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32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351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143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833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103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041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51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541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380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95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009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10596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895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6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1488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4637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72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F09852D-AD60-4238-AA72-B625B69F2D6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46DC9-FBE5-49F5-A586-4DC6F00AF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0299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31027-C0E6-9DD5-830E-55E64C8106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2250897"/>
          </a:xfrm>
        </p:spPr>
        <p:txBody>
          <a:bodyPr/>
          <a:lstStyle/>
          <a:p>
            <a:pPr algn="ctr"/>
            <a:r>
              <a:rPr lang="en-GB" sz="2800" b="1" dirty="0"/>
              <a:t>Digital Portfolio (DS3)</a:t>
            </a:r>
            <a:br>
              <a:rPr lang="en-GB" sz="2800" b="1" dirty="0"/>
            </a:br>
            <a:r>
              <a:rPr lang="en-GB" sz="2800" b="1" dirty="0"/>
              <a:t>Module: Digital Skills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011866-E064-2D0B-E6BE-B90737857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1983016"/>
          </a:xfrm>
        </p:spPr>
        <p:txBody>
          <a:bodyPr>
            <a:normAutofit/>
          </a:bodyPr>
          <a:lstStyle/>
          <a:p>
            <a:r>
              <a:rPr lang="en-GB" b="1" dirty="0"/>
              <a:t>Student Name:</a:t>
            </a:r>
            <a:r>
              <a:rPr lang="en-GB" dirty="0"/>
              <a:t> Gull Badeen</a:t>
            </a:r>
            <a:br>
              <a:rPr lang="en-GB" dirty="0"/>
            </a:br>
            <a:r>
              <a:rPr lang="en-GB" b="1" dirty="0"/>
              <a:t>Student ID:</a:t>
            </a:r>
            <a:r>
              <a:rPr lang="en-GB" dirty="0"/>
              <a:t> 254072</a:t>
            </a:r>
            <a:br>
              <a:rPr lang="en-GB" dirty="0"/>
            </a:br>
            <a:r>
              <a:rPr lang="en-GB" b="1" dirty="0"/>
              <a:t>University:</a:t>
            </a:r>
            <a:r>
              <a:rPr lang="en-GB" dirty="0"/>
              <a:t> University of Wales Trinity Saint David</a:t>
            </a:r>
            <a:br>
              <a:rPr lang="en-GB" dirty="0"/>
            </a:br>
            <a:r>
              <a:rPr lang="en-GB" b="1" dirty="0"/>
              <a:t>Assessment:</a:t>
            </a:r>
            <a:r>
              <a:rPr lang="en-GB" dirty="0"/>
              <a:t> DS3 – Digital Portfolio and Audio Reflection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180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A527D-2C61-CCA8-5A49-39392A327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Introduction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4E21F-55ED-9663-028E-8FBFD2AF3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Welcome to my Digital Portfolio. This portfolio presents the digital work I completed during the Digital Skills module. I selected three different examples because they demonstrate the knowledge and practical skills I developed throughout the course. These examples include Microsoft Word, Microsoft Excel and Google Scholar. Each activity helped me improve my confidence in using digital technology for academic work.</a:t>
            </a:r>
          </a:p>
          <a:p>
            <a:r>
              <a:rPr lang="en-GB" dirty="0"/>
              <a:t>At the beginning of the module, I only had basic computer skills and I was not confident using all the features of different software. Through weekly practice, class activities and tutor feedback, I gradually improved my digital skills. This portfolio shows my learning journey and explains how these new skills will help me in my studies, future employment and everyday life.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469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407A0-77D8-29C8-6E7B-2D641F8F6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>
                <a:solidFill>
                  <a:srgbClr val="EBEBEB"/>
                </a:solidFill>
              </a:rPr>
              <a:t>Portfolio Example 1</a:t>
            </a:r>
            <a:br>
              <a:rPr lang="en-GB" sz="2000" b="1">
                <a:solidFill>
                  <a:srgbClr val="EBEBEB"/>
                </a:solidFill>
              </a:rPr>
            </a:br>
            <a:r>
              <a:rPr lang="en-GB" sz="2000" b="1">
                <a:solidFill>
                  <a:srgbClr val="EBEBEB"/>
                </a:solidFill>
              </a:rPr>
              <a:t>Microsoft Word Document</a:t>
            </a:r>
            <a:br>
              <a:rPr lang="en-GB" sz="2000" b="1">
                <a:solidFill>
                  <a:srgbClr val="EBEBEB"/>
                </a:solidFill>
              </a:rPr>
            </a:br>
            <a:endParaRPr lang="en-GB" sz="200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AE9E8-71E1-C316-B6A1-7D33C253B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4168205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b="1" dirty="0"/>
              <a:t>Description of the task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This document was created for my Digital Skills assessment. I used Microsoft Word to prepare a professional document containing headings, text, tables and images. I organised the information so that it was easy to read and looked professional.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b="1" dirty="0"/>
              <a:t>Digital skills demonstrated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Using Microsoft Word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Formatting text and paragraphs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Creating and editing tables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Inserting and resizing images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Organising information using headings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Improving the appearance of a document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b="1" dirty="0"/>
              <a:t>What I learned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Before starting this module, I only knew the basic features of Microsoft Word. I learned how to use different formatting tools to make my work more organised and professional. I also learned how to use headings, tables and page layouts correctly.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b="1" dirty="0"/>
              <a:t>Reflection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This task improved my confidence when preparing university assignments. I now understand how to present information clearly, and I can create professional documents without needing help.</a:t>
            </a:r>
          </a:p>
          <a:p>
            <a:pPr marL="0" indent="0">
              <a:lnSpc>
                <a:spcPct val="90000"/>
              </a:lnSpc>
              <a:buNone/>
            </a:pPr>
            <a:endParaRPr lang="en-GB" sz="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00D5AC-A69D-14D3-A59F-2DE86392A7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3200376"/>
            <a:ext cx="5451627" cy="235782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062756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ED9F3-9B59-89FC-8A19-E8153922D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>
                <a:solidFill>
                  <a:srgbClr val="EBEBEB"/>
                </a:solidFill>
              </a:rPr>
              <a:t>Portfolio Example 2</a:t>
            </a:r>
            <a:br>
              <a:rPr lang="en-GB" sz="2000" b="1">
                <a:solidFill>
                  <a:srgbClr val="EBEBEB"/>
                </a:solidFill>
              </a:rPr>
            </a:br>
            <a:r>
              <a:rPr lang="en-GB" sz="2000" b="1">
                <a:solidFill>
                  <a:srgbClr val="EBEBEB"/>
                </a:solidFill>
              </a:rPr>
              <a:t>Microsoft Excel Spreadsheet</a:t>
            </a:r>
            <a:br>
              <a:rPr lang="en-GB" sz="2000" b="1">
                <a:solidFill>
                  <a:srgbClr val="EBEBEB"/>
                </a:solidFill>
              </a:rPr>
            </a:br>
            <a:endParaRPr lang="en-GB" sz="2000">
              <a:solidFill>
                <a:srgbClr val="EBEBEB"/>
              </a:solidFill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2CA27-953B-E536-0F12-5A8EA0B5F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275189"/>
            <a:ext cx="5442567" cy="4419526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Description of the task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This spreadsheet shows a monthly repair activity dashboard for </a:t>
            </a:r>
            <a:r>
              <a:rPr lang="en-GB" sz="1100" dirty="0" err="1"/>
              <a:t>BrightTech</a:t>
            </a:r>
            <a:r>
              <a:rPr lang="en-GB" sz="1100" dirty="0"/>
              <a:t> Repairs. I entered repair data into the spreadsheet and organised the information into a table. This helped me understand how Excel can be used to manage and present business information.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Digital skills demonstrated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Entering numerical data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Creating tables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Formatting cells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Organising business information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Presenting data clearly 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Improving accuracy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What I learned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At the beginning, Excel was the software I found most difficult because I had very little experience using spreadsheets. I was unsure how to organise data correctly and make the table easy to understand. After practising during class, I became more confident and understood how to organise information logically.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/>
              <a:t>Reflection</a:t>
            </a:r>
          </a:p>
          <a:p>
            <a:pPr>
              <a:lnSpc>
                <a:spcPct val="90000"/>
              </a:lnSpc>
            </a:pPr>
            <a:r>
              <a:rPr lang="en-GB" sz="1100" dirty="0"/>
              <a:t>I can now create simple spreadsheets independently. I understand that Excel is useful for organising business information, recording data and presenting information accurately.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434F23-EE2E-CB84-048A-A228C5000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3357110"/>
            <a:ext cx="5451627" cy="204435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071099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8AE4A-8BB3-2CBC-8A3F-613F7D258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 dirty="0">
                <a:solidFill>
                  <a:srgbClr val="EBEBEB"/>
                </a:solidFill>
              </a:rPr>
              <a:t>Portfolio Example 3</a:t>
            </a:r>
            <a:br>
              <a:rPr lang="en-GB" sz="2000" b="1" dirty="0">
                <a:solidFill>
                  <a:srgbClr val="EBEBEB"/>
                </a:solidFill>
              </a:rPr>
            </a:br>
            <a:r>
              <a:rPr lang="en-GB" sz="2000" b="1" dirty="0">
                <a:solidFill>
                  <a:srgbClr val="EBEBEB"/>
                </a:solidFill>
              </a:rPr>
              <a:t>Google Scholar Research</a:t>
            </a:r>
            <a:br>
              <a:rPr lang="en-GB" sz="2000" b="1" dirty="0">
                <a:solidFill>
                  <a:srgbClr val="EBEBEB"/>
                </a:solidFill>
              </a:rPr>
            </a:br>
            <a:endParaRPr lang="en-GB" sz="2000" dirty="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F18F5-5945-563D-777B-3BE733148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286163"/>
            <a:ext cx="5451627" cy="457183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Description of the task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This screenshot shows me using Google Scholar to search for information about digital skills. During this activity, I learned how to find academic journal articles and reliable sources for university assignments.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Digital skills demonstrated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Searching academic databases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Using keywords effectively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Finding reliable information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Evaluating online sources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Improving research skills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What I learned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Before completing this activity, I usually searched for information using normal internet search engines. During this module, I learned that Google Scholar provides reliable academic sources that improve the quality of university assignments.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 dirty="0"/>
              <a:t>Reflection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I now feel confident searching for journal articles and academic information. This skill will help me complete future assignments using trustworthy sources and improve my academic writing.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1F26B8-307A-44EF-FB71-7C5F896E46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916" y="3357110"/>
            <a:ext cx="5451627" cy="204435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540659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6DDCA-2797-38E7-A18E-9507A64F6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My Learning Journey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1FBC9-EA1D-AB1C-5424-8B64626FA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What was difficult at the beginning?</a:t>
            </a:r>
          </a:p>
          <a:p>
            <a:pPr marL="0" indent="0">
              <a:buNone/>
            </a:pPr>
            <a:r>
              <a:rPr lang="en-GB" dirty="0"/>
              <a:t>The most difficult task for me was learning Microsoft Excel because I had never worked with spreadsheets in detail before. I also found it difficult to understand some of the tools available in Microsoft Word and Google Scholar.</a:t>
            </a:r>
          </a:p>
          <a:p>
            <a:r>
              <a:rPr lang="en-GB" b="1" dirty="0"/>
              <a:t>How did I improve?</a:t>
            </a:r>
          </a:p>
          <a:p>
            <a:pPr marL="0" indent="0">
              <a:buNone/>
            </a:pPr>
            <a:r>
              <a:rPr lang="en-GB" dirty="0"/>
              <a:t>I improved by attending every class, practising the activities regularly and following my tutor's feedback. Every new task helped me become more confident using different digital software.</a:t>
            </a:r>
          </a:p>
          <a:p>
            <a:r>
              <a:rPr lang="en-GB" b="1" dirty="0"/>
              <a:t>What can I now do independently?</a:t>
            </a:r>
          </a:p>
          <a:p>
            <a:pPr marL="0" indent="0">
              <a:buNone/>
            </a:pPr>
            <a:r>
              <a:rPr lang="en-GB" dirty="0"/>
              <a:t>I can now prepare professional Word documents, organise information in Excel spreadsheets and search for academic articles using Google Scholar without asking for help. These are important skills that I did not have before starting the module.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66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B1214-6BB2-E9D2-D3E4-A9FE4D166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 and Reflection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27EF3-CCA8-C09C-7468-41C14D62E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Completing this module has greatly improved my digital skills and increased my confidence when using technology. My portfolio demonstrates the progress I have made throughout the course and the practical skills I have developed.</a:t>
            </a:r>
          </a:p>
          <a:p>
            <a:r>
              <a:rPr lang="en-GB" dirty="0"/>
              <a:t>The skills I learned in Microsoft Word, Microsoft Excel and Google Scholar will support me throughout my university studies because I will continue preparing assignments, presentations and research projects. These skills are also valuable in the workplace because employers expect staff to use digital technology confidently.</a:t>
            </a:r>
          </a:p>
          <a:p>
            <a:r>
              <a:rPr lang="en-GB" dirty="0"/>
              <a:t>Overall, I am proud of the progress I have made during this module. I will continue practising these digital skills because they will help me achieve success in my education, my future career and my everyday life.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9855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</TotalTime>
  <Words>894</Words>
  <Application>Microsoft Office PowerPoint</Application>
  <PresentationFormat>Widescreen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Century Gothic</vt:lpstr>
      <vt:lpstr>Wingdings 3</vt:lpstr>
      <vt:lpstr>Ion</vt:lpstr>
      <vt:lpstr>Digital Portfolio (DS3) Module: Digital Skills </vt:lpstr>
      <vt:lpstr>Introduction </vt:lpstr>
      <vt:lpstr>Portfolio Example 1 Microsoft Word Document </vt:lpstr>
      <vt:lpstr>Portfolio Example 2 Microsoft Excel Spreadsheet </vt:lpstr>
      <vt:lpstr>Portfolio Example 3 Google Scholar Research </vt:lpstr>
      <vt:lpstr>My Learning Journey </vt:lpstr>
      <vt:lpstr>Conclusion and Reflection </vt:lpstr>
    </vt:vector>
  </TitlesOfParts>
  <Company>BLACK EDITION - tum0r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Maryam Ashraf</dc:creator>
  <cp:lastModifiedBy>Maryam Ashraf</cp:lastModifiedBy>
  <cp:revision>2</cp:revision>
  <dcterms:created xsi:type="dcterms:W3CDTF">2026-07-21T22:27:31Z</dcterms:created>
  <dcterms:modified xsi:type="dcterms:W3CDTF">2026-07-21T22:38:19Z</dcterms:modified>
</cp:coreProperties>
</file>