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2.xml" ContentType="application/inkml+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ink/ink3.xml" ContentType="application/inkml+xml"/>
  <Override PartName="/ppt/notesSlides/notesSlide6.xml" ContentType="application/vnd.openxmlformats-officedocument.presentationml.notesSlide+xml"/>
  <Override PartName="/ppt/notesSlides/notesSlide7.xml" ContentType="application/vnd.openxmlformats-officedocument.presentationml.notesSlide+xml"/>
  <Override PartName="/ppt/ink/ink4.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7" r:id="rId2"/>
    <p:sldId id="258" r:id="rId3"/>
    <p:sldId id="259" r:id="rId4"/>
    <p:sldId id="268" r:id="rId5"/>
    <p:sldId id="256" r:id="rId6"/>
    <p:sldId id="260" r:id="rId7"/>
    <p:sldId id="265" r:id="rId8"/>
    <p:sldId id="267" r:id="rId9"/>
    <p:sldId id="262" r:id="rId10"/>
    <p:sldId id="263"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8BAB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144"/>
    <p:restoredTop sz="67857"/>
  </p:normalViewPr>
  <p:slideViewPr>
    <p:cSldViewPr snapToGrid="0">
      <p:cViewPr varScale="1">
        <p:scale>
          <a:sx n="70" d="100"/>
          <a:sy n="70" d="100"/>
        </p:scale>
        <p:origin x="149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D3D0F0-4932-4F44-A2EC-F6968FAAE5A1}" type="doc">
      <dgm:prSet loTypeId="urn:microsoft.com/office/officeart/2008/layout/LinedList" loCatId="list" qsTypeId="urn:microsoft.com/office/officeart/2005/8/quickstyle/simple3" qsCatId="simple" csTypeId="urn:microsoft.com/office/officeart/2005/8/colors/accent1_2" csCatId="accent1" phldr="1"/>
      <dgm:spPr/>
      <dgm:t>
        <a:bodyPr/>
        <a:lstStyle/>
        <a:p>
          <a:endParaRPr lang="en-GB"/>
        </a:p>
      </dgm:t>
    </dgm:pt>
    <dgm:pt modelId="{6378A28E-0424-454D-9707-209314D93A14}">
      <dgm:prSet/>
      <dgm:spPr/>
      <dgm:t>
        <a:bodyPr/>
        <a:lstStyle/>
        <a:p>
          <a:r>
            <a:rPr lang="en-US"/>
            <a:t>About Romanian Nights</a:t>
          </a:r>
          <a:endParaRPr lang="en-GB"/>
        </a:p>
      </dgm:t>
    </dgm:pt>
    <dgm:pt modelId="{2CE80779-865C-6340-AA98-27DCDB58CE43}" type="parTrans" cxnId="{B8A02A54-055E-1B4E-983C-1D70E9A4FDEF}">
      <dgm:prSet/>
      <dgm:spPr/>
      <dgm:t>
        <a:bodyPr/>
        <a:lstStyle/>
        <a:p>
          <a:endParaRPr lang="en-GB"/>
        </a:p>
      </dgm:t>
    </dgm:pt>
    <dgm:pt modelId="{64D7E68C-80FC-C748-8193-F876E95D3D80}" type="sibTrans" cxnId="{B8A02A54-055E-1B4E-983C-1D70E9A4FDEF}">
      <dgm:prSet/>
      <dgm:spPr/>
      <dgm:t>
        <a:bodyPr/>
        <a:lstStyle/>
        <a:p>
          <a:endParaRPr lang="en-GB"/>
        </a:p>
      </dgm:t>
    </dgm:pt>
    <dgm:pt modelId="{B1B52783-C6F9-0346-B779-983A0832B277}">
      <dgm:prSet/>
      <dgm:spPr/>
      <dgm:t>
        <a:bodyPr/>
        <a:lstStyle/>
        <a:p>
          <a:r>
            <a:rPr lang="en-US" dirty="0"/>
            <a:t>PLC Legal Format</a:t>
          </a:r>
          <a:endParaRPr lang="en-GB" dirty="0"/>
        </a:p>
      </dgm:t>
    </dgm:pt>
    <dgm:pt modelId="{2A65AD87-9F44-FD4F-BE9F-5A1B8747539E}" type="parTrans" cxnId="{BC0E08AA-7722-5540-8B17-81779C23CA72}">
      <dgm:prSet/>
      <dgm:spPr/>
      <dgm:t>
        <a:bodyPr/>
        <a:lstStyle/>
        <a:p>
          <a:endParaRPr lang="en-GB"/>
        </a:p>
      </dgm:t>
    </dgm:pt>
    <dgm:pt modelId="{530167DE-1D4A-2C41-B217-ACD75F195A16}" type="sibTrans" cxnId="{BC0E08AA-7722-5540-8B17-81779C23CA72}">
      <dgm:prSet/>
      <dgm:spPr/>
      <dgm:t>
        <a:bodyPr/>
        <a:lstStyle/>
        <a:p>
          <a:endParaRPr lang="en-GB"/>
        </a:p>
      </dgm:t>
    </dgm:pt>
    <dgm:pt modelId="{F238881C-6E36-6543-AB73-36CA985FCCF7}">
      <dgm:prSet/>
      <dgm:spPr/>
      <dgm:t>
        <a:bodyPr/>
        <a:lstStyle/>
        <a:p>
          <a:r>
            <a:rPr lang="en-US"/>
            <a:t>Company Structure</a:t>
          </a:r>
          <a:endParaRPr lang="en-GB"/>
        </a:p>
      </dgm:t>
    </dgm:pt>
    <dgm:pt modelId="{1FF1A37D-C3F3-7F49-AE96-C79A95EFB417}" type="parTrans" cxnId="{98855C77-50E8-9643-9095-7D711CB62F77}">
      <dgm:prSet/>
      <dgm:spPr/>
      <dgm:t>
        <a:bodyPr/>
        <a:lstStyle/>
        <a:p>
          <a:endParaRPr lang="en-GB"/>
        </a:p>
      </dgm:t>
    </dgm:pt>
    <dgm:pt modelId="{97E99B5F-4824-A64F-8CCB-9A53E9641E2C}" type="sibTrans" cxnId="{98855C77-50E8-9643-9095-7D711CB62F77}">
      <dgm:prSet/>
      <dgm:spPr/>
      <dgm:t>
        <a:bodyPr/>
        <a:lstStyle/>
        <a:p>
          <a:endParaRPr lang="en-GB"/>
        </a:p>
      </dgm:t>
    </dgm:pt>
    <dgm:pt modelId="{23E895A6-D2E4-A24C-A482-0DFC6CD7D064}">
      <dgm:prSet/>
      <dgm:spPr/>
      <dgm:t>
        <a:bodyPr/>
        <a:lstStyle/>
        <a:p>
          <a:r>
            <a:rPr lang="en-US" dirty="0"/>
            <a:t>SWOT</a:t>
          </a:r>
          <a:endParaRPr lang="en-GB" dirty="0"/>
        </a:p>
      </dgm:t>
    </dgm:pt>
    <dgm:pt modelId="{4576A815-94F4-9C4C-961D-E2E1C5EAB70D}" type="parTrans" cxnId="{B9E7A13B-A875-694C-A5C1-65D8567E9A1E}">
      <dgm:prSet/>
      <dgm:spPr/>
      <dgm:t>
        <a:bodyPr/>
        <a:lstStyle/>
        <a:p>
          <a:endParaRPr lang="en-GB"/>
        </a:p>
      </dgm:t>
    </dgm:pt>
    <dgm:pt modelId="{192FCDF9-2C22-F048-94B6-74D977E422E7}" type="sibTrans" cxnId="{B9E7A13B-A875-694C-A5C1-65D8567E9A1E}">
      <dgm:prSet/>
      <dgm:spPr/>
      <dgm:t>
        <a:bodyPr/>
        <a:lstStyle/>
        <a:p>
          <a:endParaRPr lang="en-GB"/>
        </a:p>
      </dgm:t>
    </dgm:pt>
    <dgm:pt modelId="{17B96322-3E8D-1045-AC81-0E9BEF3FAEDA}">
      <dgm:prSet/>
      <dgm:spPr/>
      <dgm:t>
        <a:bodyPr/>
        <a:lstStyle/>
        <a:p>
          <a:r>
            <a:rPr lang="en-US" dirty="0"/>
            <a:t>Cash Flow</a:t>
          </a:r>
          <a:endParaRPr lang="en-GB" dirty="0"/>
        </a:p>
      </dgm:t>
    </dgm:pt>
    <dgm:pt modelId="{F84DFBCE-C3F9-5842-B17A-5A12847CED30}" type="parTrans" cxnId="{31382D51-83B2-8F45-A640-055EB637F897}">
      <dgm:prSet/>
      <dgm:spPr/>
      <dgm:t>
        <a:bodyPr/>
        <a:lstStyle/>
        <a:p>
          <a:endParaRPr lang="en-GB"/>
        </a:p>
      </dgm:t>
    </dgm:pt>
    <dgm:pt modelId="{A0280FAA-FBA3-E24B-ACAE-7A8E037E08D6}" type="sibTrans" cxnId="{31382D51-83B2-8F45-A640-055EB637F897}">
      <dgm:prSet/>
      <dgm:spPr/>
      <dgm:t>
        <a:bodyPr/>
        <a:lstStyle/>
        <a:p>
          <a:endParaRPr lang="en-GB"/>
        </a:p>
      </dgm:t>
    </dgm:pt>
    <dgm:pt modelId="{A7297FD3-977E-8740-A59A-8581335AD45F}">
      <dgm:prSet/>
      <dgm:spPr/>
      <dgm:t>
        <a:bodyPr/>
        <a:lstStyle/>
        <a:p>
          <a:r>
            <a:rPr lang="en-US"/>
            <a:t>Conclusion</a:t>
          </a:r>
          <a:endParaRPr lang="en-GB"/>
        </a:p>
      </dgm:t>
    </dgm:pt>
    <dgm:pt modelId="{EA6CB2AC-2D39-F744-96FA-657CA4851325}" type="parTrans" cxnId="{D012FC0A-F35F-4645-AAF1-CB07144B497A}">
      <dgm:prSet/>
      <dgm:spPr/>
      <dgm:t>
        <a:bodyPr/>
        <a:lstStyle/>
        <a:p>
          <a:endParaRPr lang="en-GB"/>
        </a:p>
      </dgm:t>
    </dgm:pt>
    <dgm:pt modelId="{1B2A51A9-6E31-394D-B581-CF3D00DDEC6D}" type="sibTrans" cxnId="{D012FC0A-F35F-4645-AAF1-CB07144B497A}">
      <dgm:prSet/>
      <dgm:spPr/>
      <dgm:t>
        <a:bodyPr/>
        <a:lstStyle/>
        <a:p>
          <a:endParaRPr lang="en-GB"/>
        </a:p>
      </dgm:t>
    </dgm:pt>
    <dgm:pt modelId="{B75DAC30-EAEF-9041-8DC9-F09A9DCB9B1D}">
      <dgm:prSet/>
      <dgm:spPr/>
      <dgm:t>
        <a:bodyPr/>
        <a:lstStyle/>
        <a:p>
          <a:r>
            <a:rPr lang="en-US"/>
            <a:t>Questions and Answers</a:t>
          </a:r>
          <a:endParaRPr lang="en-GB"/>
        </a:p>
      </dgm:t>
    </dgm:pt>
    <dgm:pt modelId="{F0DA38D2-87A0-EB46-8DB3-AC237E09898D}" type="parTrans" cxnId="{F1937443-950D-5840-9C5B-310B1A6BF3C0}">
      <dgm:prSet/>
      <dgm:spPr/>
      <dgm:t>
        <a:bodyPr/>
        <a:lstStyle/>
        <a:p>
          <a:endParaRPr lang="en-GB"/>
        </a:p>
      </dgm:t>
    </dgm:pt>
    <dgm:pt modelId="{93F9AA48-DB4F-DD4C-B5E9-C21A85DFC063}" type="sibTrans" cxnId="{F1937443-950D-5840-9C5B-310B1A6BF3C0}">
      <dgm:prSet/>
      <dgm:spPr/>
      <dgm:t>
        <a:bodyPr/>
        <a:lstStyle/>
        <a:p>
          <a:endParaRPr lang="en-GB"/>
        </a:p>
      </dgm:t>
    </dgm:pt>
    <dgm:pt modelId="{B6FCF36E-BA2F-4945-9B25-CABB6B2CD127}">
      <dgm:prSet/>
      <dgm:spPr/>
      <dgm:t>
        <a:bodyPr/>
        <a:lstStyle/>
        <a:p>
          <a:r>
            <a:rPr lang="en-US" dirty="0"/>
            <a:t>References</a:t>
          </a:r>
          <a:endParaRPr lang="en-GB" dirty="0"/>
        </a:p>
      </dgm:t>
    </dgm:pt>
    <dgm:pt modelId="{C5E4D304-2A39-7B4D-BD85-0941747B6E21}" type="parTrans" cxnId="{CE76DE7C-16EC-734C-A548-B411B9A7A75E}">
      <dgm:prSet/>
      <dgm:spPr/>
      <dgm:t>
        <a:bodyPr/>
        <a:lstStyle/>
        <a:p>
          <a:endParaRPr lang="en-GB"/>
        </a:p>
      </dgm:t>
    </dgm:pt>
    <dgm:pt modelId="{AF3571A9-B52C-D44C-AF4F-0CC8D8B0205A}" type="sibTrans" cxnId="{CE76DE7C-16EC-734C-A548-B411B9A7A75E}">
      <dgm:prSet/>
      <dgm:spPr/>
      <dgm:t>
        <a:bodyPr/>
        <a:lstStyle/>
        <a:p>
          <a:endParaRPr lang="en-GB"/>
        </a:p>
      </dgm:t>
    </dgm:pt>
    <dgm:pt modelId="{3C42C79D-D4CB-DE4F-BDE3-C80A9F863AF8}">
      <dgm:prSet/>
      <dgm:spPr/>
      <dgm:t>
        <a:bodyPr/>
        <a:lstStyle/>
        <a:p>
          <a:r>
            <a:rPr lang="en-GB" dirty="0"/>
            <a:t>Expenses per Event</a:t>
          </a:r>
        </a:p>
      </dgm:t>
    </dgm:pt>
    <dgm:pt modelId="{5401D290-AF4C-9247-B73A-3A99AE85CF1D}" type="parTrans" cxnId="{04F3E91B-7EC7-B540-8F36-0590096ADE18}">
      <dgm:prSet/>
      <dgm:spPr/>
      <dgm:t>
        <a:bodyPr/>
        <a:lstStyle/>
        <a:p>
          <a:endParaRPr lang="en-GB"/>
        </a:p>
      </dgm:t>
    </dgm:pt>
    <dgm:pt modelId="{DF6D5215-8DE8-4A45-975A-CF2870F4312B}" type="sibTrans" cxnId="{04F3E91B-7EC7-B540-8F36-0590096ADE18}">
      <dgm:prSet/>
      <dgm:spPr/>
      <dgm:t>
        <a:bodyPr/>
        <a:lstStyle/>
        <a:p>
          <a:endParaRPr lang="en-GB"/>
        </a:p>
      </dgm:t>
    </dgm:pt>
    <dgm:pt modelId="{CCA01901-BCE7-6444-9CC4-7025BB7406A4}" type="pres">
      <dgm:prSet presAssocID="{4DD3D0F0-4932-4F44-A2EC-F6968FAAE5A1}" presName="vert0" presStyleCnt="0">
        <dgm:presLayoutVars>
          <dgm:dir/>
          <dgm:animOne val="branch"/>
          <dgm:animLvl val="lvl"/>
        </dgm:presLayoutVars>
      </dgm:prSet>
      <dgm:spPr/>
    </dgm:pt>
    <dgm:pt modelId="{E0311806-F027-9841-9052-A990196A6ED3}" type="pres">
      <dgm:prSet presAssocID="{6378A28E-0424-454D-9707-209314D93A14}" presName="thickLine" presStyleLbl="alignNode1" presStyleIdx="0" presStyleCnt="9"/>
      <dgm:spPr/>
    </dgm:pt>
    <dgm:pt modelId="{AEE31C37-23E8-E14A-B88A-CD637C09A980}" type="pres">
      <dgm:prSet presAssocID="{6378A28E-0424-454D-9707-209314D93A14}" presName="horz1" presStyleCnt="0"/>
      <dgm:spPr/>
    </dgm:pt>
    <dgm:pt modelId="{6E603C71-232D-6A44-BFD9-7BC0D4866DB8}" type="pres">
      <dgm:prSet presAssocID="{6378A28E-0424-454D-9707-209314D93A14}" presName="tx1" presStyleLbl="revTx" presStyleIdx="0" presStyleCnt="9"/>
      <dgm:spPr/>
    </dgm:pt>
    <dgm:pt modelId="{2ED37F1E-26DE-DF44-8F47-9575396EBB8B}" type="pres">
      <dgm:prSet presAssocID="{6378A28E-0424-454D-9707-209314D93A14}" presName="vert1" presStyleCnt="0"/>
      <dgm:spPr/>
    </dgm:pt>
    <dgm:pt modelId="{CB04ED8C-5BDA-BE47-9F61-78282B7645BB}" type="pres">
      <dgm:prSet presAssocID="{B1B52783-C6F9-0346-B779-983A0832B277}" presName="thickLine" presStyleLbl="alignNode1" presStyleIdx="1" presStyleCnt="9"/>
      <dgm:spPr/>
    </dgm:pt>
    <dgm:pt modelId="{A9F8959C-970D-DD4A-A5DD-162C519F3273}" type="pres">
      <dgm:prSet presAssocID="{B1B52783-C6F9-0346-B779-983A0832B277}" presName="horz1" presStyleCnt="0"/>
      <dgm:spPr/>
    </dgm:pt>
    <dgm:pt modelId="{D154F948-CD17-4B48-9C1D-A42F04D8113B}" type="pres">
      <dgm:prSet presAssocID="{B1B52783-C6F9-0346-B779-983A0832B277}" presName="tx1" presStyleLbl="revTx" presStyleIdx="1" presStyleCnt="9"/>
      <dgm:spPr/>
    </dgm:pt>
    <dgm:pt modelId="{EB8B146D-E36D-3D49-AD9A-5992264B2EA5}" type="pres">
      <dgm:prSet presAssocID="{B1B52783-C6F9-0346-B779-983A0832B277}" presName="vert1" presStyleCnt="0"/>
      <dgm:spPr/>
    </dgm:pt>
    <dgm:pt modelId="{FCA81A33-C266-034A-9BDE-1B72A310DC4C}" type="pres">
      <dgm:prSet presAssocID="{F238881C-6E36-6543-AB73-36CA985FCCF7}" presName="thickLine" presStyleLbl="alignNode1" presStyleIdx="2" presStyleCnt="9"/>
      <dgm:spPr/>
    </dgm:pt>
    <dgm:pt modelId="{B9AB2A90-A82E-6B45-A0FF-A217BE608F66}" type="pres">
      <dgm:prSet presAssocID="{F238881C-6E36-6543-AB73-36CA985FCCF7}" presName="horz1" presStyleCnt="0"/>
      <dgm:spPr/>
    </dgm:pt>
    <dgm:pt modelId="{92BECA07-A827-C047-9CBB-36C50320AA53}" type="pres">
      <dgm:prSet presAssocID="{F238881C-6E36-6543-AB73-36CA985FCCF7}" presName="tx1" presStyleLbl="revTx" presStyleIdx="2" presStyleCnt="9"/>
      <dgm:spPr/>
    </dgm:pt>
    <dgm:pt modelId="{B74A3088-EBDD-3443-BC16-EC184D7E7071}" type="pres">
      <dgm:prSet presAssocID="{F238881C-6E36-6543-AB73-36CA985FCCF7}" presName="vert1" presStyleCnt="0"/>
      <dgm:spPr/>
    </dgm:pt>
    <dgm:pt modelId="{A318363D-CD23-DF47-9270-8C13B972A5E7}" type="pres">
      <dgm:prSet presAssocID="{23E895A6-D2E4-A24C-A482-0DFC6CD7D064}" presName="thickLine" presStyleLbl="alignNode1" presStyleIdx="3" presStyleCnt="9"/>
      <dgm:spPr/>
    </dgm:pt>
    <dgm:pt modelId="{244A608D-CA9D-FA46-ADC2-5631917EC486}" type="pres">
      <dgm:prSet presAssocID="{23E895A6-D2E4-A24C-A482-0DFC6CD7D064}" presName="horz1" presStyleCnt="0"/>
      <dgm:spPr/>
    </dgm:pt>
    <dgm:pt modelId="{4D94FDE8-A67B-2B42-8EE8-B10738014347}" type="pres">
      <dgm:prSet presAssocID="{23E895A6-D2E4-A24C-A482-0DFC6CD7D064}" presName="tx1" presStyleLbl="revTx" presStyleIdx="3" presStyleCnt="9"/>
      <dgm:spPr/>
    </dgm:pt>
    <dgm:pt modelId="{9D229119-57E4-5C4C-9D1B-514D58459D51}" type="pres">
      <dgm:prSet presAssocID="{23E895A6-D2E4-A24C-A482-0DFC6CD7D064}" presName="vert1" presStyleCnt="0"/>
      <dgm:spPr/>
    </dgm:pt>
    <dgm:pt modelId="{9728403B-B62B-9F42-9649-D7DCBC359EAD}" type="pres">
      <dgm:prSet presAssocID="{3C42C79D-D4CB-DE4F-BDE3-C80A9F863AF8}" presName="thickLine" presStyleLbl="alignNode1" presStyleIdx="4" presStyleCnt="9"/>
      <dgm:spPr/>
    </dgm:pt>
    <dgm:pt modelId="{D89B7987-50D6-7245-A2F5-A6D7BB0258C0}" type="pres">
      <dgm:prSet presAssocID="{3C42C79D-D4CB-DE4F-BDE3-C80A9F863AF8}" presName="horz1" presStyleCnt="0"/>
      <dgm:spPr/>
    </dgm:pt>
    <dgm:pt modelId="{DB3E06AA-F1B1-FD4B-A085-0D33E0D63B07}" type="pres">
      <dgm:prSet presAssocID="{3C42C79D-D4CB-DE4F-BDE3-C80A9F863AF8}" presName="tx1" presStyleLbl="revTx" presStyleIdx="4" presStyleCnt="9"/>
      <dgm:spPr/>
    </dgm:pt>
    <dgm:pt modelId="{B290E04B-AB69-6A44-AF04-2F0BD2C8AC8C}" type="pres">
      <dgm:prSet presAssocID="{3C42C79D-D4CB-DE4F-BDE3-C80A9F863AF8}" presName="vert1" presStyleCnt="0"/>
      <dgm:spPr/>
    </dgm:pt>
    <dgm:pt modelId="{92077C1E-E81B-CC47-8AA4-C15F8D2C8200}" type="pres">
      <dgm:prSet presAssocID="{17B96322-3E8D-1045-AC81-0E9BEF3FAEDA}" presName="thickLine" presStyleLbl="alignNode1" presStyleIdx="5" presStyleCnt="9"/>
      <dgm:spPr/>
    </dgm:pt>
    <dgm:pt modelId="{FE8F53AF-444F-C848-8B75-FCC0C1E9A12E}" type="pres">
      <dgm:prSet presAssocID="{17B96322-3E8D-1045-AC81-0E9BEF3FAEDA}" presName="horz1" presStyleCnt="0"/>
      <dgm:spPr/>
    </dgm:pt>
    <dgm:pt modelId="{797F329B-C50A-1342-8B18-D88C51503488}" type="pres">
      <dgm:prSet presAssocID="{17B96322-3E8D-1045-AC81-0E9BEF3FAEDA}" presName="tx1" presStyleLbl="revTx" presStyleIdx="5" presStyleCnt="9"/>
      <dgm:spPr/>
    </dgm:pt>
    <dgm:pt modelId="{EC1AB856-CB3C-D544-BC37-939C88A8E9B4}" type="pres">
      <dgm:prSet presAssocID="{17B96322-3E8D-1045-AC81-0E9BEF3FAEDA}" presName="vert1" presStyleCnt="0"/>
      <dgm:spPr/>
    </dgm:pt>
    <dgm:pt modelId="{A8D6C3C0-1037-0741-80BF-879DDADAA7EF}" type="pres">
      <dgm:prSet presAssocID="{A7297FD3-977E-8740-A59A-8581335AD45F}" presName="thickLine" presStyleLbl="alignNode1" presStyleIdx="6" presStyleCnt="9"/>
      <dgm:spPr/>
    </dgm:pt>
    <dgm:pt modelId="{A87B080D-6E9C-A448-A462-410E82696141}" type="pres">
      <dgm:prSet presAssocID="{A7297FD3-977E-8740-A59A-8581335AD45F}" presName="horz1" presStyleCnt="0"/>
      <dgm:spPr/>
    </dgm:pt>
    <dgm:pt modelId="{025A7A9C-CDBC-8F49-8941-3C0AF39DB46A}" type="pres">
      <dgm:prSet presAssocID="{A7297FD3-977E-8740-A59A-8581335AD45F}" presName="tx1" presStyleLbl="revTx" presStyleIdx="6" presStyleCnt="9"/>
      <dgm:spPr/>
    </dgm:pt>
    <dgm:pt modelId="{A97370F0-CAAD-B943-A24E-D0A3531B3815}" type="pres">
      <dgm:prSet presAssocID="{A7297FD3-977E-8740-A59A-8581335AD45F}" presName="vert1" presStyleCnt="0"/>
      <dgm:spPr/>
    </dgm:pt>
    <dgm:pt modelId="{F303E2D3-207F-0A48-98FF-9D65307B3498}" type="pres">
      <dgm:prSet presAssocID="{B75DAC30-EAEF-9041-8DC9-F09A9DCB9B1D}" presName="thickLine" presStyleLbl="alignNode1" presStyleIdx="7" presStyleCnt="9"/>
      <dgm:spPr/>
    </dgm:pt>
    <dgm:pt modelId="{2A45A5AA-2B66-CD44-939E-3B6FC16B1937}" type="pres">
      <dgm:prSet presAssocID="{B75DAC30-EAEF-9041-8DC9-F09A9DCB9B1D}" presName="horz1" presStyleCnt="0"/>
      <dgm:spPr/>
    </dgm:pt>
    <dgm:pt modelId="{E47DBD9B-863B-4146-AFF3-AE19BEC50F87}" type="pres">
      <dgm:prSet presAssocID="{B75DAC30-EAEF-9041-8DC9-F09A9DCB9B1D}" presName="tx1" presStyleLbl="revTx" presStyleIdx="7" presStyleCnt="9"/>
      <dgm:spPr/>
    </dgm:pt>
    <dgm:pt modelId="{54AC8CC1-D92A-AE49-9303-15B94A849358}" type="pres">
      <dgm:prSet presAssocID="{B75DAC30-EAEF-9041-8DC9-F09A9DCB9B1D}" presName="vert1" presStyleCnt="0"/>
      <dgm:spPr/>
    </dgm:pt>
    <dgm:pt modelId="{6948A366-94A1-BA4F-94C7-E562F2F0FF0A}" type="pres">
      <dgm:prSet presAssocID="{B6FCF36E-BA2F-4945-9B25-CABB6B2CD127}" presName="thickLine" presStyleLbl="alignNode1" presStyleIdx="8" presStyleCnt="9"/>
      <dgm:spPr/>
    </dgm:pt>
    <dgm:pt modelId="{CD10E041-078E-B149-BBD7-CC6D20A3C7D6}" type="pres">
      <dgm:prSet presAssocID="{B6FCF36E-BA2F-4945-9B25-CABB6B2CD127}" presName="horz1" presStyleCnt="0"/>
      <dgm:spPr/>
    </dgm:pt>
    <dgm:pt modelId="{C5A73C68-E532-F74F-84D0-84B657913526}" type="pres">
      <dgm:prSet presAssocID="{B6FCF36E-BA2F-4945-9B25-CABB6B2CD127}" presName="tx1" presStyleLbl="revTx" presStyleIdx="8" presStyleCnt="9"/>
      <dgm:spPr/>
    </dgm:pt>
    <dgm:pt modelId="{CD5A4810-E6D0-F54A-AB3E-51316584CD49}" type="pres">
      <dgm:prSet presAssocID="{B6FCF36E-BA2F-4945-9B25-CABB6B2CD127}" presName="vert1" presStyleCnt="0"/>
      <dgm:spPr/>
    </dgm:pt>
  </dgm:ptLst>
  <dgm:cxnLst>
    <dgm:cxn modelId="{9DE63700-F3CB-4F4D-85AD-9D2FF3A379FB}" type="presOf" srcId="{B1B52783-C6F9-0346-B779-983A0832B277}" destId="{D154F948-CD17-4B48-9C1D-A42F04D8113B}" srcOrd="0" destOrd="0" presId="urn:microsoft.com/office/officeart/2008/layout/LinedList"/>
    <dgm:cxn modelId="{D012FC0A-F35F-4645-AAF1-CB07144B497A}" srcId="{4DD3D0F0-4932-4F44-A2EC-F6968FAAE5A1}" destId="{A7297FD3-977E-8740-A59A-8581335AD45F}" srcOrd="6" destOrd="0" parTransId="{EA6CB2AC-2D39-F744-96FA-657CA4851325}" sibTransId="{1B2A51A9-6E31-394D-B581-CF3D00DDEC6D}"/>
    <dgm:cxn modelId="{91540814-ADAE-9E43-8BA7-89CEFC5DF209}" type="presOf" srcId="{3C42C79D-D4CB-DE4F-BDE3-C80A9F863AF8}" destId="{DB3E06AA-F1B1-FD4B-A085-0D33E0D63B07}" srcOrd="0" destOrd="0" presId="urn:microsoft.com/office/officeart/2008/layout/LinedList"/>
    <dgm:cxn modelId="{04F3E91B-7EC7-B540-8F36-0590096ADE18}" srcId="{4DD3D0F0-4932-4F44-A2EC-F6968FAAE5A1}" destId="{3C42C79D-D4CB-DE4F-BDE3-C80A9F863AF8}" srcOrd="4" destOrd="0" parTransId="{5401D290-AF4C-9247-B73A-3A99AE85CF1D}" sibTransId="{DF6D5215-8DE8-4A45-975A-CF2870F4312B}"/>
    <dgm:cxn modelId="{CBAE3C39-7776-9947-A23B-E83B81EC2B7D}" type="presOf" srcId="{23E895A6-D2E4-A24C-A482-0DFC6CD7D064}" destId="{4D94FDE8-A67B-2B42-8EE8-B10738014347}" srcOrd="0" destOrd="0" presId="urn:microsoft.com/office/officeart/2008/layout/LinedList"/>
    <dgm:cxn modelId="{B9E7A13B-A875-694C-A5C1-65D8567E9A1E}" srcId="{4DD3D0F0-4932-4F44-A2EC-F6968FAAE5A1}" destId="{23E895A6-D2E4-A24C-A482-0DFC6CD7D064}" srcOrd="3" destOrd="0" parTransId="{4576A815-94F4-9C4C-961D-E2E1C5EAB70D}" sibTransId="{192FCDF9-2C22-F048-94B6-74D977E422E7}"/>
    <dgm:cxn modelId="{F1937443-950D-5840-9C5B-310B1A6BF3C0}" srcId="{4DD3D0F0-4932-4F44-A2EC-F6968FAAE5A1}" destId="{B75DAC30-EAEF-9041-8DC9-F09A9DCB9B1D}" srcOrd="7" destOrd="0" parTransId="{F0DA38D2-87A0-EB46-8DB3-AC237E09898D}" sibTransId="{93F9AA48-DB4F-DD4C-B5E9-C21A85DFC063}"/>
    <dgm:cxn modelId="{31382D51-83B2-8F45-A640-055EB637F897}" srcId="{4DD3D0F0-4932-4F44-A2EC-F6968FAAE5A1}" destId="{17B96322-3E8D-1045-AC81-0E9BEF3FAEDA}" srcOrd="5" destOrd="0" parTransId="{F84DFBCE-C3F9-5842-B17A-5A12847CED30}" sibTransId="{A0280FAA-FBA3-E24B-ACAE-7A8E037E08D6}"/>
    <dgm:cxn modelId="{B8A02A54-055E-1B4E-983C-1D70E9A4FDEF}" srcId="{4DD3D0F0-4932-4F44-A2EC-F6968FAAE5A1}" destId="{6378A28E-0424-454D-9707-209314D93A14}" srcOrd="0" destOrd="0" parTransId="{2CE80779-865C-6340-AA98-27DCDB58CE43}" sibTransId="{64D7E68C-80FC-C748-8193-F876E95D3D80}"/>
    <dgm:cxn modelId="{1F71316F-6E73-6E45-A23E-C7D2BE8826BE}" type="presOf" srcId="{A7297FD3-977E-8740-A59A-8581335AD45F}" destId="{025A7A9C-CDBC-8F49-8941-3C0AF39DB46A}" srcOrd="0" destOrd="0" presId="urn:microsoft.com/office/officeart/2008/layout/LinedList"/>
    <dgm:cxn modelId="{98855C77-50E8-9643-9095-7D711CB62F77}" srcId="{4DD3D0F0-4932-4F44-A2EC-F6968FAAE5A1}" destId="{F238881C-6E36-6543-AB73-36CA985FCCF7}" srcOrd="2" destOrd="0" parTransId="{1FF1A37D-C3F3-7F49-AE96-C79A95EFB417}" sibTransId="{97E99B5F-4824-A64F-8CCB-9A53E9641E2C}"/>
    <dgm:cxn modelId="{CE76DE7C-16EC-734C-A548-B411B9A7A75E}" srcId="{4DD3D0F0-4932-4F44-A2EC-F6968FAAE5A1}" destId="{B6FCF36E-BA2F-4945-9B25-CABB6B2CD127}" srcOrd="8" destOrd="0" parTransId="{C5E4D304-2A39-7B4D-BD85-0941747B6E21}" sibTransId="{AF3571A9-B52C-D44C-AF4F-0CC8D8B0205A}"/>
    <dgm:cxn modelId="{2C8B7782-868E-E04D-935F-F720EBFBEF12}" type="presOf" srcId="{6378A28E-0424-454D-9707-209314D93A14}" destId="{6E603C71-232D-6A44-BFD9-7BC0D4866DB8}" srcOrd="0" destOrd="0" presId="urn:microsoft.com/office/officeart/2008/layout/LinedList"/>
    <dgm:cxn modelId="{A868779E-EA25-F740-BAFA-345B44EA5244}" type="presOf" srcId="{17B96322-3E8D-1045-AC81-0E9BEF3FAEDA}" destId="{797F329B-C50A-1342-8B18-D88C51503488}" srcOrd="0" destOrd="0" presId="urn:microsoft.com/office/officeart/2008/layout/LinedList"/>
    <dgm:cxn modelId="{8AB667A8-02AA-7F49-BB3E-1430FF7D0A04}" type="presOf" srcId="{F238881C-6E36-6543-AB73-36CA985FCCF7}" destId="{92BECA07-A827-C047-9CBB-36C50320AA53}" srcOrd="0" destOrd="0" presId="urn:microsoft.com/office/officeart/2008/layout/LinedList"/>
    <dgm:cxn modelId="{BC0E08AA-7722-5540-8B17-81779C23CA72}" srcId="{4DD3D0F0-4932-4F44-A2EC-F6968FAAE5A1}" destId="{B1B52783-C6F9-0346-B779-983A0832B277}" srcOrd="1" destOrd="0" parTransId="{2A65AD87-9F44-FD4F-BE9F-5A1B8747539E}" sibTransId="{530167DE-1D4A-2C41-B217-ACD75F195A16}"/>
    <dgm:cxn modelId="{6015E3B1-E9CF-B94E-8131-C10305520764}" type="presOf" srcId="{B6FCF36E-BA2F-4945-9B25-CABB6B2CD127}" destId="{C5A73C68-E532-F74F-84D0-84B657913526}" srcOrd="0" destOrd="0" presId="urn:microsoft.com/office/officeart/2008/layout/LinedList"/>
    <dgm:cxn modelId="{F36668B9-C368-3646-8DBC-7B6215D11648}" type="presOf" srcId="{B75DAC30-EAEF-9041-8DC9-F09A9DCB9B1D}" destId="{E47DBD9B-863B-4146-AFF3-AE19BEC50F87}" srcOrd="0" destOrd="0" presId="urn:microsoft.com/office/officeart/2008/layout/LinedList"/>
    <dgm:cxn modelId="{832403BD-553B-ED44-8458-9587BC531396}" type="presOf" srcId="{4DD3D0F0-4932-4F44-A2EC-F6968FAAE5A1}" destId="{CCA01901-BCE7-6444-9CC4-7025BB7406A4}" srcOrd="0" destOrd="0" presId="urn:microsoft.com/office/officeart/2008/layout/LinedList"/>
    <dgm:cxn modelId="{6EE1C5A8-3F6F-C544-98FA-022653DC650F}" type="presParOf" srcId="{CCA01901-BCE7-6444-9CC4-7025BB7406A4}" destId="{E0311806-F027-9841-9052-A990196A6ED3}" srcOrd="0" destOrd="0" presId="urn:microsoft.com/office/officeart/2008/layout/LinedList"/>
    <dgm:cxn modelId="{FCC5311A-870C-FD49-A1F5-512843C5DA4C}" type="presParOf" srcId="{CCA01901-BCE7-6444-9CC4-7025BB7406A4}" destId="{AEE31C37-23E8-E14A-B88A-CD637C09A980}" srcOrd="1" destOrd="0" presId="urn:microsoft.com/office/officeart/2008/layout/LinedList"/>
    <dgm:cxn modelId="{27B1622E-D0B8-1949-BE57-813899EE754D}" type="presParOf" srcId="{AEE31C37-23E8-E14A-B88A-CD637C09A980}" destId="{6E603C71-232D-6A44-BFD9-7BC0D4866DB8}" srcOrd="0" destOrd="0" presId="urn:microsoft.com/office/officeart/2008/layout/LinedList"/>
    <dgm:cxn modelId="{F174F34D-AFD1-4F4C-B079-FA105E652213}" type="presParOf" srcId="{AEE31C37-23E8-E14A-B88A-CD637C09A980}" destId="{2ED37F1E-26DE-DF44-8F47-9575396EBB8B}" srcOrd="1" destOrd="0" presId="urn:microsoft.com/office/officeart/2008/layout/LinedList"/>
    <dgm:cxn modelId="{9012261C-05C9-ED4A-89E9-64DFD53E45EC}" type="presParOf" srcId="{CCA01901-BCE7-6444-9CC4-7025BB7406A4}" destId="{CB04ED8C-5BDA-BE47-9F61-78282B7645BB}" srcOrd="2" destOrd="0" presId="urn:microsoft.com/office/officeart/2008/layout/LinedList"/>
    <dgm:cxn modelId="{B961368C-7FAE-964D-A79F-D381CBCB279E}" type="presParOf" srcId="{CCA01901-BCE7-6444-9CC4-7025BB7406A4}" destId="{A9F8959C-970D-DD4A-A5DD-162C519F3273}" srcOrd="3" destOrd="0" presId="urn:microsoft.com/office/officeart/2008/layout/LinedList"/>
    <dgm:cxn modelId="{571666F3-9C40-E84E-B119-9B500A5B099C}" type="presParOf" srcId="{A9F8959C-970D-DD4A-A5DD-162C519F3273}" destId="{D154F948-CD17-4B48-9C1D-A42F04D8113B}" srcOrd="0" destOrd="0" presId="urn:microsoft.com/office/officeart/2008/layout/LinedList"/>
    <dgm:cxn modelId="{BD526F93-C634-1341-8731-924E8FAFBBB0}" type="presParOf" srcId="{A9F8959C-970D-DD4A-A5DD-162C519F3273}" destId="{EB8B146D-E36D-3D49-AD9A-5992264B2EA5}" srcOrd="1" destOrd="0" presId="urn:microsoft.com/office/officeart/2008/layout/LinedList"/>
    <dgm:cxn modelId="{E8A3C645-B832-A549-81E4-2E4D4565A360}" type="presParOf" srcId="{CCA01901-BCE7-6444-9CC4-7025BB7406A4}" destId="{FCA81A33-C266-034A-9BDE-1B72A310DC4C}" srcOrd="4" destOrd="0" presId="urn:microsoft.com/office/officeart/2008/layout/LinedList"/>
    <dgm:cxn modelId="{85F02F3C-5265-104A-A32D-FB29DEF095F8}" type="presParOf" srcId="{CCA01901-BCE7-6444-9CC4-7025BB7406A4}" destId="{B9AB2A90-A82E-6B45-A0FF-A217BE608F66}" srcOrd="5" destOrd="0" presId="urn:microsoft.com/office/officeart/2008/layout/LinedList"/>
    <dgm:cxn modelId="{C076F77C-E45C-D747-B813-82BCDAE4A774}" type="presParOf" srcId="{B9AB2A90-A82E-6B45-A0FF-A217BE608F66}" destId="{92BECA07-A827-C047-9CBB-36C50320AA53}" srcOrd="0" destOrd="0" presId="urn:microsoft.com/office/officeart/2008/layout/LinedList"/>
    <dgm:cxn modelId="{BE8B9A9C-D991-A844-85B1-534D04F158FF}" type="presParOf" srcId="{B9AB2A90-A82E-6B45-A0FF-A217BE608F66}" destId="{B74A3088-EBDD-3443-BC16-EC184D7E7071}" srcOrd="1" destOrd="0" presId="urn:microsoft.com/office/officeart/2008/layout/LinedList"/>
    <dgm:cxn modelId="{48831D40-70CD-C74D-8A74-DF9AC1002F47}" type="presParOf" srcId="{CCA01901-BCE7-6444-9CC4-7025BB7406A4}" destId="{A318363D-CD23-DF47-9270-8C13B972A5E7}" srcOrd="6" destOrd="0" presId="urn:microsoft.com/office/officeart/2008/layout/LinedList"/>
    <dgm:cxn modelId="{616F894E-4B6C-7041-AF68-2073FE0CE6B2}" type="presParOf" srcId="{CCA01901-BCE7-6444-9CC4-7025BB7406A4}" destId="{244A608D-CA9D-FA46-ADC2-5631917EC486}" srcOrd="7" destOrd="0" presId="urn:microsoft.com/office/officeart/2008/layout/LinedList"/>
    <dgm:cxn modelId="{E4035201-98A2-2A4F-AA61-0CB9CEAF75B2}" type="presParOf" srcId="{244A608D-CA9D-FA46-ADC2-5631917EC486}" destId="{4D94FDE8-A67B-2B42-8EE8-B10738014347}" srcOrd="0" destOrd="0" presId="urn:microsoft.com/office/officeart/2008/layout/LinedList"/>
    <dgm:cxn modelId="{043ECF2A-BA12-EA41-8ECC-E498AB6A8A8C}" type="presParOf" srcId="{244A608D-CA9D-FA46-ADC2-5631917EC486}" destId="{9D229119-57E4-5C4C-9D1B-514D58459D51}" srcOrd="1" destOrd="0" presId="urn:microsoft.com/office/officeart/2008/layout/LinedList"/>
    <dgm:cxn modelId="{65C1D7D5-9938-BF4F-88B7-1B46041D8CDB}" type="presParOf" srcId="{CCA01901-BCE7-6444-9CC4-7025BB7406A4}" destId="{9728403B-B62B-9F42-9649-D7DCBC359EAD}" srcOrd="8" destOrd="0" presId="urn:microsoft.com/office/officeart/2008/layout/LinedList"/>
    <dgm:cxn modelId="{614237F3-E52E-DD46-90C5-D040531E4E54}" type="presParOf" srcId="{CCA01901-BCE7-6444-9CC4-7025BB7406A4}" destId="{D89B7987-50D6-7245-A2F5-A6D7BB0258C0}" srcOrd="9" destOrd="0" presId="urn:microsoft.com/office/officeart/2008/layout/LinedList"/>
    <dgm:cxn modelId="{F6A082DE-1CC5-114D-B65E-77B5FAD3EB8A}" type="presParOf" srcId="{D89B7987-50D6-7245-A2F5-A6D7BB0258C0}" destId="{DB3E06AA-F1B1-FD4B-A085-0D33E0D63B07}" srcOrd="0" destOrd="0" presId="urn:microsoft.com/office/officeart/2008/layout/LinedList"/>
    <dgm:cxn modelId="{9015B64F-5EF9-E84E-8351-638EEAE6842B}" type="presParOf" srcId="{D89B7987-50D6-7245-A2F5-A6D7BB0258C0}" destId="{B290E04B-AB69-6A44-AF04-2F0BD2C8AC8C}" srcOrd="1" destOrd="0" presId="urn:microsoft.com/office/officeart/2008/layout/LinedList"/>
    <dgm:cxn modelId="{FE42BFF0-6676-3E42-9F11-8927E5C79F6A}" type="presParOf" srcId="{CCA01901-BCE7-6444-9CC4-7025BB7406A4}" destId="{92077C1E-E81B-CC47-8AA4-C15F8D2C8200}" srcOrd="10" destOrd="0" presId="urn:microsoft.com/office/officeart/2008/layout/LinedList"/>
    <dgm:cxn modelId="{026961BC-B73F-7C48-896A-44126B2BF112}" type="presParOf" srcId="{CCA01901-BCE7-6444-9CC4-7025BB7406A4}" destId="{FE8F53AF-444F-C848-8B75-FCC0C1E9A12E}" srcOrd="11" destOrd="0" presId="urn:microsoft.com/office/officeart/2008/layout/LinedList"/>
    <dgm:cxn modelId="{D690B178-52AE-144E-AED0-96D745E27420}" type="presParOf" srcId="{FE8F53AF-444F-C848-8B75-FCC0C1E9A12E}" destId="{797F329B-C50A-1342-8B18-D88C51503488}" srcOrd="0" destOrd="0" presId="urn:microsoft.com/office/officeart/2008/layout/LinedList"/>
    <dgm:cxn modelId="{AAC44DD9-D543-E049-A531-2EE40AFE6E0D}" type="presParOf" srcId="{FE8F53AF-444F-C848-8B75-FCC0C1E9A12E}" destId="{EC1AB856-CB3C-D544-BC37-939C88A8E9B4}" srcOrd="1" destOrd="0" presId="urn:microsoft.com/office/officeart/2008/layout/LinedList"/>
    <dgm:cxn modelId="{9E573C86-AE70-0D4B-B5DF-849A860EAA85}" type="presParOf" srcId="{CCA01901-BCE7-6444-9CC4-7025BB7406A4}" destId="{A8D6C3C0-1037-0741-80BF-879DDADAA7EF}" srcOrd="12" destOrd="0" presId="urn:microsoft.com/office/officeart/2008/layout/LinedList"/>
    <dgm:cxn modelId="{54E12F40-0FA1-0C45-86C1-438B9ACE1AD4}" type="presParOf" srcId="{CCA01901-BCE7-6444-9CC4-7025BB7406A4}" destId="{A87B080D-6E9C-A448-A462-410E82696141}" srcOrd="13" destOrd="0" presId="urn:microsoft.com/office/officeart/2008/layout/LinedList"/>
    <dgm:cxn modelId="{4F44F7D7-2D3F-8842-BD74-A9FCC8AA332C}" type="presParOf" srcId="{A87B080D-6E9C-A448-A462-410E82696141}" destId="{025A7A9C-CDBC-8F49-8941-3C0AF39DB46A}" srcOrd="0" destOrd="0" presId="urn:microsoft.com/office/officeart/2008/layout/LinedList"/>
    <dgm:cxn modelId="{C4AB1C60-19AD-8A46-A88D-775225621315}" type="presParOf" srcId="{A87B080D-6E9C-A448-A462-410E82696141}" destId="{A97370F0-CAAD-B943-A24E-D0A3531B3815}" srcOrd="1" destOrd="0" presId="urn:microsoft.com/office/officeart/2008/layout/LinedList"/>
    <dgm:cxn modelId="{DA923555-0074-9F4A-B8CB-DC595F725A5F}" type="presParOf" srcId="{CCA01901-BCE7-6444-9CC4-7025BB7406A4}" destId="{F303E2D3-207F-0A48-98FF-9D65307B3498}" srcOrd="14" destOrd="0" presId="urn:microsoft.com/office/officeart/2008/layout/LinedList"/>
    <dgm:cxn modelId="{9A96F948-52CB-1645-966D-38409BF22E94}" type="presParOf" srcId="{CCA01901-BCE7-6444-9CC4-7025BB7406A4}" destId="{2A45A5AA-2B66-CD44-939E-3B6FC16B1937}" srcOrd="15" destOrd="0" presId="urn:microsoft.com/office/officeart/2008/layout/LinedList"/>
    <dgm:cxn modelId="{BFB160BE-05E4-8A41-A931-160A7DC76924}" type="presParOf" srcId="{2A45A5AA-2B66-CD44-939E-3B6FC16B1937}" destId="{E47DBD9B-863B-4146-AFF3-AE19BEC50F87}" srcOrd="0" destOrd="0" presId="urn:microsoft.com/office/officeart/2008/layout/LinedList"/>
    <dgm:cxn modelId="{3A98B9B0-7158-ED4E-9698-FDD91F333B26}" type="presParOf" srcId="{2A45A5AA-2B66-CD44-939E-3B6FC16B1937}" destId="{54AC8CC1-D92A-AE49-9303-15B94A849358}" srcOrd="1" destOrd="0" presId="urn:microsoft.com/office/officeart/2008/layout/LinedList"/>
    <dgm:cxn modelId="{EAA51826-A132-0546-AF29-C944D5B558F9}" type="presParOf" srcId="{CCA01901-BCE7-6444-9CC4-7025BB7406A4}" destId="{6948A366-94A1-BA4F-94C7-E562F2F0FF0A}" srcOrd="16" destOrd="0" presId="urn:microsoft.com/office/officeart/2008/layout/LinedList"/>
    <dgm:cxn modelId="{15CB03FC-5BF8-6540-8B23-27A59C30214F}" type="presParOf" srcId="{CCA01901-BCE7-6444-9CC4-7025BB7406A4}" destId="{CD10E041-078E-B149-BBD7-CC6D20A3C7D6}" srcOrd="17" destOrd="0" presId="urn:microsoft.com/office/officeart/2008/layout/LinedList"/>
    <dgm:cxn modelId="{BD4AFE96-BF76-E34B-B63C-7D54F591A5DB}" type="presParOf" srcId="{CD10E041-078E-B149-BBD7-CC6D20A3C7D6}" destId="{C5A73C68-E532-F74F-84D0-84B657913526}" srcOrd="0" destOrd="0" presId="urn:microsoft.com/office/officeart/2008/layout/LinedList"/>
    <dgm:cxn modelId="{EB5AE21A-D0BD-0E45-B2CC-B8E855285C4E}" type="presParOf" srcId="{CD10E041-078E-B149-BBD7-CC6D20A3C7D6}" destId="{CD5A4810-E6D0-F54A-AB3E-51316584CD4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E7F2E0D-CD13-D745-B601-89B848FA6B63}" type="doc">
      <dgm:prSet loTypeId="urn:microsoft.com/office/officeart/2005/8/layout/vList5" loCatId="" qsTypeId="urn:microsoft.com/office/officeart/2005/8/quickstyle/simple2" qsCatId="simple" csTypeId="urn:microsoft.com/office/officeart/2005/8/colors/colorful1" csCatId="colorful" phldr="1"/>
      <dgm:spPr/>
      <dgm:t>
        <a:bodyPr/>
        <a:lstStyle/>
        <a:p>
          <a:endParaRPr lang="en-GB"/>
        </a:p>
      </dgm:t>
    </dgm:pt>
    <dgm:pt modelId="{9CCEDEB1-BFBC-A74E-9765-E24DA7646B03}">
      <dgm:prSet phldrT="[Text]" custT="1"/>
      <dgm:spPr/>
      <dgm:t>
        <a:bodyPr/>
        <a:lstStyle/>
        <a:p>
          <a:r>
            <a:rPr lang="en-GB" sz="2800" dirty="0"/>
            <a:t>Legal Protection</a:t>
          </a:r>
        </a:p>
      </dgm:t>
    </dgm:pt>
    <dgm:pt modelId="{D51C9B62-9161-0040-97D1-AB07BEDCECBA}" type="parTrans" cxnId="{5EE02A93-EC52-D64B-932E-CA258E79C07E}">
      <dgm:prSet/>
      <dgm:spPr/>
      <dgm:t>
        <a:bodyPr/>
        <a:lstStyle/>
        <a:p>
          <a:endParaRPr lang="en-GB"/>
        </a:p>
      </dgm:t>
    </dgm:pt>
    <dgm:pt modelId="{95978A4C-D76A-EF44-B995-76F171188F4F}" type="sibTrans" cxnId="{5EE02A93-EC52-D64B-932E-CA258E79C07E}">
      <dgm:prSet/>
      <dgm:spPr/>
      <dgm:t>
        <a:bodyPr/>
        <a:lstStyle/>
        <a:p>
          <a:endParaRPr lang="en-GB"/>
        </a:p>
      </dgm:t>
    </dgm:pt>
    <dgm:pt modelId="{3C4F984D-8483-8B47-BC11-F1BF5B0491C6}">
      <dgm:prSet phldrT="[Text]"/>
      <dgm:spPr/>
      <dgm:t>
        <a:bodyPr/>
        <a:lstStyle/>
        <a:p>
          <a:r>
            <a:rPr lang="en-GB" dirty="0"/>
            <a:t> Personal assets safe from business risks.</a:t>
          </a:r>
        </a:p>
      </dgm:t>
    </dgm:pt>
    <dgm:pt modelId="{4DB585F7-8F9F-F24D-BA85-E859FA917828}" type="parTrans" cxnId="{4E8C487E-79D9-E749-B59A-90C42DF91DCF}">
      <dgm:prSet/>
      <dgm:spPr/>
      <dgm:t>
        <a:bodyPr/>
        <a:lstStyle/>
        <a:p>
          <a:endParaRPr lang="en-GB"/>
        </a:p>
      </dgm:t>
    </dgm:pt>
    <dgm:pt modelId="{453BF500-FBBA-A945-B472-00B1FAE60317}" type="sibTrans" cxnId="{4E8C487E-79D9-E749-B59A-90C42DF91DCF}">
      <dgm:prSet/>
      <dgm:spPr/>
      <dgm:t>
        <a:bodyPr/>
        <a:lstStyle/>
        <a:p>
          <a:endParaRPr lang="en-GB"/>
        </a:p>
      </dgm:t>
    </dgm:pt>
    <dgm:pt modelId="{85F638DC-3D45-3346-94EE-247CDF1CB089}">
      <dgm:prSet phldrT="[Text]" custT="1"/>
      <dgm:spPr/>
      <dgm:t>
        <a:bodyPr/>
        <a:lstStyle/>
        <a:p>
          <a:r>
            <a:rPr lang="en-GB" sz="2800" dirty="0"/>
            <a:t>Tax Benefits</a:t>
          </a:r>
        </a:p>
      </dgm:t>
    </dgm:pt>
    <dgm:pt modelId="{74F5207B-739E-494B-8304-A0709457FA52}" type="parTrans" cxnId="{526A07F8-5A85-BF46-8284-2091D0E39405}">
      <dgm:prSet/>
      <dgm:spPr/>
      <dgm:t>
        <a:bodyPr/>
        <a:lstStyle/>
        <a:p>
          <a:endParaRPr lang="en-GB"/>
        </a:p>
      </dgm:t>
    </dgm:pt>
    <dgm:pt modelId="{53DAE45C-C592-0A4E-84C4-8A342AAA48C1}" type="sibTrans" cxnId="{526A07F8-5A85-BF46-8284-2091D0E39405}">
      <dgm:prSet/>
      <dgm:spPr/>
      <dgm:t>
        <a:bodyPr/>
        <a:lstStyle/>
        <a:p>
          <a:endParaRPr lang="en-GB"/>
        </a:p>
      </dgm:t>
    </dgm:pt>
    <dgm:pt modelId="{7EBC95A9-EDF5-8849-B07D-DD35153FC2F5}">
      <dgm:prSet phldrT="[Text]"/>
      <dgm:spPr/>
      <dgm:t>
        <a:bodyPr/>
        <a:lstStyle/>
        <a:p>
          <a:r>
            <a:rPr lang="en-GB" dirty="0"/>
            <a:t>Potentially lower corporate tax rates. </a:t>
          </a:r>
        </a:p>
      </dgm:t>
    </dgm:pt>
    <dgm:pt modelId="{2E2DC740-0462-D147-8EA8-46D5EDFE6A00}" type="parTrans" cxnId="{3910C097-D0A5-BC47-B493-EBB3529DBC80}">
      <dgm:prSet/>
      <dgm:spPr/>
      <dgm:t>
        <a:bodyPr/>
        <a:lstStyle/>
        <a:p>
          <a:endParaRPr lang="en-GB"/>
        </a:p>
      </dgm:t>
    </dgm:pt>
    <dgm:pt modelId="{4E0169C3-68F6-7B4B-9E60-0F77D70692F8}" type="sibTrans" cxnId="{3910C097-D0A5-BC47-B493-EBB3529DBC80}">
      <dgm:prSet/>
      <dgm:spPr/>
      <dgm:t>
        <a:bodyPr/>
        <a:lstStyle/>
        <a:p>
          <a:endParaRPr lang="en-GB"/>
        </a:p>
      </dgm:t>
    </dgm:pt>
    <dgm:pt modelId="{34F6D767-9A87-704A-A432-97A3079A3554}">
      <dgm:prSet phldrT="[Text]" custT="1"/>
      <dgm:spPr/>
      <dgm:t>
        <a:bodyPr/>
        <a:lstStyle/>
        <a:p>
          <a:r>
            <a:rPr lang="en-GB" sz="2800" dirty="0"/>
            <a:t> Ownership Flexibility</a:t>
          </a:r>
        </a:p>
      </dgm:t>
    </dgm:pt>
    <dgm:pt modelId="{E43E3BE9-08A8-8646-89AF-5BCFC95A0F5F}" type="parTrans" cxnId="{E8D28925-4C74-B84C-A8B4-A0999D19422B}">
      <dgm:prSet/>
      <dgm:spPr/>
      <dgm:t>
        <a:bodyPr/>
        <a:lstStyle/>
        <a:p>
          <a:endParaRPr lang="en-GB"/>
        </a:p>
      </dgm:t>
    </dgm:pt>
    <dgm:pt modelId="{CE5E5BC7-5B41-AC4D-8EA3-6EDFF362CDA1}" type="sibTrans" cxnId="{E8D28925-4C74-B84C-A8B4-A0999D19422B}">
      <dgm:prSet/>
      <dgm:spPr/>
      <dgm:t>
        <a:bodyPr/>
        <a:lstStyle/>
        <a:p>
          <a:endParaRPr lang="en-GB"/>
        </a:p>
      </dgm:t>
    </dgm:pt>
    <dgm:pt modelId="{5EB92611-EA2E-884A-A3E8-0B96C6E17099}">
      <dgm:prSet phldrT="[Text]"/>
      <dgm:spPr/>
      <dgm:t>
        <a:bodyPr/>
        <a:lstStyle/>
        <a:p>
          <a:r>
            <a:rPr lang="en-GB" dirty="0"/>
            <a:t>Simplifies ownership changes without business disruption.</a:t>
          </a:r>
        </a:p>
      </dgm:t>
    </dgm:pt>
    <dgm:pt modelId="{EDB14943-BF67-1D4B-9A5E-0914A0C5CBC9}" type="parTrans" cxnId="{A3E24CBB-B17D-A449-86D1-2C4772E4AB08}">
      <dgm:prSet/>
      <dgm:spPr/>
      <dgm:t>
        <a:bodyPr/>
        <a:lstStyle/>
        <a:p>
          <a:endParaRPr lang="en-GB"/>
        </a:p>
      </dgm:t>
    </dgm:pt>
    <dgm:pt modelId="{6CB38736-DE65-4B44-845D-D507F62151DC}" type="sibTrans" cxnId="{A3E24CBB-B17D-A449-86D1-2C4772E4AB08}">
      <dgm:prSet/>
      <dgm:spPr/>
      <dgm:t>
        <a:bodyPr/>
        <a:lstStyle/>
        <a:p>
          <a:endParaRPr lang="en-GB"/>
        </a:p>
      </dgm:t>
    </dgm:pt>
    <dgm:pt modelId="{C40870E8-61E6-0940-AA22-826DF7EEF892}">
      <dgm:prSet custT="1"/>
      <dgm:spPr/>
      <dgm:t>
        <a:bodyPr/>
        <a:lstStyle/>
        <a:p>
          <a:r>
            <a:rPr lang="en-GB" sz="2800" dirty="0"/>
            <a:t>Financial Stability</a:t>
          </a:r>
        </a:p>
      </dgm:t>
    </dgm:pt>
    <dgm:pt modelId="{4DEC88D4-0C47-FD4D-B021-2C341DD6CDA8}" type="parTrans" cxnId="{AC2E52AB-68D4-4647-AB7A-B418722E4A26}">
      <dgm:prSet/>
      <dgm:spPr/>
      <dgm:t>
        <a:bodyPr/>
        <a:lstStyle/>
        <a:p>
          <a:endParaRPr lang="en-GB"/>
        </a:p>
      </dgm:t>
    </dgm:pt>
    <dgm:pt modelId="{330A9116-BFA7-8A42-988B-4B5147C5155A}" type="sibTrans" cxnId="{AC2E52AB-68D4-4647-AB7A-B418722E4A26}">
      <dgm:prSet/>
      <dgm:spPr/>
      <dgm:t>
        <a:bodyPr/>
        <a:lstStyle/>
        <a:p>
          <a:endParaRPr lang="en-GB"/>
        </a:p>
      </dgm:t>
    </dgm:pt>
    <dgm:pt modelId="{9639D509-8545-5B4C-8064-50075AE32815}">
      <dgm:prSet custT="1"/>
      <dgm:spPr/>
      <dgm:t>
        <a:bodyPr/>
        <a:lstStyle/>
        <a:p>
          <a:r>
            <a:rPr lang="en-GB" sz="2800" dirty="0"/>
            <a:t>Capital Access</a:t>
          </a:r>
        </a:p>
      </dgm:t>
    </dgm:pt>
    <dgm:pt modelId="{7A980DF7-E104-5247-8518-AA273F7ACE8B}" type="parTrans" cxnId="{10BC589A-054C-6845-B7D4-101470677879}">
      <dgm:prSet/>
      <dgm:spPr/>
      <dgm:t>
        <a:bodyPr/>
        <a:lstStyle/>
        <a:p>
          <a:endParaRPr lang="en-GB"/>
        </a:p>
      </dgm:t>
    </dgm:pt>
    <dgm:pt modelId="{72BAAAA2-5CFC-064A-9937-EC1642C17DEC}" type="sibTrans" cxnId="{10BC589A-054C-6845-B7D4-101470677879}">
      <dgm:prSet/>
      <dgm:spPr/>
      <dgm:t>
        <a:bodyPr/>
        <a:lstStyle/>
        <a:p>
          <a:endParaRPr lang="en-GB"/>
        </a:p>
      </dgm:t>
    </dgm:pt>
    <dgm:pt modelId="{24B20F9F-FCD0-3745-B6A9-533F0E06B305}">
      <dgm:prSet custT="1"/>
      <dgm:spPr/>
      <dgm:t>
        <a:bodyPr/>
        <a:lstStyle/>
        <a:p>
          <a:r>
            <a:rPr lang="en-GB" sz="2800" dirty="0"/>
            <a:t>Growth</a:t>
          </a:r>
          <a:r>
            <a:rPr lang="en-GB" sz="3000" dirty="0"/>
            <a:t> </a:t>
          </a:r>
        </a:p>
      </dgm:t>
    </dgm:pt>
    <dgm:pt modelId="{42C2B5F9-2003-BD43-989B-3229BD47590C}" type="parTrans" cxnId="{1538216A-33CF-7142-8F8D-7DA9279B7757}">
      <dgm:prSet/>
      <dgm:spPr/>
      <dgm:t>
        <a:bodyPr/>
        <a:lstStyle/>
        <a:p>
          <a:endParaRPr lang="en-GB"/>
        </a:p>
      </dgm:t>
    </dgm:pt>
    <dgm:pt modelId="{EDA3443E-ABE6-9244-9C7C-EEC304DCCAA9}" type="sibTrans" cxnId="{1538216A-33CF-7142-8F8D-7DA9279B7757}">
      <dgm:prSet/>
      <dgm:spPr/>
      <dgm:t>
        <a:bodyPr/>
        <a:lstStyle/>
        <a:p>
          <a:endParaRPr lang="en-GB"/>
        </a:p>
      </dgm:t>
    </dgm:pt>
    <dgm:pt modelId="{66076791-2597-0E40-8132-F4A65DEB5C6E}">
      <dgm:prSet/>
      <dgm:spPr/>
      <dgm:t>
        <a:bodyPr/>
        <a:lstStyle/>
        <a:p>
          <a:r>
            <a:rPr lang="en-GB" dirty="0"/>
            <a:t>Enhances company credibility with stakeholders.</a:t>
          </a:r>
        </a:p>
      </dgm:t>
    </dgm:pt>
    <dgm:pt modelId="{759D8056-05CA-F748-8836-4135D13A8AA1}" type="parTrans" cxnId="{8DEFAA30-661A-874C-A206-E61EF5A54DFB}">
      <dgm:prSet/>
      <dgm:spPr/>
      <dgm:t>
        <a:bodyPr/>
        <a:lstStyle/>
        <a:p>
          <a:endParaRPr lang="en-GB"/>
        </a:p>
      </dgm:t>
    </dgm:pt>
    <dgm:pt modelId="{C687FE4D-46A2-0747-A8C9-CD41141EA9ED}" type="sibTrans" cxnId="{8DEFAA30-661A-874C-A206-E61EF5A54DFB}">
      <dgm:prSet/>
      <dgm:spPr/>
      <dgm:t>
        <a:bodyPr/>
        <a:lstStyle/>
        <a:p>
          <a:endParaRPr lang="en-GB"/>
        </a:p>
      </dgm:t>
    </dgm:pt>
    <dgm:pt modelId="{9010C2BF-B091-6E42-9B2D-43D8097B8C4B}">
      <dgm:prSet/>
      <dgm:spPr/>
      <dgm:t>
        <a:bodyPr/>
        <a:lstStyle/>
        <a:p>
          <a:r>
            <a:rPr lang="en-GB" dirty="0"/>
            <a:t>Ability to issue shares for raising capital.</a:t>
          </a:r>
        </a:p>
      </dgm:t>
    </dgm:pt>
    <dgm:pt modelId="{5C48E13A-341A-AF4A-8B05-8DDEE68F846C}" type="parTrans" cxnId="{940A3621-BF9A-434A-9CAC-0E6E68F56556}">
      <dgm:prSet/>
      <dgm:spPr/>
      <dgm:t>
        <a:bodyPr/>
        <a:lstStyle/>
        <a:p>
          <a:endParaRPr lang="en-GB"/>
        </a:p>
      </dgm:t>
    </dgm:pt>
    <dgm:pt modelId="{BDF380E8-9E48-D548-A314-748EE2277A55}" type="sibTrans" cxnId="{940A3621-BF9A-434A-9CAC-0E6E68F56556}">
      <dgm:prSet/>
      <dgm:spPr/>
      <dgm:t>
        <a:bodyPr/>
        <a:lstStyle/>
        <a:p>
          <a:endParaRPr lang="en-GB"/>
        </a:p>
      </dgm:t>
    </dgm:pt>
    <dgm:pt modelId="{F945A31E-0EA2-244D-A4C2-9DAB07A1AAD7}">
      <dgm:prSet/>
      <dgm:spPr/>
      <dgm:t>
        <a:bodyPr/>
        <a:lstStyle/>
        <a:p>
          <a:r>
            <a:rPr lang="en-GB" dirty="0"/>
            <a:t> Supports business expansion.</a:t>
          </a:r>
        </a:p>
      </dgm:t>
    </dgm:pt>
    <dgm:pt modelId="{A1D924C0-551F-4E40-8ACC-2B0C1C0D4F57}" type="parTrans" cxnId="{39FDA1BF-9C9D-CE42-BF59-0476FF80D90D}">
      <dgm:prSet/>
      <dgm:spPr/>
      <dgm:t>
        <a:bodyPr/>
        <a:lstStyle/>
        <a:p>
          <a:endParaRPr lang="en-GB"/>
        </a:p>
      </dgm:t>
    </dgm:pt>
    <dgm:pt modelId="{C6E1A034-96C9-D14D-818C-C2146A53A0A1}" type="sibTrans" cxnId="{39FDA1BF-9C9D-CE42-BF59-0476FF80D90D}">
      <dgm:prSet/>
      <dgm:spPr/>
      <dgm:t>
        <a:bodyPr/>
        <a:lstStyle/>
        <a:p>
          <a:endParaRPr lang="en-GB"/>
        </a:p>
      </dgm:t>
    </dgm:pt>
    <dgm:pt modelId="{891C2E63-D574-334B-AB8B-5F81965E03F6}" type="pres">
      <dgm:prSet presAssocID="{7E7F2E0D-CD13-D745-B601-89B848FA6B63}" presName="Name0" presStyleCnt="0">
        <dgm:presLayoutVars>
          <dgm:dir/>
          <dgm:animLvl val="lvl"/>
          <dgm:resizeHandles val="exact"/>
        </dgm:presLayoutVars>
      </dgm:prSet>
      <dgm:spPr/>
    </dgm:pt>
    <dgm:pt modelId="{741C0420-5A5D-B64B-92C2-A058DC47EB2F}" type="pres">
      <dgm:prSet presAssocID="{9CCEDEB1-BFBC-A74E-9765-E24DA7646B03}" presName="linNode" presStyleCnt="0"/>
      <dgm:spPr/>
    </dgm:pt>
    <dgm:pt modelId="{A3D5C963-D920-7648-914E-9D13D32B5B43}" type="pres">
      <dgm:prSet presAssocID="{9CCEDEB1-BFBC-A74E-9765-E24DA7646B03}" presName="parentText" presStyleLbl="node1" presStyleIdx="0" presStyleCnt="6">
        <dgm:presLayoutVars>
          <dgm:chMax val="1"/>
          <dgm:bulletEnabled val="1"/>
        </dgm:presLayoutVars>
      </dgm:prSet>
      <dgm:spPr/>
    </dgm:pt>
    <dgm:pt modelId="{EAC56064-1AED-E342-99FF-1881DAFEBB8D}" type="pres">
      <dgm:prSet presAssocID="{9CCEDEB1-BFBC-A74E-9765-E24DA7646B03}" presName="descendantText" presStyleLbl="alignAccFollowNode1" presStyleIdx="0" presStyleCnt="6">
        <dgm:presLayoutVars>
          <dgm:bulletEnabled val="1"/>
        </dgm:presLayoutVars>
      </dgm:prSet>
      <dgm:spPr/>
    </dgm:pt>
    <dgm:pt modelId="{2F73EE40-9F98-8E41-90F5-9AEF29C57840}" type="pres">
      <dgm:prSet presAssocID="{95978A4C-D76A-EF44-B995-76F171188F4F}" presName="sp" presStyleCnt="0"/>
      <dgm:spPr/>
    </dgm:pt>
    <dgm:pt modelId="{07BD6FEE-1A69-9C41-8AF8-85DECF9879BF}" type="pres">
      <dgm:prSet presAssocID="{C40870E8-61E6-0940-AA22-826DF7EEF892}" presName="linNode" presStyleCnt="0"/>
      <dgm:spPr/>
    </dgm:pt>
    <dgm:pt modelId="{127A6345-7DFC-2341-A685-709BABB78A7A}" type="pres">
      <dgm:prSet presAssocID="{C40870E8-61E6-0940-AA22-826DF7EEF892}" presName="parentText" presStyleLbl="node1" presStyleIdx="1" presStyleCnt="6">
        <dgm:presLayoutVars>
          <dgm:chMax val="1"/>
          <dgm:bulletEnabled val="1"/>
        </dgm:presLayoutVars>
      </dgm:prSet>
      <dgm:spPr/>
    </dgm:pt>
    <dgm:pt modelId="{209479E9-123D-3D42-8770-5C3EAD4EE194}" type="pres">
      <dgm:prSet presAssocID="{C40870E8-61E6-0940-AA22-826DF7EEF892}" presName="descendantText" presStyleLbl="alignAccFollowNode1" presStyleIdx="1" presStyleCnt="6">
        <dgm:presLayoutVars>
          <dgm:bulletEnabled val="1"/>
        </dgm:presLayoutVars>
      </dgm:prSet>
      <dgm:spPr/>
    </dgm:pt>
    <dgm:pt modelId="{50B7AE78-4F39-5941-BC0B-6D4D567C7600}" type="pres">
      <dgm:prSet presAssocID="{330A9116-BFA7-8A42-988B-4B5147C5155A}" presName="sp" presStyleCnt="0"/>
      <dgm:spPr/>
    </dgm:pt>
    <dgm:pt modelId="{75262588-7889-E849-96E5-613B0C813355}" type="pres">
      <dgm:prSet presAssocID="{9639D509-8545-5B4C-8064-50075AE32815}" presName="linNode" presStyleCnt="0"/>
      <dgm:spPr/>
    </dgm:pt>
    <dgm:pt modelId="{EF19D556-47A5-F14D-9944-7ACE30410105}" type="pres">
      <dgm:prSet presAssocID="{9639D509-8545-5B4C-8064-50075AE32815}" presName="parentText" presStyleLbl="node1" presStyleIdx="2" presStyleCnt="6">
        <dgm:presLayoutVars>
          <dgm:chMax val="1"/>
          <dgm:bulletEnabled val="1"/>
        </dgm:presLayoutVars>
      </dgm:prSet>
      <dgm:spPr/>
    </dgm:pt>
    <dgm:pt modelId="{B1CC67C9-4A30-F343-B1C4-5F4ECF3F8CA4}" type="pres">
      <dgm:prSet presAssocID="{9639D509-8545-5B4C-8064-50075AE32815}" presName="descendantText" presStyleLbl="alignAccFollowNode1" presStyleIdx="2" presStyleCnt="6">
        <dgm:presLayoutVars>
          <dgm:bulletEnabled val="1"/>
        </dgm:presLayoutVars>
      </dgm:prSet>
      <dgm:spPr/>
    </dgm:pt>
    <dgm:pt modelId="{AB5729CF-2C98-574E-8A2A-33CADA5C4E76}" type="pres">
      <dgm:prSet presAssocID="{72BAAAA2-5CFC-064A-9937-EC1642C17DEC}" presName="sp" presStyleCnt="0"/>
      <dgm:spPr/>
    </dgm:pt>
    <dgm:pt modelId="{410BB1CB-8B93-CB41-BC75-7ED5BE0A5032}" type="pres">
      <dgm:prSet presAssocID="{24B20F9F-FCD0-3745-B6A9-533F0E06B305}" presName="linNode" presStyleCnt="0"/>
      <dgm:spPr/>
    </dgm:pt>
    <dgm:pt modelId="{3E1C87D2-3B5B-384D-94C4-51F67C570CEF}" type="pres">
      <dgm:prSet presAssocID="{24B20F9F-FCD0-3745-B6A9-533F0E06B305}" presName="parentText" presStyleLbl="node1" presStyleIdx="3" presStyleCnt="6">
        <dgm:presLayoutVars>
          <dgm:chMax val="1"/>
          <dgm:bulletEnabled val="1"/>
        </dgm:presLayoutVars>
      </dgm:prSet>
      <dgm:spPr/>
    </dgm:pt>
    <dgm:pt modelId="{99DD4B2E-BA0C-CE49-AB92-C8D96F3CEE11}" type="pres">
      <dgm:prSet presAssocID="{24B20F9F-FCD0-3745-B6A9-533F0E06B305}" presName="descendantText" presStyleLbl="alignAccFollowNode1" presStyleIdx="3" presStyleCnt="6">
        <dgm:presLayoutVars>
          <dgm:bulletEnabled val="1"/>
        </dgm:presLayoutVars>
      </dgm:prSet>
      <dgm:spPr/>
    </dgm:pt>
    <dgm:pt modelId="{C98AD1DE-4CFA-A847-BAD3-0D937FECAC2A}" type="pres">
      <dgm:prSet presAssocID="{EDA3443E-ABE6-9244-9C7C-EEC304DCCAA9}" presName="sp" presStyleCnt="0"/>
      <dgm:spPr/>
    </dgm:pt>
    <dgm:pt modelId="{66A4EA20-8CA0-A34E-A48B-60C2A8A3C691}" type="pres">
      <dgm:prSet presAssocID="{85F638DC-3D45-3346-94EE-247CDF1CB089}" presName="linNode" presStyleCnt="0"/>
      <dgm:spPr/>
    </dgm:pt>
    <dgm:pt modelId="{FEB818E4-DFC5-2B4C-9EE0-3ADE976C2874}" type="pres">
      <dgm:prSet presAssocID="{85F638DC-3D45-3346-94EE-247CDF1CB089}" presName="parentText" presStyleLbl="node1" presStyleIdx="4" presStyleCnt="6">
        <dgm:presLayoutVars>
          <dgm:chMax val="1"/>
          <dgm:bulletEnabled val="1"/>
        </dgm:presLayoutVars>
      </dgm:prSet>
      <dgm:spPr/>
    </dgm:pt>
    <dgm:pt modelId="{2C6DED8F-8293-BD4E-BB09-06EFBEDB0DB0}" type="pres">
      <dgm:prSet presAssocID="{85F638DC-3D45-3346-94EE-247CDF1CB089}" presName="descendantText" presStyleLbl="alignAccFollowNode1" presStyleIdx="4" presStyleCnt="6">
        <dgm:presLayoutVars>
          <dgm:bulletEnabled val="1"/>
        </dgm:presLayoutVars>
      </dgm:prSet>
      <dgm:spPr/>
    </dgm:pt>
    <dgm:pt modelId="{6C18AEB1-01DA-EF46-AA0C-9B02D625BD7D}" type="pres">
      <dgm:prSet presAssocID="{53DAE45C-C592-0A4E-84C4-8A342AAA48C1}" presName="sp" presStyleCnt="0"/>
      <dgm:spPr/>
    </dgm:pt>
    <dgm:pt modelId="{D516824A-406C-5844-8D88-546A5BE0A98A}" type="pres">
      <dgm:prSet presAssocID="{34F6D767-9A87-704A-A432-97A3079A3554}" presName="linNode" presStyleCnt="0"/>
      <dgm:spPr/>
    </dgm:pt>
    <dgm:pt modelId="{AA96FBE0-F792-3E48-9D7A-C5F37BDA8B51}" type="pres">
      <dgm:prSet presAssocID="{34F6D767-9A87-704A-A432-97A3079A3554}" presName="parentText" presStyleLbl="node1" presStyleIdx="5" presStyleCnt="6">
        <dgm:presLayoutVars>
          <dgm:chMax val="1"/>
          <dgm:bulletEnabled val="1"/>
        </dgm:presLayoutVars>
      </dgm:prSet>
      <dgm:spPr/>
    </dgm:pt>
    <dgm:pt modelId="{57708455-DF1C-3045-8C2A-A7CDE3A92F3E}" type="pres">
      <dgm:prSet presAssocID="{34F6D767-9A87-704A-A432-97A3079A3554}" presName="descendantText" presStyleLbl="alignAccFollowNode1" presStyleIdx="5" presStyleCnt="6">
        <dgm:presLayoutVars>
          <dgm:bulletEnabled val="1"/>
        </dgm:presLayoutVars>
      </dgm:prSet>
      <dgm:spPr/>
    </dgm:pt>
  </dgm:ptLst>
  <dgm:cxnLst>
    <dgm:cxn modelId="{15D4EE04-D9CA-9F43-9B9F-DD38445295B5}" type="presOf" srcId="{9CCEDEB1-BFBC-A74E-9765-E24DA7646B03}" destId="{A3D5C963-D920-7648-914E-9D13D32B5B43}" srcOrd="0" destOrd="0" presId="urn:microsoft.com/office/officeart/2005/8/layout/vList5"/>
    <dgm:cxn modelId="{ABB19118-3FB8-194A-8360-CF74BC0F73F3}" type="presOf" srcId="{C40870E8-61E6-0940-AA22-826DF7EEF892}" destId="{127A6345-7DFC-2341-A685-709BABB78A7A}" srcOrd="0" destOrd="0" presId="urn:microsoft.com/office/officeart/2005/8/layout/vList5"/>
    <dgm:cxn modelId="{940A3621-BF9A-434A-9CAC-0E6E68F56556}" srcId="{9639D509-8545-5B4C-8064-50075AE32815}" destId="{9010C2BF-B091-6E42-9B2D-43D8097B8C4B}" srcOrd="0" destOrd="0" parTransId="{5C48E13A-341A-AF4A-8B05-8DDEE68F846C}" sibTransId="{BDF380E8-9E48-D548-A314-748EE2277A55}"/>
    <dgm:cxn modelId="{A88C6A24-6431-6948-AEEB-CCD080BC9AB3}" type="presOf" srcId="{7E7F2E0D-CD13-D745-B601-89B848FA6B63}" destId="{891C2E63-D574-334B-AB8B-5F81965E03F6}" srcOrd="0" destOrd="0" presId="urn:microsoft.com/office/officeart/2005/8/layout/vList5"/>
    <dgm:cxn modelId="{E8D28925-4C74-B84C-A8B4-A0999D19422B}" srcId="{7E7F2E0D-CD13-D745-B601-89B848FA6B63}" destId="{34F6D767-9A87-704A-A432-97A3079A3554}" srcOrd="5" destOrd="0" parTransId="{E43E3BE9-08A8-8646-89AF-5BCFC95A0F5F}" sibTransId="{CE5E5BC7-5B41-AC4D-8EA3-6EDFF362CDA1}"/>
    <dgm:cxn modelId="{72936627-FDC1-474A-A370-39F0C0B8D46C}" type="presOf" srcId="{9639D509-8545-5B4C-8064-50075AE32815}" destId="{EF19D556-47A5-F14D-9944-7ACE30410105}" srcOrd="0" destOrd="0" presId="urn:microsoft.com/office/officeart/2005/8/layout/vList5"/>
    <dgm:cxn modelId="{8DEFAA30-661A-874C-A206-E61EF5A54DFB}" srcId="{C40870E8-61E6-0940-AA22-826DF7EEF892}" destId="{66076791-2597-0E40-8132-F4A65DEB5C6E}" srcOrd="0" destOrd="0" parTransId="{759D8056-05CA-F748-8836-4135D13A8AA1}" sibTransId="{C687FE4D-46A2-0747-A8C9-CD41141EA9ED}"/>
    <dgm:cxn modelId="{461D9E4B-AB73-D346-9B4F-22986F5B59FD}" type="presOf" srcId="{9010C2BF-B091-6E42-9B2D-43D8097B8C4B}" destId="{B1CC67C9-4A30-F343-B1C4-5F4ECF3F8CA4}" srcOrd="0" destOrd="0" presId="urn:microsoft.com/office/officeart/2005/8/layout/vList5"/>
    <dgm:cxn modelId="{BB327151-39F2-A14E-8276-D7B4DC26D6D3}" type="presOf" srcId="{F945A31E-0EA2-244D-A4C2-9DAB07A1AAD7}" destId="{99DD4B2E-BA0C-CE49-AB92-C8D96F3CEE11}" srcOrd="0" destOrd="0" presId="urn:microsoft.com/office/officeart/2005/8/layout/vList5"/>
    <dgm:cxn modelId="{1538216A-33CF-7142-8F8D-7DA9279B7757}" srcId="{7E7F2E0D-CD13-D745-B601-89B848FA6B63}" destId="{24B20F9F-FCD0-3745-B6A9-533F0E06B305}" srcOrd="3" destOrd="0" parTransId="{42C2B5F9-2003-BD43-989B-3229BD47590C}" sibTransId="{EDA3443E-ABE6-9244-9C7C-EEC304DCCAA9}"/>
    <dgm:cxn modelId="{EDD47C6E-9FC7-BA44-A807-86199702B8EC}" type="presOf" srcId="{66076791-2597-0E40-8132-F4A65DEB5C6E}" destId="{209479E9-123D-3D42-8770-5C3EAD4EE194}" srcOrd="0" destOrd="0" presId="urn:microsoft.com/office/officeart/2005/8/layout/vList5"/>
    <dgm:cxn modelId="{A6624D7A-946A-A14A-B773-7827E1F2D608}" type="presOf" srcId="{34F6D767-9A87-704A-A432-97A3079A3554}" destId="{AA96FBE0-F792-3E48-9D7A-C5F37BDA8B51}" srcOrd="0" destOrd="0" presId="urn:microsoft.com/office/officeart/2005/8/layout/vList5"/>
    <dgm:cxn modelId="{4E8C487E-79D9-E749-B59A-90C42DF91DCF}" srcId="{9CCEDEB1-BFBC-A74E-9765-E24DA7646B03}" destId="{3C4F984D-8483-8B47-BC11-F1BF5B0491C6}" srcOrd="0" destOrd="0" parTransId="{4DB585F7-8F9F-F24D-BA85-E859FA917828}" sibTransId="{453BF500-FBBA-A945-B472-00B1FAE60317}"/>
    <dgm:cxn modelId="{5EE02A93-EC52-D64B-932E-CA258E79C07E}" srcId="{7E7F2E0D-CD13-D745-B601-89B848FA6B63}" destId="{9CCEDEB1-BFBC-A74E-9765-E24DA7646B03}" srcOrd="0" destOrd="0" parTransId="{D51C9B62-9161-0040-97D1-AB07BEDCECBA}" sibTransId="{95978A4C-D76A-EF44-B995-76F171188F4F}"/>
    <dgm:cxn modelId="{3910C097-D0A5-BC47-B493-EBB3529DBC80}" srcId="{85F638DC-3D45-3346-94EE-247CDF1CB089}" destId="{7EBC95A9-EDF5-8849-B07D-DD35153FC2F5}" srcOrd="0" destOrd="0" parTransId="{2E2DC740-0462-D147-8EA8-46D5EDFE6A00}" sibTransId="{4E0169C3-68F6-7B4B-9E60-0F77D70692F8}"/>
    <dgm:cxn modelId="{10BC589A-054C-6845-B7D4-101470677879}" srcId="{7E7F2E0D-CD13-D745-B601-89B848FA6B63}" destId="{9639D509-8545-5B4C-8064-50075AE32815}" srcOrd="2" destOrd="0" parTransId="{7A980DF7-E104-5247-8518-AA273F7ACE8B}" sibTransId="{72BAAAA2-5CFC-064A-9937-EC1642C17DEC}"/>
    <dgm:cxn modelId="{AC2E52AB-68D4-4647-AB7A-B418722E4A26}" srcId="{7E7F2E0D-CD13-D745-B601-89B848FA6B63}" destId="{C40870E8-61E6-0940-AA22-826DF7EEF892}" srcOrd="1" destOrd="0" parTransId="{4DEC88D4-0C47-FD4D-B021-2C341DD6CDA8}" sibTransId="{330A9116-BFA7-8A42-988B-4B5147C5155A}"/>
    <dgm:cxn modelId="{84ACECB1-4D52-8549-BCC4-8AE61DEE474A}" type="presOf" srcId="{5EB92611-EA2E-884A-A3E8-0B96C6E17099}" destId="{57708455-DF1C-3045-8C2A-A7CDE3A92F3E}" srcOrd="0" destOrd="0" presId="urn:microsoft.com/office/officeart/2005/8/layout/vList5"/>
    <dgm:cxn modelId="{38101FB3-931D-D24D-B30E-939AE85121CA}" type="presOf" srcId="{24B20F9F-FCD0-3745-B6A9-533F0E06B305}" destId="{3E1C87D2-3B5B-384D-94C4-51F67C570CEF}" srcOrd="0" destOrd="0" presId="urn:microsoft.com/office/officeart/2005/8/layout/vList5"/>
    <dgm:cxn modelId="{A3E24CBB-B17D-A449-86D1-2C4772E4AB08}" srcId="{34F6D767-9A87-704A-A432-97A3079A3554}" destId="{5EB92611-EA2E-884A-A3E8-0B96C6E17099}" srcOrd="0" destOrd="0" parTransId="{EDB14943-BF67-1D4B-9A5E-0914A0C5CBC9}" sibTransId="{6CB38736-DE65-4B44-845D-D507F62151DC}"/>
    <dgm:cxn modelId="{39FDA1BF-9C9D-CE42-BF59-0476FF80D90D}" srcId="{24B20F9F-FCD0-3745-B6A9-533F0E06B305}" destId="{F945A31E-0EA2-244D-A4C2-9DAB07A1AAD7}" srcOrd="0" destOrd="0" parTransId="{A1D924C0-551F-4E40-8ACC-2B0C1C0D4F57}" sibTransId="{C6E1A034-96C9-D14D-818C-C2146A53A0A1}"/>
    <dgm:cxn modelId="{6A4266E3-5A21-7741-A95B-41D74F3A6C50}" type="presOf" srcId="{85F638DC-3D45-3346-94EE-247CDF1CB089}" destId="{FEB818E4-DFC5-2B4C-9EE0-3ADE976C2874}" srcOrd="0" destOrd="0" presId="urn:microsoft.com/office/officeart/2005/8/layout/vList5"/>
    <dgm:cxn modelId="{139BA3F3-E3A4-4E49-BE30-631E9D73D022}" type="presOf" srcId="{3C4F984D-8483-8B47-BC11-F1BF5B0491C6}" destId="{EAC56064-1AED-E342-99FF-1881DAFEBB8D}" srcOrd="0" destOrd="0" presId="urn:microsoft.com/office/officeart/2005/8/layout/vList5"/>
    <dgm:cxn modelId="{526A07F8-5A85-BF46-8284-2091D0E39405}" srcId="{7E7F2E0D-CD13-D745-B601-89B848FA6B63}" destId="{85F638DC-3D45-3346-94EE-247CDF1CB089}" srcOrd="4" destOrd="0" parTransId="{74F5207B-739E-494B-8304-A0709457FA52}" sibTransId="{53DAE45C-C592-0A4E-84C4-8A342AAA48C1}"/>
    <dgm:cxn modelId="{A7DCD2FB-0009-A04D-BD97-CA612A2D52FE}" type="presOf" srcId="{7EBC95A9-EDF5-8849-B07D-DD35153FC2F5}" destId="{2C6DED8F-8293-BD4E-BB09-06EFBEDB0DB0}" srcOrd="0" destOrd="0" presId="urn:microsoft.com/office/officeart/2005/8/layout/vList5"/>
    <dgm:cxn modelId="{3BD413C2-140F-394C-BE0D-C4B0A2C5BBA6}" type="presParOf" srcId="{891C2E63-D574-334B-AB8B-5F81965E03F6}" destId="{741C0420-5A5D-B64B-92C2-A058DC47EB2F}" srcOrd="0" destOrd="0" presId="urn:microsoft.com/office/officeart/2005/8/layout/vList5"/>
    <dgm:cxn modelId="{8913FAF9-4980-9D48-83F1-1B87067E8A20}" type="presParOf" srcId="{741C0420-5A5D-B64B-92C2-A058DC47EB2F}" destId="{A3D5C963-D920-7648-914E-9D13D32B5B43}" srcOrd="0" destOrd="0" presId="urn:microsoft.com/office/officeart/2005/8/layout/vList5"/>
    <dgm:cxn modelId="{60393C9A-069C-FC45-B9D5-94B20DA6AE97}" type="presParOf" srcId="{741C0420-5A5D-B64B-92C2-A058DC47EB2F}" destId="{EAC56064-1AED-E342-99FF-1881DAFEBB8D}" srcOrd="1" destOrd="0" presId="urn:microsoft.com/office/officeart/2005/8/layout/vList5"/>
    <dgm:cxn modelId="{13F01559-B17B-FF45-AC65-C1E0B0E13E15}" type="presParOf" srcId="{891C2E63-D574-334B-AB8B-5F81965E03F6}" destId="{2F73EE40-9F98-8E41-90F5-9AEF29C57840}" srcOrd="1" destOrd="0" presId="urn:microsoft.com/office/officeart/2005/8/layout/vList5"/>
    <dgm:cxn modelId="{1EAAC957-AF83-6C49-A3F2-6D3E907F1544}" type="presParOf" srcId="{891C2E63-D574-334B-AB8B-5F81965E03F6}" destId="{07BD6FEE-1A69-9C41-8AF8-85DECF9879BF}" srcOrd="2" destOrd="0" presId="urn:microsoft.com/office/officeart/2005/8/layout/vList5"/>
    <dgm:cxn modelId="{57B0639D-60F9-8648-BECB-F4A0629B68AE}" type="presParOf" srcId="{07BD6FEE-1A69-9C41-8AF8-85DECF9879BF}" destId="{127A6345-7DFC-2341-A685-709BABB78A7A}" srcOrd="0" destOrd="0" presId="urn:microsoft.com/office/officeart/2005/8/layout/vList5"/>
    <dgm:cxn modelId="{95A62D85-EA9E-ED45-946F-81D248AFC6CD}" type="presParOf" srcId="{07BD6FEE-1A69-9C41-8AF8-85DECF9879BF}" destId="{209479E9-123D-3D42-8770-5C3EAD4EE194}" srcOrd="1" destOrd="0" presId="urn:microsoft.com/office/officeart/2005/8/layout/vList5"/>
    <dgm:cxn modelId="{7FF552A2-E0D8-6340-BC3E-D3EC675BC5A9}" type="presParOf" srcId="{891C2E63-D574-334B-AB8B-5F81965E03F6}" destId="{50B7AE78-4F39-5941-BC0B-6D4D567C7600}" srcOrd="3" destOrd="0" presId="urn:microsoft.com/office/officeart/2005/8/layout/vList5"/>
    <dgm:cxn modelId="{18186E58-A830-A145-91CB-1EFD44D94708}" type="presParOf" srcId="{891C2E63-D574-334B-AB8B-5F81965E03F6}" destId="{75262588-7889-E849-96E5-613B0C813355}" srcOrd="4" destOrd="0" presId="urn:microsoft.com/office/officeart/2005/8/layout/vList5"/>
    <dgm:cxn modelId="{97B9E2A1-7850-F14F-9246-15DCD843A70A}" type="presParOf" srcId="{75262588-7889-E849-96E5-613B0C813355}" destId="{EF19D556-47A5-F14D-9944-7ACE30410105}" srcOrd="0" destOrd="0" presId="urn:microsoft.com/office/officeart/2005/8/layout/vList5"/>
    <dgm:cxn modelId="{7429A208-3CAD-2949-B850-886AAE578D9E}" type="presParOf" srcId="{75262588-7889-E849-96E5-613B0C813355}" destId="{B1CC67C9-4A30-F343-B1C4-5F4ECF3F8CA4}" srcOrd="1" destOrd="0" presId="urn:microsoft.com/office/officeart/2005/8/layout/vList5"/>
    <dgm:cxn modelId="{9B97B0A4-2368-C444-B28D-FF7E4C6C4EA3}" type="presParOf" srcId="{891C2E63-D574-334B-AB8B-5F81965E03F6}" destId="{AB5729CF-2C98-574E-8A2A-33CADA5C4E76}" srcOrd="5" destOrd="0" presId="urn:microsoft.com/office/officeart/2005/8/layout/vList5"/>
    <dgm:cxn modelId="{B462C819-71B1-0140-ABBE-59875A09AF85}" type="presParOf" srcId="{891C2E63-D574-334B-AB8B-5F81965E03F6}" destId="{410BB1CB-8B93-CB41-BC75-7ED5BE0A5032}" srcOrd="6" destOrd="0" presId="urn:microsoft.com/office/officeart/2005/8/layout/vList5"/>
    <dgm:cxn modelId="{E65CC12D-5975-654F-8C34-66461EA3437C}" type="presParOf" srcId="{410BB1CB-8B93-CB41-BC75-7ED5BE0A5032}" destId="{3E1C87D2-3B5B-384D-94C4-51F67C570CEF}" srcOrd="0" destOrd="0" presId="urn:microsoft.com/office/officeart/2005/8/layout/vList5"/>
    <dgm:cxn modelId="{B8B3844C-A84B-044D-B886-586D4EB15C08}" type="presParOf" srcId="{410BB1CB-8B93-CB41-BC75-7ED5BE0A5032}" destId="{99DD4B2E-BA0C-CE49-AB92-C8D96F3CEE11}" srcOrd="1" destOrd="0" presId="urn:microsoft.com/office/officeart/2005/8/layout/vList5"/>
    <dgm:cxn modelId="{F2CAE236-946F-A440-9E1E-C3F25CA5560A}" type="presParOf" srcId="{891C2E63-D574-334B-AB8B-5F81965E03F6}" destId="{C98AD1DE-4CFA-A847-BAD3-0D937FECAC2A}" srcOrd="7" destOrd="0" presId="urn:microsoft.com/office/officeart/2005/8/layout/vList5"/>
    <dgm:cxn modelId="{166624AD-FF73-644E-8303-2BA8F31D2028}" type="presParOf" srcId="{891C2E63-D574-334B-AB8B-5F81965E03F6}" destId="{66A4EA20-8CA0-A34E-A48B-60C2A8A3C691}" srcOrd="8" destOrd="0" presId="urn:microsoft.com/office/officeart/2005/8/layout/vList5"/>
    <dgm:cxn modelId="{5043A852-E34E-4141-BAE4-13B6B630CFEE}" type="presParOf" srcId="{66A4EA20-8CA0-A34E-A48B-60C2A8A3C691}" destId="{FEB818E4-DFC5-2B4C-9EE0-3ADE976C2874}" srcOrd="0" destOrd="0" presId="urn:microsoft.com/office/officeart/2005/8/layout/vList5"/>
    <dgm:cxn modelId="{50D3354C-99BC-A544-91DB-248FE0B26492}" type="presParOf" srcId="{66A4EA20-8CA0-A34E-A48B-60C2A8A3C691}" destId="{2C6DED8F-8293-BD4E-BB09-06EFBEDB0DB0}" srcOrd="1" destOrd="0" presId="urn:microsoft.com/office/officeart/2005/8/layout/vList5"/>
    <dgm:cxn modelId="{9F6ADDEC-B366-D348-A810-281662087CFC}" type="presParOf" srcId="{891C2E63-D574-334B-AB8B-5F81965E03F6}" destId="{6C18AEB1-01DA-EF46-AA0C-9B02D625BD7D}" srcOrd="9" destOrd="0" presId="urn:microsoft.com/office/officeart/2005/8/layout/vList5"/>
    <dgm:cxn modelId="{CBB0C7B4-27F4-384E-B574-4256DB699424}" type="presParOf" srcId="{891C2E63-D574-334B-AB8B-5F81965E03F6}" destId="{D516824A-406C-5844-8D88-546A5BE0A98A}" srcOrd="10" destOrd="0" presId="urn:microsoft.com/office/officeart/2005/8/layout/vList5"/>
    <dgm:cxn modelId="{478FD796-4E52-5F42-8D65-5505B08FEEF5}" type="presParOf" srcId="{D516824A-406C-5844-8D88-546A5BE0A98A}" destId="{AA96FBE0-F792-3E48-9D7A-C5F37BDA8B51}" srcOrd="0" destOrd="0" presId="urn:microsoft.com/office/officeart/2005/8/layout/vList5"/>
    <dgm:cxn modelId="{0DB86EA5-BCB9-C74A-A471-5EF6AC14EC10}" type="presParOf" srcId="{D516824A-406C-5844-8D88-546A5BE0A98A}" destId="{57708455-DF1C-3045-8C2A-A7CDE3A92F3E}"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81A01C-0A28-C74C-BC41-271684B567E0}" type="doc">
      <dgm:prSet loTypeId="urn:microsoft.com/office/officeart/2005/8/layout/orgChart1" loCatId="hierarchy" qsTypeId="urn:microsoft.com/office/officeart/2005/8/quickstyle/3d1" qsCatId="3D" csTypeId="urn:microsoft.com/office/officeart/2005/8/colors/colorful1" csCatId="colorful"/>
      <dgm:spPr/>
      <dgm:t>
        <a:bodyPr/>
        <a:lstStyle/>
        <a:p>
          <a:endParaRPr lang="en-GB"/>
        </a:p>
      </dgm:t>
    </dgm:pt>
    <dgm:pt modelId="{587C6D2F-3C99-5744-AF30-247AD67DC536}">
      <dgm:prSet/>
      <dgm:spPr/>
      <dgm:t>
        <a:bodyPr/>
        <a:lstStyle/>
        <a:p>
          <a:r>
            <a:rPr lang="en-GB" dirty="0"/>
            <a:t>CEO/ Owner</a:t>
          </a:r>
        </a:p>
      </dgm:t>
    </dgm:pt>
    <dgm:pt modelId="{2F2DCB6F-7F81-444F-A911-0859FC2C8239}" type="parTrans" cxnId="{6030B556-3993-CC4E-BA8E-DE4AA2BD8C87}">
      <dgm:prSet/>
      <dgm:spPr/>
      <dgm:t>
        <a:bodyPr/>
        <a:lstStyle/>
        <a:p>
          <a:endParaRPr lang="en-GB"/>
        </a:p>
      </dgm:t>
    </dgm:pt>
    <dgm:pt modelId="{7CBB9B1F-6072-EE43-B72D-DCA3DAECEAC7}" type="sibTrans" cxnId="{6030B556-3993-CC4E-BA8E-DE4AA2BD8C87}">
      <dgm:prSet/>
      <dgm:spPr/>
      <dgm:t>
        <a:bodyPr/>
        <a:lstStyle/>
        <a:p>
          <a:endParaRPr lang="en-GB"/>
        </a:p>
      </dgm:t>
    </dgm:pt>
    <dgm:pt modelId="{83E53719-4FE8-DE4F-AE52-511669D3CB71}">
      <dgm:prSet/>
      <dgm:spPr/>
      <dgm:t>
        <a:bodyPr/>
        <a:lstStyle/>
        <a:p>
          <a:r>
            <a:rPr lang="en-GB" dirty="0"/>
            <a:t>Event Coordinator </a:t>
          </a:r>
        </a:p>
      </dgm:t>
    </dgm:pt>
    <dgm:pt modelId="{A96146CB-623B-E14E-A02B-C0E146B554C4}" type="parTrans" cxnId="{43D59CDB-240D-234F-9D9F-674C3E307570}">
      <dgm:prSet/>
      <dgm:spPr/>
      <dgm:t>
        <a:bodyPr/>
        <a:lstStyle/>
        <a:p>
          <a:endParaRPr lang="en-GB"/>
        </a:p>
      </dgm:t>
    </dgm:pt>
    <dgm:pt modelId="{758E3ED4-0AE3-DD4D-ADF2-31F62AABB682}" type="sibTrans" cxnId="{43D59CDB-240D-234F-9D9F-674C3E307570}">
      <dgm:prSet/>
      <dgm:spPr/>
      <dgm:t>
        <a:bodyPr/>
        <a:lstStyle/>
        <a:p>
          <a:endParaRPr lang="en-GB"/>
        </a:p>
      </dgm:t>
    </dgm:pt>
    <dgm:pt modelId="{B41AA158-F0AA-D84C-B052-A2CC20BC201C}">
      <dgm:prSet/>
      <dgm:spPr/>
      <dgm:t>
        <a:bodyPr/>
        <a:lstStyle/>
        <a:p>
          <a:r>
            <a:rPr lang="en-GB"/>
            <a:t>14 Waiters</a:t>
          </a:r>
        </a:p>
      </dgm:t>
    </dgm:pt>
    <dgm:pt modelId="{FE14C42D-25DD-CD44-BAD0-8AB1D16E60C8}" type="parTrans" cxnId="{48817C91-5EE6-6947-8331-1122C3D4FF9A}">
      <dgm:prSet/>
      <dgm:spPr/>
      <dgm:t>
        <a:bodyPr/>
        <a:lstStyle/>
        <a:p>
          <a:endParaRPr lang="en-GB"/>
        </a:p>
      </dgm:t>
    </dgm:pt>
    <dgm:pt modelId="{70C68B12-91F9-E446-9DB4-A453878B6707}" type="sibTrans" cxnId="{48817C91-5EE6-6947-8331-1122C3D4FF9A}">
      <dgm:prSet/>
      <dgm:spPr/>
      <dgm:t>
        <a:bodyPr/>
        <a:lstStyle/>
        <a:p>
          <a:endParaRPr lang="en-GB"/>
        </a:p>
      </dgm:t>
    </dgm:pt>
    <dgm:pt modelId="{86CD0A75-0732-124E-A1C3-F0A62B7DE8E6}">
      <dgm:prSet/>
      <dgm:spPr/>
      <dgm:t>
        <a:bodyPr/>
        <a:lstStyle/>
        <a:p>
          <a:r>
            <a:rPr lang="en-GB" dirty="0"/>
            <a:t>Head Chef </a:t>
          </a:r>
        </a:p>
      </dgm:t>
    </dgm:pt>
    <dgm:pt modelId="{5DA67D03-590C-3D4D-9FDA-BFE528F0DAA7}" type="parTrans" cxnId="{E42DEB6E-0E67-E040-9348-45C7D3755994}">
      <dgm:prSet/>
      <dgm:spPr/>
      <dgm:t>
        <a:bodyPr/>
        <a:lstStyle/>
        <a:p>
          <a:endParaRPr lang="en-GB"/>
        </a:p>
      </dgm:t>
    </dgm:pt>
    <dgm:pt modelId="{8B38E152-5AE4-7148-8197-18A48BD7BAA5}" type="sibTrans" cxnId="{E42DEB6E-0E67-E040-9348-45C7D3755994}">
      <dgm:prSet/>
      <dgm:spPr/>
      <dgm:t>
        <a:bodyPr/>
        <a:lstStyle/>
        <a:p>
          <a:endParaRPr lang="en-GB"/>
        </a:p>
      </dgm:t>
    </dgm:pt>
    <dgm:pt modelId="{2567B695-EE59-094D-826D-176340D0A5C8}">
      <dgm:prSet/>
      <dgm:spPr/>
      <dgm:t>
        <a:bodyPr/>
        <a:lstStyle/>
        <a:p>
          <a:r>
            <a:rPr lang="en-GB"/>
            <a:t>2 extra Cooks</a:t>
          </a:r>
        </a:p>
      </dgm:t>
    </dgm:pt>
    <dgm:pt modelId="{6B51D537-99E4-3244-8F39-A649FDB7888E}" type="parTrans" cxnId="{6FA944A6-FE02-9747-94BC-FDE5B98BE08F}">
      <dgm:prSet/>
      <dgm:spPr/>
      <dgm:t>
        <a:bodyPr/>
        <a:lstStyle/>
        <a:p>
          <a:endParaRPr lang="en-GB"/>
        </a:p>
      </dgm:t>
    </dgm:pt>
    <dgm:pt modelId="{D212AAEA-48CD-AA48-8F17-3B86A14A2E13}" type="sibTrans" cxnId="{6FA944A6-FE02-9747-94BC-FDE5B98BE08F}">
      <dgm:prSet/>
      <dgm:spPr/>
      <dgm:t>
        <a:bodyPr/>
        <a:lstStyle/>
        <a:p>
          <a:endParaRPr lang="en-GB"/>
        </a:p>
      </dgm:t>
    </dgm:pt>
    <dgm:pt modelId="{A96CE287-7A9D-4943-807F-62D2307E46D4}">
      <dgm:prSet/>
      <dgm:spPr/>
      <dgm:t>
        <a:bodyPr/>
        <a:lstStyle/>
        <a:p>
          <a:r>
            <a:rPr lang="en-GB"/>
            <a:t>Marketing Manager</a:t>
          </a:r>
        </a:p>
      </dgm:t>
    </dgm:pt>
    <dgm:pt modelId="{65E63765-302E-154D-81ED-DC15FD314935}" type="parTrans" cxnId="{EEC1BAAC-4184-3B4D-9562-F1350D2E12D1}">
      <dgm:prSet/>
      <dgm:spPr/>
      <dgm:t>
        <a:bodyPr/>
        <a:lstStyle/>
        <a:p>
          <a:endParaRPr lang="en-GB"/>
        </a:p>
      </dgm:t>
    </dgm:pt>
    <dgm:pt modelId="{2E2C13EE-90C9-544A-A01D-DA2AAA427793}" type="sibTrans" cxnId="{EEC1BAAC-4184-3B4D-9562-F1350D2E12D1}">
      <dgm:prSet/>
      <dgm:spPr/>
      <dgm:t>
        <a:bodyPr/>
        <a:lstStyle/>
        <a:p>
          <a:endParaRPr lang="en-GB"/>
        </a:p>
      </dgm:t>
    </dgm:pt>
    <dgm:pt modelId="{E97FFE20-72D0-814B-AB04-4D3403330444}">
      <dgm:prSet/>
      <dgm:spPr/>
      <dgm:t>
        <a:bodyPr/>
        <a:lstStyle/>
        <a:p>
          <a:r>
            <a:rPr lang="en-GB"/>
            <a:t>External Professional Services/Experts</a:t>
          </a:r>
        </a:p>
      </dgm:t>
    </dgm:pt>
    <dgm:pt modelId="{10B2B785-1033-0B45-8B5E-F194EFCC1B2E}" type="parTrans" cxnId="{6B852DCA-D482-8842-90BC-87360ACBCA40}">
      <dgm:prSet/>
      <dgm:spPr/>
      <dgm:t>
        <a:bodyPr/>
        <a:lstStyle/>
        <a:p>
          <a:endParaRPr lang="en-GB"/>
        </a:p>
      </dgm:t>
    </dgm:pt>
    <dgm:pt modelId="{8F3E39E4-100E-644C-A749-56245D39CB0B}" type="sibTrans" cxnId="{6B852DCA-D482-8842-90BC-87360ACBCA40}">
      <dgm:prSet/>
      <dgm:spPr/>
      <dgm:t>
        <a:bodyPr/>
        <a:lstStyle/>
        <a:p>
          <a:endParaRPr lang="en-GB"/>
        </a:p>
      </dgm:t>
    </dgm:pt>
    <dgm:pt modelId="{8238192B-7AD0-5046-861A-0DF747AE8709}">
      <dgm:prSet/>
      <dgm:spPr/>
      <dgm:t>
        <a:bodyPr/>
        <a:lstStyle/>
        <a:p>
          <a:r>
            <a:rPr lang="en-GB"/>
            <a:t>Accountant</a:t>
          </a:r>
        </a:p>
      </dgm:t>
    </dgm:pt>
    <dgm:pt modelId="{32FCEC19-8A43-8441-A450-C1DD24A745A6}" type="parTrans" cxnId="{DDE84915-FDA9-A845-8A1D-4D5821917A64}">
      <dgm:prSet/>
      <dgm:spPr/>
      <dgm:t>
        <a:bodyPr/>
        <a:lstStyle/>
        <a:p>
          <a:endParaRPr lang="en-GB"/>
        </a:p>
      </dgm:t>
    </dgm:pt>
    <dgm:pt modelId="{E1064A7A-F04D-E64F-B89F-13AFD3A0FE8F}" type="sibTrans" cxnId="{DDE84915-FDA9-A845-8A1D-4D5821917A64}">
      <dgm:prSet/>
      <dgm:spPr/>
      <dgm:t>
        <a:bodyPr/>
        <a:lstStyle/>
        <a:p>
          <a:endParaRPr lang="en-GB"/>
        </a:p>
      </dgm:t>
    </dgm:pt>
    <dgm:pt modelId="{ADD30801-F458-7D4F-B681-17421508EAA0}">
      <dgm:prSet/>
      <dgm:spPr/>
      <dgm:t>
        <a:bodyPr/>
        <a:lstStyle/>
        <a:p>
          <a:r>
            <a:rPr lang="en-GB"/>
            <a:t>Solicitor</a:t>
          </a:r>
        </a:p>
      </dgm:t>
    </dgm:pt>
    <dgm:pt modelId="{138E3382-1A6D-E44C-B822-3C889B9E0E2A}" type="parTrans" cxnId="{FC9D35A0-4F0D-414F-9A3B-8F584068E347}">
      <dgm:prSet/>
      <dgm:spPr/>
      <dgm:t>
        <a:bodyPr/>
        <a:lstStyle/>
        <a:p>
          <a:endParaRPr lang="en-GB"/>
        </a:p>
      </dgm:t>
    </dgm:pt>
    <dgm:pt modelId="{8AAE4F55-AF1A-1542-BB05-C015F27FA65A}" type="sibTrans" cxnId="{FC9D35A0-4F0D-414F-9A3B-8F584068E347}">
      <dgm:prSet/>
      <dgm:spPr/>
      <dgm:t>
        <a:bodyPr/>
        <a:lstStyle/>
        <a:p>
          <a:endParaRPr lang="en-GB"/>
        </a:p>
      </dgm:t>
    </dgm:pt>
    <dgm:pt modelId="{65B03389-D6A7-FF4E-976A-ED7479023DEB}">
      <dgm:prSet/>
      <dgm:spPr/>
      <dgm:t>
        <a:bodyPr/>
        <a:lstStyle/>
        <a:p>
          <a:r>
            <a:rPr lang="en-GB"/>
            <a:t>Website designer</a:t>
          </a:r>
        </a:p>
      </dgm:t>
    </dgm:pt>
    <dgm:pt modelId="{7E9E7AB3-368D-D241-941D-CB628FB30793}" type="parTrans" cxnId="{51D26E08-EA9D-464E-9254-CED7D512C4FE}">
      <dgm:prSet/>
      <dgm:spPr/>
      <dgm:t>
        <a:bodyPr/>
        <a:lstStyle/>
        <a:p>
          <a:endParaRPr lang="en-GB"/>
        </a:p>
      </dgm:t>
    </dgm:pt>
    <dgm:pt modelId="{53BE3AFD-5A04-F94F-BFD7-30055B039A37}" type="sibTrans" cxnId="{51D26E08-EA9D-464E-9254-CED7D512C4FE}">
      <dgm:prSet/>
      <dgm:spPr/>
      <dgm:t>
        <a:bodyPr/>
        <a:lstStyle/>
        <a:p>
          <a:endParaRPr lang="en-GB"/>
        </a:p>
      </dgm:t>
    </dgm:pt>
    <dgm:pt modelId="{62247464-9AA0-154B-9C73-03C1C47C3FF1}" type="pres">
      <dgm:prSet presAssocID="{DC81A01C-0A28-C74C-BC41-271684B567E0}" presName="hierChild1" presStyleCnt="0">
        <dgm:presLayoutVars>
          <dgm:orgChart val="1"/>
          <dgm:chPref val="1"/>
          <dgm:dir/>
          <dgm:animOne val="branch"/>
          <dgm:animLvl val="lvl"/>
          <dgm:resizeHandles/>
        </dgm:presLayoutVars>
      </dgm:prSet>
      <dgm:spPr/>
    </dgm:pt>
    <dgm:pt modelId="{D8B1E557-2CE6-884B-9873-EA0E8730F355}" type="pres">
      <dgm:prSet presAssocID="{587C6D2F-3C99-5744-AF30-247AD67DC536}" presName="hierRoot1" presStyleCnt="0">
        <dgm:presLayoutVars>
          <dgm:hierBranch val="init"/>
        </dgm:presLayoutVars>
      </dgm:prSet>
      <dgm:spPr/>
    </dgm:pt>
    <dgm:pt modelId="{CA459340-2344-284D-8A55-DEAE61568A3D}" type="pres">
      <dgm:prSet presAssocID="{587C6D2F-3C99-5744-AF30-247AD67DC536}" presName="rootComposite1" presStyleCnt="0"/>
      <dgm:spPr/>
    </dgm:pt>
    <dgm:pt modelId="{DC5B3417-E8F2-9544-99AF-6F72BA8C1B70}" type="pres">
      <dgm:prSet presAssocID="{587C6D2F-3C99-5744-AF30-247AD67DC536}" presName="rootText1" presStyleLbl="node0" presStyleIdx="0" presStyleCnt="1">
        <dgm:presLayoutVars>
          <dgm:chPref val="3"/>
        </dgm:presLayoutVars>
      </dgm:prSet>
      <dgm:spPr/>
    </dgm:pt>
    <dgm:pt modelId="{7ED1ECB6-EEA7-674E-8657-FB215216C5CD}" type="pres">
      <dgm:prSet presAssocID="{587C6D2F-3C99-5744-AF30-247AD67DC536}" presName="rootConnector1" presStyleLbl="node1" presStyleIdx="0" presStyleCnt="0"/>
      <dgm:spPr/>
    </dgm:pt>
    <dgm:pt modelId="{6C99BEA8-473F-AC42-944D-EDF8E5E05306}" type="pres">
      <dgm:prSet presAssocID="{587C6D2F-3C99-5744-AF30-247AD67DC536}" presName="hierChild2" presStyleCnt="0"/>
      <dgm:spPr/>
    </dgm:pt>
    <dgm:pt modelId="{1C8EE325-1938-9341-BCD9-DA4479C1BAC8}" type="pres">
      <dgm:prSet presAssocID="{A96146CB-623B-E14E-A02B-C0E146B554C4}" presName="Name37" presStyleLbl="parChTrans1D2" presStyleIdx="0" presStyleCnt="3"/>
      <dgm:spPr/>
    </dgm:pt>
    <dgm:pt modelId="{3C390E50-18E6-824C-BADA-6DEA1324BBF8}" type="pres">
      <dgm:prSet presAssocID="{83E53719-4FE8-DE4F-AE52-511669D3CB71}" presName="hierRoot2" presStyleCnt="0">
        <dgm:presLayoutVars>
          <dgm:hierBranch val="init"/>
        </dgm:presLayoutVars>
      </dgm:prSet>
      <dgm:spPr/>
    </dgm:pt>
    <dgm:pt modelId="{16DDA584-F0E5-5848-9ED8-0AE0AE2E91C0}" type="pres">
      <dgm:prSet presAssocID="{83E53719-4FE8-DE4F-AE52-511669D3CB71}" presName="rootComposite" presStyleCnt="0"/>
      <dgm:spPr/>
    </dgm:pt>
    <dgm:pt modelId="{521F907C-A64B-5D43-AE0D-0B50334DF92A}" type="pres">
      <dgm:prSet presAssocID="{83E53719-4FE8-DE4F-AE52-511669D3CB71}" presName="rootText" presStyleLbl="node2" presStyleIdx="0" presStyleCnt="3">
        <dgm:presLayoutVars>
          <dgm:chPref val="3"/>
        </dgm:presLayoutVars>
      </dgm:prSet>
      <dgm:spPr/>
    </dgm:pt>
    <dgm:pt modelId="{DD136913-5679-7C42-8215-F0C243FF29C7}" type="pres">
      <dgm:prSet presAssocID="{83E53719-4FE8-DE4F-AE52-511669D3CB71}" presName="rootConnector" presStyleLbl="node2" presStyleIdx="0" presStyleCnt="3"/>
      <dgm:spPr/>
    </dgm:pt>
    <dgm:pt modelId="{72726D90-D365-D443-8BA8-F6C395BC742E}" type="pres">
      <dgm:prSet presAssocID="{83E53719-4FE8-DE4F-AE52-511669D3CB71}" presName="hierChild4" presStyleCnt="0"/>
      <dgm:spPr/>
    </dgm:pt>
    <dgm:pt modelId="{53441E0F-5B80-B348-ABA9-C2C9C5B8462A}" type="pres">
      <dgm:prSet presAssocID="{FE14C42D-25DD-CD44-BAD0-8AB1D16E60C8}" presName="Name37" presStyleLbl="parChTrans1D3" presStyleIdx="0" presStyleCnt="5"/>
      <dgm:spPr/>
    </dgm:pt>
    <dgm:pt modelId="{07D420F2-1D20-654F-9636-C9300318D979}" type="pres">
      <dgm:prSet presAssocID="{B41AA158-F0AA-D84C-B052-A2CC20BC201C}" presName="hierRoot2" presStyleCnt="0">
        <dgm:presLayoutVars>
          <dgm:hierBranch val="init"/>
        </dgm:presLayoutVars>
      </dgm:prSet>
      <dgm:spPr/>
    </dgm:pt>
    <dgm:pt modelId="{34B5EF69-A6E3-EC46-B896-F4E16144D368}" type="pres">
      <dgm:prSet presAssocID="{B41AA158-F0AA-D84C-B052-A2CC20BC201C}" presName="rootComposite" presStyleCnt="0"/>
      <dgm:spPr/>
    </dgm:pt>
    <dgm:pt modelId="{0432BBFA-F7FE-9143-B782-4BA655B510FE}" type="pres">
      <dgm:prSet presAssocID="{B41AA158-F0AA-D84C-B052-A2CC20BC201C}" presName="rootText" presStyleLbl="node3" presStyleIdx="0" presStyleCnt="5">
        <dgm:presLayoutVars>
          <dgm:chPref val="3"/>
        </dgm:presLayoutVars>
      </dgm:prSet>
      <dgm:spPr/>
    </dgm:pt>
    <dgm:pt modelId="{B2A8909B-9D45-844C-9E9A-6730DE6F0AB5}" type="pres">
      <dgm:prSet presAssocID="{B41AA158-F0AA-D84C-B052-A2CC20BC201C}" presName="rootConnector" presStyleLbl="node3" presStyleIdx="0" presStyleCnt="5"/>
      <dgm:spPr/>
    </dgm:pt>
    <dgm:pt modelId="{9E1C5F96-D0A6-9348-91F5-0E4D20F6C233}" type="pres">
      <dgm:prSet presAssocID="{B41AA158-F0AA-D84C-B052-A2CC20BC201C}" presName="hierChild4" presStyleCnt="0"/>
      <dgm:spPr/>
    </dgm:pt>
    <dgm:pt modelId="{6FAF3032-7455-FB4E-91DC-2EE3D5C5BCDC}" type="pres">
      <dgm:prSet presAssocID="{B41AA158-F0AA-D84C-B052-A2CC20BC201C}" presName="hierChild5" presStyleCnt="0"/>
      <dgm:spPr/>
    </dgm:pt>
    <dgm:pt modelId="{3F7EF42E-003D-D14D-9636-626E7CAEE3DD}" type="pres">
      <dgm:prSet presAssocID="{5DA67D03-590C-3D4D-9FDA-BFE528F0DAA7}" presName="Name37" presStyleLbl="parChTrans1D3" presStyleIdx="1" presStyleCnt="5"/>
      <dgm:spPr/>
    </dgm:pt>
    <dgm:pt modelId="{819CC2CD-ABDF-B04D-B44B-1F4773981286}" type="pres">
      <dgm:prSet presAssocID="{86CD0A75-0732-124E-A1C3-F0A62B7DE8E6}" presName="hierRoot2" presStyleCnt="0">
        <dgm:presLayoutVars>
          <dgm:hierBranch val="init"/>
        </dgm:presLayoutVars>
      </dgm:prSet>
      <dgm:spPr/>
    </dgm:pt>
    <dgm:pt modelId="{B317F1D7-07F0-B44E-9E01-5146E02B2903}" type="pres">
      <dgm:prSet presAssocID="{86CD0A75-0732-124E-A1C3-F0A62B7DE8E6}" presName="rootComposite" presStyleCnt="0"/>
      <dgm:spPr/>
    </dgm:pt>
    <dgm:pt modelId="{15885F5A-DE14-2942-A598-4A3070F67B99}" type="pres">
      <dgm:prSet presAssocID="{86CD0A75-0732-124E-A1C3-F0A62B7DE8E6}" presName="rootText" presStyleLbl="node3" presStyleIdx="1" presStyleCnt="5">
        <dgm:presLayoutVars>
          <dgm:chPref val="3"/>
        </dgm:presLayoutVars>
      </dgm:prSet>
      <dgm:spPr/>
    </dgm:pt>
    <dgm:pt modelId="{FD45E60A-7A0A-5F44-B075-920BE392692C}" type="pres">
      <dgm:prSet presAssocID="{86CD0A75-0732-124E-A1C3-F0A62B7DE8E6}" presName="rootConnector" presStyleLbl="node3" presStyleIdx="1" presStyleCnt="5"/>
      <dgm:spPr/>
    </dgm:pt>
    <dgm:pt modelId="{F51866B7-3C45-794F-9027-5B154C3A7E34}" type="pres">
      <dgm:prSet presAssocID="{86CD0A75-0732-124E-A1C3-F0A62B7DE8E6}" presName="hierChild4" presStyleCnt="0"/>
      <dgm:spPr/>
    </dgm:pt>
    <dgm:pt modelId="{89A26AEF-CB89-FA43-9EC2-9CC5D409B1E2}" type="pres">
      <dgm:prSet presAssocID="{6B51D537-99E4-3244-8F39-A649FDB7888E}" presName="Name37" presStyleLbl="parChTrans1D4" presStyleIdx="0" presStyleCnt="1"/>
      <dgm:spPr/>
    </dgm:pt>
    <dgm:pt modelId="{421B1D7D-1D55-F24A-96A4-9D73CA60ECEA}" type="pres">
      <dgm:prSet presAssocID="{2567B695-EE59-094D-826D-176340D0A5C8}" presName="hierRoot2" presStyleCnt="0">
        <dgm:presLayoutVars>
          <dgm:hierBranch val="init"/>
        </dgm:presLayoutVars>
      </dgm:prSet>
      <dgm:spPr/>
    </dgm:pt>
    <dgm:pt modelId="{8A8F8CBD-28A3-6044-B82B-15F11D2D810E}" type="pres">
      <dgm:prSet presAssocID="{2567B695-EE59-094D-826D-176340D0A5C8}" presName="rootComposite" presStyleCnt="0"/>
      <dgm:spPr/>
    </dgm:pt>
    <dgm:pt modelId="{F7CC7363-12B5-904F-9D3D-3869599C561C}" type="pres">
      <dgm:prSet presAssocID="{2567B695-EE59-094D-826D-176340D0A5C8}" presName="rootText" presStyleLbl="node4" presStyleIdx="0" presStyleCnt="1">
        <dgm:presLayoutVars>
          <dgm:chPref val="3"/>
        </dgm:presLayoutVars>
      </dgm:prSet>
      <dgm:spPr/>
    </dgm:pt>
    <dgm:pt modelId="{6D032534-0948-7A42-AC07-85A6233AB9C5}" type="pres">
      <dgm:prSet presAssocID="{2567B695-EE59-094D-826D-176340D0A5C8}" presName="rootConnector" presStyleLbl="node4" presStyleIdx="0" presStyleCnt="1"/>
      <dgm:spPr/>
    </dgm:pt>
    <dgm:pt modelId="{EFC3DB84-8DC3-0540-A5F5-DA68E7C6D990}" type="pres">
      <dgm:prSet presAssocID="{2567B695-EE59-094D-826D-176340D0A5C8}" presName="hierChild4" presStyleCnt="0"/>
      <dgm:spPr/>
    </dgm:pt>
    <dgm:pt modelId="{54634B7D-D732-3D4C-B347-BFE57CE3E20A}" type="pres">
      <dgm:prSet presAssocID="{2567B695-EE59-094D-826D-176340D0A5C8}" presName="hierChild5" presStyleCnt="0"/>
      <dgm:spPr/>
    </dgm:pt>
    <dgm:pt modelId="{ED34E526-6924-8745-860B-AE017F9F3F7A}" type="pres">
      <dgm:prSet presAssocID="{86CD0A75-0732-124E-A1C3-F0A62B7DE8E6}" presName="hierChild5" presStyleCnt="0"/>
      <dgm:spPr/>
    </dgm:pt>
    <dgm:pt modelId="{9CDC2219-ACD9-A746-9C0C-EA041F71BFDD}" type="pres">
      <dgm:prSet presAssocID="{83E53719-4FE8-DE4F-AE52-511669D3CB71}" presName="hierChild5" presStyleCnt="0"/>
      <dgm:spPr/>
    </dgm:pt>
    <dgm:pt modelId="{94DC15FB-4057-E64F-94AB-719D77315A8C}" type="pres">
      <dgm:prSet presAssocID="{65E63765-302E-154D-81ED-DC15FD314935}" presName="Name37" presStyleLbl="parChTrans1D2" presStyleIdx="1" presStyleCnt="3"/>
      <dgm:spPr/>
    </dgm:pt>
    <dgm:pt modelId="{805E34AC-2CBE-9D4F-88B1-46BCEB8D4681}" type="pres">
      <dgm:prSet presAssocID="{A96CE287-7A9D-4943-807F-62D2307E46D4}" presName="hierRoot2" presStyleCnt="0">
        <dgm:presLayoutVars>
          <dgm:hierBranch val="init"/>
        </dgm:presLayoutVars>
      </dgm:prSet>
      <dgm:spPr/>
    </dgm:pt>
    <dgm:pt modelId="{31619728-543F-2E49-9A93-4243B6A069DC}" type="pres">
      <dgm:prSet presAssocID="{A96CE287-7A9D-4943-807F-62D2307E46D4}" presName="rootComposite" presStyleCnt="0"/>
      <dgm:spPr/>
    </dgm:pt>
    <dgm:pt modelId="{47CC24A4-D057-FD4B-B85A-DEC1961A8DD6}" type="pres">
      <dgm:prSet presAssocID="{A96CE287-7A9D-4943-807F-62D2307E46D4}" presName="rootText" presStyleLbl="node2" presStyleIdx="1" presStyleCnt="3">
        <dgm:presLayoutVars>
          <dgm:chPref val="3"/>
        </dgm:presLayoutVars>
      </dgm:prSet>
      <dgm:spPr/>
    </dgm:pt>
    <dgm:pt modelId="{B7698E2D-6DFB-924B-8939-7B3859CD3162}" type="pres">
      <dgm:prSet presAssocID="{A96CE287-7A9D-4943-807F-62D2307E46D4}" presName="rootConnector" presStyleLbl="node2" presStyleIdx="1" presStyleCnt="3"/>
      <dgm:spPr/>
    </dgm:pt>
    <dgm:pt modelId="{48CC43E3-266F-7346-8DBF-3475A0D38CDC}" type="pres">
      <dgm:prSet presAssocID="{A96CE287-7A9D-4943-807F-62D2307E46D4}" presName="hierChild4" presStyleCnt="0"/>
      <dgm:spPr/>
    </dgm:pt>
    <dgm:pt modelId="{31D40A3F-5B13-5442-9A6C-463FBC3C8B6B}" type="pres">
      <dgm:prSet presAssocID="{A96CE287-7A9D-4943-807F-62D2307E46D4}" presName="hierChild5" presStyleCnt="0"/>
      <dgm:spPr/>
    </dgm:pt>
    <dgm:pt modelId="{DEA6F214-D498-2949-B707-6C10BECEEEE0}" type="pres">
      <dgm:prSet presAssocID="{10B2B785-1033-0B45-8B5E-F194EFCC1B2E}" presName="Name37" presStyleLbl="parChTrans1D2" presStyleIdx="2" presStyleCnt="3"/>
      <dgm:spPr/>
    </dgm:pt>
    <dgm:pt modelId="{9370700E-DF02-8148-8163-7D4F3811DAA1}" type="pres">
      <dgm:prSet presAssocID="{E97FFE20-72D0-814B-AB04-4D3403330444}" presName="hierRoot2" presStyleCnt="0">
        <dgm:presLayoutVars>
          <dgm:hierBranch val="init"/>
        </dgm:presLayoutVars>
      </dgm:prSet>
      <dgm:spPr/>
    </dgm:pt>
    <dgm:pt modelId="{7A931830-3366-4D41-8184-BB70034DAB08}" type="pres">
      <dgm:prSet presAssocID="{E97FFE20-72D0-814B-AB04-4D3403330444}" presName="rootComposite" presStyleCnt="0"/>
      <dgm:spPr/>
    </dgm:pt>
    <dgm:pt modelId="{F33070B8-A6EA-B946-9070-679254176E89}" type="pres">
      <dgm:prSet presAssocID="{E97FFE20-72D0-814B-AB04-4D3403330444}" presName="rootText" presStyleLbl="node2" presStyleIdx="2" presStyleCnt="3">
        <dgm:presLayoutVars>
          <dgm:chPref val="3"/>
        </dgm:presLayoutVars>
      </dgm:prSet>
      <dgm:spPr/>
    </dgm:pt>
    <dgm:pt modelId="{453C7A34-D623-0940-811E-767711D9376F}" type="pres">
      <dgm:prSet presAssocID="{E97FFE20-72D0-814B-AB04-4D3403330444}" presName="rootConnector" presStyleLbl="node2" presStyleIdx="2" presStyleCnt="3"/>
      <dgm:spPr/>
    </dgm:pt>
    <dgm:pt modelId="{ABE31CE9-8373-5440-AF0E-A512BBF42823}" type="pres">
      <dgm:prSet presAssocID="{E97FFE20-72D0-814B-AB04-4D3403330444}" presName="hierChild4" presStyleCnt="0"/>
      <dgm:spPr/>
    </dgm:pt>
    <dgm:pt modelId="{508B8E9C-3E4F-C446-B21F-CFF2764BEE8D}" type="pres">
      <dgm:prSet presAssocID="{32FCEC19-8A43-8441-A450-C1DD24A745A6}" presName="Name37" presStyleLbl="parChTrans1D3" presStyleIdx="2" presStyleCnt="5"/>
      <dgm:spPr/>
    </dgm:pt>
    <dgm:pt modelId="{8885D52E-50BA-E244-8D06-52A5BDF63F17}" type="pres">
      <dgm:prSet presAssocID="{8238192B-7AD0-5046-861A-0DF747AE8709}" presName="hierRoot2" presStyleCnt="0">
        <dgm:presLayoutVars>
          <dgm:hierBranch val="init"/>
        </dgm:presLayoutVars>
      </dgm:prSet>
      <dgm:spPr/>
    </dgm:pt>
    <dgm:pt modelId="{5EC9F0EB-23AA-A041-A5B8-218E594CA400}" type="pres">
      <dgm:prSet presAssocID="{8238192B-7AD0-5046-861A-0DF747AE8709}" presName="rootComposite" presStyleCnt="0"/>
      <dgm:spPr/>
    </dgm:pt>
    <dgm:pt modelId="{D0736E7C-547E-F048-A62F-3F8A34E13CF1}" type="pres">
      <dgm:prSet presAssocID="{8238192B-7AD0-5046-861A-0DF747AE8709}" presName="rootText" presStyleLbl="node3" presStyleIdx="2" presStyleCnt="5">
        <dgm:presLayoutVars>
          <dgm:chPref val="3"/>
        </dgm:presLayoutVars>
      </dgm:prSet>
      <dgm:spPr/>
    </dgm:pt>
    <dgm:pt modelId="{976D326E-A4DC-7742-9553-D11BDA043716}" type="pres">
      <dgm:prSet presAssocID="{8238192B-7AD0-5046-861A-0DF747AE8709}" presName="rootConnector" presStyleLbl="node3" presStyleIdx="2" presStyleCnt="5"/>
      <dgm:spPr/>
    </dgm:pt>
    <dgm:pt modelId="{5B2A34DD-1B8D-2C4A-AEE4-77A0647A744E}" type="pres">
      <dgm:prSet presAssocID="{8238192B-7AD0-5046-861A-0DF747AE8709}" presName="hierChild4" presStyleCnt="0"/>
      <dgm:spPr/>
    </dgm:pt>
    <dgm:pt modelId="{F6537C8D-D280-564B-8709-8BBF14F052AB}" type="pres">
      <dgm:prSet presAssocID="{8238192B-7AD0-5046-861A-0DF747AE8709}" presName="hierChild5" presStyleCnt="0"/>
      <dgm:spPr/>
    </dgm:pt>
    <dgm:pt modelId="{7365495A-0051-C541-9816-48FE6FD3301A}" type="pres">
      <dgm:prSet presAssocID="{138E3382-1A6D-E44C-B822-3C889B9E0E2A}" presName="Name37" presStyleLbl="parChTrans1D3" presStyleIdx="3" presStyleCnt="5"/>
      <dgm:spPr/>
    </dgm:pt>
    <dgm:pt modelId="{BA2BE744-D9BB-AB4E-AB0A-7F675D303CFE}" type="pres">
      <dgm:prSet presAssocID="{ADD30801-F458-7D4F-B681-17421508EAA0}" presName="hierRoot2" presStyleCnt="0">
        <dgm:presLayoutVars>
          <dgm:hierBranch val="init"/>
        </dgm:presLayoutVars>
      </dgm:prSet>
      <dgm:spPr/>
    </dgm:pt>
    <dgm:pt modelId="{11C43AB8-BDC0-454F-9DFA-541B95F370C6}" type="pres">
      <dgm:prSet presAssocID="{ADD30801-F458-7D4F-B681-17421508EAA0}" presName="rootComposite" presStyleCnt="0"/>
      <dgm:spPr/>
    </dgm:pt>
    <dgm:pt modelId="{56245B24-FF27-EC49-83F2-C778D3EBCF96}" type="pres">
      <dgm:prSet presAssocID="{ADD30801-F458-7D4F-B681-17421508EAA0}" presName="rootText" presStyleLbl="node3" presStyleIdx="3" presStyleCnt="5">
        <dgm:presLayoutVars>
          <dgm:chPref val="3"/>
        </dgm:presLayoutVars>
      </dgm:prSet>
      <dgm:spPr/>
    </dgm:pt>
    <dgm:pt modelId="{ACBF5020-5D4E-A245-AFE7-DB4AD0A55167}" type="pres">
      <dgm:prSet presAssocID="{ADD30801-F458-7D4F-B681-17421508EAA0}" presName="rootConnector" presStyleLbl="node3" presStyleIdx="3" presStyleCnt="5"/>
      <dgm:spPr/>
    </dgm:pt>
    <dgm:pt modelId="{A2AA60E4-9520-3749-92D7-62F271DA7EFC}" type="pres">
      <dgm:prSet presAssocID="{ADD30801-F458-7D4F-B681-17421508EAA0}" presName="hierChild4" presStyleCnt="0"/>
      <dgm:spPr/>
    </dgm:pt>
    <dgm:pt modelId="{45D079C4-14F0-A34F-A4F7-7D3B4007CBA7}" type="pres">
      <dgm:prSet presAssocID="{ADD30801-F458-7D4F-B681-17421508EAA0}" presName="hierChild5" presStyleCnt="0"/>
      <dgm:spPr/>
    </dgm:pt>
    <dgm:pt modelId="{28219A04-EAD5-2A41-86BB-677C63757744}" type="pres">
      <dgm:prSet presAssocID="{7E9E7AB3-368D-D241-941D-CB628FB30793}" presName="Name37" presStyleLbl="parChTrans1D3" presStyleIdx="4" presStyleCnt="5"/>
      <dgm:spPr/>
    </dgm:pt>
    <dgm:pt modelId="{D463E96B-A64F-7044-9107-ED31A7A20FC3}" type="pres">
      <dgm:prSet presAssocID="{65B03389-D6A7-FF4E-976A-ED7479023DEB}" presName="hierRoot2" presStyleCnt="0">
        <dgm:presLayoutVars>
          <dgm:hierBranch val="init"/>
        </dgm:presLayoutVars>
      </dgm:prSet>
      <dgm:spPr/>
    </dgm:pt>
    <dgm:pt modelId="{48534350-DD78-944A-A594-BA66C780B909}" type="pres">
      <dgm:prSet presAssocID="{65B03389-D6A7-FF4E-976A-ED7479023DEB}" presName="rootComposite" presStyleCnt="0"/>
      <dgm:spPr/>
    </dgm:pt>
    <dgm:pt modelId="{283FF65D-CA00-5449-9F2C-BE73BD7C6B70}" type="pres">
      <dgm:prSet presAssocID="{65B03389-D6A7-FF4E-976A-ED7479023DEB}" presName="rootText" presStyleLbl="node3" presStyleIdx="4" presStyleCnt="5">
        <dgm:presLayoutVars>
          <dgm:chPref val="3"/>
        </dgm:presLayoutVars>
      </dgm:prSet>
      <dgm:spPr/>
    </dgm:pt>
    <dgm:pt modelId="{1C8EDBDC-6923-E34D-9BCD-E4EEFC853E3B}" type="pres">
      <dgm:prSet presAssocID="{65B03389-D6A7-FF4E-976A-ED7479023DEB}" presName="rootConnector" presStyleLbl="node3" presStyleIdx="4" presStyleCnt="5"/>
      <dgm:spPr/>
    </dgm:pt>
    <dgm:pt modelId="{9C84D596-9BA8-3C43-A39C-EF6E9D1294E5}" type="pres">
      <dgm:prSet presAssocID="{65B03389-D6A7-FF4E-976A-ED7479023DEB}" presName="hierChild4" presStyleCnt="0"/>
      <dgm:spPr/>
    </dgm:pt>
    <dgm:pt modelId="{076F36A7-4D6B-E44B-93BE-3234322BFBAB}" type="pres">
      <dgm:prSet presAssocID="{65B03389-D6A7-FF4E-976A-ED7479023DEB}" presName="hierChild5" presStyleCnt="0"/>
      <dgm:spPr/>
    </dgm:pt>
    <dgm:pt modelId="{69571B31-470A-FE4D-A3B1-F8169C1D2377}" type="pres">
      <dgm:prSet presAssocID="{E97FFE20-72D0-814B-AB04-4D3403330444}" presName="hierChild5" presStyleCnt="0"/>
      <dgm:spPr/>
    </dgm:pt>
    <dgm:pt modelId="{39515E60-600B-FA46-9E3E-FC252D47D4A1}" type="pres">
      <dgm:prSet presAssocID="{587C6D2F-3C99-5744-AF30-247AD67DC536}" presName="hierChild3" presStyleCnt="0"/>
      <dgm:spPr/>
    </dgm:pt>
  </dgm:ptLst>
  <dgm:cxnLst>
    <dgm:cxn modelId="{66598805-E72B-4A42-AE2C-5BB8CFB8E8A0}" type="presOf" srcId="{FE14C42D-25DD-CD44-BAD0-8AB1D16E60C8}" destId="{53441E0F-5B80-B348-ABA9-C2C9C5B8462A}" srcOrd="0" destOrd="0" presId="urn:microsoft.com/office/officeart/2005/8/layout/orgChart1"/>
    <dgm:cxn modelId="{51D26E08-EA9D-464E-9254-CED7D512C4FE}" srcId="{E97FFE20-72D0-814B-AB04-4D3403330444}" destId="{65B03389-D6A7-FF4E-976A-ED7479023DEB}" srcOrd="2" destOrd="0" parTransId="{7E9E7AB3-368D-D241-941D-CB628FB30793}" sibTransId="{53BE3AFD-5A04-F94F-BFD7-30055B039A37}"/>
    <dgm:cxn modelId="{ABF00B0A-3D04-8342-9BFF-56A32C428A38}" type="presOf" srcId="{587C6D2F-3C99-5744-AF30-247AD67DC536}" destId="{7ED1ECB6-EEA7-674E-8657-FB215216C5CD}" srcOrd="1" destOrd="0" presId="urn:microsoft.com/office/officeart/2005/8/layout/orgChart1"/>
    <dgm:cxn modelId="{DDE84915-FDA9-A845-8A1D-4D5821917A64}" srcId="{E97FFE20-72D0-814B-AB04-4D3403330444}" destId="{8238192B-7AD0-5046-861A-0DF747AE8709}" srcOrd="0" destOrd="0" parTransId="{32FCEC19-8A43-8441-A450-C1DD24A745A6}" sibTransId="{E1064A7A-F04D-E64F-B89F-13AFD3A0FE8F}"/>
    <dgm:cxn modelId="{3A4A312D-FD2B-2F40-8209-97EFD4AA8003}" type="presOf" srcId="{83E53719-4FE8-DE4F-AE52-511669D3CB71}" destId="{DD136913-5679-7C42-8215-F0C243FF29C7}" srcOrd="1" destOrd="0" presId="urn:microsoft.com/office/officeart/2005/8/layout/orgChart1"/>
    <dgm:cxn modelId="{61C08334-0C84-F946-99EB-48F45F384A32}" type="presOf" srcId="{5DA67D03-590C-3D4D-9FDA-BFE528F0DAA7}" destId="{3F7EF42E-003D-D14D-9636-626E7CAEE3DD}" srcOrd="0" destOrd="0" presId="urn:microsoft.com/office/officeart/2005/8/layout/orgChart1"/>
    <dgm:cxn modelId="{E078633C-A345-7B42-B4F6-A3EE88A2646C}" type="presOf" srcId="{2567B695-EE59-094D-826D-176340D0A5C8}" destId="{6D032534-0948-7A42-AC07-85A6233AB9C5}" srcOrd="1" destOrd="0" presId="urn:microsoft.com/office/officeart/2005/8/layout/orgChart1"/>
    <dgm:cxn modelId="{6030B556-3993-CC4E-BA8E-DE4AA2BD8C87}" srcId="{DC81A01C-0A28-C74C-BC41-271684B567E0}" destId="{587C6D2F-3C99-5744-AF30-247AD67DC536}" srcOrd="0" destOrd="0" parTransId="{2F2DCB6F-7F81-444F-A911-0859FC2C8239}" sibTransId="{7CBB9B1F-6072-EE43-B72D-DCA3DAECEAC7}"/>
    <dgm:cxn modelId="{8E3AFA59-BFC4-5941-BE05-DE430C8368EC}" type="presOf" srcId="{65B03389-D6A7-FF4E-976A-ED7479023DEB}" destId="{283FF65D-CA00-5449-9F2C-BE73BD7C6B70}" srcOrd="0" destOrd="0" presId="urn:microsoft.com/office/officeart/2005/8/layout/orgChart1"/>
    <dgm:cxn modelId="{DD88C15F-E15B-B542-A951-5F0785849314}" type="presOf" srcId="{86CD0A75-0732-124E-A1C3-F0A62B7DE8E6}" destId="{FD45E60A-7A0A-5F44-B075-920BE392692C}" srcOrd="1" destOrd="0" presId="urn:microsoft.com/office/officeart/2005/8/layout/orgChart1"/>
    <dgm:cxn modelId="{D8D28069-0AD4-8841-981D-576EB61EE1E4}" type="presOf" srcId="{587C6D2F-3C99-5744-AF30-247AD67DC536}" destId="{DC5B3417-E8F2-9544-99AF-6F72BA8C1B70}" srcOrd="0" destOrd="0" presId="urn:microsoft.com/office/officeart/2005/8/layout/orgChart1"/>
    <dgm:cxn modelId="{E42DEB6E-0E67-E040-9348-45C7D3755994}" srcId="{83E53719-4FE8-DE4F-AE52-511669D3CB71}" destId="{86CD0A75-0732-124E-A1C3-F0A62B7DE8E6}" srcOrd="1" destOrd="0" parTransId="{5DA67D03-590C-3D4D-9FDA-BFE528F0DAA7}" sibTransId="{8B38E152-5AE4-7148-8197-18A48BD7BAA5}"/>
    <dgm:cxn modelId="{4A8F5F71-D1F1-9A43-97D6-D8572024E9FD}" type="presOf" srcId="{10B2B785-1033-0B45-8B5E-F194EFCC1B2E}" destId="{DEA6F214-D498-2949-B707-6C10BECEEEE0}" srcOrd="0" destOrd="0" presId="urn:microsoft.com/office/officeart/2005/8/layout/orgChart1"/>
    <dgm:cxn modelId="{1FD2ED74-47C8-CD4C-A92C-C5FA11DA7061}" type="presOf" srcId="{ADD30801-F458-7D4F-B681-17421508EAA0}" destId="{ACBF5020-5D4E-A245-AFE7-DB4AD0A55167}" srcOrd="1" destOrd="0" presId="urn:microsoft.com/office/officeart/2005/8/layout/orgChart1"/>
    <dgm:cxn modelId="{524A7F7B-ED41-344A-8094-CE1CBF335AD2}" type="presOf" srcId="{83E53719-4FE8-DE4F-AE52-511669D3CB71}" destId="{521F907C-A64B-5D43-AE0D-0B50334DF92A}" srcOrd="0" destOrd="0" presId="urn:microsoft.com/office/officeart/2005/8/layout/orgChart1"/>
    <dgm:cxn modelId="{504BA07B-3F39-7843-9CDB-5D57A2E69FC6}" type="presOf" srcId="{B41AA158-F0AA-D84C-B052-A2CC20BC201C}" destId="{B2A8909B-9D45-844C-9E9A-6730DE6F0AB5}" srcOrd="1" destOrd="0" presId="urn:microsoft.com/office/officeart/2005/8/layout/orgChart1"/>
    <dgm:cxn modelId="{EC24F37D-F125-554C-BF16-3397405A2429}" type="presOf" srcId="{7E9E7AB3-368D-D241-941D-CB628FB30793}" destId="{28219A04-EAD5-2A41-86BB-677C63757744}" srcOrd="0" destOrd="0" presId="urn:microsoft.com/office/officeart/2005/8/layout/orgChart1"/>
    <dgm:cxn modelId="{A5A73A84-9916-B142-BA78-B1B97BB77C03}" type="presOf" srcId="{8238192B-7AD0-5046-861A-0DF747AE8709}" destId="{976D326E-A4DC-7742-9553-D11BDA043716}" srcOrd="1" destOrd="0" presId="urn:microsoft.com/office/officeart/2005/8/layout/orgChart1"/>
    <dgm:cxn modelId="{AE8D4B8C-C7DA-BC42-A4F0-ADF5B4AE4FCA}" type="presOf" srcId="{DC81A01C-0A28-C74C-BC41-271684B567E0}" destId="{62247464-9AA0-154B-9C73-03C1C47C3FF1}" srcOrd="0" destOrd="0" presId="urn:microsoft.com/office/officeart/2005/8/layout/orgChart1"/>
    <dgm:cxn modelId="{DF2EC78F-9C09-2F41-A362-5D1080E3CF1F}" type="presOf" srcId="{8238192B-7AD0-5046-861A-0DF747AE8709}" destId="{D0736E7C-547E-F048-A62F-3F8A34E13CF1}" srcOrd="0" destOrd="0" presId="urn:microsoft.com/office/officeart/2005/8/layout/orgChart1"/>
    <dgm:cxn modelId="{EB264790-5F77-D045-9EA2-4E8C65A3C744}" type="presOf" srcId="{6B51D537-99E4-3244-8F39-A649FDB7888E}" destId="{89A26AEF-CB89-FA43-9EC2-9CC5D409B1E2}" srcOrd="0" destOrd="0" presId="urn:microsoft.com/office/officeart/2005/8/layout/orgChart1"/>
    <dgm:cxn modelId="{48817C91-5EE6-6947-8331-1122C3D4FF9A}" srcId="{83E53719-4FE8-DE4F-AE52-511669D3CB71}" destId="{B41AA158-F0AA-D84C-B052-A2CC20BC201C}" srcOrd="0" destOrd="0" parTransId="{FE14C42D-25DD-CD44-BAD0-8AB1D16E60C8}" sibTransId="{70C68B12-91F9-E446-9DB4-A453878B6707}"/>
    <dgm:cxn modelId="{44937F98-DBBA-2142-81E5-C50EAEF8659D}" type="presOf" srcId="{65E63765-302E-154D-81ED-DC15FD314935}" destId="{94DC15FB-4057-E64F-94AB-719D77315A8C}" srcOrd="0" destOrd="0" presId="urn:microsoft.com/office/officeart/2005/8/layout/orgChart1"/>
    <dgm:cxn modelId="{FC9D35A0-4F0D-414F-9A3B-8F584068E347}" srcId="{E97FFE20-72D0-814B-AB04-4D3403330444}" destId="{ADD30801-F458-7D4F-B681-17421508EAA0}" srcOrd="1" destOrd="0" parTransId="{138E3382-1A6D-E44C-B822-3C889B9E0E2A}" sibTransId="{8AAE4F55-AF1A-1542-BB05-C015F27FA65A}"/>
    <dgm:cxn modelId="{6FA944A6-FE02-9747-94BC-FDE5B98BE08F}" srcId="{86CD0A75-0732-124E-A1C3-F0A62B7DE8E6}" destId="{2567B695-EE59-094D-826D-176340D0A5C8}" srcOrd="0" destOrd="0" parTransId="{6B51D537-99E4-3244-8F39-A649FDB7888E}" sibTransId="{D212AAEA-48CD-AA48-8F17-3B86A14A2E13}"/>
    <dgm:cxn modelId="{EEC1BAAC-4184-3B4D-9562-F1350D2E12D1}" srcId="{587C6D2F-3C99-5744-AF30-247AD67DC536}" destId="{A96CE287-7A9D-4943-807F-62D2307E46D4}" srcOrd="1" destOrd="0" parTransId="{65E63765-302E-154D-81ED-DC15FD314935}" sibTransId="{2E2C13EE-90C9-544A-A01D-DA2AAA427793}"/>
    <dgm:cxn modelId="{7FA198B0-4447-5B4B-B6AA-1D7184CFF9E2}" type="presOf" srcId="{32FCEC19-8A43-8441-A450-C1DD24A745A6}" destId="{508B8E9C-3E4F-C446-B21F-CFF2764BEE8D}" srcOrd="0" destOrd="0" presId="urn:microsoft.com/office/officeart/2005/8/layout/orgChart1"/>
    <dgm:cxn modelId="{4D7F86BE-CF4D-774F-AEB6-A5EC3EFA92D0}" type="presOf" srcId="{A96CE287-7A9D-4943-807F-62D2307E46D4}" destId="{47CC24A4-D057-FD4B-B85A-DEC1961A8DD6}" srcOrd="0" destOrd="0" presId="urn:microsoft.com/office/officeart/2005/8/layout/orgChart1"/>
    <dgm:cxn modelId="{2A064DC1-1BA0-884E-8191-B692F32CD3E1}" type="presOf" srcId="{65B03389-D6A7-FF4E-976A-ED7479023DEB}" destId="{1C8EDBDC-6923-E34D-9BCD-E4EEFC853E3B}" srcOrd="1" destOrd="0" presId="urn:microsoft.com/office/officeart/2005/8/layout/orgChart1"/>
    <dgm:cxn modelId="{906E3EC8-7200-B047-9471-6EAC0F67C581}" type="presOf" srcId="{86CD0A75-0732-124E-A1C3-F0A62B7DE8E6}" destId="{15885F5A-DE14-2942-A598-4A3070F67B99}" srcOrd="0" destOrd="0" presId="urn:microsoft.com/office/officeart/2005/8/layout/orgChart1"/>
    <dgm:cxn modelId="{6B852DCA-D482-8842-90BC-87360ACBCA40}" srcId="{587C6D2F-3C99-5744-AF30-247AD67DC536}" destId="{E97FFE20-72D0-814B-AB04-4D3403330444}" srcOrd="2" destOrd="0" parTransId="{10B2B785-1033-0B45-8B5E-F194EFCC1B2E}" sibTransId="{8F3E39E4-100E-644C-A749-56245D39CB0B}"/>
    <dgm:cxn modelId="{924A4FCA-9530-EF47-BDF5-2524F0B54A79}" type="presOf" srcId="{B41AA158-F0AA-D84C-B052-A2CC20BC201C}" destId="{0432BBFA-F7FE-9143-B782-4BA655B510FE}" srcOrd="0" destOrd="0" presId="urn:microsoft.com/office/officeart/2005/8/layout/orgChart1"/>
    <dgm:cxn modelId="{1225ACD1-1CB6-5047-9343-6CCDA2FE50BB}" type="presOf" srcId="{A96146CB-623B-E14E-A02B-C0E146B554C4}" destId="{1C8EE325-1938-9341-BCD9-DA4479C1BAC8}" srcOrd="0" destOrd="0" presId="urn:microsoft.com/office/officeart/2005/8/layout/orgChart1"/>
    <dgm:cxn modelId="{E49CDFD8-952A-8043-9151-A7FED0242C81}" type="presOf" srcId="{E97FFE20-72D0-814B-AB04-4D3403330444}" destId="{453C7A34-D623-0940-811E-767711D9376F}" srcOrd="1" destOrd="0" presId="urn:microsoft.com/office/officeart/2005/8/layout/orgChart1"/>
    <dgm:cxn modelId="{43D59CDB-240D-234F-9D9F-674C3E307570}" srcId="{587C6D2F-3C99-5744-AF30-247AD67DC536}" destId="{83E53719-4FE8-DE4F-AE52-511669D3CB71}" srcOrd="0" destOrd="0" parTransId="{A96146CB-623B-E14E-A02B-C0E146B554C4}" sibTransId="{758E3ED4-0AE3-DD4D-ADF2-31F62AABB682}"/>
    <dgm:cxn modelId="{68CDBCDE-0F1F-774E-A0D1-A4C9AB8A2322}" type="presOf" srcId="{2567B695-EE59-094D-826D-176340D0A5C8}" destId="{F7CC7363-12B5-904F-9D3D-3869599C561C}" srcOrd="0" destOrd="0" presId="urn:microsoft.com/office/officeart/2005/8/layout/orgChart1"/>
    <dgm:cxn modelId="{989951E0-9FE6-0B43-B5AD-FE4127329A5B}" type="presOf" srcId="{ADD30801-F458-7D4F-B681-17421508EAA0}" destId="{56245B24-FF27-EC49-83F2-C778D3EBCF96}" srcOrd="0" destOrd="0" presId="urn:microsoft.com/office/officeart/2005/8/layout/orgChart1"/>
    <dgm:cxn modelId="{6487C8E6-843C-684F-85BB-ACB1E99D2246}" type="presOf" srcId="{E97FFE20-72D0-814B-AB04-4D3403330444}" destId="{F33070B8-A6EA-B946-9070-679254176E89}" srcOrd="0" destOrd="0" presId="urn:microsoft.com/office/officeart/2005/8/layout/orgChart1"/>
    <dgm:cxn modelId="{59AA23F0-FD97-5F41-AE3E-6589708A1098}" type="presOf" srcId="{138E3382-1A6D-E44C-B822-3C889B9E0E2A}" destId="{7365495A-0051-C541-9816-48FE6FD3301A}" srcOrd="0" destOrd="0" presId="urn:microsoft.com/office/officeart/2005/8/layout/orgChart1"/>
    <dgm:cxn modelId="{3FD589F8-2BCA-BE4D-9401-E6626B966B8C}" type="presOf" srcId="{A96CE287-7A9D-4943-807F-62D2307E46D4}" destId="{B7698E2D-6DFB-924B-8939-7B3859CD3162}" srcOrd="1" destOrd="0" presId="urn:microsoft.com/office/officeart/2005/8/layout/orgChart1"/>
    <dgm:cxn modelId="{37FDDAA0-6C0F-9048-8103-6A975261BE90}" type="presParOf" srcId="{62247464-9AA0-154B-9C73-03C1C47C3FF1}" destId="{D8B1E557-2CE6-884B-9873-EA0E8730F355}" srcOrd="0" destOrd="0" presId="urn:microsoft.com/office/officeart/2005/8/layout/orgChart1"/>
    <dgm:cxn modelId="{E722CCA6-411D-254F-8430-6D442FBE7FB8}" type="presParOf" srcId="{D8B1E557-2CE6-884B-9873-EA0E8730F355}" destId="{CA459340-2344-284D-8A55-DEAE61568A3D}" srcOrd="0" destOrd="0" presId="urn:microsoft.com/office/officeart/2005/8/layout/orgChart1"/>
    <dgm:cxn modelId="{42119B35-A57E-D143-9E01-3777C494516D}" type="presParOf" srcId="{CA459340-2344-284D-8A55-DEAE61568A3D}" destId="{DC5B3417-E8F2-9544-99AF-6F72BA8C1B70}" srcOrd="0" destOrd="0" presId="urn:microsoft.com/office/officeart/2005/8/layout/orgChart1"/>
    <dgm:cxn modelId="{8CDF1920-373D-874F-A0C1-3ADEE3669349}" type="presParOf" srcId="{CA459340-2344-284D-8A55-DEAE61568A3D}" destId="{7ED1ECB6-EEA7-674E-8657-FB215216C5CD}" srcOrd="1" destOrd="0" presId="urn:microsoft.com/office/officeart/2005/8/layout/orgChart1"/>
    <dgm:cxn modelId="{61E6D0D5-AC2A-FB4B-A152-B577DEE490B2}" type="presParOf" srcId="{D8B1E557-2CE6-884B-9873-EA0E8730F355}" destId="{6C99BEA8-473F-AC42-944D-EDF8E5E05306}" srcOrd="1" destOrd="0" presId="urn:microsoft.com/office/officeart/2005/8/layout/orgChart1"/>
    <dgm:cxn modelId="{EE34987B-3B82-2146-A8C4-4C9EF99256A3}" type="presParOf" srcId="{6C99BEA8-473F-AC42-944D-EDF8E5E05306}" destId="{1C8EE325-1938-9341-BCD9-DA4479C1BAC8}" srcOrd="0" destOrd="0" presId="urn:microsoft.com/office/officeart/2005/8/layout/orgChart1"/>
    <dgm:cxn modelId="{5EFB1953-3A6B-D248-A4C5-CCE81D894BF1}" type="presParOf" srcId="{6C99BEA8-473F-AC42-944D-EDF8E5E05306}" destId="{3C390E50-18E6-824C-BADA-6DEA1324BBF8}" srcOrd="1" destOrd="0" presId="urn:microsoft.com/office/officeart/2005/8/layout/orgChart1"/>
    <dgm:cxn modelId="{F3EF8ADD-6BC8-A749-9C77-00DDA51EB2D9}" type="presParOf" srcId="{3C390E50-18E6-824C-BADA-6DEA1324BBF8}" destId="{16DDA584-F0E5-5848-9ED8-0AE0AE2E91C0}" srcOrd="0" destOrd="0" presId="urn:microsoft.com/office/officeart/2005/8/layout/orgChart1"/>
    <dgm:cxn modelId="{434E6C32-CB6E-8941-8D9E-4E566ED40BE7}" type="presParOf" srcId="{16DDA584-F0E5-5848-9ED8-0AE0AE2E91C0}" destId="{521F907C-A64B-5D43-AE0D-0B50334DF92A}" srcOrd="0" destOrd="0" presId="urn:microsoft.com/office/officeart/2005/8/layout/orgChart1"/>
    <dgm:cxn modelId="{5F2C3F85-FAE8-AE47-9B75-0AF88DF9A952}" type="presParOf" srcId="{16DDA584-F0E5-5848-9ED8-0AE0AE2E91C0}" destId="{DD136913-5679-7C42-8215-F0C243FF29C7}" srcOrd="1" destOrd="0" presId="urn:microsoft.com/office/officeart/2005/8/layout/orgChart1"/>
    <dgm:cxn modelId="{B7AD043C-4748-B942-90DF-5FEB7BAE588D}" type="presParOf" srcId="{3C390E50-18E6-824C-BADA-6DEA1324BBF8}" destId="{72726D90-D365-D443-8BA8-F6C395BC742E}" srcOrd="1" destOrd="0" presId="urn:microsoft.com/office/officeart/2005/8/layout/orgChart1"/>
    <dgm:cxn modelId="{48E7DDC1-6EB5-B04A-A941-932A17122DA9}" type="presParOf" srcId="{72726D90-D365-D443-8BA8-F6C395BC742E}" destId="{53441E0F-5B80-B348-ABA9-C2C9C5B8462A}" srcOrd="0" destOrd="0" presId="urn:microsoft.com/office/officeart/2005/8/layout/orgChart1"/>
    <dgm:cxn modelId="{605720C4-73E0-9949-83F1-97FB3450E929}" type="presParOf" srcId="{72726D90-D365-D443-8BA8-F6C395BC742E}" destId="{07D420F2-1D20-654F-9636-C9300318D979}" srcOrd="1" destOrd="0" presId="urn:microsoft.com/office/officeart/2005/8/layout/orgChart1"/>
    <dgm:cxn modelId="{BDAE860F-42FA-954A-8E24-E39891871CA2}" type="presParOf" srcId="{07D420F2-1D20-654F-9636-C9300318D979}" destId="{34B5EF69-A6E3-EC46-B896-F4E16144D368}" srcOrd="0" destOrd="0" presId="urn:microsoft.com/office/officeart/2005/8/layout/orgChart1"/>
    <dgm:cxn modelId="{CAEADB09-2E23-754F-A2FB-8792F7340CA9}" type="presParOf" srcId="{34B5EF69-A6E3-EC46-B896-F4E16144D368}" destId="{0432BBFA-F7FE-9143-B782-4BA655B510FE}" srcOrd="0" destOrd="0" presId="urn:microsoft.com/office/officeart/2005/8/layout/orgChart1"/>
    <dgm:cxn modelId="{3BA74EAE-3387-BD49-8F0A-72EEA98FC031}" type="presParOf" srcId="{34B5EF69-A6E3-EC46-B896-F4E16144D368}" destId="{B2A8909B-9D45-844C-9E9A-6730DE6F0AB5}" srcOrd="1" destOrd="0" presId="urn:microsoft.com/office/officeart/2005/8/layout/orgChart1"/>
    <dgm:cxn modelId="{0385EF7C-6CDC-F14B-9087-EC9242E6C7A1}" type="presParOf" srcId="{07D420F2-1D20-654F-9636-C9300318D979}" destId="{9E1C5F96-D0A6-9348-91F5-0E4D20F6C233}" srcOrd="1" destOrd="0" presId="urn:microsoft.com/office/officeart/2005/8/layout/orgChart1"/>
    <dgm:cxn modelId="{E5D4240F-2C08-9244-96C8-2DDE34BF6493}" type="presParOf" srcId="{07D420F2-1D20-654F-9636-C9300318D979}" destId="{6FAF3032-7455-FB4E-91DC-2EE3D5C5BCDC}" srcOrd="2" destOrd="0" presId="urn:microsoft.com/office/officeart/2005/8/layout/orgChart1"/>
    <dgm:cxn modelId="{4D3BCD43-49B0-144A-8C31-B82F0E1F5BBA}" type="presParOf" srcId="{72726D90-D365-D443-8BA8-F6C395BC742E}" destId="{3F7EF42E-003D-D14D-9636-626E7CAEE3DD}" srcOrd="2" destOrd="0" presId="urn:microsoft.com/office/officeart/2005/8/layout/orgChart1"/>
    <dgm:cxn modelId="{29810171-A5B0-8640-A6A7-B869D64EB639}" type="presParOf" srcId="{72726D90-D365-D443-8BA8-F6C395BC742E}" destId="{819CC2CD-ABDF-B04D-B44B-1F4773981286}" srcOrd="3" destOrd="0" presId="urn:microsoft.com/office/officeart/2005/8/layout/orgChart1"/>
    <dgm:cxn modelId="{C3E479FD-2C67-EF49-A658-B1DCB29666CD}" type="presParOf" srcId="{819CC2CD-ABDF-B04D-B44B-1F4773981286}" destId="{B317F1D7-07F0-B44E-9E01-5146E02B2903}" srcOrd="0" destOrd="0" presId="urn:microsoft.com/office/officeart/2005/8/layout/orgChart1"/>
    <dgm:cxn modelId="{F4666FEB-19A3-7A40-B809-9FB082D45DA8}" type="presParOf" srcId="{B317F1D7-07F0-B44E-9E01-5146E02B2903}" destId="{15885F5A-DE14-2942-A598-4A3070F67B99}" srcOrd="0" destOrd="0" presId="urn:microsoft.com/office/officeart/2005/8/layout/orgChart1"/>
    <dgm:cxn modelId="{54E2893A-D186-D54D-9689-19950DC7574F}" type="presParOf" srcId="{B317F1D7-07F0-B44E-9E01-5146E02B2903}" destId="{FD45E60A-7A0A-5F44-B075-920BE392692C}" srcOrd="1" destOrd="0" presId="urn:microsoft.com/office/officeart/2005/8/layout/orgChart1"/>
    <dgm:cxn modelId="{C6C799D1-E9C9-0748-8654-324A6E36324D}" type="presParOf" srcId="{819CC2CD-ABDF-B04D-B44B-1F4773981286}" destId="{F51866B7-3C45-794F-9027-5B154C3A7E34}" srcOrd="1" destOrd="0" presId="urn:microsoft.com/office/officeart/2005/8/layout/orgChart1"/>
    <dgm:cxn modelId="{08809FBA-D846-974F-B8A2-505A1F6972D5}" type="presParOf" srcId="{F51866B7-3C45-794F-9027-5B154C3A7E34}" destId="{89A26AEF-CB89-FA43-9EC2-9CC5D409B1E2}" srcOrd="0" destOrd="0" presId="urn:microsoft.com/office/officeart/2005/8/layout/orgChart1"/>
    <dgm:cxn modelId="{02FE1678-65F7-1641-9329-CE962EF64A49}" type="presParOf" srcId="{F51866B7-3C45-794F-9027-5B154C3A7E34}" destId="{421B1D7D-1D55-F24A-96A4-9D73CA60ECEA}" srcOrd="1" destOrd="0" presId="urn:microsoft.com/office/officeart/2005/8/layout/orgChart1"/>
    <dgm:cxn modelId="{5F6FC3E4-5B0C-5943-B9C1-3862FB3E7260}" type="presParOf" srcId="{421B1D7D-1D55-F24A-96A4-9D73CA60ECEA}" destId="{8A8F8CBD-28A3-6044-B82B-15F11D2D810E}" srcOrd="0" destOrd="0" presId="urn:microsoft.com/office/officeart/2005/8/layout/orgChart1"/>
    <dgm:cxn modelId="{5E9F5B3A-C1E0-AA4B-8ECB-5A0CC3DF046F}" type="presParOf" srcId="{8A8F8CBD-28A3-6044-B82B-15F11D2D810E}" destId="{F7CC7363-12B5-904F-9D3D-3869599C561C}" srcOrd="0" destOrd="0" presId="urn:microsoft.com/office/officeart/2005/8/layout/orgChart1"/>
    <dgm:cxn modelId="{E00C314F-ADFA-8146-90DB-FF3D54CB698C}" type="presParOf" srcId="{8A8F8CBD-28A3-6044-B82B-15F11D2D810E}" destId="{6D032534-0948-7A42-AC07-85A6233AB9C5}" srcOrd="1" destOrd="0" presId="urn:microsoft.com/office/officeart/2005/8/layout/orgChart1"/>
    <dgm:cxn modelId="{A178CE86-9F54-9845-8F56-85D4BC76CE1B}" type="presParOf" srcId="{421B1D7D-1D55-F24A-96A4-9D73CA60ECEA}" destId="{EFC3DB84-8DC3-0540-A5F5-DA68E7C6D990}" srcOrd="1" destOrd="0" presId="urn:microsoft.com/office/officeart/2005/8/layout/orgChart1"/>
    <dgm:cxn modelId="{F3EF49AE-ADD0-8243-AB35-D4F9C1FDC70B}" type="presParOf" srcId="{421B1D7D-1D55-F24A-96A4-9D73CA60ECEA}" destId="{54634B7D-D732-3D4C-B347-BFE57CE3E20A}" srcOrd="2" destOrd="0" presId="urn:microsoft.com/office/officeart/2005/8/layout/orgChart1"/>
    <dgm:cxn modelId="{8AECCBA5-94CD-D245-BA21-12F6C01AEDDF}" type="presParOf" srcId="{819CC2CD-ABDF-B04D-B44B-1F4773981286}" destId="{ED34E526-6924-8745-860B-AE017F9F3F7A}" srcOrd="2" destOrd="0" presId="urn:microsoft.com/office/officeart/2005/8/layout/orgChart1"/>
    <dgm:cxn modelId="{78CF9612-9F79-644D-A5D3-498E680AE3E6}" type="presParOf" srcId="{3C390E50-18E6-824C-BADA-6DEA1324BBF8}" destId="{9CDC2219-ACD9-A746-9C0C-EA041F71BFDD}" srcOrd="2" destOrd="0" presId="urn:microsoft.com/office/officeart/2005/8/layout/orgChart1"/>
    <dgm:cxn modelId="{9549CBE6-60C0-7D49-B2E0-FD4EE745F0AE}" type="presParOf" srcId="{6C99BEA8-473F-AC42-944D-EDF8E5E05306}" destId="{94DC15FB-4057-E64F-94AB-719D77315A8C}" srcOrd="2" destOrd="0" presId="urn:microsoft.com/office/officeart/2005/8/layout/orgChart1"/>
    <dgm:cxn modelId="{04BA6458-AB04-3041-A28D-116A05CE1764}" type="presParOf" srcId="{6C99BEA8-473F-AC42-944D-EDF8E5E05306}" destId="{805E34AC-2CBE-9D4F-88B1-46BCEB8D4681}" srcOrd="3" destOrd="0" presId="urn:microsoft.com/office/officeart/2005/8/layout/orgChart1"/>
    <dgm:cxn modelId="{7B603057-EF3D-BA45-8B12-20386163C336}" type="presParOf" srcId="{805E34AC-2CBE-9D4F-88B1-46BCEB8D4681}" destId="{31619728-543F-2E49-9A93-4243B6A069DC}" srcOrd="0" destOrd="0" presId="urn:microsoft.com/office/officeart/2005/8/layout/orgChart1"/>
    <dgm:cxn modelId="{8471FEB5-7C21-0143-A849-DCAB8E0E7BD9}" type="presParOf" srcId="{31619728-543F-2E49-9A93-4243B6A069DC}" destId="{47CC24A4-D057-FD4B-B85A-DEC1961A8DD6}" srcOrd="0" destOrd="0" presId="urn:microsoft.com/office/officeart/2005/8/layout/orgChart1"/>
    <dgm:cxn modelId="{9523C192-EFC6-A447-927E-491DE697CABB}" type="presParOf" srcId="{31619728-543F-2E49-9A93-4243B6A069DC}" destId="{B7698E2D-6DFB-924B-8939-7B3859CD3162}" srcOrd="1" destOrd="0" presId="urn:microsoft.com/office/officeart/2005/8/layout/orgChart1"/>
    <dgm:cxn modelId="{424951BC-A062-2048-8AB0-F50059BFE492}" type="presParOf" srcId="{805E34AC-2CBE-9D4F-88B1-46BCEB8D4681}" destId="{48CC43E3-266F-7346-8DBF-3475A0D38CDC}" srcOrd="1" destOrd="0" presId="urn:microsoft.com/office/officeart/2005/8/layout/orgChart1"/>
    <dgm:cxn modelId="{AB92C3BD-06CC-D540-8200-9C41C860DA6C}" type="presParOf" srcId="{805E34AC-2CBE-9D4F-88B1-46BCEB8D4681}" destId="{31D40A3F-5B13-5442-9A6C-463FBC3C8B6B}" srcOrd="2" destOrd="0" presId="urn:microsoft.com/office/officeart/2005/8/layout/orgChart1"/>
    <dgm:cxn modelId="{364E63E6-401A-1349-94ED-4EC15F7FB3A8}" type="presParOf" srcId="{6C99BEA8-473F-AC42-944D-EDF8E5E05306}" destId="{DEA6F214-D498-2949-B707-6C10BECEEEE0}" srcOrd="4" destOrd="0" presId="urn:microsoft.com/office/officeart/2005/8/layout/orgChart1"/>
    <dgm:cxn modelId="{3BEB8157-F7EF-804C-A35C-8FDD947B857D}" type="presParOf" srcId="{6C99BEA8-473F-AC42-944D-EDF8E5E05306}" destId="{9370700E-DF02-8148-8163-7D4F3811DAA1}" srcOrd="5" destOrd="0" presId="urn:microsoft.com/office/officeart/2005/8/layout/orgChart1"/>
    <dgm:cxn modelId="{1C716869-9513-C44A-AD94-E9FAC93C1B24}" type="presParOf" srcId="{9370700E-DF02-8148-8163-7D4F3811DAA1}" destId="{7A931830-3366-4D41-8184-BB70034DAB08}" srcOrd="0" destOrd="0" presId="urn:microsoft.com/office/officeart/2005/8/layout/orgChart1"/>
    <dgm:cxn modelId="{0F042453-F5C0-CD40-8633-16FE9FCA012F}" type="presParOf" srcId="{7A931830-3366-4D41-8184-BB70034DAB08}" destId="{F33070B8-A6EA-B946-9070-679254176E89}" srcOrd="0" destOrd="0" presId="urn:microsoft.com/office/officeart/2005/8/layout/orgChart1"/>
    <dgm:cxn modelId="{D2A3ADBB-15C1-9B42-BE63-77B58E852955}" type="presParOf" srcId="{7A931830-3366-4D41-8184-BB70034DAB08}" destId="{453C7A34-D623-0940-811E-767711D9376F}" srcOrd="1" destOrd="0" presId="urn:microsoft.com/office/officeart/2005/8/layout/orgChart1"/>
    <dgm:cxn modelId="{AEB8BF7D-9B1D-3144-8BC1-90B61A8ADA97}" type="presParOf" srcId="{9370700E-DF02-8148-8163-7D4F3811DAA1}" destId="{ABE31CE9-8373-5440-AF0E-A512BBF42823}" srcOrd="1" destOrd="0" presId="urn:microsoft.com/office/officeart/2005/8/layout/orgChart1"/>
    <dgm:cxn modelId="{17784D60-CF8F-5B4A-9A23-2D605FDAFA70}" type="presParOf" srcId="{ABE31CE9-8373-5440-AF0E-A512BBF42823}" destId="{508B8E9C-3E4F-C446-B21F-CFF2764BEE8D}" srcOrd="0" destOrd="0" presId="urn:microsoft.com/office/officeart/2005/8/layout/orgChart1"/>
    <dgm:cxn modelId="{F5856BEF-382A-5246-927E-D5D5C1C0D5AF}" type="presParOf" srcId="{ABE31CE9-8373-5440-AF0E-A512BBF42823}" destId="{8885D52E-50BA-E244-8D06-52A5BDF63F17}" srcOrd="1" destOrd="0" presId="urn:microsoft.com/office/officeart/2005/8/layout/orgChart1"/>
    <dgm:cxn modelId="{E9BF354D-B3C7-7145-A3F2-1A9914CA6571}" type="presParOf" srcId="{8885D52E-50BA-E244-8D06-52A5BDF63F17}" destId="{5EC9F0EB-23AA-A041-A5B8-218E594CA400}" srcOrd="0" destOrd="0" presId="urn:microsoft.com/office/officeart/2005/8/layout/orgChart1"/>
    <dgm:cxn modelId="{A3A27CF1-F41F-9D4B-9DA6-1D6E9AB4875C}" type="presParOf" srcId="{5EC9F0EB-23AA-A041-A5B8-218E594CA400}" destId="{D0736E7C-547E-F048-A62F-3F8A34E13CF1}" srcOrd="0" destOrd="0" presId="urn:microsoft.com/office/officeart/2005/8/layout/orgChart1"/>
    <dgm:cxn modelId="{70F296CD-C563-2149-A79F-53C3B9B10803}" type="presParOf" srcId="{5EC9F0EB-23AA-A041-A5B8-218E594CA400}" destId="{976D326E-A4DC-7742-9553-D11BDA043716}" srcOrd="1" destOrd="0" presId="urn:microsoft.com/office/officeart/2005/8/layout/orgChart1"/>
    <dgm:cxn modelId="{6566E949-51DB-714E-8FCC-A091C75FA225}" type="presParOf" srcId="{8885D52E-50BA-E244-8D06-52A5BDF63F17}" destId="{5B2A34DD-1B8D-2C4A-AEE4-77A0647A744E}" srcOrd="1" destOrd="0" presId="urn:microsoft.com/office/officeart/2005/8/layout/orgChart1"/>
    <dgm:cxn modelId="{1C212206-1738-0A4F-BFC1-3E6C6FB72B5D}" type="presParOf" srcId="{8885D52E-50BA-E244-8D06-52A5BDF63F17}" destId="{F6537C8D-D280-564B-8709-8BBF14F052AB}" srcOrd="2" destOrd="0" presId="urn:microsoft.com/office/officeart/2005/8/layout/orgChart1"/>
    <dgm:cxn modelId="{0045C96D-7830-F242-B950-8A962D2EA6FF}" type="presParOf" srcId="{ABE31CE9-8373-5440-AF0E-A512BBF42823}" destId="{7365495A-0051-C541-9816-48FE6FD3301A}" srcOrd="2" destOrd="0" presId="urn:microsoft.com/office/officeart/2005/8/layout/orgChart1"/>
    <dgm:cxn modelId="{FB1EC1C6-74A1-4142-8BF9-2D6B01840104}" type="presParOf" srcId="{ABE31CE9-8373-5440-AF0E-A512BBF42823}" destId="{BA2BE744-D9BB-AB4E-AB0A-7F675D303CFE}" srcOrd="3" destOrd="0" presId="urn:microsoft.com/office/officeart/2005/8/layout/orgChart1"/>
    <dgm:cxn modelId="{E7371FFF-0E73-C545-B78E-41A168284981}" type="presParOf" srcId="{BA2BE744-D9BB-AB4E-AB0A-7F675D303CFE}" destId="{11C43AB8-BDC0-454F-9DFA-541B95F370C6}" srcOrd="0" destOrd="0" presId="urn:microsoft.com/office/officeart/2005/8/layout/orgChart1"/>
    <dgm:cxn modelId="{6CA1D8AD-92DB-3149-95F8-B5A594B78B39}" type="presParOf" srcId="{11C43AB8-BDC0-454F-9DFA-541B95F370C6}" destId="{56245B24-FF27-EC49-83F2-C778D3EBCF96}" srcOrd="0" destOrd="0" presId="urn:microsoft.com/office/officeart/2005/8/layout/orgChart1"/>
    <dgm:cxn modelId="{335332AF-329B-8543-870C-56E263244855}" type="presParOf" srcId="{11C43AB8-BDC0-454F-9DFA-541B95F370C6}" destId="{ACBF5020-5D4E-A245-AFE7-DB4AD0A55167}" srcOrd="1" destOrd="0" presId="urn:microsoft.com/office/officeart/2005/8/layout/orgChart1"/>
    <dgm:cxn modelId="{670E692E-7D11-5846-84FE-7129D3D16AF1}" type="presParOf" srcId="{BA2BE744-D9BB-AB4E-AB0A-7F675D303CFE}" destId="{A2AA60E4-9520-3749-92D7-62F271DA7EFC}" srcOrd="1" destOrd="0" presId="urn:microsoft.com/office/officeart/2005/8/layout/orgChart1"/>
    <dgm:cxn modelId="{47C8CEBD-6366-9549-8292-3501F81F453C}" type="presParOf" srcId="{BA2BE744-D9BB-AB4E-AB0A-7F675D303CFE}" destId="{45D079C4-14F0-A34F-A4F7-7D3B4007CBA7}" srcOrd="2" destOrd="0" presId="urn:microsoft.com/office/officeart/2005/8/layout/orgChart1"/>
    <dgm:cxn modelId="{A4072AF8-C203-1347-B0FC-B6C4FD6D0873}" type="presParOf" srcId="{ABE31CE9-8373-5440-AF0E-A512BBF42823}" destId="{28219A04-EAD5-2A41-86BB-677C63757744}" srcOrd="4" destOrd="0" presId="urn:microsoft.com/office/officeart/2005/8/layout/orgChart1"/>
    <dgm:cxn modelId="{308D0674-648D-3240-945B-D31D2121878A}" type="presParOf" srcId="{ABE31CE9-8373-5440-AF0E-A512BBF42823}" destId="{D463E96B-A64F-7044-9107-ED31A7A20FC3}" srcOrd="5" destOrd="0" presId="urn:microsoft.com/office/officeart/2005/8/layout/orgChart1"/>
    <dgm:cxn modelId="{4E2F7DD3-215C-F44A-90A6-2C9CE8E451C9}" type="presParOf" srcId="{D463E96B-A64F-7044-9107-ED31A7A20FC3}" destId="{48534350-DD78-944A-A594-BA66C780B909}" srcOrd="0" destOrd="0" presId="urn:microsoft.com/office/officeart/2005/8/layout/orgChart1"/>
    <dgm:cxn modelId="{F53443C9-9928-134E-B01E-DBE2A26DE13B}" type="presParOf" srcId="{48534350-DD78-944A-A594-BA66C780B909}" destId="{283FF65D-CA00-5449-9F2C-BE73BD7C6B70}" srcOrd="0" destOrd="0" presId="urn:microsoft.com/office/officeart/2005/8/layout/orgChart1"/>
    <dgm:cxn modelId="{DE9AB10C-65E3-944E-807C-090FF934E7BD}" type="presParOf" srcId="{48534350-DD78-944A-A594-BA66C780B909}" destId="{1C8EDBDC-6923-E34D-9BCD-E4EEFC853E3B}" srcOrd="1" destOrd="0" presId="urn:microsoft.com/office/officeart/2005/8/layout/orgChart1"/>
    <dgm:cxn modelId="{6631651D-900D-7D41-A74A-5A9F93A74716}" type="presParOf" srcId="{D463E96B-A64F-7044-9107-ED31A7A20FC3}" destId="{9C84D596-9BA8-3C43-A39C-EF6E9D1294E5}" srcOrd="1" destOrd="0" presId="urn:microsoft.com/office/officeart/2005/8/layout/orgChart1"/>
    <dgm:cxn modelId="{5AAA6299-395D-714D-8457-A6F632535D6E}" type="presParOf" srcId="{D463E96B-A64F-7044-9107-ED31A7A20FC3}" destId="{076F36A7-4D6B-E44B-93BE-3234322BFBAB}" srcOrd="2" destOrd="0" presId="urn:microsoft.com/office/officeart/2005/8/layout/orgChart1"/>
    <dgm:cxn modelId="{F18270F5-66F8-CF4D-BCF7-FA438FEB9E9D}" type="presParOf" srcId="{9370700E-DF02-8148-8163-7D4F3811DAA1}" destId="{69571B31-470A-FE4D-A3B1-F8169C1D2377}" srcOrd="2" destOrd="0" presId="urn:microsoft.com/office/officeart/2005/8/layout/orgChart1"/>
    <dgm:cxn modelId="{DA38BAED-38D6-3E43-A4B5-2D0AC81C4A39}" type="presParOf" srcId="{D8B1E557-2CE6-884B-9873-EA0E8730F355}" destId="{39515E60-600B-FA46-9E3E-FC252D47D4A1}"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ABC5AA-8320-4C09-A44D-35666FCAE08F}" type="doc">
      <dgm:prSet loTypeId="urn:microsoft.com/office/officeart/2005/8/layout/cycle4" loCatId="list" qsTypeId="urn:microsoft.com/office/officeart/2005/8/quickstyle/simple1" qsCatId="simple" csTypeId="urn:microsoft.com/office/officeart/2005/8/colors/colorful1" csCatId="colorful" phldr="1"/>
      <dgm:spPr/>
      <dgm:t>
        <a:bodyPr/>
        <a:lstStyle/>
        <a:p>
          <a:endParaRPr lang="en-US"/>
        </a:p>
      </dgm:t>
    </dgm:pt>
    <dgm:pt modelId="{DC90BA1F-BF1A-4AD5-A2A3-C7A5DA84A04F}">
      <dgm:prSet custT="1"/>
      <dgm:spPr/>
      <dgm:t>
        <a:bodyPr/>
        <a:lstStyle/>
        <a:p>
          <a:r>
            <a:rPr lang="en-US" sz="1400" b="1"/>
            <a:t>Strengths</a:t>
          </a:r>
          <a:endParaRPr lang="en-US" sz="1400" b="1" dirty="0"/>
        </a:p>
      </dgm:t>
    </dgm:pt>
    <dgm:pt modelId="{6C7B4B1E-F7D1-4290-A609-90233148FAD2}" type="parTrans" cxnId="{6DCA06D6-DE38-4BE2-B4DD-412BBD0DD47B}">
      <dgm:prSet/>
      <dgm:spPr/>
      <dgm:t>
        <a:bodyPr/>
        <a:lstStyle/>
        <a:p>
          <a:endParaRPr lang="en-US"/>
        </a:p>
      </dgm:t>
    </dgm:pt>
    <dgm:pt modelId="{33B5436E-69C0-4A49-A050-8FE0885261BB}" type="sibTrans" cxnId="{6DCA06D6-DE38-4BE2-B4DD-412BBD0DD47B}">
      <dgm:prSet/>
      <dgm:spPr/>
      <dgm:t>
        <a:bodyPr/>
        <a:lstStyle/>
        <a:p>
          <a:endParaRPr lang="en-US"/>
        </a:p>
      </dgm:t>
    </dgm:pt>
    <dgm:pt modelId="{E7D15585-B055-4650-BFC8-D37FF79DF741}">
      <dgm:prSet custT="1"/>
      <dgm:spPr/>
      <dgm:t>
        <a:bodyPr anchor="ctr"/>
        <a:lstStyle/>
        <a:p>
          <a:r>
            <a:rPr lang="en-US" sz="1400" b="1"/>
            <a:t>Weaknesses</a:t>
          </a:r>
          <a:endParaRPr lang="en-US" sz="1400" b="1" dirty="0"/>
        </a:p>
      </dgm:t>
    </dgm:pt>
    <dgm:pt modelId="{64801A27-80BF-42D7-A618-B018136DB73F}" type="parTrans" cxnId="{90CF2CBB-95B6-44A1-9FA4-FFF8DF7B7C9D}">
      <dgm:prSet/>
      <dgm:spPr/>
      <dgm:t>
        <a:bodyPr/>
        <a:lstStyle/>
        <a:p>
          <a:endParaRPr lang="en-US"/>
        </a:p>
      </dgm:t>
    </dgm:pt>
    <dgm:pt modelId="{FA5664A2-355D-4966-B62C-544E9EC335D3}" type="sibTrans" cxnId="{90CF2CBB-95B6-44A1-9FA4-FFF8DF7B7C9D}">
      <dgm:prSet/>
      <dgm:spPr/>
      <dgm:t>
        <a:bodyPr/>
        <a:lstStyle/>
        <a:p>
          <a:endParaRPr lang="en-US"/>
        </a:p>
      </dgm:t>
    </dgm:pt>
    <dgm:pt modelId="{7DBCC52B-16C2-4126-90B5-2F22ABD25088}">
      <dgm:prSet/>
      <dgm:spPr/>
      <dgm:t>
        <a:bodyPr/>
        <a:lstStyle/>
        <a:p>
          <a:r>
            <a:rPr lang="en-US" b="1" dirty="0"/>
            <a:t>Opportunities</a:t>
          </a:r>
        </a:p>
      </dgm:t>
    </dgm:pt>
    <dgm:pt modelId="{309C3857-CE79-4683-B4CF-81A1888EA0A2}" type="parTrans" cxnId="{73FCBA83-D2CE-4227-A24B-66D0638BCF47}">
      <dgm:prSet/>
      <dgm:spPr/>
      <dgm:t>
        <a:bodyPr/>
        <a:lstStyle/>
        <a:p>
          <a:endParaRPr lang="en-US"/>
        </a:p>
      </dgm:t>
    </dgm:pt>
    <dgm:pt modelId="{84943C6B-CF6E-4621-96C5-BA5E9318B3C6}" type="sibTrans" cxnId="{73FCBA83-D2CE-4227-A24B-66D0638BCF47}">
      <dgm:prSet/>
      <dgm:spPr/>
      <dgm:t>
        <a:bodyPr/>
        <a:lstStyle/>
        <a:p>
          <a:endParaRPr lang="en-US"/>
        </a:p>
      </dgm:t>
    </dgm:pt>
    <dgm:pt modelId="{8A87D998-F5FB-4237-B18B-E57FB761E1CD}">
      <dgm:prSet/>
      <dgm:spPr/>
      <dgm:t>
        <a:bodyPr/>
        <a:lstStyle/>
        <a:p>
          <a:r>
            <a:rPr lang="en-US" b="1" dirty="0"/>
            <a:t>Threats</a:t>
          </a:r>
        </a:p>
      </dgm:t>
    </dgm:pt>
    <dgm:pt modelId="{45536920-DDF5-4982-9076-563DE9562152}" type="parTrans" cxnId="{C031F783-BC86-4CA9-BBE4-D3B688224BB4}">
      <dgm:prSet/>
      <dgm:spPr/>
      <dgm:t>
        <a:bodyPr/>
        <a:lstStyle/>
        <a:p>
          <a:endParaRPr lang="en-US"/>
        </a:p>
      </dgm:t>
    </dgm:pt>
    <dgm:pt modelId="{1FDD3179-2AEF-47A9-AAD8-C4B39D03A92F}" type="sibTrans" cxnId="{C031F783-BC86-4CA9-BBE4-D3B688224BB4}">
      <dgm:prSet/>
      <dgm:spPr/>
      <dgm:t>
        <a:bodyPr/>
        <a:lstStyle/>
        <a:p>
          <a:endParaRPr lang="en-US"/>
        </a:p>
      </dgm:t>
    </dgm:pt>
    <dgm:pt modelId="{347FAA0A-79FD-F645-9793-E210B5639372}">
      <dgm:prSet custT="1"/>
      <dgm:spPr/>
      <dgm:t>
        <a:bodyPr/>
        <a:lstStyle/>
        <a:p>
          <a:r>
            <a:rPr lang="en-GB" sz="1600" dirty="0"/>
            <a:t>Prime location</a:t>
          </a:r>
        </a:p>
      </dgm:t>
    </dgm:pt>
    <dgm:pt modelId="{A851A352-C7D8-624F-B24F-10800BF735CE}" type="parTrans" cxnId="{800243B9-CE3F-9B4F-9117-789D965F065A}">
      <dgm:prSet/>
      <dgm:spPr/>
      <dgm:t>
        <a:bodyPr/>
        <a:lstStyle/>
        <a:p>
          <a:endParaRPr lang="en-GB"/>
        </a:p>
      </dgm:t>
    </dgm:pt>
    <dgm:pt modelId="{DD215CD3-B09E-A743-BC45-E13BD6D6ED9D}" type="sibTrans" cxnId="{800243B9-CE3F-9B4F-9117-789D965F065A}">
      <dgm:prSet/>
      <dgm:spPr/>
      <dgm:t>
        <a:bodyPr/>
        <a:lstStyle/>
        <a:p>
          <a:endParaRPr lang="en-GB"/>
        </a:p>
      </dgm:t>
    </dgm:pt>
    <dgm:pt modelId="{F66BEF78-2A6F-1147-BC46-A51E474BD5BE}">
      <dgm:prSet custT="1"/>
      <dgm:spPr/>
      <dgm:t>
        <a:bodyPr anchor="ctr"/>
        <a:lstStyle/>
        <a:p>
          <a:r>
            <a:rPr lang="en-GB" sz="1600" dirty="0"/>
            <a:t>Economic downturns</a:t>
          </a:r>
        </a:p>
      </dgm:t>
    </dgm:pt>
    <dgm:pt modelId="{B42BB517-EAEF-3D42-AE04-0D11D92BF1F5}" type="parTrans" cxnId="{0D9575C4-A553-2A43-8E0E-E3A245B1ED61}">
      <dgm:prSet/>
      <dgm:spPr/>
      <dgm:t>
        <a:bodyPr/>
        <a:lstStyle/>
        <a:p>
          <a:endParaRPr lang="en-GB"/>
        </a:p>
      </dgm:t>
    </dgm:pt>
    <dgm:pt modelId="{5FD04A9A-958F-5743-BDC7-16D475926904}" type="sibTrans" cxnId="{0D9575C4-A553-2A43-8E0E-E3A245B1ED61}">
      <dgm:prSet/>
      <dgm:spPr/>
      <dgm:t>
        <a:bodyPr/>
        <a:lstStyle/>
        <a:p>
          <a:endParaRPr lang="en-GB"/>
        </a:p>
      </dgm:t>
    </dgm:pt>
    <dgm:pt modelId="{469D98D3-822E-664E-B1A5-BCC314D401AC}">
      <dgm:prSet custT="1"/>
      <dgm:spPr/>
      <dgm:t>
        <a:bodyPr/>
        <a:lstStyle/>
        <a:p>
          <a:pPr algn="r"/>
          <a:r>
            <a:rPr lang="en-GB" sz="1600" dirty="0"/>
            <a:t>High costs</a:t>
          </a:r>
        </a:p>
      </dgm:t>
    </dgm:pt>
    <dgm:pt modelId="{45371863-A714-6245-8798-FEAC28658B40}" type="parTrans" cxnId="{21762F79-7CFA-424F-A5C4-7723A90A9A7C}">
      <dgm:prSet/>
      <dgm:spPr/>
      <dgm:t>
        <a:bodyPr/>
        <a:lstStyle/>
        <a:p>
          <a:endParaRPr lang="en-GB"/>
        </a:p>
      </dgm:t>
    </dgm:pt>
    <dgm:pt modelId="{F12DCC7B-0C34-9D46-A0DE-03E012A5DA86}" type="sibTrans" cxnId="{21762F79-7CFA-424F-A5C4-7723A90A9A7C}">
      <dgm:prSet/>
      <dgm:spPr/>
      <dgm:t>
        <a:bodyPr/>
        <a:lstStyle/>
        <a:p>
          <a:endParaRPr lang="en-GB"/>
        </a:p>
      </dgm:t>
    </dgm:pt>
    <dgm:pt modelId="{65EEDB1F-2C8F-2B41-86F2-0BC101975F93}">
      <dgm:prSet custT="1"/>
      <dgm:spPr/>
      <dgm:t>
        <a:bodyPr lIns="61200"/>
        <a:lstStyle/>
        <a:p>
          <a:pPr algn="r"/>
          <a:r>
            <a:rPr lang="en-GB" sz="1600" dirty="0"/>
            <a:t>Attracting various guests</a:t>
          </a:r>
        </a:p>
      </dgm:t>
    </dgm:pt>
    <dgm:pt modelId="{9636349D-68F7-594C-BB56-DBA66D226F95}" type="parTrans" cxnId="{A176F833-40C0-DA4E-A378-B751CE860BCA}">
      <dgm:prSet/>
      <dgm:spPr/>
      <dgm:t>
        <a:bodyPr/>
        <a:lstStyle/>
        <a:p>
          <a:endParaRPr lang="en-GB"/>
        </a:p>
      </dgm:t>
    </dgm:pt>
    <dgm:pt modelId="{A23502C8-D406-1548-8DED-AEC90D745E5A}" type="sibTrans" cxnId="{A176F833-40C0-DA4E-A378-B751CE860BCA}">
      <dgm:prSet/>
      <dgm:spPr/>
      <dgm:t>
        <a:bodyPr/>
        <a:lstStyle/>
        <a:p>
          <a:endParaRPr lang="en-GB"/>
        </a:p>
      </dgm:t>
    </dgm:pt>
    <dgm:pt modelId="{3B8D3951-1D39-644E-9361-50245EEFEBF6}">
      <dgm:prSet custT="1"/>
      <dgm:spPr/>
      <dgm:t>
        <a:bodyPr/>
        <a:lstStyle/>
        <a:p>
          <a:r>
            <a:rPr lang="en-GB" sz="1600" dirty="0"/>
            <a:t>Promise of full booking</a:t>
          </a:r>
        </a:p>
      </dgm:t>
    </dgm:pt>
    <dgm:pt modelId="{3057B4FC-8383-5A4E-8E5D-4B535E010FFF}" type="parTrans" cxnId="{C9CC820E-63DF-154C-BF78-EDE3B3BB2C10}">
      <dgm:prSet/>
      <dgm:spPr/>
      <dgm:t>
        <a:bodyPr/>
        <a:lstStyle/>
        <a:p>
          <a:endParaRPr lang="en-GB"/>
        </a:p>
      </dgm:t>
    </dgm:pt>
    <dgm:pt modelId="{832E039A-92B2-554E-979C-EF9AF14FD6D5}" type="sibTrans" cxnId="{C9CC820E-63DF-154C-BF78-EDE3B3BB2C10}">
      <dgm:prSet/>
      <dgm:spPr/>
      <dgm:t>
        <a:bodyPr/>
        <a:lstStyle/>
        <a:p>
          <a:endParaRPr lang="en-GB"/>
        </a:p>
      </dgm:t>
    </dgm:pt>
    <dgm:pt modelId="{996860F8-5DDA-1941-BFB0-AE043CAB22B7}">
      <dgm:prSet custT="1"/>
      <dgm:spPr/>
      <dgm:t>
        <a:bodyPr/>
        <a:lstStyle/>
        <a:p>
          <a:r>
            <a:rPr lang="en-GB" sz="1600" dirty="0"/>
            <a:t>Innovative idea</a:t>
          </a:r>
        </a:p>
      </dgm:t>
    </dgm:pt>
    <dgm:pt modelId="{4242962B-DF46-3F4A-A64A-E95340759309}" type="parTrans" cxnId="{4428CCAD-9228-174A-A8DB-CE875D897857}">
      <dgm:prSet/>
      <dgm:spPr/>
      <dgm:t>
        <a:bodyPr/>
        <a:lstStyle/>
        <a:p>
          <a:endParaRPr lang="en-GB"/>
        </a:p>
      </dgm:t>
    </dgm:pt>
    <dgm:pt modelId="{7C8735E2-BB5F-704D-9143-F08AEF279D75}" type="sibTrans" cxnId="{4428CCAD-9228-174A-A8DB-CE875D897857}">
      <dgm:prSet/>
      <dgm:spPr/>
      <dgm:t>
        <a:bodyPr/>
        <a:lstStyle/>
        <a:p>
          <a:endParaRPr lang="en-GB"/>
        </a:p>
      </dgm:t>
    </dgm:pt>
    <dgm:pt modelId="{66FFAA4D-F6BB-CF4F-8820-E4D7FA6A7812}">
      <dgm:prSet custT="1"/>
      <dgm:spPr/>
      <dgm:t>
        <a:bodyPr/>
        <a:lstStyle/>
        <a:p>
          <a:pPr algn="r"/>
          <a:r>
            <a:rPr lang="en-GB" sz="1600" dirty="0"/>
            <a:t>Ticket price</a:t>
          </a:r>
        </a:p>
      </dgm:t>
    </dgm:pt>
    <dgm:pt modelId="{445D7517-CC11-EE4D-A4E5-1515363BF0E6}" type="parTrans" cxnId="{18D2DA5D-B160-3747-80CB-9B018491C0B3}">
      <dgm:prSet/>
      <dgm:spPr/>
      <dgm:t>
        <a:bodyPr/>
        <a:lstStyle/>
        <a:p>
          <a:endParaRPr lang="en-GB"/>
        </a:p>
      </dgm:t>
    </dgm:pt>
    <dgm:pt modelId="{D445DAAC-48DF-984F-8AB9-B5548C48FD5A}" type="sibTrans" cxnId="{18D2DA5D-B160-3747-80CB-9B018491C0B3}">
      <dgm:prSet/>
      <dgm:spPr/>
      <dgm:t>
        <a:bodyPr/>
        <a:lstStyle/>
        <a:p>
          <a:endParaRPr lang="en-GB"/>
        </a:p>
      </dgm:t>
    </dgm:pt>
    <dgm:pt modelId="{4ADE1A68-2BEC-0E47-A40C-22D6CB486CFF}">
      <dgm:prSet custT="1"/>
      <dgm:spPr/>
      <dgm:t>
        <a:bodyPr/>
        <a:lstStyle/>
        <a:p>
          <a:pPr algn="r"/>
          <a:r>
            <a:rPr lang="en-GB" sz="1600" dirty="0"/>
            <a:t>Volatility of the venue</a:t>
          </a:r>
        </a:p>
      </dgm:t>
    </dgm:pt>
    <dgm:pt modelId="{746B2B58-0FE3-3A43-B7C6-A30631115DCC}" type="parTrans" cxnId="{6F3518A6-FF21-AE48-83E1-708A7A4C2920}">
      <dgm:prSet/>
      <dgm:spPr/>
      <dgm:t>
        <a:bodyPr/>
        <a:lstStyle/>
        <a:p>
          <a:endParaRPr lang="en-GB"/>
        </a:p>
      </dgm:t>
    </dgm:pt>
    <dgm:pt modelId="{E380DD1D-2194-2844-B0A0-243DABAFC2FD}" type="sibTrans" cxnId="{6F3518A6-FF21-AE48-83E1-708A7A4C2920}">
      <dgm:prSet/>
      <dgm:spPr/>
      <dgm:t>
        <a:bodyPr/>
        <a:lstStyle/>
        <a:p>
          <a:endParaRPr lang="en-GB"/>
        </a:p>
      </dgm:t>
    </dgm:pt>
    <dgm:pt modelId="{FABC65BE-2FF1-3E49-AF39-D28280B3A98C}">
      <dgm:prSet custT="1"/>
      <dgm:spPr/>
      <dgm:t>
        <a:bodyPr/>
        <a:lstStyle/>
        <a:p>
          <a:pPr algn="r"/>
          <a:r>
            <a:rPr lang="en-GB" sz="1600" dirty="0"/>
            <a:t>Logistics</a:t>
          </a:r>
        </a:p>
      </dgm:t>
    </dgm:pt>
    <dgm:pt modelId="{9D699F1F-6782-0848-892F-EC298294F411}" type="parTrans" cxnId="{B354ADD2-FB20-B946-8A69-146E831BF3A9}">
      <dgm:prSet/>
      <dgm:spPr/>
      <dgm:t>
        <a:bodyPr/>
        <a:lstStyle/>
        <a:p>
          <a:endParaRPr lang="en-GB"/>
        </a:p>
      </dgm:t>
    </dgm:pt>
    <dgm:pt modelId="{AF1DFA93-7E8E-3341-BCFA-265D00D33517}" type="sibTrans" cxnId="{B354ADD2-FB20-B946-8A69-146E831BF3A9}">
      <dgm:prSet/>
      <dgm:spPr/>
      <dgm:t>
        <a:bodyPr/>
        <a:lstStyle/>
        <a:p>
          <a:endParaRPr lang="en-GB"/>
        </a:p>
      </dgm:t>
    </dgm:pt>
    <dgm:pt modelId="{18102F9B-B1AF-3541-897A-15A79F25D9D3}">
      <dgm:prSet custT="1"/>
      <dgm:spPr/>
      <dgm:t>
        <a:bodyPr/>
        <a:lstStyle/>
        <a:p>
          <a:pPr algn="r"/>
          <a:r>
            <a:rPr lang="en-GB" sz="1600" dirty="0"/>
            <a:t>Dependency on the venue bar</a:t>
          </a:r>
        </a:p>
      </dgm:t>
    </dgm:pt>
    <dgm:pt modelId="{F410F35B-2F76-B445-AD91-60807B6AB09A}" type="parTrans" cxnId="{E7E5E49A-641C-1A45-B5EE-14DE02B67BFC}">
      <dgm:prSet/>
      <dgm:spPr/>
      <dgm:t>
        <a:bodyPr/>
        <a:lstStyle/>
        <a:p>
          <a:endParaRPr lang="en-GB"/>
        </a:p>
      </dgm:t>
    </dgm:pt>
    <dgm:pt modelId="{837C030A-F2CC-F745-89FD-EF671D3D60CF}" type="sibTrans" cxnId="{E7E5E49A-641C-1A45-B5EE-14DE02B67BFC}">
      <dgm:prSet/>
      <dgm:spPr/>
      <dgm:t>
        <a:bodyPr/>
        <a:lstStyle/>
        <a:p>
          <a:endParaRPr lang="en-GB"/>
        </a:p>
      </dgm:t>
    </dgm:pt>
    <dgm:pt modelId="{0B307FFC-4146-1E4B-9A40-4931F4D60C39}">
      <dgm:prSet custT="1"/>
      <dgm:spPr/>
      <dgm:t>
        <a:bodyPr lIns="61200"/>
        <a:lstStyle/>
        <a:p>
          <a:pPr algn="r"/>
          <a:r>
            <a:rPr lang="en-GB" sz="1600" dirty="0"/>
            <a:t>Expanding throughout the UK</a:t>
          </a:r>
        </a:p>
      </dgm:t>
    </dgm:pt>
    <dgm:pt modelId="{2555EB38-0587-2D41-A489-04B314C1BBAC}" type="parTrans" cxnId="{0F2094EB-AEAA-0C4D-9D75-1DB1BD7B169C}">
      <dgm:prSet/>
      <dgm:spPr/>
      <dgm:t>
        <a:bodyPr/>
        <a:lstStyle/>
        <a:p>
          <a:endParaRPr lang="en-GB"/>
        </a:p>
      </dgm:t>
    </dgm:pt>
    <dgm:pt modelId="{49A5DF5D-CEFC-F144-9B56-9202CB2BDCD5}" type="sibTrans" cxnId="{0F2094EB-AEAA-0C4D-9D75-1DB1BD7B169C}">
      <dgm:prSet/>
      <dgm:spPr/>
      <dgm:t>
        <a:bodyPr/>
        <a:lstStyle/>
        <a:p>
          <a:endParaRPr lang="en-GB"/>
        </a:p>
      </dgm:t>
    </dgm:pt>
    <dgm:pt modelId="{7B9F603F-2A99-424C-8CF3-0CB8E6ED487C}">
      <dgm:prSet custT="1"/>
      <dgm:spPr/>
      <dgm:t>
        <a:bodyPr lIns="61200"/>
        <a:lstStyle/>
        <a:p>
          <a:pPr algn="r"/>
          <a:r>
            <a:rPr lang="en-GB" sz="1600" dirty="0"/>
            <a:t>Partnerships </a:t>
          </a:r>
        </a:p>
      </dgm:t>
    </dgm:pt>
    <dgm:pt modelId="{5512F071-EC86-6B4B-81D6-67885F5E8D9B}" type="parTrans" cxnId="{C75A0092-D2D5-324F-A88D-485E91B1A8B3}">
      <dgm:prSet/>
      <dgm:spPr/>
      <dgm:t>
        <a:bodyPr/>
        <a:lstStyle/>
        <a:p>
          <a:endParaRPr lang="en-GB"/>
        </a:p>
      </dgm:t>
    </dgm:pt>
    <dgm:pt modelId="{A586734E-1BF0-1649-AC21-9BFBA94B3738}" type="sibTrans" cxnId="{C75A0092-D2D5-324F-A88D-485E91B1A8B3}">
      <dgm:prSet/>
      <dgm:spPr/>
      <dgm:t>
        <a:bodyPr/>
        <a:lstStyle/>
        <a:p>
          <a:endParaRPr lang="en-GB"/>
        </a:p>
      </dgm:t>
    </dgm:pt>
    <dgm:pt modelId="{93FB8037-01B0-7140-92D7-F209890850D9}">
      <dgm:prSet custT="1"/>
      <dgm:spPr/>
      <dgm:t>
        <a:bodyPr anchor="ctr"/>
        <a:lstStyle/>
        <a:p>
          <a:r>
            <a:rPr lang="en-GB" sz="1600" dirty="0"/>
            <a:t>Competing events</a:t>
          </a:r>
        </a:p>
      </dgm:t>
    </dgm:pt>
    <dgm:pt modelId="{F3FABEF6-E6AF-2748-86EC-1D9A0B5C298A}" type="parTrans" cxnId="{7E0FFE19-79DD-EB4A-995A-135887DD7964}">
      <dgm:prSet/>
      <dgm:spPr/>
      <dgm:t>
        <a:bodyPr/>
        <a:lstStyle/>
        <a:p>
          <a:endParaRPr lang="en-GB"/>
        </a:p>
      </dgm:t>
    </dgm:pt>
    <dgm:pt modelId="{392EDF5E-A090-C44E-BC56-042A1F510F2C}" type="sibTrans" cxnId="{7E0FFE19-79DD-EB4A-995A-135887DD7964}">
      <dgm:prSet/>
      <dgm:spPr/>
      <dgm:t>
        <a:bodyPr/>
        <a:lstStyle/>
        <a:p>
          <a:endParaRPr lang="en-GB"/>
        </a:p>
      </dgm:t>
    </dgm:pt>
    <dgm:pt modelId="{85F03647-EB73-714B-B7CA-D2222375CDBF}">
      <dgm:prSet custT="1"/>
      <dgm:spPr/>
      <dgm:t>
        <a:bodyPr anchor="ctr"/>
        <a:lstStyle/>
        <a:p>
          <a:r>
            <a:rPr lang="en-GB" sz="1600" dirty="0"/>
            <a:t>Supply chain challenges</a:t>
          </a:r>
        </a:p>
      </dgm:t>
    </dgm:pt>
    <dgm:pt modelId="{F92404ED-F8C7-CF46-B3BB-106F7419DA66}" type="parTrans" cxnId="{B9B29BE9-87BC-0747-8274-ADD023B8C4EA}">
      <dgm:prSet/>
      <dgm:spPr/>
      <dgm:t>
        <a:bodyPr/>
        <a:lstStyle/>
        <a:p>
          <a:endParaRPr lang="en-GB"/>
        </a:p>
      </dgm:t>
    </dgm:pt>
    <dgm:pt modelId="{16E4BFED-2ABD-C248-B5CE-F3352DA23C7E}" type="sibTrans" cxnId="{B9B29BE9-87BC-0747-8274-ADD023B8C4EA}">
      <dgm:prSet/>
      <dgm:spPr/>
      <dgm:t>
        <a:bodyPr/>
        <a:lstStyle/>
        <a:p>
          <a:endParaRPr lang="en-GB"/>
        </a:p>
      </dgm:t>
    </dgm:pt>
    <dgm:pt modelId="{3CACB9CC-0C86-C349-A277-AAE9445815A6}">
      <dgm:prSet custT="1"/>
      <dgm:spPr/>
      <dgm:t>
        <a:bodyPr anchor="ctr"/>
        <a:lstStyle/>
        <a:p>
          <a:r>
            <a:rPr lang="en-GB" sz="1600" dirty="0"/>
            <a:t>Import regulations UK/EU</a:t>
          </a:r>
        </a:p>
      </dgm:t>
    </dgm:pt>
    <dgm:pt modelId="{A8184236-F68B-F244-8807-5939563A045C}" type="parTrans" cxnId="{9D8510F9-4F8C-2E46-9824-4B2B2B4D1B12}">
      <dgm:prSet/>
      <dgm:spPr/>
      <dgm:t>
        <a:bodyPr/>
        <a:lstStyle/>
        <a:p>
          <a:endParaRPr lang="en-GB"/>
        </a:p>
      </dgm:t>
    </dgm:pt>
    <dgm:pt modelId="{671704C9-FF4E-A644-8AC1-34067A6B141D}" type="sibTrans" cxnId="{9D8510F9-4F8C-2E46-9824-4B2B2B4D1B12}">
      <dgm:prSet/>
      <dgm:spPr/>
      <dgm:t>
        <a:bodyPr/>
        <a:lstStyle/>
        <a:p>
          <a:endParaRPr lang="en-GB"/>
        </a:p>
      </dgm:t>
    </dgm:pt>
    <dgm:pt modelId="{37464616-5CDD-0F4A-989C-EE067A53E05D}" type="pres">
      <dgm:prSet presAssocID="{1FABC5AA-8320-4C09-A44D-35666FCAE08F}" presName="cycleMatrixDiagram" presStyleCnt="0">
        <dgm:presLayoutVars>
          <dgm:chMax val="1"/>
          <dgm:dir/>
          <dgm:animLvl val="lvl"/>
          <dgm:resizeHandles val="exact"/>
        </dgm:presLayoutVars>
      </dgm:prSet>
      <dgm:spPr/>
    </dgm:pt>
    <dgm:pt modelId="{F74DDDAD-0152-0B48-8991-E5CA10EC44A3}" type="pres">
      <dgm:prSet presAssocID="{1FABC5AA-8320-4C09-A44D-35666FCAE08F}" presName="children" presStyleCnt="0"/>
      <dgm:spPr/>
    </dgm:pt>
    <dgm:pt modelId="{D7E990DF-150C-A848-9522-3F1D17405745}" type="pres">
      <dgm:prSet presAssocID="{1FABC5AA-8320-4C09-A44D-35666FCAE08F}" presName="child1group" presStyleCnt="0"/>
      <dgm:spPr/>
    </dgm:pt>
    <dgm:pt modelId="{8271F47B-C9E7-7D45-A1BA-C4111CCD6373}" type="pres">
      <dgm:prSet presAssocID="{1FABC5AA-8320-4C09-A44D-35666FCAE08F}" presName="child1" presStyleLbl="bgAcc1" presStyleIdx="0" presStyleCnt="4" custScaleX="123420" custLinFactNeighborX="-55378" custLinFactNeighborY="7355"/>
      <dgm:spPr/>
    </dgm:pt>
    <dgm:pt modelId="{98B3CADA-206E-6C43-A30D-4D289A9DDD5E}" type="pres">
      <dgm:prSet presAssocID="{1FABC5AA-8320-4C09-A44D-35666FCAE08F}" presName="child1Text" presStyleLbl="bgAcc1" presStyleIdx="0" presStyleCnt="4">
        <dgm:presLayoutVars>
          <dgm:bulletEnabled val="1"/>
        </dgm:presLayoutVars>
      </dgm:prSet>
      <dgm:spPr/>
    </dgm:pt>
    <dgm:pt modelId="{97D97908-F6DC-B240-ABCD-B65BA756DAA0}" type="pres">
      <dgm:prSet presAssocID="{1FABC5AA-8320-4C09-A44D-35666FCAE08F}" presName="child2group" presStyleCnt="0"/>
      <dgm:spPr/>
    </dgm:pt>
    <dgm:pt modelId="{EBB33E20-071A-1F43-8019-06AC0C5BBEC9}" type="pres">
      <dgm:prSet presAssocID="{1FABC5AA-8320-4C09-A44D-35666FCAE08F}" presName="child2" presStyleLbl="bgAcc1" presStyleIdx="1" presStyleCnt="4" custScaleX="141801" custScaleY="116061" custLinFactNeighborX="36447" custLinFactNeighborY="-1701"/>
      <dgm:spPr/>
    </dgm:pt>
    <dgm:pt modelId="{0CFA6045-DC11-B44D-AA09-E86C6A9C62EE}" type="pres">
      <dgm:prSet presAssocID="{1FABC5AA-8320-4C09-A44D-35666FCAE08F}" presName="child2Text" presStyleLbl="bgAcc1" presStyleIdx="1" presStyleCnt="4">
        <dgm:presLayoutVars>
          <dgm:bulletEnabled val="1"/>
        </dgm:presLayoutVars>
      </dgm:prSet>
      <dgm:spPr/>
    </dgm:pt>
    <dgm:pt modelId="{E84F09D5-D5F7-6A49-AE0A-030BC1F75DD3}" type="pres">
      <dgm:prSet presAssocID="{1FABC5AA-8320-4C09-A44D-35666FCAE08F}" presName="child3group" presStyleCnt="0"/>
      <dgm:spPr/>
    </dgm:pt>
    <dgm:pt modelId="{563ECF5F-1B7D-304E-88C3-81FA60CB273B}" type="pres">
      <dgm:prSet presAssocID="{1FABC5AA-8320-4C09-A44D-35666FCAE08F}" presName="child3" presStyleLbl="bgAcc1" presStyleIdx="2" presStyleCnt="4" custScaleX="149340" custScaleY="135171" custLinFactNeighborX="28713" custLinFactNeighborY="-15655"/>
      <dgm:spPr/>
    </dgm:pt>
    <dgm:pt modelId="{2EDFA5DD-40CB-424E-8EA9-6477EFFA0FBE}" type="pres">
      <dgm:prSet presAssocID="{1FABC5AA-8320-4C09-A44D-35666FCAE08F}" presName="child3Text" presStyleLbl="bgAcc1" presStyleIdx="2" presStyleCnt="4">
        <dgm:presLayoutVars>
          <dgm:bulletEnabled val="1"/>
        </dgm:presLayoutVars>
      </dgm:prSet>
      <dgm:spPr/>
    </dgm:pt>
    <dgm:pt modelId="{4262F0B6-B023-7D41-9354-B6A667FCBEDA}" type="pres">
      <dgm:prSet presAssocID="{1FABC5AA-8320-4C09-A44D-35666FCAE08F}" presName="child4group" presStyleCnt="0"/>
      <dgm:spPr/>
    </dgm:pt>
    <dgm:pt modelId="{EAF4BB7A-C1EF-BF44-BDD7-7BB9E6BD78D7}" type="pres">
      <dgm:prSet presAssocID="{1FABC5AA-8320-4C09-A44D-35666FCAE08F}" presName="child4" presStyleLbl="bgAcc1" presStyleIdx="3" presStyleCnt="4" custScaleX="165640" custScaleY="122887" custLinFactNeighborX="-28713" custLinFactNeighborY="-11366"/>
      <dgm:spPr/>
    </dgm:pt>
    <dgm:pt modelId="{A89F7E67-3CB7-214F-AE43-D16BFAF66E83}" type="pres">
      <dgm:prSet presAssocID="{1FABC5AA-8320-4C09-A44D-35666FCAE08F}" presName="child4Text" presStyleLbl="bgAcc1" presStyleIdx="3" presStyleCnt="4">
        <dgm:presLayoutVars>
          <dgm:bulletEnabled val="1"/>
        </dgm:presLayoutVars>
      </dgm:prSet>
      <dgm:spPr/>
    </dgm:pt>
    <dgm:pt modelId="{AF7069AC-B9B1-5E4A-8EBA-F3EC2C11B639}" type="pres">
      <dgm:prSet presAssocID="{1FABC5AA-8320-4C09-A44D-35666FCAE08F}" presName="childPlaceholder" presStyleCnt="0"/>
      <dgm:spPr/>
    </dgm:pt>
    <dgm:pt modelId="{AD8DCB38-1F3E-E045-9154-E2DB7B5B65EB}" type="pres">
      <dgm:prSet presAssocID="{1FABC5AA-8320-4C09-A44D-35666FCAE08F}" presName="circle" presStyleCnt="0"/>
      <dgm:spPr/>
    </dgm:pt>
    <dgm:pt modelId="{E6150F3B-F8CE-EC48-835B-56749D9530E3}" type="pres">
      <dgm:prSet presAssocID="{1FABC5AA-8320-4C09-A44D-35666FCAE08F}" presName="quadrant1" presStyleLbl="node1" presStyleIdx="0" presStyleCnt="4">
        <dgm:presLayoutVars>
          <dgm:chMax val="1"/>
          <dgm:bulletEnabled val="1"/>
        </dgm:presLayoutVars>
      </dgm:prSet>
      <dgm:spPr/>
    </dgm:pt>
    <dgm:pt modelId="{3F1E613F-97A1-5A4D-8577-8309E96FBC14}" type="pres">
      <dgm:prSet presAssocID="{1FABC5AA-8320-4C09-A44D-35666FCAE08F}" presName="quadrant2" presStyleLbl="node1" presStyleIdx="1" presStyleCnt="4">
        <dgm:presLayoutVars>
          <dgm:chMax val="1"/>
          <dgm:bulletEnabled val="1"/>
        </dgm:presLayoutVars>
      </dgm:prSet>
      <dgm:spPr/>
    </dgm:pt>
    <dgm:pt modelId="{C49C4C1A-8994-5642-8C43-94095D5B5ED9}" type="pres">
      <dgm:prSet presAssocID="{1FABC5AA-8320-4C09-A44D-35666FCAE08F}" presName="quadrant3" presStyleLbl="node1" presStyleIdx="2" presStyleCnt="4">
        <dgm:presLayoutVars>
          <dgm:chMax val="1"/>
          <dgm:bulletEnabled val="1"/>
        </dgm:presLayoutVars>
      </dgm:prSet>
      <dgm:spPr/>
    </dgm:pt>
    <dgm:pt modelId="{45B6C684-F413-B144-BAAE-F0817B703C1E}" type="pres">
      <dgm:prSet presAssocID="{1FABC5AA-8320-4C09-A44D-35666FCAE08F}" presName="quadrant4" presStyleLbl="node1" presStyleIdx="3" presStyleCnt="4">
        <dgm:presLayoutVars>
          <dgm:chMax val="1"/>
          <dgm:bulletEnabled val="1"/>
        </dgm:presLayoutVars>
      </dgm:prSet>
      <dgm:spPr/>
    </dgm:pt>
    <dgm:pt modelId="{F24C20E6-1266-E04A-AE27-519B1B802A43}" type="pres">
      <dgm:prSet presAssocID="{1FABC5AA-8320-4C09-A44D-35666FCAE08F}" presName="quadrantPlaceholder" presStyleCnt="0"/>
      <dgm:spPr/>
    </dgm:pt>
    <dgm:pt modelId="{D9C14056-BC9D-9A48-8D5B-7B170ACFDBC2}" type="pres">
      <dgm:prSet presAssocID="{1FABC5AA-8320-4C09-A44D-35666FCAE08F}" presName="center1" presStyleLbl="fgShp" presStyleIdx="0" presStyleCnt="2"/>
      <dgm:spPr/>
    </dgm:pt>
    <dgm:pt modelId="{485B7A49-900C-F543-919B-1CC75639B7EF}" type="pres">
      <dgm:prSet presAssocID="{1FABC5AA-8320-4C09-A44D-35666FCAE08F}" presName="center2" presStyleLbl="fgShp" presStyleIdx="1" presStyleCnt="2"/>
      <dgm:spPr/>
    </dgm:pt>
  </dgm:ptLst>
  <dgm:cxnLst>
    <dgm:cxn modelId="{F57D2A01-EA10-FD4A-973A-4C3623E19914}" type="presOf" srcId="{8A87D998-F5FB-4237-B18B-E57FB761E1CD}" destId="{45B6C684-F413-B144-BAAE-F0817B703C1E}" srcOrd="0" destOrd="0" presId="urn:microsoft.com/office/officeart/2005/8/layout/cycle4"/>
    <dgm:cxn modelId="{3850C106-4EEA-AD4F-AF7C-2E88DC7E55F7}" type="presOf" srcId="{18102F9B-B1AF-3541-897A-15A79F25D9D3}" destId="{0CFA6045-DC11-B44D-AA09-E86C6A9C62EE}" srcOrd="1" destOrd="4" presId="urn:microsoft.com/office/officeart/2005/8/layout/cycle4"/>
    <dgm:cxn modelId="{C9CC820E-63DF-154C-BF78-EDE3B3BB2C10}" srcId="{DC90BA1F-BF1A-4AD5-A2A3-C7A5DA84A04F}" destId="{3B8D3951-1D39-644E-9361-50245EEFEBF6}" srcOrd="1" destOrd="0" parTransId="{3057B4FC-8383-5A4E-8E5D-4B535E010FFF}" sibTransId="{832E039A-92B2-554E-979C-EF9AF14FD6D5}"/>
    <dgm:cxn modelId="{74E0AC11-01A7-2B42-9B96-5958D2929D3C}" type="presOf" srcId="{7B9F603F-2A99-424C-8CF3-0CB8E6ED487C}" destId="{563ECF5F-1B7D-304E-88C3-81FA60CB273B}" srcOrd="0" destOrd="2" presId="urn:microsoft.com/office/officeart/2005/8/layout/cycle4"/>
    <dgm:cxn modelId="{47F5AA14-3C70-8E40-9EE6-DD677D48F956}" type="presOf" srcId="{F66BEF78-2A6F-1147-BC46-A51E474BD5BE}" destId="{A89F7E67-3CB7-214F-AE43-D16BFAF66E83}" srcOrd="1" destOrd="0" presId="urn:microsoft.com/office/officeart/2005/8/layout/cycle4"/>
    <dgm:cxn modelId="{7E0FFE19-79DD-EB4A-995A-135887DD7964}" srcId="{8A87D998-F5FB-4237-B18B-E57FB761E1CD}" destId="{93FB8037-01B0-7140-92D7-F209890850D9}" srcOrd="1" destOrd="0" parTransId="{F3FABEF6-E6AF-2748-86EC-1D9A0B5C298A}" sibTransId="{392EDF5E-A090-C44E-BC56-042A1F510F2C}"/>
    <dgm:cxn modelId="{2E8FCD1B-47DA-964D-91DB-256634C62608}" type="presOf" srcId="{996860F8-5DDA-1941-BFB0-AE043CAB22B7}" destId="{98B3CADA-206E-6C43-A30D-4D289A9DDD5E}" srcOrd="1" destOrd="2" presId="urn:microsoft.com/office/officeart/2005/8/layout/cycle4"/>
    <dgm:cxn modelId="{2BC9BC27-D8AF-7848-B4DC-D5AF2E3E36A2}" type="presOf" srcId="{3B8D3951-1D39-644E-9361-50245EEFEBF6}" destId="{98B3CADA-206E-6C43-A30D-4D289A9DDD5E}" srcOrd="1" destOrd="1" presId="urn:microsoft.com/office/officeart/2005/8/layout/cycle4"/>
    <dgm:cxn modelId="{A176F833-40C0-DA4E-A378-B751CE860BCA}" srcId="{7DBCC52B-16C2-4126-90B5-2F22ABD25088}" destId="{65EEDB1F-2C8F-2B41-86F2-0BC101975F93}" srcOrd="0" destOrd="0" parTransId="{9636349D-68F7-594C-BB56-DBA66D226F95}" sibTransId="{A23502C8-D406-1548-8DED-AEC90D745E5A}"/>
    <dgm:cxn modelId="{75C03339-C05F-194E-9385-11741AFF9184}" type="presOf" srcId="{E7D15585-B055-4650-BFC8-D37FF79DF741}" destId="{3F1E613F-97A1-5A4D-8577-8309E96FBC14}" srcOrd="0" destOrd="0" presId="urn:microsoft.com/office/officeart/2005/8/layout/cycle4"/>
    <dgm:cxn modelId="{04E5063D-0455-0C4C-A983-8041C3C1391C}" type="presOf" srcId="{3CACB9CC-0C86-C349-A277-AAE9445815A6}" destId="{EAF4BB7A-C1EF-BF44-BDD7-7BB9E6BD78D7}" srcOrd="0" destOrd="3" presId="urn:microsoft.com/office/officeart/2005/8/layout/cycle4"/>
    <dgm:cxn modelId="{91140342-E111-414E-8BAB-5538170480FE}" type="presOf" srcId="{0B307FFC-4146-1E4B-9A40-4931F4D60C39}" destId="{563ECF5F-1B7D-304E-88C3-81FA60CB273B}" srcOrd="0" destOrd="1" presId="urn:microsoft.com/office/officeart/2005/8/layout/cycle4"/>
    <dgm:cxn modelId="{E99EC843-1306-5F47-9005-BCE9CFF3FBEA}" type="presOf" srcId="{7B9F603F-2A99-424C-8CF3-0CB8E6ED487C}" destId="{2EDFA5DD-40CB-424E-8EA9-6477EFFA0FBE}" srcOrd="1" destOrd="2" presId="urn:microsoft.com/office/officeart/2005/8/layout/cycle4"/>
    <dgm:cxn modelId="{0926014A-9F08-B741-978A-242A5952B47C}" type="presOf" srcId="{4ADE1A68-2BEC-0E47-A40C-22D6CB486CFF}" destId="{EBB33E20-071A-1F43-8019-06AC0C5BBEC9}" srcOrd="0" destOrd="2" presId="urn:microsoft.com/office/officeart/2005/8/layout/cycle4"/>
    <dgm:cxn modelId="{BE0C244A-181F-A348-A8B4-F399E391DC60}" type="presOf" srcId="{DC90BA1F-BF1A-4AD5-A2A3-C7A5DA84A04F}" destId="{E6150F3B-F8CE-EC48-835B-56749D9530E3}" srcOrd="0" destOrd="0" presId="urn:microsoft.com/office/officeart/2005/8/layout/cycle4"/>
    <dgm:cxn modelId="{24EB3B4E-4D69-6840-8100-64D9E163B763}" type="presOf" srcId="{0B307FFC-4146-1E4B-9A40-4931F4D60C39}" destId="{2EDFA5DD-40CB-424E-8EA9-6477EFFA0FBE}" srcOrd="1" destOrd="1" presId="urn:microsoft.com/office/officeart/2005/8/layout/cycle4"/>
    <dgm:cxn modelId="{5BAB1952-AE8C-B342-A921-6BC190D3EAF8}" type="presOf" srcId="{347FAA0A-79FD-F645-9793-E210B5639372}" destId="{98B3CADA-206E-6C43-A30D-4D289A9DDD5E}" srcOrd="1" destOrd="0" presId="urn:microsoft.com/office/officeart/2005/8/layout/cycle4"/>
    <dgm:cxn modelId="{157B9255-2941-2441-AFDC-BBA0AED996B2}" type="presOf" srcId="{18102F9B-B1AF-3541-897A-15A79F25D9D3}" destId="{EBB33E20-071A-1F43-8019-06AC0C5BBEC9}" srcOrd="0" destOrd="4" presId="urn:microsoft.com/office/officeart/2005/8/layout/cycle4"/>
    <dgm:cxn modelId="{18D2DA5D-B160-3747-80CB-9B018491C0B3}" srcId="{E7D15585-B055-4650-BFC8-D37FF79DF741}" destId="{66FFAA4D-F6BB-CF4F-8820-E4D7FA6A7812}" srcOrd="1" destOrd="0" parTransId="{445D7517-CC11-EE4D-A4E5-1515363BF0E6}" sibTransId="{D445DAAC-48DF-984F-8AB9-B5548C48FD5A}"/>
    <dgm:cxn modelId="{03406761-FC14-354E-8AA1-13D9665C7DAC}" type="presOf" srcId="{4ADE1A68-2BEC-0E47-A40C-22D6CB486CFF}" destId="{0CFA6045-DC11-B44D-AA09-E86C6A9C62EE}" srcOrd="1" destOrd="2" presId="urn:microsoft.com/office/officeart/2005/8/layout/cycle4"/>
    <dgm:cxn modelId="{C0715762-ECD7-EE4A-93CA-4A231FE587A3}" type="presOf" srcId="{85F03647-EB73-714B-B7CA-D2222375CDBF}" destId="{A89F7E67-3CB7-214F-AE43-D16BFAF66E83}" srcOrd="1" destOrd="2" presId="urn:microsoft.com/office/officeart/2005/8/layout/cycle4"/>
    <dgm:cxn modelId="{8419D769-5599-0B4E-9406-99DAC67A7941}" type="presOf" srcId="{FABC65BE-2FF1-3E49-AF39-D28280B3A98C}" destId="{0CFA6045-DC11-B44D-AA09-E86C6A9C62EE}" srcOrd="1" destOrd="3" presId="urn:microsoft.com/office/officeart/2005/8/layout/cycle4"/>
    <dgm:cxn modelId="{21762F79-7CFA-424F-A5C4-7723A90A9A7C}" srcId="{E7D15585-B055-4650-BFC8-D37FF79DF741}" destId="{469D98D3-822E-664E-B1A5-BCC314D401AC}" srcOrd="0" destOrd="0" parTransId="{45371863-A714-6245-8798-FEAC28658B40}" sibTransId="{F12DCC7B-0C34-9D46-A0DE-03E012A5DA86}"/>
    <dgm:cxn modelId="{73FCBA83-D2CE-4227-A24B-66D0638BCF47}" srcId="{1FABC5AA-8320-4C09-A44D-35666FCAE08F}" destId="{7DBCC52B-16C2-4126-90B5-2F22ABD25088}" srcOrd="2" destOrd="0" parTransId="{309C3857-CE79-4683-B4CF-81A1888EA0A2}" sibTransId="{84943C6B-CF6E-4621-96C5-BA5E9318B3C6}"/>
    <dgm:cxn modelId="{C031F783-BC86-4CA9-BBE4-D3B688224BB4}" srcId="{1FABC5AA-8320-4C09-A44D-35666FCAE08F}" destId="{8A87D998-F5FB-4237-B18B-E57FB761E1CD}" srcOrd="3" destOrd="0" parTransId="{45536920-DDF5-4982-9076-563DE9562152}" sibTransId="{1FDD3179-2AEF-47A9-AAD8-C4B39D03A92F}"/>
    <dgm:cxn modelId="{E9926D86-C734-9B45-9A84-2D2647162759}" type="presOf" srcId="{85F03647-EB73-714B-B7CA-D2222375CDBF}" destId="{EAF4BB7A-C1EF-BF44-BDD7-7BB9E6BD78D7}" srcOrd="0" destOrd="2" presId="urn:microsoft.com/office/officeart/2005/8/layout/cycle4"/>
    <dgm:cxn modelId="{C75A0092-D2D5-324F-A88D-485E91B1A8B3}" srcId="{7DBCC52B-16C2-4126-90B5-2F22ABD25088}" destId="{7B9F603F-2A99-424C-8CF3-0CB8E6ED487C}" srcOrd="2" destOrd="0" parTransId="{5512F071-EC86-6B4B-81D6-67885F5E8D9B}" sibTransId="{A586734E-1BF0-1649-AC21-9BFBA94B3738}"/>
    <dgm:cxn modelId="{00A3C495-326B-924F-9DDC-D7ACA3EF55B5}" type="presOf" srcId="{469D98D3-822E-664E-B1A5-BCC314D401AC}" destId="{0CFA6045-DC11-B44D-AA09-E86C6A9C62EE}" srcOrd="1" destOrd="0" presId="urn:microsoft.com/office/officeart/2005/8/layout/cycle4"/>
    <dgm:cxn modelId="{7AC18B97-E10F-774F-8744-C60985EBC014}" type="presOf" srcId="{65EEDB1F-2C8F-2B41-86F2-0BC101975F93}" destId="{563ECF5F-1B7D-304E-88C3-81FA60CB273B}" srcOrd="0" destOrd="0" presId="urn:microsoft.com/office/officeart/2005/8/layout/cycle4"/>
    <dgm:cxn modelId="{E7E5E49A-641C-1A45-B5EE-14DE02B67BFC}" srcId="{E7D15585-B055-4650-BFC8-D37FF79DF741}" destId="{18102F9B-B1AF-3541-897A-15A79F25D9D3}" srcOrd="4" destOrd="0" parTransId="{F410F35B-2F76-B445-AD91-60807B6AB09A}" sibTransId="{837C030A-F2CC-F745-89FD-EF671D3D60CF}"/>
    <dgm:cxn modelId="{4E4A4EA4-6CCC-DE40-83BE-6C4E8A4AF22A}" type="presOf" srcId="{469D98D3-822E-664E-B1A5-BCC314D401AC}" destId="{EBB33E20-071A-1F43-8019-06AC0C5BBEC9}" srcOrd="0" destOrd="0" presId="urn:microsoft.com/office/officeart/2005/8/layout/cycle4"/>
    <dgm:cxn modelId="{6F3518A6-FF21-AE48-83E1-708A7A4C2920}" srcId="{E7D15585-B055-4650-BFC8-D37FF79DF741}" destId="{4ADE1A68-2BEC-0E47-A40C-22D6CB486CFF}" srcOrd="2" destOrd="0" parTransId="{746B2B58-0FE3-3A43-B7C6-A30631115DCC}" sibTransId="{E380DD1D-2194-2844-B0A0-243DABAFC2FD}"/>
    <dgm:cxn modelId="{938FC8A6-C6F5-0042-8897-9FD7CA17ABA8}" type="presOf" srcId="{1FABC5AA-8320-4C09-A44D-35666FCAE08F}" destId="{37464616-5CDD-0F4A-989C-EE067A53E05D}" srcOrd="0" destOrd="0" presId="urn:microsoft.com/office/officeart/2005/8/layout/cycle4"/>
    <dgm:cxn modelId="{4428CCAD-9228-174A-A8DB-CE875D897857}" srcId="{DC90BA1F-BF1A-4AD5-A2A3-C7A5DA84A04F}" destId="{996860F8-5DDA-1941-BFB0-AE043CAB22B7}" srcOrd="2" destOrd="0" parTransId="{4242962B-DF46-3F4A-A64A-E95340759309}" sibTransId="{7C8735E2-BB5F-704D-9143-F08AEF279D75}"/>
    <dgm:cxn modelId="{C0A695AF-31CD-3F43-A1CF-94A4CA97446C}" type="presOf" srcId="{66FFAA4D-F6BB-CF4F-8820-E4D7FA6A7812}" destId="{EBB33E20-071A-1F43-8019-06AC0C5BBEC9}" srcOrd="0" destOrd="1" presId="urn:microsoft.com/office/officeart/2005/8/layout/cycle4"/>
    <dgm:cxn modelId="{800243B9-CE3F-9B4F-9117-789D965F065A}" srcId="{DC90BA1F-BF1A-4AD5-A2A3-C7A5DA84A04F}" destId="{347FAA0A-79FD-F645-9793-E210B5639372}" srcOrd="0" destOrd="0" parTransId="{A851A352-C7D8-624F-B24F-10800BF735CE}" sibTransId="{DD215CD3-B09E-A743-BC45-E13BD6D6ED9D}"/>
    <dgm:cxn modelId="{A0B9F9BA-E3C7-4C42-9B49-AF0469A94BB0}" type="presOf" srcId="{7DBCC52B-16C2-4126-90B5-2F22ABD25088}" destId="{C49C4C1A-8994-5642-8C43-94095D5B5ED9}" srcOrd="0" destOrd="0" presId="urn:microsoft.com/office/officeart/2005/8/layout/cycle4"/>
    <dgm:cxn modelId="{90CF2CBB-95B6-44A1-9FA4-FFF8DF7B7C9D}" srcId="{1FABC5AA-8320-4C09-A44D-35666FCAE08F}" destId="{E7D15585-B055-4650-BFC8-D37FF79DF741}" srcOrd="1" destOrd="0" parTransId="{64801A27-80BF-42D7-A618-B018136DB73F}" sibTransId="{FA5664A2-355D-4966-B62C-544E9EC335D3}"/>
    <dgm:cxn modelId="{4B4452BD-B733-794F-A3B7-3B49F12CD73C}" type="presOf" srcId="{347FAA0A-79FD-F645-9793-E210B5639372}" destId="{8271F47B-C9E7-7D45-A1BA-C4111CCD6373}" srcOrd="0" destOrd="0" presId="urn:microsoft.com/office/officeart/2005/8/layout/cycle4"/>
    <dgm:cxn modelId="{6E2925C2-8850-A84D-924F-B12C1EF0112D}" type="presOf" srcId="{F66BEF78-2A6F-1147-BC46-A51E474BD5BE}" destId="{EAF4BB7A-C1EF-BF44-BDD7-7BB9E6BD78D7}" srcOrd="0" destOrd="0" presId="urn:microsoft.com/office/officeart/2005/8/layout/cycle4"/>
    <dgm:cxn modelId="{0D9575C4-A553-2A43-8E0E-E3A245B1ED61}" srcId="{8A87D998-F5FB-4237-B18B-E57FB761E1CD}" destId="{F66BEF78-2A6F-1147-BC46-A51E474BD5BE}" srcOrd="0" destOrd="0" parTransId="{B42BB517-EAEF-3D42-AE04-0D11D92BF1F5}" sibTransId="{5FD04A9A-958F-5743-BDC7-16D475926904}"/>
    <dgm:cxn modelId="{3851EBC8-77EB-E34C-BD93-A6E98FBE613C}" type="presOf" srcId="{996860F8-5DDA-1941-BFB0-AE043CAB22B7}" destId="{8271F47B-C9E7-7D45-A1BA-C4111CCD6373}" srcOrd="0" destOrd="2" presId="urn:microsoft.com/office/officeart/2005/8/layout/cycle4"/>
    <dgm:cxn modelId="{B354ADD2-FB20-B946-8A69-146E831BF3A9}" srcId="{E7D15585-B055-4650-BFC8-D37FF79DF741}" destId="{FABC65BE-2FF1-3E49-AF39-D28280B3A98C}" srcOrd="3" destOrd="0" parTransId="{9D699F1F-6782-0848-892F-EC298294F411}" sibTransId="{AF1DFA93-7E8E-3341-BCFA-265D00D33517}"/>
    <dgm:cxn modelId="{6DCA06D6-DE38-4BE2-B4DD-412BBD0DD47B}" srcId="{1FABC5AA-8320-4C09-A44D-35666FCAE08F}" destId="{DC90BA1F-BF1A-4AD5-A2A3-C7A5DA84A04F}" srcOrd="0" destOrd="0" parTransId="{6C7B4B1E-F7D1-4290-A609-90233148FAD2}" sibTransId="{33B5436E-69C0-4A49-A050-8FE0885261BB}"/>
    <dgm:cxn modelId="{7E357EE2-6584-1842-ABB2-93926DF53225}" type="presOf" srcId="{93FB8037-01B0-7140-92D7-F209890850D9}" destId="{A89F7E67-3CB7-214F-AE43-D16BFAF66E83}" srcOrd="1" destOrd="1" presId="urn:microsoft.com/office/officeart/2005/8/layout/cycle4"/>
    <dgm:cxn modelId="{2A9815E8-2E2A-1F46-B6EC-2BE2C76366C0}" type="presOf" srcId="{93FB8037-01B0-7140-92D7-F209890850D9}" destId="{EAF4BB7A-C1EF-BF44-BDD7-7BB9E6BD78D7}" srcOrd="0" destOrd="1" presId="urn:microsoft.com/office/officeart/2005/8/layout/cycle4"/>
    <dgm:cxn modelId="{AA7139E9-CADC-E046-BD79-4EBD2433896B}" type="presOf" srcId="{65EEDB1F-2C8F-2B41-86F2-0BC101975F93}" destId="{2EDFA5DD-40CB-424E-8EA9-6477EFFA0FBE}" srcOrd="1" destOrd="0" presId="urn:microsoft.com/office/officeart/2005/8/layout/cycle4"/>
    <dgm:cxn modelId="{B9B29BE9-87BC-0747-8274-ADD023B8C4EA}" srcId="{8A87D998-F5FB-4237-B18B-E57FB761E1CD}" destId="{85F03647-EB73-714B-B7CA-D2222375CDBF}" srcOrd="2" destOrd="0" parTransId="{F92404ED-F8C7-CF46-B3BB-106F7419DA66}" sibTransId="{16E4BFED-2ABD-C248-B5CE-F3352DA23C7E}"/>
    <dgm:cxn modelId="{0F2094EB-AEAA-0C4D-9D75-1DB1BD7B169C}" srcId="{7DBCC52B-16C2-4126-90B5-2F22ABD25088}" destId="{0B307FFC-4146-1E4B-9A40-4931F4D60C39}" srcOrd="1" destOrd="0" parTransId="{2555EB38-0587-2D41-A489-04B314C1BBAC}" sibTransId="{49A5DF5D-CEFC-F144-9B56-9202CB2BDCD5}"/>
    <dgm:cxn modelId="{E48074F0-9972-FB4D-92EA-1D405E59718C}" type="presOf" srcId="{3CACB9CC-0C86-C349-A277-AAE9445815A6}" destId="{A89F7E67-3CB7-214F-AE43-D16BFAF66E83}" srcOrd="1" destOrd="3" presId="urn:microsoft.com/office/officeart/2005/8/layout/cycle4"/>
    <dgm:cxn modelId="{A00683F0-58C8-F24D-89F4-C802903669E2}" type="presOf" srcId="{3B8D3951-1D39-644E-9361-50245EEFEBF6}" destId="{8271F47B-C9E7-7D45-A1BA-C4111CCD6373}" srcOrd="0" destOrd="1" presId="urn:microsoft.com/office/officeart/2005/8/layout/cycle4"/>
    <dgm:cxn modelId="{A155AAF4-B92F-6B48-9B05-5D4AD0FD41FE}" type="presOf" srcId="{FABC65BE-2FF1-3E49-AF39-D28280B3A98C}" destId="{EBB33E20-071A-1F43-8019-06AC0C5BBEC9}" srcOrd="0" destOrd="3" presId="urn:microsoft.com/office/officeart/2005/8/layout/cycle4"/>
    <dgm:cxn modelId="{9D8510F9-4F8C-2E46-9824-4B2B2B4D1B12}" srcId="{8A87D998-F5FB-4237-B18B-E57FB761E1CD}" destId="{3CACB9CC-0C86-C349-A277-AAE9445815A6}" srcOrd="3" destOrd="0" parTransId="{A8184236-F68B-F244-8807-5939563A045C}" sibTransId="{671704C9-FF4E-A644-8AC1-34067A6B141D}"/>
    <dgm:cxn modelId="{6649A2FE-B64D-B849-B4F9-4DA0BFAA91AF}" type="presOf" srcId="{66FFAA4D-F6BB-CF4F-8820-E4D7FA6A7812}" destId="{0CFA6045-DC11-B44D-AA09-E86C6A9C62EE}" srcOrd="1" destOrd="1" presId="urn:microsoft.com/office/officeart/2005/8/layout/cycle4"/>
    <dgm:cxn modelId="{20C75940-1F9D-1241-A0ED-5B0C6518B425}" type="presParOf" srcId="{37464616-5CDD-0F4A-989C-EE067A53E05D}" destId="{F74DDDAD-0152-0B48-8991-E5CA10EC44A3}" srcOrd="0" destOrd="0" presId="urn:microsoft.com/office/officeart/2005/8/layout/cycle4"/>
    <dgm:cxn modelId="{588E5107-B799-3848-A8C1-E76F4802393F}" type="presParOf" srcId="{F74DDDAD-0152-0B48-8991-E5CA10EC44A3}" destId="{D7E990DF-150C-A848-9522-3F1D17405745}" srcOrd="0" destOrd="0" presId="urn:microsoft.com/office/officeart/2005/8/layout/cycle4"/>
    <dgm:cxn modelId="{B1BEB7A2-9CF5-1B48-941E-C92460B311D1}" type="presParOf" srcId="{D7E990DF-150C-A848-9522-3F1D17405745}" destId="{8271F47B-C9E7-7D45-A1BA-C4111CCD6373}" srcOrd="0" destOrd="0" presId="urn:microsoft.com/office/officeart/2005/8/layout/cycle4"/>
    <dgm:cxn modelId="{6D55C7C0-FDFA-F64A-B794-3EAE2D5A4FB5}" type="presParOf" srcId="{D7E990DF-150C-A848-9522-3F1D17405745}" destId="{98B3CADA-206E-6C43-A30D-4D289A9DDD5E}" srcOrd="1" destOrd="0" presId="urn:microsoft.com/office/officeart/2005/8/layout/cycle4"/>
    <dgm:cxn modelId="{341BDA6E-B807-FC4E-83F9-FACA6FB53471}" type="presParOf" srcId="{F74DDDAD-0152-0B48-8991-E5CA10EC44A3}" destId="{97D97908-F6DC-B240-ABCD-B65BA756DAA0}" srcOrd="1" destOrd="0" presId="urn:microsoft.com/office/officeart/2005/8/layout/cycle4"/>
    <dgm:cxn modelId="{DE1CEEED-EE6B-CD48-99AB-D069A92C52F5}" type="presParOf" srcId="{97D97908-F6DC-B240-ABCD-B65BA756DAA0}" destId="{EBB33E20-071A-1F43-8019-06AC0C5BBEC9}" srcOrd="0" destOrd="0" presId="urn:microsoft.com/office/officeart/2005/8/layout/cycle4"/>
    <dgm:cxn modelId="{ABDDE9DC-B0E9-E54D-BD6E-56F11F556970}" type="presParOf" srcId="{97D97908-F6DC-B240-ABCD-B65BA756DAA0}" destId="{0CFA6045-DC11-B44D-AA09-E86C6A9C62EE}" srcOrd="1" destOrd="0" presId="urn:microsoft.com/office/officeart/2005/8/layout/cycle4"/>
    <dgm:cxn modelId="{9795CC3D-987E-B04E-98EF-4E65E4CCD1F0}" type="presParOf" srcId="{F74DDDAD-0152-0B48-8991-E5CA10EC44A3}" destId="{E84F09D5-D5F7-6A49-AE0A-030BC1F75DD3}" srcOrd="2" destOrd="0" presId="urn:microsoft.com/office/officeart/2005/8/layout/cycle4"/>
    <dgm:cxn modelId="{84320861-FF91-3048-AA60-0254A1423F68}" type="presParOf" srcId="{E84F09D5-D5F7-6A49-AE0A-030BC1F75DD3}" destId="{563ECF5F-1B7D-304E-88C3-81FA60CB273B}" srcOrd="0" destOrd="0" presId="urn:microsoft.com/office/officeart/2005/8/layout/cycle4"/>
    <dgm:cxn modelId="{7BF5353B-B01E-9144-A87E-9A767D45F95F}" type="presParOf" srcId="{E84F09D5-D5F7-6A49-AE0A-030BC1F75DD3}" destId="{2EDFA5DD-40CB-424E-8EA9-6477EFFA0FBE}" srcOrd="1" destOrd="0" presId="urn:microsoft.com/office/officeart/2005/8/layout/cycle4"/>
    <dgm:cxn modelId="{61CE50C6-9DE8-BD48-B136-B9F7F2F3DE16}" type="presParOf" srcId="{F74DDDAD-0152-0B48-8991-E5CA10EC44A3}" destId="{4262F0B6-B023-7D41-9354-B6A667FCBEDA}" srcOrd="3" destOrd="0" presId="urn:microsoft.com/office/officeart/2005/8/layout/cycle4"/>
    <dgm:cxn modelId="{29AB29C8-A75C-3D45-8400-095378B89630}" type="presParOf" srcId="{4262F0B6-B023-7D41-9354-B6A667FCBEDA}" destId="{EAF4BB7A-C1EF-BF44-BDD7-7BB9E6BD78D7}" srcOrd="0" destOrd="0" presId="urn:microsoft.com/office/officeart/2005/8/layout/cycle4"/>
    <dgm:cxn modelId="{1DCCACE1-359A-3D45-8090-00A555656438}" type="presParOf" srcId="{4262F0B6-B023-7D41-9354-B6A667FCBEDA}" destId="{A89F7E67-3CB7-214F-AE43-D16BFAF66E83}" srcOrd="1" destOrd="0" presId="urn:microsoft.com/office/officeart/2005/8/layout/cycle4"/>
    <dgm:cxn modelId="{1631FA75-12B9-7641-834D-0DCB8DCF0B41}" type="presParOf" srcId="{F74DDDAD-0152-0B48-8991-E5CA10EC44A3}" destId="{AF7069AC-B9B1-5E4A-8EBA-F3EC2C11B639}" srcOrd="4" destOrd="0" presId="urn:microsoft.com/office/officeart/2005/8/layout/cycle4"/>
    <dgm:cxn modelId="{35BA1DBE-8483-0B41-B36E-E3B53465F6CE}" type="presParOf" srcId="{37464616-5CDD-0F4A-989C-EE067A53E05D}" destId="{AD8DCB38-1F3E-E045-9154-E2DB7B5B65EB}" srcOrd="1" destOrd="0" presId="urn:microsoft.com/office/officeart/2005/8/layout/cycle4"/>
    <dgm:cxn modelId="{B9FF2F70-C0A7-B146-957F-851CD9379796}" type="presParOf" srcId="{AD8DCB38-1F3E-E045-9154-E2DB7B5B65EB}" destId="{E6150F3B-F8CE-EC48-835B-56749D9530E3}" srcOrd="0" destOrd="0" presId="urn:microsoft.com/office/officeart/2005/8/layout/cycle4"/>
    <dgm:cxn modelId="{DDDEE04B-7AF2-AB48-A4F7-B23C8B323A6E}" type="presParOf" srcId="{AD8DCB38-1F3E-E045-9154-E2DB7B5B65EB}" destId="{3F1E613F-97A1-5A4D-8577-8309E96FBC14}" srcOrd="1" destOrd="0" presId="urn:microsoft.com/office/officeart/2005/8/layout/cycle4"/>
    <dgm:cxn modelId="{D1DDCA57-D868-F440-8E8A-06B6C0C730B8}" type="presParOf" srcId="{AD8DCB38-1F3E-E045-9154-E2DB7B5B65EB}" destId="{C49C4C1A-8994-5642-8C43-94095D5B5ED9}" srcOrd="2" destOrd="0" presId="urn:microsoft.com/office/officeart/2005/8/layout/cycle4"/>
    <dgm:cxn modelId="{907FAC42-86E1-9D44-BB55-052AFC5E1230}" type="presParOf" srcId="{AD8DCB38-1F3E-E045-9154-E2DB7B5B65EB}" destId="{45B6C684-F413-B144-BAAE-F0817B703C1E}" srcOrd="3" destOrd="0" presId="urn:microsoft.com/office/officeart/2005/8/layout/cycle4"/>
    <dgm:cxn modelId="{2B9F35BB-B201-F449-B7B2-49225F7A9B00}" type="presParOf" srcId="{AD8DCB38-1F3E-E045-9154-E2DB7B5B65EB}" destId="{F24C20E6-1266-E04A-AE27-519B1B802A43}" srcOrd="4" destOrd="0" presId="urn:microsoft.com/office/officeart/2005/8/layout/cycle4"/>
    <dgm:cxn modelId="{1AFB14ED-A4B9-5B4F-8215-2E1D2D8C5DA7}" type="presParOf" srcId="{37464616-5CDD-0F4A-989C-EE067A53E05D}" destId="{D9C14056-BC9D-9A48-8D5B-7B170ACFDBC2}" srcOrd="2" destOrd="0" presId="urn:microsoft.com/office/officeart/2005/8/layout/cycle4"/>
    <dgm:cxn modelId="{A3C1FEA2-388C-AB46-A38C-6BF2C94BDA1E}" type="presParOf" srcId="{37464616-5CDD-0F4A-989C-EE067A53E05D}" destId="{485B7A49-900C-F543-919B-1CC75639B7EF}"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311806-F027-9841-9052-A990196A6ED3}">
      <dsp:nvSpPr>
        <dsp:cNvPr id="0" name=""/>
        <dsp:cNvSpPr/>
      </dsp:nvSpPr>
      <dsp:spPr>
        <a:xfrm>
          <a:off x="0" y="456"/>
          <a:ext cx="3822189" cy="0"/>
        </a:xfrm>
        <a:prstGeom prst="lin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E603C71-232D-6A44-BFD9-7BC0D4866DB8}">
      <dsp:nvSpPr>
        <dsp:cNvPr id="0" name=""/>
        <dsp:cNvSpPr/>
      </dsp:nvSpPr>
      <dsp:spPr>
        <a:xfrm>
          <a:off x="0" y="456"/>
          <a:ext cx="3822189" cy="415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About Romanian Nights</a:t>
          </a:r>
          <a:endParaRPr lang="en-GB" sz="1900" kern="1200"/>
        </a:p>
      </dsp:txBody>
      <dsp:txXfrm>
        <a:off x="0" y="456"/>
        <a:ext cx="3822189" cy="415760"/>
      </dsp:txXfrm>
    </dsp:sp>
    <dsp:sp modelId="{CB04ED8C-5BDA-BE47-9F61-78282B7645BB}">
      <dsp:nvSpPr>
        <dsp:cNvPr id="0" name=""/>
        <dsp:cNvSpPr/>
      </dsp:nvSpPr>
      <dsp:spPr>
        <a:xfrm>
          <a:off x="0" y="416217"/>
          <a:ext cx="3822189" cy="0"/>
        </a:xfrm>
        <a:prstGeom prst="lin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154F948-CD17-4B48-9C1D-A42F04D8113B}">
      <dsp:nvSpPr>
        <dsp:cNvPr id="0" name=""/>
        <dsp:cNvSpPr/>
      </dsp:nvSpPr>
      <dsp:spPr>
        <a:xfrm>
          <a:off x="0" y="416217"/>
          <a:ext cx="3822189" cy="415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PLC Legal Format</a:t>
          </a:r>
          <a:endParaRPr lang="en-GB" sz="1900" kern="1200" dirty="0"/>
        </a:p>
      </dsp:txBody>
      <dsp:txXfrm>
        <a:off x="0" y="416217"/>
        <a:ext cx="3822189" cy="415760"/>
      </dsp:txXfrm>
    </dsp:sp>
    <dsp:sp modelId="{FCA81A33-C266-034A-9BDE-1B72A310DC4C}">
      <dsp:nvSpPr>
        <dsp:cNvPr id="0" name=""/>
        <dsp:cNvSpPr/>
      </dsp:nvSpPr>
      <dsp:spPr>
        <a:xfrm>
          <a:off x="0" y="831978"/>
          <a:ext cx="3822189" cy="0"/>
        </a:xfrm>
        <a:prstGeom prst="lin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2BECA07-A827-C047-9CBB-36C50320AA53}">
      <dsp:nvSpPr>
        <dsp:cNvPr id="0" name=""/>
        <dsp:cNvSpPr/>
      </dsp:nvSpPr>
      <dsp:spPr>
        <a:xfrm>
          <a:off x="0" y="831978"/>
          <a:ext cx="3822189" cy="415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Company Structure</a:t>
          </a:r>
          <a:endParaRPr lang="en-GB" sz="1900" kern="1200"/>
        </a:p>
      </dsp:txBody>
      <dsp:txXfrm>
        <a:off x="0" y="831978"/>
        <a:ext cx="3822189" cy="415760"/>
      </dsp:txXfrm>
    </dsp:sp>
    <dsp:sp modelId="{A318363D-CD23-DF47-9270-8C13B972A5E7}">
      <dsp:nvSpPr>
        <dsp:cNvPr id="0" name=""/>
        <dsp:cNvSpPr/>
      </dsp:nvSpPr>
      <dsp:spPr>
        <a:xfrm>
          <a:off x="0" y="1247739"/>
          <a:ext cx="3822189" cy="0"/>
        </a:xfrm>
        <a:prstGeom prst="lin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D94FDE8-A67B-2B42-8EE8-B10738014347}">
      <dsp:nvSpPr>
        <dsp:cNvPr id="0" name=""/>
        <dsp:cNvSpPr/>
      </dsp:nvSpPr>
      <dsp:spPr>
        <a:xfrm>
          <a:off x="0" y="1247739"/>
          <a:ext cx="3822189" cy="415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SWOT</a:t>
          </a:r>
          <a:endParaRPr lang="en-GB" sz="1900" kern="1200" dirty="0"/>
        </a:p>
      </dsp:txBody>
      <dsp:txXfrm>
        <a:off x="0" y="1247739"/>
        <a:ext cx="3822189" cy="415760"/>
      </dsp:txXfrm>
    </dsp:sp>
    <dsp:sp modelId="{9728403B-B62B-9F42-9649-D7DCBC359EAD}">
      <dsp:nvSpPr>
        <dsp:cNvPr id="0" name=""/>
        <dsp:cNvSpPr/>
      </dsp:nvSpPr>
      <dsp:spPr>
        <a:xfrm>
          <a:off x="0" y="1663500"/>
          <a:ext cx="3822189" cy="0"/>
        </a:xfrm>
        <a:prstGeom prst="lin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B3E06AA-F1B1-FD4B-A085-0D33E0D63B07}">
      <dsp:nvSpPr>
        <dsp:cNvPr id="0" name=""/>
        <dsp:cNvSpPr/>
      </dsp:nvSpPr>
      <dsp:spPr>
        <a:xfrm>
          <a:off x="0" y="1663500"/>
          <a:ext cx="3822189" cy="415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Expenses per Event</a:t>
          </a:r>
        </a:p>
      </dsp:txBody>
      <dsp:txXfrm>
        <a:off x="0" y="1663500"/>
        <a:ext cx="3822189" cy="415760"/>
      </dsp:txXfrm>
    </dsp:sp>
    <dsp:sp modelId="{92077C1E-E81B-CC47-8AA4-C15F8D2C8200}">
      <dsp:nvSpPr>
        <dsp:cNvPr id="0" name=""/>
        <dsp:cNvSpPr/>
      </dsp:nvSpPr>
      <dsp:spPr>
        <a:xfrm>
          <a:off x="0" y="2079261"/>
          <a:ext cx="3822189" cy="0"/>
        </a:xfrm>
        <a:prstGeom prst="lin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797F329B-C50A-1342-8B18-D88C51503488}">
      <dsp:nvSpPr>
        <dsp:cNvPr id="0" name=""/>
        <dsp:cNvSpPr/>
      </dsp:nvSpPr>
      <dsp:spPr>
        <a:xfrm>
          <a:off x="0" y="2079261"/>
          <a:ext cx="3822189" cy="415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Cash Flow</a:t>
          </a:r>
          <a:endParaRPr lang="en-GB" sz="1900" kern="1200" dirty="0"/>
        </a:p>
      </dsp:txBody>
      <dsp:txXfrm>
        <a:off x="0" y="2079261"/>
        <a:ext cx="3822189" cy="415760"/>
      </dsp:txXfrm>
    </dsp:sp>
    <dsp:sp modelId="{A8D6C3C0-1037-0741-80BF-879DDADAA7EF}">
      <dsp:nvSpPr>
        <dsp:cNvPr id="0" name=""/>
        <dsp:cNvSpPr/>
      </dsp:nvSpPr>
      <dsp:spPr>
        <a:xfrm>
          <a:off x="0" y="2495022"/>
          <a:ext cx="3822189" cy="0"/>
        </a:xfrm>
        <a:prstGeom prst="lin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25A7A9C-CDBC-8F49-8941-3C0AF39DB46A}">
      <dsp:nvSpPr>
        <dsp:cNvPr id="0" name=""/>
        <dsp:cNvSpPr/>
      </dsp:nvSpPr>
      <dsp:spPr>
        <a:xfrm>
          <a:off x="0" y="2495022"/>
          <a:ext cx="3822189" cy="415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Conclusion</a:t>
          </a:r>
          <a:endParaRPr lang="en-GB" sz="1900" kern="1200"/>
        </a:p>
      </dsp:txBody>
      <dsp:txXfrm>
        <a:off x="0" y="2495022"/>
        <a:ext cx="3822189" cy="415760"/>
      </dsp:txXfrm>
    </dsp:sp>
    <dsp:sp modelId="{F303E2D3-207F-0A48-98FF-9D65307B3498}">
      <dsp:nvSpPr>
        <dsp:cNvPr id="0" name=""/>
        <dsp:cNvSpPr/>
      </dsp:nvSpPr>
      <dsp:spPr>
        <a:xfrm>
          <a:off x="0" y="2910783"/>
          <a:ext cx="3822189" cy="0"/>
        </a:xfrm>
        <a:prstGeom prst="lin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E47DBD9B-863B-4146-AFF3-AE19BEC50F87}">
      <dsp:nvSpPr>
        <dsp:cNvPr id="0" name=""/>
        <dsp:cNvSpPr/>
      </dsp:nvSpPr>
      <dsp:spPr>
        <a:xfrm>
          <a:off x="0" y="2910783"/>
          <a:ext cx="3822189" cy="415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Questions and Answers</a:t>
          </a:r>
          <a:endParaRPr lang="en-GB" sz="1900" kern="1200"/>
        </a:p>
      </dsp:txBody>
      <dsp:txXfrm>
        <a:off x="0" y="2910783"/>
        <a:ext cx="3822189" cy="415760"/>
      </dsp:txXfrm>
    </dsp:sp>
    <dsp:sp modelId="{6948A366-94A1-BA4F-94C7-E562F2F0FF0A}">
      <dsp:nvSpPr>
        <dsp:cNvPr id="0" name=""/>
        <dsp:cNvSpPr/>
      </dsp:nvSpPr>
      <dsp:spPr>
        <a:xfrm>
          <a:off x="0" y="3326544"/>
          <a:ext cx="3822189" cy="0"/>
        </a:xfrm>
        <a:prstGeom prst="lin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5A73C68-E532-F74F-84D0-84B657913526}">
      <dsp:nvSpPr>
        <dsp:cNvPr id="0" name=""/>
        <dsp:cNvSpPr/>
      </dsp:nvSpPr>
      <dsp:spPr>
        <a:xfrm>
          <a:off x="0" y="3326544"/>
          <a:ext cx="3822189" cy="415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References</a:t>
          </a:r>
          <a:endParaRPr lang="en-GB" sz="1900" kern="1200" dirty="0"/>
        </a:p>
      </dsp:txBody>
      <dsp:txXfrm>
        <a:off x="0" y="3326544"/>
        <a:ext cx="3822189" cy="4157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C56064-1AED-E342-99FF-1881DAFEBB8D}">
      <dsp:nvSpPr>
        <dsp:cNvPr id="0" name=""/>
        <dsp:cNvSpPr/>
      </dsp:nvSpPr>
      <dsp:spPr>
        <a:xfrm rot="5400000">
          <a:off x="6962676" y="-3043541"/>
          <a:ext cx="594642" cy="6832938"/>
        </a:xfrm>
        <a:prstGeom prst="round2Same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 Personal assets safe from business risks.</a:t>
          </a:r>
        </a:p>
      </dsp:txBody>
      <dsp:txXfrm rot="-5400000">
        <a:off x="3843528" y="104635"/>
        <a:ext cx="6803910" cy="536586"/>
      </dsp:txXfrm>
    </dsp:sp>
    <dsp:sp modelId="{A3D5C963-D920-7648-914E-9D13D32B5B43}">
      <dsp:nvSpPr>
        <dsp:cNvPr id="0" name=""/>
        <dsp:cNvSpPr/>
      </dsp:nvSpPr>
      <dsp:spPr>
        <a:xfrm>
          <a:off x="0" y="1276"/>
          <a:ext cx="3843528" cy="743303"/>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dirty="0"/>
            <a:t>Legal Protection</a:t>
          </a:r>
        </a:p>
      </dsp:txBody>
      <dsp:txXfrm>
        <a:off x="36285" y="37561"/>
        <a:ext cx="3770958" cy="670733"/>
      </dsp:txXfrm>
    </dsp:sp>
    <dsp:sp modelId="{209479E9-123D-3D42-8770-5C3EAD4EE194}">
      <dsp:nvSpPr>
        <dsp:cNvPr id="0" name=""/>
        <dsp:cNvSpPr/>
      </dsp:nvSpPr>
      <dsp:spPr>
        <a:xfrm rot="5400000">
          <a:off x="6962676" y="-2263072"/>
          <a:ext cx="594642" cy="6832938"/>
        </a:xfrm>
        <a:prstGeom prst="round2Same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Enhances company credibility with stakeholders.</a:t>
          </a:r>
        </a:p>
      </dsp:txBody>
      <dsp:txXfrm rot="-5400000">
        <a:off x="3843528" y="885104"/>
        <a:ext cx="6803910" cy="536586"/>
      </dsp:txXfrm>
    </dsp:sp>
    <dsp:sp modelId="{127A6345-7DFC-2341-A685-709BABB78A7A}">
      <dsp:nvSpPr>
        <dsp:cNvPr id="0" name=""/>
        <dsp:cNvSpPr/>
      </dsp:nvSpPr>
      <dsp:spPr>
        <a:xfrm>
          <a:off x="0" y="781745"/>
          <a:ext cx="3843528" cy="743303"/>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dirty="0"/>
            <a:t>Financial Stability</a:t>
          </a:r>
        </a:p>
      </dsp:txBody>
      <dsp:txXfrm>
        <a:off x="36285" y="818030"/>
        <a:ext cx="3770958" cy="670733"/>
      </dsp:txXfrm>
    </dsp:sp>
    <dsp:sp modelId="{B1CC67C9-4A30-F343-B1C4-5F4ECF3F8CA4}">
      <dsp:nvSpPr>
        <dsp:cNvPr id="0" name=""/>
        <dsp:cNvSpPr/>
      </dsp:nvSpPr>
      <dsp:spPr>
        <a:xfrm rot="5400000">
          <a:off x="6962676" y="-1482603"/>
          <a:ext cx="594642" cy="6832938"/>
        </a:xfrm>
        <a:prstGeom prst="round2Same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Ability to issue shares for raising capital.</a:t>
          </a:r>
        </a:p>
      </dsp:txBody>
      <dsp:txXfrm rot="-5400000">
        <a:off x="3843528" y="1665573"/>
        <a:ext cx="6803910" cy="536586"/>
      </dsp:txXfrm>
    </dsp:sp>
    <dsp:sp modelId="{EF19D556-47A5-F14D-9944-7ACE30410105}">
      <dsp:nvSpPr>
        <dsp:cNvPr id="0" name=""/>
        <dsp:cNvSpPr/>
      </dsp:nvSpPr>
      <dsp:spPr>
        <a:xfrm>
          <a:off x="0" y="1562213"/>
          <a:ext cx="3843528" cy="743303"/>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dirty="0"/>
            <a:t>Capital Access</a:t>
          </a:r>
        </a:p>
      </dsp:txBody>
      <dsp:txXfrm>
        <a:off x="36285" y="1598498"/>
        <a:ext cx="3770958" cy="670733"/>
      </dsp:txXfrm>
    </dsp:sp>
    <dsp:sp modelId="{99DD4B2E-BA0C-CE49-AB92-C8D96F3CEE11}">
      <dsp:nvSpPr>
        <dsp:cNvPr id="0" name=""/>
        <dsp:cNvSpPr/>
      </dsp:nvSpPr>
      <dsp:spPr>
        <a:xfrm rot="5400000">
          <a:off x="6962676" y="-702135"/>
          <a:ext cx="594642" cy="6832938"/>
        </a:xfrm>
        <a:prstGeom prst="round2Same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 Supports business expansion.</a:t>
          </a:r>
        </a:p>
      </dsp:txBody>
      <dsp:txXfrm rot="-5400000">
        <a:off x="3843528" y="2446041"/>
        <a:ext cx="6803910" cy="536586"/>
      </dsp:txXfrm>
    </dsp:sp>
    <dsp:sp modelId="{3E1C87D2-3B5B-384D-94C4-51F67C570CEF}">
      <dsp:nvSpPr>
        <dsp:cNvPr id="0" name=""/>
        <dsp:cNvSpPr/>
      </dsp:nvSpPr>
      <dsp:spPr>
        <a:xfrm>
          <a:off x="0" y="2342682"/>
          <a:ext cx="3843528" cy="743303"/>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dirty="0"/>
            <a:t>Growth</a:t>
          </a:r>
          <a:r>
            <a:rPr lang="en-GB" sz="3000" kern="1200" dirty="0"/>
            <a:t> </a:t>
          </a:r>
        </a:p>
      </dsp:txBody>
      <dsp:txXfrm>
        <a:off x="36285" y="2378967"/>
        <a:ext cx="3770958" cy="670733"/>
      </dsp:txXfrm>
    </dsp:sp>
    <dsp:sp modelId="{2C6DED8F-8293-BD4E-BB09-06EFBEDB0DB0}">
      <dsp:nvSpPr>
        <dsp:cNvPr id="0" name=""/>
        <dsp:cNvSpPr/>
      </dsp:nvSpPr>
      <dsp:spPr>
        <a:xfrm rot="5400000">
          <a:off x="6962676" y="78333"/>
          <a:ext cx="594642" cy="6832938"/>
        </a:xfrm>
        <a:prstGeom prst="round2SameRect">
          <a:avLst/>
        </a:prstGeom>
        <a:solidFill>
          <a:schemeClr val="accent6">
            <a:tint val="40000"/>
            <a:alpha val="90000"/>
            <a:hueOff val="0"/>
            <a:satOff val="0"/>
            <a:lumOff val="0"/>
            <a:alphaOff val="0"/>
          </a:schemeClr>
        </a:solidFill>
        <a:ln w="1905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Potentially lower corporate tax rates. </a:t>
          </a:r>
        </a:p>
      </dsp:txBody>
      <dsp:txXfrm rot="-5400000">
        <a:off x="3843528" y="3226509"/>
        <a:ext cx="6803910" cy="536586"/>
      </dsp:txXfrm>
    </dsp:sp>
    <dsp:sp modelId="{FEB818E4-DFC5-2B4C-9EE0-3ADE976C2874}">
      <dsp:nvSpPr>
        <dsp:cNvPr id="0" name=""/>
        <dsp:cNvSpPr/>
      </dsp:nvSpPr>
      <dsp:spPr>
        <a:xfrm>
          <a:off x="0" y="3123151"/>
          <a:ext cx="3843528" cy="743303"/>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dirty="0"/>
            <a:t>Tax Benefits</a:t>
          </a:r>
        </a:p>
      </dsp:txBody>
      <dsp:txXfrm>
        <a:off x="36285" y="3159436"/>
        <a:ext cx="3770958" cy="670733"/>
      </dsp:txXfrm>
    </dsp:sp>
    <dsp:sp modelId="{57708455-DF1C-3045-8C2A-A7CDE3A92F3E}">
      <dsp:nvSpPr>
        <dsp:cNvPr id="0" name=""/>
        <dsp:cNvSpPr/>
      </dsp:nvSpPr>
      <dsp:spPr>
        <a:xfrm rot="5400000">
          <a:off x="6962676" y="858802"/>
          <a:ext cx="594642" cy="6832938"/>
        </a:xfrm>
        <a:prstGeom prst="round2Same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Simplifies ownership changes without business disruption.</a:t>
          </a:r>
        </a:p>
      </dsp:txBody>
      <dsp:txXfrm rot="-5400000">
        <a:off x="3843528" y="4006978"/>
        <a:ext cx="6803910" cy="536586"/>
      </dsp:txXfrm>
    </dsp:sp>
    <dsp:sp modelId="{AA96FBE0-F792-3E48-9D7A-C5F37BDA8B51}">
      <dsp:nvSpPr>
        <dsp:cNvPr id="0" name=""/>
        <dsp:cNvSpPr/>
      </dsp:nvSpPr>
      <dsp:spPr>
        <a:xfrm>
          <a:off x="0" y="3903619"/>
          <a:ext cx="3843528" cy="743303"/>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dirty="0"/>
            <a:t> Ownership Flexibility</a:t>
          </a:r>
        </a:p>
      </dsp:txBody>
      <dsp:txXfrm>
        <a:off x="36285" y="3939904"/>
        <a:ext cx="3770958" cy="6707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219A04-EAD5-2A41-86BB-677C63757744}">
      <dsp:nvSpPr>
        <dsp:cNvPr id="0" name=""/>
        <dsp:cNvSpPr/>
      </dsp:nvSpPr>
      <dsp:spPr>
        <a:xfrm>
          <a:off x="5828320" y="2112330"/>
          <a:ext cx="261366" cy="3275795"/>
        </a:xfrm>
        <a:custGeom>
          <a:avLst/>
          <a:gdLst/>
          <a:ahLst/>
          <a:cxnLst/>
          <a:rect l="0" t="0" r="0" b="0"/>
          <a:pathLst>
            <a:path>
              <a:moveTo>
                <a:pt x="0" y="0"/>
              </a:moveTo>
              <a:lnTo>
                <a:pt x="0" y="3275795"/>
              </a:lnTo>
              <a:lnTo>
                <a:pt x="261366" y="3275795"/>
              </a:lnTo>
            </a:path>
          </a:pathLst>
        </a:custGeom>
        <a:noFill/>
        <a:ln w="19050" cap="flat" cmpd="sng" algn="ctr">
          <a:solidFill>
            <a:schemeClr val="accent3">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7365495A-0051-C541-9816-48FE6FD3301A}">
      <dsp:nvSpPr>
        <dsp:cNvPr id="0" name=""/>
        <dsp:cNvSpPr/>
      </dsp:nvSpPr>
      <dsp:spPr>
        <a:xfrm>
          <a:off x="5828320" y="2112330"/>
          <a:ext cx="261366" cy="2038660"/>
        </a:xfrm>
        <a:custGeom>
          <a:avLst/>
          <a:gdLst/>
          <a:ahLst/>
          <a:cxnLst/>
          <a:rect l="0" t="0" r="0" b="0"/>
          <a:pathLst>
            <a:path>
              <a:moveTo>
                <a:pt x="0" y="0"/>
              </a:moveTo>
              <a:lnTo>
                <a:pt x="0" y="2038660"/>
              </a:lnTo>
              <a:lnTo>
                <a:pt x="261366" y="2038660"/>
              </a:lnTo>
            </a:path>
          </a:pathLst>
        </a:custGeom>
        <a:noFill/>
        <a:ln w="19050" cap="flat" cmpd="sng" algn="ctr">
          <a:solidFill>
            <a:schemeClr val="accent3">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508B8E9C-3E4F-C446-B21F-CFF2764BEE8D}">
      <dsp:nvSpPr>
        <dsp:cNvPr id="0" name=""/>
        <dsp:cNvSpPr/>
      </dsp:nvSpPr>
      <dsp:spPr>
        <a:xfrm>
          <a:off x="5828320" y="2112330"/>
          <a:ext cx="261366" cy="801524"/>
        </a:xfrm>
        <a:custGeom>
          <a:avLst/>
          <a:gdLst/>
          <a:ahLst/>
          <a:cxnLst/>
          <a:rect l="0" t="0" r="0" b="0"/>
          <a:pathLst>
            <a:path>
              <a:moveTo>
                <a:pt x="0" y="0"/>
              </a:moveTo>
              <a:lnTo>
                <a:pt x="0" y="801524"/>
              </a:lnTo>
              <a:lnTo>
                <a:pt x="261366" y="801524"/>
              </a:lnTo>
            </a:path>
          </a:pathLst>
        </a:custGeom>
        <a:noFill/>
        <a:ln w="19050" cap="flat" cmpd="sng" algn="ctr">
          <a:solidFill>
            <a:schemeClr val="accent3">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DEA6F214-D498-2949-B707-6C10BECEEEE0}">
      <dsp:nvSpPr>
        <dsp:cNvPr id="0" name=""/>
        <dsp:cNvSpPr/>
      </dsp:nvSpPr>
      <dsp:spPr>
        <a:xfrm>
          <a:off x="4416940" y="875194"/>
          <a:ext cx="2108357" cy="365913"/>
        </a:xfrm>
        <a:custGeom>
          <a:avLst/>
          <a:gdLst/>
          <a:ahLst/>
          <a:cxnLst/>
          <a:rect l="0" t="0" r="0" b="0"/>
          <a:pathLst>
            <a:path>
              <a:moveTo>
                <a:pt x="0" y="0"/>
              </a:moveTo>
              <a:lnTo>
                <a:pt x="0" y="182956"/>
              </a:lnTo>
              <a:lnTo>
                <a:pt x="2108357" y="182956"/>
              </a:lnTo>
              <a:lnTo>
                <a:pt x="2108357" y="365913"/>
              </a:lnTo>
            </a:path>
          </a:pathLst>
        </a:custGeom>
        <a:noFill/>
        <a:ln w="19050" cap="flat" cmpd="sng" algn="ctr">
          <a:solidFill>
            <a:schemeClr val="accent2">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94DC15FB-4057-E64F-94AB-719D77315A8C}">
      <dsp:nvSpPr>
        <dsp:cNvPr id="0" name=""/>
        <dsp:cNvSpPr/>
      </dsp:nvSpPr>
      <dsp:spPr>
        <a:xfrm>
          <a:off x="4371220" y="875194"/>
          <a:ext cx="91440" cy="365913"/>
        </a:xfrm>
        <a:custGeom>
          <a:avLst/>
          <a:gdLst/>
          <a:ahLst/>
          <a:cxnLst/>
          <a:rect l="0" t="0" r="0" b="0"/>
          <a:pathLst>
            <a:path>
              <a:moveTo>
                <a:pt x="45720" y="0"/>
              </a:moveTo>
              <a:lnTo>
                <a:pt x="45720" y="365913"/>
              </a:lnTo>
            </a:path>
          </a:pathLst>
        </a:custGeom>
        <a:noFill/>
        <a:ln w="19050" cap="flat" cmpd="sng" algn="ctr">
          <a:solidFill>
            <a:schemeClr val="accent2">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89A26AEF-CB89-FA43-9EC2-9CC5D409B1E2}">
      <dsp:nvSpPr>
        <dsp:cNvPr id="0" name=""/>
        <dsp:cNvSpPr/>
      </dsp:nvSpPr>
      <dsp:spPr>
        <a:xfrm>
          <a:off x="2665783" y="3349466"/>
          <a:ext cx="261366" cy="801524"/>
        </a:xfrm>
        <a:custGeom>
          <a:avLst/>
          <a:gdLst/>
          <a:ahLst/>
          <a:cxnLst/>
          <a:rect l="0" t="0" r="0" b="0"/>
          <a:pathLst>
            <a:path>
              <a:moveTo>
                <a:pt x="0" y="0"/>
              </a:moveTo>
              <a:lnTo>
                <a:pt x="0" y="801524"/>
              </a:lnTo>
              <a:lnTo>
                <a:pt x="261366" y="801524"/>
              </a:lnTo>
            </a:path>
          </a:pathLst>
        </a:custGeom>
        <a:noFill/>
        <a:ln w="19050" cap="flat" cmpd="sng" algn="ctr">
          <a:solidFill>
            <a:schemeClr val="accent4">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3F7EF42E-003D-D14D-9636-626E7CAEE3DD}">
      <dsp:nvSpPr>
        <dsp:cNvPr id="0" name=""/>
        <dsp:cNvSpPr/>
      </dsp:nvSpPr>
      <dsp:spPr>
        <a:xfrm>
          <a:off x="2308582" y="2112330"/>
          <a:ext cx="1054178" cy="365913"/>
        </a:xfrm>
        <a:custGeom>
          <a:avLst/>
          <a:gdLst/>
          <a:ahLst/>
          <a:cxnLst/>
          <a:rect l="0" t="0" r="0" b="0"/>
          <a:pathLst>
            <a:path>
              <a:moveTo>
                <a:pt x="0" y="0"/>
              </a:moveTo>
              <a:lnTo>
                <a:pt x="0" y="182956"/>
              </a:lnTo>
              <a:lnTo>
                <a:pt x="1054178" y="182956"/>
              </a:lnTo>
              <a:lnTo>
                <a:pt x="1054178" y="365913"/>
              </a:lnTo>
            </a:path>
          </a:pathLst>
        </a:custGeom>
        <a:noFill/>
        <a:ln w="19050" cap="flat" cmpd="sng" algn="ctr">
          <a:solidFill>
            <a:schemeClr val="accent3">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53441E0F-5B80-B348-ABA9-C2C9C5B8462A}">
      <dsp:nvSpPr>
        <dsp:cNvPr id="0" name=""/>
        <dsp:cNvSpPr/>
      </dsp:nvSpPr>
      <dsp:spPr>
        <a:xfrm>
          <a:off x="1254403" y="2112330"/>
          <a:ext cx="1054178" cy="365913"/>
        </a:xfrm>
        <a:custGeom>
          <a:avLst/>
          <a:gdLst/>
          <a:ahLst/>
          <a:cxnLst/>
          <a:rect l="0" t="0" r="0" b="0"/>
          <a:pathLst>
            <a:path>
              <a:moveTo>
                <a:pt x="1054178" y="0"/>
              </a:moveTo>
              <a:lnTo>
                <a:pt x="1054178" y="182956"/>
              </a:lnTo>
              <a:lnTo>
                <a:pt x="0" y="182956"/>
              </a:lnTo>
              <a:lnTo>
                <a:pt x="0" y="365913"/>
              </a:lnTo>
            </a:path>
          </a:pathLst>
        </a:custGeom>
        <a:noFill/>
        <a:ln w="19050" cap="flat" cmpd="sng" algn="ctr">
          <a:solidFill>
            <a:schemeClr val="accent3">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1C8EE325-1938-9341-BCD9-DA4479C1BAC8}">
      <dsp:nvSpPr>
        <dsp:cNvPr id="0" name=""/>
        <dsp:cNvSpPr/>
      </dsp:nvSpPr>
      <dsp:spPr>
        <a:xfrm>
          <a:off x="2308582" y="875194"/>
          <a:ext cx="2108357" cy="365913"/>
        </a:xfrm>
        <a:custGeom>
          <a:avLst/>
          <a:gdLst/>
          <a:ahLst/>
          <a:cxnLst/>
          <a:rect l="0" t="0" r="0" b="0"/>
          <a:pathLst>
            <a:path>
              <a:moveTo>
                <a:pt x="2108357" y="0"/>
              </a:moveTo>
              <a:lnTo>
                <a:pt x="2108357" y="182956"/>
              </a:lnTo>
              <a:lnTo>
                <a:pt x="0" y="182956"/>
              </a:lnTo>
              <a:lnTo>
                <a:pt x="0" y="365913"/>
              </a:lnTo>
            </a:path>
          </a:pathLst>
        </a:custGeom>
        <a:noFill/>
        <a:ln w="19050" cap="flat" cmpd="sng" algn="ctr">
          <a:solidFill>
            <a:schemeClr val="accent2">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DC5B3417-E8F2-9544-99AF-6F72BA8C1B70}">
      <dsp:nvSpPr>
        <dsp:cNvPr id="0" name=""/>
        <dsp:cNvSpPr/>
      </dsp:nvSpPr>
      <dsp:spPr>
        <a:xfrm>
          <a:off x="3545718" y="3972"/>
          <a:ext cx="1742444" cy="87122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CEO/ Owner</a:t>
          </a:r>
        </a:p>
      </dsp:txBody>
      <dsp:txXfrm>
        <a:off x="3545718" y="3972"/>
        <a:ext cx="1742444" cy="871222"/>
      </dsp:txXfrm>
    </dsp:sp>
    <dsp:sp modelId="{521F907C-A64B-5D43-AE0D-0B50334DF92A}">
      <dsp:nvSpPr>
        <dsp:cNvPr id="0" name=""/>
        <dsp:cNvSpPr/>
      </dsp:nvSpPr>
      <dsp:spPr>
        <a:xfrm>
          <a:off x="1437360" y="1241108"/>
          <a:ext cx="1742444" cy="8712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Event Coordinator </a:t>
          </a:r>
        </a:p>
      </dsp:txBody>
      <dsp:txXfrm>
        <a:off x="1437360" y="1241108"/>
        <a:ext cx="1742444" cy="871222"/>
      </dsp:txXfrm>
    </dsp:sp>
    <dsp:sp modelId="{0432BBFA-F7FE-9143-B782-4BA655B510FE}">
      <dsp:nvSpPr>
        <dsp:cNvPr id="0" name=""/>
        <dsp:cNvSpPr/>
      </dsp:nvSpPr>
      <dsp:spPr>
        <a:xfrm>
          <a:off x="383181" y="2478243"/>
          <a:ext cx="1742444" cy="87122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14 Waiters</a:t>
          </a:r>
        </a:p>
      </dsp:txBody>
      <dsp:txXfrm>
        <a:off x="383181" y="2478243"/>
        <a:ext cx="1742444" cy="871222"/>
      </dsp:txXfrm>
    </dsp:sp>
    <dsp:sp modelId="{15885F5A-DE14-2942-A598-4A3070F67B99}">
      <dsp:nvSpPr>
        <dsp:cNvPr id="0" name=""/>
        <dsp:cNvSpPr/>
      </dsp:nvSpPr>
      <dsp:spPr>
        <a:xfrm>
          <a:off x="2491539" y="2478243"/>
          <a:ext cx="1742444" cy="87122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Head Chef </a:t>
          </a:r>
        </a:p>
      </dsp:txBody>
      <dsp:txXfrm>
        <a:off x="2491539" y="2478243"/>
        <a:ext cx="1742444" cy="871222"/>
      </dsp:txXfrm>
    </dsp:sp>
    <dsp:sp modelId="{F7CC7363-12B5-904F-9D3D-3869599C561C}">
      <dsp:nvSpPr>
        <dsp:cNvPr id="0" name=""/>
        <dsp:cNvSpPr/>
      </dsp:nvSpPr>
      <dsp:spPr>
        <a:xfrm>
          <a:off x="2927150" y="3715379"/>
          <a:ext cx="1742444" cy="871222"/>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2 extra Cooks</a:t>
          </a:r>
        </a:p>
      </dsp:txBody>
      <dsp:txXfrm>
        <a:off x="2927150" y="3715379"/>
        <a:ext cx="1742444" cy="871222"/>
      </dsp:txXfrm>
    </dsp:sp>
    <dsp:sp modelId="{47CC24A4-D057-FD4B-B85A-DEC1961A8DD6}">
      <dsp:nvSpPr>
        <dsp:cNvPr id="0" name=""/>
        <dsp:cNvSpPr/>
      </dsp:nvSpPr>
      <dsp:spPr>
        <a:xfrm>
          <a:off x="3545718" y="1241108"/>
          <a:ext cx="1742444" cy="8712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Marketing Manager</a:t>
          </a:r>
        </a:p>
      </dsp:txBody>
      <dsp:txXfrm>
        <a:off x="3545718" y="1241108"/>
        <a:ext cx="1742444" cy="871222"/>
      </dsp:txXfrm>
    </dsp:sp>
    <dsp:sp modelId="{F33070B8-A6EA-B946-9070-679254176E89}">
      <dsp:nvSpPr>
        <dsp:cNvPr id="0" name=""/>
        <dsp:cNvSpPr/>
      </dsp:nvSpPr>
      <dsp:spPr>
        <a:xfrm>
          <a:off x="5654076" y="1241108"/>
          <a:ext cx="1742444" cy="8712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External Professional Services/Experts</a:t>
          </a:r>
        </a:p>
      </dsp:txBody>
      <dsp:txXfrm>
        <a:off x="5654076" y="1241108"/>
        <a:ext cx="1742444" cy="871222"/>
      </dsp:txXfrm>
    </dsp:sp>
    <dsp:sp modelId="{D0736E7C-547E-F048-A62F-3F8A34E13CF1}">
      <dsp:nvSpPr>
        <dsp:cNvPr id="0" name=""/>
        <dsp:cNvSpPr/>
      </dsp:nvSpPr>
      <dsp:spPr>
        <a:xfrm>
          <a:off x="6089687" y="2478243"/>
          <a:ext cx="1742444" cy="87122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Accountant</a:t>
          </a:r>
        </a:p>
      </dsp:txBody>
      <dsp:txXfrm>
        <a:off x="6089687" y="2478243"/>
        <a:ext cx="1742444" cy="871222"/>
      </dsp:txXfrm>
    </dsp:sp>
    <dsp:sp modelId="{56245B24-FF27-EC49-83F2-C778D3EBCF96}">
      <dsp:nvSpPr>
        <dsp:cNvPr id="0" name=""/>
        <dsp:cNvSpPr/>
      </dsp:nvSpPr>
      <dsp:spPr>
        <a:xfrm>
          <a:off x="6089687" y="3715379"/>
          <a:ext cx="1742444" cy="87122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Solicitor</a:t>
          </a:r>
        </a:p>
      </dsp:txBody>
      <dsp:txXfrm>
        <a:off x="6089687" y="3715379"/>
        <a:ext cx="1742444" cy="871222"/>
      </dsp:txXfrm>
    </dsp:sp>
    <dsp:sp modelId="{283FF65D-CA00-5449-9F2C-BE73BD7C6B70}">
      <dsp:nvSpPr>
        <dsp:cNvPr id="0" name=""/>
        <dsp:cNvSpPr/>
      </dsp:nvSpPr>
      <dsp:spPr>
        <a:xfrm>
          <a:off x="6089687" y="4952515"/>
          <a:ext cx="1742444" cy="87122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Website designer</a:t>
          </a:r>
        </a:p>
      </dsp:txBody>
      <dsp:txXfrm>
        <a:off x="6089687" y="4952515"/>
        <a:ext cx="1742444" cy="8712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3ECF5F-1B7D-304E-88C3-81FA60CB273B}">
      <dsp:nvSpPr>
        <dsp:cNvPr id="0" name=""/>
        <dsp:cNvSpPr/>
      </dsp:nvSpPr>
      <dsp:spPr>
        <a:xfrm>
          <a:off x="5194329" y="2601823"/>
          <a:ext cx="3391367" cy="1988407"/>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200" tIns="60960" rIns="60960" bIns="60960" numCol="1" spcCol="1270" anchor="t" anchorCtr="0">
          <a:noAutofit/>
        </a:bodyPr>
        <a:lstStyle/>
        <a:p>
          <a:pPr marL="171450" lvl="1" indent="-171450" algn="r" defTabSz="711200">
            <a:lnSpc>
              <a:spcPct val="90000"/>
            </a:lnSpc>
            <a:spcBef>
              <a:spcPct val="0"/>
            </a:spcBef>
            <a:spcAft>
              <a:spcPct val="15000"/>
            </a:spcAft>
            <a:buChar char="•"/>
          </a:pPr>
          <a:r>
            <a:rPr lang="en-GB" sz="1600" kern="1200" dirty="0"/>
            <a:t>Attracting various guests</a:t>
          </a:r>
        </a:p>
        <a:p>
          <a:pPr marL="171450" lvl="1" indent="-171450" algn="r" defTabSz="711200">
            <a:lnSpc>
              <a:spcPct val="90000"/>
            </a:lnSpc>
            <a:spcBef>
              <a:spcPct val="0"/>
            </a:spcBef>
            <a:spcAft>
              <a:spcPct val="15000"/>
            </a:spcAft>
            <a:buChar char="•"/>
          </a:pPr>
          <a:r>
            <a:rPr lang="en-GB" sz="1600" kern="1200" dirty="0"/>
            <a:t>Expanding throughout the UK</a:t>
          </a:r>
        </a:p>
        <a:p>
          <a:pPr marL="171450" lvl="1" indent="-171450" algn="r" defTabSz="711200">
            <a:lnSpc>
              <a:spcPct val="90000"/>
            </a:lnSpc>
            <a:spcBef>
              <a:spcPct val="0"/>
            </a:spcBef>
            <a:spcAft>
              <a:spcPct val="15000"/>
            </a:spcAft>
            <a:buChar char="•"/>
          </a:pPr>
          <a:r>
            <a:rPr lang="en-GB" sz="1600" kern="1200" dirty="0"/>
            <a:t>Partnerships </a:t>
          </a:r>
        </a:p>
      </dsp:txBody>
      <dsp:txXfrm>
        <a:off x="6255418" y="3142604"/>
        <a:ext cx="2286599" cy="1403947"/>
      </dsp:txXfrm>
    </dsp:sp>
    <dsp:sp modelId="{EAF4BB7A-C1EF-BF44-BDD7-7BB9E6BD78D7}">
      <dsp:nvSpPr>
        <dsp:cNvPr id="0" name=""/>
        <dsp:cNvSpPr/>
      </dsp:nvSpPr>
      <dsp:spPr>
        <a:xfrm>
          <a:off x="2" y="2755266"/>
          <a:ext cx="3761525" cy="1807705"/>
        </a:xfrm>
        <a:prstGeom prst="roundRect">
          <a:avLst>
            <a:gd name="adj" fmla="val 10000"/>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Economic downturns</a:t>
          </a:r>
        </a:p>
        <a:p>
          <a:pPr marL="171450" lvl="1" indent="-171450" algn="l" defTabSz="711200">
            <a:lnSpc>
              <a:spcPct val="90000"/>
            </a:lnSpc>
            <a:spcBef>
              <a:spcPct val="0"/>
            </a:spcBef>
            <a:spcAft>
              <a:spcPct val="15000"/>
            </a:spcAft>
            <a:buChar char="•"/>
          </a:pPr>
          <a:r>
            <a:rPr lang="en-GB" sz="1600" kern="1200" dirty="0"/>
            <a:t>Competing events</a:t>
          </a:r>
        </a:p>
        <a:p>
          <a:pPr marL="171450" lvl="1" indent="-171450" algn="l" defTabSz="711200">
            <a:lnSpc>
              <a:spcPct val="90000"/>
            </a:lnSpc>
            <a:spcBef>
              <a:spcPct val="0"/>
            </a:spcBef>
            <a:spcAft>
              <a:spcPct val="15000"/>
            </a:spcAft>
            <a:buChar char="•"/>
          </a:pPr>
          <a:r>
            <a:rPr lang="en-GB" sz="1600" kern="1200" dirty="0"/>
            <a:t>Supply chain challenges</a:t>
          </a:r>
        </a:p>
        <a:p>
          <a:pPr marL="171450" lvl="1" indent="-171450" algn="l" defTabSz="711200">
            <a:lnSpc>
              <a:spcPct val="90000"/>
            </a:lnSpc>
            <a:spcBef>
              <a:spcPct val="0"/>
            </a:spcBef>
            <a:spcAft>
              <a:spcPct val="15000"/>
            </a:spcAft>
            <a:buChar char="•"/>
          </a:pPr>
          <a:r>
            <a:rPr lang="en-GB" sz="1600" kern="1200" dirty="0"/>
            <a:t>Import regulations UK/EU</a:t>
          </a:r>
        </a:p>
      </dsp:txBody>
      <dsp:txXfrm>
        <a:off x="39711" y="3246902"/>
        <a:ext cx="2553649" cy="1276361"/>
      </dsp:txXfrm>
    </dsp:sp>
    <dsp:sp modelId="{EBB33E20-071A-1F43-8019-06AC0C5BBEC9}">
      <dsp:nvSpPr>
        <dsp:cNvPr id="0" name=""/>
        <dsp:cNvSpPr/>
      </dsp:nvSpPr>
      <dsp:spPr>
        <a:xfrm>
          <a:off x="5365535" y="-153270"/>
          <a:ext cx="3220164" cy="1707293"/>
        </a:xfrm>
        <a:prstGeom prst="roundRect">
          <a:avLst>
            <a:gd name="adj" fmla="val 10000"/>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171450" lvl="1" indent="-171450" algn="r" defTabSz="711200">
            <a:lnSpc>
              <a:spcPct val="90000"/>
            </a:lnSpc>
            <a:spcBef>
              <a:spcPct val="0"/>
            </a:spcBef>
            <a:spcAft>
              <a:spcPct val="15000"/>
            </a:spcAft>
            <a:buChar char="•"/>
          </a:pPr>
          <a:r>
            <a:rPr lang="en-GB" sz="1600" kern="1200" dirty="0"/>
            <a:t>High costs</a:t>
          </a:r>
        </a:p>
        <a:p>
          <a:pPr marL="171450" lvl="1" indent="-171450" algn="r" defTabSz="711200">
            <a:lnSpc>
              <a:spcPct val="90000"/>
            </a:lnSpc>
            <a:spcBef>
              <a:spcPct val="0"/>
            </a:spcBef>
            <a:spcAft>
              <a:spcPct val="15000"/>
            </a:spcAft>
            <a:buChar char="•"/>
          </a:pPr>
          <a:r>
            <a:rPr lang="en-GB" sz="1600" kern="1200" dirty="0"/>
            <a:t>Ticket price</a:t>
          </a:r>
        </a:p>
        <a:p>
          <a:pPr marL="171450" lvl="1" indent="-171450" algn="r" defTabSz="711200">
            <a:lnSpc>
              <a:spcPct val="90000"/>
            </a:lnSpc>
            <a:spcBef>
              <a:spcPct val="0"/>
            </a:spcBef>
            <a:spcAft>
              <a:spcPct val="15000"/>
            </a:spcAft>
            <a:buChar char="•"/>
          </a:pPr>
          <a:r>
            <a:rPr lang="en-GB" sz="1600" kern="1200" dirty="0"/>
            <a:t>Volatility of the venue</a:t>
          </a:r>
        </a:p>
        <a:p>
          <a:pPr marL="171450" lvl="1" indent="-171450" algn="r" defTabSz="711200">
            <a:lnSpc>
              <a:spcPct val="90000"/>
            </a:lnSpc>
            <a:spcBef>
              <a:spcPct val="0"/>
            </a:spcBef>
            <a:spcAft>
              <a:spcPct val="15000"/>
            </a:spcAft>
            <a:buChar char="•"/>
          </a:pPr>
          <a:r>
            <a:rPr lang="en-GB" sz="1600" kern="1200" dirty="0"/>
            <a:t>Logistics</a:t>
          </a:r>
        </a:p>
        <a:p>
          <a:pPr marL="171450" lvl="1" indent="-171450" algn="r" defTabSz="711200">
            <a:lnSpc>
              <a:spcPct val="90000"/>
            </a:lnSpc>
            <a:spcBef>
              <a:spcPct val="0"/>
            </a:spcBef>
            <a:spcAft>
              <a:spcPct val="15000"/>
            </a:spcAft>
            <a:buChar char="•"/>
          </a:pPr>
          <a:r>
            <a:rPr lang="en-GB" sz="1600" kern="1200" dirty="0"/>
            <a:t>Dependency on the venue bar</a:t>
          </a:r>
        </a:p>
      </dsp:txBody>
      <dsp:txXfrm>
        <a:off x="6369088" y="-115766"/>
        <a:ext cx="2179107" cy="1205461"/>
      </dsp:txXfrm>
    </dsp:sp>
    <dsp:sp modelId="{8271F47B-C9E7-7D45-A1BA-C4111CCD6373}">
      <dsp:nvSpPr>
        <dsp:cNvPr id="0" name=""/>
        <dsp:cNvSpPr/>
      </dsp:nvSpPr>
      <dsp:spPr>
        <a:xfrm>
          <a:off x="0" y="73055"/>
          <a:ext cx="2802749" cy="1471030"/>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Prime location</a:t>
          </a:r>
        </a:p>
        <a:p>
          <a:pPr marL="171450" lvl="1" indent="-171450" algn="l" defTabSz="711200">
            <a:lnSpc>
              <a:spcPct val="90000"/>
            </a:lnSpc>
            <a:spcBef>
              <a:spcPct val="0"/>
            </a:spcBef>
            <a:spcAft>
              <a:spcPct val="15000"/>
            </a:spcAft>
            <a:buChar char="•"/>
          </a:pPr>
          <a:r>
            <a:rPr lang="en-GB" sz="1600" kern="1200" dirty="0"/>
            <a:t>Promise of full booking</a:t>
          </a:r>
        </a:p>
        <a:p>
          <a:pPr marL="171450" lvl="1" indent="-171450" algn="l" defTabSz="711200">
            <a:lnSpc>
              <a:spcPct val="90000"/>
            </a:lnSpc>
            <a:spcBef>
              <a:spcPct val="0"/>
            </a:spcBef>
            <a:spcAft>
              <a:spcPct val="15000"/>
            </a:spcAft>
            <a:buChar char="•"/>
          </a:pPr>
          <a:r>
            <a:rPr lang="en-GB" sz="1600" kern="1200" dirty="0"/>
            <a:t>Innovative idea</a:t>
          </a:r>
        </a:p>
      </dsp:txBody>
      <dsp:txXfrm>
        <a:off x="32314" y="105369"/>
        <a:ext cx="1897296" cy="1038645"/>
      </dsp:txXfrm>
    </dsp:sp>
    <dsp:sp modelId="{E6150F3B-F8CE-EC48-835B-56749D9530E3}">
      <dsp:nvSpPr>
        <dsp:cNvPr id="0" name=""/>
        <dsp:cNvSpPr/>
      </dsp:nvSpPr>
      <dsp:spPr>
        <a:xfrm>
          <a:off x="2256391" y="297166"/>
          <a:ext cx="1990488" cy="1990488"/>
        </a:xfrm>
        <a:prstGeom prst="pieWedg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a:t>Strengths</a:t>
          </a:r>
          <a:endParaRPr lang="en-US" sz="1400" b="1" kern="1200" dirty="0"/>
        </a:p>
      </dsp:txBody>
      <dsp:txXfrm>
        <a:off x="2839391" y="880166"/>
        <a:ext cx="1407488" cy="1407488"/>
      </dsp:txXfrm>
    </dsp:sp>
    <dsp:sp modelId="{3F1E613F-97A1-5A4D-8577-8309E96FBC14}">
      <dsp:nvSpPr>
        <dsp:cNvPr id="0" name=""/>
        <dsp:cNvSpPr/>
      </dsp:nvSpPr>
      <dsp:spPr>
        <a:xfrm rot="5400000">
          <a:off x="4338819" y="297166"/>
          <a:ext cx="1990488" cy="1990488"/>
        </a:xfrm>
        <a:prstGeom prst="pieWedge">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a:t>Weaknesses</a:t>
          </a:r>
          <a:endParaRPr lang="en-US" sz="1400" b="1" kern="1200" dirty="0"/>
        </a:p>
      </dsp:txBody>
      <dsp:txXfrm rot="-5400000">
        <a:off x="4338819" y="880166"/>
        <a:ext cx="1407488" cy="1407488"/>
      </dsp:txXfrm>
    </dsp:sp>
    <dsp:sp modelId="{C49C4C1A-8994-5642-8C43-94095D5B5ED9}">
      <dsp:nvSpPr>
        <dsp:cNvPr id="0" name=""/>
        <dsp:cNvSpPr/>
      </dsp:nvSpPr>
      <dsp:spPr>
        <a:xfrm rot="10800000">
          <a:off x="4338819" y="2379594"/>
          <a:ext cx="1990488" cy="1990488"/>
        </a:xfrm>
        <a:prstGeom prst="pieWedge">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t>Opportunities</a:t>
          </a:r>
        </a:p>
      </dsp:txBody>
      <dsp:txXfrm rot="10800000">
        <a:off x="4338819" y="2379594"/>
        <a:ext cx="1407488" cy="1407488"/>
      </dsp:txXfrm>
    </dsp:sp>
    <dsp:sp modelId="{45B6C684-F413-B144-BAAE-F0817B703C1E}">
      <dsp:nvSpPr>
        <dsp:cNvPr id="0" name=""/>
        <dsp:cNvSpPr/>
      </dsp:nvSpPr>
      <dsp:spPr>
        <a:xfrm rot="16200000">
          <a:off x="2256391" y="2379594"/>
          <a:ext cx="1990488" cy="1990488"/>
        </a:xfrm>
        <a:prstGeom prst="pieWedge">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t>Threats</a:t>
          </a:r>
        </a:p>
      </dsp:txBody>
      <dsp:txXfrm rot="5400000">
        <a:off x="2839391" y="2379594"/>
        <a:ext cx="1407488" cy="1407488"/>
      </dsp:txXfrm>
    </dsp:sp>
    <dsp:sp modelId="{D9C14056-BC9D-9A48-8D5B-7B170ACFDBC2}">
      <dsp:nvSpPr>
        <dsp:cNvPr id="0" name=""/>
        <dsp:cNvSpPr/>
      </dsp:nvSpPr>
      <dsp:spPr>
        <a:xfrm>
          <a:off x="3949226" y="1919897"/>
          <a:ext cx="687247" cy="597606"/>
        </a:xfrm>
        <a:prstGeom prst="circularArrow">
          <a:avLst/>
        </a:prstGeom>
        <a:solidFill>
          <a:schemeClr val="accent2">
            <a:tint val="4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85B7A49-900C-F543-919B-1CC75639B7EF}">
      <dsp:nvSpPr>
        <dsp:cNvPr id="0" name=""/>
        <dsp:cNvSpPr/>
      </dsp:nvSpPr>
      <dsp:spPr>
        <a:xfrm rot="10800000">
          <a:off x="3949226" y="2149746"/>
          <a:ext cx="687247" cy="597606"/>
        </a:xfrm>
        <a:prstGeom prst="circularArrow">
          <a:avLst/>
        </a:prstGeom>
        <a:solidFill>
          <a:schemeClr val="accent2">
            <a:tint val="4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13T22:38:32.683"/>
    </inkml:context>
    <inkml:brush xml:id="br0">
      <inkml:brushProperty name="width" value="0.2" units="cm"/>
      <inkml:brushProperty name="height" value="0.2" units="cm"/>
      <inkml:brushProperty name="color" value="#F6630D"/>
    </inkml:brush>
  </inkml:definitions>
  <inkml:trace contextRef="#ctx0" brushRef="#br0">1 3 24575,'80'0'0,"0"0"0,1 0 0,-1 0 0,3 0 0,4 0 0,5 0 0,5 0 0,4 0 0,6 0-298,-21 0 0,3 0 0,3 0 0,4 0 0,2 0 0,3 0 0,3 0 0,1 0 1,2 0-1,2 0 0,0 0 105,-20 0 0,2 0 0,1 0 1,1 0-1,2 0 0,1 0 0,1 0 1,2 0-1,0 0 0,1 0 0,2 0 1,0 0-1,0 0 0,2 0 0,0 0 1,0 0-1,1 0 44,-11 0 0,0 0 0,2-1 0,0 1 0,1 0 0,0 0 0,2 0 0,-1-1 0,2 1 0,0 0 0,0 0 0,1-1 0,1 1 0,0 0 0,0 0 0,0 0 1,1 0-1,-1 1 0,1-1 0,0 0 0,1 1 0,-1 0 22,-10 0 1,1-1 0,1 1 0,-1 0 0,2 0 0,-1 0 0,1 0 0,1 1 0,-1-1 0,1 0 0,0 1 0,0-1 0,0 0 0,1 1 0,-1 0 0,0-1 0,1 1 0,-1 0 0,1 0 0,-1 0 0,0 0 0,0 0 0,0 0 0,0 0 0,-1 0 0,1 0 76,2 1 0,0-1 0,0 1 0,1 0 0,0-1 0,0 1 1,-1 0-1,1 0 0,0 0 0,0 0 0,-1 0 0,1 1 0,-1-1 1,1 0-1,-1 1 0,-1-1 0,1 0 0,-1 1 0,0-1 0,-1 1 1,0 0-1,0-1 0,-1 1 0,0-1 0,-21 0 50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13T19:32:35.117"/>
    </inkml:context>
    <inkml:brush xml:id="br0">
      <inkml:brushProperty name="width" value="0.2" units="cm"/>
      <inkml:brushProperty name="height" value="0.2" units="cm"/>
      <inkml:brushProperty name="color" value="#F6630D"/>
    </inkml:brush>
  </inkml:definitions>
  <inkml:trace contextRef="#ctx0" brushRef="#br0">0 82 24575,'26'0'0,"8"0"0,30 0 0,28 0 0,-31 0 0,4 0 0,9 0 0,4 0 0,6 0 0,3 0 0,7 0 0,1 0 0,1 0 0,-1 0 0,-2 0 0,-3 0 0,-8 0 0,-2 0 0,-6 0 0,-1 0 0,-3 0 0,1 0 0,-1 0 0,0 0 0,0 0 0,0 0 0,-2 0 0,1 0 0,-3 0 0,-1 0 0,0 0 0,0 0 0,0-1 0,1-1 0,2 0 0,0 0 0,3 0 0,0 1 0,2-1 0,1 1 0,-1 0 0,1 2 0,0-1 0,0 0 0,2 0 0,1 0 0,8-2 0,3 0 0,6-1 0,2 0 0,-28 0 0,2 0 0,1 0 0,1 0 0,1-1 0,0 1 0,-2 0 0,1 0 0,-1 0 0,0 0 0,1 1 0,-1 0 0,29-1 0,-1 1 0,-6 1 0,-2 1 0,-7 0 0,-3 0 0,-8 0 0,-3 0 0,-7 0 0,-3 0 0,-5 0 0,-1 0 0,45 0 0,-1 0 0,2 0 0,-48 0 0,0 0 0,1 0 0,1 0 0,2 0 0,1 0 0,4 0 0,1 0 0,7-1 0,3-1 0,7 0 0,4 0 0,8-1 0,4 1 0,-26 1 0,0-1 0,1 1 0,-1 0 0,1 1 0,-1 0 0,2-1 0,1 2 0,-1-1-185,2 0 0,-1 0 0,2 0 185,-1 0 0,2 0 0,-1 0 0,2-1 0,0 1 0,-1 1 0,-3-1 0,0 1 0,-2 1 0,29 2 0,-3 0-11,-6 0 0,-1 0 11,-6 0 0,0 0 0,-5 0 0,-1-1 0,0-1 0,0 0 0,3 0 0,0 0 0,2 0 0,2-1 277,-1 0 0,2-2-277,-1 1 0,1 0 0,-2 0 0,-1 0 11,-4 0 1,-1 0-12,-4 0 0,0 0 0,-6 0 0,-2 0 0,-4 0 0,0 0 0,-4 0 0,-2 0 0,-1 0 0,-1 0 0,-1 0 0,-1 0 0,1 0 0,0 0 0,2 0 0,1 0 0,6 1 0,1 2 0,11 1 0,2 2 0,8 3 0,2 1 0,5 1 0,0 1 0,2 0 0,-1-1 0,-6-2 0,-3-2 0,-5-2 0,-3-1 0,-8-1 0,-3-2 0,-11 0 0,-3-1 0,33 0 0,-16 0 0,-12 0 0,-3 0 0,2 0 0,9 0 0,10 0 0,8 0 0,4 0 0,-4 0 0,-11 0 0,-17 0 0,-17 0 0,-12 3 0,-10 3 0,-5 3 0,-6 2 0,-2 0 0,0-1 0,0 0 0,-4-3 0,3-3 0,-3-2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14T01:55:15.215"/>
    </inkml:context>
    <inkml:brush xml:id="br0">
      <inkml:brushProperty name="width" value="0.2" units="cm"/>
      <inkml:brushProperty name="height" value="0.2" units="cm"/>
      <inkml:brushProperty name="color" value="#F6630D"/>
    </inkml:brush>
  </inkml:definitions>
  <inkml:trace contextRef="#ctx0" brushRef="#br0">1 266 24575,'55'0'0,"44"0"0,-19 0 0,10 0 0,-16 0 0,4 0 0,3 0-728,8 0 0,3 0 0,0 0 728,6 0 0,1-1 0,1 0-358,-23-1 1,0 0 0,1 0-1,-1-1 358,2 1 0,0 0 0,0-1 0,0 0 0,0 1 0,0-1 0,0 0 0,0 0-68,-1 0 0,-1 0 0,0 1 0,-1 0 68,0 0 0,0 1 0,-1 0 0,0 0 0,1-1 0,0 0 0,0 0 0,0 0 0,1 0 0,0 0 0,1-1 0,-1 1 0,3-1 0,0 0 0,0 0 0,1 0 0,-1-1 0,1 0 0,0 0 0,0 0-348,2-1 0,1-1 1,0 1-1,0-1 348,1 1 0,-1-1 0,2 0 0,-1 0 0,4-1 0,0-1 0,1 1 0,1 1 0,1-1 0,1 1 0,0 0 0,0 1-267,2 0 0,0 1 0,0 1 0,1 0 267,2 0 0,0 1 0,0 0 0,0 1 0,-2 0 0,-1 1 0,0 1 0,0-1 0,-1-1 0,0 0 0,0 0 0,-1 0-6,-2 0 1,0-1 0,-1 1 0,0 0 5,-3-1 0,1-1 0,-1 1 0,0-1 0,-2 1 0,-1 0 0,0 0 0,-1-1 0,-4 1 0,0 1 0,-1-1 0,-1 0 113,20-1 0,-2 0 1,-2 1-114,-8 0 0,-2 1 0,-1-1 0,-5 1 0,-2-1 0,0 1 0,-1 1 0,-1-1 0,-1 1 359,-4 0 0,0 0 0,-1 0-359,1 0 0,-1 0 0,-1 0 0,30 0 0,-2 0 0,-6 0 0,-2 0 0,1 1 0,-1 1 1070,-4 1 1,-1 1-1071,-4 0 0,-1 1 839,-6 0 1,-2 0-840,-7-2 0,-3 0 405,-7-1 0,-2-1-405,37 2 319,-11 0-319,-10 0 0,-9 0 0,-10-2 0,-7-1 0,-6 0 0,-5 2 0,-4 0 0,-6 1 0,-7 0 0,-3-1 0,-4 2 0,1 0 0,-1 0 0,-2 2 0,0 1 0,-1 0 0,-1 2 0,-2-4 0,0 1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13T21:52:52.296"/>
    </inkml:context>
    <inkml:brush xml:id="br0">
      <inkml:brushProperty name="width" value="0.2" units="cm"/>
      <inkml:brushProperty name="height" value="0.2" units="cm"/>
      <inkml:brushProperty name="color" value="#F6630D"/>
    </inkml:brush>
  </inkml:definitions>
  <inkml:trace contextRef="#ctx0" brushRef="#br0">1 134 24575,'55'0'0,"7"2"0,11 4 0,12 5 0,8 1 0,-38-8 0,2 0 0,6-2 0,2-1 0,7 0 0,1-2 0,5 0 0,0-2 0,-2-1 0,-2-1 0,-3 0 0,-3-2 0,-9 0 0,-2-1 0,39-4 0,-17 2 0,-13 2 0,-4 1 0,-2-2 0,3 2 0,4-1 0,7 1 0,5 3 0,7-2 0,2 1 0,4-2 0,3 0 0,-44 4 0,1 1 0,1-1 0,1 0 0,0 0 0,0 1 0,1 0 0,-1 0 0,-2-1 0,1-1 0,-1 2 0,1 0 0,0 0 0,0 0 0,-1 0 0,0 1 0,0 1 0,0 0 0,-2 0 0,0 0 0,46 0 0,-3 0 0,-5 0 0,-4 0 0,0 0 0,1 0 0,-1 0 0,8 0 0,8 0 0,-46 0 0,2 0 0,3 0 0,2 0 0,3 0 0,2 0 0,1 0 0,0 0 0,3 0 0,-1 0 0,-1 0 0,-1 0 0,-5 0 0,0 0 0,-1 0 0,-1 0 0,-4 0 0,-2 0 0,-2 0 0,-1 0 0,42 0 0,-14 0 0,-9 0 0,-4 0 0,-1 0 0,2 0 0,3 0 0,0 0 0,1 0 0,4 0 0,3 0 0,0 0 0,-2 0 0,-2 0 0,-7 0 0,0 0 0,-7 1 0,-7 2 0,-8 0 0,-10 2 0,-5 0 0,-6-2 0,0 0 0,0-2 0,-2-1 0,-4 3 0,-4 2 0,-2 2 0,-3 1 0,2-3 0,0-2 0,-4 0 0,0-3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16B8D7-6303-3F40-9D69-E899E90BBA2E}" type="datetimeFigureOut">
              <a:rPr lang="en-US" smtClean="0"/>
              <a:t>12/12/24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9A3BD2-1605-2B42-8829-C5AA2F9CEB40}" type="slidenum">
              <a:rPr lang="en-US" smtClean="0"/>
              <a:t>‹#›</a:t>
            </a:fld>
            <a:endParaRPr lang="en-US"/>
          </a:p>
        </p:txBody>
      </p:sp>
    </p:spTree>
    <p:extLst>
      <p:ext uri="{BB962C8B-B14F-4D97-AF65-F5344CB8AC3E}">
        <p14:creationId xmlns:p14="http://schemas.microsoft.com/office/powerpoint/2010/main" val="2876816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9A3BD2-1605-2B42-8829-C5AA2F9CEB40}" type="slidenum">
              <a:rPr lang="en-US" smtClean="0"/>
              <a:t>1</a:t>
            </a:fld>
            <a:endParaRPr lang="en-US"/>
          </a:p>
        </p:txBody>
      </p:sp>
    </p:spTree>
    <p:extLst>
      <p:ext uri="{BB962C8B-B14F-4D97-AF65-F5344CB8AC3E}">
        <p14:creationId xmlns:p14="http://schemas.microsoft.com/office/powerpoint/2010/main" val="33783030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Romanian Nights aims to give guests a real taste of Romania through bi-weekly parties filled with delicious food, authentic drinks, live Romanian music, and cultural activities. They offer traditional dishes prepared by expert chefs, a selection of Romanian beverages, and a chance to join in traditional dances. The events are designed to be fun, social, and memorable, creating a welcoming atmosphere where everyone feels included. These parties are primarily targeted at the Romanian community in the UK, especially in Southampton, but also welcome anyone interested in experiencing Romanian culture.</a:t>
            </a:r>
          </a:p>
        </p:txBody>
      </p:sp>
      <p:sp>
        <p:nvSpPr>
          <p:cNvPr id="4" name="Slide Number Placeholder 3"/>
          <p:cNvSpPr>
            <a:spLocks noGrp="1"/>
          </p:cNvSpPr>
          <p:nvPr>
            <p:ph type="sldNum" sz="quarter" idx="5"/>
          </p:nvPr>
        </p:nvSpPr>
        <p:spPr/>
        <p:txBody>
          <a:bodyPr/>
          <a:lstStyle/>
          <a:p>
            <a:fld id="{E99A3BD2-1605-2B42-8829-C5AA2F9CEB40}" type="slidenum">
              <a:rPr lang="en-US" smtClean="0"/>
              <a:t>3</a:t>
            </a:fld>
            <a:endParaRPr lang="en-US"/>
          </a:p>
        </p:txBody>
      </p:sp>
    </p:spTree>
    <p:extLst>
      <p:ext uri="{BB962C8B-B14F-4D97-AF65-F5344CB8AC3E}">
        <p14:creationId xmlns:p14="http://schemas.microsoft.com/office/powerpoint/2010/main" val="8912351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Romanian Nights will be sett up as as a Private Limited Company (PLC) because it offers legal protection and financial stability for the owners. This structure keeps personal assets safe from business risks and boosts the company’s reputation with customers, suppliers, and investors. It helps the business raise capital by issuing shares, encourages growth, and may provide tax advantages since corporate taxes could be lower than personal taxes. Also, it makes it easier to change ownership without disrupting the business </a:t>
            </a:r>
            <a:r>
              <a:rPr lang="en-GB" sz="1800" dirty="0">
                <a:effectLst/>
                <a:latin typeface="Arial" panose="020B0604020202020204" pitchFamily="34" charset="0"/>
                <a:ea typeface="Aptos" panose="020B0004020202020204" pitchFamily="34" charset="0"/>
              </a:rPr>
              <a:t>(</a:t>
            </a:r>
            <a:r>
              <a:rPr lang="en-GB" sz="1800" dirty="0">
                <a:effectLst/>
                <a:latin typeface="Aptos" panose="020B0004020202020204" pitchFamily="34" charset="0"/>
                <a:ea typeface="Aptos" panose="020B0004020202020204" pitchFamily="34" charset="0"/>
                <a:cs typeface="Times New Roman" panose="02020603050405020304" pitchFamily="18" charset="0"/>
              </a:rPr>
              <a:t>Hargrave, 2024)</a:t>
            </a:r>
            <a:r>
              <a:rPr lang="en-US" dirty="0"/>
              <a:t>.</a:t>
            </a:r>
          </a:p>
        </p:txBody>
      </p:sp>
      <p:sp>
        <p:nvSpPr>
          <p:cNvPr id="4" name="Slide Number Placeholder 3"/>
          <p:cNvSpPr>
            <a:spLocks noGrp="1"/>
          </p:cNvSpPr>
          <p:nvPr>
            <p:ph type="sldNum" sz="quarter" idx="5"/>
          </p:nvPr>
        </p:nvSpPr>
        <p:spPr/>
        <p:txBody>
          <a:bodyPr/>
          <a:lstStyle/>
          <a:p>
            <a:fld id="{E99A3BD2-1605-2B42-8829-C5AA2F9CEB40}" type="slidenum">
              <a:rPr lang="en-US" smtClean="0"/>
              <a:t>4</a:t>
            </a:fld>
            <a:endParaRPr lang="en-US"/>
          </a:p>
        </p:txBody>
      </p:sp>
    </p:spTree>
    <p:extLst>
      <p:ext uri="{BB962C8B-B14F-4D97-AF65-F5344CB8AC3E}">
        <p14:creationId xmlns:p14="http://schemas.microsoft.com/office/powerpoint/2010/main" val="22970856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Romanian Nights’ business management structure is designed for efficient operations and excellent service, however as the business grows, it will change (Mullins, 2019). The CEO/Owner leads the business, ensuring all departments work together, managing daily operations, making strategic decisions, creating marketing strategies, and handling finances. The Head Chef creates traditional Romanian menus, sources authentic ingredients, and oversees the kitchen team. The Event Coordinator ensures events run smoothly by managing bookings, staff, and logistics. The Marketing Manager promotes events and services through campaigns, content creation, and social media, and builds partnerships to increase visibility. External experts such as the accountant handle financial records and compliance while a solicitor provides legal support. Lastly, the website designer creates a user-friendly site with an online booking system.</a:t>
            </a:r>
          </a:p>
        </p:txBody>
      </p:sp>
      <p:sp>
        <p:nvSpPr>
          <p:cNvPr id="4" name="Slide Number Placeholder 3"/>
          <p:cNvSpPr>
            <a:spLocks noGrp="1"/>
          </p:cNvSpPr>
          <p:nvPr>
            <p:ph type="sldNum" sz="quarter" idx="5"/>
          </p:nvPr>
        </p:nvSpPr>
        <p:spPr/>
        <p:txBody>
          <a:bodyPr/>
          <a:lstStyle/>
          <a:p>
            <a:fld id="{E99A3BD2-1605-2B42-8829-C5AA2F9CEB40}" type="slidenum">
              <a:rPr lang="en-US" smtClean="0"/>
              <a:t>5</a:t>
            </a:fld>
            <a:endParaRPr lang="en-US"/>
          </a:p>
        </p:txBody>
      </p:sp>
    </p:spTree>
    <p:extLst>
      <p:ext uri="{BB962C8B-B14F-4D97-AF65-F5344CB8AC3E}">
        <p14:creationId xmlns:p14="http://schemas.microsoft.com/office/powerpoint/2010/main" val="11581260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Strengths: A notable Romanian community in Southampton fuels the demand for cultural experiences. The event features authentic food, drinks, and music, hosted at Southampton Football Club for 420 guests with plenty of parking. Partnerships with Romanian producers enhance authenticity and business ties, offering a three-course meal, traditional drinks, and live music. Attention to detail demonstrated in planning the staff is also a strength.</a:t>
            </a:r>
          </a:p>
          <a:p>
            <a:endParaRPr lang="en-US" dirty="0"/>
          </a:p>
          <a:p>
            <a:r>
              <a:rPr lang="en-US" dirty="0"/>
              <a:t>Weaknesses: The event has some challenges, like high costs for renting the venue (£2000), paying the band (£3000), and staff wages. The ticket price of £100 might seem too expensive for some, limiting attendees to wealthier guests or those very interested in Romanian culture. Profits are also affected because bar revenues go to the venue, not you. Additionally, coordinating food preparation and service for 420 guests requires a lot of organization and efficient staffing.</a:t>
            </a:r>
          </a:p>
          <a:p>
            <a:endParaRPr lang="en-US" dirty="0"/>
          </a:p>
          <a:p>
            <a:r>
              <a:rPr lang="en-US" dirty="0"/>
              <a:t>Opportunities: Promoting Romanian culture in the UK, especially in Southampton, can help preserve the culture among the Romanian community and attract culture lovers. Success in Southampton could lead to expanding to other UK cities with many Romanians. There's also potential for partnerships and sponsorships with Romanian organizations, businesses, and government. Cultural events can bring extra income through merchandise sales, photo opportunities, and cultural workshops or exhibitions.</a:t>
            </a:r>
          </a:p>
          <a:p>
            <a:endParaRPr lang="en-US" dirty="0"/>
          </a:p>
          <a:p>
            <a:r>
              <a:rPr lang="en-US" dirty="0"/>
              <a:t>Threats: Economic downturns can lower people's spending on cultural events, which may reduce attendance. Competing events or entertainment options might draw potential attendees away from Romanian cultural events. The business relies on importing ingredients and drinks from Romania, making it vulnerable to supply chain issues. Additionally, complying with UK and EU import regulations and food safety standards can be challenging due to possible regulatory changes.</a:t>
            </a:r>
          </a:p>
        </p:txBody>
      </p:sp>
      <p:sp>
        <p:nvSpPr>
          <p:cNvPr id="4" name="Slide Number Placeholder 3"/>
          <p:cNvSpPr>
            <a:spLocks noGrp="1"/>
          </p:cNvSpPr>
          <p:nvPr>
            <p:ph type="sldNum" sz="quarter" idx="5"/>
          </p:nvPr>
        </p:nvSpPr>
        <p:spPr/>
        <p:txBody>
          <a:bodyPr/>
          <a:lstStyle/>
          <a:p>
            <a:fld id="{E99A3BD2-1605-2B42-8829-C5AA2F9CEB40}" type="slidenum">
              <a:rPr lang="en-US" smtClean="0"/>
              <a:t>6</a:t>
            </a:fld>
            <a:endParaRPr lang="en-US"/>
          </a:p>
        </p:txBody>
      </p:sp>
    </p:spTree>
    <p:extLst>
      <p:ext uri="{BB962C8B-B14F-4D97-AF65-F5344CB8AC3E}">
        <p14:creationId xmlns:p14="http://schemas.microsoft.com/office/powerpoint/2010/main" val="30707944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Revenue from ticket sales totals £42,000 with tickets priced at £100 each for 420 guests. Expenses break down as follows: venue hire costs £2,000, meals £12,600, imported Romanian wine £1,470, soft drinks £945, chef wages £1,200, waiters £2,800, and a live band £3,000. This brings total expenses per event to £24,015.</a:t>
            </a:r>
          </a:p>
        </p:txBody>
      </p:sp>
      <p:sp>
        <p:nvSpPr>
          <p:cNvPr id="4" name="Slide Number Placeholder 3"/>
          <p:cNvSpPr>
            <a:spLocks noGrp="1"/>
          </p:cNvSpPr>
          <p:nvPr>
            <p:ph type="sldNum" sz="quarter" idx="5"/>
          </p:nvPr>
        </p:nvSpPr>
        <p:spPr/>
        <p:txBody>
          <a:bodyPr/>
          <a:lstStyle/>
          <a:p>
            <a:fld id="{E99A3BD2-1605-2B42-8829-C5AA2F9CEB40}" type="slidenum">
              <a:rPr lang="en-US" smtClean="0"/>
              <a:t>7</a:t>
            </a:fld>
            <a:endParaRPr lang="en-US"/>
          </a:p>
        </p:txBody>
      </p:sp>
    </p:spTree>
    <p:extLst>
      <p:ext uri="{BB962C8B-B14F-4D97-AF65-F5344CB8AC3E}">
        <p14:creationId xmlns:p14="http://schemas.microsoft.com/office/powerpoint/2010/main" val="26205239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net profit per event is £17,985 (£42,000 revenue - £24,015 expenses). With two events each month, the monthly revenue is £84,000 and expenses are £48,030, resulting in a monthly net profit of £35,970. Annually, with 26 events, the revenue amounts to £1,092,000, expenses total £624,390, and the net profit is £467,610.</a:t>
            </a:r>
          </a:p>
        </p:txBody>
      </p:sp>
      <p:sp>
        <p:nvSpPr>
          <p:cNvPr id="4" name="Slide Number Placeholder 3"/>
          <p:cNvSpPr>
            <a:spLocks noGrp="1"/>
          </p:cNvSpPr>
          <p:nvPr>
            <p:ph type="sldNum" sz="quarter" idx="5"/>
          </p:nvPr>
        </p:nvSpPr>
        <p:spPr/>
        <p:txBody>
          <a:bodyPr/>
          <a:lstStyle/>
          <a:p>
            <a:fld id="{E99A3BD2-1605-2B42-8829-C5AA2F9CEB40}" type="slidenum">
              <a:rPr lang="en-US" smtClean="0"/>
              <a:t>8</a:t>
            </a:fld>
            <a:endParaRPr lang="en-US"/>
          </a:p>
        </p:txBody>
      </p:sp>
    </p:spTree>
    <p:extLst>
      <p:ext uri="{BB962C8B-B14F-4D97-AF65-F5344CB8AC3E}">
        <p14:creationId xmlns:p14="http://schemas.microsoft.com/office/powerpoint/2010/main" val="1566310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2B043-AFD4-E0DF-AF92-BC784D4CCED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3424EE0-0BB1-4ED2-78B4-23248B348F5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671F230-9BBC-2EF9-7A27-EE1F8D21F05D}"/>
              </a:ext>
            </a:extLst>
          </p:cNvPr>
          <p:cNvSpPr>
            <a:spLocks noGrp="1"/>
          </p:cNvSpPr>
          <p:nvPr>
            <p:ph type="dt" sz="half" idx="10"/>
          </p:nvPr>
        </p:nvSpPr>
        <p:spPr/>
        <p:txBody>
          <a:bodyPr/>
          <a:lstStyle/>
          <a:p>
            <a:fld id="{27313457-0953-AC4B-BA33-90427ADC3E6F}" type="datetimeFigureOut">
              <a:rPr lang="en-US" smtClean="0"/>
              <a:t>12/12/24</a:t>
            </a:fld>
            <a:endParaRPr lang="en-US"/>
          </a:p>
        </p:txBody>
      </p:sp>
      <p:sp>
        <p:nvSpPr>
          <p:cNvPr id="5" name="Footer Placeholder 4">
            <a:extLst>
              <a:ext uri="{FF2B5EF4-FFF2-40B4-BE49-F238E27FC236}">
                <a16:creationId xmlns:a16="http://schemas.microsoft.com/office/drawing/2014/main" id="{F3E8AECE-0FE7-9DAE-5F3A-A896F70B1A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6ED84A-D802-DD1F-D892-BBFE515A2454}"/>
              </a:ext>
            </a:extLst>
          </p:cNvPr>
          <p:cNvSpPr>
            <a:spLocks noGrp="1"/>
          </p:cNvSpPr>
          <p:nvPr>
            <p:ph type="sldNum" sz="quarter" idx="12"/>
          </p:nvPr>
        </p:nvSpPr>
        <p:spPr/>
        <p:txBody>
          <a:bodyPr/>
          <a:lstStyle/>
          <a:p>
            <a:fld id="{EDC4FC8F-B381-AC49-AC12-0F504D28028D}" type="slidenum">
              <a:rPr lang="en-US" smtClean="0"/>
              <a:t>‹#›</a:t>
            </a:fld>
            <a:endParaRPr lang="en-US"/>
          </a:p>
        </p:txBody>
      </p:sp>
    </p:spTree>
    <p:extLst>
      <p:ext uri="{BB962C8B-B14F-4D97-AF65-F5344CB8AC3E}">
        <p14:creationId xmlns:p14="http://schemas.microsoft.com/office/powerpoint/2010/main" val="1275373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942FA-BC21-5E31-FA63-2A18E05357F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4C2381A-EDAA-AA9C-1C93-853B3122EF8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0EABFEE-4915-568F-B58A-79E7E4F4532B}"/>
              </a:ext>
            </a:extLst>
          </p:cNvPr>
          <p:cNvSpPr>
            <a:spLocks noGrp="1"/>
          </p:cNvSpPr>
          <p:nvPr>
            <p:ph type="dt" sz="half" idx="10"/>
          </p:nvPr>
        </p:nvSpPr>
        <p:spPr/>
        <p:txBody>
          <a:bodyPr/>
          <a:lstStyle/>
          <a:p>
            <a:fld id="{27313457-0953-AC4B-BA33-90427ADC3E6F}" type="datetimeFigureOut">
              <a:rPr lang="en-US" smtClean="0"/>
              <a:t>12/12/24</a:t>
            </a:fld>
            <a:endParaRPr lang="en-US"/>
          </a:p>
        </p:txBody>
      </p:sp>
      <p:sp>
        <p:nvSpPr>
          <p:cNvPr id="5" name="Footer Placeholder 4">
            <a:extLst>
              <a:ext uri="{FF2B5EF4-FFF2-40B4-BE49-F238E27FC236}">
                <a16:creationId xmlns:a16="http://schemas.microsoft.com/office/drawing/2014/main" id="{C7357D96-3B40-096C-A787-445EE703B9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206C5B-3B12-43E2-785C-94D162161C0C}"/>
              </a:ext>
            </a:extLst>
          </p:cNvPr>
          <p:cNvSpPr>
            <a:spLocks noGrp="1"/>
          </p:cNvSpPr>
          <p:nvPr>
            <p:ph type="sldNum" sz="quarter" idx="12"/>
          </p:nvPr>
        </p:nvSpPr>
        <p:spPr/>
        <p:txBody>
          <a:bodyPr/>
          <a:lstStyle/>
          <a:p>
            <a:fld id="{EDC4FC8F-B381-AC49-AC12-0F504D28028D}" type="slidenum">
              <a:rPr lang="en-US" smtClean="0"/>
              <a:t>‹#›</a:t>
            </a:fld>
            <a:endParaRPr lang="en-US"/>
          </a:p>
        </p:txBody>
      </p:sp>
    </p:spTree>
    <p:extLst>
      <p:ext uri="{BB962C8B-B14F-4D97-AF65-F5344CB8AC3E}">
        <p14:creationId xmlns:p14="http://schemas.microsoft.com/office/powerpoint/2010/main" val="42331884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939DF-AEDD-FD91-CCEA-A2394D0DA1B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1198BE3-1F6C-58C5-9667-2C1BAA22D87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E72B4A5-8086-D8DB-2466-3D6C2F8AEE5F}"/>
              </a:ext>
            </a:extLst>
          </p:cNvPr>
          <p:cNvSpPr>
            <a:spLocks noGrp="1"/>
          </p:cNvSpPr>
          <p:nvPr>
            <p:ph type="dt" sz="half" idx="10"/>
          </p:nvPr>
        </p:nvSpPr>
        <p:spPr/>
        <p:txBody>
          <a:bodyPr/>
          <a:lstStyle/>
          <a:p>
            <a:fld id="{27313457-0953-AC4B-BA33-90427ADC3E6F}" type="datetimeFigureOut">
              <a:rPr lang="en-US" smtClean="0"/>
              <a:t>12/12/24</a:t>
            </a:fld>
            <a:endParaRPr lang="en-US"/>
          </a:p>
        </p:txBody>
      </p:sp>
      <p:sp>
        <p:nvSpPr>
          <p:cNvPr id="5" name="Footer Placeholder 4">
            <a:extLst>
              <a:ext uri="{FF2B5EF4-FFF2-40B4-BE49-F238E27FC236}">
                <a16:creationId xmlns:a16="http://schemas.microsoft.com/office/drawing/2014/main" id="{B5E29661-DFA6-D04A-03D6-7AA7474EB7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C49DDC-264B-98C9-8002-E9E9FCE577E7}"/>
              </a:ext>
            </a:extLst>
          </p:cNvPr>
          <p:cNvSpPr>
            <a:spLocks noGrp="1"/>
          </p:cNvSpPr>
          <p:nvPr>
            <p:ph type="sldNum" sz="quarter" idx="12"/>
          </p:nvPr>
        </p:nvSpPr>
        <p:spPr/>
        <p:txBody>
          <a:bodyPr/>
          <a:lstStyle/>
          <a:p>
            <a:fld id="{EDC4FC8F-B381-AC49-AC12-0F504D28028D}" type="slidenum">
              <a:rPr lang="en-US" smtClean="0"/>
              <a:t>‹#›</a:t>
            </a:fld>
            <a:endParaRPr lang="en-US"/>
          </a:p>
        </p:txBody>
      </p:sp>
    </p:spTree>
    <p:extLst>
      <p:ext uri="{BB962C8B-B14F-4D97-AF65-F5344CB8AC3E}">
        <p14:creationId xmlns:p14="http://schemas.microsoft.com/office/powerpoint/2010/main" val="41041713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32D3C-E6E9-8812-9469-19988C519BC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3842822-4011-28CC-44C0-26A196946B1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36DC1AD-23DB-9A5B-A130-766287B3C25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E080D14-32B5-8006-0590-2229E9926C06}"/>
              </a:ext>
            </a:extLst>
          </p:cNvPr>
          <p:cNvSpPr>
            <a:spLocks noGrp="1"/>
          </p:cNvSpPr>
          <p:nvPr>
            <p:ph type="dt" sz="half" idx="10"/>
          </p:nvPr>
        </p:nvSpPr>
        <p:spPr/>
        <p:txBody>
          <a:bodyPr/>
          <a:lstStyle/>
          <a:p>
            <a:fld id="{27313457-0953-AC4B-BA33-90427ADC3E6F}" type="datetimeFigureOut">
              <a:rPr lang="en-US" smtClean="0"/>
              <a:t>12/12/24</a:t>
            </a:fld>
            <a:endParaRPr lang="en-US"/>
          </a:p>
        </p:txBody>
      </p:sp>
      <p:sp>
        <p:nvSpPr>
          <p:cNvPr id="6" name="Footer Placeholder 5">
            <a:extLst>
              <a:ext uri="{FF2B5EF4-FFF2-40B4-BE49-F238E27FC236}">
                <a16:creationId xmlns:a16="http://schemas.microsoft.com/office/drawing/2014/main" id="{E8EA51B4-06F0-C3DB-D10D-9A7B10F507F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42D5BC-1A07-5807-23FB-96A90480F497}"/>
              </a:ext>
            </a:extLst>
          </p:cNvPr>
          <p:cNvSpPr>
            <a:spLocks noGrp="1"/>
          </p:cNvSpPr>
          <p:nvPr>
            <p:ph type="sldNum" sz="quarter" idx="12"/>
          </p:nvPr>
        </p:nvSpPr>
        <p:spPr/>
        <p:txBody>
          <a:bodyPr/>
          <a:lstStyle/>
          <a:p>
            <a:fld id="{EDC4FC8F-B381-AC49-AC12-0F504D28028D}" type="slidenum">
              <a:rPr lang="en-US" smtClean="0"/>
              <a:t>‹#›</a:t>
            </a:fld>
            <a:endParaRPr lang="en-US"/>
          </a:p>
        </p:txBody>
      </p:sp>
    </p:spTree>
    <p:extLst>
      <p:ext uri="{BB962C8B-B14F-4D97-AF65-F5344CB8AC3E}">
        <p14:creationId xmlns:p14="http://schemas.microsoft.com/office/powerpoint/2010/main" val="2918549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3929F-0D20-B2A3-B1B1-C20445F0B04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78D973C-86C4-C935-A289-1BD9C9357E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9CDF708-603A-F2B4-D88C-1CA750ACBFC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CA13625-D108-1F9A-DC90-A6F4327A84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EE5C2B5-5CF5-C717-846D-7BA82655FB7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AA12F62-86CA-0133-8CD6-84BACA4C0673}"/>
              </a:ext>
            </a:extLst>
          </p:cNvPr>
          <p:cNvSpPr>
            <a:spLocks noGrp="1"/>
          </p:cNvSpPr>
          <p:nvPr>
            <p:ph type="dt" sz="half" idx="10"/>
          </p:nvPr>
        </p:nvSpPr>
        <p:spPr/>
        <p:txBody>
          <a:bodyPr/>
          <a:lstStyle/>
          <a:p>
            <a:fld id="{27313457-0953-AC4B-BA33-90427ADC3E6F}" type="datetimeFigureOut">
              <a:rPr lang="en-US" smtClean="0"/>
              <a:t>12/12/24</a:t>
            </a:fld>
            <a:endParaRPr lang="en-US"/>
          </a:p>
        </p:txBody>
      </p:sp>
      <p:sp>
        <p:nvSpPr>
          <p:cNvPr id="8" name="Footer Placeholder 7">
            <a:extLst>
              <a:ext uri="{FF2B5EF4-FFF2-40B4-BE49-F238E27FC236}">
                <a16:creationId xmlns:a16="http://schemas.microsoft.com/office/drawing/2014/main" id="{3CDC4EA5-EF8F-8206-32B6-FB2667B697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439E64B-7CDC-88B7-5120-05BB487CDE38}"/>
              </a:ext>
            </a:extLst>
          </p:cNvPr>
          <p:cNvSpPr>
            <a:spLocks noGrp="1"/>
          </p:cNvSpPr>
          <p:nvPr>
            <p:ph type="sldNum" sz="quarter" idx="12"/>
          </p:nvPr>
        </p:nvSpPr>
        <p:spPr/>
        <p:txBody>
          <a:bodyPr/>
          <a:lstStyle/>
          <a:p>
            <a:fld id="{EDC4FC8F-B381-AC49-AC12-0F504D28028D}" type="slidenum">
              <a:rPr lang="en-US" smtClean="0"/>
              <a:t>‹#›</a:t>
            </a:fld>
            <a:endParaRPr lang="en-US"/>
          </a:p>
        </p:txBody>
      </p:sp>
    </p:spTree>
    <p:extLst>
      <p:ext uri="{BB962C8B-B14F-4D97-AF65-F5344CB8AC3E}">
        <p14:creationId xmlns:p14="http://schemas.microsoft.com/office/powerpoint/2010/main" val="6252702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324BB-9433-26D6-10D8-6B0B0D2AB52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C9B4064-AB2B-36F3-837F-2BCB3AA4EEAC}"/>
              </a:ext>
            </a:extLst>
          </p:cNvPr>
          <p:cNvSpPr>
            <a:spLocks noGrp="1"/>
          </p:cNvSpPr>
          <p:nvPr>
            <p:ph type="dt" sz="half" idx="10"/>
          </p:nvPr>
        </p:nvSpPr>
        <p:spPr/>
        <p:txBody>
          <a:bodyPr/>
          <a:lstStyle/>
          <a:p>
            <a:fld id="{27313457-0953-AC4B-BA33-90427ADC3E6F}" type="datetimeFigureOut">
              <a:rPr lang="en-US" smtClean="0"/>
              <a:t>12/12/24</a:t>
            </a:fld>
            <a:endParaRPr lang="en-US"/>
          </a:p>
        </p:txBody>
      </p:sp>
      <p:sp>
        <p:nvSpPr>
          <p:cNvPr id="4" name="Footer Placeholder 3">
            <a:extLst>
              <a:ext uri="{FF2B5EF4-FFF2-40B4-BE49-F238E27FC236}">
                <a16:creationId xmlns:a16="http://schemas.microsoft.com/office/drawing/2014/main" id="{942EC344-E9D9-4DBD-5C91-5732ED076D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997BCC2-4D31-960B-3298-CE9A6414BD34}"/>
              </a:ext>
            </a:extLst>
          </p:cNvPr>
          <p:cNvSpPr>
            <a:spLocks noGrp="1"/>
          </p:cNvSpPr>
          <p:nvPr>
            <p:ph type="sldNum" sz="quarter" idx="12"/>
          </p:nvPr>
        </p:nvSpPr>
        <p:spPr/>
        <p:txBody>
          <a:bodyPr/>
          <a:lstStyle/>
          <a:p>
            <a:fld id="{EDC4FC8F-B381-AC49-AC12-0F504D28028D}" type="slidenum">
              <a:rPr lang="en-US" smtClean="0"/>
              <a:t>‹#›</a:t>
            </a:fld>
            <a:endParaRPr lang="en-US"/>
          </a:p>
        </p:txBody>
      </p:sp>
    </p:spTree>
    <p:extLst>
      <p:ext uri="{BB962C8B-B14F-4D97-AF65-F5344CB8AC3E}">
        <p14:creationId xmlns:p14="http://schemas.microsoft.com/office/powerpoint/2010/main" val="36179872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549A32-A39D-D6DB-8655-7D324E5126D3}"/>
              </a:ext>
            </a:extLst>
          </p:cNvPr>
          <p:cNvSpPr>
            <a:spLocks noGrp="1"/>
          </p:cNvSpPr>
          <p:nvPr>
            <p:ph type="dt" sz="half" idx="10"/>
          </p:nvPr>
        </p:nvSpPr>
        <p:spPr/>
        <p:txBody>
          <a:bodyPr/>
          <a:lstStyle/>
          <a:p>
            <a:fld id="{27313457-0953-AC4B-BA33-90427ADC3E6F}" type="datetimeFigureOut">
              <a:rPr lang="en-US" smtClean="0"/>
              <a:t>12/12/24</a:t>
            </a:fld>
            <a:endParaRPr lang="en-US"/>
          </a:p>
        </p:txBody>
      </p:sp>
      <p:sp>
        <p:nvSpPr>
          <p:cNvPr id="3" name="Footer Placeholder 2">
            <a:extLst>
              <a:ext uri="{FF2B5EF4-FFF2-40B4-BE49-F238E27FC236}">
                <a16:creationId xmlns:a16="http://schemas.microsoft.com/office/drawing/2014/main" id="{F371A472-C35B-0B34-2C15-FD592087BDD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FBF23FC-FAE3-1A90-AE0A-265AF7C14308}"/>
              </a:ext>
            </a:extLst>
          </p:cNvPr>
          <p:cNvSpPr>
            <a:spLocks noGrp="1"/>
          </p:cNvSpPr>
          <p:nvPr>
            <p:ph type="sldNum" sz="quarter" idx="12"/>
          </p:nvPr>
        </p:nvSpPr>
        <p:spPr/>
        <p:txBody>
          <a:bodyPr/>
          <a:lstStyle/>
          <a:p>
            <a:fld id="{EDC4FC8F-B381-AC49-AC12-0F504D28028D}" type="slidenum">
              <a:rPr lang="en-US" smtClean="0"/>
              <a:t>‹#›</a:t>
            </a:fld>
            <a:endParaRPr lang="en-US"/>
          </a:p>
        </p:txBody>
      </p:sp>
    </p:spTree>
    <p:extLst>
      <p:ext uri="{BB962C8B-B14F-4D97-AF65-F5344CB8AC3E}">
        <p14:creationId xmlns:p14="http://schemas.microsoft.com/office/powerpoint/2010/main" val="3357107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0C1B7-ABED-DEC1-4E71-C350BA78DE7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CC7DBD6-D665-4822-061B-FBC3E99B54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E9E8597-B655-98EB-26A0-4D82AB938E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4C10A6E-1350-19F8-C216-7EDC442BC453}"/>
              </a:ext>
            </a:extLst>
          </p:cNvPr>
          <p:cNvSpPr>
            <a:spLocks noGrp="1"/>
          </p:cNvSpPr>
          <p:nvPr>
            <p:ph type="dt" sz="half" idx="10"/>
          </p:nvPr>
        </p:nvSpPr>
        <p:spPr/>
        <p:txBody>
          <a:bodyPr/>
          <a:lstStyle/>
          <a:p>
            <a:fld id="{27313457-0953-AC4B-BA33-90427ADC3E6F}" type="datetimeFigureOut">
              <a:rPr lang="en-US" smtClean="0"/>
              <a:t>12/12/24</a:t>
            </a:fld>
            <a:endParaRPr lang="en-US"/>
          </a:p>
        </p:txBody>
      </p:sp>
      <p:sp>
        <p:nvSpPr>
          <p:cNvPr id="6" name="Footer Placeholder 5">
            <a:extLst>
              <a:ext uri="{FF2B5EF4-FFF2-40B4-BE49-F238E27FC236}">
                <a16:creationId xmlns:a16="http://schemas.microsoft.com/office/drawing/2014/main" id="{8FD0FCF1-7A1A-C0C2-65DD-4E6CA61BB5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B932490-C6C3-3E45-3ACD-9598AEF18A5D}"/>
              </a:ext>
            </a:extLst>
          </p:cNvPr>
          <p:cNvSpPr>
            <a:spLocks noGrp="1"/>
          </p:cNvSpPr>
          <p:nvPr>
            <p:ph type="sldNum" sz="quarter" idx="12"/>
          </p:nvPr>
        </p:nvSpPr>
        <p:spPr/>
        <p:txBody>
          <a:bodyPr/>
          <a:lstStyle/>
          <a:p>
            <a:fld id="{EDC4FC8F-B381-AC49-AC12-0F504D28028D}" type="slidenum">
              <a:rPr lang="en-US" smtClean="0"/>
              <a:t>‹#›</a:t>
            </a:fld>
            <a:endParaRPr lang="en-US"/>
          </a:p>
        </p:txBody>
      </p:sp>
    </p:spTree>
    <p:extLst>
      <p:ext uri="{BB962C8B-B14F-4D97-AF65-F5344CB8AC3E}">
        <p14:creationId xmlns:p14="http://schemas.microsoft.com/office/powerpoint/2010/main" val="22321634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A43E8-8A0A-016B-1DA9-6A429FD953E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E0B56BD-7623-A4C0-4991-E39EE15FF51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2AE74AE-9F63-4243-B75D-3CA35BCD2A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CA28ED7-68CF-881D-87C4-26D2D69B5D9E}"/>
              </a:ext>
            </a:extLst>
          </p:cNvPr>
          <p:cNvSpPr>
            <a:spLocks noGrp="1"/>
          </p:cNvSpPr>
          <p:nvPr>
            <p:ph type="dt" sz="half" idx="10"/>
          </p:nvPr>
        </p:nvSpPr>
        <p:spPr/>
        <p:txBody>
          <a:bodyPr/>
          <a:lstStyle/>
          <a:p>
            <a:fld id="{27313457-0953-AC4B-BA33-90427ADC3E6F}" type="datetimeFigureOut">
              <a:rPr lang="en-US" smtClean="0"/>
              <a:t>12/12/24</a:t>
            </a:fld>
            <a:endParaRPr lang="en-US"/>
          </a:p>
        </p:txBody>
      </p:sp>
      <p:sp>
        <p:nvSpPr>
          <p:cNvPr id="6" name="Footer Placeholder 5">
            <a:extLst>
              <a:ext uri="{FF2B5EF4-FFF2-40B4-BE49-F238E27FC236}">
                <a16:creationId xmlns:a16="http://schemas.microsoft.com/office/drawing/2014/main" id="{06FF068B-0E26-2337-1E3C-E72D7DA433C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E6FC00-EEBD-7D59-DF0E-15F41F40981F}"/>
              </a:ext>
            </a:extLst>
          </p:cNvPr>
          <p:cNvSpPr>
            <a:spLocks noGrp="1"/>
          </p:cNvSpPr>
          <p:nvPr>
            <p:ph type="sldNum" sz="quarter" idx="12"/>
          </p:nvPr>
        </p:nvSpPr>
        <p:spPr/>
        <p:txBody>
          <a:bodyPr/>
          <a:lstStyle/>
          <a:p>
            <a:fld id="{EDC4FC8F-B381-AC49-AC12-0F504D28028D}" type="slidenum">
              <a:rPr lang="en-US" smtClean="0"/>
              <a:t>‹#›</a:t>
            </a:fld>
            <a:endParaRPr lang="en-US"/>
          </a:p>
        </p:txBody>
      </p:sp>
    </p:spTree>
    <p:extLst>
      <p:ext uri="{BB962C8B-B14F-4D97-AF65-F5344CB8AC3E}">
        <p14:creationId xmlns:p14="http://schemas.microsoft.com/office/powerpoint/2010/main" val="2253315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E3DA1-806B-C1F8-8534-10075084C01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4D7C2E0-738C-5A6E-E811-EAC865D9959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480F1E2-97F4-ED17-1F67-FBEB59C1833D}"/>
              </a:ext>
            </a:extLst>
          </p:cNvPr>
          <p:cNvSpPr>
            <a:spLocks noGrp="1"/>
          </p:cNvSpPr>
          <p:nvPr>
            <p:ph type="dt" sz="half" idx="10"/>
          </p:nvPr>
        </p:nvSpPr>
        <p:spPr/>
        <p:txBody>
          <a:bodyPr/>
          <a:lstStyle/>
          <a:p>
            <a:fld id="{27313457-0953-AC4B-BA33-90427ADC3E6F}" type="datetimeFigureOut">
              <a:rPr lang="en-US" smtClean="0"/>
              <a:t>12/12/24</a:t>
            </a:fld>
            <a:endParaRPr lang="en-US"/>
          </a:p>
        </p:txBody>
      </p:sp>
      <p:sp>
        <p:nvSpPr>
          <p:cNvPr id="5" name="Footer Placeholder 4">
            <a:extLst>
              <a:ext uri="{FF2B5EF4-FFF2-40B4-BE49-F238E27FC236}">
                <a16:creationId xmlns:a16="http://schemas.microsoft.com/office/drawing/2014/main" id="{17DBACBF-623F-D6B4-1633-D24DD4DB85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D7058A-504F-E048-C198-3144505BE1D9}"/>
              </a:ext>
            </a:extLst>
          </p:cNvPr>
          <p:cNvSpPr>
            <a:spLocks noGrp="1"/>
          </p:cNvSpPr>
          <p:nvPr>
            <p:ph type="sldNum" sz="quarter" idx="12"/>
          </p:nvPr>
        </p:nvSpPr>
        <p:spPr/>
        <p:txBody>
          <a:bodyPr/>
          <a:lstStyle/>
          <a:p>
            <a:fld id="{EDC4FC8F-B381-AC49-AC12-0F504D28028D}" type="slidenum">
              <a:rPr lang="en-US" smtClean="0"/>
              <a:t>‹#›</a:t>
            </a:fld>
            <a:endParaRPr lang="en-US"/>
          </a:p>
        </p:txBody>
      </p:sp>
    </p:spTree>
    <p:extLst>
      <p:ext uri="{BB962C8B-B14F-4D97-AF65-F5344CB8AC3E}">
        <p14:creationId xmlns:p14="http://schemas.microsoft.com/office/powerpoint/2010/main" val="2127511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485D4A-132F-08BE-7B0A-6E62AE15DDC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58665D7-7651-FB70-24F1-2D478A32D0A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1DC400-F6D4-553B-5AEA-9C7C0CB2F58B}"/>
              </a:ext>
            </a:extLst>
          </p:cNvPr>
          <p:cNvSpPr>
            <a:spLocks noGrp="1"/>
          </p:cNvSpPr>
          <p:nvPr>
            <p:ph type="dt" sz="half" idx="10"/>
          </p:nvPr>
        </p:nvSpPr>
        <p:spPr/>
        <p:txBody>
          <a:bodyPr/>
          <a:lstStyle/>
          <a:p>
            <a:fld id="{27313457-0953-AC4B-BA33-90427ADC3E6F}" type="datetimeFigureOut">
              <a:rPr lang="en-US" smtClean="0"/>
              <a:t>12/12/24</a:t>
            </a:fld>
            <a:endParaRPr lang="en-US"/>
          </a:p>
        </p:txBody>
      </p:sp>
      <p:sp>
        <p:nvSpPr>
          <p:cNvPr id="5" name="Footer Placeholder 4">
            <a:extLst>
              <a:ext uri="{FF2B5EF4-FFF2-40B4-BE49-F238E27FC236}">
                <a16:creationId xmlns:a16="http://schemas.microsoft.com/office/drawing/2014/main" id="{C53193B9-63C7-7CF2-7DA3-1E38342F85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521E37-BA5A-A741-545D-574D876F8F67}"/>
              </a:ext>
            </a:extLst>
          </p:cNvPr>
          <p:cNvSpPr>
            <a:spLocks noGrp="1"/>
          </p:cNvSpPr>
          <p:nvPr>
            <p:ph type="sldNum" sz="quarter" idx="12"/>
          </p:nvPr>
        </p:nvSpPr>
        <p:spPr/>
        <p:txBody>
          <a:bodyPr/>
          <a:lstStyle/>
          <a:p>
            <a:fld id="{EDC4FC8F-B381-AC49-AC12-0F504D28028D}" type="slidenum">
              <a:rPr lang="en-US" smtClean="0"/>
              <a:t>‹#›</a:t>
            </a:fld>
            <a:endParaRPr lang="en-US"/>
          </a:p>
        </p:txBody>
      </p:sp>
    </p:spTree>
    <p:extLst>
      <p:ext uri="{BB962C8B-B14F-4D97-AF65-F5344CB8AC3E}">
        <p14:creationId xmlns:p14="http://schemas.microsoft.com/office/powerpoint/2010/main" val="17147742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3F81FF-D7C8-BD06-0BAD-693473E2F73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7E632ED-EA88-9F0E-A332-D0007E11E7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4DE91AB-42F5-1376-E9BC-1D6CC3C745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7313457-0953-AC4B-BA33-90427ADC3E6F}" type="datetimeFigureOut">
              <a:rPr lang="en-US" smtClean="0"/>
              <a:t>12/12/24</a:t>
            </a:fld>
            <a:endParaRPr lang="en-US"/>
          </a:p>
        </p:txBody>
      </p:sp>
      <p:sp>
        <p:nvSpPr>
          <p:cNvPr id="5" name="Footer Placeholder 4">
            <a:extLst>
              <a:ext uri="{FF2B5EF4-FFF2-40B4-BE49-F238E27FC236}">
                <a16:creationId xmlns:a16="http://schemas.microsoft.com/office/drawing/2014/main" id="{C811D55D-5676-DE50-3E95-F17CBD385A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7638356-6CE7-B497-9FCA-91D7E9E100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DC4FC8F-B381-AC49-AC12-0F504D28028D}" type="slidenum">
              <a:rPr lang="en-US" smtClean="0"/>
              <a:t>‹#›</a:t>
            </a:fld>
            <a:endParaRPr lang="en-US"/>
          </a:p>
        </p:txBody>
      </p:sp>
    </p:spTree>
    <p:extLst>
      <p:ext uri="{BB962C8B-B14F-4D97-AF65-F5344CB8AC3E}">
        <p14:creationId xmlns:p14="http://schemas.microsoft.com/office/powerpoint/2010/main" val="3104074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8" Type="http://schemas.openxmlformats.org/officeDocument/2006/relationships/customXml" Target="../ink/ink1.xm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jp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diagramQuickStyle" Target="../diagrams/quickStyle3.xml"/><Relationship Id="rId5" Type="http://schemas.openxmlformats.org/officeDocument/2006/relationships/diagramLayout" Target="../diagrams/layout3.xml"/><Relationship Id="rId10" Type="http://schemas.openxmlformats.org/officeDocument/2006/relationships/image" Target="../media/image7.png"/><Relationship Id="rId4" Type="http://schemas.openxmlformats.org/officeDocument/2006/relationships/diagramData" Target="../diagrams/data3.xml"/><Relationship Id="rId9" Type="http://schemas.openxmlformats.org/officeDocument/2006/relationships/customXml" Target="../ink/ink2.xml"/></Relationships>
</file>

<file path=ppt/slides/_rels/slide6.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10" Type="http://schemas.openxmlformats.org/officeDocument/2006/relationships/image" Target="../media/image9.png"/><Relationship Id="rId4" Type="http://schemas.openxmlformats.org/officeDocument/2006/relationships/diagramLayout" Target="../diagrams/layout4.xml"/><Relationship Id="rId9" Type="http://schemas.openxmlformats.org/officeDocument/2006/relationships/customXml" Target="../ink/ink3.xm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customXml" Target="../ink/ink4.xml"/></Relationships>
</file>

<file path=ppt/slides/_rels/slide9.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s://www.ons.gov.uk/peoplepopulationandcommunity/populationandmigration/internationalmigration/bulletins/internationalmigrationenglandandwales/census2021#:~:text=The%20number%20of%20people%20who,%25%20of%20all%20usual%20residents" TargetMode="External"/><Relationship Id="rId2" Type="http://schemas.openxmlformats.org/officeDocument/2006/relationships/hyperlink" Target="https://www.investopedia.com/terms/p/plc.as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white and red towel on a wooden surface&#10;&#10;Description automatically generated">
            <a:extLst>
              <a:ext uri="{FF2B5EF4-FFF2-40B4-BE49-F238E27FC236}">
                <a16:creationId xmlns:a16="http://schemas.microsoft.com/office/drawing/2014/main" id="{46D9289E-DD74-F8C4-AE9A-160CC4BDB60D}"/>
              </a:ext>
            </a:extLst>
          </p:cNvPr>
          <p:cNvPicPr>
            <a:picLocks noChangeAspect="1"/>
          </p:cNvPicPr>
          <p:nvPr/>
        </p:nvPicPr>
        <p:blipFill>
          <a:blip r:embed="rId3">
            <a:alphaModFix amt="42000"/>
          </a:blip>
          <a:srcRect l="2794" r="3088" b="-1"/>
          <a:stretch/>
        </p:blipFill>
        <p:spPr>
          <a:xfrm>
            <a:off x="1" y="10"/>
            <a:ext cx="9669642" cy="6857990"/>
          </a:xfrm>
          <a:prstGeom prst="rect">
            <a:avLst/>
          </a:prstGeom>
        </p:spPr>
      </p:pic>
      <p:sp>
        <p:nvSpPr>
          <p:cNvPr id="14" name="Rectangle 13">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30DBCDCB-8183-565A-3F11-3C804ABE0CE3}"/>
              </a:ext>
            </a:extLst>
          </p:cNvPr>
          <p:cNvSpPr>
            <a:spLocks noGrp="1"/>
          </p:cNvSpPr>
          <p:nvPr>
            <p:ph type="ctrTitle"/>
          </p:nvPr>
        </p:nvSpPr>
        <p:spPr>
          <a:xfrm>
            <a:off x="7192962" y="314822"/>
            <a:ext cx="4838699" cy="2529977"/>
          </a:xfrm>
          <a:noFill/>
        </p:spPr>
        <p:txBody>
          <a:bodyPr>
            <a:normAutofit/>
          </a:bodyPr>
          <a:lstStyle/>
          <a:p>
            <a:pPr algn="l"/>
            <a:r>
              <a:rPr lang="en-US" sz="4400" b="1" dirty="0"/>
              <a:t>Romanian Nights – Traditional Romanian Events</a:t>
            </a:r>
          </a:p>
        </p:txBody>
      </p:sp>
      <p:sp>
        <p:nvSpPr>
          <p:cNvPr id="5" name="Subtitle 4">
            <a:extLst>
              <a:ext uri="{FF2B5EF4-FFF2-40B4-BE49-F238E27FC236}">
                <a16:creationId xmlns:a16="http://schemas.microsoft.com/office/drawing/2014/main" id="{41DE0D09-4065-C89C-CD76-B30BEC33394A}"/>
              </a:ext>
            </a:extLst>
          </p:cNvPr>
          <p:cNvSpPr>
            <a:spLocks noGrp="1"/>
          </p:cNvSpPr>
          <p:nvPr>
            <p:ph type="subTitle" idx="1"/>
          </p:nvPr>
        </p:nvSpPr>
        <p:spPr>
          <a:xfrm>
            <a:off x="7035800" y="4013201"/>
            <a:ext cx="4838699" cy="1993900"/>
          </a:xfrm>
          <a:noFill/>
        </p:spPr>
        <p:txBody>
          <a:bodyPr>
            <a:normAutofit fontScale="77500" lnSpcReduction="20000"/>
          </a:bodyPr>
          <a:lstStyle/>
          <a:p>
            <a:pPr algn="r"/>
            <a:r>
              <a:rPr lang="en-US" dirty="0"/>
              <a:t>Program Of Study: BA (Hons) Business Management</a:t>
            </a:r>
          </a:p>
          <a:p>
            <a:pPr algn="r"/>
            <a:r>
              <a:rPr lang="en-US" dirty="0"/>
              <a:t>Module: Entrepreneurship (LCBB5001)</a:t>
            </a:r>
          </a:p>
          <a:p>
            <a:pPr algn="r"/>
            <a:r>
              <a:rPr lang="en-US" dirty="0"/>
              <a:t>Assignment 2 - Component 1</a:t>
            </a:r>
          </a:p>
          <a:p>
            <a:pPr algn="r"/>
            <a:r>
              <a:rPr lang="en-US" dirty="0"/>
              <a:t>Lecturer: Amer Kareem </a:t>
            </a:r>
          </a:p>
          <a:p>
            <a:pPr algn="r"/>
            <a:r>
              <a:rPr lang="en-US" dirty="0"/>
              <a:t>Name:  Adelina-Gabriela Stanciu (2245080)</a:t>
            </a:r>
          </a:p>
          <a:p>
            <a:pPr algn="r"/>
            <a:endParaRPr lang="en-US" dirty="0"/>
          </a:p>
        </p:txBody>
      </p:sp>
    </p:spTree>
    <p:extLst>
      <p:ext uri="{BB962C8B-B14F-4D97-AF65-F5344CB8AC3E}">
        <p14:creationId xmlns:p14="http://schemas.microsoft.com/office/powerpoint/2010/main" val="35026600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row of small flags&#10;&#10;Description automatically generated">
            <a:extLst>
              <a:ext uri="{FF2B5EF4-FFF2-40B4-BE49-F238E27FC236}">
                <a16:creationId xmlns:a16="http://schemas.microsoft.com/office/drawing/2014/main" id="{AA462711-946A-6982-4E5D-EC7C26670D14}"/>
              </a:ext>
            </a:extLst>
          </p:cNvPr>
          <p:cNvPicPr>
            <a:picLocks noChangeAspect="1"/>
          </p:cNvPicPr>
          <p:nvPr/>
        </p:nvPicPr>
        <p:blipFill>
          <a:blip r:embed="rId2"/>
          <a:srcRect l="5884" r="-1" b="-1"/>
          <a:stretch/>
        </p:blipFill>
        <p:spPr>
          <a:xfrm>
            <a:off x="3643312" y="10"/>
            <a:ext cx="8548685"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EB2D3ED-33BE-D57E-59AB-3BE50DD86B8F}"/>
              </a:ext>
            </a:extLst>
          </p:cNvPr>
          <p:cNvSpPr>
            <a:spLocks noGrp="1"/>
          </p:cNvSpPr>
          <p:nvPr>
            <p:ph type="title"/>
          </p:nvPr>
        </p:nvSpPr>
        <p:spPr>
          <a:xfrm>
            <a:off x="838200" y="365125"/>
            <a:ext cx="3822189" cy="1899912"/>
          </a:xfrm>
        </p:spPr>
        <p:txBody>
          <a:bodyPr>
            <a:normAutofit/>
          </a:bodyPr>
          <a:lstStyle/>
          <a:p>
            <a:r>
              <a:rPr lang="en-US" dirty="0"/>
              <a:t>Contents</a:t>
            </a:r>
            <a:endParaRPr lang="en-US" sz="4000" dirty="0"/>
          </a:p>
        </p:txBody>
      </p:sp>
      <p:graphicFrame>
        <p:nvGraphicFramePr>
          <p:cNvPr id="6" name="Content Placeholder 5">
            <a:extLst>
              <a:ext uri="{FF2B5EF4-FFF2-40B4-BE49-F238E27FC236}">
                <a16:creationId xmlns:a16="http://schemas.microsoft.com/office/drawing/2014/main" id="{1DB0AE53-1EC0-E7E2-2CD8-61DDC65A218C}"/>
              </a:ext>
            </a:extLst>
          </p:cNvPr>
          <p:cNvGraphicFramePr>
            <a:graphicFrameLocks noGrp="1"/>
          </p:cNvGraphicFramePr>
          <p:nvPr>
            <p:ph idx="1"/>
            <p:extLst>
              <p:ext uri="{D42A27DB-BD31-4B8C-83A1-F6EECF244321}">
                <p14:modId xmlns:p14="http://schemas.microsoft.com/office/powerpoint/2010/main" val="766936073"/>
              </p:ext>
            </p:extLst>
          </p:nvPr>
        </p:nvGraphicFramePr>
        <p:xfrm>
          <a:off x="838200" y="2434201"/>
          <a:ext cx="3822189" cy="3742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4833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B81969-A5EA-A3A5-B36B-9F7E32092FE6}"/>
              </a:ext>
            </a:extLst>
          </p:cNvPr>
          <p:cNvSpPr>
            <a:spLocks noGrp="1"/>
          </p:cNvSpPr>
          <p:nvPr>
            <p:ph type="title"/>
          </p:nvPr>
        </p:nvSpPr>
        <p:spPr>
          <a:xfrm>
            <a:off x="640080" y="1084135"/>
            <a:ext cx="6894576" cy="996696"/>
          </a:xfrm>
        </p:spPr>
        <p:txBody>
          <a:bodyPr anchor="b">
            <a:normAutofit/>
          </a:bodyPr>
          <a:lstStyle/>
          <a:p>
            <a:r>
              <a:rPr lang="en-US" dirty="0"/>
              <a:t>About Romanian Nights</a:t>
            </a:r>
          </a:p>
        </p:txBody>
      </p:sp>
      <p:sp>
        <p:nvSpPr>
          <p:cNvPr id="1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B46E77-31D1-D77F-975C-E8CE11B8CC59}"/>
              </a:ext>
            </a:extLst>
          </p:cNvPr>
          <p:cNvSpPr>
            <a:spLocks noGrp="1"/>
          </p:cNvSpPr>
          <p:nvPr>
            <p:ph idx="1"/>
          </p:nvPr>
        </p:nvSpPr>
        <p:spPr>
          <a:xfrm>
            <a:off x="640080" y="2706624"/>
            <a:ext cx="6894576" cy="3483864"/>
          </a:xfrm>
        </p:spPr>
        <p:txBody>
          <a:bodyPr>
            <a:normAutofit fontScale="92500" lnSpcReduction="20000"/>
          </a:bodyPr>
          <a:lstStyle/>
          <a:p>
            <a:r>
              <a:rPr lang="en-US" sz="1800" dirty="0"/>
              <a:t>Foundation: The idea comes from the large number of Romanians living in UK, over 500K in 2021 according to </a:t>
            </a:r>
            <a:r>
              <a:rPr lang="en-GB" sz="1800" dirty="0">
                <a:effectLst/>
                <a:latin typeface="Arial" panose="020B0604020202020204" pitchFamily="34" charset="0"/>
                <a:ea typeface="Aptos" panose="020B0004020202020204" pitchFamily="34" charset="0"/>
              </a:rPr>
              <a:t>ONS (2022)</a:t>
            </a:r>
            <a:r>
              <a:rPr lang="en-GB" sz="1200" dirty="0">
                <a:effectLst/>
              </a:rPr>
              <a:t> .</a:t>
            </a:r>
            <a:endParaRPr lang="en-US" sz="1800" dirty="0"/>
          </a:p>
          <a:p>
            <a:endParaRPr lang="en-US" sz="1800" dirty="0"/>
          </a:p>
          <a:p>
            <a:r>
              <a:rPr lang="en-US" sz="1800" dirty="0"/>
              <a:t>Services: Romanian Nights offers bi-monthly traditional Romanian themed parties, with a traditional three course meal paired with a live band and the promise of a very good time.</a:t>
            </a:r>
          </a:p>
          <a:p>
            <a:endParaRPr lang="en-US" sz="1800" dirty="0"/>
          </a:p>
          <a:p>
            <a:r>
              <a:rPr lang="en-US" sz="1800" dirty="0"/>
              <a:t>Target: Mainly guests from the Romanian community. Any guests from other cultural heritages are welcomed.</a:t>
            </a:r>
          </a:p>
          <a:p>
            <a:endParaRPr lang="en-US" sz="1800" dirty="0"/>
          </a:p>
          <a:p>
            <a:r>
              <a:rPr lang="en-US" sz="1800" dirty="0"/>
              <a:t>Mission: Our goal is to immerse guests in Romania with a sensory experience. Romanian Nights combines delicious food, drinks, music, and culture for a memorable event.</a:t>
            </a:r>
          </a:p>
          <a:p>
            <a:endParaRPr lang="en-US" sz="2200" dirty="0"/>
          </a:p>
          <a:p>
            <a:endParaRPr lang="en-US" sz="2200" dirty="0"/>
          </a:p>
        </p:txBody>
      </p:sp>
      <p:pic>
        <p:nvPicPr>
          <p:cNvPr id="6" name="Picture 5" descr="A person and person dancing in a map&#10;&#10;Description automatically generated">
            <a:extLst>
              <a:ext uri="{FF2B5EF4-FFF2-40B4-BE49-F238E27FC236}">
                <a16:creationId xmlns:a16="http://schemas.microsoft.com/office/drawing/2014/main" id="{E0637F4D-7C62-A8F3-0196-03DF13843220}"/>
              </a:ext>
            </a:extLst>
          </p:cNvPr>
          <p:cNvPicPr>
            <a:picLocks noChangeAspect="1"/>
          </p:cNvPicPr>
          <p:nvPr/>
        </p:nvPicPr>
        <p:blipFill>
          <a:blip r:embed="rId3"/>
          <a:stretch>
            <a:fillRect/>
          </a:stretch>
        </p:blipFill>
        <p:spPr>
          <a:xfrm>
            <a:off x="7863840" y="684352"/>
            <a:ext cx="4014216" cy="2719631"/>
          </a:xfrm>
          <a:prstGeom prst="rect">
            <a:avLst/>
          </a:prstGeom>
        </p:spPr>
      </p:pic>
      <p:pic>
        <p:nvPicPr>
          <p:cNvPr id="10" name="Picture 9" descr="A table full of food&#10;&#10;Description automatically generated">
            <a:extLst>
              <a:ext uri="{FF2B5EF4-FFF2-40B4-BE49-F238E27FC236}">
                <a16:creationId xmlns:a16="http://schemas.microsoft.com/office/drawing/2014/main" id="{CEE1BB74-747A-2B68-95EA-36768522ED70}"/>
              </a:ext>
            </a:extLst>
          </p:cNvPr>
          <p:cNvPicPr>
            <a:picLocks noChangeAspect="1"/>
          </p:cNvPicPr>
          <p:nvPr/>
        </p:nvPicPr>
        <p:blipFill>
          <a:blip r:embed="rId4"/>
          <a:stretch>
            <a:fillRect/>
          </a:stretch>
        </p:blipFill>
        <p:spPr>
          <a:xfrm>
            <a:off x="7534656" y="3696591"/>
            <a:ext cx="4229543" cy="2558874"/>
          </a:xfrm>
          <a:prstGeom prst="rect">
            <a:avLst/>
          </a:prstGeom>
          <a:ln>
            <a:noFill/>
          </a:ln>
          <a:effectLst>
            <a:softEdge rad="112500"/>
          </a:effectLst>
        </p:spPr>
      </p:pic>
      <p:sp>
        <p:nvSpPr>
          <p:cNvPr id="12" name="TextBox 11">
            <a:extLst>
              <a:ext uri="{FF2B5EF4-FFF2-40B4-BE49-F238E27FC236}">
                <a16:creationId xmlns:a16="http://schemas.microsoft.com/office/drawing/2014/main" id="{FEE5EE48-0262-BE93-271C-85091F548F31}"/>
              </a:ext>
            </a:extLst>
          </p:cNvPr>
          <p:cNvSpPr txBox="1"/>
          <p:nvPr/>
        </p:nvSpPr>
        <p:spPr>
          <a:xfrm>
            <a:off x="6337300" y="4102100"/>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5748253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E0CD3-1558-612D-CB93-38916C7117DF}"/>
              </a:ext>
            </a:extLst>
          </p:cNvPr>
          <p:cNvSpPr>
            <a:spLocks noGrp="1"/>
          </p:cNvSpPr>
          <p:nvPr>
            <p:ph type="title"/>
          </p:nvPr>
        </p:nvSpPr>
        <p:spPr>
          <a:xfrm>
            <a:off x="838200" y="232303"/>
            <a:ext cx="10515600" cy="1325563"/>
          </a:xfrm>
        </p:spPr>
        <p:txBody>
          <a:bodyPr/>
          <a:lstStyle/>
          <a:p>
            <a:r>
              <a:rPr lang="en-US" dirty="0"/>
              <a:t>PLC Legal Format</a:t>
            </a:r>
          </a:p>
        </p:txBody>
      </p:sp>
      <p:graphicFrame>
        <p:nvGraphicFramePr>
          <p:cNvPr id="6" name="Diagram 5">
            <a:extLst>
              <a:ext uri="{FF2B5EF4-FFF2-40B4-BE49-F238E27FC236}">
                <a16:creationId xmlns:a16="http://schemas.microsoft.com/office/drawing/2014/main" id="{5F80BDE0-9856-ED2B-FE74-E937977AD98B}"/>
              </a:ext>
            </a:extLst>
          </p:cNvPr>
          <p:cNvGraphicFramePr/>
          <p:nvPr>
            <p:extLst>
              <p:ext uri="{D42A27DB-BD31-4B8C-83A1-F6EECF244321}">
                <p14:modId xmlns:p14="http://schemas.microsoft.com/office/powerpoint/2010/main" val="2034773180"/>
              </p:ext>
            </p:extLst>
          </p:nvPr>
        </p:nvGraphicFramePr>
        <p:xfrm>
          <a:off x="838200" y="1557866"/>
          <a:ext cx="10676467" cy="4648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mc:AlternateContent xmlns:mc="http://schemas.openxmlformats.org/markup-compatibility/2006">
        <mc:Choice xmlns:p14="http://schemas.microsoft.com/office/powerpoint/2010/main" Requires="p14">
          <p:contentPart p14:bwMode="auto" r:id="rId8">
            <p14:nvContentPartPr>
              <p14:cNvPr id="15" name="Ink 14">
                <a:extLst>
                  <a:ext uri="{FF2B5EF4-FFF2-40B4-BE49-F238E27FC236}">
                    <a16:creationId xmlns:a16="http://schemas.microsoft.com/office/drawing/2014/main" id="{3B9FB46C-2C05-174D-5885-60D0A3346B05}"/>
                  </a:ext>
                </a:extLst>
              </p14:cNvPr>
              <p14:cNvContentPartPr/>
              <p14:nvPr/>
            </p14:nvContentPartPr>
            <p14:xfrm>
              <a:off x="1013902" y="1253334"/>
              <a:ext cx="3890880" cy="43920"/>
            </p14:xfrm>
          </p:contentPart>
        </mc:Choice>
        <mc:Fallback>
          <p:pic>
            <p:nvPicPr>
              <p:cNvPr id="15" name="Ink 14">
                <a:extLst>
                  <a:ext uri="{FF2B5EF4-FFF2-40B4-BE49-F238E27FC236}">
                    <a16:creationId xmlns:a16="http://schemas.microsoft.com/office/drawing/2014/main" id="{3B9FB46C-2C05-174D-5885-60D0A3346B05}"/>
                  </a:ext>
                </a:extLst>
              </p:cNvPr>
              <p:cNvPicPr/>
              <p:nvPr/>
            </p:nvPicPr>
            <p:blipFill>
              <a:blip r:embed="rId9"/>
              <a:stretch>
                <a:fillRect/>
              </a:stretch>
            </p:blipFill>
            <p:spPr>
              <a:xfrm>
                <a:off x="978262" y="1217334"/>
                <a:ext cx="3962520" cy="115560"/>
              </a:xfrm>
              <a:prstGeom prst="rect">
                <a:avLst/>
              </a:prstGeom>
            </p:spPr>
          </p:pic>
        </mc:Fallback>
      </mc:AlternateContent>
    </p:spTree>
    <p:extLst>
      <p:ext uri="{BB962C8B-B14F-4D97-AF65-F5344CB8AC3E}">
        <p14:creationId xmlns:p14="http://schemas.microsoft.com/office/powerpoint/2010/main" val="504804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Top view of office chairs arranged around white round table">
            <a:extLst>
              <a:ext uri="{FF2B5EF4-FFF2-40B4-BE49-F238E27FC236}">
                <a16:creationId xmlns:a16="http://schemas.microsoft.com/office/drawing/2014/main" id="{B3D40919-1DF0-00C8-CE66-EE84B928A6C5}"/>
              </a:ext>
            </a:extLst>
          </p:cNvPr>
          <p:cNvPicPr>
            <a:picLocks noChangeAspect="1"/>
          </p:cNvPicPr>
          <p:nvPr/>
        </p:nvPicPr>
        <p:blipFill>
          <a:blip r:embed="rId3"/>
          <a:stretch>
            <a:fillRect/>
          </a:stretch>
        </p:blipFill>
        <p:spPr>
          <a:xfrm>
            <a:off x="152958" y="2243138"/>
            <a:ext cx="4461904" cy="3731718"/>
          </a:xfrm>
          <a:prstGeom prst="rect">
            <a:avLst/>
          </a:prstGeom>
        </p:spPr>
      </p:pic>
      <p:graphicFrame>
        <p:nvGraphicFramePr>
          <p:cNvPr id="5" name="Diagram 4">
            <a:extLst>
              <a:ext uri="{FF2B5EF4-FFF2-40B4-BE49-F238E27FC236}">
                <a16:creationId xmlns:a16="http://schemas.microsoft.com/office/drawing/2014/main" id="{F515D52E-45FF-F1AE-80E7-0B85A2E262D3}"/>
              </a:ext>
            </a:extLst>
          </p:cNvPr>
          <p:cNvGraphicFramePr/>
          <p:nvPr>
            <p:extLst>
              <p:ext uri="{D42A27DB-BD31-4B8C-83A1-F6EECF244321}">
                <p14:modId xmlns:p14="http://schemas.microsoft.com/office/powerpoint/2010/main" val="432733127"/>
              </p:ext>
            </p:extLst>
          </p:nvPr>
        </p:nvGraphicFramePr>
        <p:xfrm>
          <a:off x="3643313" y="600075"/>
          <a:ext cx="8215313" cy="582771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9B03D2DC-FCA2-13A1-C572-223979DD9821}"/>
              </a:ext>
            </a:extLst>
          </p:cNvPr>
          <p:cNvSpPr txBox="1"/>
          <p:nvPr/>
        </p:nvSpPr>
        <p:spPr>
          <a:xfrm>
            <a:off x="488155" y="430215"/>
            <a:ext cx="5072063" cy="769441"/>
          </a:xfrm>
          <a:prstGeom prst="rect">
            <a:avLst/>
          </a:prstGeom>
          <a:noFill/>
        </p:spPr>
        <p:txBody>
          <a:bodyPr wrap="square" rtlCol="0">
            <a:spAutoFit/>
          </a:bodyPr>
          <a:lstStyle/>
          <a:p>
            <a:r>
              <a:rPr lang="en-US" sz="4400" dirty="0"/>
              <a:t>Company Structure</a:t>
            </a:r>
          </a:p>
        </p:txBody>
      </p:sp>
      <mc:AlternateContent xmlns:mc="http://schemas.openxmlformats.org/markup-compatibility/2006">
        <mc:Choice xmlns:p14="http://schemas.microsoft.com/office/powerpoint/2010/main" Requires="p14">
          <p:contentPart p14:bwMode="auto" r:id="rId9">
            <p14:nvContentPartPr>
              <p14:cNvPr id="19" name="Ink 18">
                <a:extLst>
                  <a:ext uri="{FF2B5EF4-FFF2-40B4-BE49-F238E27FC236}">
                    <a16:creationId xmlns:a16="http://schemas.microsoft.com/office/drawing/2014/main" id="{C65634DA-7C9A-FFD3-7AC0-617432AFD870}"/>
                  </a:ext>
                </a:extLst>
              </p14:cNvPr>
              <p14:cNvContentPartPr/>
              <p14:nvPr/>
            </p14:nvContentPartPr>
            <p14:xfrm>
              <a:off x="639186" y="1302460"/>
              <a:ext cx="4770000" cy="82440"/>
            </p14:xfrm>
          </p:contentPart>
        </mc:Choice>
        <mc:Fallback>
          <p:pic>
            <p:nvPicPr>
              <p:cNvPr id="19" name="Ink 18">
                <a:extLst>
                  <a:ext uri="{FF2B5EF4-FFF2-40B4-BE49-F238E27FC236}">
                    <a16:creationId xmlns:a16="http://schemas.microsoft.com/office/drawing/2014/main" id="{C65634DA-7C9A-FFD3-7AC0-617432AFD870}"/>
                  </a:ext>
                </a:extLst>
              </p:cNvPr>
              <p:cNvPicPr/>
              <p:nvPr/>
            </p:nvPicPr>
            <p:blipFill>
              <a:blip r:embed="rId10"/>
              <a:stretch>
                <a:fillRect/>
              </a:stretch>
            </p:blipFill>
            <p:spPr>
              <a:xfrm>
                <a:off x="603186" y="1266460"/>
                <a:ext cx="4841640" cy="154080"/>
              </a:xfrm>
              <a:prstGeom prst="rect">
                <a:avLst/>
              </a:prstGeom>
            </p:spPr>
          </p:pic>
        </mc:Fallback>
      </mc:AlternateContent>
    </p:spTree>
    <p:extLst>
      <p:ext uri="{BB962C8B-B14F-4D97-AF65-F5344CB8AC3E}">
        <p14:creationId xmlns:p14="http://schemas.microsoft.com/office/powerpoint/2010/main" val="38563587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644C5-0BDC-9BA1-1988-AEF20562EC21}"/>
              </a:ext>
            </a:extLst>
          </p:cNvPr>
          <p:cNvSpPr>
            <a:spLocks noGrp="1"/>
          </p:cNvSpPr>
          <p:nvPr>
            <p:ph type="title"/>
          </p:nvPr>
        </p:nvSpPr>
        <p:spPr>
          <a:xfrm>
            <a:off x="838200" y="810022"/>
            <a:ext cx="10515600" cy="705642"/>
          </a:xfrm>
        </p:spPr>
        <p:txBody>
          <a:bodyPr wrap="square">
            <a:spAutoFit/>
          </a:bodyPr>
          <a:lstStyle/>
          <a:p>
            <a:r>
              <a:rPr lang="en-US"/>
              <a:t>Business Analysis</a:t>
            </a:r>
            <a:endParaRPr lang="en-US" dirty="0"/>
          </a:p>
        </p:txBody>
      </p:sp>
      <p:graphicFrame>
        <p:nvGraphicFramePr>
          <p:cNvPr id="17" name="Content Placeholder 2">
            <a:extLst>
              <a:ext uri="{FF2B5EF4-FFF2-40B4-BE49-F238E27FC236}">
                <a16:creationId xmlns:a16="http://schemas.microsoft.com/office/drawing/2014/main" id="{76B4167C-75D2-2298-3C04-2928DF3A8DD7}"/>
              </a:ext>
            </a:extLst>
          </p:cNvPr>
          <p:cNvGraphicFramePr>
            <a:graphicFrameLocks noGrp="1"/>
          </p:cNvGraphicFramePr>
          <p:nvPr>
            <p:ph idx="1"/>
            <p:extLst>
              <p:ext uri="{D42A27DB-BD31-4B8C-83A1-F6EECF244321}">
                <p14:modId xmlns:p14="http://schemas.microsoft.com/office/powerpoint/2010/main" val="2832670194"/>
              </p:ext>
            </p:extLst>
          </p:nvPr>
        </p:nvGraphicFramePr>
        <p:xfrm>
          <a:off x="185863" y="1825625"/>
          <a:ext cx="8585700" cy="4667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descr="Graphs on tablet display">
            <a:extLst>
              <a:ext uri="{FF2B5EF4-FFF2-40B4-BE49-F238E27FC236}">
                <a16:creationId xmlns:a16="http://schemas.microsoft.com/office/drawing/2014/main" id="{D35234A7-FC28-6BB1-C39E-EAE77630CDF8}"/>
              </a:ext>
            </a:extLst>
          </p:cNvPr>
          <p:cNvPicPr>
            <a:picLocks noChangeAspect="1"/>
          </p:cNvPicPr>
          <p:nvPr/>
        </p:nvPicPr>
        <p:blipFill>
          <a:blip r:embed="rId8"/>
          <a:stretch>
            <a:fillRect/>
          </a:stretch>
        </p:blipFill>
        <p:spPr>
          <a:xfrm>
            <a:off x="8384634" y="2688335"/>
            <a:ext cx="4099973" cy="2733315"/>
          </a:xfrm>
          <a:prstGeom prst="rect">
            <a:avLst/>
          </a:prstGeom>
          <a:ln>
            <a:noFill/>
          </a:ln>
          <a:effectLst>
            <a:softEdge rad="511584"/>
          </a:effectLst>
        </p:spPr>
      </p:pic>
      <mc:AlternateContent xmlns:mc="http://schemas.openxmlformats.org/markup-compatibility/2006">
        <mc:Choice xmlns:p14="http://schemas.microsoft.com/office/powerpoint/2010/main" Requires="p14">
          <p:contentPart p14:bwMode="auto" r:id="rId9">
            <p14:nvContentPartPr>
              <p14:cNvPr id="12" name="Ink 11">
                <a:extLst>
                  <a:ext uri="{FF2B5EF4-FFF2-40B4-BE49-F238E27FC236}">
                    <a16:creationId xmlns:a16="http://schemas.microsoft.com/office/drawing/2014/main" id="{D5CD26B4-20BD-53EA-893D-06BC8E4AD1FC}"/>
                  </a:ext>
                </a:extLst>
              </p14:cNvPr>
              <p14:cNvContentPartPr/>
              <p14:nvPr/>
            </p14:nvContentPartPr>
            <p14:xfrm>
              <a:off x="957420" y="1373260"/>
              <a:ext cx="4079520" cy="95760"/>
            </p14:xfrm>
          </p:contentPart>
        </mc:Choice>
        <mc:Fallback>
          <p:pic>
            <p:nvPicPr>
              <p:cNvPr id="12" name="Ink 11">
                <a:extLst>
                  <a:ext uri="{FF2B5EF4-FFF2-40B4-BE49-F238E27FC236}">
                    <a16:creationId xmlns:a16="http://schemas.microsoft.com/office/drawing/2014/main" id="{D5CD26B4-20BD-53EA-893D-06BC8E4AD1FC}"/>
                  </a:ext>
                </a:extLst>
              </p:cNvPr>
              <p:cNvPicPr/>
              <p:nvPr/>
            </p:nvPicPr>
            <p:blipFill>
              <a:blip r:embed="rId10"/>
              <a:stretch>
                <a:fillRect/>
              </a:stretch>
            </p:blipFill>
            <p:spPr>
              <a:xfrm>
                <a:off x="921780" y="1337620"/>
                <a:ext cx="4151160" cy="167400"/>
              </a:xfrm>
              <a:prstGeom prst="rect">
                <a:avLst/>
              </a:prstGeom>
            </p:spPr>
          </p:pic>
        </mc:Fallback>
      </mc:AlternateContent>
    </p:spTree>
    <p:extLst>
      <p:ext uri="{BB962C8B-B14F-4D97-AF65-F5344CB8AC3E}">
        <p14:creationId xmlns:p14="http://schemas.microsoft.com/office/powerpoint/2010/main" val="3534122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9573E3-40F0-4688-17FF-FDA675F11414}"/>
              </a:ext>
            </a:extLst>
          </p:cNvPr>
          <p:cNvSpPr>
            <a:spLocks noGrp="1"/>
          </p:cNvSpPr>
          <p:nvPr>
            <p:ph type="title"/>
          </p:nvPr>
        </p:nvSpPr>
        <p:spPr>
          <a:xfrm>
            <a:off x="6739128" y="638089"/>
            <a:ext cx="4818888" cy="1476801"/>
          </a:xfrm>
        </p:spPr>
        <p:txBody>
          <a:bodyPr anchor="b">
            <a:normAutofit/>
          </a:bodyPr>
          <a:lstStyle/>
          <a:p>
            <a:r>
              <a:rPr lang="en-US" dirty="0"/>
              <a:t>Expenses per Event</a:t>
            </a:r>
          </a:p>
        </p:txBody>
      </p:sp>
      <p:pic>
        <p:nvPicPr>
          <p:cNvPr id="7" name="Picture 6" descr="Calculator keypad">
            <a:extLst>
              <a:ext uri="{FF2B5EF4-FFF2-40B4-BE49-F238E27FC236}">
                <a16:creationId xmlns:a16="http://schemas.microsoft.com/office/drawing/2014/main" id="{2A8D1FF7-7A5B-A26A-2397-CA4368A07BE6}"/>
              </a:ext>
            </a:extLst>
          </p:cNvPr>
          <p:cNvPicPr>
            <a:picLocks noChangeAspect="1"/>
          </p:cNvPicPr>
          <p:nvPr/>
        </p:nvPicPr>
        <p:blipFill>
          <a:blip r:embed="rId3"/>
          <a:stretch>
            <a:fillRect/>
          </a:stretch>
        </p:blipFill>
        <p:spPr>
          <a:xfrm>
            <a:off x="630936" y="1716249"/>
            <a:ext cx="5458968" cy="3425502"/>
          </a:xfrm>
          <a:prstGeom prst="rect">
            <a:avLst/>
          </a:prstGeom>
          <a:ln>
            <a:noFill/>
          </a:ln>
          <a:effectLst>
            <a:softEdge rad="210276"/>
          </a:effectLst>
        </p:spPr>
      </p:pic>
      <p:sp>
        <p:nvSpPr>
          <p:cNvPr id="17"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6793CC-FAF5-91CD-DBB5-13CD21A33DBD}"/>
              </a:ext>
            </a:extLst>
          </p:cNvPr>
          <p:cNvSpPr>
            <a:spLocks noGrp="1"/>
          </p:cNvSpPr>
          <p:nvPr>
            <p:ph idx="1"/>
          </p:nvPr>
        </p:nvSpPr>
        <p:spPr>
          <a:xfrm>
            <a:off x="6739128" y="2664886"/>
            <a:ext cx="4818888" cy="3550789"/>
          </a:xfrm>
        </p:spPr>
        <p:txBody>
          <a:bodyPr anchor="t">
            <a:normAutofit/>
          </a:bodyPr>
          <a:lstStyle/>
          <a:p>
            <a:r>
              <a:rPr lang="en-US" sz="1700" dirty="0"/>
              <a:t>26 events per year with a capacity of 420 guests and £100 ticket price.</a:t>
            </a:r>
          </a:p>
          <a:p>
            <a:r>
              <a:rPr lang="en-US" sz="1700" dirty="0"/>
              <a:t>£2,000 (venue hire) </a:t>
            </a:r>
          </a:p>
          <a:p>
            <a:r>
              <a:rPr lang="en-US" sz="1700" dirty="0"/>
              <a:t>£12,600 (meals) </a:t>
            </a:r>
          </a:p>
          <a:p>
            <a:r>
              <a:rPr lang="en-US" sz="1700" dirty="0"/>
              <a:t>£2415 drinks</a:t>
            </a:r>
          </a:p>
          <a:p>
            <a:r>
              <a:rPr lang="en-US" sz="1700" dirty="0"/>
              <a:t>£1,200 (chefs) </a:t>
            </a:r>
          </a:p>
          <a:p>
            <a:r>
              <a:rPr lang="en-US" sz="1700" dirty="0"/>
              <a:t>£2,800 (waiters) </a:t>
            </a:r>
          </a:p>
          <a:p>
            <a:r>
              <a:rPr lang="en-US" sz="1700" dirty="0"/>
              <a:t>£3,000 (band) </a:t>
            </a:r>
          </a:p>
          <a:p>
            <a:pPr marL="0" indent="0">
              <a:buNone/>
            </a:pPr>
            <a:r>
              <a:rPr lang="en-US" sz="1700" dirty="0"/>
              <a:t>________________</a:t>
            </a:r>
          </a:p>
          <a:p>
            <a:pPr marL="0" indent="0">
              <a:buNone/>
            </a:pPr>
            <a:r>
              <a:rPr lang="en-US" sz="1700" dirty="0"/>
              <a:t>TOTAL: £24,015</a:t>
            </a:r>
          </a:p>
          <a:p>
            <a:endParaRPr lang="en-US" sz="1700" dirty="0"/>
          </a:p>
        </p:txBody>
      </p:sp>
    </p:spTree>
    <p:extLst>
      <p:ext uri="{BB962C8B-B14F-4D97-AF65-F5344CB8AC3E}">
        <p14:creationId xmlns:p14="http://schemas.microsoft.com/office/powerpoint/2010/main" val="26349962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96350-F349-A519-6043-A60DF8292DBE}"/>
              </a:ext>
            </a:extLst>
          </p:cNvPr>
          <p:cNvSpPr>
            <a:spLocks noGrp="1"/>
          </p:cNvSpPr>
          <p:nvPr>
            <p:ph type="title"/>
          </p:nvPr>
        </p:nvSpPr>
        <p:spPr>
          <a:xfrm>
            <a:off x="838200" y="238975"/>
            <a:ext cx="10515600" cy="1325563"/>
          </a:xfrm>
        </p:spPr>
        <p:txBody>
          <a:bodyPr/>
          <a:lstStyle/>
          <a:p>
            <a:r>
              <a:rPr lang="en-US" dirty="0"/>
              <a:t>Cash Flow</a:t>
            </a:r>
          </a:p>
        </p:txBody>
      </p:sp>
      <p:graphicFrame>
        <p:nvGraphicFramePr>
          <p:cNvPr id="7" name="Table 6">
            <a:extLst>
              <a:ext uri="{FF2B5EF4-FFF2-40B4-BE49-F238E27FC236}">
                <a16:creationId xmlns:a16="http://schemas.microsoft.com/office/drawing/2014/main" id="{29CC3912-F5C4-BEEE-F754-2CC049EC5611}"/>
              </a:ext>
            </a:extLst>
          </p:cNvPr>
          <p:cNvGraphicFramePr>
            <a:graphicFrameLocks noGrp="1"/>
          </p:cNvGraphicFramePr>
          <p:nvPr>
            <p:extLst>
              <p:ext uri="{D42A27DB-BD31-4B8C-83A1-F6EECF244321}">
                <p14:modId xmlns:p14="http://schemas.microsoft.com/office/powerpoint/2010/main" val="3904732487"/>
              </p:ext>
            </p:extLst>
          </p:nvPr>
        </p:nvGraphicFramePr>
        <p:xfrm>
          <a:off x="560615" y="1690688"/>
          <a:ext cx="5872843" cy="2266045"/>
        </p:xfrm>
        <a:graphic>
          <a:graphicData uri="http://schemas.openxmlformats.org/drawingml/2006/table">
            <a:tbl>
              <a:tblPr>
                <a:tableStyleId>{5C22544A-7EE6-4342-B048-85BDC9FD1C3A}</a:tableStyleId>
              </a:tblPr>
              <a:tblGrid>
                <a:gridCol w="2329543">
                  <a:extLst>
                    <a:ext uri="{9D8B030D-6E8A-4147-A177-3AD203B41FA5}">
                      <a16:colId xmlns:a16="http://schemas.microsoft.com/office/drawing/2014/main" val="2051350156"/>
                    </a:ext>
                  </a:extLst>
                </a:gridCol>
                <a:gridCol w="3543300">
                  <a:extLst>
                    <a:ext uri="{9D8B030D-6E8A-4147-A177-3AD203B41FA5}">
                      <a16:colId xmlns:a16="http://schemas.microsoft.com/office/drawing/2014/main" val="4263082543"/>
                    </a:ext>
                  </a:extLst>
                </a:gridCol>
              </a:tblGrid>
              <a:tr h="453209">
                <a:tc gridSpan="2">
                  <a:txBody>
                    <a:bodyPr/>
                    <a:lstStyle/>
                    <a:p>
                      <a:pPr algn="ctr" fontAlgn="ctr"/>
                      <a:r>
                        <a:rPr lang="en-GB" sz="1600" u="none" strike="noStrike" dirty="0">
                          <a:effectLst/>
                        </a:rPr>
                        <a:t>Monthly Cash Flow Forecast</a:t>
                      </a:r>
                      <a:endParaRPr lang="en-GB" sz="1600" b="0" i="0" u="none" strike="noStrike" dirty="0">
                        <a:solidFill>
                          <a:srgbClr val="000000"/>
                        </a:solidFill>
                        <a:effectLst/>
                        <a:latin typeface="Aptos Narrow" panose="020B0004020202020204" pitchFamily="34" charset="0"/>
                      </a:endParaRPr>
                    </a:p>
                  </a:txBody>
                  <a:tcPr marL="9525" marR="9525" marT="9525" marB="0" anchor="ctr"/>
                </a:tc>
                <a:tc hMerge="1">
                  <a:txBody>
                    <a:bodyPr/>
                    <a:lstStyle/>
                    <a:p>
                      <a:endParaRPr lang="en-US"/>
                    </a:p>
                  </a:txBody>
                  <a:tcPr/>
                </a:tc>
                <a:extLst>
                  <a:ext uri="{0D108BD9-81ED-4DB2-BD59-A6C34878D82A}">
                    <a16:rowId xmlns:a16="http://schemas.microsoft.com/office/drawing/2014/main" val="157889015"/>
                  </a:ext>
                </a:extLst>
              </a:tr>
              <a:tr h="453209">
                <a:tc>
                  <a:txBody>
                    <a:bodyPr/>
                    <a:lstStyle/>
                    <a:p>
                      <a:pPr algn="ctr" fontAlgn="ctr"/>
                      <a:endParaRPr lang="en-GB" sz="1600" b="0" i="0" u="none" strike="noStrike" dirty="0">
                        <a:solidFill>
                          <a:srgbClr val="000000"/>
                        </a:solidFill>
                        <a:effectLst/>
                        <a:latin typeface="Aptos Narrow" panose="020B0004020202020204" pitchFamily="34" charset="0"/>
                      </a:endParaRPr>
                    </a:p>
                  </a:txBody>
                  <a:tcPr marL="9525" marR="9525" marT="9525" marB="0" anchor="ctr"/>
                </a:tc>
                <a:tc>
                  <a:txBody>
                    <a:bodyPr/>
                    <a:lstStyle/>
                    <a:p>
                      <a:pPr algn="l" fontAlgn="ctr"/>
                      <a:endParaRPr lang="en-GB" sz="1600" b="0" i="0" u="none" strike="noStrike" dirty="0">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1430404668"/>
                  </a:ext>
                </a:extLst>
              </a:tr>
              <a:tr h="453209">
                <a:tc>
                  <a:txBody>
                    <a:bodyPr/>
                    <a:lstStyle/>
                    <a:p>
                      <a:pPr algn="ctr" fontAlgn="ctr"/>
                      <a:r>
                        <a:rPr lang="en-GB" sz="1600" u="none" strike="noStrike" dirty="0">
                          <a:effectLst/>
                        </a:rPr>
                        <a:t>Monthly Revenue</a:t>
                      </a:r>
                      <a:endParaRPr lang="en-GB" sz="1600" b="0" i="0" u="none" strike="noStrike" dirty="0">
                        <a:solidFill>
                          <a:srgbClr val="000000"/>
                        </a:solidFill>
                        <a:effectLst/>
                        <a:latin typeface="Aptos Narrow" panose="020B0004020202020204" pitchFamily="34" charset="0"/>
                      </a:endParaRPr>
                    </a:p>
                  </a:txBody>
                  <a:tcPr marL="9525" marR="9525" marT="9525" marB="0" anchor="ctr"/>
                </a:tc>
                <a:tc>
                  <a:txBody>
                    <a:bodyPr/>
                    <a:lstStyle/>
                    <a:p>
                      <a:pPr algn="ctr" fontAlgn="ctr"/>
                      <a:r>
                        <a:rPr lang="en-GB" sz="1600" u="none" strike="noStrike" dirty="0">
                          <a:effectLst/>
                        </a:rPr>
                        <a:t>£84,000 (2 events * £42,000)</a:t>
                      </a:r>
                      <a:endParaRPr lang="en-GB" sz="1600" b="0" i="0" u="none" strike="noStrike" dirty="0">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2319699093"/>
                  </a:ext>
                </a:extLst>
              </a:tr>
              <a:tr h="453209">
                <a:tc>
                  <a:txBody>
                    <a:bodyPr/>
                    <a:lstStyle/>
                    <a:p>
                      <a:pPr algn="ctr" fontAlgn="ctr"/>
                      <a:r>
                        <a:rPr lang="en-GB" sz="1600" u="none" strike="noStrike" dirty="0">
                          <a:effectLst/>
                        </a:rPr>
                        <a:t>Monthly Expenses</a:t>
                      </a:r>
                      <a:endParaRPr lang="en-GB" sz="1600" b="0" i="0" u="none" strike="noStrike" dirty="0">
                        <a:solidFill>
                          <a:srgbClr val="000000"/>
                        </a:solidFill>
                        <a:effectLst/>
                        <a:latin typeface="Aptos Narrow" panose="020B0004020202020204" pitchFamily="34" charset="0"/>
                      </a:endParaRPr>
                    </a:p>
                  </a:txBody>
                  <a:tcPr marL="9525" marR="9525" marT="9525" marB="0" anchor="ctr"/>
                </a:tc>
                <a:tc>
                  <a:txBody>
                    <a:bodyPr/>
                    <a:lstStyle/>
                    <a:p>
                      <a:pPr algn="ctr" fontAlgn="ctr"/>
                      <a:r>
                        <a:rPr lang="en-GB" sz="1600" u="sng" strike="noStrike" dirty="0">
                          <a:effectLst/>
                        </a:rPr>
                        <a:t>£48,030 (2 events * £24,015)</a:t>
                      </a:r>
                      <a:endParaRPr lang="en-GB" sz="1600" b="0" i="0" u="sng" strike="noStrike" dirty="0">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890381970"/>
                  </a:ext>
                </a:extLst>
              </a:tr>
              <a:tr h="453209">
                <a:tc>
                  <a:txBody>
                    <a:bodyPr/>
                    <a:lstStyle/>
                    <a:p>
                      <a:pPr algn="ctr" fontAlgn="ctr"/>
                      <a:r>
                        <a:rPr lang="en-GB" sz="1600" b="1" u="none" strike="noStrike" dirty="0">
                          <a:effectLst/>
                        </a:rPr>
                        <a:t>Monthly Net Profit</a:t>
                      </a:r>
                      <a:endParaRPr lang="en-GB" sz="1600" b="1" i="0" u="none" strike="noStrike" dirty="0">
                        <a:solidFill>
                          <a:srgbClr val="000000"/>
                        </a:solidFill>
                        <a:effectLst/>
                        <a:latin typeface="Aptos Narrow" panose="020B0004020202020204" pitchFamily="34" charset="0"/>
                      </a:endParaRPr>
                    </a:p>
                  </a:txBody>
                  <a:tcPr marL="9525" marR="9525" marT="9525" marB="0" anchor="ctr"/>
                </a:tc>
                <a:tc>
                  <a:txBody>
                    <a:bodyPr/>
                    <a:lstStyle/>
                    <a:p>
                      <a:pPr algn="ctr" fontAlgn="ctr"/>
                      <a:r>
                        <a:rPr lang="en-GB" sz="1600" b="1" u="none" strike="noStrike" dirty="0">
                          <a:effectLst/>
                        </a:rPr>
                        <a:t> £35,970 (Revenue - Expenses)</a:t>
                      </a:r>
                      <a:endParaRPr lang="en-GB" sz="1600" b="1" i="0" u="none" strike="noStrike" dirty="0">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2511433962"/>
                  </a:ext>
                </a:extLst>
              </a:tr>
            </a:tbl>
          </a:graphicData>
        </a:graphic>
      </p:graphicFrame>
      <p:graphicFrame>
        <p:nvGraphicFramePr>
          <p:cNvPr id="9" name="Table 8">
            <a:extLst>
              <a:ext uri="{FF2B5EF4-FFF2-40B4-BE49-F238E27FC236}">
                <a16:creationId xmlns:a16="http://schemas.microsoft.com/office/drawing/2014/main" id="{97EF21DF-7040-6ABE-E150-AD24BD67ECBB}"/>
              </a:ext>
            </a:extLst>
          </p:cNvPr>
          <p:cNvGraphicFramePr>
            <a:graphicFrameLocks noGrp="1"/>
          </p:cNvGraphicFramePr>
          <p:nvPr>
            <p:extLst>
              <p:ext uri="{D42A27DB-BD31-4B8C-83A1-F6EECF244321}">
                <p14:modId xmlns:p14="http://schemas.microsoft.com/office/powerpoint/2010/main" val="4175789897"/>
              </p:ext>
            </p:extLst>
          </p:nvPr>
        </p:nvGraphicFramePr>
        <p:xfrm>
          <a:off x="558800" y="4209033"/>
          <a:ext cx="5842000" cy="2146525"/>
        </p:xfrm>
        <a:graphic>
          <a:graphicData uri="http://schemas.openxmlformats.org/drawingml/2006/table">
            <a:tbl>
              <a:tblPr>
                <a:tableStyleId>{5C22544A-7EE6-4342-B048-85BDC9FD1C3A}</a:tableStyleId>
              </a:tblPr>
              <a:tblGrid>
                <a:gridCol w="2380343">
                  <a:extLst>
                    <a:ext uri="{9D8B030D-6E8A-4147-A177-3AD203B41FA5}">
                      <a16:colId xmlns:a16="http://schemas.microsoft.com/office/drawing/2014/main" val="3667814405"/>
                    </a:ext>
                  </a:extLst>
                </a:gridCol>
                <a:gridCol w="3461657">
                  <a:extLst>
                    <a:ext uri="{9D8B030D-6E8A-4147-A177-3AD203B41FA5}">
                      <a16:colId xmlns:a16="http://schemas.microsoft.com/office/drawing/2014/main" val="2392115851"/>
                    </a:ext>
                  </a:extLst>
                </a:gridCol>
              </a:tblGrid>
              <a:tr h="429305">
                <a:tc gridSpan="2">
                  <a:txBody>
                    <a:bodyPr/>
                    <a:lstStyle/>
                    <a:p>
                      <a:pPr algn="ctr" fontAlgn="ctr"/>
                      <a:r>
                        <a:rPr lang="en-GB" sz="1600" u="none" strike="noStrike" dirty="0">
                          <a:effectLst/>
                        </a:rPr>
                        <a:t>Annual Cash Flow Forecast</a:t>
                      </a:r>
                      <a:endParaRPr lang="en-GB" sz="1600" b="0" i="0" u="none" strike="noStrike" dirty="0">
                        <a:solidFill>
                          <a:srgbClr val="000000"/>
                        </a:solidFill>
                        <a:effectLst/>
                        <a:latin typeface="Aptos Narrow" panose="020B0004020202020204" pitchFamily="34" charset="0"/>
                      </a:endParaRPr>
                    </a:p>
                  </a:txBody>
                  <a:tcPr marL="9525" marR="9525" marT="9525" marB="0" anchor="ctr"/>
                </a:tc>
                <a:tc hMerge="1">
                  <a:txBody>
                    <a:bodyPr/>
                    <a:lstStyle/>
                    <a:p>
                      <a:endParaRPr lang="en-US"/>
                    </a:p>
                  </a:txBody>
                  <a:tcPr/>
                </a:tc>
                <a:extLst>
                  <a:ext uri="{0D108BD9-81ED-4DB2-BD59-A6C34878D82A}">
                    <a16:rowId xmlns:a16="http://schemas.microsoft.com/office/drawing/2014/main" val="1756766932"/>
                  </a:ext>
                </a:extLst>
              </a:tr>
              <a:tr h="429305">
                <a:tc>
                  <a:txBody>
                    <a:bodyPr/>
                    <a:lstStyle/>
                    <a:p>
                      <a:pPr algn="ctr" fontAlgn="ctr"/>
                      <a:endParaRPr lang="en-GB" sz="16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endParaRPr lang="en-GB" sz="16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3787127077"/>
                  </a:ext>
                </a:extLst>
              </a:tr>
              <a:tr h="429305">
                <a:tc>
                  <a:txBody>
                    <a:bodyPr/>
                    <a:lstStyle/>
                    <a:p>
                      <a:pPr algn="ctr" fontAlgn="ctr"/>
                      <a:r>
                        <a:rPr lang="en-GB" sz="1600" u="none" strike="noStrike">
                          <a:effectLst/>
                        </a:rPr>
                        <a:t>Annual Revenue</a:t>
                      </a:r>
                      <a:endParaRPr lang="en-GB" sz="16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GB" sz="1600" u="none" strike="noStrike">
                          <a:effectLst/>
                        </a:rPr>
                        <a:t>£1,092,000 (26 events * £42,000)</a:t>
                      </a:r>
                      <a:endParaRPr lang="en-GB" sz="1600" b="0" i="0" u="none"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2800904670"/>
                  </a:ext>
                </a:extLst>
              </a:tr>
              <a:tr h="429305">
                <a:tc>
                  <a:txBody>
                    <a:bodyPr/>
                    <a:lstStyle/>
                    <a:p>
                      <a:pPr algn="ctr" fontAlgn="ctr"/>
                      <a:r>
                        <a:rPr lang="en-GB" sz="1600" u="none" strike="noStrike">
                          <a:effectLst/>
                        </a:rPr>
                        <a:t>Annual Expenses</a:t>
                      </a:r>
                      <a:endParaRPr lang="en-GB" sz="1600" b="0" i="0" u="none" strike="noStrike">
                        <a:solidFill>
                          <a:srgbClr val="000000"/>
                        </a:solidFill>
                        <a:effectLst/>
                        <a:latin typeface="Aptos Narrow" panose="020B0004020202020204" pitchFamily="34" charset="0"/>
                      </a:endParaRPr>
                    </a:p>
                  </a:txBody>
                  <a:tcPr marL="9525" marR="9525" marT="9525" marB="0" anchor="ctr"/>
                </a:tc>
                <a:tc>
                  <a:txBody>
                    <a:bodyPr/>
                    <a:lstStyle/>
                    <a:p>
                      <a:pPr algn="ctr" fontAlgn="ctr"/>
                      <a:r>
                        <a:rPr lang="en-GB" sz="1600" u="sng" strike="noStrike">
                          <a:effectLst/>
                        </a:rPr>
                        <a:t>£624,390 (26 events * £24,015)</a:t>
                      </a:r>
                      <a:endParaRPr lang="en-GB" sz="1600" b="0" i="0" u="sng" strike="noStrike">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1558208349"/>
                  </a:ext>
                </a:extLst>
              </a:tr>
              <a:tr h="429305">
                <a:tc>
                  <a:txBody>
                    <a:bodyPr/>
                    <a:lstStyle/>
                    <a:p>
                      <a:pPr algn="ctr" fontAlgn="ctr"/>
                      <a:r>
                        <a:rPr lang="en-GB" sz="1600" b="1" u="none" strike="noStrike" dirty="0">
                          <a:effectLst/>
                        </a:rPr>
                        <a:t>Annual Net Profit</a:t>
                      </a:r>
                      <a:endParaRPr lang="en-GB" sz="1600" b="1" i="0" u="none" strike="noStrike" dirty="0">
                        <a:solidFill>
                          <a:srgbClr val="000000"/>
                        </a:solidFill>
                        <a:effectLst/>
                        <a:latin typeface="Aptos Narrow" panose="020B0004020202020204" pitchFamily="34" charset="0"/>
                      </a:endParaRPr>
                    </a:p>
                  </a:txBody>
                  <a:tcPr marL="9525" marR="9525" marT="9525" marB="0" anchor="ctr"/>
                </a:tc>
                <a:tc>
                  <a:txBody>
                    <a:bodyPr/>
                    <a:lstStyle/>
                    <a:p>
                      <a:pPr algn="ctr" fontAlgn="ctr"/>
                      <a:r>
                        <a:rPr lang="en-GB" sz="1600" b="1" u="none" strike="noStrike" dirty="0">
                          <a:effectLst/>
                        </a:rPr>
                        <a:t>£467,610 (Revenue - Expenses)</a:t>
                      </a:r>
                      <a:endParaRPr lang="en-GB" sz="1600" b="1" i="0" u="none" strike="noStrike" dirty="0">
                        <a:solidFill>
                          <a:srgbClr val="000000"/>
                        </a:solidFill>
                        <a:effectLst/>
                        <a:latin typeface="Aptos Narrow" panose="020B0004020202020204" pitchFamily="34" charset="0"/>
                      </a:endParaRPr>
                    </a:p>
                  </a:txBody>
                  <a:tcPr marL="9525" marR="9525" marT="9525" marB="0" anchor="ctr"/>
                </a:tc>
                <a:extLst>
                  <a:ext uri="{0D108BD9-81ED-4DB2-BD59-A6C34878D82A}">
                    <a16:rowId xmlns:a16="http://schemas.microsoft.com/office/drawing/2014/main" val="4021014265"/>
                  </a:ext>
                </a:extLst>
              </a:tr>
            </a:tbl>
          </a:graphicData>
        </a:graphic>
      </p:graphicFrame>
      <p:pic>
        <p:nvPicPr>
          <p:cNvPr id="11" name="Picture 10" descr="Person doing calculations illustration">
            <a:extLst>
              <a:ext uri="{FF2B5EF4-FFF2-40B4-BE49-F238E27FC236}">
                <a16:creationId xmlns:a16="http://schemas.microsoft.com/office/drawing/2014/main" id="{0F2C7721-F1B8-60D3-AC2C-EB1713049E61}"/>
              </a:ext>
            </a:extLst>
          </p:cNvPr>
          <p:cNvPicPr>
            <a:picLocks noChangeAspect="1"/>
          </p:cNvPicPr>
          <p:nvPr/>
        </p:nvPicPr>
        <p:blipFill>
          <a:blip r:embed="rId3"/>
          <a:stretch>
            <a:fillRect/>
          </a:stretch>
        </p:blipFill>
        <p:spPr>
          <a:xfrm>
            <a:off x="7637165" y="0"/>
            <a:ext cx="4554835" cy="6858000"/>
          </a:xfrm>
          <a:prstGeom prst="rect">
            <a:avLst/>
          </a:prstGeom>
        </p:spPr>
      </p:pic>
      <mc:AlternateContent xmlns:mc="http://schemas.openxmlformats.org/markup-compatibility/2006">
        <mc:Choice xmlns:p14="http://schemas.microsoft.com/office/powerpoint/2010/main" Requires="p14">
          <p:contentPart p14:bwMode="auto" r:id="rId4">
            <p14:nvContentPartPr>
              <p14:cNvPr id="13" name="Ink 12">
                <a:extLst>
                  <a:ext uri="{FF2B5EF4-FFF2-40B4-BE49-F238E27FC236}">
                    <a16:creationId xmlns:a16="http://schemas.microsoft.com/office/drawing/2014/main" id="{F3629EC5-A196-99A2-F599-B17D56304C50}"/>
                  </a:ext>
                </a:extLst>
              </p14:cNvPr>
              <p14:cNvContentPartPr/>
              <p14:nvPr/>
            </p14:nvContentPartPr>
            <p14:xfrm>
              <a:off x="951660" y="1237731"/>
              <a:ext cx="2512080" cy="63720"/>
            </p14:xfrm>
          </p:contentPart>
        </mc:Choice>
        <mc:Fallback>
          <p:pic>
            <p:nvPicPr>
              <p:cNvPr id="13" name="Ink 12">
                <a:extLst>
                  <a:ext uri="{FF2B5EF4-FFF2-40B4-BE49-F238E27FC236}">
                    <a16:creationId xmlns:a16="http://schemas.microsoft.com/office/drawing/2014/main" id="{F3629EC5-A196-99A2-F599-B17D56304C50}"/>
                  </a:ext>
                </a:extLst>
              </p:cNvPr>
              <p:cNvPicPr/>
              <p:nvPr/>
            </p:nvPicPr>
            <p:blipFill>
              <a:blip r:embed="rId5"/>
              <a:stretch>
                <a:fillRect/>
              </a:stretch>
            </p:blipFill>
            <p:spPr>
              <a:xfrm>
                <a:off x="916020" y="1202091"/>
                <a:ext cx="2583720" cy="135360"/>
              </a:xfrm>
              <a:prstGeom prst="rect">
                <a:avLst/>
              </a:prstGeom>
            </p:spPr>
          </p:pic>
        </mc:Fallback>
      </mc:AlternateContent>
    </p:spTree>
    <p:extLst>
      <p:ext uri="{BB962C8B-B14F-4D97-AF65-F5344CB8AC3E}">
        <p14:creationId xmlns:p14="http://schemas.microsoft.com/office/powerpoint/2010/main" val="6474235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9167AB-428B-8853-E9C4-965136527664}"/>
              </a:ext>
            </a:extLst>
          </p:cNvPr>
          <p:cNvSpPr>
            <a:spLocks noGrp="1"/>
          </p:cNvSpPr>
          <p:nvPr>
            <p:ph type="title"/>
          </p:nvPr>
        </p:nvSpPr>
        <p:spPr>
          <a:xfrm>
            <a:off x="630936" y="640080"/>
            <a:ext cx="4818888" cy="1481328"/>
          </a:xfrm>
        </p:spPr>
        <p:txBody>
          <a:bodyPr anchor="b">
            <a:normAutofit/>
          </a:bodyPr>
          <a:lstStyle/>
          <a:p>
            <a:r>
              <a:rPr lang="en-US" sz="5400"/>
              <a:t>Conclusion</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FECACB-DEA9-294E-41C6-4B1CE0ADAB00}"/>
              </a:ext>
            </a:extLst>
          </p:cNvPr>
          <p:cNvSpPr>
            <a:spLocks noGrp="1"/>
          </p:cNvSpPr>
          <p:nvPr>
            <p:ph idx="1"/>
          </p:nvPr>
        </p:nvSpPr>
        <p:spPr>
          <a:xfrm>
            <a:off x="630936" y="2660904"/>
            <a:ext cx="4818888" cy="3547872"/>
          </a:xfrm>
        </p:spPr>
        <p:txBody>
          <a:bodyPr anchor="t">
            <a:normAutofit/>
          </a:bodyPr>
          <a:lstStyle/>
          <a:p>
            <a:pPr algn="just"/>
            <a:r>
              <a:rPr lang="en-US" sz="1900" dirty="0"/>
              <a:t>Wolf (2021) states that businesses earning less than $50,000 a year are more like hobbies. He believes a real business starts making $8,000 monthly, or $100,000 annually, calling smaller ventures "Seedlings" with potential but not fully developed. With expected high interest and plans to sell out events, Romanian Nights could be very profitable. By selling out all events and managing costs, a net profit of £467,610 annually is possible, indicating a promising and financially strong future for the business.</a:t>
            </a:r>
          </a:p>
        </p:txBody>
      </p:sp>
      <p:pic>
        <p:nvPicPr>
          <p:cNvPr id="7" name="Graphic 6" descr="CRM Customer Insights App">
            <a:extLst>
              <a:ext uri="{FF2B5EF4-FFF2-40B4-BE49-F238E27FC236}">
                <a16:creationId xmlns:a16="http://schemas.microsoft.com/office/drawing/2014/main" id="{5AE7BF39-24BC-4E65-04F6-AF93B5DD4AD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2214127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Different coloured question marks">
            <a:extLst>
              <a:ext uri="{FF2B5EF4-FFF2-40B4-BE49-F238E27FC236}">
                <a16:creationId xmlns:a16="http://schemas.microsoft.com/office/drawing/2014/main" id="{52375D4D-A049-F4D4-D7B7-A74B72725A53}"/>
              </a:ext>
            </a:extLst>
          </p:cNvPr>
          <p:cNvPicPr>
            <a:picLocks noChangeAspect="1"/>
          </p:cNvPicPr>
          <p:nvPr/>
        </p:nvPicPr>
        <p:blipFill>
          <a:blip r:embed="rId2"/>
          <a:srcRect l="10000" r="13912"/>
          <a:stretch/>
        </p:blipFill>
        <p:spPr>
          <a:xfrm>
            <a:off x="3671888" y="10"/>
            <a:ext cx="8520112"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p:spPr>
      </p:pic>
      <p:sp>
        <p:nvSpPr>
          <p:cNvPr id="2" name="Title 1">
            <a:extLst>
              <a:ext uri="{FF2B5EF4-FFF2-40B4-BE49-F238E27FC236}">
                <a16:creationId xmlns:a16="http://schemas.microsoft.com/office/drawing/2014/main" id="{5832AE03-6F32-569E-1374-5F27D19C1F70}"/>
              </a:ext>
            </a:extLst>
          </p:cNvPr>
          <p:cNvSpPr>
            <a:spLocks noGrp="1"/>
          </p:cNvSpPr>
          <p:nvPr>
            <p:ph type="title"/>
          </p:nvPr>
        </p:nvSpPr>
        <p:spPr>
          <a:xfrm>
            <a:off x="661916" y="2108876"/>
            <a:ext cx="3161940" cy="2640247"/>
          </a:xfrm>
        </p:spPr>
        <p:txBody>
          <a:bodyPr vert="horz" lIns="91440" tIns="45720" rIns="91440" bIns="45720" rtlCol="0" anchor="ctr">
            <a:normAutofit/>
          </a:bodyPr>
          <a:lstStyle/>
          <a:p>
            <a:r>
              <a:rPr lang="en-US" dirty="0">
                <a:solidFill>
                  <a:schemeClr val="tx1">
                    <a:lumMod val="85000"/>
                    <a:lumOff val="15000"/>
                  </a:schemeClr>
                </a:solidFill>
              </a:rPr>
              <a:t>Questions and Answers</a:t>
            </a:r>
          </a:p>
        </p:txBody>
      </p:sp>
    </p:spTree>
    <p:extLst>
      <p:ext uri="{BB962C8B-B14F-4D97-AF65-F5344CB8AC3E}">
        <p14:creationId xmlns:p14="http://schemas.microsoft.com/office/powerpoint/2010/main" val="24611999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5DC6F-2176-65A5-8AD0-013DFB4676BA}"/>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48B1542E-4B12-FAE0-3400-7964165BE013}"/>
              </a:ext>
            </a:extLst>
          </p:cNvPr>
          <p:cNvSpPr>
            <a:spLocks noGrp="1"/>
          </p:cNvSpPr>
          <p:nvPr>
            <p:ph idx="1"/>
          </p:nvPr>
        </p:nvSpPr>
        <p:spPr/>
        <p:txBody>
          <a:bodyPr>
            <a:normAutofit fontScale="92500" lnSpcReduction="10000"/>
          </a:bodyPr>
          <a:lstStyle/>
          <a:p>
            <a:pPr algn="just">
              <a:lnSpc>
                <a:spcPct val="150000"/>
              </a:lnSpc>
              <a:spcAft>
                <a:spcPts val="12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Hargrave, M.  (2024)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What Public Limited Company (PLC) Means in the U.K.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https://www.investopedia.com/terms/p/plc.asp</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20 November 2024).</a:t>
            </a:r>
          </a:p>
          <a:p>
            <a:pPr algn="just">
              <a:lnSpc>
                <a:spcPct val="150000"/>
              </a:lnSpc>
              <a:spcAft>
                <a:spcPts val="12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Mullins, L. (2019</a:t>
            </a:r>
            <a:r>
              <a:rPr lang="en-GB" sz="1800" kern="100" dirty="0">
                <a:latin typeface="Aptos" panose="020B0004020202020204" pitchFamily="34" charset="0"/>
                <a:ea typeface="Aptos" panose="020B0004020202020204" pitchFamily="34" charset="0"/>
                <a:cs typeface="Times New Roman" panose="02020603050405020304" pitchFamily="18" charset="0"/>
              </a:rPr>
              <a: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Mullins: Organisational Behaviour in the Workplace</a:t>
            </a:r>
            <a:r>
              <a:rPr lang="en-GB" sz="1800" i="1" kern="100" dirty="0">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Harlow: Pearson Education, Limited. </a:t>
            </a:r>
          </a:p>
          <a:p>
            <a:pPr algn="just">
              <a:lnSpc>
                <a:spcPct val="150000"/>
              </a:lnSpc>
              <a:spcAft>
                <a:spcPts val="12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ONS (2022)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International Migration, England and Wales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https://www.ons.gov.uk/peoplepopulationandcommunity/populationandmigration/internationalmigration/bulletins/internationalmigrationenglandandwales/census2021#:~:text=The%20number%20of%20people%20who,%25%20of%20all%20usual%20residents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20 November 2024)</a:t>
            </a:r>
          </a:p>
          <a:p>
            <a:pPr algn="just">
              <a:lnSpc>
                <a:spcPct val="150000"/>
              </a:lnSpc>
              <a:spcAft>
                <a:spcPts val="12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Wolf, M. (2021)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Business Recovery in Difficult Times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1st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BookTrail</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Publishing. Available at: https://</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www.perlego.com</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/book/2939973 (Accessed: 13 November 2024).</a:t>
            </a:r>
          </a:p>
        </p:txBody>
      </p:sp>
    </p:spTree>
    <p:extLst>
      <p:ext uri="{BB962C8B-B14F-4D97-AF65-F5344CB8AC3E}">
        <p14:creationId xmlns:p14="http://schemas.microsoft.com/office/powerpoint/2010/main" val="17997318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2942</TotalTime>
  <Words>1506</Words>
  <Application>Microsoft Macintosh PowerPoint</Application>
  <PresentationFormat>Widescreen</PresentationFormat>
  <Paragraphs>120</Paragraphs>
  <Slides>11</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Aptos Narrow</vt:lpstr>
      <vt:lpstr>Arial</vt:lpstr>
      <vt:lpstr>Office Theme</vt:lpstr>
      <vt:lpstr>Romanian Nights – Traditional Romanian Events</vt:lpstr>
      <vt:lpstr>Contents</vt:lpstr>
      <vt:lpstr>About Romanian Nights</vt:lpstr>
      <vt:lpstr>PLC Legal Format</vt:lpstr>
      <vt:lpstr>PowerPoint Presentation</vt:lpstr>
      <vt:lpstr>Business Analysis</vt:lpstr>
      <vt:lpstr>Expenses per Event</vt:lpstr>
      <vt:lpstr>Cash Flow</vt:lpstr>
      <vt:lpstr>Conclusion</vt:lpstr>
      <vt:lpstr>Questions and Answers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Adelina Gabriela Stanciu (2245080)</dc:creator>
  <cp:lastModifiedBy>Adelina Gabriela Stanciu (2245080)</cp:lastModifiedBy>
  <cp:revision>8</cp:revision>
  <dcterms:created xsi:type="dcterms:W3CDTF">2024-12-01T11:43:42Z</dcterms:created>
  <dcterms:modified xsi:type="dcterms:W3CDTF">2024-12-14T12:38:03Z</dcterms:modified>
</cp:coreProperties>
</file>