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7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6" r:id="rId9"/>
    <p:sldId id="267" r:id="rId10"/>
    <p:sldId id="268" r:id="rId11"/>
    <p:sldId id="26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7F3190D-954B-51A8-729A-9A70F028E656}" v="6" dt="2022-03-29T15:14:26.3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9"/>
  </p:normalViewPr>
  <p:slideViewPr>
    <p:cSldViewPr snapToGrid="0" snapToObjects="1">
      <p:cViewPr varScale="1">
        <p:scale>
          <a:sx n="76" d="100"/>
          <a:sy n="76" d="100"/>
        </p:scale>
        <p:origin x="216" y="4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8" /><Relationship Type="http://schemas.openxmlformats.org/officeDocument/2006/relationships/notesMaster" Target="notesMasters/notesMaster1.xml" Id="rId13" /><Relationship Type="http://schemas.openxmlformats.org/officeDocument/2006/relationships/slide" Target="slides/slide2.xml" Id="rId3" /><Relationship Type="http://schemas.openxmlformats.org/officeDocument/2006/relationships/slide" Target="slides/slide6.xml" Id="rId7" /><Relationship Type="http://schemas.openxmlformats.org/officeDocument/2006/relationships/slide" Target="slides/slide11.xml" Id="rId12" /><Relationship Type="http://schemas.openxmlformats.org/officeDocument/2006/relationships/tableStyles" Target="tableStyles.xml" Id="rId17" /><Relationship Type="http://schemas.openxmlformats.org/officeDocument/2006/relationships/slide" Target="slides/slide1.xml" Id="rId2" /><Relationship Type="http://schemas.openxmlformats.org/officeDocument/2006/relationships/theme" Target="theme/theme1.xml" Id="rId16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slide" Target="slides/slide10.xml" Id="rId11" /><Relationship Type="http://schemas.openxmlformats.org/officeDocument/2006/relationships/slide" Target="slides/slide4.xml" Id="rId5" /><Relationship Type="http://schemas.openxmlformats.org/officeDocument/2006/relationships/viewProps" Target="viewProps.xml" Id="rId15" /><Relationship Type="http://schemas.openxmlformats.org/officeDocument/2006/relationships/slide" Target="slides/slide9.xml" Id="rId10" /><Relationship Type="http://schemas.microsoft.com/office/2015/10/relationships/revisionInfo" Target="revisionInfo.xml" Id="rId19" /><Relationship Type="http://schemas.openxmlformats.org/officeDocument/2006/relationships/slide" Target="slides/slide3.xml" Id="rId4" /><Relationship Type="http://schemas.openxmlformats.org/officeDocument/2006/relationships/slide" Target="slides/slide8.xml" Id="rId9" /><Relationship Type="http://schemas.openxmlformats.org/officeDocument/2006/relationships/presProps" Target="presProps.xml" Id="rId14" 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5DADF7-378C-44AA-B72C-354357CA8582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782D23C-8A9C-4820-A7B4-D929C4050D4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Context building</a:t>
          </a:r>
        </a:p>
      </dgm:t>
    </dgm:pt>
    <dgm:pt modelId="{A419A975-3788-482F-AE60-264D979B2E8D}" type="parTrans" cxnId="{15FA61A9-C286-4594-A643-B75771BED1D4}">
      <dgm:prSet/>
      <dgm:spPr/>
      <dgm:t>
        <a:bodyPr/>
        <a:lstStyle/>
        <a:p>
          <a:endParaRPr lang="en-US"/>
        </a:p>
      </dgm:t>
    </dgm:pt>
    <dgm:pt modelId="{853D6615-8E32-4F8D-8BD9-E82E66473C4D}" type="sibTrans" cxnId="{15FA61A9-C286-4594-A643-B75771BED1D4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468C992-BDCF-4253-AB48-1539BDDA58A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Narrative Action</a:t>
          </a:r>
        </a:p>
      </dgm:t>
    </dgm:pt>
    <dgm:pt modelId="{6975D930-1328-4408-A62E-8388A6810976}" type="parTrans" cxnId="{FBF3E412-3D5C-4327-AEE3-17038E341514}">
      <dgm:prSet/>
      <dgm:spPr/>
      <dgm:t>
        <a:bodyPr/>
        <a:lstStyle/>
        <a:p>
          <a:endParaRPr lang="en-US"/>
        </a:p>
      </dgm:t>
    </dgm:pt>
    <dgm:pt modelId="{930E5893-A304-442F-BF9C-D57D7FC44772}" type="sibTrans" cxnId="{FBF3E412-3D5C-4327-AEE3-17038E341514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006354F-AB9E-43FD-8862-FBAA9BE08F4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Poetic Action</a:t>
          </a:r>
        </a:p>
      </dgm:t>
    </dgm:pt>
    <dgm:pt modelId="{A7939C6D-E10F-4345-8CA3-8695BDE6BF6B}" type="parTrans" cxnId="{E761F76E-4BBE-439D-951D-0EC1C92F0514}">
      <dgm:prSet/>
      <dgm:spPr/>
      <dgm:t>
        <a:bodyPr/>
        <a:lstStyle/>
        <a:p>
          <a:endParaRPr lang="en-US"/>
        </a:p>
      </dgm:t>
    </dgm:pt>
    <dgm:pt modelId="{FCEEFE95-F25C-4F7F-901A-E95D52443631}" type="sibTrans" cxnId="{E761F76E-4BBE-439D-951D-0EC1C92F0514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40EC1A2B-5A84-4189-B2B0-5793ACB4FEF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Reflective Action</a:t>
          </a:r>
        </a:p>
      </dgm:t>
    </dgm:pt>
    <dgm:pt modelId="{5314242C-C6FE-4023-BD86-46DDE787CA99}" type="parTrans" cxnId="{0A8CF13F-BC56-46DB-83F8-8D86245C4302}">
      <dgm:prSet/>
      <dgm:spPr/>
      <dgm:t>
        <a:bodyPr/>
        <a:lstStyle/>
        <a:p>
          <a:endParaRPr lang="en-US"/>
        </a:p>
      </dgm:t>
    </dgm:pt>
    <dgm:pt modelId="{50F3E281-FB94-4DC8-8C80-2839971C348D}" type="sibTrans" cxnId="{0A8CF13F-BC56-46DB-83F8-8D86245C4302}">
      <dgm:prSet/>
      <dgm:spPr/>
      <dgm:t>
        <a:bodyPr/>
        <a:lstStyle/>
        <a:p>
          <a:endParaRPr lang="en-US"/>
        </a:p>
      </dgm:t>
    </dgm:pt>
    <dgm:pt modelId="{D57472CF-4A32-4189-A651-CAF1491DB8D6}" type="pres">
      <dgm:prSet presAssocID="{655DADF7-378C-44AA-B72C-354357CA8582}" presName="root" presStyleCnt="0">
        <dgm:presLayoutVars>
          <dgm:dir/>
          <dgm:resizeHandles val="exact"/>
        </dgm:presLayoutVars>
      </dgm:prSet>
      <dgm:spPr/>
    </dgm:pt>
    <dgm:pt modelId="{7EFF861C-2560-44B7-9AE0-52799C2AE313}" type="pres">
      <dgm:prSet presAssocID="{655DADF7-378C-44AA-B72C-354357CA8582}" presName="container" presStyleCnt="0">
        <dgm:presLayoutVars>
          <dgm:dir/>
          <dgm:resizeHandles val="exact"/>
        </dgm:presLayoutVars>
      </dgm:prSet>
      <dgm:spPr/>
    </dgm:pt>
    <dgm:pt modelId="{4580A5D9-C69E-4468-8EFD-654739675ED0}" type="pres">
      <dgm:prSet presAssocID="{2782D23C-8A9C-4820-A7B4-D929C4050D47}" presName="compNode" presStyleCnt="0"/>
      <dgm:spPr/>
    </dgm:pt>
    <dgm:pt modelId="{F0BEC6CC-D14F-4B63-A669-236599961324}" type="pres">
      <dgm:prSet presAssocID="{2782D23C-8A9C-4820-A7B4-D929C4050D47}" presName="iconBgRect" presStyleLbl="bgShp" presStyleIdx="0" presStyleCnt="4"/>
      <dgm:spPr/>
    </dgm:pt>
    <dgm:pt modelId="{7C105DA4-F27C-4716-BC40-C3E36E47681E}" type="pres">
      <dgm:prSet presAssocID="{2782D23C-8A9C-4820-A7B4-D929C4050D47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ity"/>
        </a:ext>
      </dgm:extLst>
    </dgm:pt>
    <dgm:pt modelId="{5FFB3F47-08B1-4DEB-807D-62558968E193}" type="pres">
      <dgm:prSet presAssocID="{2782D23C-8A9C-4820-A7B4-D929C4050D47}" presName="spaceRect" presStyleCnt="0"/>
      <dgm:spPr/>
    </dgm:pt>
    <dgm:pt modelId="{6194802B-482C-4D35-AE61-C2D20B2716F9}" type="pres">
      <dgm:prSet presAssocID="{2782D23C-8A9C-4820-A7B4-D929C4050D47}" presName="textRect" presStyleLbl="revTx" presStyleIdx="0" presStyleCnt="4">
        <dgm:presLayoutVars>
          <dgm:chMax val="1"/>
          <dgm:chPref val="1"/>
        </dgm:presLayoutVars>
      </dgm:prSet>
      <dgm:spPr/>
    </dgm:pt>
    <dgm:pt modelId="{8797C27B-A307-47E8-B8F8-241E71E3DE81}" type="pres">
      <dgm:prSet presAssocID="{853D6615-8E32-4F8D-8BD9-E82E66473C4D}" presName="sibTrans" presStyleLbl="sibTrans2D1" presStyleIdx="0" presStyleCnt="0"/>
      <dgm:spPr/>
    </dgm:pt>
    <dgm:pt modelId="{8EBBB26F-870B-43C1-A7B1-C56DCA4D6550}" type="pres">
      <dgm:prSet presAssocID="{2468C992-BDCF-4253-AB48-1539BDDA58A5}" presName="compNode" presStyleCnt="0"/>
      <dgm:spPr/>
    </dgm:pt>
    <dgm:pt modelId="{00EDECD5-ED1A-44C6-BB74-1BCA14C99735}" type="pres">
      <dgm:prSet presAssocID="{2468C992-BDCF-4253-AB48-1539BDDA58A5}" presName="iconBgRect" presStyleLbl="bgShp" presStyleIdx="1" presStyleCnt="4"/>
      <dgm:spPr/>
    </dgm:pt>
    <dgm:pt modelId="{3AF0292C-3F59-4E2E-8762-A44124AA6E7B}" type="pres">
      <dgm:prSet presAssocID="{2468C992-BDCF-4253-AB48-1539BDDA58A5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apper board"/>
        </a:ext>
      </dgm:extLst>
    </dgm:pt>
    <dgm:pt modelId="{C8E4FCEF-56F1-45C6-9EAE-D55EE5FE910A}" type="pres">
      <dgm:prSet presAssocID="{2468C992-BDCF-4253-AB48-1539BDDA58A5}" presName="spaceRect" presStyleCnt="0"/>
      <dgm:spPr/>
    </dgm:pt>
    <dgm:pt modelId="{056C6932-A21C-45CC-BA5D-683B4CC63067}" type="pres">
      <dgm:prSet presAssocID="{2468C992-BDCF-4253-AB48-1539BDDA58A5}" presName="textRect" presStyleLbl="revTx" presStyleIdx="1" presStyleCnt="4">
        <dgm:presLayoutVars>
          <dgm:chMax val="1"/>
          <dgm:chPref val="1"/>
        </dgm:presLayoutVars>
      </dgm:prSet>
      <dgm:spPr/>
    </dgm:pt>
    <dgm:pt modelId="{9AE57D59-6FB7-49A4-BAC6-5D75638A55C7}" type="pres">
      <dgm:prSet presAssocID="{930E5893-A304-442F-BF9C-D57D7FC44772}" presName="sibTrans" presStyleLbl="sibTrans2D1" presStyleIdx="0" presStyleCnt="0"/>
      <dgm:spPr/>
    </dgm:pt>
    <dgm:pt modelId="{A1B491BE-EEE0-49A3-9295-7491F8E0D0F0}" type="pres">
      <dgm:prSet presAssocID="{2006354F-AB9E-43FD-8862-FBAA9BE08F46}" presName="compNode" presStyleCnt="0"/>
      <dgm:spPr/>
    </dgm:pt>
    <dgm:pt modelId="{F6FC5E8D-0113-4577-BCFC-ECEAA373F1F8}" type="pres">
      <dgm:prSet presAssocID="{2006354F-AB9E-43FD-8862-FBAA9BE08F46}" presName="iconBgRect" presStyleLbl="bgShp" presStyleIdx="2" presStyleCnt="4"/>
      <dgm:spPr/>
    </dgm:pt>
    <dgm:pt modelId="{E4845F35-F9A8-48A8-969A-E9B2A2624A19}" type="pres">
      <dgm:prSet presAssocID="{2006354F-AB9E-43FD-8862-FBAA9BE08F46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rama"/>
        </a:ext>
      </dgm:extLst>
    </dgm:pt>
    <dgm:pt modelId="{528733B8-2F9C-4B18-912F-5A57E1F5F611}" type="pres">
      <dgm:prSet presAssocID="{2006354F-AB9E-43FD-8862-FBAA9BE08F46}" presName="spaceRect" presStyleCnt="0"/>
      <dgm:spPr/>
    </dgm:pt>
    <dgm:pt modelId="{D60175DD-DEC9-410B-AFEF-883C674CB2F1}" type="pres">
      <dgm:prSet presAssocID="{2006354F-AB9E-43FD-8862-FBAA9BE08F46}" presName="textRect" presStyleLbl="revTx" presStyleIdx="2" presStyleCnt="4">
        <dgm:presLayoutVars>
          <dgm:chMax val="1"/>
          <dgm:chPref val="1"/>
        </dgm:presLayoutVars>
      </dgm:prSet>
      <dgm:spPr/>
    </dgm:pt>
    <dgm:pt modelId="{A42427EE-27E3-421E-BD8E-9A16C1848D35}" type="pres">
      <dgm:prSet presAssocID="{FCEEFE95-F25C-4F7F-901A-E95D52443631}" presName="sibTrans" presStyleLbl="sibTrans2D1" presStyleIdx="0" presStyleCnt="0"/>
      <dgm:spPr/>
    </dgm:pt>
    <dgm:pt modelId="{95C93A1E-8158-4197-8201-4C18ECC424F9}" type="pres">
      <dgm:prSet presAssocID="{40EC1A2B-5A84-4189-B2B0-5793ACB4FEF3}" presName="compNode" presStyleCnt="0"/>
      <dgm:spPr/>
    </dgm:pt>
    <dgm:pt modelId="{6902AAAF-7F84-4501-BC51-8BF8FDB2638A}" type="pres">
      <dgm:prSet presAssocID="{40EC1A2B-5A84-4189-B2B0-5793ACB4FEF3}" presName="iconBgRect" presStyleLbl="bgShp" presStyleIdx="3" presStyleCnt="4"/>
      <dgm:spPr/>
    </dgm:pt>
    <dgm:pt modelId="{B4E6B9E1-6351-4CBA-97E0-5CFE22D42EA7}" type="pres">
      <dgm:prSet presAssocID="{40EC1A2B-5A84-4189-B2B0-5793ACB4FEF3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9A852C4E-8C82-42F4-AA2A-75DC275E641C}" type="pres">
      <dgm:prSet presAssocID="{40EC1A2B-5A84-4189-B2B0-5793ACB4FEF3}" presName="spaceRect" presStyleCnt="0"/>
      <dgm:spPr/>
    </dgm:pt>
    <dgm:pt modelId="{07BC9F5C-DDAC-45C2-976A-CFE04E395FB1}" type="pres">
      <dgm:prSet presAssocID="{40EC1A2B-5A84-4189-B2B0-5793ACB4FEF3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FBF3E412-3D5C-4327-AEE3-17038E341514}" srcId="{655DADF7-378C-44AA-B72C-354357CA8582}" destId="{2468C992-BDCF-4253-AB48-1539BDDA58A5}" srcOrd="1" destOrd="0" parTransId="{6975D930-1328-4408-A62E-8388A6810976}" sibTransId="{930E5893-A304-442F-BF9C-D57D7FC44772}"/>
    <dgm:cxn modelId="{6FD90C23-18CB-4B56-9D4C-5FF60FA4974F}" type="presOf" srcId="{FCEEFE95-F25C-4F7F-901A-E95D52443631}" destId="{A42427EE-27E3-421E-BD8E-9A16C1848D35}" srcOrd="0" destOrd="0" presId="urn:microsoft.com/office/officeart/2018/2/layout/IconCircleList"/>
    <dgm:cxn modelId="{C4E5433C-8225-43A9-91A1-4DF251BDCFE0}" type="presOf" srcId="{2782D23C-8A9C-4820-A7B4-D929C4050D47}" destId="{6194802B-482C-4D35-AE61-C2D20B2716F9}" srcOrd="0" destOrd="0" presId="urn:microsoft.com/office/officeart/2018/2/layout/IconCircleList"/>
    <dgm:cxn modelId="{0A8CF13F-BC56-46DB-83F8-8D86245C4302}" srcId="{655DADF7-378C-44AA-B72C-354357CA8582}" destId="{40EC1A2B-5A84-4189-B2B0-5793ACB4FEF3}" srcOrd="3" destOrd="0" parTransId="{5314242C-C6FE-4023-BD86-46DDE787CA99}" sibTransId="{50F3E281-FB94-4DC8-8C80-2839971C348D}"/>
    <dgm:cxn modelId="{E8A5C366-2474-4DFC-B1E5-A18F5462B5AF}" type="presOf" srcId="{2468C992-BDCF-4253-AB48-1539BDDA58A5}" destId="{056C6932-A21C-45CC-BA5D-683B4CC63067}" srcOrd="0" destOrd="0" presId="urn:microsoft.com/office/officeart/2018/2/layout/IconCircleList"/>
    <dgm:cxn modelId="{E761F76E-4BBE-439D-951D-0EC1C92F0514}" srcId="{655DADF7-378C-44AA-B72C-354357CA8582}" destId="{2006354F-AB9E-43FD-8862-FBAA9BE08F46}" srcOrd="2" destOrd="0" parTransId="{A7939C6D-E10F-4345-8CA3-8695BDE6BF6B}" sibTransId="{FCEEFE95-F25C-4F7F-901A-E95D52443631}"/>
    <dgm:cxn modelId="{02F9B458-DF26-4047-B79D-EE86ABC760F7}" type="presOf" srcId="{853D6615-8E32-4F8D-8BD9-E82E66473C4D}" destId="{8797C27B-A307-47E8-B8F8-241E71E3DE81}" srcOrd="0" destOrd="0" presId="urn:microsoft.com/office/officeart/2018/2/layout/IconCircleList"/>
    <dgm:cxn modelId="{6ADA449A-ABE4-449A-8009-F1767FA74DB9}" type="presOf" srcId="{2006354F-AB9E-43FD-8862-FBAA9BE08F46}" destId="{D60175DD-DEC9-410B-AFEF-883C674CB2F1}" srcOrd="0" destOrd="0" presId="urn:microsoft.com/office/officeart/2018/2/layout/IconCircleList"/>
    <dgm:cxn modelId="{15FA61A9-C286-4594-A643-B75771BED1D4}" srcId="{655DADF7-378C-44AA-B72C-354357CA8582}" destId="{2782D23C-8A9C-4820-A7B4-D929C4050D47}" srcOrd="0" destOrd="0" parTransId="{A419A975-3788-482F-AE60-264D979B2E8D}" sibTransId="{853D6615-8E32-4F8D-8BD9-E82E66473C4D}"/>
    <dgm:cxn modelId="{52565AAF-E265-467F-A524-43E8B28E6996}" type="presOf" srcId="{40EC1A2B-5A84-4189-B2B0-5793ACB4FEF3}" destId="{07BC9F5C-DDAC-45C2-976A-CFE04E395FB1}" srcOrd="0" destOrd="0" presId="urn:microsoft.com/office/officeart/2018/2/layout/IconCircleList"/>
    <dgm:cxn modelId="{CF1479B6-1F30-4CEC-B055-9ABBDBF606AD}" type="presOf" srcId="{930E5893-A304-442F-BF9C-D57D7FC44772}" destId="{9AE57D59-6FB7-49A4-BAC6-5D75638A55C7}" srcOrd="0" destOrd="0" presId="urn:microsoft.com/office/officeart/2018/2/layout/IconCircleList"/>
    <dgm:cxn modelId="{80CE24BE-50F0-4C57-84DF-E0A9206E75DF}" type="presOf" srcId="{655DADF7-378C-44AA-B72C-354357CA8582}" destId="{D57472CF-4A32-4189-A651-CAF1491DB8D6}" srcOrd="0" destOrd="0" presId="urn:microsoft.com/office/officeart/2018/2/layout/IconCircleList"/>
    <dgm:cxn modelId="{B63684F6-3BAF-4DEE-A2BE-0BA7EAC2201C}" type="presParOf" srcId="{D57472CF-4A32-4189-A651-CAF1491DB8D6}" destId="{7EFF861C-2560-44B7-9AE0-52799C2AE313}" srcOrd="0" destOrd="0" presId="urn:microsoft.com/office/officeart/2018/2/layout/IconCircleList"/>
    <dgm:cxn modelId="{79313E52-A3D9-40D3-BF8D-D32284139CD6}" type="presParOf" srcId="{7EFF861C-2560-44B7-9AE0-52799C2AE313}" destId="{4580A5D9-C69E-4468-8EFD-654739675ED0}" srcOrd="0" destOrd="0" presId="urn:microsoft.com/office/officeart/2018/2/layout/IconCircleList"/>
    <dgm:cxn modelId="{117D2D7E-0F3E-44B2-B6C1-EF3D9B85A8B5}" type="presParOf" srcId="{4580A5D9-C69E-4468-8EFD-654739675ED0}" destId="{F0BEC6CC-D14F-4B63-A669-236599961324}" srcOrd="0" destOrd="0" presId="urn:microsoft.com/office/officeart/2018/2/layout/IconCircleList"/>
    <dgm:cxn modelId="{4BC7AA14-D3B1-4F5B-9BB7-626AAE774F2A}" type="presParOf" srcId="{4580A5D9-C69E-4468-8EFD-654739675ED0}" destId="{7C105DA4-F27C-4716-BC40-C3E36E47681E}" srcOrd="1" destOrd="0" presId="urn:microsoft.com/office/officeart/2018/2/layout/IconCircleList"/>
    <dgm:cxn modelId="{2D771E00-8005-4018-AFDB-25A01617DEEA}" type="presParOf" srcId="{4580A5D9-C69E-4468-8EFD-654739675ED0}" destId="{5FFB3F47-08B1-4DEB-807D-62558968E193}" srcOrd="2" destOrd="0" presId="urn:microsoft.com/office/officeart/2018/2/layout/IconCircleList"/>
    <dgm:cxn modelId="{DDD6C8A8-1939-4785-B638-B3A1379AB850}" type="presParOf" srcId="{4580A5D9-C69E-4468-8EFD-654739675ED0}" destId="{6194802B-482C-4D35-AE61-C2D20B2716F9}" srcOrd="3" destOrd="0" presId="urn:microsoft.com/office/officeart/2018/2/layout/IconCircleList"/>
    <dgm:cxn modelId="{01242A4C-C54F-4DA9-BAD4-4CB046A942A0}" type="presParOf" srcId="{7EFF861C-2560-44B7-9AE0-52799C2AE313}" destId="{8797C27B-A307-47E8-B8F8-241E71E3DE81}" srcOrd="1" destOrd="0" presId="urn:microsoft.com/office/officeart/2018/2/layout/IconCircleList"/>
    <dgm:cxn modelId="{8AF2310F-D22F-4182-B8F1-A945A8F7C8AE}" type="presParOf" srcId="{7EFF861C-2560-44B7-9AE0-52799C2AE313}" destId="{8EBBB26F-870B-43C1-A7B1-C56DCA4D6550}" srcOrd="2" destOrd="0" presId="urn:microsoft.com/office/officeart/2018/2/layout/IconCircleList"/>
    <dgm:cxn modelId="{7771AF53-5A02-4ED8-A38A-DCC5D363DA64}" type="presParOf" srcId="{8EBBB26F-870B-43C1-A7B1-C56DCA4D6550}" destId="{00EDECD5-ED1A-44C6-BB74-1BCA14C99735}" srcOrd="0" destOrd="0" presId="urn:microsoft.com/office/officeart/2018/2/layout/IconCircleList"/>
    <dgm:cxn modelId="{66499BA0-F0A1-40CC-88D4-D939E01C5D87}" type="presParOf" srcId="{8EBBB26F-870B-43C1-A7B1-C56DCA4D6550}" destId="{3AF0292C-3F59-4E2E-8762-A44124AA6E7B}" srcOrd="1" destOrd="0" presId="urn:microsoft.com/office/officeart/2018/2/layout/IconCircleList"/>
    <dgm:cxn modelId="{3E7AD2A0-E415-4B42-B9C0-882363CE41C3}" type="presParOf" srcId="{8EBBB26F-870B-43C1-A7B1-C56DCA4D6550}" destId="{C8E4FCEF-56F1-45C6-9EAE-D55EE5FE910A}" srcOrd="2" destOrd="0" presId="urn:microsoft.com/office/officeart/2018/2/layout/IconCircleList"/>
    <dgm:cxn modelId="{09BDF1EC-265C-4833-8152-38C83151036B}" type="presParOf" srcId="{8EBBB26F-870B-43C1-A7B1-C56DCA4D6550}" destId="{056C6932-A21C-45CC-BA5D-683B4CC63067}" srcOrd="3" destOrd="0" presId="urn:microsoft.com/office/officeart/2018/2/layout/IconCircleList"/>
    <dgm:cxn modelId="{55E00620-120C-4027-BF5A-18541D788E51}" type="presParOf" srcId="{7EFF861C-2560-44B7-9AE0-52799C2AE313}" destId="{9AE57D59-6FB7-49A4-BAC6-5D75638A55C7}" srcOrd="3" destOrd="0" presId="urn:microsoft.com/office/officeart/2018/2/layout/IconCircleList"/>
    <dgm:cxn modelId="{82C01E4D-A91F-4161-974E-AFE7AA3D7FFD}" type="presParOf" srcId="{7EFF861C-2560-44B7-9AE0-52799C2AE313}" destId="{A1B491BE-EEE0-49A3-9295-7491F8E0D0F0}" srcOrd="4" destOrd="0" presId="urn:microsoft.com/office/officeart/2018/2/layout/IconCircleList"/>
    <dgm:cxn modelId="{E4BE4BE9-D84E-43E9-B963-67C7D6EEACD3}" type="presParOf" srcId="{A1B491BE-EEE0-49A3-9295-7491F8E0D0F0}" destId="{F6FC5E8D-0113-4577-BCFC-ECEAA373F1F8}" srcOrd="0" destOrd="0" presId="urn:microsoft.com/office/officeart/2018/2/layout/IconCircleList"/>
    <dgm:cxn modelId="{DCCDBCEB-34C5-4829-8DE4-8479BA10C18A}" type="presParOf" srcId="{A1B491BE-EEE0-49A3-9295-7491F8E0D0F0}" destId="{E4845F35-F9A8-48A8-969A-E9B2A2624A19}" srcOrd="1" destOrd="0" presId="urn:microsoft.com/office/officeart/2018/2/layout/IconCircleList"/>
    <dgm:cxn modelId="{86DB4885-E6F5-41B3-B58B-53508AD05B0A}" type="presParOf" srcId="{A1B491BE-EEE0-49A3-9295-7491F8E0D0F0}" destId="{528733B8-2F9C-4B18-912F-5A57E1F5F611}" srcOrd="2" destOrd="0" presId="urn:microsoft.com/office/officeart/2018/2/layout/IconCircleList"/>
    <dgm:cxn modelId="{A81613FF-24DC-40AC-B216-CDD64FB2A3E4}" type="presParOf" srcId="{A1B491BE-EEE0-49A3-9295-7491F8E0D0F0}" destId="{D60175DD-DEC9-410B-AFEF-883C674CB2F1}" srcOrd="3" destOrd="0" presId="urn:microsoft.com/office/officeart/2018/2/layout/IconCircleList"/>
    <dgm:cxn modelId="{85D09CE4-4DBB-4845-8203-D889BE7E37E8}" type="presParOf" srcId="{7EFF861C-2560-44B7-9AE0-52799C2AE313}" destId="{A42427EE-27E3-421E-BD8E-9A16C1848D35}" srcOrd="5" destOrd="0" presId="urn:microsoft.com/office/officeart/2018/2/layout/IconCircleList"/>
    <dgm:cxn modelId="{675B9F1B-0560-402C-8506-E19FBF342314}" type="presParOf" srcId="{7EFF861C-2560-44B7-9AE0-52799C2AE313}" destId="{95C93A1E-8158-4197-8201-4C18ECC424F9}" srcOrd="6" destOrd="0" presId="urn:microsoft.com/office/officeart/2018/2/layout/IconCircleList"/>
    <dgm:cxn modelId="{69190A33-F313-48B8-8292-05B24D92BE0B}" type="presParOf" srcId="{95C93A1E-8158-4197-8201-4C18ECC424F9}" destId="{6902AAAF-7F84-4501-BC51-8BF8FDB2638A}" srcOrd="0" destOrd="0" presId="urn:microsoft.com/office/officeart/2018/2/layout/IconCircleList"/>
    <dgm:cxn modelId="{68165F13-041E-4234-820C-79C2AFA365C6}" type="presParOf" srcId="{95C93A1E-8158-4197-8201-4C18ECC424F9}" destId="{B4E6B9E1-6351-4CBA-97E0-5CFE22D42EA7}" srcOrd="1" destOrd="0" presId="urn:microsoft.com/office/officeart/2018/2/layout/IconCircleList"/>
    <dgm:cxn modelId="{BC8E5472-B579-414A-8E77-E9E2A1A6B734}" type="presParOf" srcId="{95C93A1E-8158-4197-8201-4C18ECC424F9}" destId="{9A852C4E-8C82-42F4-AA2A-75DC275E641C}" srcOrd="2" destOrd="0" presId="urn:microsoft.com/office/officeart/2018/2/layout/IconCircleList"/>
    <dgm:cxn modelId="{84E6B57F-46F4-4255-84C3-B767EA6CE46F}" type="presParOf" srcId="{95C93A1E-8158-4197-8201-4C18ECC424F9}" destId="{07BC9F5C-DDAC-45C2-976A-CFE04E395FB1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BEC6CC-D14F-4B63-A669-236599961324}">
      <dsp:nvSpPr>
        <dsp:cNvPr id="0" name=""/>
        <dsp:cNvSpPr/>
      </dsp:nvSpPr>
      <dsp:spPr>
        <a:xfrm>
          <a:off x="212335" y="265877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105DA4-F27C-4716-BC40-C3E36E47681E}">
      <dsp:nvSpPr>
        <dsp:cNvPr id="0" name=""/>
        <dsp:cNvSpPr/>
      </dsp:nvSpPr>
      <dsp:spPr>
        <a:xfrm>
          <a:off x="492877" y="546420"/>
          <a:ext cx="774830" cy="7748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4802B-482C-4D35-AE61-C2D20B2716F9}">
      <dsp:nvSpPr>
        <dsp:cNvPr id="0" name=""/>
        <dsp:cNvSpPr/>
      </dsp:nvSpPr>
      <dsp:spPr>
        <a:xfrm>
          <a:off x="1834517" y="265877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Context building</a:t>
          </a:r>
        </a:p>
      </dsp:txBody>
      <dsp:txXfrm>
        <a:off x="1834517" y="265877"/>
        <a:ext cx="3148942" cy="1335915"/>
      </dsp:txXfrm>
    </dsp:sp>
    <dsp:sp modelId="{00EDECD5-ED1A-44C6-BB74-1BCA14C99735}">
      <dsp:nvSpPr>
        <dsp:cNvPr id="0" name=""/>
        <dsp:cNvSpPr/>
      </dsp:nvSpPr>
      <dsp:spPr>
        <a:xfrm>
          <a:off x="5532139" y="265877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F0292C-3F59-4E2E-8762-A44124AA6E7B}">
      <dsp:nvSpPr>
        <dsp:cNvPr id="0" name=""/>
        <dsp:cNvSpPr/>
      </dsp:nvSpPr>
      <dsp:spPr>
        <a:xfrm>
          <a:off x="5812681" y="546420"/>
          <a:ext cx="774830" cy="7748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6C6932-A21C-45CC-BA5D-683B4CC63067}">
      <dsp:nvSpPr>
        <dsp:cNvPr id="0" name=""/>
        <dsp:cNvSpPr/>
      </dsp:nvSpPr>
      <dsp:spPr>
        <a:xfrm>
          <a:off x="7154322" y="265877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Narrative Action</a:t>
          </a:r>
        </a:p>
      </dsp:txBody>
      <dsp:txXfrm>
        <a:off x="7154322" y="265877"/>
        <a:ext cx="3148942" cy="1335915"/>
      </dsp:txXfrm>
    </dsp:sp>
    <dsp:sp modelId="{F6FC5E8D-0113-4577-BCFC-ECEAA373F1F8}">
      <dsp:nvSpPr>
        <dsp:cNvPr id="0" name=""/>
        <dsp:cNvSpPr/>
      </dsp:nvSpPr>
      <dsp:spPr>
        <a:xfrm>
          <a:off x="212335" y="2257949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845F35-F9A8-48A8-969A-E9B2A2624A19}">
      <dsp:nvSpPr>
        <dsp:cNvPr id="0" name=""/>
        <dsp:cNvSpPr/>
      </dsp:nvSpPr>
      <dsp:spPr>
        <a:xfrm>
          <a:off x="492877" y="2538491"/>
          <a:ext cx="774830" cy="7748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0175DD-DEC9-410B-AFEF-883C674CB2F1}">
      <dsp:nvSpPr>
        <dsp:cNvPr id="0" name=""/>
        <dsp:cNvSpPr/>
      </dsp:nvSpPr>
      <dsp:spPr>
        <a:xfrm>
          <a:off x="1834517" y="2257949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Poetic Action</a:t>
          </a:r>
        </a:p>
      </dsp:txBody>
      <dsp:txXfrm>
        <a:off x="1834517" y="2257949"/>
        <a:ext cx="3148942" cy="1335915"/>
      </dsp:txXfrm>
    </dsp:sp>
    <dsp:sp modelId="{6902AAAF-7F84-4501-BC51-8BF8FDB2638A}">
      <dsp:nvSpPr>
        <dsp:cNvPr id="0" name=""/>
        <dsp:cNvSpPr/>
      </dsp:nvSpPr>
      <dsp:spPr>
        <a:xfrm>
          <a:off x="5532139" y="2257949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E6B9E1-6351-4CBA-97E0-5CFE22D42EA7}">
      <dsp:nvSpPr>
        <dsp:cNvPr id="0" name=""/>
        <dsp:cNvSpPr/>
      </dsp:nvSpPr>
      <dsp:spPr>
        <a:xfrm>
          <a:off x="5812681" y="2538491"/>
          <a:ext cx="774830" cy="7748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BC9F5C-DDAC-45C2-976A-CFE04E395FB1}">
      <dsp:nvSpPr>
        <dsp:cNvPr id="0" name=""/>
        <dsp:cNvSpPr/>
      </dsp:nvSpPr>
      <dsp:spPr>
        <a:xfrm>
          <a:off x="7154322" y="2257949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Reflective Action</a:t>
          </a:r>
        </a:p>
      </dsp:txBody>
      <dsp:txXfrm>
        <a:off x="7154322" y="2257949"/>
        <a:ext cx="3148942" cy="13359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45D44F-F2A7-EA49-9AD6-9A2CC070EFDA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8CD62E-9A0E-3D47-8EC8-73A8AE7B86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092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8CD62E-9A0E-3D47-8EC8-73A8AE7B86C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242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E1A06-8754-4870-9E44-E39BADAD98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27F020-BBC3-49BB-91C2-5B2CBD64B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7C0C22-EBDA-4130-87AE-CB28BC19B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3/29/2022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419A8-07CA-4A4C-AEC2-C40D4D50A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FA7B86-E610-42EA-B4DC-C2F44778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A7BA06D-B3FF-4E91-8639-B4569AE3AA23}"/>
              </a:ext>
            </a:extLst>
          </p:cNvPr>
          <p:cNvSpPr/>
          <p:nvPr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2B30C86D-5A07-48BC-9C9D-6F9A2DB1E9E1}"/>
              </a:ext>
            </a:extLst>
          </p:cNvPr>
          <p:cNvSpPr/>
          <p:nvPr/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8220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8597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3/29/2022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3DA7759-3209-4FE2-96D1-4EEDD81E9EA0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1460DAD-8769-4C9F-9C8C-BB0443909D76}"/>
              </a:ext>
            </a:extLst>
          </p:cNvPr>
          <p:cNvSpPr/>
          <p:nvPr/>
        </p:nvSpPr>
        <p:spPr>
          <a:xfrm flipH="1">
            <a:off x="12353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7740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4C0001-5D76-45A0-A9F4-7172BDDD5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A5F313-1240-47AE-A026-7F349292B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448158-6132-4335-B8E1-F6A896383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94C5B6-1598-48B4-9B3A-3078FDBE9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EDBDD32-D3EE-4848-A112-BA814D4631CD}"/>
              </a:ext>
            </a:extLst>
          </p:cNvPr>
          <p:cNvSpPr/>
          <p:nvPr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61350361-843C-49D0-BD6A-ECDBA3842BA0}"/>
              </a:ext>
            </a:extLst>
          </p:cNvPr>
          <p:cNvSpPr/>
          <p:nvPr/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7110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BFD05-2CB2-4A7E-89E7-57615BA82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532B8-D460-476D-816F-725E8D96C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7120F-70AF-4ED5-B364-3AA55C6B4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8B65F-F709-469F-9961-4D01896CA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81C6BC-B23D-48BC-AD44-654DDB8D0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0D60B-86A1-479D-BCE8-06D2C3DBC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4EC5136-99DA-40B5-8F79-5C3A56D38BA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8FB775-26C4-41BA-837C-4478D48D215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8403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8521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C13EF9C-0B5A-4364-91AA-E5DD5B536E54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F674475-6327-490A-BD7F-084F5C07F2E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6999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9722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812-4DB6-4F98-9404-29C191D3B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0855E-0CD6-47DD-B648-4C84C783D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50082B-17D7-4D61-8AEB-81517D85D2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70783-FF31-4C4E-9196-EB169B209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92E260-747D-40FD-A062-9DD5E6835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E50A0-1E05-49C5-88C9-462677512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C155C63-9F58-4422-B669-F9748628067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85DBA62-0EDB-47AA-86C7-90463BC9B308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7786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D7521-E43D-41D1-B458-26B20DC6D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472CF2-2653-4B98-A416-D7A0A860EC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EF87F5-0B10-4AC7-9599-F088C5E79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A07CB7-0520-4D64-B76C-C31AC557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EB226-AD45-45DF-AAB5-5513AE73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96AEB-9481-4CCE-B110-FEDD33483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BA9707F-7BCE-464F-BF45-E216527084EE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C589723-2CC8-49D1-B4E1-36FECED6A2D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6717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6E5D1-6D19-4E7F-9B4E-42326B771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D2A06C-F91A-4ADC-9CD2-61F0A4D7EE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43AA9A-2280-4F63-8B3D-20742AE69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0D986B-E58E-43B6-8A80-FFA9D8F74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140D36-2E71-4F27-967F-7A3E4C6EE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C1609904-5327-4D2C-A445-B270A00F3B5F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0FC7BEC-08C5-4D95-9C84-B48BC8AD1C9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5814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1FEA3D-0C7F-45CD-B6A0-942F707B36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8B8A12-BCE6-4D03-A637-1DEC8924BE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9755-9FF4-428A-AEB7-1A6477466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3/29/2022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141836-11E2-49FD-877D-53B74514A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D24C42-4B05-4EEF-BE14-29041EC9C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5BADDEB1-F604-408B-B02A-A2814606E6AF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8DF7987-332F-4D6C-81C3-990F39C76C96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450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C5685-19F1-49DA-ADE5-D5D32F165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C0A4D-22A1-4554-B5DE-887974F4D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D5CDC-F2CE-410E-AD13-DDC235C71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82EDB8D0-98ED-4B86-9D5F-E61ADC70144D}" type="datetimeFigureOut">
              <a:rPr lang="en-US" smtClean="0"/>
              <a:pPr/>
              <a:t>3/29/2022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0CD45-794A-4BB0-A427-0CE61AEAF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B3AB91-9588-4071-92D2-364F4A6ED0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128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4906370-1564-49FA-A802-58546B3922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66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D24EBB-5D60-1648-B0B7-EDB484FE3B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5000"/>
          </a:blip>
          <a:srcRect b="625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EF640709-BDFD-453B-B75D-6212E7A870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11500" y="370600"/>
            <a:ext cx="5923842" cy="5923842"/>
          </a:xfrm>
          <a:prstGeom prst="ellipse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B983BB-C3EF-0049-9629-CAA41E2D55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77192" y="1032483"/>
            <a:ext cx="5037616" cy="2982360"/>
          </a:xfrm>
        </p:spPr>
        <p:txBody>
          <a:bodyPr>
            <a:normAutofit/>
          </a:bodyPr>
          <a:lstStyle/>
          <a:p>
            <a:r>
              <a:rPr lang="en-US"/>
              <a:t>Structuring Drama Work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7E7434-C877-5144-ABAD-941B3C7FD8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77192" y="4106918"/>
            <a:ext cx="5037616" cy="1655762"/>
          </a:xfrm>
        </p:spPr>
        <p:txBody>
          <a:bodyPr>
            <a:normAutofit/>
          </a:bodyPr>
          <a:lstStyle/>
          <a:p>
            <a:r>
              <a:rPr lang="en-US" dirty="0"/>
              <a:t>Drama and Theatre in Education</a:t>
            </a: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B4019478-3FDC-438C-8848-1D7DA864AF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9366740" flipV="1">
            <a:off x="2607299" y="8363"/>
            <a:ext cx="6816262" cy="6816262"/>
          </a:xfrm>
          <a:prstGeom prst="arc">
            <a:avLst>
              <a:gd name="adj1" fmla="val 16200000"/>
              <a:gd name="adj2" fmla="val 20401595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E406479-1D57-4209-B128-3C81746247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53400" y="4609861"/>
            <a:ext cx="873032" cy="84934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4007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5B9C1-FBC9-DD4E-80B0-68D4AF8AA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Four types of convention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E5942D9-D6FB-7875-0420-A0991EB632E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38597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695853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8A7BA06D-B3FF-4E91-8639-B4569AE3A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/>
            <a:ahLst/>
            <a:cxnLst/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Arc 32">
            <a:extLst>
              <a:ext uri="{FF2B5EF4-FFF2-40B4-BE49-F238E27FC236}">
                <a16:creationId xmlns:a16="http://schemas.microsoft.com/office/drawing/2014/main" id="{2B30C86D-5A07-48BC-9C9D-6F9A2DB1E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59EF30C2-29AC-4A0D-BC0A-A679CF113E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EA804283-B929-4503-802F-4585376E2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48239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1087403"/>
            <a:ext cx="8191500" cy="5770597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A04F1504-431A-4D86-9091-AE7E4B3337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19910" y="1"/>
            <a:ext cx="2279742" cy="1267785"/>
          </a:xfrm>
          <a:custGeom>
            <a:avLst/>
            <a:gdLst>
              <a:gd name="connsiteX0" fmla="*/ 0 w 2279742"/>
              <a:gd name="connsiteY0" fmla="*/ 0 h 1267785"/>
              <a:gd name="connsiteX1" fmla="*/ 138700 w 2279742"/>
              <a:gd name="connsiteY1" fmla="*/ 0 h 1267785"/>
              <a:gd name="connsiteX2" fmla="*/ 138700 w 2279742"/>
              <a:gd name="connsiteY2" fmla="*/ 1078193 h 1267785"/>
              <a:gd name="connsiteX3" fmla="*/ 2002733 w 2279742"/>
              <a:gd name="connsiteY3" fmla="*/ 0 h 1267785"/>
              <a:gd name="connsiteX4" fmla="*/ 2279742 w 2279742"/>
              <a:gd name="connsiteY4" fmla="*/ 0 h 1267785"/>
              <a:gd name="connsiteX5" fmla="*/ 104026 w 2279742"/>
              <a:gd name="connsiteY5" fmla="*/ 1258503 h 1267785"/>
              <a:gd name="connsiteX6" fmla="*/ 69351 w 2279742"/>
              <a:gd name="connsiteY6" fmla="*/ 1267785 h 1267785"/>
              <a:gd name="connsiteX7" fmla="*/ 0 w 2279742"/>
              <a:gd name="connsiteY7" fmla="*/ 1198436 h 1267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79742" h="1267785">
                <a:moveTo>
                  <a:pt x="0" y="0"/>
                </a:moveTo>
                <a:lnTo>
                  <a:pt x="138700" y="0"/>
                </a:lnTo>
                <a:lnTo>
                  <a:pt x="138700" y="1078193"/>
                </a:lnTo>
                <a:lnTo>
                  <a:pt x="2002733" y="0"/>
                </a:lnTo>
                <a:lnTo>
                  <a:pt x="2279742" y="0"/>
                </a:lnTo>
                <a:lnTo>
                  <a:pt x="104026" y="1258503"/>
                </a:lnTo>
                <a:cubicBezTo>
                  <a:pt x="93484" y="1264595"/>
                  <a:pt x="81523" y="1267796"/>
                  <a:pt x="69351" y="1267785"/>
                </a:cubicBezTo>
                <a:cubicBezTo>
                  <a:pt x="31049" y="1267785"/>
                  <a:pt x="0" y="1236737"/>
                  <a:pt x="0" y="1198436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AD3811F5-514E-49A4-B382-673ED228A4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229605" y="514898"/>
            <a:ext cx="2393351" cy="232842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266A0658-1CC4-4B0D-AAB7-A702286AF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785759" y="183933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Arc 46">
            <a:extLst>
              <a:ext uri="{FF2B5EF4-FFF2-40B4-BE49-F238E27FC236}">
                <a16:creationId xmlns:a16="http://schemas.microsoft.com/office/drawing/2014/main" id="{C36A08F5-3B56-47C5-A371-9187BE56E1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568884" y="4203427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B25A9C-99F7-BC48-B66B-42395F0476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561" y="2744662"/>
            <a:ext cx="6589707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Context building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8F9BF-F877-EF44-B012-DE4ED81676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561" y="5224337"/>
            <a:ext cx="6589707" cy="99532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These conventions set the scene or add information to the drama as it unfolds</a:t>
            </a:r>
          </a:p>
        </p:txBody>
      </p: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067AD921-1CEE-4C1B-9AA3-C66D908DD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49" y="2949740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 descr="City">
            <a:extLst>
              <a:ext uri="{FF2B5EF4-FFF2-40B4-BE49-F238E27FC236}">
                <a16:creationId xmlns:a16="http://schemas.microsoft.com/office/drawing/2014/main" id="{33A0E70E-C9BF-6443-A339-80D80085D781}"/>
              </a:ext>
            </a:extLst>
          </p:cNvPr>
          <p:cNvSpPr/>
          <p:nvPr/>
        </p:nvSpPr>
        <p:spPr>
          <a:xfrm>
            <a:off x="8299618" y="4844828"/>
            <a:ext cx="1728781" cy="1498274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13808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A7BA06D-B3FF-4E91-8639-B4569AE3A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/>
            <a:ahLst/>
            <a:cxnLst/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2B30C86D-5A07-48BC-9C9D-6F9A2DB1E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9EF30C2-29AC-4A0D-BC0A-A679CF113E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A804283-B929-4503-802F-4585376E2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48239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1087403"/>
            <a:ext cx="8191500" cy="5770597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04F1504-431A-4D86-9091-AE7E4B3337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19910" y="1"/>
            <a:ext cx="2279742" cy="1267785"/>
          </a:xfrm>
          <a:custGeom>
            <a:avLst/>
            <a:gdLst>
              <a:gd name="connsiteX0" fmla="*/ 0 w 2279742"/>
              <a:gd name="connsiteY0" fmla="*/ 0 h 1267785"/>
              <a:gd name="connsiteX1" fmla="*/ 138700 w 2279742"/>
              <a:gd name="connsiteY1" fmla="*/ 0 h 1267785"/>
              <a:gd name="connsiteX2" fmla="*/ 138700 w 2279742"/>
              <a:gd name="connsiteY2" fmla="*/ 1078193 h 1267785"/>
              <a:gd name="connsiteX3" fmla="*/ 2002733 w 2279742"/>
              <a:gd name="connsiteY3" fmla="*/ 0 h 1267785"/>
              <a:gd name="connsiteX4" fmla="*/ 2279742 w 2279742"/>
              <a:gd name="connsiteY4" fmla="*/ 0 h 1267785"/>
              <a:gd name="connsiteX5" fmla="*/ 104026 w 2279742"/>
              <a:gd name="connsiteY5" fmla="*/ 1258503 h 1267785"/>
              <a:gd name="connsiteX6" fmla="*/ 69351 w 2279742"/>
              <a:gd name="connsiteY6" fmla="*/ 1267785 h 1267785"/>
              <a:gd name="connsiteX7" fmla="*/ 0 w 2279742"/>
              <a:gd name="connsiteY7" fmla="*/ 1198436 h 1267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79742" h="1267785">
                <a:moveTo>
                  <a:pt x="0" y="0"/>
                </a:moveTo>
                <a:lnTo>
                  <a:pt x="138700" y="0"/>
                </a:lnTo>
                <a:lnTo>
                  <a:pt x="138700" y="1078193"/>
                </a:lnTo>
                <a:lnTo>
                  <a:pt x="2002733" y="0"/>
                </a:lnTo>
                <a:lnTo>
                  <a:pt x="2279742" y="0"/>
                </a:lnTo>
                <a:lnTo>
                  <a:pt x="104026" y="1258503"/>
                </a:lnTo>
                <a:cubicBezTo>
                  <a:pt x="93484" y="1264595"/>
                  <a:pt x="81523" y="1267796"/>
                  <a:pt x="69351" y="1267785"/>
                </a:cubicBezTo>
                <a:cubicBezTo>
                  <a:pt x="31049" y="1267785"/>
                  <a:pt x="0" y="1236737"/>
                  <a:pt x="0" y="1198436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D3811F5-514E-49A4-B382-673ED228A4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229605" y="514898"/>
            <a:ext cx="2393351" cy="232842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66A0658-1CC4-4B0D-AAB7-A702286AF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785759" y="183933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Arc 23">
            <a:extLst>
              <a:ext uri="{FF2B5EF4-FFF2-40B4-BE49-F238E27FC236}">
                <a16:creationId xmlns:a16="http://schemas.microsoft.com/office/drawing/2014/main" id="{C36A08F5-3B56-47C5-A371-9187BE56E1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568884" y="4203427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FB6C44-2BD8-7343-AFB6-DCD6C627A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561" y="2744662"/>
            <a:ext cx="6589707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Narrative 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8BFCDA-AC4F-B344-A442-0DB93BD29C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561" y="5224337"/>
            <a:ext cx="6589707" cy="99532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FFFFFF"/>
                </a:solidFill>
              </a:rPr>
              <a:t>Conventions that e</a:t>
            </a:r>
            <a:r>
              <a:rPr lang="en-US" sz="24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mphasize the ‘story’ or the ‘what happens next’ part of the drama. 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067AD921-1CEE-4C1B-9AA3-C66D908DD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49" y="2949740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 descr="Clapper board">
            <a:extLst>
              <a:ext uri="{FF2B5EF4-FFF2-40B4-BE49-F238E27FC236}">
                <a16:creationId xmlns:a16="http://schemas.microsoft.com/office/drawing/2014/main" id="{D178B420-7E7E-514C-A187-53B35A508804}"/>
              </a:ext>
            </a:extLst>
          </p:cNvPr>
          <p:cNvSpPr/>
          <p:nvPr/>
        </p:nvSpPr>
        <p:spPr>
          <a:xfrm>
            <a:off x="8280352" y="4723888"/>
            <a:ext cx="1655488" cy="1235457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95517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A7BA06D-B3FF-4E91-8639-B4569AE3A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/>
            <a:ahLst/>
            <a:cxnLst/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2B30C86D-5A07-48BC-9C9D-6F9A2DB1E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9EF30C2-29AC-4A0D-BC0A-A679CF113E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A804283-B929-4503-802F-4585376E2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48239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1087403"/>
            <a:ext cx="8191500" cy="5770597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04F1504-431A-4D86-9091-AE7E4B3337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19910" y="1"/>
            <a:ext cx="2279742" cy="1267785"/>
          </a:xfrm>
          <a:custGeom>
            <a:avLst/>
            <a:gdLst>
              <a:gd name="connsiteX0" fmla="*/ 0 w 2279742"/>
              <a:gd name="connsiteY0" fmla="*/ 0 h 1267785"/>
              <a:gd name="connsiteX1" fmla="*/ 138700 w 2279742"/>
              <a:gd name="connsiteY1" fmla="*/ 0 h 1267785"/>
              <a:gd name="connsiteX2" fmla="*/ 138700 w 2279742"/>
              <a:gd name="connsiteY2" fmla="*/ 1078193 h 1267785"/>
              <a:gd name="connsiteX3" fmla="*/ 2002733 w 2279742"/>
              <a:gd name="connsiteY3" fmla="*/ 0 h 1267785"/>
              <a:gd name="connsiteX4" fmla="*/ 2279742 w 2279742"/>
              <a:gd name="connsiteY4" fmla="*/ 0 h 1267785"/>
              <a:gd name="connsiteX5" fmla="*/ 104026 w 2279742"/>
              <a:gd name="connsiteY5" fmla="*/ 1258503 h 1267785"/>
              <a:gd name="connsiteX6" fmla="*/ 69351 w 2279742"/>
              <a:gd name="connsiteY6" fmla="*/ 1267785 h 1267785"/>
              <a:gd name="connsiteX7" fmla="*/ 0 w 2279742"/>
              <a:gd name="connsiteY7" fmla="*/ 1198436 h 1267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79742" h="1267785">
                <a:moveTo>
                  <a:pt x="0" y="0"/>
                </a:moveTo>
                <a:lnTo>
                  <a:pt x="138700" y="0"/>
                </a:lnTo>
                <a:lnTo>
                  <a:pt x="138700" y="1078193"/>
                </a:lnTo>
                <a:lnTo>
                  <a:pt x="2002733" y="0"/>
                </a:lnTo>
                <a:lnTo>
                  <a:pt x="2279742" y="0"/>
                </a:lnTo>
                <a:lnTo>
                  <a:pt x="104026" y="1258503"/>
                </a:lnTo>
                <a:cubicBezTo>
                  <a:pt x="93484" y="1264595"/>
                  <a:pt x="81523" y="1267796"/>
                  <a:pt x="69351" y="1267785"/>
                </a:cubicBezTo>
                <a:cubicBezTo>
                  <a:pt x="31049" y="1267785"/>
                  <a:pt x="0" y="1236737"/>
                  <a:pt x="0" y="1198436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D3811F5-514E-49A4-B382-673ED228A4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229605" y="514898"/>
            <a:ext cx="2393351" cy="232842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66A0658-1CC4-4B0D-AAB7-A702286AF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785759" y="183933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Arc 23">
            <a:extLst>
              <a:ext uri="{FF2B5EF4-FFF2-40B4-BE49-F238E27FC236}">
                <a16:creationId xmlns:a16="http://schemas.microsoft.com/office/drawing/2014/main" id="{C36A08F5-3B56-47C5-A371-9187BE56E1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568884" y="4203427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FB6C44-2BD8-7343-AFB6-DCD6C627A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561" y="2744662"/>
            <a:ext cx="6589707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 dirty="0">
                <a:solidFill>
                  <a:srgbClr val="FFFFFF"/>
                </a:solidFill>
              </a:rPr>
              <a:t>Poetic</a:t>
            </a:r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8BFCDA-AC4F-B344-A442-0DB93BD29C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561" y="5224337"/>
            <a:ext cx="6589707" cy="995327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FFFFFF"/>
                </a:solidFill>
              </a:rPr>
              <a:t>Conventions that e</a:t>
            </a:r>
            <a:r>
              <a:rPr lang="en-US" sz="24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mphasize </a:t>
            </a:r>
            <a:r>
              <a:rPr lang="en-US" sz="2400" dirty="0">
                <a:solidFill>
                  <a:schemeClr val="bg1"/>
                </a:solidFill>
              </a:rPr>
              <a:t>or create the symbolic potential of the drama through highly selective use of language and gesture</a:t>
            </a:r>
          </a:p>
          <a:p>
            <a:pPr marL="0" indent="0">
              <a:buNone/>
            </a:pPr>
            <a:endParaRPr lang="en-US" sz="24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067AD921-1CEE-4C1B-9AA3-C66D908DD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49" y="2949740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 descr="Drama">
            <a:extLst>
              <a:ext uri="{FF2B5EF4-FFF2-40B4-BE49-F238E27FC236}">
                <a16:creationId xmlns:a16="http://schemas.microsoft.com/office/drawing/2014/main" id="{70DBB57D-BE65-0F48-8454-BBDD90BBB033}"/>
              </a:ext>
            </a:extLst>
          </p:cNvPr>
          <p:cNvSpPr/>
          <p:nvPr/>
        </p:nvSpPr>
        <p:spPr>
          <a:xfrm>
            <a:off x="8251016" y="4869692"/>
            <a:ext cx="1810709" cy="1410261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7705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A7BA06D-B3FF-4E91-8639-B4569AE3A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/>
            <a:ahLst/>
            <a:cxnLst/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2B30C86D-5A07-48BC-9C9D-6F9A2DB1E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9EF30C2-29AC-4A0D-BC0A-A679CF113E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A804283-B929-4503-802F-4585376E2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48239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1087403"/>
            <a:ext cx="8191500" cy="5770597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04F1504-431A-4D86-9091-AE7E4B3337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19910" y="1"/>
            <a:ext cx="2279742" cy="1267785"/>
          </a:xfrm>
          <a:custGeom>
            <a:avLst/>
            <a:gdLst>
              <a:gd name="connsiteX0" fmla="*/ 0 w 2279742"/>
              <a:gd name="connsiteY0" fmla="*/ 0 h 1267785"/>
              <a:gd name="connsiteX1" fmla="*/ 138700 w 2279742"/>
              <a:gd name="connsiteY1" fmla="*/ 0 h 1267785"/>
              <a:gd name="connsiteX2" fmla="*/ 138700 w 2279742"/>
              <a:gd name="connsiteY2" fmla="*/ 1078193 h 1267785"/>
              <a:gd name="connsiteX3" fmla="*/ 2002733 w 2279742"/>
              <a:gd name="connsiteY3" fmla="*/ 0 h 1267785"/>
              <a:gd name="connsiteX4" fmla="*/ 2279742 w 2279742"/>
              <a:gd name="connsiteY4" fmla="*/ 0 h 1267785"/>
              <a:gd name="connsiteX5" fmla="*/ 104026 w 2279742"/>
              <a:gd name="connsiteY5" fmla="*/ 1258503 h 1267785"/>
              <a:gd name="connsiteX6" fmla="*/ 69351 w 2279742"/>
              <a:gd name="connsiteY6" fmla="*/ 1267785 h 1267785"/>
              <a:gd name="connsiteX7" fmla="*/ 0 w 2279742"/>
              <a:gd name="connsiteY7" fmla="*/ 1198436 h 1267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79742" h="1267785">
                <a:moveTo>
                  <a:pt x="0" y="0"/>
                </a:moveTo>
                <a:lnTo>
                  <a:pt x="138700" y="0"/>
                </a:lnTo>
                <a:lnTo>
                  <a:pt x="138700" y="1078193"/>
                </a:lnTo>
                <a:lnTo>
                  <a:pt x="2002733" y="0"/>
                </a:lnTo>
                <a:lnTo>
                  <a:pt x="2279742" y="0"/>
                </a:lnTo>
                <a:lnTo>
                  <a:pt x="104026" y="1258503"/>
                </a:lnTo>
                <a:cubicBezTo>
                  <a:pt x="93484" y="1264595"/>
                  <a:pt x="81523" y="1267796"/>
                  <a:pt x="69351" y="1267785"/>
                </a:cubicBezTo>
                <a:cubicBezTo>
                  <a:pt x="31049" y="1267785"/>
                  <a:pt x="0" y="1236737"/>
                  <a:pt x="0" y="1198436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D3811F5-514E-49A4-B382-673ED228A4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229605" y="514898"/>
            <a:ext cx="2393351" cy="232842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66A0658-1CC4-4B0D-AAB7-A702286AF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785759" y="183933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Arc 23">
            <a:extLst>
              <a:ext uri="{FF2B5EF4-FFF2-40B4-BE49-F238E27FC236}">
                <a16:creationId xmlns:a16="http://schemas.microsoft.com/office/drawing/2014/main" id="{C36A08F5-3B56-47C5-A371-9187BE56E1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568884" y="4203427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FB6C44-2BD8-7343-AFB6-DCD6C627A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561" y="2744662"/>
            <a:ext cx="6589707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 dirty="0">
                <a:solidFill>
                  <a:srgbClr val="FFFFFF"/>
                </a:solidFill>
              </a:rPr>
              <a:t>Reflective </a:t>
            </a:r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8BFCDA-AC4F-B344-A442-0DB93BD29C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561" y="5224337"/>
            <a:ext cx="6589707" cy="995327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FFFFFF"/>
                </a:solidFill>
              </a:rPr>
              <a:t>Conventions that focus on soliloquy or ‘inner thinking’ in the drama, or allow groups to reflect on the drama from within the drama</a:t>
            </a:r>
            <a:endParaRPr lang="en-US" sz="24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sz="24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067AD921-1CEE-4C1B-9AA3-C66D908DD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49" y="2949740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 descr="Head with Gears">
            <a:extLst>
              <a:ext uri="{FF2B5EF4-FFF2-40B4-BE49-F238E27FC236}">
                <a16:creationId xmlns:a16="http://schemas.microsoft.com/office/drawing/2014/main" id="{29897F71-24E5-CA40-BE39-5809BEDD422F}"/>
              </a:ext>
            </a:extLst>
          </p:cNvPr>
          <p:cNvSpPr/>
          <p:nvPr/>
        </p:nvSpPr>
        <p:spPr>
          <a:xfrm>
            <a:off x="8280352" y="4721390"/>
            <a:ext cx="1437717" cy="1545154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357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A7BA06D-B3FF-4E91-8639-B4569AE3A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/>
            <a:ahLst/>
            <a:cxnLst/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id="{2B30C86D-5A07-48BC-9C9D-6F9A2DB1E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D278ADA9-6383-4BDD-80D2-8899A40268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84B7147-B0F6-40ED-B5A2-FF72BC8198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36D2DE0-0628-4A9A-A59D-7BA8B5EB3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8E405C9-94BE-41DA-928C-DEC9A8550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15929" y="148929"/>
            <a:ext cx="6560142" cy="65601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7BC497-9088-3C41-B9A1-699640E30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5031" y="1380754"/>
            <a:ext cx="5561938" cy="251351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 is needed to take part in dramatic activity?</a:t>
            </a:r>
          </a:p>
        </p:txBody>
      </p:sp>
      <p:sp>
        <p:nvSpPr>
          <p:cNvPr id="19" name="Arc 18">
            <a:extLst>
              <a:ext uri="{FF2B5EF4-FFF2-40B4-BE49-F238E27FC236}">
                <a16:creationId xmlns:a16="http://schemas.microsoft.com/office/drawing/2014/main" id="{D2091A72-D5BB-42AC-8FD3-F7747D9086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9222429" flipV="1">
            <a:off x="2494119" y="6170"/>
            <a:ext cx="6816262" cy="6816262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2">
                <a:lumMod val="75000"/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6ED12BFC-A737-46AF-8411-481112D54B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00995" y="5310973"/>
            <a:ext cx="705948" cy="686798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6201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5D975-2D7E-9D4E-8342-5ADB5D80D6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897467"/>
            <a:ext cx="5181600" cy="5279496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Clearly defined context</a:t>
            </a:r>
          </a:p>
          <a:p>
            <a:r>
              <a:rPr lang="en-US" dirty="0"/>
              <a:t>A shared understanding of place, time, characters and other important information is crucial.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386DBF-249C-FD4E-9079-4175E037FE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897467"/>
            <a:ext cx="5181600" cy="5279496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Create and nurture an interest in ‘what happens next?’</a:t>
            </a:r>
          </a:p>
          <a:p>
            <a:r>
              <a:rPr lang="en-US" dirty="0"/>
              <a:t>Theatre is a narrative form, where curiosity about the story line as an important motivation</a:t>
            </a:r>
          </a:p>
        </p:txBody>
      </p:sp>
    </p:spTree>
    <p:extLst>
      <p:ext uri="{BB962C8B-B14F-4D97-AF65-F5344CB8AC3E}">
        <p14:creationId xmlns:p14="http://schemas.microsoft.com/office/powerpoint/2010/main" val="42648793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5D975-2D7E-9D4E-8342-5ADB5D80D6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897467"/>
            <a:ext cx="5181600" cy="5279496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Recognize and create a symbolic dimension</a:t>
            </a:r>
          </a:p>
          <a:p>
            <a:r>
              <a:rPr lang="en-US" dirty="0"/>
              <a:t>Theatre provides a means of looking beyond the immediate story through the use of symbols, imagery and ambiguity.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386DBF-249C-FD4E-9079-4175E037FE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897467"/>
            <a:ext cx="5181600" cy="5279496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Reflection on meanings and themes</a:t>
            </a:r>
          </a:p>
          <a:p>
            <a:r>
              <a:rPr lang="en-US" dirty="0"/>
              <a:t>Theatre provides a mirror for actors and audience to consider themselves and their relationship to others.</a:t>
            </a:r>
          </a:p>
        </p:txBody>
      </p:sp>
    </p:spTree>
    <p:extLst>
      <p:ext uri="{BB962C8B-B14F-4D97-AF65-F5344CB8AC3E}">
        <p14:creationId xmlns:p14="http://schemas.microsoft.com/office/powerpoint/2010/main" val="1786504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5D975-2D7E-9D4E-8342-5ADB5D80D6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897467"/>
            <a:ext cx="5415117" cy="527949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Choices to be made about the form of the work</a:t>
            </a:r>
          </a:p>
          <a:p>
            <a:r>
              <a:rPr lang="en-US" dirty="0"/>
              <a:t>As the participants gain knowledge of the different conventions the facilitator is able to negotiate with them the choice of conventions.</a:t>
            </a:r>
          </a:p>
          <a:p>
            <a:pPr marL="0" indent="0">
              <a:buNone/>
            </a:pPr>
            <a:r>
              <a:rPr lang="en-US" dirty="0"/>
              <a:t>(often keeping a balance here between motivating and inspiring the group and managing the room!)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8132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B304A14-32D0-4873-B914-423ED7B8D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5C10E2-F79F-E84F-B5BF-3477D9147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87502" cy="1325563"/>
          </a:xfrm>
        </p:spPr>
        <p:txBody>
          <a:bodyPr>
            <a:normAutofit/>
          </a:bodyPr>
          <a:lstStyle/>
          <a:p>
            <a:r>
              <a:rPr lang="en-US" dirty="0"/>
              <a:t>Reference: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061A19-0000-CA46-AA35-25BE9FAB06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8750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Neelands, J. &amp; Goode, T. (2000) </a:t>
            </a:r>
            <a:r>
              <a:rPr lang="en-US" i="1" dirty="0"/>
              <a:t>Structuring Drama Work: A handbook of available forms in theatre and drama</a:t>
            </a:r>
            <a:r>
              <a:rPr lang="en-US" dirty="0"/>
              <a:t>. Cambridge: University Press</a:t>
            </a:r>
          </a:p>
        </p:txBody>
      </p:sp>
      <p:pic>
        <p:nvPicPr>
          <p:cNvPr id="5" name="Picture 4" descr="Close up of book pages">
            <a:extLst>
              <a:ext uri="{FF2B5EF4-FFF2-40B4-BE49-F238E27FC236}">
                <a16:creationId xmlns:a16="http://schemas.microsoft.com/office/drawing/2014/main" id="{88781EF0-4880-9DB1-84A1-A8C06A79E2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864" r="2027"/>
          <a:stretch/>
        </p:blipFill>
        <p:spPr>
          <a:xfrm>
            <a:off x="6621294" y="1295416"/>
            <a:ext cx="5570706" cy="5562584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</p:spPr>
      </p:pic>
      <p:sp>
        <p:nvSpPr>
          <p:cNvPr id="18" name="!!Oval">
            <a:extLst>
              <a:ext uri="{FF2B5EF4-FFF2-40B4-BE49-F238E27FC236}">
                <a16:creationId xmlns:a16="http://schemas.microsoft.com/office/drawing/2014/main" id="{1D460C86-854F-4FB3-ABC2-E823D8FEB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3451" y="1656147"/>
            <a:ext cx="546100" cy="546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!!Arc">
            <a:extLst>
              <a:ext uri="{FF2B5EF4-FFF2-40B4-BE49-F238E27FC236}">
                <a16:creationId xmlns:a16="http://schemas.microsoft.com/office/drawing/2014/main" id="{BB48116A-278A-4CC5-89D3-9DE8E8FF1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4739" y="587516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1941369"/>
      </p:ext>
    </p:extLst>
  </p:cSld>
  <p:clrMapOvr>
    <a:masterClrMapping/>
  </p:clrMapOvr>
</p:sld>
</file>

<file path=ppt/theme/theme1.xml><?xml version="1.0" encoding="utf-8"?>
<a:theme xmlns:a="http://schemas.openxmlformats.org/drawingml/2006/main" name="ShapesVTI">
  <a:themeElements>
    <a:clrScheme name="Shapes">
      <a:dk1>
        <a:sysClr val="windowText" lastClr="000000"/>
      </a:dk1>
      <a:lt1>
        <a:sysClr val="window" lastClr="FFFFFF"/>
      </a:lt1>
      <a:dk2>
        <a:srgbClr val="281B10"/>
      </a:dk2>
      <a:lt2>
        <a:srgbClr val="FFF9F5"/>
      </a:lt2>
      <a:accent1>
        <a:srgbClr val="EE7661"/>
      </a:accent1>
      <a:accent2>
        <a:srgbClr val="4E91F0"/>
      </a:accent2>
      <a:accent3>
        <a:srgbClr val="5B5260"/>
      </a:accent3>
      <a:accent4>
        <a:srgbClr val="2CC3B4"/>
      </a:accent4>
      <a:accent5>
        <a:srgbClr val="C097F8"/>
      </a:accent5>
      <a:accent6>
        <a:srgbClr val="FF9514"/>
      </a:accent6>
      <a:hlink>
        <a:srgbClr val="E50CBC"/>
      </a:hlink>
      <a:folHlink>
        <a:srgbClr val="6257FF"/>
      </a:folHlink>
    </a:clrScheme>
    <a:fontScheme name="Festival">
      <a:majorFont>
        <a:latin typeface="Tw Cen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apesVTI" id="{C78D20FD-A872-4243-8597-B534C62538FF}" vid="{7CAFCCF9-7834-41D6-B6AB-7D225A18A4E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293</Words>
  <Application>Microsoft Office PowerPoint</Application>
  <PresentationFormat>Widescreen</PresentationFormat>
  <Paragraphs>30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ShapesVTI</vt:lpstr>
      <vt:lpstr>Structuring Drama Work</vt:lpstr>
      <vt:lpstr>Four types of convention</vt:lpstr>
      <vt:lpstr>Context building</vt:lpstr>
      <vt:lpstr>Narrative Action</vt:lpstr>
      <vt:lpstr>Poetic Action</vt:lpstr>
      <vt:lpstr>Reflective Action</vt:lpstr>
      <vt:lpstr>What is needed to take part in dramatic activity?</vt:lpstr>
      <vt:lpstr>PowerPoint Presentation</vt:lpstr>
      <vt:lpstr>PowerPoint Presentation</vt:lpstr>
      <vt:lpstr>PowerPoint Presentation</vt:lpstr>
      <vt:lpstr>Reference: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Structuring Drama Work</dc:title>
  <dc:creator>Alison Franks</dc:creator>
  <cp:lastModifiedBy>Alison Franks</cp:lastModifiedBy>
  <cp:revision>5</cp:revision>
  <dcterms:created xsi:type="dcterms:W3CDTF">2022-03-23T14:55:56Z</dcterms:created>
  <dcterms:modified xsi:type="dcterms:W3CDTF">2022-03-29T15:14:26Z</dcterms:modified>
</cp:coreProperties>
</file>