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2" r:id="rId6"/>
    <p:sldId id="263" r:id="rId7"/>
    <p:sldId id="266" r:id="rId8"/>
    <p:sldId id="265" r:id="rId9"/>
    <p:sldId id="267" r:id="rId10"/>
    <p:sldId id="268" r:id="rId11"/>
    <p:sldId id="269" r:id="rId12"/>
    <p:sldId id="261"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68B8AD-9482-7449-A7F7-EB0CDE844DB9}" v="177" dt="2021-07-09T12:14:50.653"/>
    <p1510:client id="{496FCD16-D8FB-D140-9B8B-D126C519E4E1}" v="1" dt="2021-07-09T11:38:39.2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nie M McD" userId="f4d186914f63629b" providerId="LiveId" clId="{496FCD16-D8FB-D140-9B8B-D126C519E4E1}"/>
    <pc:docChg chg="custSel addSld delSld modSld">
      <pc:chgData name="Annie M McD" userId="f4d186914f63629b" providerId="LiveId" clId="{496FCD16-D8FB-D140-9B8B-D126C519E4E1}" dt="2021-07-09T11:38:39.264" v="196" actId="2696"/>
      <pc:docMkLst>
        <pc:docMk/>
      </pc:docMkLst>
      <pc:sldChg chg="modSp">
        <pc:chgData name="Annie M McD" userId="f4d186914f63629b" providerId="LiveId" clId="{496FCD16-D8FB-D140-9B8B-D126C519E4E1}" dt="2021-06-15T19:13:41.178" v="169" actId="14100"/>
        <pc:sldMkLst>
          <pc:docMk/>
          <pc:sldMk cId="3166775607" sldId="257"/>
        </pc:sldMkLst>
        <pc:spChg chg="mod">
          <ac:chgData name="Annie M McD" userId="f4d186914f63629b" providerId="LiveId" clId="{496FCD16-D8FB-D140-9B8B-D126C519E4E1}" dt="2021-06-15T19:07:47.049" v="11" actId="14100"/>
          <ac:spMkLst>
            <pc:docMk/>
            <pc:sldMk cId="3166775607" sldId="257"/>
            <ac:spMk id="2" creationId="{296D0A8F-9E24-CF47-AB44-1D2E5100F2B0}"/>
          </ac:spMkLst>
        </pc:spChg>
        <pc:spChg chg="mod">
          <ac:chgData name="Annie M McD" userId="f4d186914f63629b" providerId="LiveId" clId="{496FCD16-D8FB-D140-9B8B-D126C519E4E1}" dt="2021-06-15T19:13:41.178" v="169" actId="14100"/>
          <ac:spMkLst>
            <pc:docMk/>
            <pc:sldMk cId="3166775607" sldId="257"/>
            <ac:spMk id="7" creationId="{B357022C-F52D-2241-B170-3D55070A8417}"/>
          </ac:spMkLst>
        </pc:spChg>
        <pc:spChg chg="mod">
          <ac:chgData name="Annie M McD" userId="f4d186914f63629b" providerId="LiveId" clId="{496FCD16-D8FB-D140-9B8B-D126C519E4E1}" dt="2021-06-15T19:10:24.476" v="156" actId="20577"/>
          <ac:spMkLst>
            <pc:docMk/>
            <pc:sldMk cId="3166775607" sldId="257"/>
            <ac:spMk id="26" creationId="{7633B0AC-688F-3849-997F-1DE6CCFBAE77}"/>
          </ac:spMkLst>
        </pc:spChg>
        <pc:spChg chg="mod">
          <ac:chgData name="Annie M McD" userId="f4d186914f63629b" providerId="LiveId" clId="{496FCD16-D8FB-D140-9B8B-D126C519E4E1}" dt="2021-06-15T19:11:57.305" v="158" actId="313"/>
          <ac:spMkLst>
            <pc:docMk/>
            <pc:sldMk cId="3166775607" sldId="257"/>
            <ac:spMk id="27" creationId="{297051ED-9BDA-0642-A331-7D5A8BDC0CE4}"/>
          </ac:spMkLst>
        </pc:spChg>
        <pc:spChg chg="mod">
          <ac:chgData name="Annie M McD" userId="f4d186914f63629b" providerId="LiveId" clId="{496FCD16-D8FB-D140-9B8B-D126C519E4E1}" dt="2021-06-15T19:13:17.311" v="160" actId="14100"/>
          <ac:spMkLst>
            <pc:docMk/>
            <pc:sldMk cId="3166775607" sldId="257"/>
            <ac:spMk id="28" creationId="{C22899D6-72B8-2748-B061-7C487AFF2C89}"/>
          </ac:spMkLst>
        </pc:spChg>
        <pc:spChg chg="mod">
          <ac:chgData name="Annie M McD" userId="f4d186914f63629b" providerId="LiveId" clId="{496FCD16-D8FB-D140-9B8B-D126C519E4E1}" dt="2021-06-15T19:08:21.900" v="54" actId="20577"/>
          <ac:spMkLst>
            <pc:docMk/>
            <pc:sldMk cId="3166775607" sldId="257"/>
            <ac:spMk id="47" creationId="{4D38A5CA-D587-464B-B98D-F45B64F1BD8C}"/>
          </ac:spMkLst>
        </pc:spChg>
      </pc:sldChg>
      <pc:sldChg chg="modSp">
        <pc:chgData name="Annie M McD" userId="f4d186914f63629b" providerId="LiveId" clId="{496FCD16-D8FB-D140-9B8B-D126C519E4E1}" dt="2021-07-05T14:33:24.321" v="194" actId="20577"/>
        <pc:sldMkLst>
          <pc:docMk/>
          <pc:sldMk cId="330136498" sldId="259"/>
        </pc:sldMkLst>
        <pc:spChg chg="mod">
          <ac:chgData name="Annie M McD" userId="f4d186914f63629b" providerId="LiveId" clId="{496FCD16-D8FB-D140-9B8B-D126C519E4E1}" dt="2021-07-05T14:33:24.321" v="194" actId="20577"/>
          <ac:spMkLst>
            <pc:docMk/>
            <pc:sldMk cId="330136498" sldId="259"/>
            <ac:spMk id="4" creationId="{F7797E90-5C0C-0C48-BDE2-85A0BCD9F07B}"/>
          </ac:spMkLst>
        </pc:spChg>
      </pc:sldChg>
      <pc:sldChg chg="new del">
        <pc:chgData name="Annie M McD" userId="f4d186914f63629b" providerId="LiveId" clId="{496FCD16-D8FB-D140-9B8B-D126C519E4E1}" dt="2021-07-09T11:38:39.264" v="196" actId="2696"/>
        <pc:sldMkLst>
          <pc:docMk/>
          <pc:sldMk cId="3108644983" sldId="270"/>
        </pc:sldMkLst>
      </pc:sldChg>
    </pc:docChg>
  </pc:docChgLst>
  <pc:docChgLst>
    <pc:chgData name="Annie M McD" userId="f4d186914f63629b" providerId="LiveId" clId="{5A46C306-6950-E349-BCBA-EAE28A01D959}"/>
    <pc:docChg chg="modSld">
      <pc:chgData name="Annie M McD" userId="f4d186914f63629b" providerId="LiveId" clId="{5A46C306-6950-E349-BCBA-EAE28A01D959}" dt="2021-06-12T21:44:20.771" v="0" actId="139"/>
      <pc:docMkLst>
        <pc:docMk/>
      </pc:docMkLst>
      <pc:sldChg chg="addSp">
        <pc:chgData name="Annie M McD" userId="f4d186914f63629b" providerId="LiveId" clId="{5A46C306-6950-E349-BCBA-EAE28A01D959}" dt="2021-06-12T21:44:20.771" v="0" actId="139"/>
        <pc:sldMkLst>
          <pc:docMk/>
          <pc:sldMk cId="3166775607" sldId="257"/>
        </pc:sldMkLst>
        <pc:spChg chg="add">
          <ac:chgData name="Annie M McD" userId="f4d186914f63629b" providerId="LiveId" clId="{5A46C306-6950-E349-BCBA-EAE28A01D959}" dt="2021-06-12T21:44:20.771" v="0" actId="139"/>
          <ac:spMkLst>
            <pc:docMk/>
            <pc:sldMk cId="3166775607" sldId="257"/>
            <ac:spMk id="2" creationId="{BD87DBE8-2EB5-6C4F-92B3-CAE35D330E69}"/>
          </ac:spMkLst>
        </pc:spChg>
      </pc:sldChg>
    </pc:docChg>
  </pc:docChgLst>
  <pc:docChgLst>
    <pc:chgData name="Annie M McD" userId="f4d186914f63629b" providerId="LiveId" clId="{4068B8AD-9482-7449-A7F7-EB0CDE844DB9}"/>
    <pc:docChg chg="undo redo custSel addSld delSld modSld sldOrd addMainMaster delMainMaster">
      <pc:chgData name="Annie M McD" userId="f4d186914f63629b" providerId="LiveId" clId="{4068B8AD-9482-7449-A7F7-EB0CDE844DB9}" dt="2021-07-09T12:14:50.653" v="18292" actId="1076"/>
      <pc:docMkLst>
        <pc:docMk/>
      </pc:docMkLst>
      <pc:sldChg chg="addSp delSp modSp">
        <pc:chgData name="Annie M McD" userId="f4d186914f63629b" providerId="LiveId" clId="{4068B8AD-9482-7449-A7F7-EB0CDE844DB9}" dt="2021-07-07T17:10:00.327" v="16747" actId="2711"/>
        <pc:sldMkLst>
          <pc:docMk/>
          <pc:sldMk cId="2501149041" sldId="256"/>
        </pc:sldMkLst>
        <pc:spChg chg="mod">
          <ac:chgData name="Annie M McD" userId="f4d186914f63629b" providerId="LiveId" clId="{4068B8AD-9482-7449-A7F7-EB0CDE844DB9}" dt="2021-07-07T17:10:00.327" v="16747" actId="2711"/>
          <ac:spMkLst>
            <pc:docMk/>
            <pc:sldMk cId="2501149041" sldId="256"/>
            <ac:spMk id="2" creationId="{E6A16241-26C8-2140-96E4-132866603905}"/>
          </ac:spMkLst>
        </pc:spChg>
        <pc:spChg chg="add del">
          <ac:chgData name="Annie M McD" userId="f4d186914f63629b" providerId="LiveId" clId="{4068B8AD-9482-7449-A7F7-EB0CDE844DB9}" dt="2021-06-18T07:40:22.952" v="2841" actId="139"/>
          <ac:spMkLst>
            <pc:docMk/>
            <pc:sldMk cId="2501149041" sldId="256"/>
            <ac:spMk id="4" creationId="{49B38419-55EF-604F-8C43-C506C36C4A58}"/>
          </ac:spMkLst>
        </pc:spChg>
        <pc:spChg chg="add del">
          <ac:chgData name="Annie M McD" userId="f4d186914f63629b" providerId="LiveId" clId="{4068B8AD-9482-7449-A7F7-EB0CDE844DB9}" dt="2021-06-18T07:40:21.800" v="2840" actId="139"/>
          <ac:spMkLst>
            <pc:docMk/>
            <pc:sldMk cId="2501149041" sldId="256"/>
            <ac:spMk id="5" creationId="{0E042E80-06A7-E940-B7A6-9CF750E7D32E}"/>
          </ac:spMkLst>
        </pc:spChg>
        <pc:spChg chg="add mod">
          <ac:chgData name="Annie M McD" userId="f4d186914f63629b" providerId="LiveId" clId="{4068B8AD-9482-7449-A7F7-EB0CDE844DB9}" dt="2021-06-20T00:56:35.770" v="6893" actId="1076"/>
          <ac:spMkLst>
            <pc:docMk/>
            <pc:sldMk cId="2501149041" sldId="256"/>
            <ac:spMk id="6" creationId="{DE5D4DCF-2FD3-394F-BE17-63D26FF47483}"/>
          </ac:spMkLst>
        </pc:spChg>
      </pc:sldChg>
      <pc:sldChg chg="addSp delSp modSp">
        <pc:chgData name="Annie M McD" userId="f4d186914f63629b" providerId="LiveId" clId="{4068B8AD-9482-7449-A7F7-EB0CDE844DB9}" dt="2021-07-09T10:47:00.455" v="17762" actId="1076"/>
        <pc:sldMkLst>
          <pc:docMk/>
          <pc:sldMk cId="3166775607" sldId="257"/>
        </pc:sldMkLst>
        <pc:spChg chg="add mod">
          <ac:chgData name="Annie M McD" userId="f4d186914f63629b" providerId="LiveId" clId="{4068B8AD-9482-7449-A7F7-EB0CDE844DB9}" dt="2021-06-13T04:28:48.979" v="160" actId="14100"/>
          <ac:spMkLst>
            <pc:docMk/>
            <pc:sldMk cId="3166775607" sldId="257"/>
            <ac:spMk id="2" creationId="{296D0A8F-9E24-CF47-AB44-1D2E5100F2B0}"/>
          </ac:spMkLst>
        </pc:spChg>
        <pc:spChg chg="add del">
          <ac:chgData name="Annie M McD" userId="f4d186914f63629b" providerId="LiveId" clId="{4068B8AD-9482-7449-A7F7-EB0CDE844DB9}" dt="2021-06-12T21:47:37.348" v="36" actId="478"/>
          <ac:spMkLst>
            <pc:docMk/>
            <pc:sldMk cId="3166775607" sldId="257"/>
            <ac:spMk id="2" creationId="{BD87DBE8-2EB5-6C4F-92B3-CAE35D330E69}"/>
          </ac:spMkLst>
        </pc:spChg>
        <pc:spChg chg="mod">
          <ac:chgData name="Annie M McD" userId="f4d186914f63629b" providerId="LiveId" clId="{4068B8AD-9482-7449-A7F7-EB0CDE844DB9}" dt="2021-06-16T22:14:22.808" v="1291" actId="14100"/>
          <ac:spMkLst>
            <pc:docMk/>
            <pc:sldMk cId="3166775607" sldId="257"/>
            <ac:spMk id="3" creationId="{4D89C923-C907-3342-82D5-2DE0FFED841F}"/>
          </ac:spMkLst>
        </pc:spChg>
        <pc:spChg chg="add del mod">
          <ac:chgData name="Annie M McD" userId="f4d186914f63629b" providerId="LiveId" clId="{4068B8AD-9482-7449-A7F7-EB0CDE844DB9}" dt="2021-06-12T21:47:37.338" v="35" actId="478"/>
          <ac:spMkLst>
            <pc:docMk/>
            <pc:sldMk cId="3166775607" sldId="257"/>
            <ac:spMk id="4" creationId="{8D87E5D5-51BB-1E43-A1F3-2DA1F721077A}"/>
          </ac:spMkLst>
        </pc:spChg>
        <pc:spChg chg="add mod">
          <ac:chgData name="Annie M McD" userId="f4d186914f63629b" providerId="LiveId" clId="{4068B8AD-9482-7449-A7F7-EB0CDE844DB9}" dt="2021-06-18T08:29:59.291" v="3009" actId="1076"/>
          <ac:spMkLst>
            <pc:docMk/>
            <pc:sldMk cId="3166775607" sldId="257"/>
            <ac:spMk id="4" creationId="{EBF1A7EB-6B9E-7049-8CCC-86FE6FB39590}"/>
          </ac:spMkLst>
        </pc:spChg>
        <pc:spChg chg="add del mod">
          <ac:chgData name="Annie M McD" userId="f4d186914f63629b" providerId="LiveId" clId="{4068B8AD-9482-7449-A7F7-EB0CDE844DB9}" dt="2021-06-18T10:57:45.628" v="4850" actId="1076"/>
          <ac:spMkLst>
            <pc:docMk/>
            <pc:sldMk cId="3166775607" sldId="257"/>
            <ac:spMk id="5" creationId="{48EAF6B6-C67E-2A4F-9042-A13FE3ABA54D}"/>
          </ac:spMkLst>
        </pc:spChg>
        <pc:spChg chg="add del mod">
          <ac:chgData name="Annie M McD" userId="f4d186914f63629b" providerId="LiveId" clId="{4068B8AD-9482-7449-A7F7-EB0CDE844DB9}" dt="2021-06-13T04:43:24.881" v="670" actId="478"/>
          <ac:spMkLst>
            <pc:docMk/>
            <pc:sldMk cId="3166775607" sldId="257"/>
            <ac:spMk id="5" creationId="{968FA123-19E2-3B4A-AF6E-7E54BB0720EF}"/>
          </ac:spMkLst>
        </pc:spChg>
        <pc:spChg chg="add del mod">
          <ac:chgData name="Annie M McD" userId="f4d186914f63629b" providerId="LiveId" clId="{4068B8AD-9482-7449-A7F7-EB0CDE844DB9}" dt="2021-06-12T21:47:37.327" v="34" actId="478"/>
          <ac:spMkLst>
            <pc:docMk/>
            <pc:sldMk cId="3166775607" sldId="257"/>
            <ac:spMk id="6" creationId="{36F5F93B-85BF-DF40-AE20-E8E2283E0CCD}"/>
          </ac:spMkLst>
        </pc:spChg>
        <pc:spChg chg="add mod">
          <ac:chgData name="Annie M McD" userId="f4d186914f63629b" providerId="LiveId" clId="{4068B8AD-9482-7449-A7F7-EB0CDE844DB9}" dt="2021-06-18T19:34:54.801" v="5412" actId="14100"/>
          <ac:spMkLst>
            <pc:docMk/>
            <pc:sldMk cId="3166775607" sldId="257"/>
            <ac:spMk id="6" creationId="{98A5546D-4A63-E54A-94C9-65C3A1453829}"/>
          </ac:spMkLst>
        </pc:spChg>
        <pc:spChg chg="add del mod">
          <ac:chgData name="Annie M McD" userId="f4d186914f63629b" providerId="LiveId" clId="{4068B8AD-9482-7449-A7F7-EB0CDE844DB9}" dt="2021-06-18T10:33:39.750" v="4623" actId="478"/>
          <ac:spMkLst>
            <pc:docMk/>
            <pc:sldMk cId="3166775607" sldId="257"/>
            <ac:spMk id="6" creationId="{D445FADD-08E2-3645-9DD7-0F97A09986B2}"/>
          </ac:spMkLst>
        </pc:spChg>
        <pc:spChg chg="add del mod">
          <ac:chgData name="Annie M McD" userId="f4d186914f63629b" providerId="LiveId" clId="{4068B8AD-9482-7449-A7F7-EB0CDE844DB9}" dt="2021-06-15T20:04:25.397" v="887" actId="478"/>
          <ac:spMkLst>
            <pc:docMk/>
            <pc:sldMk cId="3166775607" sldId="257"/>
            <ac:spMk id="6" creationId="{DD53DE54-47A2-094A-A5DA-138B220107D9}"/>
          </ac:spMkLst>
        </pc:spChg>
        <pc:spChg chg="add del mod">
          <ac:chgData name="Annie M McD" userId="f4d186914f63629b" providerId="LiveId" clId="{4068B8AD-9482-7449-A7F7-EB0CDE844DB9}" dt="2021-06-15T19:32:42.887" v="744" actId="478"/>
          <ac:spMkLst>
            <pc:docMk/>
            <pc:sldMk cId="3166775607" sldId="257"/>
            <ac:spMk id="7" creationId="{B357022C-F52D-2241-B170-3D55070A8417}"/>
          </ac:spMkLst>
        </pc:spChg>
        <pc:spChg chg="add del mod">
          <ac:chgData name="Annie M McD" userId="f4d186914f63629b" providerId="LiveId" clId="{4068B8AD-9482-7449-A7F7-EB0CDE844DB9}" dt="2021-06-15T20:05:26.159" v="906" actId="478"/>
          <ac:spMkLst>
            <pc:docMk/>
            <pc:sldMk cId="3166775607" sldId="257"/>
            <ac:spMk id="8" creationId="{642C45D7-7345-884B-A5BB-B20429DF7477}"/>
          </ac:spMkLst>
        </pc:spChg>
        <pc:spChg chg="add del mod">
          <ac:chgData name="Annie M McD" userId="f4d186914f63629b" providerId="LiveId" clId="{4068B8AD-9482-7449-A7F7-EB0CDE844DB9}" dt="2021-06-18T11:41:19.820" v="4898" actId="478"/>
          <ac:spMkLst>
            <pc:docMk/>
            <pc:sldMk cId="3166775607" sldId="257"/>
            <ac:spMk id="8" creationId="{94DF282E-BDC9-AD4D-8F10-32DD5A434684}"/>
          </ac:spMkLst>
        </pc:spChg>
        <pc:spChg chg="add mod">
          <ac:chgData name="Annie M McD" userId="f4d186914f63629b" providerId="LiveId" clId="{4068B8AD-9482-7449-A7F7-EB0CDE844DB9}" dt="2021-06-18T08:30:57.077" v="3026" actId="14100"/>
          <ac:spMkLst>
            <pc:docMk/>
            <pc:sldMk cId="3166775607" sldId="257"/>
            <ac:spMk id="9" creationId="{A23A4D40-EDDE-2A49-9991-3AC9EB042059}"/>
          </ac:spMkLst>
        </pc:spChg>
        <pc:spChg chg="add mod">
          <ac:chgData name="Annie M McD" userId="f4d186914f63629b" providerId="LiveId" clId="{4068B8AD-9482-7449-A7F7-EB0CDE844DB9}" dt="2021-06-16T22:27:08.686" v="1391" actId="1076"/>
          <ac:spMkLst>
            <pc:docMk/>
            <pc:sldMk cId="3166775607" sldId="257"/>
            <ac:spMk id="10" creationId="{B852AAE6-E1B1-314A-BAD0-855E78DD2FE7}"/>
          </ac:spMkLst>
        </pc:spChg>
        <pc:spChg chg="add mod">
          <ac:chgData name="Annie M McD" userId="f4d186914f63629b" providerId="LiveId" clId="{4068B8AD-9482-7449-A7F7-EB0CDE844DB9}" dt="2021-06-18T19:33:21.150" v="5396" actId="14100"/>
          <ac:spMkLst>
            <pc:docMk/>
            <pc:sldMk cId="3166775607" sldId="257"/>
            <ac:spMk id="11" creationId="{7BF217DB-722C-1C4B-B28E-DBEA8C109E1B}"/>
          </ac:spMkLst>
        </pc:spChg>
        <pc:spChg chg="add del mod">
          <ac:chgData name="Annie M McD" userId="f4d186914f63629b" providerId="LiveId" clId="{4068B8AD-9482-7449-A7F7-EB0CDE844DB9}" dt="2021-06-18T10:35:31.788" v="4645" actId="478"/>
          <ac:spMkLst>
            <pc:docMk/>
            <pc:sldMk cId="3166775607" sldId="257"/>
            <ac:spMk id="11" creationId="{C892B545-9D3A-6843-8E5A-0B265CE1D006}"/>
          </ac:spMkLst>
        </pc:spChg>
        <pc:spChg chg="add mod">
          <ac:chgData name="Annie M McD" userId="f4d186914f63629b" providerId="LiveId" clId="{4068B8AD-9482-7449-A7F7-EB0CDE844DB9}" dt="2021-06-16T22:23:54.750" v="1353" actId="14100"/>
          <ac:spMkLst>
            <pc:docMk/>
            <pc:sldMk cId="3166775607" sldId="257"/>
            <ac:spMk id="12" creationId="{4944ADD5-AD6E-AD46-A8E2-5B3502705B5E}"/>
          </ac:spMkLst>
        </pc:spChg>
        <pc:spChg chg="add mod">
          <ac:chgData name="Annie M McD" userId="f4d186914f63629b" providerId="LiveId" clId="{4068B8AD-9482-7449-A7F7-EB0CDE844DB9}" dt="2021-06-18T10:37:53.243" v="4678" actId="688"/>
          <ac:spMkLst>
            <pc:docMk/>
            <pc:sldMk cId="3166775607" sldId="257"/>
            <ac:spMk id="13" creationId="{4F0F2583-AF60-0A45-9769-41866BDFAC70}"/>
          </ac:spMkLst>
        </pc:spChg>
        <pc:spChg chg="add mod">
          <ac:chgData name="Annie M McD" userId="f4d186914f63629b" providerId="LiveId" clId="{4068B8AD-9482-7449-A7F7-EB0CDE844DB9}" dt="2021-06-18T19:33:07.169" v="5395" actId="20577"/>
          <ac:spMkLst>
            <pc:docMk/>
            <pc:sldMk cId="3166775607" sldId="257"/>
            <ac:spMk id="14" creationId="{4E1A1BFC-9817-ED42-A1A3-02933545EF8F}"/>
          </ac:spMkLst>
        </pc:spChg>
        <pc:spChg chg="add del mod">
          <ac:chgData name="Annie M McD" userId="f4d186914f63629b" providerId="LiveId" clId="{4068B8AD-9482-7449-A7F7-EB0CDE844DB9}" dt="2021-06-13T04:43:09.757" v="667" actId="478"/>
          <ac:spMkLst>
            <pc:docMk/>
            <pc:sldMk cId="3166775607" sldId="257"/>
            <ac:spMk id="15" creationId="{24D4BF54-851D-0949-9CA8-8183C50F2F65}"/>
          </ac:spMkLst>
        </pc:spChg>
        <pc:spChg chg="add mod">
          <ac:chgData name="Annie M McD" userId="f4d186914f63629b" providerId="LiveId" clId="{4068B8AD-9482-7449-A7F7-EB0CDE844DB9}" dt="2021-06-18T19:36:44.440" v="5448" actId="1076"/>
          <ac:spMkLst>
            <pc:docMk/>
            <pc:sldMk cId="3166775607" sldId="257"/>
            <ac:spMk id="15" creationId="{C9A47F67-F1E3-A948-BC60-27C321D501E0}"/>
          </ac:spMkLst>
        </pc:spChg>
        <pc:spChg chg="add del mod">
          <ac:chgData name="Annie M McD" userId="f4d186914f63629b" providerId="LiveId" clId="{4068B8AD-9482-7449-A7F7-EB0CDE844DB9}" dt="2021-06-15T20:16:37.678" v="1054" actId="1132"/>
          <ac:spMkLst>
            <pc:docMk/>
            <pc:sldMk cId="3166775607" sldId="257"/>
            <ac:spMk id="15" creationId="{F2A8553C-D681-4040-9944-3C4044B8D7C3}"/>
          </ac:spMkLst>
        </pc:spChg>
        <pc:spChg chg="add mod">
          <ac:chgData name="Annie M McD" userId="f4d186914f63629b" providerId="LiveId" clId="{4068B8AD-9482-7449-A7F7-EB0CDE844DB9}" dt="2021-06-18T19:37:13.915" v="5463" actId="14100"/>
          <ac:spMkLst>
            <pc:docMk/>
            <pc:sldMk cId="3166775607" sldId="257"/>
            <ac:spMk id="18" creationId="{EB9F1551-C39C-1F4F-A7A8-C7EF31ED6B4D}"/>
          </ac:spMkLst>
        </pc:spChg>
        <pc:spChg chg="add del">
          <ac:chgData name="Annie M McD" userId="f4d186914f63629b" providerId="LiveId" clId="{4068B8AD-9482-7449-A7F7-EB0CDE844DB9}" dt="2021-06-16T22:18:52.515" v="1324" actId="22"/>
          <ac:spMkLst>
            <pc:docMk/>
            <pc:sldMk cId="3166775607" sldId="257"/>
            <ac:spMk id="19" creationId="{0EF86D58-F6FA-C942-B6A9-84366CCFAEBE}"/>
          </ac:spMkLst>
        </pc:spChg>
        <pc:spChg chg="add del">
          <ac:chgData name="Annie M McD" userId="f4d186914f63629b" providerId="LiveId" clId="{4068B8AD-9482-7449-A7F7-EB0CDE844DB9}" dt="2021-06-18T10:39:08.206" v="4686" actId="1132"/>
          <ac:spMkLst>
            <pc:docMk/>
            <pc:sldMk cId="3166775607" sldId="257"/>
            <ac:spMk id="19" creationId="{933A6DC4-8ED0-5747-9188-350F83E8DA4D}"/>
          </ac:spMkLst>
        </pc:spChg>
        <pc:spChg chg="add del">
          <ac:chgData name="Annie M McD" userId="f4d186914f63629b" providerId="LiveId" clId="{4068B8AD-9482-7449-A7F7-EB0CDE844DB9}" dt="2021-06-18T10:39:41.991" v="4688" actId="1132"/>
          <ac:spMkLst>
            <pc:docMk/>
            <pc:sldMk cId="3166775607" sldId="257"/>
            <ac:spMk id="20" creationId="{576DD3C1-7DDB-B64A-BB13-0056AC8B1C29}"/>
          </ac:spMkLst>
        </pc:spChg>
        <pc:spChg chg="add mod">
          <ac:chgData name="Annie M McD" userId="f4d186914f63629b" providerId="LiveId" clId="{4068B8AD-9482-7449-A7F7-EB0CDE844DB9}" dt="2021-07-09T10:14:11.244" v="17478" actId="20577"/>
          <ac:spMkLst>
            <pc:docMk/>
            <pc:sldMk cId="3166775607" sldId="257"/>
            <ac:spMk id="21" creationId="{32CBDD89-64B8-6445-B26A-FD3FC24727F0}"/>
          </ac:spMkLst>
        </pc:spChg>
        <pc:spChg chg="add del">
          <ac:chgData name="Annie M McD" userId="f4d186914f63629b" providerId="LiveId" clId="{4068B8AD-9482-7449-A7F7-EB0CDE844DB9}" dt="2021-06-18T10:40:35.629" v="4690" actId="1132"/>
          <ac:spMkLst>
            <pc:docMk/>
            <pc:sldMk cId="3166775607" sldId="257"/>
            <ac:spMk id="22" creationId="{80203A73-B44B-1B43-9C51-2EF26DD64807}"/>
          </ac:spMkLst>
        </pc:spChg>
        <pc:spChg chg="add del">
          <ac:chgData name="Annie M McD" userId="f4d186914f63629b" providerId="LiveId" clId="{4068B8AD-9482-7449-A7F7-EB0CDE844DB9}" dt="2021-06-18T10:41:35.914" v="4692" actId="1132"/>
          <ac:spMkLst>
            <pc:docMk/>
            <pc:sldMk cId="3166775607" sldId="257"/>
            <ac:spMk id="23" creationId="{D060A6FE-9851-FC47-B6E7-5963725DC2E2}"/>
          </ac:spMkLst>
        </pc:spChg>
        <pc:spChg chg="add del mod">
          <ac:chgData name="Annie M McD" userId="f4d186914f63629b" providerId="LiveId" clId="{4068B8AD-9482-7449-A7F7-EB0CDE844DB9}" dt="2021-06-17T23:12:41.238" v="2767" actId="478"/>
          <ac:spMkLst>
            <pc:docMk/>
            <pc:sldMk cId="3166775607" sldId="257"/>
            <ac:spMk id="25" creationId="{BB522300-65AB-CA49-8052-7DE231181375}"/>
          </ac:spMkLst>
        </pc:spChg>
        <pc:spChg chg="mod">
          <ac:chgData name="Annie M McD" userId="f4d186914f63629b" providerId="LiveId" clId="{4068B8AD-9482-7449-A7F7-EB0CDE844DB9}" dt="2021-07-09T10:42:29.162" v="17749" actId="20577"/>
          <ac:spMkLst>
            <pc:docMk/>
            <pc:sldMk cId="3166775607" sldId="257"/>
            <ac:spMk id="26" creationId="{7633B0AC-688F-3849-997F-1DE6CCFBAE77}"/>
          </ac:spMkLst>
        </pc:spChg>
        <pc:spChg chg="add del mod">
          <ac:chgData name="Annie M McD" userId="f4d186914f63629b" providerId="LiveId" clId="{4068B8AD-9482-7449-A7F7-EB0CDE844DB9}" dt="2021-07-09T10:46:07.205" v="17758" actId="20577"/>
          <ac:spMkLst>
            <pc:docMk/>
            <pc:sldMk cId="3166775607" sldId="257"/>
            <ac:spMk id="27" creationId="{297051ED-9BDA-0642-A331-7D5A8BDC0CE4}"/>
          </ac:spMkLst>
        </pc:spChg>
        <pc:spChg chg="mod">
          <ac:chgData name="Annie M McD" userId="f4d186914f63629b" providerId="LiveId" clId="{4068B8AD-9482-7449-A7F7-EB0CDE844DB9}" dt="2021-06-18T19:37:54.013" v="5469" actId="1076"/>
          <ac:spMkLst>
            <pc:docMk/>
            <pc:sldMk cId="3166775607" sldId="257"/>
            <ac:spMk id="28" creationId="{C22899D6-72B8-2748-B061-7C487AFF2C89}"/>
          </ac:spMkLst>
        </pc:spChg>
        <pc:spChg chg="del mod">
          <ac:chgData name="Annie M McD" userId="f4d186914f63629b" providerId="LiveId" clId="{4068B8AD-9482-7449-A7F7-EB0CDE844DB9}" dt="2021-06-12T21:48:04.394" v="45" actId="478"/>
          <ac:spMkLst>
            <pc:docMk/>
            <pc:sldMk cId="3166775607" sldId="257"/>
            <ac:spMk id="29" creationId="{61C5C1EC-3277-6A4F-8F46-2A01ACA92B0E}"/>
          </ac:spMkLst>
        </pc:spChg>
        <pc:spChg chg="add mod">
          <ac:chgData name="Annie M McD" userId="f4d186914f63629b" providerId="LiveId" clId="{4068B8AD-9482-7449-A7F7-EB0CDE844DB9}" dt="2021-06-21T08:09:46.597" v="7442" actId="22"/>
          <ac:spMkLst>
            <pc:docMk/>
            <pc:sldMk cId="3166775607" sldId="257"/>
            <ac:spMk id="29" creationId="{EFA21188-E676-664E-A936-F8792E1FFB8E}"/>
          </ac:spMkLst>
        </pc:spChg>
        <pc:spChg chg="del mod">
          <ac:chgData name="Annie M McD" userId="f4d186914f63629b" providerId="LiveId" clId="{4068B8AD-9482-7449-A7F7-EB0CDE844DB9}" dt="2021-06-12T21:53:06.172" v="87" actId="478"/>
          <ac:spMkLst>
            <pc:docMk/>
            <pc:sldMk cId="3166775607" sldId="257"/>
            <ac:spMk id="30" creationId="{A2228F04-15D3-0046-AB3B-4F4744FB3D94}"/>
          </ac:spMkLst>
        </pc:spChg>
        <pc:spChg chg="add mod">
          <ac:chgData name="Annie M McD" userId="f4d186914f63629b" providerId="LiveId" clId="{4068B8AD-9482-7449-A7F7-EB0CDE844DB9}" dt="2021-07-09T09:48:39.756" v="16791" actId="20577"/>
          <ac:spMkLst>
            <pc:docMk/>
            <pc:sldMk cId="3166775607" sldId="257"/>
            <ac:spMk id="30" creationId="{E4F20209-F649-994A-B0CD-0381862D34D0}"/>
          </ac:spMkLst>
        </pc:spChg>
        <pc:spChg chg="add del">
          <ac:chgData name="Annie M McD" userId="f4d186914f63629b" providerId="LiveId" clId="{4068B8AD-9482-7449-A7F7-EB0CDE844DB9}" dt="2021-06-18T10:57:44.699" v="4848" actId="22"/>
          <ac:spMkLst>
            <pc:docMk/>
            <pc:sldMk cId="3166775607" sldId="257"/>
            <ac:spMk id="31" creationId="{36DDC509-6BF0-0C45-A4F3-C5AA8C341DB0}"/>
          </ac:spMkLst>
        </pc:spChg>
        <pc:spChg chg="add del">
          <ac:chgData name="Annie M McD" userId="f4d186914f63629b" providerId="LiveId" clId="{4068B8AD-9482-7449-A7F7-EB0CDE844DB9}" dt="2021-06-18T10:34:09.276" v="4629" actId="22"/>
          <ac:spMkLst>
            <pc:docMk/>
            <pc:sldMk cId="3166775607" sldId="257"/>
            <ac:spMk id="31" creationId="{8DA53FAC-DE2E-B244-998D-6E808090CF81}"/>
          </ac:spMkLst>
        </pc:spChg>
        <pc:spChg chg="del">
          <ac:chgData name="Annie M McD" userId="f4d186914f63629b" providerId="LiveId" clId="{4068B8AD-9482-7449-A7F7-EB0CDE844DB9}" dt="2021-06-12T21:45:10.483" v="6" actId="478"/>
          <ac:spMkLst>
            <pc:docMk/>
            <pc:sldMk cId="3166775607" sldId="257"/>
            <ac:spMk id="36" creationId="{9B664B07-2787-B948-B677-085324124901}"/>
          </ac:spMkLst>
        </pc:spChg>
        <pc:spChg chg="add del mod">
          <ac:chgData name="Annie M McD" userId="f4d186914f63629b" providerId="LiveId" clId="{4068B8AD-9482-7449-A7F7-EB0CDE844DB9}" dt="2021-06-18T11:39:13.740" v="4868" actId="1076"/>
          <ac:spMkLst>
            <pc:docMk/>
            <pc:sldMk cId="3166775607" sldId="257"/>
            <ac:spMk id="37" creationId="{2D2F18E8-7796-CA45-9699-6B51EE5DC450}"/>
          </ac:spMkLst>
        </pc:spChg>
        <pc:spChg chg="del mod">
          <ac:chgData name="Annie M McD" userId="f4d186914f63629b" providerId="LiveId" clId="{4068B8AD-9482-7449-A7F7-EB0CDE844DB9}" dt="2021-06-12T21:53:09.527" v="88" actId="478"/>
          <ac:spMkLst>
            <pc:docMk/>
            <pc:sldMk cId="3166775607" sldId="257"/>
            <ac:spMk id="40" creationId="{40BE2BF9-7E98-A844-B01D-1FEA760688A6}"/>
          </ac:spMkLst>
        </pc:spChg>
        <pc:spChg chg="add del mod">
          <ac:chgData name="Annie M McD" userId="f4d186914f63629b" providerId="LiveId" clId="{4068B8AD-9482-7449-A7F7-EB0CDE844DB9}" dt="2021-06-18T19:32:55.308" v="5394" actId="14100"/>
          <ac:spMkLst>
            <pc:docMk/>
            <pc:sldMk cId="3166775607" sldId="257"/>
            <ac:spMk id="47" creationId="{4D38A5CA-D587-464B-B98D-F45B64F1BD8C}"/>
          </ac:spMkLst>
        </pc:spChg>
        <pc:picChg chg="add mod">
          <ac:chgData name="Annie M McD" userId="f4d186914f63629b" providerId="LiveId" clId="{4068B8AD-9482-7449-A7F7-EB0CDE844DB9}" dt="2021-07-09T10:47:00.455" v="17762" actId="1076"/>
          <ac:picMkLst>
            <pc:docMk/>
            <pc:sldMk cId="3166775607" sldId="257"/>
            <ac:picMk id="7" creationId="{51161591-FF5A-AF4D-A623-687702463069}"/>
          </ac:picMkLst>
        </pc:picChg>
        <pc:picChg chg="add mod">
          <ac:chgData name="Annie M McD" userId="f4d186914f63629b" providerId="LiveId" clId="{4068B8AD-9482-7449-A7F7-EB0CDE844DB9}" dt="2021-07-09T10:46:27.771" v="17760" actId="1076"/>
          <ac:picMkLst>
            <pc:docMk/>
            <pc:sldMk cId="3166775607" sldId="257"/>
            <ac:picMk id="16" creationId="{9FF9B197-FE94-D046-9B7D-D055D0D71C16}"/>
          </ac:picMkLst>
        </pc:picChg>
        <pc:picChg chg="add mod">
          <ac:chgData name="Annie M McD" userId="f4d186914f63629b" providerId="LiveId" clId="{4068B8AD-9482-7449-A7F7-EB0CDE844DB9}" dt="2021-07-09T10:42:10.675" v="17747" actId="14100"/>
          <ac:picMkLst>
            <pc:docMk/>
            <pc:sldMk cId="3166775607" sldId="257"/>
            <ac:picMk id="17" creationId="{055CCAF9-C80D-704B-A49D-185283036DD3}"/>
          </ac:picMkLst>
        </pc:picChg>
        <pc:cxnChg chg="add del">
          <ac:chgData name="Annie M McD" userId="f4d186914f63629b" providerId="LiveId" clId="{4068B8AD-9482-7449-A7F7-EB0CDE844DB9}" dt="2021-06-12T21:48:27.505" v="47" actId="2640"/>
          <ac:cxnSpMkLst>
            <pc:docMk/>
            <pc:sldMk cId="3166775607" sldId="257"/>
            <ac:cxnSpMk id="8" creationId="{67EF9877-B39A-B44F-9639-8AA34997A2BB}"/>
          </ac:cxnSpMkLst>
        </pc:cxnChg>
        <pc:cxnChg chg="add del mod">
          <ac:chgData name="Annie M McD" userId="f4d186914f63629b" providerId="LiveId" clId="{4068B8AD-9482-7449-A7F7-EB0CDE844DB9}" dt="2021-06-12T21:49:38.772" v="55" actId="2640"/>
          <ac:cxnSpMkLst>
            <pc:docMk/>
            <pc:sldMk cId="3166775607" sldId="257"/>
            <ac:cxnSpMk id="9" creationId="{68E85888-2E21-2C4A-B0FF-A573F360EE08}"/>
          </ac:cxnSpMkLst>
        </pc:cxnChg>
        <pc:cxnChg chg="add del mod">
          <ac:chgData name="Annie M McD" userId="f4d186914f63629b" providerId="LiveId" clId="{4068B8AD-9482-7449-A7F7-EB0CDE844DB9}" dt="2021-06-12T21:54:09.752" v="103" actId="2644"/>
          <ac:cxnSpMkLst>
            <pc:docMk/>
            <pc:sldMk cId="3166775607" sldId="257"/>
            <ac:cxnSpMk id="13" creationId="{2522E386-A200-6841-9AA5-7A13D69F3CF2}"/>
          </ac:cxnSpMkLst>
        </pc:cxnChg>
        <pc:cxnChg chg="add del mod">
          <ac:chgData name="Annie M McD" userId="f4d186914f63629b" providerId="LiveId" clId="{4068B8AD-9482-7449-A7F7-EB0CDE844DB9}" dt="2021-06-12T21:55:16.223" v="117" actId="2640"/>
          <ac:cxnSpMkLst>
            <pc:docMk/>
            <pc:sldMk cId="3166775607" sldId="257"/>
            <ac:cxnSpMk id="15" creationId="{7CDD6977-8FF3-804A-AB27-87C3EB9CDE48}"/>
          </ac:cxnSpMkLst>
        </pc:cxnChg>
        <pc:cxnChg chg="add del mod">
          <ac:chgData name="Annie M McD" userId="f4d186914f63629b" providerId="LiveId" clId="{4068B8AD-9482-7449-A7F7-EB0CDE844DB9}" dt="2021-06-15T20:04:33.009" v="888" actId="478"/>
          <ac:cxnSpMkLst>
            <pc:docMk/>
            <pc:sldMk cId="3166775607" sldId="257"/>
            <ac:cxnSpMk id="19" creationId="{94635AB2-EF30-9344-8BDF-5D3172BA24F5}"/>
          </ac:cxnSpMkLst>
        </pc:cxnChg>
        <pc:cxnChg chg="add del mod">
          <ac:chgData name="Annie M McD" userId="f4d186914f63629b" providerId="LiveId" clId="{4068B8AD-9482-7449-A7F7-EB0CDE844DB9}" dt="2021-06-12T21:58:15.179" v="155" actId="2640"/>
          <ac:cxnSpMkLst>
            <pc:docMk/>
            <pc:sldMk cId="3166775607" sldId="257"/>
            <ac:cxnSpMk id="33" creationId="{6F74ED1D-314C-6649-A392-4F8134793964}"/>
          </ac:cxnSpMkLst>
        </pc:cxnChg>
      </pc:sldChg>
      <pc:sldChg chg="addSp delSp modSp new">
        <pc:chgData name="Annie M McD" userId="f4d186914f63629b" providerId="LiveId" clId="{4068B8AD-9482-7449-A7F7-EB0CDE844DB9}" dt="2021-07-05T12:13:26.860" v="16226" actId="20577"/>
        <pc:sldMkLst>
          <pc:docMk/>
          <pc:sldMk cId="1628074528" sldId="258"/>
        </pc:sldMkLst>
        <pc:spChg chg="add del">
          <ac:chgData name="Annie M McD" userId="f4d186914f63629b" providerId="LiveId" clId="{4068B8AD-9482-7449-A7F7-EB0CDE844DB9}" dt="2021-06-18T13:44:41.335" v="5012" actId="139"/>
          <ac:spMkLst>
            <pc:docMk/>
            <pc:sldMk cId="1628074528" sldId="258"/>
            <ac:spMk id="2" creationId="{0996FBAB-F1AC-5044-900A-83E36FFCE3AF}"/>
          </ac:spMkLst>
        </pc:spChg>
        <pc:spChg chg="del">
          <ac:chgData name="Annie M McD" userId="f4d186914f63629b" providerId="LiveId" clId="{4068B8AD-9482-7449-A7F7-EB0CDE844DB9}" dt="2021-06-16T23:45:37.185" v="1779" actId="478"/>
          <ac:spMkLst>
            <pc:docMk/>
            <pc:sldMk cId="1628074528" sldId="258"/>
            <ac:spMk id="2" creationId="{2A2ECE01-6474-0D43-A546-A995ADE4536C}"/>
          </ac:spMkLst>
        </pc:spChg>
        <pc:spChg chg="add del mod">
          <ac:chgData name="Annie M McD" userId="f4d186914f63629b" providerId="LiveId" clId="{4068B8AD-9482-7449-A7F7-EB0CDE844DB9}" dt="2021-07-05T12:13:26.860" v="16226" actId="20577"/>
          <ac:spMkLst>
            <pc:docMk/>
            <pc:sldMk cId="1628074528" sldId="258"/>
            <ac:spMk id="3" creationId="{67B88B17-DF56-0748-8DB9-F8AE6B6D2B1C}"/>
          </ac:spMkLst>
        </pc:spChg>
        <pc:spChg chg="add del">
          <ac:chgData name="Annie M McD" userId="f4d186914f63629b" providerId="LiveId" clId="{4068B8AD-9482-7449-A7F7-EB0CDE844DB9}" dt="2021-06-18T13:45:21.610" v="5014" actId="139"/>
          <ac:spMkLst>
            <pc:docMk/>
            <pc:sldMk cId="1628074528" sldId="258"/>
            <ac:spMk id="4" creationId="{5DFB3350-F6C6-C04D-B713-B021A2123BE7}"/>
          </ac:spMkLst>
        </pc:spChg>
        <pc:spChg chg="add">
          <ac:chgData name="Annie M McD" userId="f4d186914f63629b" providerId="LiveId" clId="{4068B8AD-9482-7449-A7F7-EB0CDE844DB9}" dt="2021-06-18T13:48:57.297" v="5015" actId="139"/>
          <ac:spMkLst>
            <pc:docMk/>
            <pc:sldMk cId="1628074528" sldId="258"/>
            <ac:spMk id="5" creationId="{F1F03271-892A-9C44-96C9-773C55009C28}"/>
          </ac:spMkLst>
        </pc:spChg>
        <pc:graphicFrameChg chg="add del mod ord modGraphic">
          <ac:chgData name="Annie M McD" userId="f4d186914f63629b" providerId="LiveId" clId="{4068B8AD-9482-7449-A7F7-EB0CDE844DB9}" dt="2021-06-15T20:58:06.840" v="1073"/>
          <ac:graphicFrameMkLst>
            <pc:docMk/>
            <pc:sldMk cId="1628074528" sldId="258"/>
            <ac:graphicFrameMk id="4" creationId="{A8C3C0A6-7241-FE46-8D44-C0D99E31303A}"/>
          </ac:graphicFrameMkLst>
        </pc:graphicFrameChg>
      </pc:sldChg>
      <pc:sldChg chg="addSp delSp modSp new">
        <pc:chgData name="Annie M McD" userId="f4d186914f63629b" providerId="LiveId" clId="{4068B8AD-9482-7449-A7F7-EB0CDE844DB9}" dt="2021-07-07T19:50:48.263" v="16772" actId="20577"/>
        <pc:sldMkLst>
          <pc:docMk/>
          <pc:sldMk cId="330136498" sldId="259"/>
        </pc:sldMkLst>
        <pc:spChg chg="del mod">
          <ac:chgData name="Annie M McD" userId="f4d186914f63629b" providerId="LiveId" clId="{4068B8AD-9482-7449-A7F7-EB0CDE844DB9}" dt="2021-06-16T23:53:12.500" v="2190" actId="478"/>
          <ac:spMkLst>
            <pc:docMk/>
            <pc:sldMk cId="330136498" sldId="259"/>
            <ac:spMk id="2" creationId="{C1ECB515-7B23-1C46-9910-8A2C53D11085}"/>
          </ac:spMkLst>
        </pc:spChg>
        <pc:spChg chg="del mod">
          <ac:chgData name="Annie M McD" userId="f4d186914f63629b" providerId="LiveId" clId="{4068B8AD-9482-7449-A7F7-EB0CDE844DB9}" dt="2021-06-18T14:03:30.747" v="5053" actId="478"/>
          <ac:spMkLst>
            <pc:docMk/>
            <pc:sldMk cId="330136498" sldId="259"/>
            <ac:spMk id="3" creationId="{32710CD4-59DA-B348-9CBC-F5F6363BE84D}"/>
          </ac:spMkLst>
        </pc:spChg>
        <pc:spChg chg="add mod">
          <ac:chgData name="Annie M McD" userId="f4d186914f63629b" providerId="LiveId" clId="{4068B8AD-9482-7449-A7F7-EB0CDE844DB9}" dt="2021-07-07T19:50:48.263" v="16772" actId="20577"/>
          <ac:spMkLst>
            <pc:docMk/>
            <pc:sldMk cId="330136498" sldId="259"/>
            <ac:spMk id="4" creationId="{F7797E90-5C0C-0C48-BDE2-85A0BCD9F07B}"/>
          </ac:spMkLst>
        </pc:spChg>
      </pc:sldChg>
      <pc:sldChg chg="modSp new del">
        <pc:chgData name="Annie M McD" userId="f4d186914f63629b" providerId="LiveId" clId="{4068B8AD-9482-7449-A7F7-EB0CDE844DB9}" dt="2021-06-22T18:46:14.474" v="11983" actId="2696"/>
        <pc:sldMkLst>
          <pc:docMk/>
          <pc:sldMk cId="1560910379" sldId="260"/>
        </pc:sldMkLst>
        <pc:spChg chg="mod">
          <ac:chgData name="Annie M McD" userId="f4d186914f63629b" providerId="LiveId" clId="{4068B8AD-9482-7449-A7F7-EB0CDE844DB9}" dt="2021-06-22T18:34:22.362" v="11970" actId="20577"/>
          <ac:spMkLst>
            <pc:docMk/>
            <pc:sldMk cId="1560910379" sldId="260"/>
            <ac:spMk id="3" creationId="{FE611E37-9640-0A49-A24F-563111F0F9EC}"/>
          </ac:spMkLst>
        </pc:spChg>
      </pc:sldChg>
      <pc:sldChg chg="modSp new ord">
        <pc:chgData name="Annie M McD" userId="f4d186914f63629b" providerId="LiveId" clId="{4068B8AD-9482-7449-A7F7-EB0CDE844DB9}" dt="2021-07-09T12:11:16.726" v="18271" actId="20577"/>
        <pc:sldMkLst>
          <pc:docMk/>
          <pc:sldMk cId="834201705" sldId="261"/>
        </pc:sldMkLst>
        <pc:spChg chg="mod">
          <ac:chgData name="Annie M McD" userId="f4d186914f63629b" providerId="LiveId" clId="{4068B8AD-9482-7449-A7F7-EB0CDE844DB9}" dt="2021-07-05T21:22:08.334" v="16634" actId="14100"/>
          <ac:spMkLst>
            <pc:docMk/>
            <pc:sldMk cId="834201705" sldId="261"/>
            <ac:spMk id="2" creationId="{475B4856-74E6-3D4A-BBF3-3191AFEB0F18}"/>
          </ac:spMkLst>
        </pc:spChg>
        <pc:spChg chg="mod">
          <ac:chgData name="Annie M McD" userId="f4d186914f63629b" providerId="LiveId" clId="{4068B8AD-9482-7449-A7F7-EB0CDE844DB9}" dt="2021-07-09T12:11:16.726" v="18271" actId="20577"/>
          <ac:spMkLst>
            <pc:docMk/>
            <pc:sldMk cId="834201705" sldId="261"/>
            <ac:spMk id="3" creationId="{0243E7D9-D24E-0440-A95D-BE56379513D2}"/>
          </ac:spMkLst>
        </pc:spChg>
      </pc:sldChg>
      <pc:sldChg chg="addSp modSp new">
        <pc:chgData name="Annie M McD" userId="f4d186914f63629b" providerId="LiveId" clId="{4068B8AD-9482-7449-A7F7-EB0CDE844DB9}" dt="2021-06-30T11:08:04.703" v="13509" actId="20577"/>
        <pc:sldMkLst>
          <pc:docMk/>
          <pc:sldMk cId="2959716840" sldId="262"/>
        </pc:sldMkLst>
        <pc:spChg chg="mod">
          <ac:chgData name="Annie M McD" userId="f4d186914f63629b" providerId="LiveId" clId="{4068B8AD-9482-7449-A7F7-EB0CDE844DB9}" dt="2021-06-21T08:46:13.937" v="8015" actId="20577"/>
          <ac:spMkLst>
            <pc:docMk/>
            <pc:sldMk cId="2959716840" sldId="262"/>
            <ac:spMk id="2" creationId="{0DD13B65-62FB-E84C-B5AF-0739ADEB538D}"/>
          </ac:spMkLst>
        </pc:spChg>
        <pc:spChg chg="mod">
          <ac:chgData name="Annie M McD" userId="f4d186914f63629b" providerId="LiveId" clId="{4068B8AD-9482-7449-A7F7-EB0CDE844DB9}" dt="2021-06-30T11:08:04.703" v="13509" actId="20577"/>
          <ac:spMkLst>
            <pc:docMk/>
            <pc:sldMk cId="2959716840" sldId="262"/>
            <ac:spMk id="3" creationId="{0022E825-28D6-F44C-AF85-7E5E4E987A67}"/>
          </ac:spMkLst>
        </pc:spChg>
        <pc:spChg chg="add">
          <ac:chgData name="Annie M McD" userId="f4d186914f63629b" providerId="LiveId" clId="{4068B8AD-9482-7449-A7F7-EB0CDE844DB9}" dt="2021-06-29T19:44:23.974" v="12114" actId="139"/>
          <ac:spMkLst>
            <pc:docMk/>
            <pc:sldMk cId="2959716840" sldId="262"/>
            <ac:spMk id="6" creationId="{CC2326B9-336E-5942-B573-B195B0A8EB3A}"/>
          </ac:spMkLst>
        </pc:spChg>
      </pc:sldChg>
      <pc:sldChg chg="modSp new">
        <pc:chgData name="Annie M McD" userId="f4d186914f63629b" providerId="LiveId" clId="{4068B8AD-9482-7449-A7F7-EB0CDE844DB9}" dt="2021-06-29T22:12:15.715" v="12966" actId="20577"/>
        <pc:sldMkLst>
          <pc:docMk/>
          <pc:sldMk cId="1008363350" sldId="263"/>
        </pc:sldMkLst>
        <pc:spChg chg="mod">
          <ac:chgData name="Annie M McD" userId="f4d186914f63629b" providerId="LiveId" clId="{4068B8AD-9482-7449-A7F7-EB0CDE844DB9}" dt="2021-06-29T22:12:15.715" v="12966" actId="20577"/>
          <ac:spMkLst>
            <pc:docMk/>
            <pc:sldMk cId="1008363350" sldId="263"/>
            <ac:spMk id="2" creationId="{92F83E91-B6BC-6945-B27E-48D153E971B3}"/>
          </ac:spMkLst>
        </pc:spChg>
        <pc:spChg chg="mod">
          <ac:chgData name="Annie M McD" userId="f4d186914f63629b" providerId="LiveId" clId="{4068B8AD-9482-7449-A7F7-EB0CDE844DB9}" dt="2021-06-29T21:36:18.846" v="12255" actId="1076"/>
          <ac:spMkLst>
            <pc:docMk/>
            <pc:sldMk cId="1008363350" sldId="263"/>
            <ac:spMk id="3" creationId="{C9D4E81A-7076-9B42-98B5-55C88F6781F1}"/>
          </ac:spMkLst>
        </pc:spChg>
      </pc:sldChg>
      <pc:sldChg chg="modSp new del">
        <pc:chgData name="Annie M McD" userId="f4d186914f63629b" providerId="LiveId" clId="{4068B8AD-9482-7449-A7F7-EB0CDE844DB9}" dt="2021-06-22T14:15:32.458" v="11276" actId="2696"/>
        <pc:sldMkLst>
          <pc:docMk/>
          <pc:sldMk cId="4160288590" sldId="264"/>
        </pc:sldMkLst>
        <pc:spChg chg="mod">
          <ac:chgData name="Annie M McD" userId="f4d186914f63629b" providerId="LiveId" clId="{4068B8AD-9482-7449-A7F7-EB0CDE844DB9}" dt="2021-06-22T14:15:08.594" v="11275" actId="5793"/>
          <ac:spMkLst>
            <pc:docMk/>
            <pc:sldMk cId="4160288590" sldId="264"/>
            <ac:spMk id="3" creationId="{9C741447-9005-A94B-AE66-A8752FD2B0D3}"/>
          </ac:spMkLst>
        </pc:spChg>
      </pc:sldChg>
      <pc:sldChg chg="addSp delSp modSp new">
        <pc:chgData name="Annie M McD" userId="f4d186914f63629b" providerId="LiveId" clId="{4068B8AD-9482-7449-A7F7-EB0CDE844DB9}" dt="2021-07-09T11:30:40.348" v="18175" actId="20577"/>
        <pc:sldMkLst>
          <pc:docMk/>
          <pc:sldMk cId="1479169085" sldId="265"/>
        </pc:sldMkLst>
        <pc:spChg chg="mod">
          <ac:chgData name="Annie M McD" userId="f4d186914f63629b" providerId="LiveId" clId="{4068B8AD-9482-7449-A7F7-EB0CDE844DB9}" dt="2021-06-29T21:31:12.891" v="12204" actId="20577"/>
          <ac:spMkLst>
            <pc:docMk/>
            <pc:sldMk cId="1479169085" sldId="265"/>
            <ac:spMk id="2" creationId="{C2A57E89-A15C-AD4E-BED9-8DCEC62E2619}"/>
          </ac:spMkLst>
        </pc:spChg>
        <pc:spChg chg="del mod">
          <ac:chgData name="Annie M McD" userId="f4d186914f63629b" providerId="LiveId" clId="{4068B8AD-9482-7449-A7F7-EB0CDE844DB9}" dt="2021-06-22T13:52:04.464" v="10109" actId="478"/>
          <ac:spMkLst>
            <pc:docMk/>
            <pc:sldMk cId="1479169085" sldId="265"/>
            <ac:spMk id="3" creationId="{878534FA-C978-9A49-A524-B79633A29183}"/>
          </ac:spMkLst>
        </pc:spChg>
        <pc:spChg chg="add mod">
          <ac:chgData name="Annie M McD" userId="f4d186914f63629b" providerId="LiveId" clId="{4068B8AD-9482-7449-A7F7-EB0CDE844DB9}" dt="2021-07-09T11:30:40.348" v="18175" actId="20577"/>
          <ac:spMkLst>
            <pc:docMk/>
            <pc:sldMk cId="1479169085" sldId="265"/>
            <ac:spMk id="5" creationId="{DAA597F2-6805-4A4B-ABD3-3015B3BF9925}"/>
          </ac:spMkLst>
        </pc:spChg>
      </pc:sldChg>
      <pc:sldChg chg="delSp modSp new modNotesTx">
        <pc:chgData name="Annie M McD" userId="f4d186914f63629b" providerId="LiveId" clId="{4068B8AD-9482-7449-A7F7-EB0CDE844DB9}" dt="2021-07-05T13:00:47.653" v="16588" actId="20577"/>
        <pc:sldMkLst>
          <pc:docMk/>
          <pc:sldMk cId="859438357" sldId="266"/>
        </pc:sldMkLst>
        <pc:spChg chg="mod">
          <ac:chgData name="Annie M McD" userId="f4d186914f63629b" providerId="LiveId" clId="{4068B8AD-9482-7449-A7F7-EB0CDE844DB9}" dt="2021-07-05T13:00:47.653" v="16588" actId="20577"/>
          <ac:spMkLst>
            <pc:docMk/>
            <pc:sldMk cId="859438357" sldId="266"/>
            <ac:spMk id="2" creationId="{44262532-0CC5-6C4D-9C8D-EC56AF6770B0}"/>
          </ac:spMkLst>
        </pc:spChg>
        <pc:spChg chg="del mod">
          <ac:chgData name="Annie M McD" userId="f4d186914f63629b" providerId="LiveId" clId="{4068B8AD-9482-7449-A7F7-EB0CDE844DB9}" dt="2021-06-22T13:52:09.505" v="10110" actId="478"/>
          <ac:spMkLst>
            <pc:docMk/>
            <pc:sldMk cId="859438357" sldId="266"/>
            <ac:spMk id="3" creationId="{CCA11B56-16A2-1B4B-9F0D-E02F042DFEE6}"/>
          </ac:spMkLst>
        </pc:spChg>
      </pc:sldChg>
      <pc:sldChg chg="addSp delSp modSp new mod setBg setClrOvrMap modNotesTx">
        <pc:chgData name="Annie M McD" userId="f4d186914f63629b" providerId="LiveId" clId="{4068B8AD-9482-7449-A7F7-EB0CDE844DB9}" dt="2021-07-09T10:11:55.365" v="17446" actId="1076"/>
        <pc:sldMkLst>
          <pc:docMk/>
          <pc:sldMk cId="386171292" sldId="267"/>
        </pc:sldMkLst>
        <pc:spChg chg="mod">
          <ac:chgData name="Annie M McD" userId="f4d186914f63629b" providerId="LiveId" clId="{4068B8AD-9482-7449-A7F7-EB0CDE844DB9}" dt="2021-07-05T07:46:31.232" v="15656" actId="20577"/>
          <ac:spMkLst>
            <pc:docMk/>
            <pc:sldMk cId="386171292" sldId="267"/>
            <ac:spMk id="2" creationId="{2E03912C-F8E0-F741-A1B3-DE70D57E8C0F}"/>
          </ac:spMkLst>
        </pc:spChg>
        <pc:spChg chg="add del mod">
          <ac:chgData name="Annie M McD" userId="f4d186914f63629b" providerId="LiveId" clId="{4068B8AD-9482-7449-A7F7-EB0CDE844DB9}" dt="2021-07-09T10:11:55.365" v="17446" actId="1076"/>
          <ac:spMkLst>
            <pc:docMk/>
            <pc:sldMk cId="386171292" sldId="267"/>
            <ac:spMk id="3" creationId="{412651F6-C385-BE4B-953C-55A92836324A}"/>
          </ac:spMkLst>
        </pc:spChg>
        <pc:spChg chg="add del mod">
          <ac:chgData name="Annie M McD" userId="f4d186914f63629b" providerId="LiveId" clId="{4068B8AD-9482-7449-A7F7-EB0CDE844DB9}" dt="2021-06-30T21:57:44.398" v="13949" actId="478"/>
          <ac:spMkLst>
            <pc:docMk/>
            <pc:sldMk cId="386171292" sldId="267"/>
            <ac:spMk id="6" creationId="{EEEFEA5C-FD8B-AC4F-92A0-3FB1CFC7799E}"/>
          </ac:spMkLst>
        </pc:spChg>
        <pc:spChg chg="add del">
          <ac:chgData name="Annie M McD" userId="f4d186914f63629b" providerId="LiveId" clId="{4068B8AD-9482-7449-A7F7-EB0CDE844DB9}" dt="2021-06-30T12:28:31.856" v="13640" actId="139"/>
          <ac:spMkLst>
            <pc:docMk/>
            <pc:sldMk cId="386171292" sldId="267"/>
            <ac:spMk id="7" creationId="{F697A3A0-61CA-2843-A21A-EC63B32E31D3}"/>
          </ac:spMkLst>
        </pc:spChg>
        <pc:spChg chg="add del">
          <ac:chgData name="Annie M McD" userId="f4d186914f63629b" providerId="LiveId" clId="{4068B8AD-9482-7449-A7F7-EB0CDE844DB9}" dt="2021-06-30T12:30:22.255" v="13646" actId="139"/>
          <ac:spMkLst>
            <pc:docMk/>
            <pc:sldMk cId="386171292" sldId="267"/>
            <ac:spMk id="9" creationId="{A7BDF0BD-5564-1049-8C5A-0BBBC9453B30}"/>
          </ac:spMkLst>
        </pc:spChg>
        <pc:spChg chg="add del">
          <ac:chgData name="Annie M McD" userId="f4d186914f63629b" providerId="LiveId" clId="{4068B8AD-9482-7449-A7F7-EB0CDE844DB9}" dt="2021-07-03T18:37:43.711" v="14331" actId="26606"/>
          <ac:spMkLst>
            <pc:docMk/>
            <pc:sldMk cId="386171292" sldId="267"/>
            <ac:spMk id="11" creationId="{0EBF3E39-B0BE-496A-8604-9007470FFA3A}"/>
          </ac:spMkLst>
        </pc:spChg>
        <pc:spChg chg="add del">
          <ac:chgData name="Annie M McD" userId="f4d186914f63629b" providerId="LiveId" clId="{4068B8AD-9482-7449-A7F7-EB0CDE844DB9}" dt="2021-07-03T18:37:43.711" v="14331" actId="26606"/>
          <ac:spMkLst>
            <pc:docMk/>
            <pc:sldMk cId="386171292" sldId="267"/>
            <ac:spMk id="12" creationId="{5AA03EDC-7067-4DFF-B672-541D016AAAB8}"/>
          </ac:spMkLst>
        </pc:spChg>
        <pc:spChg chg="add del">
          <ac:chgData name="Annie M McD" userId="f4d186914f63629b" providerId="LiveId" clId="{4068B8AD-9482-7449-A7F7-EB0CDE844DB9}" dt="2021-07-03T18:40:56.698" v="14352" actId="26606"/>
          <ac:spMkLst>
            <pc:docMk/>
            <pc:sldMk cId="386171292" sldId="267"/>
            <ac:spMk id="14" creationId="{03AF1C04-3FEF-41BD-BB84-2F263765BEBC}"/>
          </ac:spMkLst>
        </pc:spChg>
        <pc:spChg chg="add del">
          <ac:chgData name="Annie M McD" userId="f4d186914f63629b" providerId="LiveId" clId="{4068B8AD-9482-7449-A7F7-EB0CDE844DB9}" dt="2021-07-03T18:28:05.006" v="14295" actId="26606"/>
          <ac:spMkLst>
            <pc:docMk/>
            <pc:sldMk cId="386171292" sldId="267"/>
            <ac:spMk id="17" creationId="{546C4E63-5F8D-44B8-9860-1D7841E3D236}"/>
          </ac:spMkLst>
        </pc:spChg>
        <pc:spChg chg="add del">
          <ac:chgData name="Annie M McD" userId="f4d186914f63629b" providerId="LiveId" clId="{4068B8AD-9482-7449-A7F7-EB0CDE844DB9}" dt="2021-07-03T18:28:05.006" v="14295" actId="26606"/>
          <ac:spMkLst>
            <pc:docMk/>
            <pc:sldMk cId="386171292" sldId="267"/>
            <ac:spMk id="19" creationId="{E862BE82-D00D-42C1-BF16-93AA37870C32}"/>
          </ac:spMkLst>
        </pc:spChg>
        <pc:spChg chg="add del">
          <ac:chgData name="Annie M McD" userId="f4d186914f63629b" providerId="LiveId" clId="{4068B8AD-9482-7449-A7F7-EB0CDE844DB9}" dt="2021-07-03T18:28:05.006" v="14295" actId="26606"/>
          <ac:spMkLst>
            <pc:docMk/>
            <pc:sldMk cId="386171292" sldId="267"/>
            <ac:spMk id="21" creationId="{F6D92C2D-1D3D-4974-918C-06579FB354A9}"/>
          </ac:spMkLst>
        </pc:spChg>
        <pc:spChg chg="add del">
          <ac:chgData name="Annie M McD" userId="f4d186914f63629b" providerId="LiveId" clId="{4068B8AD-9482-7449-A7F7-EB0CDE844DB9}" dt="2021-07-03T18:28:09.520" v="14297" actId="26606"/>
          <ac:spMkLst>
            <pc:docMk/>
            <pc:sldMk cId="386171292" sldId="267"/>
            <ac:spMk id="23" creationId="{7A5F0580-5EE9-419F-96EE-B6529EF6E7D0}"/>
          </ac:spMkLst>
        </pc:spChg>
        <pc:spChg chg="add del">
          <ac:chgData name="Annie M McD" userId="f4d186914f63629b" providerId="LiveId" clId="{4068B8AD-9482-7449-A7F7-EB0CDE844DB9}" dt="2021-07-03T18:28:09.520" v="14297" actId="26606"/>
          <ac:spMkLst>
            <pc:docMk/>
            <pc:sldMk cId="386171292" sldId="267"/>
            <ac:spMk id="24" creationId="{8FC9BE17-9A7B-462D-AE50-3D8777387304}"/>
          </ac:spMkLst>
        </pc:spChg>
        <pc:spChg chg="add del">
          <ac:chgData name="Annie M McD" userId="f4d186914f63629b" providerId="LiveId" clId="{4068B8AD-9482-7449-A7F7-EB0CDE844DB9}" dt="2021-07-03T18:28:09.520" v="14297" actId="26606"/>
          <ac:spMkLst>
            <pc:docMk/>
            <pc:sldMk cId="386171292" sldId="267"/>
            <ac:spMk id="25" creationId="{3EBE8569-6AEC-4B8C-8D53-2DE337CDBA65}"/>
          </ac:spMkLst>
        </pc:spChg>
        <pc:spChg chg="add del">
          <ac:chgData name="Annie M McD" userId="f4d186914f63629b" providerId="LiveId" clId="{4068B8AD-9482-7449-A7F7-EB0CDE844DB9}" dt="2021-07-03T18:28:09.520" v="14297" actId="26606"/>
          <ac:spMkLst>
            <pc:docMk/>
            <pc:sldMk cId="386171292" sldId="267"/>
            <ac:spMk id="26" creationId="{55D4142C-5077-457F-A6AD-3FECFDB39685}"/>
          </ac:spMkLst>
        </pc:spChg>
        <pc:spChg chg="add del">
          <ac:chgData name="Annie M McD" userId="f4d186914f63629b" providerId="LiveId" clId="{4068B8AD-9482-7449-A7F7-EB0CDE844DB9}" dt="2021-07-03T18:28:11.791" v="14299" actId="26606"/>
          <ac:spMkLst>
            <pc:docMk/>
            <pc:sldMk cId="386171292" sldId="267"/>
            <ac:spMk id="28" creationId="{5E39A796-BE83-48B1-B33F-35C4A32AAB57}"/>
          </ac:spMkLst>
        </pc:spChg>
        <pc:spChg chg="add del">
          <ac:chgData name="Annie M McD" userId="f4d186914f63629b" providerId="LiveId" clId="{4068B8AD-9482-7449-A7F7-EB0CDE844DB9}" dt="2021-07-03T18:28:11.791" v="14299" actId="26606"/>
          <ac:spMkLst>
            <pc:docMk/>
            <pc:sldMk cId="386171292" sldId="267"/>
            <ac:spMk id="29" creationId="{72F84B47-E267-4194-8194-831DB7B5547F}"/>
          </ac:spMkLst>
        </pc:spChg>
        <pc:spChg chg="add del">
          <ac:chgData name="Annie M McD" userId="f4d186914f63629b" providerId="LiveId" clId="{4068B8AD-9482-7449-A7F7-EB0CDE844DB9}" dt="2021-07-03T18:28:16.945" v="14301" actId="26606"/>
          <ac:spMkLst>
            <pc:docMk/>
            <pc:sldMk cId="386171292" sldId="267"/>
            <ac:spMk id="31" creationId="{F821940F-7A1D-4ACC-85B4-A932898ABB37}"/>
          </ac:spMkLst>
        </pc:spChg>
        <pc:spChg chg="add del">
          <ac:chgData name="Annie M McD" userId="f4d186914f63629b" providerId="LiveId" clId="{4068B8AD-9482-7449-A7F7-EB0CDE844DB9}" dt="2021-07-03T18:28:16.945" v="14301" actId="26606"/>
          <ac:spMkLst>
            <pc:docMk/>
            <pc:sldMk cId="386171292" sldId="267"/>
            <ac:spMk id="32" creationId="{16674508-81D3-48CF-96BF-7FC60EAA572A}"/>
          </ac:spMkLst>
        </pc:spChg>
        <pc:spChg chg="add del">
          <ac:chgData name="Annie M McD" userId="f4d186914f63629b" providerId="LiveId" clId="{4068B8AD-9482-7449-A7F7-EB0CDE844DB9}" dt="2021-07-03T18:28:20.037" v="14303" actId="26606"/>
          <ac:spMkLst>
            <pc:docMk/>
            <pc:sldMk cId="386171292" sldId="267"/>
            <ac:spMk id="34" creationId="{9AA72BD9-2C5A-4EDC-931F-5AA08EACA0F3}"/>
          </ac:spMkLst>
        </pc:spChg>
        <pc:spChg chg="add del">
          <ac:chgData name="Annie M McD" userId="f4d186914f63629b" providerId="LiveId" clId="{4068B8AD-9482-7449-A7F7-EB0CDE844DB9}" dt="2021-07-03T18:28:20.037" v="14303" actId="26606"/>
          <ac:spMkLst>
            <pc:docMk/>
            <pc:sldMk cId="386171292" sldId="267"/>
            <ac:spMk id="35" creationId="{DD3981AC-7B61-4947-BCF3-F7AA7FA385B9}"/>
          </ac:spMkLst>
        </pc:spChg>
        <pc:spChg chg="add del">
          <ac:chgData name="Annie M McD" userId="f4d186914f63629b" providerId="LiveId" clId="{4068B8AD-9482-7449-A7F7-EB0CDE844DB9}" dt="2021-07-03T18:28:20.037" v="14303" actId="26606"/>
          <ac:spMkLst>
            <pc:docMk/>
            <pc:sldMk cId="386171292" sldId="267"/>
            <ac:spMk id="36" creationId="{55D4142C-5077-457F-A6AD-3FECFDB39685}"/>
          </ac:spMkLst>
        </pc:spChg>
        <pc:spChg chg="add del">
          <ac:chgData name="Annie M McD" userId="f4d186914f63629b" providerId="LiveId" clId="{4068B8AD-9482-7449-A7F7-EB0CDE844DB9}" dt="2021-07-03T18:28:20.037" v="14303" actId="26606"/>
          <ac:spMkLst>
            <pc:docMk/>
            <pc:sldMk cId="386171292" sldId="267"/>
            <ac:spMk id="37" creationId="{7A5F0580-5EE9-419F-96EE-B6529EF6E7D0}"/>
          </ac:spMkLst>
        </pc:spChg>
        <pc:spChg chg="add del">
          <ac:chgData name="Annie M McD" userId="f4d186914f63629b" providerId="LiveId" clId="{4068B8AD-9482-7449-A7F7-EB0CDE844DB9}" dt="2021-07-03T18:28:23.843" v="14305" actId="26606"/>
          <ac:spMkLst>
            <pc:docMk/>
            <pc:sldMk cId="386171292" sldId="267"/>
            <ac:spMk id="39" creationId="{12609869-9E80-471B-A487-A53288E0E791}"/>
          </ac:spMkLst>
        </pc:spChg>
        <pc:spChg chg="add del">
          <ac:chgData name="Annie M McD" userId="f4d186914f63629b" providerId="LiveId" clId="{4068B8AD-9482-7449-A7F7-EB0CDE844DB9}" dt="2021-07-03T18:28:23.843" v="14305" actId="26606"/>
          <ac:spMkLst>
            <pc:docMk/>
            <pc:sldMk cId="386171292" sldId="267"/>
            <ac:spMk id="40" creationId="{7004738A-9D34-43E8-97D2-CA0EED4F8BE0}"/>
          </ac:spMkLst>
        </pc:spChg>
        <pc:spChg chg="add del">
          <ac:chgData name="Annie M McD" userId="f4d186914f63629b" providerId="LiveId" clId="{4068B8AD-9482-7449-A7F7-EB0CDE844DB9}" dt="2021-07-03T18:28:23.843" v="14305" actId="26606"/>
          <ac:spMkLst>
            <pc:docMk/>
            <pc:sldMk cId="386171292" sldId="267"/>
            <ac:spMk id="41" creationId="{B8B8D07F-F13E-443E-BA68-2D26672D76B9}"/>
          </ac:spMkLst>
        </pc:spChg>
        <pc:spChg chg="add del">
          <ac:chgData name="Annie M McD" userId="f4d186914f63629b" providerId="LiveId" clId="{4068B8AD-9482-7449-A7F7-EB0CDE844DB9}" dt="2021-07-03T18:28:23.843" v="14305" actId="26606"/>
          <ac:spMkLst>
            <pc:docMk/>
            <pc:sldMk cId="386171292" sldId="267"/>
            <ac:spMk id="42" creationId="{2813A4FA-24A5-41ED-A534-3807D1B2F344}"/>
          </ac:spMkLst>
        </pc:spChg>
        <pc:spChg chg="add del">
          <ac:chgData name="Annie M McD" userId="f4d186914f63629b" providerId="LiveId" clId="{4068B8AD-9482-7449-A7F7-EB0CDE844DB9}" dt="2021-07-03T18:28:23.843" v="14305" actId="26606"/>
          <ac:spMkLst>
            <pc:docMk/>
            <pc:sldMk cId="386171292" sldId="267"/>
            <ac:spMk id="43" creationId="{C3944F27-CA70-4E84-A51A-E6BF89558979}"/>
          </ac:spMkLst>
        </pc:spChg>
        <pc:spChg chg="add del">
          <ac:chgData name="Annie M McD" userId="f4d186914f63629b" providerId="LiveId" clId="{4068B8AD-9482-7449-A7F7-EB0CDE844DB9}" dt="2021-07-03T18:28:25.103" v="14307" actId="26606"/>
          <ac:spMkLst>
            <pc:docMk/>
            <pc:sldMk cId="386171292" sldId="267"/>
            <ac:spMk id="45" creationId="{E792593F-7429-4C26-9205-C73F129B8E42}"/>
          </ac:spMkLst>
        </pc:spChg>
        <pc:spChg chg="add del">
          <ac:chgData name="Annie M McD" userId="f4d186914f63629b" providerId="LiveId" clId="{4068B8AD-9482-7449-A7F7-EB0CDE844DB9}" dt="2021-07-03T18:28:25.103" v="14307" actId="26606"/>
          <ac:spMkLst>
            <pc:docMk/>
            <pc:sldMk cId="386171292" sldId="267"/>
            <ac:spMk id="46" creationId="{6F4FEC82-D430-4945-8AA9-240D0EF9DD1F}"/>
          </ac:spMkLst>
        </pc:spChg>
        <pc:spChg chg="add del">
          <ac:chgData name="Annie M McD" userId="f4d186914f63629b" providerId="LiveId" clId="{4068B8AD-9482-7449-A7F7-EB0CDE844DB9}" dt="2021-07-03T18:28:25.904" v="14309" actId="26606"/>
          <ac:spMkLst>
            <pc:docMk/>
            <pc:sldMk cId="386171292" sldId="267"/>
            <ac:spMk id="48" creationId="{5AA03EDC-7067-4DFF-B672-541D016AAAB8}"/>
          </ac:spMkLst>
        </pc:spChg>
        <pc:spChg chg="add del">
          <ac:chgData name="Annie M McD" userId="f4d186914f63629b" providerId="LiveId" clId="{4068B8AD-9482-7449-A7F7-EB0CDE844DB9}" dt="2021-07-03T18:28:25.904" v="14309" actId="26606"/>
          <ac:spMkLst>
            <pc:docMk/>
            <pc:sldMk cId="386171292" sldId="267"/>
            <ac:spMk id="49" creationId="{0EBF3E39-B0BE-496A-8604-9007470FFA3A}"/>
          </ac:spMkLst>
        </pc:spChg>
        <pc:spChg chg="add del">
          <ac:chgData name="Annie M McD" userId="f4d186914f63629b" providerId="LiveId" clId="{4068B8AD-9482-7449-A7F7-EB0CDE844DB9}" dt="2021-07-03T18:40:55.741" v="14351" actId="26606"/>
          <ac:spMkLst>
            <pc:docMk/>
            <pc:sldMk cId="386171292" sldId="267"/>
            <ac:spMk id="54" creationId="{C3420C89-0B09-4632-A4AF-3971D08BF7A8}"/>
          </ac:spMkLst>
        </pc:spChg>
        <pc:spChg chg="add del">
          <ac:chgData name="Annie M McD" userId="f4d186914f63629b" providerId="LiveId" clId="{4068B8AD-9482-7449-A7F7-EB0CDE844DB9}" dt="2021-07-03T18:40:55.741" v="14351" actId="26606"/>
          <ac:spMkLst>
            <pc:docMk/>
            <pc:sldMk cId="386171292" sldId="267"/>
            <ac:spMk id="55" creationId="{4E5CBA61-BF74-40B4-A3A8-366BBA626CCF}"/>
          </ac:spMkLst>
        </pc:spChg>
        <pc:spChg chg="add del">
          <ac:chgData name="Annie M McD" userId="f4d186914f63629b" providerId="LiveId" clId="{4068B8AD-9482-7449-A7F7-EB0CDE844DB9}" dt="2021-07-03T18:38:43.213" v="14335" actId="26606"/>
          <ac:spMkLst>
            <pc:docMk/>
            <pc:sldMk cId="386171292" sldId="267"/>
            <ac:spMk id="57" creationId="{5AA03EDC-7067-4DFF-B672-541D016AAAB8}"/>
          </ac:spMkLst>
        </pc:spChg>
        <pc:spChg chg="add del">
          <ac:chgData name="Annie M McD" userId="f4d186914f63629b" providerId="LiveId" clId="{4068B8AD-9482-7449-A7F7-EB0CDE844DB9}" dt="2021-07-03T18:38:43.213" v="14335" actId="26606"/>
          <ac:spMkLst>
            <pc:docMk/>
            <pc:sldMk cId="386171292" sldId="267"/>
            <ac:spMk id="59" creationId="{0EBF3E39-B0BE-496A-8604-9007470FFA3A}"/>
          </ac:spMkLst>
        </pc:spChg>
        <pc:spChg chg="add del">
          <ac:chgData name="Annie M McD" userId="f4d186914f63629b" providerId="LiveId" clId="{4068B8AD-9482-7449-A7F7-EB0CDE844DB9}" dt="2021-07-03T18:38:47.731" v="14337" actId="26606"/>
          <ac:spMkLst>
            <pc:docMk/>
            <pc:sldMk cId="386171292" sldId="267"/>
            <ac:spMk id="61" creationId="{91F32EBA-ED97-466E-8CFA-8382584155D0}"/>
          </ac:spMkLst>
        </pc:spChg>
        <pc:spChg chg="add del">
          <ac:chgData name="Annie M McD" userId="f4d186914f63629b" providerId="LiveId" clId="{4068B8AD-9482-7449-A7F7-EB0CDE844DB9}" dt="2021-07-03T18:38:47.731" v="14337" actId="26606"/>
          <ac:spMkLst>
            <pc:docMk/>
            <pc:sldMk cId="386171292" sldId="267"/>
            <ac:spMk id="62" creationId="{62A38935-BB53-4DF7-A56E-48DD25B685D7}"/>
          </ac:spMkLst>
        </pc:spChg>
        <pc:spChg chg="add del">
          <ac:chgData name="Annie M McD" userId="f4d186914f63629b" providerId="LiveId" clId="{4068B8AD-9482-7449-A7F7-EB0CDE844DB9}" dt="2021-07-03T18:39:16.419" v="14341" actId="26606"/>
          <ac:spMkLst>
            <pc:docMk/>
            <pc:sldMk cId="386171292" sldId="267"/>
            <ac:spMk id="65" creationId="{C3944F27-CA70-4E84-A51A-E6BF89558979}"/>
          </ac:spMkLst>
        </pc:spChg>
        <pc:spChg chg="add del">
          <ac:chgData name="Annie M McD" userId="f4d186914f63629b" providerId="LiveId" clId="{4068B8AD-9482-7449-A7F7-EB0CDE844DB9}" dt="2021-07-03T18:39:11.189" v="14339" actId="26606"/>
          <ac:spMkLst>
            <pc:docMk/>
            <pc:sldMk cId="386171292" sldId="267"/>
            <ac:spMk id="71" creationId="{7D07B7BC-3270-4CF3-A7AA-0937908AD58A}"/>
          </ac:spMkLst>
        </pc:spChg>
        <pc:spChg chg="add del">
          <ac:chgData name="Annie M McD" userId="f4d186914f63629b" providerId="LiveId" clId="{4068B8AD-9482-7449-A7F7-EB0CDE844DB9}" dt="2021-07-03T18:39:16.419" v="14341" actId="26606"/>
          <ac:spMkLst>
            <pc:docMk/>
            <pc:sldMk cId="386171292" sldId="267"/>
            <ac:spMk id="75" creationId="{12609869-9E80-471B-A487-A53288E0E791}"/>
          </ac:spMkLst>
        </pc:spChg>
        <pc:spChg chg="add del">
          <ac:chgData name="Annie M McD" userId="f4d186914f63629b" providerId="LiveId" clId="{4068B8AD-9482-7449-A7F7-EB0CDE844DB9}" dt="2021-07-03T18:39:16.419" v="14341" actId="26606"/>
          <ac:spMkLst>
            <pc:docMk/>
            <pc:sldMk cId="386171292" sldId="267"/>
            <ac:spMk id="76" creationId="{7004738A-9D34-43E8-97D2-CA0EED4F8BE0}"/>
          </ac:spMkLst>
        </pc:spChg>
        <pc:spChg chg="add del">
          <ac:chgData name="Annie M McD" userId="f4d186914f63629b" providerId="LiveId" clId="{4068B8AD-9482-7449-A7F7-EB0CDE844DB9}" dt="2021-07-03T18:39:16.419" v="14341" actId="26606"/>
          <ac:spMkLst>
            <pc:docMk/>
            <pc:sldMk cId="386171292" sldId="267"/>
            <ac:spMk id="77" creationId="{B8B8D07F-F13E-443E-BA68-2D26672D76B9}"/>
          </ac:spMkLst>
        </pc:spChg>
        <pc:spChg chg="add del">
          <ac:chgData name="Annie M McD" userId="f4d186914f63629b" providerId="LiveId" clId="{4068B8AD-9482-7449-A7F7-EB0CDE844DB9}" dt="2021-07-03T18:39:16.419" v="14341" actId="26606"/>
          <ac:spMkLst>
            <pc:docMk/>
            <pc:sldMk cId="386171292" sldId="267"/>
            <ac:spMk id="78" creationId="{2813A4FA-24A5-41ED-A534-3807D1B2F344}"/>
          </ac:spMkLst>
        </pc:spChg>
        <pc:spChg chg="add">
          <ac:chgData name="Annie M McD" userId="f4d186914f63629b" providerId="LiveId" clId="{4068B8AD-9482-7449-A7F7-EB0CDE844DB9}" dt="2021-07-03T18:40:56.698" v="14352" actId="26606"/>
          <ac:spMkLst>
            <pc:docMk/>
            <pc:sldMk cId="386171292" sldId="267"/>
            <ac:spMk id="79" creationId="{7D07B7BC-3270-4CF3-A7AA-0937908AD58A}"/>
          </ac:spMkLst>
        </pc:spChg>
        <pc:spChg chg="add del">
          <ac:chgData name="Annie M McD" userId="f4d186914f63629b" providerId="LiveId" clId="{4068B8AD-9482-7449-A7F7-EB0CDE844DB9}" dt="2021-07-03T18:39:24.790" v="14343" actId="26606"/>
          <ac:spMkLst>
            <pc:docMk/>
            <pc:sldMk cId="386171292" sldId="267"/>
            <ac:spMk id="80" creationId="{C3420C89-0B09-4632-A4AF-3971D08BF7A8}"/>
          </ac:spMkLst>
        </pc:spChg>
        <pc:spChg chg="add del">
          <ac:chgData name="Annie M McD" userId="f4d186914f63629b" providerId="LiveId" clId="{4068B8AD-9482-7449-A7F7-EB0CDE844DB9}" dt="2021-07-03T18:39:24.790" v="14343" actId="26606"/>
          <ac:spMkLst>
            <pc:docMk/>
            <pc:sldMk cId="386171292" sldId="267"/>
            <ac:spMk id="81" creationId="{4E5CBA61-BF74-40B4-A3A8-366BBA626CCF}"/>
          </ac:spMkLst>
        </pc:spChg>
        <pc:spChg chg="add del">
          <ac:chgData name="Annie M McD" userId="f4d186914f63629b" providerId="LiveId" clId="{4068B8AD-9482-7449-A7F7-EB0CDE844DB9}" dt="2021-07-03T18:39:27.557" v="14345" actId="26606"/>
          <ac:spMkLst>
            <pc:docMk/>
            <pc:sldMk cId="386171292" sldId="267"/>
            <ac:spMk id="89" creationId="{E792593F-7429-4C26-9205-C73F129B8E42}"/>
          </ac:spMkLst>
        </pc:spChg>
        <pc:spChg chg="add del">
          <ac:chgData name="Annie M McD" userId="f4d186914f63629b" providerId="LiveId" clId="{4068B8AD-9482-7449-A7F7-EB0CDE844DB9}" dt="2021-07-03T18:39:27.557" v="14345" actId="26606"/>
          <ac:spMkLst>
            <pc:docMk/>
            <pc:sldMk cId="386171292" sldId="267"/>
            <ac:spMk id="90" creationId="{6F4FEC82-D430-4945-8AA9-240D0EF9DD1F}"/>
          </ac:spMkLst>
        </pc:spChg>
        <pc:spChg chg="add del">
          <ac:chgData name="Annie M McD" userId="f4d186914f63629b" providerId="LiveId" clId="{4068B8AD-9482-7449-A7F7-EB0CDE844DB9}" dt="2021-07-03T18:39:33.455" v="14347" actId="26606"/>
          <ac:spMkLst>
            <pc:docMk/>
            <pc:sldMk cId="386171292" sldId="267"/>
            <ac:spMk id="92" creationId="{FCCDD320-F060-4CF7-AE20-8592F7C9571D}"/>
          </ac:spMkLst>
        </pc:spChg>
        <pc:spChg chg="add del">
          <ac:chgData name="Annie M McD" userId="f4d186914f63629b" providerId="LiveId" clId="{4068B8AD-9482-7449-A7F7-EB0CDE844DB9}" dt="2021-07-03T18:39:33.455" v="14347" actId="26606"/>
          <ac:spMkLst>
            <pc:docMk/>
            <pc:sldMk cId="386171292" sldId="267"/>
            <ac:spMk id="93" creationId="{4B49AD00-D954-4DA1-88A1-FFCD8F596D2D}"/>
          </ac:spMkLst>
        </pc:spChg>
        <pc:spChg chg="add del">
          <ac:chgData name="Annie M McD" userId="f4d186914f63629b" providerId="LiveId" clId="{4068B8AD-9482-7449-A7F7-EB0CDE844DB9}" dt="2021-07-03T18:40:05.869" v="14349" actId="26606"/>
          <ac:spMkLst>
            <pc:docMk/>
            <pc:sldMk cId="386171292" sldId="267"/>
            <ac:spMk id="95" creationId="{7D07B7BC-3270-4CF3-A7AA-0937908AD58A}"/>
          </ac:spMkLst>
        </pc:spChg>
        <pc:grpChg chg="add del">
          <ac:chgData name="Annie M McD" userId="f4d186914f63629b" providerId="LiveId" clId="{4068B8AD-9482-7449-A7F7-EB0CDE844DB9}" dt="2021-07-03T18:40:56.698" v="14352" actId="26606"/>
          <ac:grpSpMkLst>
            <pc:docMk/>
            <pc:sldMk cId="386171292" sldId="267"/>
            <ac:grpSpMk id="15" creationId="{2DD5E267-EB6F-47DF-ABEF-2C1BED44DAC6}"/>
          </ac:grpSpMkLst>
        </pc:grpChg>
        <pc:grpChg chg="add del">
          <ac:chgData name="Annie M McD" userId="f4d186914f63629b" providerId="LiveId" clId="{4068B8AD-9482-7449-A7F7-EB0CDE844DB9}" dt="2021-07-03T18:40:56.698" v="14352" actId="26606"/>
          <ac:grpSpMkLst>
            <pc:docMk/>
            <pc:sldMk cId="386171292" sldId="267"/>
            <ac:grpSpMk id="18" creationId="{66828D02-A05D-412B-9F20-B68E970B9FC2}"/>
          </ac:grpSpMkLst>
        </pc:grpChg>
        <pc:grpChg chg="add del">
          <ac:chgData name="Annie M McD" userId="f4d186914f63629b" providerId="LiveId" clId="{4068B8AD-9482-7449-A7F7-EB0CDE844DB9}" dt="2021-07-03T18:40:56.698" v="14352" actId="26606"/>
          <ac:grpSpMkLst>
            <pc:docMk/>
            <pc:sldMk cId="386171292" sldId="267"/>
            <ac:grpSpMk id="27" creationId="{E27AF472-EAE3-4572-AB69-B92BD10DBC6D}"/>
          </ac:grpSpMkLst>
        </pc:grpChg>
        <pc:grpChg chg="add del">
          <ac:chgData name="Annie M McD" userId="f4d186914f63629b" providerId="LiveId" clId="{4068B8AD-9482-7449-A7F7-EB0CDE844DB9}" dt="2021-07-03T18:40:55.741" v="14351" actId="26606"/>
          <ac:grpSpMkLst>
            <pc:docMk/>
            <pc:sldMk cId="386171292" sldId="267"/>
            <ac:grpSpMk id="56" creationId="{AC27E70C-5470-4262-B9CE-AE52C51CF4C1}"/>
          </ac:grpSpMkLst>
        </pc:grpChg>
        <pc:grpChg chg="add del">
          <ac:chgData name="Annie M McD" userId="f4d186914f63629b" providerId="LiveId" clId="{4068B8AD-9482-7449-A7F7-EB0CDE844DB9}" dt="2021-07-03T18:39:11.189" v="14339" actId="26606"/>
          <ac:grpSpMkLst>
            <pc:docMk/>
            <pc:sldMk cId="386171292" sldId="267"/>
            <ac:grpSpMk id="63" creationId="{E27AF472-EAE3-4572-AB69-B92BD10DBC6D}"/>
          </ac:grpSpMkLst>
        </pc:grpChg>
        <pc:grpChg chg="add del">
          <ac:chgData name="Annie M McD" userId="f4d186914f63629b" providerId="LiveId" clId="{4068B8AD-9482-7449-A7F7-EB0CDE844DB9}" dt="2021-07-03T18:40:55.741" v="14351" actId="26606"/>
          <ac:grpSpMkLst>
            <pc:docMk/>
            <pc:sldMk cId="386171292" sldId="267"/>
            <ac:grpSpMk id="64" creationId="{E27AF472-EAE3-4572-AB69-B92BD10DBC6D}"/>
          </ac:grpSpMkLst>
        </pc:grpChg>
        <pc:grpChg chg="add del">
          <ac:chgData name="Annie M McD" userId="f4d186914f63629b" providerId="LiveId" clId="{4068B8AD-9482-7449-A7F7-EB0CDE844DB9}" dt="2021-07-03T18:39:11.189" v="14339" actId="26606"/>
          <ac:grpSpMkLst>
            <pc:docMk/>
            <pc:sldMk cId="386171292" sldId="267"/>
            <ac:grpSpMk id="72" creationId="{3248F5E6-4377-481A-9615-8B26AF96A076}"/>
          </ac:grpSpMkLst>
        </pc:grpChg>
        <pc:grpChg chg="add del">
          <ac:chgData name="Annie M McD" userId="f4d186914f63629b" providerId="LiveId" clId="{4068B8AD-9482-7449-A7F7-EB0CDE844DB9}" dt="2021-07-03T18:39:24.790" v="14343" actId="26606"/>
          <ac:grpSpMkLst>
            <pc:docMk/>
            <pc:sldMk cId="386171292" sldId="267"/>
            <ac:grpSpMk id="82" creationId="{AC27E70C-5470-4262-B9CE-AE52C51CF4C1}"/>
          </ac:grpSpMkLst>
        </pc:grpChg>
        <pc:grpChg chg="add">
          <ac:chgData name="Annie M McD" userId="f4d186914f63629b" providerId="LiveId" clId="{4068B8AD-9482-7449-A7F7-EB0CDE844DB9}" dt="2021-07-03T18:40:56.698" v="14352" actId="26606"/>
          <ac:grpSpMkLst>
            <pc:docMk/>
            <pc:sldMk cId="386171292" sldId="267"/>
            <ac:grpSpMk id="83" creationId="{3248F5E6-4377-481A-9615-8B26AF96A076}"/>
          </ac:grpSpMkLst>
        </pc:grpChg>
        <pc:grpChg chg="add del">
          <ac:chgData name="Annie M McD" userId="f4d186914f63629b" providerId="LiveId" clId="{4068B8AD-9482-7449-A7F7-EB0CDE844DB9}" dt="2021-07-03T18:39:24.790" v="14343" actId="26606"/>
          <ac:grpSpMkLst>
            <pc:docMk/>
            <pc:sldMk cId="386171292" sldId="267"/>
            <ac:grpSpMk id="85" creationId="{E27AF472-EAE3-4572-AB69-B92BD10DBC6D}"/>
          </ac:grpSpMkLst>
        </pc:grpChg>
        <pc:grpChg chg="add">
          <ac:chgData name="Annie M McD" userId="f4d186914f63629b" providerId="LiveId" clId="{4068B8AD-9482-7449-A7F7-EB0CDE844DB9}" dt="2021-07-03T18:40:56.698" v="14352" actId="26606"/>
          <ac:grpSpMkLst>
            <pc:docMk/>
            <pc:sldMk cId="386171292" sldId="267"/>
            <ac:grpSpMk id="86" creationId="{E27AF472-EAE3-4572-AB69-B92BD10DBC6D}"/>
          </ac:grpSpMkLst>
        </pc:grpChg>
        <pc:grpChg chg="add del">
          <ac:chgData name="Annie M McD" userId="f4d186914f63629b" providerId="LiveId" clId="{4068B8AD-9482-7449-A7F7-EB0CDE844DB9}" dt="2021-07-03T18:40:05.869" v="14349" actId="26606"/>
          <ac:grpSpMkLst>
            <pc:docMk/>
            <pc:sldMk cId="386171292" sldId="267"/>
            <ac:grpSpMk id="96" creationId="{3248F5E6-4377-481A-9615-8B26AF96A076}"/>
          </ac:grpSpMkLst>
        </pc:grpChg>
        <pc:grpChg chg="add del">
          <ac:chgData name="Annie M McD" userId="f4d186914f63629b" providerId="LiveId" clId="{4068B8AD-9482-7449-A7F7-EB0CDE844DB9}" dt="2021-07-03T18:40:05.869" v="14349" actId="26606"/>
          <ac:grpSpMkLst>
            <pc:docMk/>
            <pc:sldMk cId="386171292" sldId="267"/>
            <ac:grpSpMk id="98" creationId="{E27AF472-EAE3-4572-AB69-B92BD10DBC6D}"/>
          </ac:grpSpMkLst>
        </pc:grpChg>
        <pc:graphicFrameChg chg="add del modGraphic">
          <ac:chgData name="Annie M McD" userId="f4d186914f63629b" providerId="LiveId" clId="{4068B8AD-9482-7449-A7F7-EB0CDE844DB9}" dt="2021-06-30T12:27:38.440" v="13632"/>
          <ac:graphicFrameMkLst>
            <pc:docMk/>
            <pc:sldMk cId="386171292" sldId="267"/>
            <ac:graphicFrameMk id="4" creationId="{3D0CD6FB-0AC1-C744-B1A5-F924E32D7F9C}"/>
          </ac:graphicFrameMkLst>
        </pc:graphicFrameChg>
        <pc:graphicFrameChg chg="add del mod modGraphic">
          <ac:chgData name="Annie M McD" userId="f4d186914f63629b" providerId="LiveId" clId="{4068B8AD-9482-7449-A7F7-EB0CDE844DB9}" dt="2021-06-30T21:58:48.542" v="13956" actId="478"/>
          <ac:graphicFrameMkLst>
            <pc:docMk/>
            <pc:sldMk cId="386171292" sldId="267"/>
            <ac:graphicFrameMk id="4" creationId="{F6C0FC04-94B1-E943-98AC-30EF66F1DCFD}"/>
          </ac:graphicFrameMkLst>
        </pc:graphicFrameChg>
        <pc:graphicFrameChg chg="add del modGraphic">
          <ac:chgData name="Annie M McD" userId="f4d186914f63629b" providerId="LiveId" clId="{4068B8AD-9482-7449-A7F7-EB0CDE844DB9}" dt="2021-06-30T12:27:55.870" v="13634"/>
          <ac:graphicFrameMkLst>
            <pc:docMk/>
            <pc:sldMk cId="386171292" sldId="267"/>
            <ac:graphicFrameMk id="5" creationId="{83E16085-25AD-5248-AB4F-0BA51586B145}"/>
          </ac:graphicFrameMkLst>
        </pc:graphicFrameChg>
        <pc:graphicFrameChg chg="add del mod modGraphic">
          <ac:chgData name="Annie M McD" userId="f4d186914f63629b" providerId="LiveId" clId="{4068B8AD-9482-7449-A7F7-EB0CDE844DB9}" dt="2021-06-30T12:28:23.460" v="13638"/>
          <ac:graphicFrameMkLst>
            <pc:docMk/>
            <pc:sldMk cId="386171292" sldId="267"/>
            <ac:graphicFrameMk id="6" creationId="{2BF29D8B-1600-8A45-B1B9-DC3B5372FDB3}"/>
          </ac:graphicFrameMkLst>
        </pc:graphicFrameChg>
        <pc:graphicFrameChg chg="add del mod modGraphic">
          <ac:chgData name="Annie M McD" userId="f4d186914f63629b" providerId="LiveId" clId="{4068B8AD-9482-7449-A7F7-EB0CDE844DB9}" dt="2021-06-30T12:28:54.021" v="13644"/>
          <ac:graphicFrameMkLst>
            <pc:docMk/>
            <pc:sldMk cId="386171292" sldId="267"/>
            <ac:graphicFrameMk id="8" creationId="{14996167-5BF0-CF4E-9335-713AC517044E}"/>
          </ac:graphicFrameMkLst>
        </pc:graphicFrameChg>
        <pc:graphicFrameChg chg="add del modGraphic">
          <ac:chgData name="Annie M McD" userId="f4d186914f63629b" providerId="LiveId" clId="{4068B8AD-9482-7449-A7F7-EB0CDE844DB9}" dt="2021-06-30T12:30:34.714" v="13648"/>
          <ac:graphicFrameMkLst>
            <pc:docMk/>
            <pc:sldMk cId="386171292" sldId="267"/>
            <ac:graphicFrameMk id="10" creationId="{BB4E0988-ED36-F44B-B990-00D83F8A08F2}"/>
          </ac:graphicFrameMkLst>
        </pc:graphicFrameChg>
        <pc:picChg chg="add mod ord">
          <ac:chgData name="Annie M McD" userId="f4d186914f63629b" providerId="LiveId" clId="{4068B8AD-9482-7449-A7F7-EB0CDE844DB9}" dt="2021-07-05T07:46:04.423" v="15638" actId="1076"/>
          <ac:picMkLst>
            <pc:docMk/>
            <pc:sldMk cId="386171292" sldId="267"/>
            <ac:picMk id="4" creationId="{3B94ECA0-461B-D644-836E-FFEC8292B769}"/>
          </ac:picMkLst>
        </pc:picChg>
      </pc:sldChg>
      <pc:sldChg chg="addSp delSp modSp new mod setBg setClrOvrMap">
        <pc:chgData name="Annie M McD" userId="f4d186914f63629b" providerId="LiveId" clId="{4068B8AD-9482-7449-A7F7-EB0CDE844DB9}" dt="2021-07-07T19:52:45.959" v="16787" actId="20577"/>
        <pc:sldMkLst>
          <pc:docMk/>
          <pc:sldMk cId="937951374" sldId="268"/>
        </pc:sldMkLst>
        <pc:spChg chg="mod">
          <ac:chgData name="Annie M McD" userId="f4d186914f63629b" providerId="LiveId" clId="{4068B8AD-9482-7449-A7F7-EB0CDE844DB9}" dt="2021-07-07T19:52:45.959" v="16787" actId="20577"/>
          <ac:spMkLst>
            <pc:docMk/>
            <pc:sldMk cId="937951374" sldId="268"/>
            <ac:spMk id="2" creationId="{8A1902A8-4C18-2D47-AE2B-976DDB0435FF}"/>
          </ac:spMkLst>
        </pc:spChg>
        <pc:spChg chg="mod ord">
          <ac:chgData name="Annie M McD" userId="f4d186914f63629b" providerId="LiveId" clId="{4068B8AD-9482-7449-A7F7-EB0CDE844DB9}" dt="2021-07-03T18:41:53.258" v="14355" actId="26606"/>
          <ac:spMkLst>
            <pc:docMk/>
            <pc:sldMk cId="937951374" sldId="268"/>
            <ac:spMk id="3" creationId="{D8320675-BE28-8C49-B4D9-298619E38F92}"/>
          </ac:spMkLst>
        </pc:spChg>
        <pc:spChg chg="add del">
          <ac:chgData name="Annie M McD" userId="f4d186914f63629b" providerId="LiveId" clId="{4068B8AD-9482-7449-A7F7-EB0CDE844DB9}" dt="2021-07-03T18:29:06.250" v="14311" actId="26606"/>
          <ac:spMkLst>
            <pc:docMk/>
            <pc:sldMk cId="937951374" sldId="268"/>
            <ac:spMk id="6" creationId="{3CD9DF72-87A3-404E-A828-84CBF11A8303}"/>
          </ac:spMkLst>
        </pc:spChg>
        <pc:spChg chg="add del">
          <ac:chgData name="Annie M McD" userId="f4d186914f63629b" providerId="LiveId" clId="{4068B8AD-9482-7449-A7F7-EB0CDE844DB9}" dt="2021-07-03T18:25:02.968" v="14266" actId="26606"/>
          <ac:spMkLst>
            <pc:docMk/>
            <pc:sldMk cId="937951374" sldId="268"/>
            <ac:spMk id="9" creationId="{9AA72BD9-2C5A-4EDC-931F-5AA08EACA0F3}"/>
          </ac:spMkLst>
        </pc:spChg>
        <pc:spChg chg="add del">
          <ac:chgData name="Annie M McD" userId="f4d186914f63629b" providerId="LiveId" clId="{4068B8AD-9482-7449-A7F7-EB0CDE844DB9}" dt="2021-07-03T18:29:07.290" v="14313" actId="26606"/>
          <ac:spMkLst>
            <pc:docMk/>
            <pc:sldMk cId="937951374" sldId="268"/>
            <ac:spMk id="10" creationId="{CBE3092D-4105-4026-9B66-A0011E0CA5E1}"/>
          </ac:spMkLst>
        </pc:spChg>
        <pc:spChg chg="add del">
          <ac:chgData name="Annie M McD" userId="f4d186914f63629b" providerId="LiveId" clId="{4068B8AD-9482-7449-A7F7-EB0CDE844DB9}" dt="2021-07-03T18:25:02.968" v="14266" actId="26606"/>
          <ac:spMkLst>
            <pc:docMk/>
            <pc:sldMk cId="937951374" sldId="268"/>
            <ac:spMk id="11" creationId="{DD3981AC-7B61-4947-BCF3-F7AA7FA385B9}"/>
          </ac:spMkLst>
        </pc:spChg>
        <pc:spChg chg="add del">
          <ac:chgData name="Annie M McD" userId="f4d186914f63629b" providerId="LiveId" clId="{4068B8AD-9482-7449-A7F7-EB0CDE844DB9}" dt="2021-07-03T18:29:07.290" v="14313" actId="26606"/>
          <ac:spMkLst>
            <pc:docMk/>
            <pc:sldMk cId="937951374" sldId="268"/>
            <ac:spMk id="12" creationId="{D9759409-BDF8-4BFD-9AF3-4B5C04C2A162}"/>
          </ac:spMkLst>
        </pc:spChg>
        <pc:spChg chg="add del">
          <ac:chgData name="Annie M McD" userId="f4d186914f63629b" providerId="LiveId" clId="{4068B8AD-9482-7449-A7F7-EB0CDE844DB9}" dt="2021-07-03T18:25:02.968" v="14266" actId="26606"/>
          <ac:spMkLst>
            <pc:docMk/>
            <pc:sldMk cId="937951374" sldId="268"/>
            <ac:spMk id="13" creationId="{55D4142C-5077-457F-A6AD-3FECFDB39685}"/>
          </ac:spMkLst>
        </pc:spChg>
        <pc:spChg chg="add del">
          <ac:chgData name="Annie M McD" userId="f4d186914f63629b" providerId="LiveId" clId="{4068B8AD-9482-7449-A7F7-EB0CDE844DB9}" dt="2021-07-03T18:29:08.330" v="14315" actId="26606"/>
          <ac:spMkLst>
            <pc:docMk/>
            <pc:sldMk cId="937951374" sldId="268"/>
            <ac:spMk id="14" creationId="{3346177D-ADC4-4968-B747-5CFCD390B5B9}"/>
          </ac:spMkLst>
        </pc:spChg>
        <pc:spChg chg="add del">
          <ac:chgData name="Annie M McD" userId="f4d186914f63629b" providerId="LiveId" clId="{4068B8AD-9482-7449-A7F7-EB0CDE844DB9}" dt="2021-07-03T18:25:02.968" v="14266" actId="26606"/>
          <ac:spMkLst>
            <pc:docMk/>
            <pc:sldMk cId="937951374" sldId="268"/>
            <ac:spMk id="15" creationId="{7A5F0580-5EE9-419F-96EE-B6529EF6E7D0}"/>
          </ac:spMkLst>
        </pc:spChg>
        <pc:spChg chg="add del">
          <ac:chgData name="Annie M McD" userId="f4d186914f63629b" providerId="LiveId" clId="{4068B8AD-9482-7449-A7F7-EB0CDE844DB9}" dt="2021-07-03T18:29:08.330" v="14315" actId="26606"/>
          <ac:spMkLst>
            <pc:docMk/>
            <pc:sldMk cId="937951374" sldId="268"/>
            <ac:spMk id="16" creationId="{0844A943-BF79-4FEA-ABB1-3BD54D236606}"/>
          </ac:spMkLst>
        </pc:spChg>
        <pc:spChg chg="add del">
          <ac:chgData name="Annie M McD" userId="f4d186914f63629b" providerId="LiveId" clId="{4068B8AD-9482-7449-A7F7-EB0CDE844DB9}" dt="2021-07-03T18:25:08.563" v="14268" actId="26606"/>
          <ac:spMkLst>
            <pc:docMk/>
            <pc:sldMk cId="937951374" sldId="268"/>
            <ac:spMk id="17" creationId="{5E39A796-BE83-48B1-B33F-35C4A32AAB57}"/>
          </ac:spMkLst>
        </pc:spChg>
        <pc:spChg chg="add del">
          <ac:chgData name="Annie M McD" userId="f4d186914f63629b" providerId="LiveId" clId="{4068B8AD-9482-7449-A7F7-EB0CDE844DB9}" dt="2021-07-03T18:25:08.563" v="14268" actId="26606"/>
          <ac:spMkLst>
            <pc:docMk/>
            <pc:sldMk cId="937951374" sldId="268"/>
            <ac:spMk id="18" creationId="{72F84B47-E267-4194-8194-831DB7B5547F}"/>
          </ac:spMkLst>
        </pc:spChg>
        <pc:spChg chg="add del">
          <ac:chgData name="Annie M McD" userId="f4d186914f63629b" providerId="LiveId" clId="{4068B8AD-9482-7449-A7F7-EB0CDE844DB9}" dt="2021-07-03T18:29:08.330" v="14315" actId="26606"/>
          <ac:spMkLst>
            <pc:docMk/>
            <pc:sldMk cId="937951374" sldId="268"/>
            <ac:spMk id="19" creationId="{6437CC72-F4A8-4DC3-AFAB-D22C482C8100}"/>
          </ac:spMkLst>
        </pc:spChg>
        <pc:spChg chg="add del">
          <ac:chgData name="Annie M McD" userId="f4d186914f63629b" providerId="LiveId" clId="{4068B8AD-9482-7449-A7F7-EB0CDE844DB9}" dt="2021-07-03T18:29:10.229" v="14317" actId="26606"/>
          <ac:spMkLst>
            <pc:docMk/>
            <pc:sldMk cId="937951374" sldId="268"/>
            <ac:spMk id="21" creationId="{5E39A796-BE83-48B1-B33F-35C4A32AAB57}"/>
          </ac:spMkLst>
        </pc:spChg>
        <pc:spChg chg="add del">
          <ac:chgData name="Annie M McD" userId="f4d186914f63629b" providerId="LiveId" clId="{4068B8AD-9482-7449-A7F7-EB0CDE844DB9}" dt="2021-07-03T18:29:10.229" v="14317" actId="26606"/>
          <ac:spMkLst>
            <pc:docMk/>
            <pc:sldMk cId="937951374" sldId="268"/>
            <ac:spMk id="22" creationId="{72F84B47-E267-4194-8194-831DB7B5547F}"/>
          </ac:spMkLst>
        </pc:spChg>
        <pc:spChg chg="add del">
          <ac:chgData name="Annie M McD" userId="f4d186914f63629b" providerId="LiveId" clId="{4068B8AD-9482-7449-A7F7-EB0CDE844DB9}" dt="2021-07-03T18:29:11.056" v="14319" actId="26606"/>
          <ac:spMkLst>
            <pc:docMk/>
            <pc:sldMk cId="937951374" sldId="268"/>
            <ac:spMk id="24" creationId="{0E3596DD-156A-473E-9BB3-C6A29F7574E9}"/>
          </ac:spMkLst>
        </pc:spChg>
        <pc:spChg chg="add del">
          <ac:chgData name="Annie M McD" userId="f4d186914f63629b" providerId="LiveId" clId="{4068B8AD-9482-7449-A7F7-EB0CDE844DB9}" dt="2021-07-03T18:29:11.056" v="14319" actId="26606"/>
          <ac:spMkLst>
            <pc:docMk/>
            <pc:sldMk cId="937951374" sldId="268"/>
            <ac:spMk id="25" creationId="{2C46C4D6-C474-4E92-B52E-944C1118F7B6}"/>
          </ac:spMkLst>
        </pc:spChg>
        <pc:spChg chg="add del">
          <ac:chgData name="Annie M McD" userId="f4d186914f63629b" providerId="LiveId" clId="{4068B8AD-9482-7449-A7F7-EB0CDE844DB9}" dt="2021-07-03T18:29:11.822" v="14321" actId="26606"/>
          <ac:spMkLst>
            <pc:docMk/>
            <pc:sldMk cId="937951374" sldId="268"/>
            <ac:spMk id="27" creationId="{8FC9BE17-9A7B-462D-AE50-3D8777387304}"/>
          </ac:spMkLst>
        </pc:spChg>
        <pc:spChg chg="add del">
          <ac:chgData name="Annie M McD" userId="f4d186914f63629b" providerId="LiveId" clId="{4068B8AD-9482-7449-A7F7-EB0CDE844DB9}" dt="2021-07-03T18:29:11.822" v="14321" actId="26606"/>
          <ac:spMkLst>
            <pc:docMk/>
            <pc:sldMk cId="937951374" sldId="268"/>
            <ac:spMk id="28" creationId="{3EBE8569-6AEC-4B8C-8D53-2DE337CDBA65}"/>
          </ac:spMkLst>
        </pc:spChg>
        <pc:spChg chg="add del">
          <ac:chgData name="Annie M McD" userId="f4d186914f63629b" providerId="LiveId" clId="{4068B8AD-9482-7449-A7F7-EB0CDE844DB9}" dt="2021-07-03T18:29:11.822" v="14321" actId="26606"/>
          <ac:spMkLst>
            <pc:docMk/>
            <pc:sldMk cId="937951374" sldId="268"/>
            <ac:spMk id="29" creationId="{55D4142C-5077-457F-A6AD-3FECFDB39685}"/>
          </ac:spMkLst>
        </pc:spChg>
        <pc:spChg chg="add del">
          <ac:chgData name="Annie M McD" userId="f4d186914f63629b" providerId="LiveId" clId="{4068B8AD-9482-7449-A7F7-EB0CDE844DB9}" dt="2021-07-03T18:29:11.822" v="14321" actId="26606"/>
          <ac:spMkLst>
            <pc:docMk/>
            <pc:sldMk cId="937951374" sldId="268"/>
            <ac:spMk id="30" creationId="{7A5F0580-5EE9-419F-96EE-B6529EF6E7D0}"/>
          </ac:spMkLst>
        </pc:spChg>
        <pc:spChg chg="add del">
          <ac:chgData name="Annie M McD" userId="f4d186914f63629b" providerId="LiveId" clId="{4068B8AD-9482-7449-A7F7-EB0CDE844DB9}" dt="2021-07-03T18:29:14.856" v="14323" actId="26606"/>
          <ac:spMkLst>
            <pc:docMk/>
            <pc:sldMk cId="937951374" sldId="268"/>
            <ac:spMk id="32" creationId="{2B566528-1B12-4246-9431-5C2D7D081168}"/>
          </ac:spMkLst>
        </pc:spChg>
        <pc:spChg chg="add del">
          <ac:chgData name="Annie M McD" userId="f4d186914f63629b" providerId="LiveId" clId="{4068B8AD-9482-7449-A7F7-EB0CDE844DB9}" dt="2021-07-03T18:29:15.790" v="14325" actId="26606"/>
          <ac:spMkLst>
            <pc:docMk/>
            <pc:sldMk cId="937951374" sldId="268"/>
            <ac:spMk id="40" creationId="{5E8D2E83-FB3A-40E7-A9E5-7AB389D612B4}"/>
          </ac:spMkLst>
        </pc:spChg>
        <pc:spChg chg="add del">
          <ac:chgData name="Annie M McD" userId="f4d186914f63629b" providerId="LiveId" clId="{4068B8AD-9482-7449-A7F7-EB0CDE844DB9}" dt="2021-07-03T18:41:53.258" v="14355" actId="26606"/>
          <ac:spMkLst>
            <pc:docMk/>
            <pc:sldMk cId="937951374" sldId="268"/>
            <ac:spMk id="42" creationId="{78532AE1-3E02-470C-B898-A0C62F2E99AB}"/>
          </ac:spMkLst>
        </pc:spChg>
        <pc:spChg chg="add del">
          <ac:chgData name="Annie M McD" userId="f4d186914f63629b" providerId="LiveId" clId="{4068B8AD-9482-7449-A7F7-EB0CDE844DB9}" dt="2021-07-03T18:41:53.258" v="14355" actId="26606"/>
          <ac:spMkLst>
            <pc:docMk/>
            <pc:sldMk cId="937951374" sldId="268"/>
            <ac:spMk id="43" creationId="{E7401DF7-4687-415B-A91D-DB43BEEBDFE5}"/>
          </ac:spMkLst>
        </pc:spChg>
        <pc:spChg chg="add del">
          <ac:chgData name="Annie M McD" userId="f4d186914f63629b" providerId="LiveId" clId="{4068B8AD-9482-7449-A7F7-EB0CDE844DB9}" dt="2021-07-03T18:41:53.258" v="14355" actId="26606"/>
          <ac:spMkLst>
            <pc:docMk/>
            <pc:sldMk cId="937951374" sldId="268"/>
            <ac:spMk id="44" creationId="{8EFC09D2-72D2-4174-A2DF-1017D0FEBD3D}"/>
          </ac:spMkLst>
        </pc:spChg>
        <pc:spChg chg="add del">
          <ac:chgData name="Annie M McD" userId="f4d186914f63629b" providerId="LiveId" clId="{4068B8AD-9482-7449-A7F7-EB0CDE844DB9}" dt="2021-07-03T18:41:52.457" v="14354" actId="26606"/>
          <ac:spMkLst>
            <pc:docMk/>
            <pc:sldMk cId="937951374" sldId="268"/>
            <ac:spMk id="49" creationId="{7D07B7BC-3270-4CF3-A7AA-0937908AD58A}"/>
          </ac:spMkLst>
        </pc:spChg>
        <pc:spChg chg="add">
          <ac:chgData name="Annie M McD" userId="f4d186914f63629b" providerId="LiveId" clId="{4068B8AD-9482-7449-A7F7-EB0CDE844DB9}" dt="2021-07-03T18:41:53.258" v="14355" actId="26606"/>
          <ac:spMkLst>
            <pc:docMk/>
            <pc:sldMk cId="937951374" sldId="268"/>
            <ac:spMk id="65" creationId="{C3420C89-0B09-4632-A4AF-3971D08BF7A8}"/>
          </ac:spMkLst>
        </pc:spChg>
        <pc:spChg chg="add">
          <ac:chgData name="Annie M McD" userId="f4d186914f63629b" providerId="LiveId" clId="{4068B8AD-9482-7449-A7F7-EB0CDE844DB9}" dt="2021-07-03T18:41:53.258" v="14355" actId="26606"/>
          <ac:spMkLst>
            <pc:docMk/>
            <pc:sldMk cId="937951374" sldId="268"/>
            <ac:spMk id="66" creationId="{4E5CBA61-BF74-40B4-A3A8-366BBA626CCF}"/>
          </ac:spMkLst>
        </pc:spChg>
        <pc:grpChg chg="add del">
          <ac:chgData name="Annie M McD" userId="f4d186914f63629b" providerId="LiveId" clId="{4068B8AD-9482-7449-A7F7-EB0CDE844DB9}" dt="2021-07-03T18:29:14.856" v="14323" actId="26606"/>
          <ac:grpSpMkLst>
            <pc:docMk/>
            <pc:sldMk cId="937951374" sldId="268"/>
            <ac:grpSpMk id="33" creationId="{828A5161-06F1-46CF-8AD7-844680A59E13}"/>
          </ac:grpSpMkLst>
        </pc:grpChg>
        <pc:grpChg chg="add del">
          <ac:chgData name="Annie M McD" userId="f4d186914f63629b" providerId="LiveId" clId="{4068B8AD-9482-7449-A7F7-EB0CDE844DB9}" dt="2021-07-03T18:29:14.856" v="14323" actId="26606"/>
          <ac:grpSpMkLst>
            <pc:docMk/>
            <pc:sldMk cId="937951374" sldId="268"/>
            <ac:grpSpMk id="36" creationId="{5995D10D-E9C9-47DB-AE7E-801FEF38F5C9}"/>
          </ac:grpSpMkLst>
        </pc:grpChg>
        <pc:grpChg chg="add del">
          <ac:chgData name="Annie M McD" userId="f4d186914f63629b" providerId="LiveId" clId="{4068B8AD-9482-7449-A7F7-EB0CDE844DB9}" dt="2021-07-03T18:41:52.457" v="14354" actId="26606"/>
          <ac:grpSpMkLst>
            <pc:docMk/>
            <pc:sldMk cId="937951374" sldId="268"/>
            <ac:grpSpMk id="51" creationId="{F25CF9F0-F8C1-414D-B348-B5FA27CCE6C4}"/>
          </ac:grpSpMkLst>
        </pc:grpChg>
        <pc:grpChg chg="add">
          <ac:chgData name="Annie M McD" userId="f4d186914f63629b" providerId="LiveId" clId="{4068B8AD-9482-7449-A7F7-EB0CDE844DB9}" dt="2021-07-03T18:41:53.258" v="14355" actId="26606"/>
          <ac:grpSpMkLst>
            <pc:docMk/>
            <pc:sldMk cId="937951374" sldId="268"/>
            <ac:grpSpMk id="53" creationId="{AC27E70C-5470-4262-B9CE-AE52C51CF4C1}"/>
          </ac:grpSpMkLst>
        </pc:grpChg>
        <pc:grpChg chg="add del">
          <ac:chgData name="Annie M McD" userId="f4d186914f63629b" providerId="LiveId" clId="{4068B8AD-9482-7449-A7F7-EB0CDE844DB9}" dt="2021-07-03T18:41:52.457" v="14354" actId="26606"/>
          <ac:grpSpMkLst>
            <pc:docMk/>
            <pc:sldMk cId="937951374" sldId="268"/>
            <ac:grpSpMk id="55" creationId="{B21CE605-3A03-402B-BB38-A81222A0BE93}"/>
          </ac:grpSpMkLst>
        </pc:grpChg>
        <pc:grpChg chg="add">
          <ac:chgData name="Annie M McD" userId="f4d186914f63629b" providerId="LiveId" clId="{4068B8AD-9482-7449-A7F7-EB0CDE844DB9}" dt="2021-07-03T18:41:53.258" v="14355" actId="26606"/>
          <ac:grpSpMkLst>
            <pc:docMk/>
            <pc:sldMk cId="937951374" sldId="268"/>
            <ac:grpSpMk id="57" creationId="{E27AF472-EAE3-4572-AB69-B92BD10DBC6D}"/>
          </ac:grpSpMkLst>
        </pc:grpChg>
        <pc:picChg chg="add mod ord">
          <ac:chgData name="Annie M McD" userId="f4d186914f63629b" providerId="LiveId" clId="{4068B8AD-9482-7449-A7F7-EB0CDE844DB9}" dt="2021-07-03T18:47:28.962" v="14371" actId="1076"/>
          <ac:picMkLst>
            <pc:docMk/>
            <pc:sldMk cId="937951374" sldId="268"/>
            <ac:picMk id="4" creationId="{9F9710E3-4DA3-D243-A13D-396E85B752CA}"/>
          </ac:picMkLst>
        </pc:picChg>
        <pc:cxnChg chg="add del">
          <ac:chgData name="Annie M McD" userId="f4d186914f63629b" providerId="LiveId" clId="{4068B8AD-9482-7449-A7F7-EB0CDE844DB9}" dt="2021-07-03T18:29:06.250" v="14311" actId="26606"/>
          <ac:cxnSpMkLst>
            <pc:docMk/>
            <pc:sldMk cId="937951374" sldId="268"/>
            <ac:cxnSpMk id="7" creationId="{20E3A342-4D61-4E3F-AF90-1AB42AEB96CC}"/>
          </ac:cxnSpMkLst>
        </pc:cxnChg>
      </pc:sldChg>
      <pc:sldChg chg="addSp delSp modSp new mod setBg setClrOvrMap modNotesTx">
        <pc:chgData name="Annie M McD" userId="f4d186914f63629b" providerId="LiveId" clId="{4068B8AD-9482-7449-A7F7-EB0CDE844DB9}" dt="2021-07-09T12:14:50.653" v="18292" actId="1076"/>
        <pc:sldMkLst>
          <pc:docMk/>
          <pc:sldMk cId="3872304148" sldId="269"/>
        </pc:sldMkLst>
        <pc:spChg chg="mod">
          <ac:chgData name="Annie M McD" userId="f4d186914f63629b" providerId="LiveId" clId="{4068B8AD-9482-7449-A7F7-EB0CDE844DB9}" dt="2021-07-09T11:55:02.165" v="18223" actId="20577"/>
          <ac:spMkLst>
            <pc:docMk/>
            <pc:sldMk cId="3872304148" sldId="269"/>
            <ac:spMk id="2" creationId="{F7C94FE7-CFEF-8F44-84ED-C6A7AF88F21F}"/>
          </ac:spMkLst>
        </pc:spChg>
        <pc:spChg chg="del mod">
          <ac:chgData name="Annie M McD" userId="f4d186914f63629b" providerId="LiveId" clId="{4068B8AD-9482-7449-A7F7-EB0CDE844DB9}" dt="2021-07-03T23:53:28.372" v="14671" actId="26606"/>
          <ac:spMkLst>
            <pc:docMk/>
            <pc:sldMk cId="3872304148" sldId="269"/>
            <ac:spMk id="3" creationId="{F410B572-EC62-E648-AAD2-9343D3D03CF7}"/>
          </ac:spMkLst>
        </pc:spChg>
        <pc:spChg chg="add mod">
          <ac:chgData name="Annie M McD" userId="f4d186914f63629b" providerId="LiveId" clId="{4068B8AD-9482-7449-A7F7-EB0CDE844DB9}" dt="2021-07-05T07:31:36.352" v="15170" actId="20577"/>
          <ac:spMkLst>
            <pc:docMk/>
            <pc:sldMk cId="3872304148" sldId="269"/>
            <ac:spMk id="4" creationId="{A9059DF4-6DAF-4D48-A05A-F9F8D20597FF}"/>
          </ac:spMkLst>
        </pc:spChg>
        <pc:spChg chg="add mod">
          <ac:chgData name="Annie M McD" userId="f4d186914f63629b" providerId="LiveId" clId="{4068B8AD-9482-7449-A7F7-EB0CDE844DB9}" dt="2021-07-05T13:02:36.240" v="16610" actId="1076"/>
          <ac:spMkLst>
            <pc:docMk/>
            <pc:sldMk cId="3872304148" sldId="269"/>
            <ac:spMk id="6" creationId="{B902206D-A380-BE4D-9E67-113F1946C954}"/>
          </ac:spMkLst>
        </pc:spChg>
        <pc:spChg chg="add del">
          <ac:chgData name="Annie M McD" userId="f4d186914f63629b" providerId="LiveId" clId="{4068B8AD-9482-7449-A7F7-EB0CDE844DB9}" dt="2021-07-05T04:25:25.009" v="14919" actId="26606"/>
          <ac:spMkLst>
            <pc:docMk/>
            <pc:sldMk cId="3872304148" sldId="269"/>
            <ac:spMk id="9" creationId="{B819A166-7571-4003-A6B8-B62034C3ED30}"/>
          </ac:spMkLst>
        </pc:spChg>
        <pc:spChg chg="add del">
          <ac:chgData name="Annie M McD" userId="f4d186914f63629b" providerId="LiveId" clId="{4068B8AD-9482-7449-A7F7-EB0CDE844DB9}" dt="2021-07-05T04:25:24.896" v="14918" actId="26606"/>
          <ac:spMkLst>
            <pc:docMk/>
            <pc:sldMk cId="3872304148" sldId="269"/>
            <ac:spMk id="14" creationId="{6753252F-4873-4F63-801D-CC719279A7D5}"/>
          </ac:spMkLst>
        </pc:spChg>
        <pc:spChg chg="add del">
          <ac:chgData name="Annie M McD" userId="f4d186914f63629b" providerId="LiveId" clId="{4068B8AD-9482-7449-A7F7-EB0CDE844DB9}" dt="2021-07-05T04:25:24.896" v="14918" actId="26606"/>
          <ac:spMkLst>
            <pc:docMk/>
            <pc:sldMk cId="3872304148" sldId="269"/>
            <ac:spMk id="16" creationId="{047C8CCB-F95D-4249-92DD-651249D3535A}"/>
          </ac:spMkLst>
        </pc:spChg>
        <pc:spChg chg="add del">
          <ac:chgData name="Annie M McD" userId="f4d186914f63629b" providerId="LiveId" clId="{4068B8AD-9482-7449-A7F7-EB0CDE844DB9}" dt="2021-07-05T07:12:07.418" v="15005" actId="26606"/>
          <ac:spMkLst>
            <pc:docMk/>
            <pc:sldMk cId="3872304148" sldId="269"/>
            <ac:spMk id="18" creationId="{4300840D-0A0B-4512-BACA-B439D5B9C57C}"/>
          </ac:spMkLst>
        </pc:spChg>
        <pc:spChg chg="add del">
          <ac:chgData name="Annie M McD" userId="f4d186914f63629b" providerId="LiveId" clId="{4068B8AD-9482-7449-A7F7-EB0CDE844DB9}" dt="2021-07-05T07:12:07.418" v="15005" actId="26606"/>
          <ac:spMkLst>
            <pc:docMk/>
            <pc:sldMk cId="3872304148" sldId="269"/>
            <ac:spMk id="19" creationId="{C4285719-470E-454C-AF62-8323075F1F5B}"/>
          </ac:spMkLst>
        </pc:spChg>
        <pc:spChg chg="add del">
          <ac:chgData name="Annie M McD" userId="f4d186914f63629b" providerId="LiveId" clId="{4068B8AD-9482-7449-A7F7-EB0CDE844DB9}" dt="2021-07-05T07:12:07.418" v="15005" actId="26606"/>
          <ac:spMkLst>
            <pc:docMk/>
            <pc:sldMk cId="3872304148" sldId="269"/>
            <ac:spMk id="20" creationId="{D2B78728-A580-49A7-84F9-6EF6F583ADE0}"/>
          </ac:spMkLst>
        </pc:spChg>
        <pc:spChg chg="add del">
          <ac:chgData name="Annie M McD" userId="f4d186914f63629b" providerId="LiveId" clId="{4068B8AD-9482-7449-A7F7-EB0CDE844DB9}" dt="2021-07-05T07:12:07.418" v="15005" actId="26606"/>
          <ac:spMkLst>
            <pc:docMk/>
            <pc:sldMk cId="3872304148" sldId="269"/>
            <ac:spMk id="21" creationId="{CD9FE4EF-C4D8-49A0-B2FF-81D8DB7D8A24}"/>
          </ac:spMkLst>
        </pc:spChg>
        <pc:spChg chg="add del">
          <ac:chgData name="Annie M McD" userId="f4d186914f63629b" providerId="LiveId" clId="{4068B8AD-9482-7449-A7F7-EB0CDE844DB9}" dt="2021-07-05T07:12:07.418" v="15005" actId="26606"/>
          <ac:spMkLst>
            <pc:docMk/>
            <pc:sldMk cId="3872304148" sldId="269"/>
            <ac:spMk id="22" creationId="{38FAA1A1-D861-433F-88FA-1E9D6FD31D11}"/>
          </ac:spMkLst>
        </pc:spChg>
        <pc:spChg chg="add del">
          <ac:chgData name="Annie M McD" userId="f4d186914f63629b" providerId="LiveId" clId="{4068B8AD-9482-7449-A7F7-EB0CDE844DB9}" dt="2021-07-05T07:12:07.418" v="15005" actId="26606"/>
          <ac:spMkLst>
            <pc:docMk/>
            <pc:sldMk cId="3872304148" sldId="269"/>
            <ac:spMk id="24" creationId="{8D71EDA1-87BF-4D5D-AB79-F346FD19278A}"/>
          </ac:spMkLst>
        </pc:spChg>
        <pc:spChg chg="add del">
          <ac:chgData name="Annie M McD" userId="f4d186914f63629b" providerId="LiveId" clId="{4068B8AD-9482-7449-A7F7-EB0CDE844DB9}" dt="2021-07-05T07:13:09.873" v="15009" actId="26606"/>
          <ac:spMkLst>
            <pc:docMk/>
            <pc:sldMk cId="3872304148" sldId="269"/>
            <ac:spMk id="26" creationId="{42A5316D-ED2F-4F89-B4B4-8D9240B1A348}"/>
          </ac:spMkLst>
        </pc:spChg>
        <pc:spChg chg="add del">
          <ac:chgData name="Annie M McD" userId="f4d186914f63629b" providerId="LiveId" clId="{4068B8AD-9482-7449-A7F7-EB0CDE844DB9}" dt="2021-07-05T04:26:38.126" v="14923" actId="26606"/>
          <ac:spMkLst>
            <pc:docMk/>
            <pc:sldMk cId="3872304148" sldId="269"/>
            <ac:spMk id="29" creationId="{E8F175C6-C15F-4DB0-8423-A1EF4AADC813}"/>
          </ac:spMkLst>
        </pc:spChg>
        <pc:spChg chg="add del">
          <ac:chgData name="Annie M McD" userId="f4d186914f63629b" providerId="LiveId" clId="{4068B8AD-9482-7449-A7F7-EB0CDE844DB9}" dt="2021-07-05T07:14:27.097" v="15013" actId="26606"/>
          <ac:spMkLst>
            <pc:docMk/>
            <pc:sldMk cId="3872304148" sldId="269"/>
            <ac:spMk id="31" creationId="{5FDF4720-5445-47BE-89FE-E40D1AE6F619}"/>
          </ac:spMkLst>
        </pc:spChg>
        <pc:spChg chg="add del">
          <ac:chgData name="Annie M McD" userId="f4d186914f63629b" providerId="LiveId" clId="{4068B8AD-9482-7449-A7F7-EB0CDE844DB9}" dt="2021-07-05T07:14:27.097" v="15013" actId="26606"/>
          <ac:spMkLst>
            <pc:docMk/>
            <pc:sldMk cId="3872304148" sldId="269"/>
            <ac:spMk id="33" creationId="{AC8710B4-A815-4082-9E4F-F13A0007090C}"/>
          </ac:spMkLst>
        </pc:spChg>
        <pc:spChg chg="add del">
          <ac:chgData name="Annie M McD" userId="f4d186914f63629b" providerId="LiveId" clId="{4068B8AD-9482-7449-A7F7-EB0CDE844DB9}" dt="2021-07-05T04:26:36.781" v="14922" actId="26606"/>
          <ac:spMkLst>
            <pc:docMk/>
            <pc:sldMk cId="3872304148" sldId="269"/>
            <ac:spMk id="34" creationId="{0D7B6173-1D58-48E2-83CF-37350F315F75}"/>
          </ac:spMkLst>
        </pc:spChg>
        <pc:spChg chg="add del">
          <ac:chgData name="Annie M McD" userId="f4d186914f63629b" providerId="LiveId" clId="{4068B8AD-9482-7449-A7F7-EB0CDE844DB9}" dt="2021-07-05T07:14:43.278" v="15014" actId="26606"/>
          <ac:spMkLst>
            <pc:docMk/>
            <pc:sldMk cId="3872304148" sldId="269"/>
            <ac:spMk id="35" creationId="{3CD9DF72-87A3-404E-A828-84CBF11A8303}"/>
          </ac:spMkLst>
        </pc:spChg>
        <pc:spChg chg="add del">
          <ac:chgData name="Annie M McD" userId="f4d186914f63629b" providerId="LiveId" clId="{4068B8AD-9482-7449-A7F7-EB0CDE844DB9}" dt="2021-07-05T04:26:36.781" v="14922" actId="26606"/>
          <ac:spMkLst>
            <pc:docMk/>
            <pc:sldMk cId="3872304148" sldId="269"/>
            <ac:spMk id="36" creationId="{2F36CA75-CFBF-4844-B719-8FE9EBADA9AF}"/>
          </ac:spMkLst>
        </pc:spChg>
        <pc:spChg chg="add del">
          <ac:chgData name="Annie M McD" userId="f4d186914f63629b" providerId="LiveId" clId="{4068B8AD-9482-7449-A7F7-EB0CDE844DB9}" dt="2021-07-05T04:26:36.781" v="14922" actId="26606"/>
          <ac:spMkLst>
            <pc:docMk/>
            <pc:sldMk cId="3872304148" sldId="269"/>
            <ac:spMk id="38" creationId="{3D4A84B9-E564-4DD0-97F8-DBF1C460C28A}"/>
          </ac:spMkLst>
        </pc:spChg>
        <pc:spChg chg="add del">
          <ac:chgData name="Annie M McD" userId="f4d186914f63629b" providerId="LiveId" clId="{4068B8AD-9482-7449-A7F7-EB0CDE844DB9}" dt="2021-07-05T07:15:03.729" v="15015" actId="26606"/>
          <ac:spMkLst>
            <pc:docMk/>
            <pc:sldMk cId="3872304148" sldId="269"/>
            <ac:spMk id="39" creationId="{C3420C89-0B09-4632-A4AF-3971D08BF7A8}"/>
          </ac:spMkLst>
        </pc:spChg>
        <pc:spChg chg="add del">
          <ac:chgData name="Annie M McD" userId="f4d186914f63629b" providerId="LiveId" clId="{4068B8AD-9482-7449-A7F7-EB0CDE844DB9}" dt="2021-07-05T04:26:36.781" v="14922" actId="26606"/>
          <ac:spMkLst>
            <pc:docMk/>
            <pc:sldMk cId="3872304148" sldId="269"/>
            <ac:spMk id="40" creationId="{102382E0-0A09-46AE-B955-B911CAFE7F00}"/>
          </ac:spMkLst>
        </pc:spChg>
        <pc:spChg chg="add del">
          <ac:chgData name="Annie M McD" userId="f4d186914f63629b" providerId="LiveId" clId="{4068B8AD-9482-7449-A7F7-EB0CDE844DB9}" dt="2021-07-05T07:15:03.729" v="15015" actId="26606"/>
          <ac:spMkLst>
            <pc:docMk/>
            <pc:sldMk cId="3872304148" sldId="269"/>
            <ac:spMk id="41" creationId="{4E5CBA61-BF74-40B4-A3A8-366BBA626CCF}"/>
          </ac:spMkLst>
        </pc:spChg>
        <pc:spChg chg="add del">
          <ac:chgData name="Annie M McD" userId="f4d186914f63629b" providerId="LiveId" clId="{4068B8AD-9482-7449-A7F7-EB0CDE844DB9}" dt="2021-07-05T04:26:36.781" v="14922" actId="26606"/>
          <ac:spMkLst>
            <pc:docMk/>
            <pc:sldMk cId="3872304148" sldId="269"/>
            <ac:spMk id="42" creationId="{7DE75D4A-0965-4973-BE75-DECCAC9A9614}"/>
          </ac:spMkLst>
        </pc:spChg>
        <pc:spChg chg="add del">
          <ac:chgData name="Annie M McD" userId="f4d186914f63629b" providerId="LiveId" clId="{4068B8AD-9482-7449-A7F7-EB0CDE844DB9}" dt="2021-07-05T07:15:16.236" v="15016" actId="26606"/>
          <ac:spMkLst>
            <pc:docMk/>
            <pc:sldMk cId="3872304148" sldId="269"/>
            <ac:spMk id="62" creationId="{4038CB10-1F5C-4D54-9DF7-12586DE5B007}"/>
          </ac:spMkLst>
        </pc:spChg>
        <pc:spChg chg="add del">
          <ac:chgData name="Annie M McD" userId="f4d186914f63629b" providerId="LiveId" clId="{4068B8AD-9482-7449-A7F7-EB0CDE844DB9}" dt="2021-07-05T07:15:16.236" v="15016" actId="26606"/>
          <ac:spMkLst>
            <pc:docMk/>
            <pc:sldMk cId="3872304148" sldId="269"/>
            <ac:spMk id="64" creationId="{73ED6512-6858-4552-B699-9A97FE9A4EA2}"/>
          </ac:spMkLst>
        </pc:spChg>
        <pc:spChg chg="add">
          <ac:chgData name="Annie M McD" userId="f4d186914f63629b" providerId="LiveId" clId="{4068B8AD-9482-7449-A7F7-EB0CDE844DB9}" dt="2021-07-05T07:15:16.236" v="15016" actId="26606"/>
          <ac:spMkLst>
            <pc:docMk/>
            <pc:sldMk cId="3872304148" sldId="269"/>
            <ac:spMk id="69" creationId="{4038CB10-1F5C-4D54-9DF7-12586DE5B007}"/>
          </ac:spMkLst>
        </pc:spChg>
        <pc:spChg chg="add">
          <ac:chgData name="Annie M McD" userId="f4d186914f63629b" providerId="LiveId" clId="{4068B8AD-9482-7449-A7F7-EB0CDE844DB9}" dt="2021-07-05T07:15:16.236" v="15016" actId="26606"/>
          <ac:spMkLst>
            <pc:docMk/>
            <pc:sldMk cId="3872304148" sldId="269"/>
            <ac:spMk id="71" creationId="{73ED6512-6858-4552-B699-9A97FE9A4EA2}"/>
          </ac:spMkLst>
        </pc:spChg>
        <pc:grpChg chg="add del">
          <ac:chgData name="Annie M McD" userId="f4d186914f63629b" providerId="LiveId" clId="{4068B8AD-9482-7449-A7F7-EB0CDE844DB9}" dt="2021-07-05T07:15:03.729" v="15015" actId="26606"/>
          <ac:grpSpMkLst>
            <pc:docMk/>
            <pc:sldMk cId="3872304148" sldId="269"/>
            <ac:grpSpMk id="46" creationId="{AC27E70C-5470-4262-B9CE-AE52C51CF4C1}"/>
          </ac:grpSpMkLst>
        </pc:grpChg>
        <pc:grpChg chg="add del">
          <ac:chgData name="Annie M McD" userId="f4d186914f63629b" providerId="LiveId" clId="{4068B8AD-9482-7449-A7F7-EB0CDE844DB9}" dt="2021-07-05T07:15:03.729" v="15015" actId="26606"/>
          <ac:grpSpMkLst>
            <pc:docMk/>
            <pc:sldMk cId="3872304148" sldId="269"/>
            <ac:grpSpMk id="50" creationId="{E27AF472-EAE3-4572-AB69-B92BD10DBC6D}"/>
          </ac:grpSpMkLst>
        </pc:grpChg>
        <pc:graphicFrameChg chg="add mod modGraphic">
          <ac:chgData name="Annie M McD" userId="f4d186914f63629b" providerId="LiveId" clId="{4068B8AD-9482-7449-A7F7-EB0CDE844DB9}" dt="2021-07-09T12:14:50.653" v="18292" actId="1076"/>
          <ac:graphicFrameMkLst>
            <pc:docMk/>
            <pc:sldMk cId="3872304148" sldId="269"/>
            <ac:graphicFrameMk id="5" creationId="{B735A9FB-DE7B-47D9-A253-2CA51DFC9584}"/>
          </ac:graphicFrameMkLst>
        </pc:graphicFrameChg>
        <pc:picChg chg="add mod ord">
          <ac:chgData name="Annie M McD" userId="f4d186914f63629b" providerId="LiveId" clId="{4068B8AD-9482-7449-A7F7-EB0CDE844DB9}" dt="2021-07-05T07:16:06.965" v="15032" actId="14100"/>
          <ac:picMkLst>
            <pc:docMk/>
            <pc:sldMk cId="3872304148" sldId="269"/>
            <ac:picMk id="3" creationId="{8C0175A3-5075-D441-829D-0DD7B570A228}"/>
          </ac:picMkLst>
        </pc:picChg>
        <pc:picChg chg="add del">
          <ac:chgData name="Annie M McD" userId="f4d186914f63629b" providerId="LiveId" clId="{4068B8AD-9482-7449-A7F7-EB0CDE844DB9}" dt="2021-07-05T04:26:36.781" v="14922" actId="26606"/>
          <ac:picMkLst>
            <pc:docMk/>
            <pc:sldMk cId="3872304148" sldId="269"/>
            <ac:picMk id="44" creationId="{4A599609-F5C2-4A0B-A992-913F814A631A}"/>
          </ac:picMkLst>
        </pc:picChg>
        <pc:cxnChg chg="add del">
          <ac:chgData name="Annie M McD" userId="f4d186914f63629b" providerId="LiveId" clId="{4068B8AD-9482-7449-A7F7-EB0CDE844DB9}" dt="2021-07-05T07:14:43.278" v="15014" actId="26606"/>
          <ac:cxnSpMkLst>
            <pc:docMk/>
            <pc:sldMk cId="3872304148" sldId="269"/>
            <ac:cxnSpMk id="37" creationId="{20E3A342-4D61-4E3F-AF90-1AB42AEB96CC}"/>
          </ac:cxnSpMkLst>
        </pc:cxnChg>
      </pc:sldChg>
      <pc:sldChg chg="modSp new del">
        <pc:chgData name="Annie M McD" userId="f4d186914f63629b" providerId="LiveId" clId="{4068B8AD-9482-7449-A7F7-EB0CDE844DB9}" dt="2021-07-05T21:20:46.765" v="16624" actId="2696"/>
        <pc:sldMkLst>
          <pc:docMk/>
          <pc:sldMk cId="284260756" sldId="270"/>
        </pc:sldMkLst>
        <pc:spChg chg="mod">
          <ac:chgData name="Annie M McD" userId="f4d186914f63629b" providerId="LiveId" clId="{4068B8AD-9482-7449-A7F7-EB0CDE844DB9}" dt="2021-06-29T22:33:51.585" v="13504" actId="20577"/>
          <ac:spMkLst>
            <pc:docMk/>
            <pc:sldMk cId="284260756" sldId="270"/>
            <ac:spMk id="2" creationId="{CBBF5625-41FD-C646-902C-3B42F6CF594B}"/>
          </ac:spMkLst>
        </pc:spChg>
      </pc:sldChg>
    </pc:docChg>
  </pc:docChgLst>
</pc:chgInfo>
</file>

<file path=ppt/diagrams/_rels/data1.xml.rels><?xml version="1.0" encoding="UTF-8" standalone="yes"?>
<Relationships xmlns="http://schemas.openxmlformats.org/package/2006/relationships"><Relationship Id="rId1" Type="http://schemas.openxmlformats.org/officeDocument/2006/relationships/hyperlink" Target="mailto:lifematters@empathysessionsfibroids.co.uk" TargetMode="External"/></Relationships>
</file>

<file path=ppt/diagrams/_rels/drawing1.xml.rels><?xml version="1.0" encoding="UTF-8" standalone="yes"?>
<Relationships xmlns="http://schemas.openxmlformats.org/package/2006/relationships"><Relationship Id="rId1" Type="http://schemas.openxmlformats.org/officeDocument/2006/relationships/hyperlink" Target="mailto:lifematters@empathysessionsfibroids.co.uk" TargetMode="Externa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8F9E54-325A-4AA0-831C-22038AFC9223}" type="doc">
      <dgm:prSet loTypeId="urn:microsoft.com/office/officeart/2005/8/layout/vList2" loCatId="list" qsTypeId="urn:microsoft.com/office/officeart/2005/8/quickstyle/simple4" qsCatId="simple" csTypeId="urn:microsoft.com/office/officeart/2005/8/colors/accent3_2" csCatId="accent3" phldr="1"/>
      <dgm:spPr/>
      <dgm:t>
        <a:bodyPr/>
        <a:lstStyle/>
        <a:p>
          <a:endParaRPr lang="en-US"/>
        </a:p>
      </dgm:t>
    </dgm:pt>
    <dgm:pt modelId="{8EEA705E-BBB0-41AE-B7EB-2B4F3782D1CC}">
      <dgm:prSet/>
      <dgm:spPr/>
      <dgm:t>
        <a:bodyPr/>
        <a:lstStyle/>
        <a:p>
          <a:r>
            <a:rPr lang="en-GB">
              <a:latin typeface="Arial" panose="020B0604020202020204" pitchFamily="34" charset="0"/>
              <a:cs typeface="Arial" panose="020B0604020202020204" pitchFamily="34" charset="0"/>
            </a:rPr>
            <a:t>Fibroids?  Non cancerous growths in the uterus.  Left untreated it could become moe serious.</a:t>
          </a:r>
        </a:p>
        <a:p>
          <a:r>
            <a:rPr lang="en-GB">
              <a:latin typeface="Arial" panose="020B0604020202020204" pitchFamily="34" charset="0"/>
              <a:cs typeface="Arial" panose="020B0604020202020204" pitchFamily="34" charset="0"/>
            </a:rPr>
            <a:t>Pain,bloating, heavy or prolonged  periods, brain fog.</a:t>
          </a:r>
          <a:endParaRPr lang="en-US">
            <a:latin typeface="Arial" panose="020B0604020202020204" pitchFamily="34" charset="0"/>
            <a:cs typeface="Arial" panose="020B0604020202020204" pitchFamily="34" charset="0"/>
          </a:endParaRPr>
        </a:p>
      </dgm:t>
    </dgm:pt>
    <dgm:pt modelId="{D75C1CD9-B93E-4D66-876E-0915AE8ED0D5}" type="parTrans" cxnId="{E1599C36-F5D6-4A42-A45F-0F7D1E8C4C0C}">
      <dgm:prSet/>
      <dgm:spPr/>
      <dgm:t>
        <a:bodyPr/>
        <a:lstStyle/>
        <a:p>
          <a:endParaRPr lang="en-US" sz="2400">
            <a:latin typeface="Arial" panose="020B0604020202020204" pitchFamily="34" charset="0"/>
            <a:cs typeface="Arial" panose="020B0604020202020204" pitchFamily="34" charset="0"/>
          </a:endParaRPr>
        </a:p>
      </dgm:t>
    </dgm:pt>
    <dgm:pt modelId="{BF4A1D39-5174-49EE-A5C4-756EDF90B902}" type="sibTrans" cxnId="{E1599C36-F5D6-4A42-A45F-0F7D1E8C4C0C}">
      <dgm:prSet/>
      <dgm:spPr/>
      <dgm:t>
        <a:bodyPr/>
        <a:lstStyle/>
        <a:p>
          <a:endParaRPr lang="en-US">
            <a:latin typeface="Arial" panose="020B0604020202020204" pitchFamily="34" charset="0"/>
            <a:cs typeface="Arial" panose="020B0604020202020204" pitchFamily="34" charset="0"/>
          </a:endParaRPr>
        </a:p>
      </dgm:t>
    </dgm:pt>
    <dgm:pt modelId="{BD01BE9B-9B1C-46F2-9707-B3F2DD5F2A85}">
      <dgm:prSet/>
      <dgm:spPr/>
      <dgm:t>
        <a:bodyPr/>
        <a:lstStyle/>
        <a:p>
          <a:r>
            <a:rPr lang="en-GB">
              <a:latin typeface="Arial" panose="020B0604020202020204" pitchFamily="34" charset="0"/>
              <a:cs typeface="Arial" panose="020B0604020202020204" pitchFamily="34" charset="0"/>
            </a:rPr>
            <a:t>1 in 5 women suffer from Fibroids </a:t>
          </a:r>
        </a:p>
        <a:p>
          <a:r>
            <a:rPr lang="en-GB">
              <a:latin typeface="Arial" panose="020B0604020202020204" pitchFamily="34" charset="0"/>
              <a:cs typeface="Arial" panose="020B0604020202020204" pitchFamily="34" charset="0"/>
            </a:rPr>
            <a:t>Psychological support.</a:t>
          </a:r>
        </a:p>
        <a:p>
          <a:r>
            <a:rPr lang="en-GB">
              <a:latin typeface="Arial" panose="020B0604020202020204" pitchFamily="34" charset="0"/>
              <a:cs typeface="Arial" panose="020B0604020202020204" pitchFamily="34" charset="0"/>
            </a:rPr>
            <a:t>Online: 121/ group sessions </a:t>
          </a:r>
          <a:r>
            <a:rPr lang="en-GB" b="1">
              <a:solidFill>
                <a:schemeClr val="bg1"/>
              </a:solidFill>
              <a:latin typeface="Arial" panose="020B0604020202020204" pitchFamily="34" charset="0"/>
              <a:cs typeface="Arial" panose="020B0604020202020204" pitchFamily="34" charset="0"/>
              <a:hlinkClick xmlns:r="http://schemas.openxmlformats.org/officeDocument/2006/relationships" r:id="rId1">
                <a:extLst>
                  <a:ext uri="{A12FA001-AC4F-418D-AE19-62706E023703}">
                    <ahyp:hlinkClr xmlns:ahyp="http://schemas.microsoft.com/office/drawing/2018/hyperlinkcolor" val="tx"/>
                  </a:ext>
                </a:extLst>
              </a:hlinkClick>
            </a:rPr>
            <a:t>lifematters@empathysessionsfibroids.co.uk</a:t>
          </a:r>
          <a:r>
            <a:rPr lang="en-GB" b="1">
              <a:solidFill>
                <a:schemeClr val="bg1"/>
              </a:solidFill>
              <a:latin typeface="Arial" panose="020B0604020202020204" pitchFamily="34" charset="0"/>
              <a:cs typeface="Arial" panose="020B0604020202020204" pitchFamily="34" charset="0"/>
            </a:rPr>
            <a:t> </a:t>
          </a:r>
          <a:endParaRPr lang="en-GB" b="1">
            <a:solidFill>
              <a:schemeClr val="bg1"/>
            </a:solidFill>
          </a:endParaRPr>
        </a:p>
        <a:p>
          <a:r>
            <a:rPr lang="en-GB">
              <a:latin typeface="Arial" panose="020B0604020202020204" pitchFamily="34" charset="0"/>
              <a:cs typeface="Arial" panose="020B0604020202020204" pitchFamily="34" charset="0"/>
            </a:rPr>
            <a:t>Call Brian/ Annie on : 0121-449-7777</a:t>
          </a:r>
        </a:p>
      </dgm:t>
    </dgm:pt>
    <dgm:pt modelId="{4489C297-4228-4A52-8534-B309902C9A07}" type="parTrans" cxnId="{D635AD6B-51EA-4133-8F02-51B6EFC97663}">
      <dgm:prSet/>
      <dgm:spPr/>
      <dgm:t>
        <a:bodyPr/>
        <a:lstStyle/>
        <a:p>
          <a:endParaRPr lang="en-US" sz="2400">
            <a:latin typeface="Arial" panose="020B0604020202020204" pitchFamily="34" charset="0"/>
            <a:cs typeface="Arial" panose="020B0604020202020204" pitchFamily="34" charset="0"/>
          </a:endParaRPr>
        </a:p>
      </dgm:t>
    </dgm:pt>
    <dgm:pt modelId="{7FD688FB-6ABE-4BCE-9859-CDF3CDD367EE}" type="sibTrans" cxnId="{D635AD6B-51EA-4133-8F02-51B6EFC97663}">
      <dgm:prSet/>
      <dgm:spPr/>
      <dgm:t>
        <a:bodyPr/>
        <a:lstStyle/>
        <a:p>
          <a:endParaRPr lang="en-US">
            <a:latin typeface="Arial" panose="020B0604020202020204" pitchFamily="34" charset="0"/>
            <a:cs typeface="Arial" panose="020B0604020202020204" pitchFamily="34" charset="0"/>
          </a:endParaRPr>
        </a:p>
      </dgm:t>
    </dgm:pt>
    <dgm:pt modelId="{FE2FB751-47A4-8849-B846-9BDC932655BA}" type="pres">
      <dgm:prSet presAssocID="{2B8F9E54-325A-4AA0-831C-22038AFC9223}" presName="linear" presStyleCnt="0">
        <dgm:presLayoutVars>
          <dgm:animLvl val="lvl"/>
          <dgm:resizeHandles val="exact"/>
        </dgm:presLayoutVars>
      </dgm:prSet>
      <dgm:spPr/>
    </dgm:pt>
    <dgm:pt modelId="{BB5BA376-8FB1-DC47-B6B8-B165C1178C5C}" type="pres">
      <dgm:prSet presAssocID="{8EEA705E-BBB0-41AE-B7EB-2B4F3782D1CC}" presName="parentText" presStyleLbl="node1" presStyleIdx="0" presStyleCnt="2">
        <dgm:presLayoutVars>
          <dgm:chMax val="0"/>
          <dgm:bulletEnabled val="1"/>
        </dgm:presLayoutVars>
      </dgm:prSet>
      <dgm:spPr/>
    </dgm:pt>
    <dgm:pt modelId="{EA0E8486-195A-C541-AFDF-774716CB3428}" type="pres">
      <dgm:prSet presAssocID="{BF4A1D39-5174-49EE-A5C4-756EDF90B902}" presName="spacer" presStyleCnt="0"/>
      <dgm:spPr/>
    </dgm:pt>
    <dgm:pt modelId="{1E510404-DE6D-824E-9542-D90737DC19E8}" type="pres">
      <dgm:prSet presAssocID="{BD01BE9B-9B1C-46F2-9707-B3F2DD5F2A85}" presName="parentText" presStyleLbl="node1" presStyleIdx="1" presStyleCnt="2">
        <dgm:presLayoutVars>
          <dgm:chMax val="0"/>
          <dgm:bulletEnabled val="1"/>
        </dgm:presLayoutVars>
      </dgm:prSet>
      <dgm:spPr/>
    </dgm:pt>
  </dgm:ptLst>
  <dgm:cxnLst>
    <dgm:cxn modelId="{26EF5516-7D43-334D-85F0-D1B067362F97}" type="presOf" srcId="{2B8F9E54-325A-4AA0-831C-22038AFC9223}" destId="{FE2FB751-47A4-8849-B846-9BDC932655BA}" srcOrd="0" destOrd="0" presId="urn:microsoft.com/office/officeart/2005/8/layout/vList2"/>
    <dgm:cxn modelId="{8FDB3628-12D5-BC40-A58D-6032A652CCF6}" type="presOf" srcId="{8EEA705E-BBB0-41AE-B7EB-2B4F3782D1CC}" destId="{BB5BA376-8FB1-DC47-B6B8-B165C1178C5C}" srcOrd="0" destOrd="0" presId="urn:microsoft.com/office/officeart/2005/8/layout/vList2"/>
    <dgm:cxn modelId="{E1599C36-F5D6-4A42-A45F-0F7D1E8C4C0C}" srcId="{2B8F9E54-325A-4AA0-831C-22038AFC9223}" destId="{8EEA705E-BBB0-41AE-B7EB-2B4F3782D1CC}" srcOrd="0" destOrd="0" parTransId="{D75C1CD9-B93E-4D66-876E-0915AE8ED0D5}" sibTransId="{BF4A1D39-5174-49EE-A5C4-756EDF90B902}"/>
    <dgm:cxn modelId="{D635AD6B-51EA-4133-8F02-51B6EFC97663}" srcId="{2B8F9E54-325A-4AA0-831C-22038AFC9223}" destId="{BD01BE9B-9B1C-46F2-9707-B3F2DD5F2A85}" srcOrd="1" destOrd="0" parTransId="{4489C297-4228-4A52-8534-B309902C9A07}" sibTransId="{7FD688FB-6ABE-4BCE-9859-CDF3CDD367EE}"/>
    <dgm:cxn modelId="{87E645EC-F9BF-7F44-8AFA-120FD653EAE4}" type="presOf" srcId="{BD01BE9B-9B1C-46F2-9707-B3F2DD5F2A85}" destId="{1E510404-DE6D-824E-9542-D90737DC19E8}" srcOrd="0" destOrd="0" presId="urn:microsoft.com/office/officeart/2005/8/layout/vList2"/>
    <dgm:cxn modelId="{A0A7B679-1C92-984D-B323-D27301C8254C}" type="presParOf" srcId="{FE2FB751-47A4-8849-B846-9BDC932655BA}" destId="{BB5BA376-8FB1-DC47-B6B8-B165C1178C5C}" srcOrd="0" destOrd="0" presId="urn:microsoft.com/office/officeart/2005/8/layout/vList2"/>
    <dgm:cxn modelId="{E70E4CD4-EAF0-F746-8292-D1172B08FDA5}" type="presParOf" srcId="{FE2FB751-47A4-8849-B846-9BDC932655BA}" destId="{EA0E8486-195A-C541-AFDF-774716CB3428}" srcOrd="1" destOrd="0" presId="urn:microsoft.com/office/officeart/2005/8/layout/vList2"/>
    <dgm:cxn modelId="{7CC63890-D875-524F-A056-CDDCA47CB08C}" type="presParOf" srcId="{FE2FB751-47A4-8849-B846-9BDC932655BA}" destId="{1E510404-DE6D-824E-9542-D90737DC19E8}"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5BA376-8FB1-DC47-B6B8-B165C1178C5C}">
      <dsp:nvSpPr>
        <dsp:cNvPr id="0" name=""/>
        <dsp:cNvSpPr/>
      </dsp:nvSpPr>
      <dsp:spPr>
        <a:xfrm>
          <a:off x="0" y="1511115"/>
          <a:ext cx="3955457" cy="1296652"/>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latin typeface="Arial" panose="020B0604020202020204" pitchFamily="34" charset="0"/>
              <a:cs typeface="Arial" panose="020B0604020202020204" pitchFamily="34" charset="0"/>
            </a:rPr>
            <a:t>Fibroids?  Non cancerous growths in the uterus.  Left untreated it could become moe serious.</a:t>
          </a:r>
        </a:p>
        <a:p>
          <a:pPr marL="0" lvl="0" indent="0" algn="l" defTabSz="577850">
            <a:lnSpc>
              <a:spcPct val="90000"/>
            </a:lnSpc>
            <a:spcBef>
              <a:spcPct val="0"/>
            </a:spcBef>
            <a:spcAft>
              <a:spcPct val="35000"/>
            </a:spcAft>
            <a:buNone/>
          </a:pPr>
          <a:r>
            <a:rPr lang="en-GB" sz="1300" kern="1200">
              <a:latin typeface="Arial" panose="020B0604020202020204" pitchFamily="34" charset="0"/>
              <a:cs typeface="Arial" panose="020B0604020202020204" pitchFamily="34" charset="0"/>
            </a:rPr>
            <a:t>Pain,bloating, heavy or prolonged  periods, brain fog.</a:t>
          </a:r>
          <a:endParaRPr lang="en-US" sz="1300" kern="1200">
            <a:latin typeface="Arial" panose="020B0604020202020204" pitchFamily="34" charset="0"/>
            <a:cs typeface="Arial" panose="020B0604020202020204" pitchFamily="34" charset="0"/>
          </a:endParaRPr>
        </a:p>
      </dsp:txBody>
      <dsp:txXfrm>
        <a:off x="63297" y="1574412"/>
        <a:ext cx="3828863" cy="1170058"/>
      </dsp:txXfrm>
    </dsp:sp>
    <dsp:sp modelId="{1E510404-DE6D-824E-9542-D90737DC19E8}">
      <dsp:nvSpPr>
        <dsp:cNvPr id="0" name=""/>
        <dsp:cNvSpPr/>
      </dsp:nvSpPr>
      <dsp:spPr>
        <a:xfrm>
          <a:off x="0" y="2845208"/>
          <a:ext cx="3955457" cy="1296652"/>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latin typeface="Arial" panose="020B0604020202020204" pitchFamily="34" charset="0"/>
              <a:cs typeface="Arial" panose="020B0604020202020204" pitchFamily="34" charset="0"/>
            </a:rPr>
            <a:t>1 in 5 women suffer from Fibroids </a:t>
          </a:r>
        </a:p>
        <a:p>
          <a:pPr marL="0" lvl="0" indent="0" algn="l" defTabSz="577850">
            <a:lnSpc>
              <a:spcPct val="90000"/>
            </a:lnSpc>
            <a:spcBef>
              <a:spcPct val="0"/>
            </a:spcBef>
            <a:spcAft>
              <a:spcPct val="35000"/>
            </a:spcAft>
            <a:buNone/>
          </a:pPr>
          <a:r>
            <a:rPr lang="en-GB" sz="1300" kern="1200">
              <a:latin typeface="Arial" panose="020B0604020202020204" pitchFamily="34" charset="0"/>
              <a:cs typeface="Arial" panose="020B0604020202020204" pitchFamily="34" charset="0"/>
            </a:rPr>
            <a:t>Psychological support.</a:t>
          </a:r>
        </a:p>
        <a:p>
          <a:pPr marL="0" lvl="0" indent="0" algn="l" defTabSz="577850">
            <a:lnSpc>
              <a:spcPct val="90000"/>
            </a:lnSpc>
            <a:spcBef>
              <a:spcPct val="0"/>
            </a:spcBef>
            <a:spcAft>
              <a:spcPct val="35000"/>
            </a:spcAft>
            <a:buNone/>
          </a:pPr>
          <a:r>
            <a:rPr lang="en-GB" sz="1300" kern="1200">
              <a:latin typeface="Arial" panose="020B0604020202020204" pitchFamily="34" charset="0"/>
              <a:cs typeface="Arial" panose="020B0604020202020204" pitchFamily="34" charset="0"/>
            </a:rPr>
            <a:t>Online: 121/ group sessions </a:t>
          </a:r>
          <a:r>
            <a:rPr lang="en-GB" sz="1300" b="1" kern="1200">
              <a:solidFill>
                <a:schemeClr val="bg1"/>
              </a:solidFill>
              <a:latin typeface="Arial" panose="020B0604020202020204" pitchFamily="34" charset="0"/>
              <a:cs typeface="Arial" panose="020B0604020202020204" pitchFamily="34" charset="0"/>
              <a:hlinkClick xmlns:r="http://schemas.openxmlformats.org/officeDocument/2006/relationships" r:id="rId1">
                <a:extLst>
                  <a:ext uri="{A12FA001-AC4F-418D-AE19-62706E023703}">
                    <ahyp:hlinkClr xmlns:ahyp="http://schemas.microsoft.com/office/drawing/2018/hyperlinkcolor" val="tx"/>
                  </a:ext>
                </a:extLst>
              </a:hlinkClick>
            </a:rPr>
            <a:t>lifematters@empathysessionsfibroids.co.uk</a:t>
          </a:r>
          <a:r>
            <a:rPr lang="en-GB" sz="1300" b="1" kern="1200">
              <a:solidFill>
                <a:schemeClr val="bg1"/>
              </a:solidFill>
              <a:latin typeface="Arial" panose="020B0604020202020204" pitchFamily="34" charset="0"/>
              <a:cs typeface="Arial" panose="020B0604020202020204" pitchFamily="34" charset="0"/>
            </a:rPr>
            <a:t> </a:t>
          </a:r>
          <a:endParaRPr lang="en-GB" sz="1300" b="1" kern="1200">
            <a:solidFill>
              <a:schemeClr val="bg1"/>
            </a:solidFill>
          </a:endParaRPr>
        </a:p>
        <a:p>
          <a:pPr marL="0" lvl="0" indent="0" algn="l" defTabSz="577850">
            <a:lnSpc>
              <a:spcPct val="90000"/>
            </a:lnSpc>
            <a:spcBef>
              <a:spcPct val="0"/>
            </a:spcBef>
            <a:spcAft>
              <a:spcPct val="35000"/>
            </a:spcAft>
            <a:buNone/>
          </a:pPr>
          <a:r>
            <a:rPr lang="en-GB" sz="1300" kern="1200">
              <a:latin typeface="Arial" panose="020B0604020202020204" pitchFamily="34" charset="0"/>
              <a:cs typeface="Arial" panose="020B0604020202020204" pitchFamily="34" charset="0"/>
            </a:rPr>
            <a:t>Call Brian/ Annie on : 0121-449-7777</a:t>
          </a:r>
        </a:p>
      </dsp:txBody>
      <dsp:txXfrm>
        <a:off x="63297" y="2908505"/>
        <a:ext cx="3828863" cy="117005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BF2873-A720-054E-BA63-17C46B096E34}" type="datetimeFigureOut">
              <a:rPr lang="en-US" smtClean="0"/>
              <a:t>7/9/2021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94C008-8889-724B-B038-176CE568F3F8}" type="slidenum">
              <a:rPr lang="en-US" smtClean="0"/>
              <a:t>‹#›</a:t>
            </a:fld>
            <a:endParaRPr lang="en-US"/>
          </a:p>
        </p:txBody>
      </p:sp>
    </p:spTree>
    <p:extLst>
      <p:ext uri="{BB962C8B-B14F-4D97-AF65-F5344CB8AC3E}">
        <p14:creationId xmlns:p14="http://schemas.microsoft.com/office/powerpoint/2010/main" val="26170039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694C008-8889-724B-B038-176CE568F3F8}" type="slidenum">
              <a:rPr lang="en-US" smtClean="0"/>
              <a:t>3</a:t>
            </a:fld>
            <a:endParaRPr lang="en-US"/>
          </a:p>
        </p:txBody>
      </p:sp>
    </p:spTree>
    <p:extLst>
      <p:ext uri="{BB962C8B-B14F-4D97-AF65-F5344CB8AC3E}">
        <p14:creationId xmlns:p14="http://schemas.microsoft.com/office/powerpoint/2010/main" val="26260799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000000"/>
                </a:solidFill>
                <a:effectLst/>
                <a:latin typeface="Open Sans" panose="020B0606030504020204" pitchFamily="34" charset="0"/>
              </a:rPr>
              <a:t>Information sourced.</a:t>
            </a:r>
          </a:p>
          <a:p>
            <a:endParaRPr lang="en-GB" b="0" i="0">
              <a:solidFill>
                <a:srgbClr val="000000"/>
              </a:solidFill>
              <a:effectLst/>
              <a:latin typeface="Open Sans" panose="020B0606030504020204" pitchFamily="34" charset="0"/>
            </a:endParaRPr>
          </a:p>
          <a:p>
            <a:r>
              <a:rPr lang="en-GB" b="0" i="0">
                <a:solidFill>
                  <a:srgbClr val="000000"/>
                </a:solidFill>
                <a:effectLst/>
                <a:latin typeface="Open Sans" panose="020B0606030504020204" pitchFamily="34" charset="0"/>
              </a:rPr>
              <a:t>WOMEN’S REPRODUCTIVE HEALTH ISSUES </a:t>
            </a:r>
          </a:p>
          <a:p>
            <a:r>
              <a:rPr lang="en-GB" b="0" i="0">
                <a:solidFill>
                  <a:srgbClr val="000000"/>
                </a:solidFill>
                <a:effectLst/>
                <a:latin typeface="Open Sans" panose="020B0606030504020204" pitchFamily="34" charset="0"/>
              </a:rPr>
              <a:t>Why are women’s reproductive health issues a workplace issue?</a:t>
            </a:r>
          </a:p>
          <a:p>
            <a:r>
              <a:rPr lang="en-GB" b="0" i="0">
                <a:solidFill>
                  <a:srgbClr val="000000"/>
                </a:solidFill>
                <a:effectLst/>
                <a:latin typeface="Open Sans" panose="020B0606030504020204" pitchFamily="34" charset="0"/>
              </a:rPr>
              <a:t>Women are roughly half of the UK workforce and 65% of public sector employees. As the UK’s </a:t>
            </a:r>
          </a:p>
          <a:p>
            <a:r>
              <a:rPr lang="en-GB" b="0" i="0">
                <a:solidFill>
                  <a:srgbClr val="000000"/>
                </a:solidFill>
                <a:effectLst/>
                <a:latin typeface="Open Sans" panose="020B0606030504020204" pitchFamily="34" charset="0"/>
              </a:rPr>
              <a:t>leading public service trade union for women, UNISON is determined to ensure that working women </a:t>
            </a:r>
          </a:p>
          <a:p>
            <a:r>
              <a:rPr lang="en-GB" b="0" i="0">
                <a:solidFill>
                  <a:srgbClr val="000000"/>
                </a:solidFill>
                <a:effectLst/>
                <a:latin typeface="Open Sans" panose="020B0606030504020204" pitchFamily="34" charset="0"/>
              </a:rPr>
              <a:t>have all the information they need to be healthy and safe at work.</a:t>
            </a:r>
          </a:p>
          <a:p>
            <a:r>
              <a:rPr lang="en-GB" b="0" i="0">
                <a:solidFill>
                  <a:srgbClr val="000000"/>
                </a:solidFill>
                <a:effectLst/>
                <a:latin typeface="Open Sans" panose="020B0606030504020204" pitchFamily="34" charset="0"/>
              </a:rPr>
              <a:t>For some women, reproductive health issues can cause particular difficulties at work and may even </a:t>
            </a:r>
          </a:p>
          <a:p>
            <a:r>
              <a:rPr lang="en-GB" b="0" i="0">
                <a:solidFill>
                  <a:srgbClr val="000000"/>
                </a:solidFill>
                <a:effectLst/>
                <a:latin typeface="Open Sans" panose="020B0606030504020204" pitchFamily="34" charset="0"/>
              </a:rPr>
              <a:t>lead to discriminatory action by employers, yet it’s not something we usually talk about. </a:t>
            </a:r>
          </a:p>
          <a:p>
            <a:r>
              <a:rPr lang="en-GB" b="0" i="0">
                <a:solidFill>
                  <a:srgbClr val="000000"/>
                </a:solidFill>
                <a:effectLst/>
                <a:latin typeface="Open Sans" panose="020B0606030504020204" pitchFamily="34" charset="0"/>
              </a:rPr>
              <a:t>UNISON reps support members through capability procedures or when they ask for reasonable </a:t>
            </a:r>
          </a:p>
          <a:p>
            <a:r>
              <a:rPr lang="en-GB" b="0" i="0">
                <a:solidFill>
                  <a:srgbClr val="000000"/>
                </a:solidFill>
                <a:effectLst/>
                <a:latin typeface="Open Sans" panose="020B0606030504020204" pitchFamily="34" charset="0"/>
              </a:rPr>
              <a:t>adjustments to enable them to work. However many managers can be ignorant of or unsympathetic </a:t>
            </a:r>
          </a:p>
          <a:p>
            <a:r>
              <a:rPr lang="en-GB" b="0" i="0">
                <a:solidFill>
                  <a:srgbClr val="000000"/>
                </a:solidFill>
                <a:effectLst/>
                <a:latin typeface="Open Sans" panose="020B0606030504020204" pitchFamily="34" charset="0"/>
              </a:rPr>
              <a:t>about conditions that affect women. Workplace sickness absence policies often use inflexible </a:t>
            </a:r>
          </a:p>
          <a:p>
            <a:r>
              <a:rPr lang="en-GB" b="0" i="0">
                <a:solidFill>
                  <a:srgbClr val="000000"/>
                </a:solidFill>
                <a:effectLst/>
                <a:latin typeface="Open Sans" panose="020B0606030504020204" pitchFamily="34" charset="0"/>
              </a:rPr>
              <a:t>trigger levels that don’t take account of these issues, setting off formal procedures that could </a:t>
            </a:r>
          </a:p>
          <a:p>
            <a:r>
              <a:rPr lang="en-GB" b="0" i="0">
                <a:solidFill>
                  <a:srgbClr val="000000"/>
                </a:solidFill>
                <a:effectLst/>
                <a:latin typeface="Open Sans" panose="020B0606030504020204" pitchFamily="34" charset="0"/>
              </a:rPr>
              <a:t>ultimately lead to an unfair dismissal.</a:t>
            </a:r>
          </a:p>
          <a:p>
            <a:r>
              <a:rPr lang="en-GB" b="0" i="0">
                <a:solidFill>
                  <a:srgbClr val="000000"/>
                </a:solidFill>
                <a:effectLst/>
                <a:latin typeface="Open Sans" panose="020B0606030504020204" pitchFamily="34" charset="0"/>
              </a:rPr>
              <a:t>Raising awareness in the workplace</a:t>
            </a:r>
          </a:p>
          <a:p>
            <a:r>
              <a:rPr lang="en-GB" b="0" i="0">
                <a:solidFill>
                  <a:srgbClr val="000000"/>
                </a:solidFill>
                <a:effectLst/>
                <a:latin typeface="Open Sans" panose="020B0606030504020204" pitchFamily="34" charset="0"/>
              </a:rPr>
              <a:t>The following table outlines some of the reproductive health issues that women can face. Raising </a:t>
            </a:r>
          </a:p>
          <a:p>
            <a:r>
              <a:rPr lang="en-GB" b="0" i="0">
                <a:solidFill>
                  <a:srgbClr val="000000"/>
                </a:solidFill>
                <a:effectLst/>
                <a:latin typeface="Open Sans" panose="020B0606030504020204" pitchFamily="34" charset="0"/>
              </a:rPr>
              <a:t>awareness of these issues among both employers and employees is a crucial step for ensuring that </a:t>
            </a:r>
          </a:p>
          <a:p>
            <a:r>
              <a:rPr lang="en-GB" b="0" i="0">
                <a:solidFill>
                  <a:srgbClr val="000000"/>
                </a:solidFill>
                <a:effectLst/>
                <a:latin typeface="Open Sans" panose="020B0606030504020204" pitchFamily="34" charset="0"/>
              </a:rPr>
              <a:t>such policies as capability and sickness absence avoid discriminatory positions. </a:t>
            </a:r>
          </a:p>
          <a:p>
            <a:pPr marL="171450" indent="-171450">
              <a:buFont typeface="Arial" panose="020B0604020202020204" pitchFamily="34" charset="0"/>
              <a:buChar char="•"/>
            </a:pPr>
            <a:r>
              <a:rPr lang="en-GB" b="0" i="0">
                <a:solidFill>
                  <a:srgbClr val="000000"/>
                </a:solidFill>
                <a:effectLst/>
                <a:latin typeface="Open Sans" panose="020B0606030504020204" pitchFamily="34" charset="0"/>
              </a:rPr>
              <a:t>lNFERTILITY</a:t>
            </a:r>
          </a:p>
          <a:p>
            <a:r>
              <a:rPr lang="en-GB" b="0" i="0">
                <a:solidFill>
                  <a:srgbClr val="000000"/>
                </a:solidFill>
                <a:effectLst/>
                <a:latin typeface="Open Sans" panose="020B0606030504020204" pitchFamily="34" charset="0"/>
              </a:rPr>
              <a:t>Around one in seven couples may have difficulty conceiving. This is approximately 3.5 million </a:t>
            </a:r>
          </a:p>
          <a:p>
            <a:r>
              <a:rPr lang="en-GB" b="0" i="0">
                <a:solidFill>
                  <a:srgbClr val="000000"/>
                </a:solidFill>
                <a:effectLst/>
                <a:latin typeface="Open Sans" panose="020B0606030504020204" pitchFamily="34" charset="0"/>
              </a:rPr>
              <a:t>people in the UK. Common causes of infertility in women include lack of regular ovulation (the </a:t>
            </a:r>
          </a:p>
          <a:p>
            <a:r>
              <a:rPr lang="en-GB" b="0" i="0">
                <a:solidFill>
                  <a:srgbClr val="000000"/>
                </a:solidFill>
                <a:effectLst/>
                <a:latin typeface="Open Sans" panose="020B0606030504020204" pitchFamily="34" charset="0"/>
              </a:rPr>
              <a:t>monthly release of an egg), blockage of the fallopian tubes and endometriosis. Types of fertility </a:t>
            </a:r>
          </a:p>
          <a:p>
            <a:r>
              <a:rPr lang="en-GB" b="0" i="0">
                <a:solidFill>
                  <a:srgbClr val="000000"/>
                </a:solidFill>
                <a:effectLst/>
                <a:latin typeface="Open Sans" panose="020B0606030504020204" pitchFamily="34" charset="0"/>
              </a:rPr>
              <a:t>treatment available include: medical treatment for lack of regular ovulation; surgical procedures –</a:t>
            </a:r>
          </a:p>
          <a:p>
            <a:r>
              <a:rPr lang="en-GB" b="0" i="0">
                <a:solidFill>
                  <a:srgbClr val="000000"/>
                </a:solidFill>
                <a:effectLst/>
                <a:latin typeface="Open Sans" panose="020B0606030504020204" pitchFamily="34" charset="0"/>
              </a:rPr>
              <a:t>such as treatment for endometriosis; assisted conception – which may be intrauterine insemination </a:t>
            </a:r>
          </a:p>
          <a:p>
            <a:r>
              <a:rPr lang="en-GB" b="0" i="0">
                <a:solidFill>
                  <a:srgbClr val="000000"/>
                </a:solidFill>
                <a:effectLst/>
                <a:latin typeface="Open Sans" panose="020B0606030504020204" pitchFamily="34" charset="0"/>
              </a:rPr>
              <a:t>(IUI) or in-vitro fertilisation (IVF). Some types of infertility treatment can cause complications, </a:t>
            </a:r>
          </a:p>
          <a:p>
            <a:r>
              <a:rPr lang="en-GB" b="0" i="0">
                <a:solidFill>
                  <a:srgbClr val="000000"/>
                </a:solidFill>
                <a:effectLst/>
                <a:latin typeface="Open Sans" panose="020B0606030504020204" pitchFamily="34" charset="0"/>
              </a:rPr>
              <a:t>including side effects of medication, increased risk of ectopic pregnancy, multiple pregnancy and </a:t>
            </a:r>
          </a:p>
          <a:p>
            <a:r>
              <a:rPr lang="en-GB" b="0" i="0">
                <a:solidFill>
                  <a:srgbClr val="000000"/>
                </a:solidFill>
                <a:effectLst/>
                <a:latin typeface="Open Sans" panose="020B0606030504020204" pitchFamily="34" charset="0"/>
              </a:rPr>
              <a:t>stress. </a:t>
            </a:r>
          </a:p>
          <a:p>
            <a:pPr marL="171450" indent="-171450">
              <a:buFont typeface="Arial" panose="020B0604020202020204" pitchFamily="34" charset="0"/>
              <a:buChar char="•"/>
            </a:pPr>
            <a:r>
              <a:rPr lang="en-GB" b="0" i="0">
                <a:solidFill>
                  <a:srgbClr val="000000"/>
                </a:solidFill>
                <a:effectLst/>
                <a:latin typeface="Open Sans" panose="020B0606030504020204" pitchFamily="34" charset="0"/>
              </a:rPr>
              <a:t>ENDOMETRIOSIS &amp; ADENOMYOSIS</a:t>
            </a:r>
          </a:p>
          <a:p>
            <a:r>
              <a:rPr lang="en-GB" b="0" i="0">
                <a:solidFill>
                  <a:srgbClr val="000000"/>
                </a:solidFill>
                <a:effectLst/>
                <a:latin typeface="Open Sans" panose="020B0606030504020204" pitchFamily="34" charset="0"/>
              </a:rPr>
              <a:t>Endometriosis is the condition where cells like the ones in the lining of the womb (uterus) are found </a:t>
            </a:r>
          </a:p>
          <a:p>
            <a:r>
              <a:rPr lang="en-GB" b="0" i="0">
                <a:solidFill>
                  <a:srgbClr val="000000"/>
                </a:solidFill>
                <a:effectLst/>
                <a:latin typeface="Open Sans" panose="020B0606030504020204" pitchFamily="34" charset="0"/>
              </a:rPr>
              <a:t>elsewhere in the body. Each month these cells react in the same way to those in the womb, building </a:t>
            </a:r>
          </a:p>
          <a:p>
            <a:r>
              <a:rPr lang="en-GB" b="0" i="0">
                <a:solidFill>
                  <a:srgbClr val="000000"/>
                </a:solidFill>
                <a:effectLst/>
                <a:latin typeface="Open Sans" panose="020B0606030504020204" pitchFamily="34" charset="0"/>
              </a:rPr>
              <a:t>up and then breaking down and bleeding. Unlike the cells in the womb that leave the body as a </a:t>
            </a:r>
          </a:p>
          <a:p>
            <a:r>
              <a:rPr lang="en-GB" b="0" i="0">
                <a:solidFill>
                  <a:srgbClr val="000000"/>
                </a:solidFill>
                <a:effectLst/>
                <a:latin typeface="Open Sans" panose="020B0606030504020204" pitchFamily="34" charset="0"/>
              </a:rPr>
              <a:t>period, this blood has no way to escape. It is a chronic and debilitating condition that causes painful </a:t>
            </a:r>
          </a:p>
          <a:p>
            <a:r>
              <a:rPr lang="en-GB" b="0" i="0">
                <a:solidFill>
                  <a:srgbClr val="000000"/>
                </a:solidFill>
                <a:effectLst/>
                <a:latin typeface="Open Sans" panose="020B0606030504020204" pitchFamily="34" charset="0"/>
              </a:rPr>
              <a:t>or heavy periods. It may also lead to infertility, fatigue and bowel and bladder problems. Around 1.5 </a:t>
            </a:r>
          </a:p>
          <a:p>
            <a:r>
              <a:rPr lang="en-GB" b="0" i="0">
                <a:solidFill>
                  <a:srgbClr val="000000"/>
                </a:solidFill>
                <a:effectLst/>
                <a:latin typeface="Open Sans" panose="020B0606030504020204" pitchFamily="34" charset="0"/>
              </a:rPr>
              <a:t>million women in the UK are currently living with the condition. Endometriosis can affect all women and girls of a childbearing age, regardless of race or ethnicity.</a:t>
            </a:r>
          </a:p>
          <a:p>
            <a:r>
              <a:rPr lang="en-GB" b="0" i="0">
                <a:solidFill>
                  <a:srgbClr val="000000"/>
                </a:solidFill>
                <a:effectLst/>
                <a:latin typeface="Open Sans" panose="020B0606030504020204" pitchFamily="34" charset="0"/>
              </a:rPr>
              <a:t>Adenomyosis is a similar condition to endometriosis where endometrial tissue grows within the wall </a:t>
            </a:r>
          </a:p>
          <a:p>
            <a:r>
              <a:rPr lang="en-GB" b="0" i="0">
                <a:solidFill>
                  <a:srgbClr val="000000"/>
                </a:solidFill>
                <a:effectLst/>
                <a:latin typeface="Open Sans" panose="020B0606030504020204" pitchFamily="34" charset="0"/>
              </a:rPr>
              <a:t>of the uterus and responds to the hormonal changes each month causing severe pain. Prevalence </a:t>
            </a:r>
          </a:p>
          <a:p>
            <a:r>
              <a:rPr lang="en-GB" b="0" i="0">
                <a:solidFill>
                  <a:srgbClr val="000000"/>
                </a:solidFill>
                <a:effectLst/>
                <a:latin typeface="Open Sans" panose="020B0606030504020204" pitchFamily="34" charset="0"/>
              </a:rPr>
              <a:t>is not known as diagnosis is difficult and symptoms are usually managed by hormonal treatments. </a:t>
            </a:r>
          </a:p>
          <a:p>
            <a:pPr marL="171450" indent="-171450">
              <a:buFont typeface="Arial" panose="020B0604020202020204" pitchFamily="34" charset="0"/>
              <a:buChar char="•"/>
            </a:pPr>
            <a:r>
              <a:rPr lang="en-GB" b="0" i="0">
                <a:solidFill>
                  <a:srgbClr val="000000"/>
                </a:solidFill>
                <a:effectLst/>
                <a:latin typeface="Open Sans" panose="020B0606030504020204" pitchFamily="34" charset="0"/>
              </a:rPr>
              <a:t>FIBROIDS</a:t>
            </a:r>
          </a:p>
          <a:p>
            <a:r>
              <a:rPr lang="en-GB" b="0" i="0">
                <a:solidFill>
                  <a:srgbClr val="000000"/>
                </a:solidFill>
                <a:effectLst/>
                <a:latin typeface="Open Sans" panose="020B0606030504020204" pitchFamily="34" charset="0"/>
              </a:rPr>
              <a:t>Fibroids are benign (non-cancerous) tumours. They grow on or in the muscle layer of the uterus.</a:t>
            </a:r>
          </a:p>
          <a:p>
            <a:r>
              <a:rPr lang="en-GB" b="0" i="0">
                <a:solidFill>
                  <a:srgbClr val="000000"/>
                </a:solidFill>
                <a:effectLst/>
                <a:latin typeface="Open Sans" panose="020B0606030504020204" pitchFamily="34" charset="0"/>
              </a:rPr>
              <a:t>They are 2 - 3 times more common in Black women and tend to be larger and more numerous. </a:t>
            </a:r>
          </a:p>
          <a:p>
            <a:r>
              <a:rPr lang="en-GB" b="0" i="0">
                <a:solidFill>
                  <a:srgbClr val="000000"/>
                </a:solidFill>
                <a:effectLst/>
                <a:latin typeface="Open Sans" panose="020B0606030504020204" pitchFamily="34" charset="0"/>
              </a:rPr>
              <a:t>Heavy menstrual bleeding is the most common symptom. Others symptoms include anaemia, pain, </a:t>
            </a:r>
          </a:p>
          <a:p>
            <a:r>
              <a:rPr lang="en-GB" b="0" i="0">
                <a:solidFill>
                  <a:srgbClr val="000000"/>
                </a:solidFill>
                <a:effectLst/>
                <a:latin typeface="Open Sans" panose="020B0606030504020204" pitchFamily="34" charset="0"/>
              </a:rPr>
              <a:t>and pressure on adjacent organs.</a:t>
            </a:r>
          </a:p>
          <a:p>
            <a:pPr marL="171450" indent="-171450">
              <a:buFont typeface="Arial" panose="020B0604020202020204" pitchFamily="34" charset="0"/>
              <a:buChar char="•"/>
            </a:pPr>
            <a:r>
              <a:rPr lang="en-GB" b="0" i="0">
                <a:solidFill>
                  <a:srgbClr val="000000"/>
                </a:solidFill>
                <a:effectLst/>
                <a:latin typeface="Open Sans" panose="020B0606030504020204" pitchFamily="34" charset="0"/>
              </a:rPr>
              <a:t>PREMENTURAL SYNDROME  (PMS)</a:t>
            </a:r>
          </a:p>
          <a:p>
            <a:r>
              <a:rPr lang="en-GB" b="0" i="0">
                <a:solidFill>
                  <a:srgbClr val="000000"/>
                </a:solidFill>
                <a:effectLst/>
                <a:latin typeface="Open Sans" panose="020B0606030504020204" pitchFamily="34" charset="0"/>
              </a:rPr>
              <a:t>PMS is a chronic condition experienced by menstruating women which is characterised by </a:t>
            </a:r>
          </a:p>
          <a:p>
            <a:r>
              <a:rPr lang="en-GB" b="0" i="0">
                <a:solidFill>
                  <a:srgbClr val="000000"/>
                </a:solidFill>
                <a:effectLst/>
                <a:latin typeface="Open Sans" panose="020B0606030504020204" pitchFamily="34" charset="0"/>
              </a:rPr>
              <a:t>distressing physical, behavioural and psychological symptoms that regularly recur during the luteal </a:t>
            </a:r>
          </a:p>
          <a:p>
            <a:r>
              <a:rPr lang="en-GB" b="0" i="0">
                <a:solidFill>
                  <a:srgbClr val="000000"/>
                </a:solidFill>
                <a:effectLst/>
                <a:latin typeface="Open Sans" panose="020B0606030504020204" pitchFamily="34" charset="0"/>
              </a:rPr>
              <a:t>phase of the menstrual cycle (from ovulation to the onset of a period) and that disappear </a:t>
            </a:r>
          </a:p>
          <a:p>
            <a:r>
              <a:rPr lang="en-GB" b="0" i="0">
                <a:solidFill>
                  <a:srgbClr val="000000"/>
                </a:solidFill>
                <a:effectLst/>
                <a:latin typeface="Open Sans" panose="020B0606030504020204" pitchFamily="34" charset="0"/>
              </a:rPr>
              <a:t>or significantly diminish by the end of the period (menstruation). Common psychological and </a:t>
            </a:r>
          </a:p>
          <a:p>
            <a:r>
              <a:rPr lang="en-GB" b="0" i="0">
                <a:solidFill>
                  <a:srgbClr val="000000"/>
                </a:solidFill>
                <a:effectLst/>
                <a:latin typeface="Open Sans" panose="020B0606030504020204" pitchFamily="34" charset="0"/>
              </a:rPr>
              <a:t>behavioural symptoms are: mood swings, depression, tiredness, fatigue or lethargy, anxiety, feeling </a:t>
            </a:r>
          </a:p>
          <a:p>
            <a:r>
              <a:rPr lang="en-GB" b="0" i="0">
                <a:solidFill>
                  <a:srgbClr val="000000"/>
                </a:solidFill>
                <a:effectLst/>
                <a:latin typeface="Open Sans" panose="020B0606030504020204" pitchFamily="34" charset="0"/>
              </a:rPr>
              <a:t>out of control, irritability, aggression, anger, sleep disorder, food cravings. Common physical </a:t>
            </a:r>
          </a:p>
          <a:p>
            <a:r>
              <a:rPr lang="en-GB" b="0" i="0">
                <a:solidFill>
                  <a:srgbClr val="000000"/>
                </a:solidFill>
                <a:effectLst/>
                <a:latin typeface="Open Sans" panose="020B0606030504020204" pitchFamily="34" charset="0"/>
              </a:rPr>
              <a:t>symptoms are: breast tenderness, bloating, weight gain, clumsiness, headaches.</a:t>
            </a:r>
          </a:p>
          <a:p>
            <a:pPr marL="171450" indent="-171450">
              <a:buFont typeface="Arial" panose="020B0604020202020204" pitchFamily="34" charset="0"/>
              <a:buChar char="•"/>
            </a:pPr>
            <a:r>
              <a:rPr lang="en-GB" b="0" i="0">
                <a:solidFill>
                  <a:srgbClr val="000000"/>
                </a:solidFill>
                <a:effectLst/>
                <a:latin typeface="Open Sans" panose="020B0606030504020204" pitchFamily="34" charset="0"/>
              </a:rPr>
              <a:t> Other menstrual disorders</a:t>
            </a:r>
          </a:p>
          <a:p>
            <a:r>
              <a:rPr lang="en-GB" b="0" i="0">
                <a:solidFill>
                  <a:srgbClr val="000000"/>
                </a:solidFill>
                <a:effectLst/>
                <a:latin typeface="Open Sans" panose="020B0606030504020204" pitchFamily="34" charset="0"/>
              </a:rPr>
              <a:t>For the majority of women menstruation is a natural process that doesn’t present difficulties. </a:t>
            </a:r>
          </a:p>
          <a:p>
            <a:r>
              <a:rPr lang="en-GB" b="0" i="0">
                <a:solidFill>
                  <a:srgbClr val="000000"/>
                </a:solidFill>
                <a:effectLst/>
                <a:latin typeface="Open Sans" panose="020B0606030504020204" pitchFamily="34" charset="0"/>
              </a:rPr>
              <a:t>However, the menstrual cycle can be affected by a number of conditions that may cause discomfort </a:t>
            </a:r>
          </a:p>
          <a:p>
            <a:r>
              <a:rPr lang="en-GB" b="0" i="0">
                <a:solidFill>
                  <a:srgbClr val="000000"/>
                </a:solidFill>
                <a:effectLst/>
                <a:latin typeface="Open Sans" panose="020B0606030504020204" pitchFamily="34" charset="0"/>
              </a:rPr>
              <a:t>or concerns for female employees. Problems include amenorrhea (absent menstrual periods), </a:t>
            </a:r>
          </a:p>
          <a:p>
            <a:r>
              <a:rPr lang="en-GB" b="0" i="0">
                <a:solidFill>
                  <a:srgbClr val="000000"/>
                </a:solidFill>
                <a:effectLst/>
                <a:latin typeface="Open Sans" panose="020B0606030504020204" pitchFamily="34" charset="0"/>
              </a:rPr>
              <a:t>menorhagia (heavy menstrual periods), dysmenorrhea (painful menstrual periods).</a:t>
            </a:r>
          </a:p>
          <a:p>
            <a:r>
              <a:rPr lang="en-GB" b="0" i="0">
                <a:solidFill>
                  <a:srgbClr val="000000"/>
                </a:solidFill>
                <a:effectLst/>
                <a:latin typeface="Open Sans" panose="020B0606030504020204" pitchFamily="34" charset="0"/>
              </a:rPr>
              <a:t> Post-natal depression (PND)</a:t>
            </a:r>
          </a:p>
          <a:p>
            <a:r>
              <a:rPr lang="en-GB" b="0" i="0">
                <a:solidFill>
                  <a:srgbClr val="000000"/>
                </a:solidFill>
                <a:effectLst/>
                <a:latin typeface="Open Sans" panose="020B0606030504020204" pitchFamily="34" charset="0"/>
              </a:rPr>
              <a:t>Some new mothers develop PND, which is much more severe than mild ‘baby blues’ after having a </a:t>
            </a:r>
          </a:p>
          <a:p>
            <a:r>
              <a:rPr lang="en-GB" b="0" i="0">
                <a:solidFill>
                  <a:srgbClr val="000000"/>
                </a:solidFill>
                <a:effectLst/>
                <a:latin typeface="Open Sans" panose="020B0606030504020204" pitchFamily="34" charset="0"/>
              </a:rPr>
              <a:t>baby. Many women experience this severe depression without recognising it or realising that it is a treatable illness. Symptoms can start soon after giving birth and last for months or, in severe cases, </a:t>
            </a:r>
          </a:p>
          <a:p>
            <a:r>
              <a:rPr lang="en-GB" b="0" i="0">
                <a:solidFill>
                  <a:srgbClr val="000000"/>
                </a:solidFill>
                <a:effectLst/>
                <a:latin typeface="Open Sans" panose="020B0606030504020204" pitchFamily="34" charset="0"/>
              </a:rPr>
              <a:t>they can persist for more than a year.</a:t>
            </a:r>
          </a:p>
          <a:p>
            <a:r>
              <a:rPr lang="en-GB" b="0" i="0">
                <a:solidFill>
                  <a:srgbClr val="000000"/>
                </a:solidFill>
                <a:effectLst/>
                <a:latin typeface="Open Sans" panose="020B0606030504020204" pitchFamily="34" charset="0"/>
              </a:rPr>
              <a:t> Menopause</a:t>
            </a:r>
          </a:p>
          <a:p>
            <a:r>
              <a:rPr lang="en-GB" b="0" i="0">
                <a:solidFill>
                  <a:srgbClr val="000000"/>
                </a:solidFill>
                <a:effectLst/>
                <a:latin typeface="Open Sans" panose="020B0606030504020204" pitchFamily="34" charset="0"/>
              </a:rPr>
              <a:t>The menopause is a natural stage in a woman’s life, usually happening between the ages of 45 and </a:t>
            </a:r>
          </a:p>
          <a:p>
            <a:r>
              <a:rPr lang="en-GB" b="0" i="0">
                <a:solidFill>
                  <a:srgbClr val="000000"/>
                </a:solidFill>
                <a:effectLst/>
                <a:latin typeface="Open Sans" panose="020B0606030504020204" pitchFamily="34" charset="0"/>
              </a:rPr>
              <a:t>55, marked by changes in the hormones and the ending of menstruation. Symptoms can include hot </a:t>
            </a:r>
          </a:p>
          <a:p>
            <a:r>
              <a:rPr lang="en-GB" b="0" i="0">
                <a:solidFill>
                  <a:srgbClr val="000000"/>
                </a:solidFill>
                <a:effectLst/>
                <a:latin typeface="Open Sans" panose="020B0606030504020204" pitchFamily="34" charset="0"/>
              </a:rPr>
              <a:t>flushes, palpitations, headaches, night sweats and sleep disturbance, fatigue, poor concentration, </a:t>
            </a:r>
          </a:p>
          <a:p>
            <a:r>
              <a:rPr lang="en-GB" b="0" i="0">
                <a:solidFill>
                  <a:srgbClr val="000000"/>
                </a:solidFill>
                <a:effectLst/>
                <a:latin typeface="Open Sans" panose="020B0606030504020204" pitchFamily="34" charset="0"/>
              </a:rPr>
              <a:t>irritability, mood disturbance, skin irritation and dryness. Women can also experience urinary </a:t>
            </a:r>
          </a:p>
          <a:p>
            <a:r>
              <a:rPr lang="en-GB" b="0" i="0">
                <a:solidFill>
                  <a:srgbClr val="000000"/>
                </a:solidFill>
                <a:effectLst/>
                <a:latin typeface="Open Sans" panose="020B0606030504020204" pitchFamily="34" charset="0"/>
              </a:rPr>
              <a:t>problems with recurrent infections or a need to pass urine more often, heavy, irregular periods for a </a:t>
            </a:r>
          </a:p>
          <a:p>
            <a:r>
              <a:rPr lang="en-GB" b="0" i="0">
                <a:solidFill>
                  <a:srgbClr val="000000"/>
                </a:solidFill>
                <a:effectLst/>
                <a:latin typeface="Open Sans" panose="020B0606030504020204" pitchFamily="34" charset="0"/>
              </a:rPr>
              <a:t>time and vaginal discomfort.</a:t>
            </a:r>
          </a:p>
          <a:p>
            <a:r>
              <a:rPr lang="en-GB" b="0" i="0">
                <a:solidFill>
                  <a:srgbClr val="000000"/>
                </a:solidFill>
                <a:effectLst/>
                <a:latin typeface="Open Sans" panose="020B0606030504020204" pitchFamily="34" charset="0"/>
              </a:rPr>
              <a:t>Further information:</a:t>
            </a:r>
          </a:p>
          <a:p>
            <a:r>
              <a:rPr lang="en-GB" b="0" i="0">
                <a:solidFill>
                  <a:srgbClr val="000000"/>
                </a:solidFill>
                <a:effectLst/>
                <a:latin typeface="Open Sans" panose="020B0606030504020204" pitchFamily="34" charset="0"/>
              </a:rPr>
              <a:t> NHS Choices information on women’s health.</a:t>
            </a:r>
          </a:p>
          <a:p>
            <a:r>
              <a:rPr lang="en-GB" b="0" i="0">
                <a:solidFill>
                  <a:srgbClr val="000000"/>
                </a:solidFill>
                <a:effectLst/>
                <a:latin typeface="Open Sans" panose="020B0606030504020204" pitchFamily="34" charset="0"/>
              </a:rPr>
              <a:t>www.nhs.uk/chq/Pages/category.aspx?CategoryID=60</a:t>
            </a:r>
          </a:p>
          <a:p>
            <a:r>
              <a:rPr lang="en-GB" b="0" i="0">
                <a:solidFill>
                  <a:srgbClr val="000000"/>
                </a:solidFill>
                <a:effectLst/>
                <a:latin typeface="Open Sans" panose="020B0606030504020204" pitchFamily="34" charset="0"/>
              </a:rPr>
              <a:t> Women’s Health Concern is a charitable organisation that aims to help educate and girls of a childbearing age, regardless of race or ethnicity.</a:t>
            </a:r>
          </a:p>
          <a:p>
            <a:endParaRPr lang="en-GB" b="0" i="0">
              <a:solidFill>
                <a:srgbClr val="000000"/>
              </a:solidFill>
              <a:effectLst/>
              <a:latin typeface="Open Sans" panose="020B0606030504020204" pitchFamily="34" charset="0"/>
            </a:endParaRPr>
          </a:p>
          <a:p>
            <a:r>
              <a:rPr lang="en-GB" b="0" i="0">
                <a:solidFill>
                  <a:srgbClr val="000000"/>
                </a:solidFill>
                <a:effectLst/>
                <a:latin typeface="Open Sans" panose="020B0606030504020204" pitchFamily="34" charset="0"/>
              </a:rPr>
              <a:t>Further information:</a:t>
            </a:r>
          </a:p>
          <a:p>
            <a:r>
              <a:rPr lang="en-GB" b="0" i="0">
                <a:solidFill>
                  <a:srgbClr val="000000"/>
                </a:solidFill>
                <a:effectLst/>
                <a:latin typeface="Open Sans" panose="020B0606030504020204" pitchFamily="34" charset="0"/>
              </a:rPr>
              <a:t> NHS Choices information on women’s health.</a:t>
            </a:r>
          </a:p>
          <a:p>
            <a:r>
              <a:rPr lang="en-GB" b="0" i="0">
                <a:solidFill>
                  <a:srgbClr val="000000"/>
                </a:solidFill>
                <a:effectLst/>
                <a:latin typeface="Open Sans" panose="020B0606030504020204" pitchFamily="34" charset="0"/>
              </a:rPr>
              <a:t> www.nhs.uk/chq/Pages/category.aspx?CategoryID=60</a:t>
            </a:r>
          </a:p>
          <a:p>
            <a:pPr marL="171450" indent="-171450">
              <a:buFont typeface="Arial" panose="020B0604020202020204" pitchFamily="34" charset="0"/>
              <a:buChar char="•"/>
            </a:pPr>
            <a:r>
              <a:rPr lang="en-GB" b="0" i="0">
                <a:solidFill>
                  <a:srgbClr val="000000"/>
                </a:solidFill>
                <a:effectLst/>
                <a:latin typeface="Open Sans" panose="020B0606030504020204" pitchFamily="34" charset="0"/>
              </a:rPr>
              <a:t>Women’s Health Concern is a charitable organisation that aims to help educate and support Women with their healthcare By providing Unbiased, accurate information.</a:t>
            </a:r>
          </a:p>
          <a:p>
            <a:endParaRPr lang="en-GB" b="0" i="0">
              <a:solidFill>
                <a:srgbClr val="000000"/>
              </a:solidFill>
              <a:effectLst/>
              <a:latin typeface="Open Sans" panose="020B0606030504020204" pitchFamily="34" charset="0"/>
            </a:endParaRPr>
          </a:p>
          <a:p>
            <a:r>
              <a:rPr lang="en-GB" b="0" i="0">
                <a:solidFill>
                  <a:srgbClr val="000000"/>
                </a:solidFill>
                <a:effectLst/>
                <a:latin typeface="Open Sans" panose="020B0606030504020204" pitchFamily="34" charset="0"/>
              </a:rPr>
              <a:t>www.womens-health-concern.org</a:t>
            </a:r>
          </a:p>
        </p:txBody>
      </p:sp>
      <p:sp>
        <p:nvSpPr>
          <p:cNvPr id="4" name="Slide Number Placeholder 3"/>
          <p:cNvSpPr>
            <a:spLocks noGrp="1"/>
          </p:cNvSpPr>
          <p:nvPr>
            <p:ph type="sldNum" sz="quarter" idx="5"/>
          </p:nvPr>
        </p:nvSpPr>
        <p:spPr/>
        <p:txBody>
          <a:bodyPr/>
          <a:lstStyle/>
          <a:p>
            <a:fld id="{3694C008-8889-724B-B038-176CE568F3F8}" type="slidenum">
              <a:rPr lang="en-US" smtClean="0"/>
              <a:t>7</a:t>
            </a:fld>
            <a:endParaRPr lang="en-US"/>
          </a:p>
        </p:txBody>
      </p:sp>
    </p:spTree>
    <p:extLst>
      <p:ext uri="{BB962C8B-B14F-4D97-AF65-F5344CB8AC3E}">
        <p14:creationId xmlns:p14="http://schemas.microsoft.com/office/powerpoint/2010/main" val="16773818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694C008-8889-724B-B038-176CE568F3F8}" type="slidenum">
              <a:rPr lang="en-US" smtClean="0"/>
              <a:t>9</a:t>
            </a:fld>
            <a:endParaRPr lang="en-US"/>
          </a:p>
        </p:txBody>
      </p:sp>
    </p:spTree>
    <p:extLst>
      <p:ext uri="{BB962C8B-B14F-4D97-AF65-F5344CB8AC3E}">
        <p14:creationId xmlns:p14="http://schemas.microsoft.com/office/powerpoint/2010/main" val="39060933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694C008-8889-724B-B038-176CE568F3F8}" type="slidenum">
              <a:rPr lang="en-US" smtClean="0"/>
              <a:t>11</a:t>
            </a:fld>
            <a:endParaRPr lang="en-US"/>
          </a:p>
        </p:txBody>
      </p:sp>
    </p:spTree>
    <p:extLst>
      <p:ext uri="{BB962C8B-B14F-4D97-AF65-F5344CB8AC3E}">
        <p14:creationId xmlns:p14="http://schemas.microsoft.com/office/powerpoint/2010/main" val="22546118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84307-0036-7A41-9D5F-F14BF2BB9D2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B589766-1112-874D-B318-80DC5F389B1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4FF8B15-04D6-0047-B4C4-0DF824280E53}"/>
              </a:ext>
            </a:extLst>
          </p:cNvPr>
          <p:cNvSpPr>
            <a:spLocks noGrp="1"/>
          </p:cNvSpPr>
          <p:nvPr>
            <p:ph type="dt" sz="half" idx="10"/>
          </p:nvPr>
        </p:nvSpPr>
        <p:spPr/>
        <p:txBody>
          <a:bodyPr/>
          <a:lstStyle/>
          <a:p>
            <a:fld id="{1FB8BE20-5D0B-2D40-9CF0-C5432004D816}" type="datetimeFigureOut">
              <a:rPr lang="en-US" smtClean="0"/>
              <a:t>7/9/2021</a:t>
            </a:fld>
            <a:endParaRPr lang="en-US"/>
          </a:p>
        </p:txBody>
      </p:sp>
      <p:sp>
        <p:nvSpPr>
          <p:cNvPr id="5" name="Footer Placeholder 4">
            <a:extLst>
              <a:ext uri="{FF2B5EF4-FFF2-40B4-BE49-F238E27FC236}">
                <a16:creationId xmlns:a16="http://schemas.microsoft.com/office/drawing/2014/main" id="{27F9D84D-8E0C-B94D-A1BE-12FD0A792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0A88782-2D46-284B-B26E-6104F55AC48B}"/>
              </a:ext>
            </a:extLst>
          </p:cNvPr>
          <p:cNvSpPr>
            <a:spLocks noGrp="1"/>
          </p:cNvSpPr>
          <p:nvPr>
            <p:ph type="sldNum" sz="quarter" idx="12"/>
          </p:nvPr>
        </p:nvSpPr>
        <p:spPr/>
        <p:txBody>
          <a:bodyPr/>
          <a:lstStyle/>
          <a:p>
            <a:fld id="{BA6E9B2D-3286-5149-9E81-49929636F7F8}" type="slidenum">
              <a:rPr lang="en-US" smtClean="0"/>
              <a:t>‹#›</a:t>
            </a:fld>
            <a:endParaRPr lang="en-US"/>
          </a:p>
        </p:txBody>
      </p:sp>
    </p:spTree>
    <p:extLst>
      <p:ext uri="{BB962C8B-B14F-4D97-AF65-F5344CB8AC3E}">
        <p14:creationId xmlns:p14="http://schemas.microsoft.com/office/powerpoint/2010/main" val="18991965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0EC0C-0E39-914E-9CBE-F375CD7B272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C37970F-AD3C-9B40-94AA-811BC5F3876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3F01480-22DF-5244-A812-362A10B59F61}"/>
              </a:ext>
            </a:extLst>
          </p:cNvPr>
          <p:cNvSpPr>
            <a:spLocks noGrp="1"/>
          </p:cNvSpPr>
          <p:nvPr>
            <p:ph type="dt" sz="half" idx="10"/>
          </p:nvPr>
        </p:nvSpPr>
        <p:spPr/>
        <p:txBody>
          <a:bodyPr/>
          <a:lstStyle/>
          <a:p>
            <a:fld id="{1FB8BE20-5D0B-2D40-9CF0-C5432004D816}" type="datetimeFigureOut">
              <a:rPr lang="en-US" smtClean="0"/>
              <a:t>7/9/2021</a:t>
            </a:fld>
            <a:endParaRPr lang="en-US"/>
          </a:p>
        </p:txBody>
      </p:sp>
      <p:sp>
        <p:nvSpPr>
          <p:cNvPr id="5" name="Footer Placeholder 4">
            <a:extLst>
              <a:ext uri="{FF2B5EF4-FFF2-40B4-BE49-F238E27FC236}">
                <a16:creationId xmlns:a16="http://schemas.microsoft.com/office/drawing/2014/main" id="{97EEBABC-746B-6D4A-9E3D-E31CEE6B9E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92F6787-D890-6F41-9A5F-A8DC36437680}"/>
              </a:ext>
            </a:extLst>
          </p:cNvPr>
          <p:cNvSpPr>
            <a:spLocks noGrp="1"/>
          </p:cNvSpPr>
          <p:nvPr>
            <p:ph type="sldNum" sz="quarter" idx="12"/>
          </p:nvPr>
        </p:nvSpPr>
        <p:spPr/>
        <p:txBody>
          <a:bodyPr/>
          <a:lstStyle/>
          <a:p>
            <a:fld id="{BA6E9B2D-3286-5149-9E81-49929636F7F8}" type="slidenum">
              <a:rPr lang="en-US" smtClean="0"/>
              <a:t>‹#›</a:t>
            </a:fld>
            <a:endParaRPr lang="en-US"/>
          </a:p>
        </p:txBody>
      </p:sp>
    </p:spTree>
    <p:extLst>
      <p:ext uri="{BB962C8B-B14F-4D97-AF65-F5344CB8AC3E}">
        <p14:creationId xmlns:p14="http://schemas.microsoft.com/office/powerpoint/2010/main" val="37991223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8BCD1-CA83-484D-818F-ACEEF9EC95A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12F41EB-F4B2-8549-B458-EF20C95F74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07D5DE3-3AB0-6944-9A13-6E6EE325215D}"/>
              </a:ext>
            </a:extLst>
          </p:cNvPr>
          <p:cNvSpPr>
            <a:spLocks noGrp="1"/>
          </p:cNvSpPr>
          <p:nvPr>
            <p:ph type="dt" sz="half" idx="10"/>
          </p:nvPr>
        </p:nvSpPr>
        <p:spPr/>
        <p:txBody>
          <a:bodyPr/>
          <a:lstStyle/>
          <a:p>
            <a:fld id="{1FB8BE20-5D0B-2D40-9CF0-C5432004D816}" type="datetimeFigureOut">
              <a:rPr lang="en-US" smtClean="0"/>
              <a:t>7/9/2021</a:t>
            </a:fld>
            <a:endParaRPr lang="en-US"/>
          </a:p>
        </p:txBody>
      </p:sp>
      <p:sp>
        <p:nvSpPr>
          <p:cNvPr id="5" name="Footer Placeholder 4">
            <a:extLst>
              <a:ext uri="{FF2B5EF4-FFF2-40B4-BE49-F238E27FC236}">
                <a16:creationId xmlns:a16="http://schemas.microsoft.com/office/drawing/2014/main" id="{82D1814C-9E34-4646-903E-9E0DF04737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C8E5E6-FD70-4C41-88C7-02E278A98B95}"/>
              </a:ext>
            </a:extLst>
          </p:cNvPr>
          <p:cNvSpPr>
            <a:spLocks noGrp="1"/>
          </p:cNvSpPr>
          <p:nvPr>
            <p:ph type="sldNum" sz="quarter" idx="12"/>
          </p:nvPr>
        </p:nvSpPr>
        <p:spPr/>
        <p:txBody>
          <a:bodyPr/>
          <a:lstStyle/>
          <a:p>
            <a:fld id="{BA6E9B2D-3286-5149-9E81-49929636F7F8}" type="slidenum">
              <a:rPr lang="en-US" smtClean="0"/>
              <a:t>‹#›</a:t>
            </a:fld>
            <a:endParaRPr lang="en-US"/>
          </a:p>
        </p:txBody>
      </p:sp>
    </p:spTree>
    <p:extLst>
      <p:ext uri="{BB962C8B-B14F-4D97-AF65-F5344CB8AC3E}">
        <p14:creationId xmlns:p14="http://schemas.microsoft.com/office/powerpoint/2010/main" val="3229623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D63FF-598E-2249-8E36-64D21B7FAFD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C2A8FFA-2477-3E46-8D67-0A74A5680C7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6A285C0-9063-6549-AFD7-843A7023F3C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8EDBE97-6AB5-434C-A637-8F9B229F5198}"/>
              </a:ext>
            </a:extLst>
          </p:cNvPr>
          <p:cNvSpPr>
            <a:spLocks noGrp="1"/>
          </p:cNvSpPr>
          <p:nvPr>
            <p:ph type="dt" sz="half" idx="10"/>
          </p:nvPr>
        </p:nvSpPr>
        <p:spPr/>
        <p:txBody>
          <a:bodyPr/>
          <a:lstStyle/>
          <a:p>
            <a:fld id="{1FB8BE20-5D0B-2D40-9CF0-C5432004D816}" type="datetimeFigureOut">
              <a:rPr lang="en-US" smtClean="0"/>
              <a:t>7/9/2021</a:t>
            </a:fld>
            <a:endParaRPr lang="en-US"/>
          </a:p>
        </p:txBody>
      </p:sp>
      <p:sp>
        <p:nvSpPr>
          <p:cNvPr id="6" name="Footer Placeholder 5">
            <a:extLst>
              <a:ext uri="{FF2B5EF4-FFF2-40B4-BE49-F238E27FC236}">
                <a16:creationId xmlns:a16="http://schemas.microsoft.com/office/drawing/2014/main" id="{EC708401-32E8-D143-9E33-BD356FE358D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AB76479-DCC1-9641-8A28-302F5660F1A7}"/>
              </a:ext>
            </a:extLst>
          </p:cNvPr>
          <p:cNvSpPr>
            <a:spLocks noGrp="1"/>
          </p:cNvSpPr>
          <p:nvPr>
            <p:ph type="sldNum" sz="quarter" idx="12"/>
          </p:nvPr>
        </p:nvSpPr>
        <p:spPr/>
        <p:txBody>
          <a:bodyPr/>
          <a:lstStyle/>
          <a:p>
            <a:fld id="{BA6E9B2D-3286-5149-9E81-49929636F7F8}" type="slidenum">
              <a:rPr lang="en-US" smtClean="0"/>
              <a:t>‹#›</a:t>
            </a:fld>
            <a:endParaRPr lang="en-US"/>
          </a:p>
        </p:txBody>
      </p:sp>
    </p:spTree>
    <p:extLst>
      <p:ext uri="{BB962C8B-B14F-4D97-AF65-F5344CB8AC3E}">
        <p14:creationId xmlns:p14="http://schemas.microsoft.com/office/powerpoint/2010/main" val="17120934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207B8-81D1-C649-9E46-8E08D1144AF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C280CDA-4C2C-414F-8842-68533CE0C08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EA9D24-5EC7-CC42-BD5D-9562AD60432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338B6CC-781C-E942-9403-08B0974C6B2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C883A2E-EC4D-484D-9B42-4BF32D4173C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D8EBB8F-FD5B-1349-B7A6-8580096D3450}"/>
              </a:ext>
            </a:extLst>
          </p:cNvPr>
          <p:cNvSpPr>
            <a:spLocks noGrp="1"/>
          </p:cNvSpPr>
          <p:nvPr>
            <p:ph type="dt" sz="half" idx="10"/>
          </p:nvPr>
        </p:nvSpPr>
        <p:spPr/>
        <p:txBody>
          <a:bodyPr/>
          <a:lstStyle/>
          <a:p>
            <a:fld id="{1FB8BE20-5D0B-2D40-9CF0-C5432004D816}" type="datetimeFigureOut">
              <a:rPr lang="en-US" smtClean="0"/>
              <a:t>7/9/2021</a:t>
            </a:fld>
            <a:endParaRPr lang="en-US"/>
          </a:p>
        </p:txBody>
      </p:sp>
      <p:sp>
        <p:nvSpPr>
          <p:cNvPr id="8" name="Footer Placeholder 7">
            <a:extLst>
              <a:ext uri="{FF2B5EF4-FFF2-40B4-BE49-F238E27FC236}">
                <a16:creationId xmlns:a16="http://schemas.microsoft.com/office/drawing/2014/main" id="{271A7F8C-E17A-6C4B-B134-354B2D50036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934A14A-C19F-7A46-A736-5139B067379E}"/>
              </a:ext>
            </a:extLst>
          </p:cNvPr>
          <p:cNvSpPr>
            <a:spLocks noGrp="1"/>
          </p:cNvSpPr>
          <p:nvPr>
            <p:ph type="sldNum" sz="quarter" idx="12"/>
          </p:nvPr>
        </p:nvSpPr>
        <p:spPr/>
        <p:txBody>
          <a:bodyPr/>
          <a:lstStyle/>
          <a:p>
            <a:fld id="{BA6E9B2D-3286-5149-9E81-49929636F7F8}" type="slidenum">
              <a:rPr lang="en-US" smtClean="0"/>
              <a:t>‹#›</a:t>
            </a:fld>
            <a:endParaRPr lang="en-US"/>
          </a:p>
        </p:txBody>
      </p:sp>
    </p:spTree>
    <p:extLst>
      <p:ext uri="{BB962C8B-B14F-4D97-AF65-F5344CB8AC3E}">
        <p14:creationId xmlns:p14="http://schemas.microsoft.com/office/powerpoint/2010/main" val="13093620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2476E-E0D4-0B43-BED6-5854D0A9CD2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C08E341-5F40-FB4C-A073-1ABA636F554A}"/>
              </a:ext>
            </a:extLst>
          </p:cNvPr>
          <p:cNvSpPr>
            <a:spLocks noGrp="1"/>
          </p:cNvSpPr>
          <p:nvPr>
            <p:ph type="dt" sz="half" idx="10"/>
          </p:nvPr>
        </p:nvSpPr>
        <p:spPr/>
        <p:txBody>
          <a:bodyPr/>
          <a:lstStyle/>
          <a:p>
            <a:fld id="{1FB8BE20-5D0B-2D40-9CF0-C5432004D816}" type="datetimeFigureOut">
              <a:rPr lang="en-US" smtClean="0"/>
              <a:t>7/9/2021</a:t>
            </a:fld>
            <a:endParaRPr lang="en-US"/>
          </a:p>
        </p:txBody>
      </p:sp>
      <p:sp>
        <p:nvSpPr>
          <p:cNvPr id="4" name="Footer Placeholder 3">
            <a:extLst>
              <a:ext uri="{FF2B5EF4-FFF2-40B4-BE49-F238E27FC236}">
                <a16:creationId xmlns:a16="http://schemas.microsoft.com/office/drawing/2014/main" id="{C0989549-4617-8D4D-AC48-7E8DB95612A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EEC9193-CE8B-1140-9B2D-8D1D7ECCE28F}"/>
              </a:ext>
            </a:extLst>
          </p:cNvPr>
          <p:cNvSpPr>
            <a:spLocks noGrp="1"/>
          </p:cNvSpPr>
          <p:nvPr>
            <p:ph type="sldNum" sz="quarter" idx="12"/>
          </p:nvPr>
        </p:nvSpPr>
        <p:spPr/>
        <p:txBody>
          <a:bodyPr/>
          <a:lstStyle/>
          <a:p>
            <a:fld id="{BA6E9B2D-3286-5149-9E81-49929636F7F8}" type="slidenum">
              <a:rPr lang="en-US" smtClean="0"/>
              <a:t>‹#›</a:t>
            </a:fld>
            <a:endParaRPr lang="en-US"/>
          </a:p>
        </p:txBody>
      </p:sp>
    </p:spTree>
    <p:extLst>
      <p:ext uri="{BB962C8B-B14F-4D97-AF65-F5344CB8AC3E}">
        <p14:creationId xmlns:p14="http://schemas.microsoft.com/office/powerpoint/2010/main" val="9668746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9F0F5AA-3948-7D4A-8FEE-BA06E4A00B9F}"/>
              </a:ext>
            </a:extLst>
          </p:cNvPr>
          <p:cNvSpPr>
            <a:spLocks noGrp="1"/>
          </p:cNvSpPr>
          <p:nvPr>
            <p:ph type="dt" sz="half" idx="10"/>
          </p:nvPr>
        </p:nvSpPr>
        <p:spPr/>
        <p:txBody>
          <a:bodyPr/>
          <a:lstStyle/>
          <a:p>
            <a:fld id="{1FB8BE20-5D0B-2D40-9CF0-C5432004D816}" type="datetimeFigureOut">
              <a:rPr lang="en-US" smtClean="0"/>
              <a:t>7/9/2021</a:t>
            </a:fld>
            <a:endParaRPr lang="en-US"/>
          </a:p>
        </p:txBody>
      </p:sp>
      <p:sp>
        <p:nvSpPr>
          <p:cNvPr id="3" name="Footer Placeholder 2">
            <a:extLst>
              <a:ext uri="{FF2B5EF4-FFF2-40B4-BE49-F238E27FC236}">
                <a16:creationId xmlns:a16="http://schemas.microsoft.com/office/drawing/2014/main" id="{34B5F7EE-619B-384C-8969-3093447BD7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9E06F45-CA17-3643-AB43-6BA5D96AC13E}"/>
              </a:ext>
            </a:extLst>
          </p:cNvPr>
          <p:cNvSpPr>
            <a:spLocks noGrp="1"/>
          </p:cNvSpPr>
          <p:nvPr>
            <p:ph type="sldNum" sz="quarter" idx="12"/>
          </p:nvPr>
        </p:nvSpPr>
        <p:spPr/>
        <p:txBody>
          <a:bodyPr/>
          <a:lstStyle/>
          <a:p>
            <a:fld id="{BA6E9B2D-3286-5149-9E81-49929636F7F8}" type="slidenum">
              <a:rPr lang="en-US" smtClean="0"/>
              <a:t>‹#›</a:t>
            </a:fld>
            <a:endParaRPr lang="en-US"/>
          </a:p>
        </p:txBody>
      </p:sp>
    </p:spTree>
    <p:extLst>
      <p:ext uri="{BB962C8B-B14F-4D97-AF65-F5344CB8AC3E}">
        <p14:creationId xmlns:p14="http://schemas.microsoft.com/office/powerpoint/2010/main" val="34808706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37C37-E89E-554F-B88D-4C3EEBEA354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858E9F7-E361-5A4E-9EDE-289F84107B6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4BC8442-E016-E147-A70B-40F81E22AB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6EB0ADE-A6DE-6843-9B4F-A8E780559507}"/>
              </a:ext>
            </a:extLst>
          </p:cNvPr>
          <p:cNvSpPr>
            <a:spLocks noGrp="1"/>
          </p:cNvSpPr>
          <p:nvPr>
            <p:ph type="dt" sz="half" idx="10"/>
          </p:nvPr>
        </p:nvSpPr>
        <p:spPr/>
        <p:txBody>
          <a:bodyPr/>
          <a:lstStyle/>
          <a:p>
            <a:fld id="{1FB8BE20-5D0B-2D40-9CF0-C5432004D816}" type="datetimeFigureOut">
              <a:rPr lang="en-US" smtClean="0"/>
              <a:t>7/9/2021</a:t>
            </a:fld>
            <a:endParaRPr lang="en-US"/>
          </a:p>
        </p:txBody>
      </p:sp>
      <p:sp>
        <p:nvSpPr>
          <p:cNvPr id="6" name="Footer Placeholder 5">
            <a:extLst>
              <a:ext uri="{FF2B5EF4-FFF2-40B4-BE49-F238E27FC236}">
                <a16:creationId xmlns:a16="http://schemas.microsoft.com/office/drawing/2014/main" id="{A7A066C7-DFEE-5542-B739-8E7D377A6F9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098BBAB-1EDD-324A-B02D-66CDD457F9BC}"/>
              </a:ext>
            </a:extLst>
          </p:cNvPr>
          <p:cNvSpPr>
            <a:spLocks noGrp="1"/>
          </p:cNvSpPr>
          <p:nvPr>
            <p:ph type="sldNum" sz="quarter" idx="12"/>
          </p:nvPr>
        </p:nvSpPr>
        <p:spPr/>
        <p:txBody>
          <a:bodyPr/>
          <a:lstStyle/>
          <a:p>
            <a:fld id="{BA6E9B2D-3286-5149-9E81-49929636F7F8}" type="slidenum">
              <a:rPr lang="en-US" smtClean="0"/>
              <a:t>‹#›</a:t>
            </a:fld>
            <a:endParaRPr lang="en-US"/>
          </a:p>
        </p:txBody>
      </p:sp>
    </p:spTree>
    <p:extLst>
      <p:ext uri="{BB962C8B-B14F-4D97-AF65-F5344CB8AC3E}">
        <p14:creationId xmlns:p14="http://schemas.microsoft.com/office/powerpoint/2010/main" val="25695413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9BE43-4245-AB4B-A920-B4F2F09A79E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C1C383C-9FD8-B644-B18D-DDE71520CA0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0129D8E-8E4B-694B-9536-1C9D57E624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F196373-F435-F745-9EA4-2AD9E75F96DF}"/>
              </a:ext>
            </a:extLst>
          </p:cNvPr>
          <p:cNvSpPr>
            <a:spLocks noGrp="1"/>
          </p:cNvSpPr>
          <p:nvPr>
            <p:ph type="dt" sz="half" idx="10"/>
          </p:nvPr>
        </p:nvSpPr>
        <p:spPr/>
        <p:txBody>
          <a:bodyPr/>
          <a:lstStyle/>
          <a:p>
            <a:fld id="{1FB8BE20-5D0B-2D40-9CF0-C5432004D816}" type="datetimeFigureOut">
              <a:rPr lang="en-US" smtClean="0"/>
              <a:t>7/9/2021</a:t>
            </a:fld>
            <a:endParaRPr lang="en-US"/>
          </a:p>
        </p:txBody>
      </p:sp>
      <p:sp>
        <p:nvSpPr>
          <p:cNvPr id="6" name="Footer Placeholder 5">
            <a:extLst>
              <a:ext uri="{FF2B5EF4-FFF2-40B4-BE49-F238E27FC236}">
                <a16:creationId xmlns:a16="http://schemas.microsoft.com/office/drawing/2014/main" id="{C6C0EDD6-AAFA-E142-AFA7-223EF38AFDD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AD63058-36EE-684F-B440-504C5C5BB1C4}"/>
              </a:ext>
            </a:extLst>
          </p:cNvPr>
          <p:cNvSpPr>
            <a:spLocks noGrp="1"/>
          </p:cNvSpPr>
          <p:nvPr>
            <p:ph type="sldNum" sz="quarter" idx="12"/>
          </p:nvPr>
        </p:nvSpPr>
        <p:spPr/>
        <p:txBody>
          <a:bodyPr/>
          <a:lstStyle/>
          <a:p>
            <a:fld id="{BA6E9B2D-3286-5149-9E81-49929636F7F8}" type="slidenum">
              <a:rPr lang="en-US" smtClean="0"/>
              <a:t>‹#›</a:t>
            </a:fld>
            <a:endParaRPr lang="en-US"/>
          </a:p>
        </p:txBody>
      </p:sp>
    </p:spTree>
    <p:extLst>
      <p:ext uri="{BB962C8B-B14F-4D97-AF65-F5344CB8AC3E}">
        <p14:creationId xmlns:p14="http://schemas.microsoft.com/office/powerpoint/2010/main" val="40864757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3ACB8-D48A-1B4D-BDED-42D6BDCD258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EB8F4D3-A3C1-F54D-84FB-460B48DB3C8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903A88D-7148-9040-9937-FD9095FE3B43}"/>
              </a:ext>
            </a:extLst>
          </p:cNvPr>
          <p:cNvSpPr>
            <a:spLocks noGrp="1"/>
          </p:cNvSpPr>
          <p:nvPr>
            <p:ph type="dt" sz="half" idx="10"/>
          </p:nvPr>
        </p:nvSpPr>
        <p:spPr/>
        <p:txBody>
          <a:bodyPr/>
          <a:lstStyle/>
          <a:p>
            <a:fld id="{1FB8BE20-5D0B-2D40-9CF0-C5432004D816}" type="datetimeFigureOut">
              <a:rPr lang="en-US" smtClean="0"/>
              <a:t>7/9/2021</a:t>
            </a:fld>
            <a:endParaRPr lang="en-US"/>
          </a:p>
        </p:txBody>
      </p:sp>
      <p:sp>
        <p:nvSpPr>
          <p:cNvPr id="5" name="Footer Placeholder 4">
            <a:extLst>
              <a:ext uri="{FF2B5EF4-FFF2-40B4-BE49-F238E27FC236}">
                <a16:creationId xmlns:a16="http://schemas.microsoft.com/office/drawing/2014/main" id="{7A90F1E0-9EB8-E342-B624-195B366AFA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94BDF3-C6D7-154B-8EA3-D69669A47773}"/>
              </a:ext>
            </a:extLst>
          </p:cNvPr>
          <p:cNvSpPr>
            <a:spLocks noGrp="1"/>
          </p:cNvSpPr>
          <p:nvPr>
            <p:ph type="sldNum" sz="quarter" idx="12"/>
          </p:nvPr>
        </p:nvSpPr>
        <p:spPr/>
        <p:txBody>
          <a:bodyPr/>
          <a:lstStyle/>
          <a:p>
            <a:fld id="{BA6E9B2D-3286-5149-9E81-49929636F7F8}" type="slidenum">
              <a:rPr lang="en-US" smtClean="0"/>
              <a:t>‹#›</a:t>
            </a:fld>
            <a:endParaRPr lang="en-US"/>
          </a:p>
        </p:txBody>
      </p:sp>
    </p:spTree>
    <p:extLst>
      <p:ext uri="{BB962C8B-B14F-4D97-AF65-F5344CB8AC3E}">
        <p14:creationId xmlns:p14="http://schemas.microsoft.com/office/powerpoint/2010/main" val="10294843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EFC4DB-A6EF-634F-BCDC-CF8A4640D9E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4743D1C-C8C4-B34A-815D-47169F76B9A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513224D-976D-6347-9A3C-25D4F953DC9F}"/>
              </a:ext>
            </a:extLst>
          </p:cNvPr>
          <p:cNvSpPr>
            <a:spLocks noGrp="1"/>
          </p:cNvSpPr>
          <p:nvPr>
            <p:ph type="dt" sz="half" idx="10"/>
          </p:nvPr>
        </p:nvSpPr>
        <p:spPr/>
        <p:txBody>
          <a:bodyPr/>
          <a:lstStyle/>
          <a:p>
            <a:fld id="{1FB8BE20-5D0B-2D40-9CF0-C5432004D816}" type="datetimeFigureOut">
              <a:rPr lang="en-US" smtClean="0"/>
              <a:t>7/9/2021</a:t>
            </a:fld>
            <a:endParaRPr lang="en-US"/>
          </a:p>
        </p:txBody>
      </p:sp>
      <p:sp>
        <p:nvSpPr>
          <p:cNvPr id="5" name="Footer Placeholder 4">
            <a:extLst>
              <a:ext uri="{FF2B5EF4-FFF2-40B4-BE49-F238E27FC236}">
                <a16:creationId xmlns:a16="http://schemas.microsoft.com/office/drawing/2014/main" id="{51BD7FFC-FB4F-A94B-A966-24766C58B3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4136A14-AC1C-D441-B5F5-09B802CDD26D}"/>
              </a:ext>
            </a:extLst>
          </p:cNvPr>
          <p:cNvSpPr>
            <a:spLocks noGrp="1"/>
          </p:cNvSpPr>
          <p:nvPr>
            <p:ph type="sldNum" sz="quarter" idx="12"/>
          </p:nvPr>
        </p:nvSpPr>
        <p:spPr/>
        <p:txBody>
          <a:bodyPr/>
          <a:lstStyle/>
          <a:p>
            <a:fld id="{BA6E9B2D-3286-5149-9E81-49929636F7F8}" type="slidenum">
              <a:rPr lang="en-US" smtClean="0"/>
              <a:t>‹#›</a:t>
            </a:fld>
            <a:endParaRPr lang="en-US"/>
          </a:p>
        </p:txBody>
      </p:sp>
    </p:spTree>
    <p:extLst>
      <p:ext uri="{BB962C8B-B14F-4D97-AF65-F5344CB8AC3E}">
        <p14:creationId xmlns:p14="http://schemas.microsoft.com/office/powerpoint/2010/main" val="11919390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C62E9AB-585B-D34B-870F-4F96985BF6D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08D1B7F-333E-EF4C-8682-E1AAEA3395C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4F17129-3B0A-5643-96E7-4FAB0032EAC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B8BE20-5D0B-2D40-9CF0-C5432004D816}" type="datetimeFigureOut">
              <a:rPr lang="en-US" smtClean="0"/>
              <a:t>7/9/2021</a:t>
            </a:fld>
            <a:endParaRPr lang="en-US"/>
          </a:p>
        </p:txBody>
      </p:sp>
      <p:sp>
        <p:nvSpPr>
          <p:cNvPr id="5" name="Footer Placeholder 4">
            <a:extLst>
              <a:ext uri="{FF2B5EF4-FFF2-40B4-BE49-F238E27FC236}">
                <a16:creationId xmlns:a16="http://schemas.microsoft.com/office/drawing/2014/main" id="{542A368A-3EEB-554F-86AB-CC2F9B4FADA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70BC80B-03A6-0C41-ACE4-AD386D2653B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6E9B2D-3286-5149-9E81-49929636F7F8}" type="slidenum">
              <a:rPr lang="en-US" smtClean="0"/>
              <a:t>‹#›</a:t>
            </a:fld>
            <a:endParaRPr lang="en-US"/>
          </a:p>
        </p:txBody>
      </p:sp>
    </p:spTree>
    <p:extLst>
      <p:ext uri="{BB962C8B-B14F-4D97-AF65-F5344CB8AC3E}">
        <p14:creationId xmlns:p14="http://schemas.microsoft.com/office/powerpoint/2010/main" val="38071713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www.ucsfhealth.org/conditions/fibroids/treatment" TargetMode="External"/><Relationship Id="rId5" Type="http://schemas.openxmlformats.org/officeDocument/2006/relationships/hyperlink" Target="https://www.medicalnewstoday.com/articles/151405#symptoms" TargetMode="Externa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hyperlink" Target="https://www.unison.org.uk/motions/2015/black-members/black-women-and-fibroids/"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www.ucsfhealth.org/conditions/fibroids/treatment" TargetMode="External"/><Relationship Id="rId4" Type="http://schemas.openxmlformats.org/officeDocument/2006/relationships/hyperlink" Target="https://www.medicalnewstoday.com/articles/151405#symptoms"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mailto:lifematters@empathysessionsfibroids.co.uk"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jpeg"/><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16241-26C8-2140-96E4-132866603905}"/>
              </a:ext>
            </a:extLst>
          </p:cNvPr>
          <p:cNvSpPr>
            <a:spLocks noGrp="1"/>
          </p:cNvSpPr>
          <p:nvPr>
            <p:ph type="ctrTitle"/>
          </p:nvPr>
        </p:nvSpPr>
        <p:spPr>
          <a:xfrm>
            <a:off x="1745512" y="3765699"/>
            <a:ext cx="8679373" cy="1063254"/>
          </a:xfrm>
        </p:spPr>
        <p:txBody>
          <a:bodyPr>
            <a:noAutofit/>
          </a:bodyPr>
          <a:lstStyle/>
          <a:p>
            <a:br>
              <a:rPr lang="en-GB" sz="4800"/>
            </a:br>
            <a:br>
              <a:rPr lang="en-GB" sz="4800"/>
            </a:br>
            <a:br>
              <a:rPr lang="en-GB" sz="4800"/>
            </a:br>
            <a:br>
              <a:rPr lang="en-GB" sz="4800"/>
            </a:br>
            <a:br>
              <a:rPr lang="en-GB" sz="4800"/>
            </a:br>
            <a:r>
              <a:rPr lang="en-GB" sz="4800">
                <a:latin typeface="Arial" panose="020B0604020202020204" pitchFamily="34" charset="0"/>
                <a:cs typeface="Arial" panose="020B0604020202020204" pitchFamily="34" charset="0"/>
              </a:rPr>
              <a:t>ANNE-MARIE</a:t>
            </a:r>
            <a:r>
              <a:rPr lang="en-GB" sz="4800"/>
              <a:t> </a:t>
            </a:r>
            <a:r>
              <a:rPr lang="en-GB" sz="4800">
                <a:latin typeface="Arial" panose="020B0604020202020204" pitchFamily="34" charset="0"/>
                <a:cs typeface="Arial" panose="020B0604020202020204" pitchFamily="34" charset="0"/>
              </a:rPr>
              <a:t>MCDONALD</a:t>
            </a:r>
            <a:br>
              <a:rPr lang="en-GB" sz="4800"/>
            </a:br>
            <a:r>
              <a:rPr lang="en-GB" sz="4800">
                <a:latin typeface="Arial" panose="020B0604020202020204" pitchFamily="34" charset="0"/>
                <a:cs typeface="Arial" panose="020B0604020202020204" pitchFamily="34" charset="0"/>
              </a:rPr>
              <a:t>STUDENT</a:t>
            </a:r>
            <a:r>
              <a:rPr lang="en-GB" sz="4800"/>
              <a:t>; </a:t>
            </a:r>
            <a:r>
              <a:rPr lang="en-GB" sz="4800">
                <a:latin typeface="Arial" panose="020B0604020202020204" pitchFamily="34" charset="0"/>
                <a:cs typeface="Arial" panose="020B0604020202020204" pitchFamily="34" charset="0"/>
              </a:rPr>
              <a:t>1908085</a:t>
            </a:r>
            <a:br>
              <a:rPr lang="en-GB" sz="4800">
                <a:latin typeface="Arial" panose="020B0604020202020204" pitchFamily="34" charset="0"/>
                <a:cs typeface="Arial" panose="020B0604020202020204" pitchFamily="34" charset="0"/>
              </a:rPr>
            </a:br>
            <a:r>
              <a:rPr lang="en-GB" sz="4800">
                <a:latin typeface="Arial" panose="020B0604020202020204" pitchFamily="34" charset="0"/>
                <a:cs typeface="Arial" panose="020B0604020202020204" pitchFamily="34" charset="0"/>
              </a:rPr>
              <a:t>MODULE: CHANGE MAKERS; CREATIVITY AND VALUE CREATION</a:t>
            </a:r>
            <a:br>
              <a:rPr lang="en-GB" sz="4800">
                <a:latin typeface="Arial" panose="020B0604020202020204" pitchFamily="34" charset="0"/>
                <a:cs typeface="Arial" panose="020B0604020202020204" pitchFamily="34" charset="0"/>
              </a:rPr>
            </a:br>
            <a:r>
              <a:rPr lang="en-GB" sz="4800">
                <a:latin typeface="Arial" panose="020B0604020202020204" pitchFamily="34" charset="0"/>
                <a:cs typeface="Arial" panose="020B0604020202020204" pitchFamily="34" charset="0"/>
              </a:rPr>
              <a:t>BMPH5014_BIRM</a:t>
            </a:r>
            <a:endParaRPr lang="en-US" sz="480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564AE390-F990-EC4F-8B9C-E7313999E309}"/>
              </a:ext>
            </a:extLst>
          </p:cNvPr>
          <p:cNvSpPr>
            <a:spLocks noGrp="1"/>
          </p:cNvSpPr>
          <p:nvPr>
            <p:ph type="subTitle" idx="1"/>
          </p:nvPr>
        </p:nvSpPr>
        <p:spPr>
          <a:xfrm>
            <a:off x="456313" y="4926593"/>
            <a:ext cx="11094399" cy="1518509"/>
          </a:xfrm>
        </p:spPr>
        <p:txBody>
          <a:bodyPr/>
          <a:lstStyle/>
          <a:p>
            <a:r>
              <a:rPr lang="en-GB"/>
              <a:t>9</a:t>
            </a:r>
            <a:r>
              <a:rPr lang="en-GB" baseline="30000"/>
              <a:t>TH</a:t>
            </a:r>
            <a:r>
              <a:rPr lang="en-GB"/>
              <a:t> JULY 2021</a:t>
            </a:r>
            <a:endParaRPr lang="en-US"/>
          </a:p>
        </p:txBody>
      </p:sp>
      <p:sp>
        <p:nvSpPr>
          <p:cNvPr id="6" name="TextBox 5">
            <a:extLst>
              <a:ext uri="{FF2B5EF4-FFF2-40B4-BE49-F238E27FC236}">
                <a16:creationId xmlns:a16="http://schemas.microsoft.com/office/drawing/2014/main" id="{DE5D4DCF-2FD3-394F-BE17-63D26FF47483}"/>
              </a:ext>
            </a:extLst>
          </p:cNvPr>
          <p:cNvSpPr txBox="1"/>
          <p:nvPr/>
        </p:nvSpPr>
        <p:spPr>
          <a:xfrm>
            <a:off x="6811926" y="2605861"/>
            <a:ext cx="1828800" cy="1828800"/>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25011490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89C923-C907-3342-82D5-2DE0FFED841F}"/>
              </a:ext>
            </a:extLst>
          </p:cNvPr>
          <p:cNvSpPr>
            <a:spLocks noGrp="1"/>
          </p:cNvSpPr>
          <p:nvPr>
            <p:ph idx="1"/>
          </p:nvPr>
        </p:nvSpPr>
        <p:spPr>
          <a:xfrm>
            <a:off x="3180907" y="217822"/>
            <a:ext cx="6114920" cy="211673"/>
          </a:xfrm>
        </p:spPr>
        <p:txBody>
          <a:bodyPr>
            <a:noAutofit/>
          </a:bodyPr>
          <a:lstStyle/>
          <a:p>
            <a:pPr marL="0" indent="0">
              <a:buNone/>
            </a:pPr>
            <a:r>
              <a:rPr lang="en-GB" sz="2400">
                <a:latin typeface="Arial" panose="020B0604020202020204" pitchFamily="34" charset="0"/>
                <a:cs typeface="Arial" panose="020B0604020202020204" pitchFamily="34" charset="0"/>
              </a:rPr>
              <a:t>                      MIND MAP</a:t>
            </a:r>
          </a:p>
          <a:p>
            <a:pPr marL="0" indent="0">
              <a:buNone/>
            </a:pPr>
            <a:endParaRPr lang="en-GB" sz="2400">
              <a:latin typeface="Arial" panose="020B0604020202020204" pitchFamily="34" charset="0"/>
              <a:cs typeface="Arial" panose="020B0604020202020204" pitchFamily="34" charset="0"/>
            </a:endParaRPr>
          </a:p>
          <a:p>
            <a:pPr marL="0" indent="0">
              <a:buNone/>
            </a:pPr>
            <a:endParaRPr lang="en-GB" sz="2400">
              <a:latin typeface="Arial" panose="020B0604020202020204" pitchFamily="34" charset="0"/>
              <a:cs typeface="Arial" panose="020B0604020202020204" pitchFamily="34" charset="0"/>
            </a:endParaRPr>
          </a:p>
        </p:txBody>
      </p:sp>
      <p:sp>
        <p:nvSpPr>
          <p:cNvPr id="26" name="Frame 25">
            <a:extLst>
              <a:ext uri="{FF2B5EF4-FFF2-40B4-BE49-F238E27FC236}">
                <a16:creationId xmlns:a16="http://schemas.microsoft.com/office/drawing/2014/main" id="{7633B0AC-688F-3849-997F-1DE6CCFBAE77}"/>
              </a:ext>
            </a:extLst>
          </p:cNvPr>
          <p:cNvSpPr/>
          <p:nvPr/>
        </p:nvSpPr>
        <p:spPr>
          <a:xfrm>
            <a:off x="104642" y="656519"/>
            <a:ext cx="3076265" cy="3224363"/>
          </a:xfrm>
          <a:prstGeom prst="frame">
            <a:avLst>
              <a:gd name="adj1" fmla="val 1906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latin typeface="Arial" panose="020B0604020202020204" pitchFamily="34" charset="0"/>
                <a:cs typeface="Arial" panose="020B0604020202020204" pitchFamily="34" charset="0"/>
              </a:rPr>
              <a:t>              </a:t>
            </a:r>
          </a:p>
          <a:p>
            <a:pPr algn="ctr"/>
            <a:endParaRPr lang="en-GB">
              <a:solidFill>
                <a:schemeClr val="tx1"/>
              </a:solidFill>
              <a:latin typeface="Arial" panose="020B0604020202020204" pitchFamily="34" charset="0"/>
              <a:cs typeface="Arial" panose="020B0604020202020204" pitchFamily="34" charset="0"/>
            </a:endParaRPr>
          </a:p>
          <a:p>
            <a:pPr algn="ctr"/>
            <a:endParaRPr lang="en-GB">
              <a:solidFill>
                <a:schemeClr val="tx1"/>
              </a:solidFill>
              <a:latin typeface="Arial" panose="020B0604020202020204" pitchFamily="34" charset="0"/>
              <a:cs typeface="Arial" panose="020B0604020202020204" pitchFamily="34" charset="0"/>
            </a:endParaRPr>
          </a:p>
          <a:p>
            <a:pPr algn="ctr"/>
            <a:endParaRPr lang="en-GB">
              <a:solidFill>
                <a:schemeClr val="tx1"/>
              </a:solidFill>
              <a:latin typeface="Arial" panose="020B0604020202020204" pitchFamily="34" charset="0"/>
              <a:cs typeface="Arial" panose="020B0604020202020204" pitchFamily="34" charset="0"/>
            </a:endParaRPr>
          </a:p>
          <a:p>
            <a:pPr algn="ctr"/>
            <a:endParaRPr lang="en-GB">
              <a:solidFill>
                <a:schemeClr val="tx1"/>
              </a:solidFill>
              <a:latin typeface="Arial" panose="020B0604020202020204" pitchFamily="34" charset="0"/>
              <a:cs typeface="Arial" panose="020B0604020202020204" pitchFamily="34" charset="0"/>
            </a:endParaRPr>
          </a:p>
          <a:p>
            <a:pPr algn="ctr"/>
            <a:r>
              <a:rPr lang="en-GB">
                <a:solidFill>
                  <a:schemeClr val="tx1"/>
                </a:solidFill>
                <a:latin typeface="Arial" panose="020B0604020202020204" pitchFamily="34" charset="0"/>
                <a:cs typeface="Arial" panose="020B0604020202020204" pitchFamily="34" charset="0"/>
              </a:rPr>
              <a:t>(Life Matters Counselling 2021)</a:t>
            </a:r>
          </a:p>
        </p:txBody>
      </p:sp>
      <p:sp>
        <p:nvSpPr>
          <p:cNvPr id="27" name="Frame 26">
            <a:extLst>
              <a:ext uri="{FF2B5EF4-FFF2-40B4-BE49-F238E27FC236}">
                <a16:creationId xmlns:a16="http://schemas.microsoft.com/office/drawing/2014/main" id="{297051ED-9BDA-0642-A331-7D5A8BDC0CE4}"/>
              </a:ext>
            </a:extLst>
          </p:cNvPr>
          <p:cNvSpPr/>
          <p:nvPr/>
        </p:nvSpPr>
        <p:spPr>
          <a:xfrm>
            <a:off x="8633234" y="429495"/>
            <a:ext cx="3454123" cy="3513799"/>
          </a:xfrm>
          <a:prstGeom prst="frame">
            <a:avLst>
              <a:gd name="adj1" fmla="val 899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solidFill>
                  <a:schemeClr val="tx1"/>
                </a:solidFill>
                <a:latin typeface="Arial" panose="020B0604020202020204" pitchFamily="34" charset="0"/>
                <a:cs typeface="Arial" panose="020B0604020202020204" pitchFamily="34" charset="0"/>
              </a:rPr>
              <a:t>B</a:t>
            </a:r>
          </a:p>
        </p:txBody>
      </p:sp>
      <p:sp>
        <p:nvSpPr>
          <p:cNvPr id="28" name="Frame 27">
            <a:extLst>
              <a:ext uri="{FF2B5EF4-FFF2-40B4-BE49-F238E27FC236}">
                <a16:creationId xmlns:a16="http://schemas.microsoft.com/office/drawing/2014/main" id="{C22899D6-72B8-2748-B061-7C487AFF2C89}"/>
              </a:ext>
            </a:extLst>
          </p:cNvPr>
          <p:cNvSpPr/>
          <p:nvPr/>
        </p:nvSpPr>
        <p:spPr>
          <a:xfrm>
            <a:off x="101124" y="3943294"/>
            <a:ext cx="4647291" cy="2811533"/>
          </a:xfrm>
          <a:prstGeom prst="fram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solidFill>
                  <a:schemeClr val="tx1"/>
                </a:solidFill>
                <a:latin typeface="Arial" panose="020B0604020202020204" pitchFamily="34" charset="0"/>
                <a:cs typeface="Arial" panose="020B0604020202020204" pitchFamily="34" charset="0"/>
              </a:rPr>
              <a:t>Treatments</a:t>
            </a:r>
          </a:p>
          <a:p>
            <a:pPr algn="ctr"/>
            <a:endParaRPr lang="en-GB" sz="2400">
              <a:solidFill>
                <a:schemeClr val="tx1"/>
              </a:solidFill>
              <a:latin typeface="Arial" panose="020B0604020202020204" pitchFamily="34" charset="0"/>
              <a:cs typeface="Arial" panose="020B0604020202020204" pitchFamily="34" charset="0"/>
            </a:endParaRPr>
          </a:p>
          <a:p>
            <a:pPr algn="ctr"/>
            <a:endParaRPr lang="en-GB" sz="2400">
              <a:solidFill>
                <a:schemeClr val="tx1"/>
              </a:solidFill>
              <a:latin typeface="Arial" panose="020B0604020202020204" pitchFamily="34" charset="0"/>
              <a:cs typeface="Arial" panose="020B0604020202020204" pitchFamily="34" charset="0"/>
            </a:endParaRPr>
          </a:p>
        </p:txBody>
      </p:sp>
      <p:sp>
        <p:nvSpPr>
          <p:cNvPr id="37" name="Frame 36">
            <a:extLst>
              <a:ext uri="{FF2B5EF4-FFF2-40B4-BE49-F238E27FC236}">
                <a16:creationId xmlns:a16="http://schemas.microsoft.com/office/drawing/2014/main" id="{2D2F18E8-7796-CA45-9699-6B51EE5DC450}"/>
              </a:ext>
            </a:extLst>
          </p:cNvPr>
          <p:cNvSpPr/>
          <p:nvPr/>
        </p:nvSpPr>
        <p:spPr>
          <a:xfrm>
            <a:off x="8262792" y="4063521"/>
            <a:ext cx="3828084" cy="2673585"/>
          </a:xfrm>
          <a:prstGeom prst="fram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solidFill>
                  <a:schemeClr val="tx1"/>
                </a:solidFill>
                <a:latin typeface="Arial" panose="020B0604020202020204" pitchFamily="34" charset="0"/>
                <a:cs typeface="Arial" panose="020B0604020202020204" pitchFamily="34" charset="0"/>
              </a:rPr>
              <a:t>Symptoms</a:t>
            </a:r>
          </a:p>
          <a:p>
            <a:pPr algn="ctr"/>
            <a:endParaRPr lang="en-GB" sz="2400">
              <a:solidFill>
                <a:schemeClr val="tx1"/>
              </a:solidFill>
              <a:latin typeface="Arial" panose="020B0604020202020204" pitchFamily="34" charset="0"/>
              <a:cs typeface="Arial" panose="020B0604020202020204" pitchFamily="34" charset="0"/>
            </a:endParaRPr>
          </a:p>
          <a:p>
            <a:pPr algn="ctr"/>
            <a:r>
              <a:rPr lang="en-GB" sz="2400">
                <a:solidFill>
                  <a:schemeClr val="tx1"/>
                </a:solidFill>
                <a:latin typeface="Arial" panose="020B0604020202020204" pitchFamily="34" charset="0"/>
                <a:cs typeface="Arial" panose="020B0604020202020204" pitchFamily="34" charset="0"/>
              </a:rPr>
              <a:t> </a:t>
            </a:r>
          </a:p>
        </p:txBody>
      </p:sp>
      <p:sp>
        <p:nvSpPr>
          <p:cNvPr id="47" name="Frame 46">
            <a:extLst>
              <a:ext uri="{FF2B5EF4-FFF2-40B4-BE49-F238E27FC236}">
                <a16:creationId xmlns:a16="http://schemas.microsoft.com/office/drawing/2014/main" id="{4D38A5CA-D587-464B-B98D-F45B64F1BD8C}"/>
              </a:ext>
            </a:extLst>
          </p:cNvPr>
          <p:cNvSpPr/>
          <p:nvPr/>
        </p:nvSpPr>
        <p:spPr>
          <a:xfrm>
            <a:off x="3318012" y="614838"/>
            <a:ext cx="5206692" cy="3154518"/>
          </a:xfrm>
          <a:prstGeom prst="frame">
            <a:avLst>
              <a:gd name="adj1" fmla="val 966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solidFill>
                  <a:schemeClr val="tx1"/>
                </a:solidFill>
                <a:latin typeface="Arial" panose="020B0604020202020204" pitchFamily="34" charset="0"/>
                <a:cs typeface="Arial" panose="020B0604020202020204" pitchFamily="34" charset="0"/>
              </a:rPr>
              <a:t>Fibroid Awareness</a:t>
            </a:r>
          </a:p>
          <a:p>
            <a:pPr algn="ctr"/>
            <a:r>
              <a:rPr lang="en-GB" sz="2400">
                <a:solidFill>
                  <a:schemeClr val="tx1"/>
                </a:solidFill>
                <a:latin typeface="Arial" panose="020B0604020202020204" pitchFamily="34" charset="0"/>
                <a:cs typeface="Arial" panose="020B0604020202020204" pitchFamily="34" charset="0"/>
              </a:rPr>
              <a:t>Campaign</a:t>
            </a:r>
          </a:p>
          <a:p>
            <a:pPr algn="ctr"/>
            <a:endParaRPr lang="en-GB" sz="2400">
              <a:solidFill>
                <a:schemeClr val="tx1"/>
              </a:solidFill>
              <a:latin typeface="Arial" panose="020B0604020202020204" pitchFamily="34" charset="0"/>
              <a:cs typeface="Arial" panose="020B0604020202020204" pitchFamily="34" charset="0"/>
            </a:endParaRPr>
          </a:p>
          <a:p>
            <a:pPr algn="ctr"/>
            <a:endParaRPr lang="en-GB" sz="2400">
              <a:solidFill>
                <a:schemeClr val="tx1"/>
              </a:solidFill>
              <a:latin typeface="Arial" panose="020B0604020202020204" pitchFamily="34" charset="0"/>
              <a:cs typeface="Arial" panose="020B0604020202020204" pitchFamily="34" charset="0"/>
            </a:endParaRPr>
          </a:p>
          <a:p>
            <a:pPr algn="ctr"/>
            <a:endParaRPr lang="en-GB" sz="2400">
              <a:solidFill>
                <a:schemeClr val="tx1"/>
              </a:solidFill>
              <a:latin typeface="Arial" panose="020B0604020202020204" pitchFamily="34" charset="0"/>
              <a:cs typeface="Arial" panose="020B0604020202020204" pitchFamily="34" charset="0"/>
            </a:endParaRPr>
          </a:p>
          <a:p>
            <a:pPr algn="ctr"/>
            <a:r>
              <a:rPr lang="en-GB" sz="2400">
                <a:solidFill>
                  <a:schemeClr val="tx1"/>
                </a:solidFill>
                <a:latin typeface="Arial" panose="020B0604020202020204" pitchFamily="34" charset="0"/>
                <a:cs typeface="Arial" panose="020B0604020202020204" pitchFamily="34" charset="0"/>
              </a:rPr>
              <a:t>u</a:t>
            </a:r>
          </a:p>
        </p:txBody>
      </p:sp>
      <p:sp>
        <p:nvSpPr>
          <p:cNvPr id="12" name="TextBox 11">
            <a:extLst>
              <a:ext uri="{FF2B5EF4-FFF2-40B4-BE49-F238E27FC236}">
                <a16:creationId xmlns:a16="http://schemas.microsoft.com/office/drawing/2014/main" id="{4944ADD5-AD6E-AD46-A8E2-5B3502705B5E}"/>
              </a:ext>
            </a:extLst>
          </p:cNvPr>
          <p:cNvSpPr txBox="1"/>
          <p:nvPr/>
        </p:nvSpPr>
        <p:spPr>
          <a:xfrm>
            <a:off x="4148141" y="737100"/>
            <a:ext cx="2100259" cy="1844742"/>
          </a:xfrm>
          <a:prstGeom prst="rect">
            <a:avLst/>
          </a:prstGeom>
          <a:noFill/>
        </p:spPr>
        <p:txBody>
          <a:bodyPr wrap="square" rtlCol="0">
            <a:spAutoFit/>
          </a:bodyPr>
          <a:lstStyle/>
          <a:p>
            <a:pPr algn="l"/>
            <a:endParaRPr lang="en-US">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296D0A8F-9E24-CF47-AB44-1D2E5100F2B0}"/>
              </a:ext>
            </a:extLst>
          </p:cNvPr>
          <p:cNvSpPr txBox="1"/>
          <p:nvPr/>
        </p:nvSpPr>
        <p:spPr>
          <a:xfrm flipH="1" flipV="1">
            <a:off x="5682929" y="2960235"/>
            <a:ext cx="1398283" cy="104563"/>
          </a:xfrm>
          <a:prstGeom prst="rect">
            <a:avLst/>
          </a:prstGeom>
          <a:noFill/>
        </p:spPr>
        <p:txBody>
          <a:bodyPr wrap="square" rtlCol="0">
            <a:spAutoFit/>
          </a:bodyPr>
          <a:lstStyle/>
          <a:p>
            <a:pPr algn="l"/>
            <a:endParaRPr lang="en-US"/>
          </a:p>
        </p:txBody>
      </p:sp>
      <p:sp>
        <p:nvSpPr>
          <p:cNvPr id="4" name="TextBox 3">
            <a:extLst>
              <a:ext uri="{FF2B5EF4-FFF2-40B4-BE49-F238E27FC236}">
                <a16:creationId xmlns:a16="http://schemas.microsoft.com/office/drawing/2014/main" id="{EBF1A7EB-6B9E-7049-8CCC-86FE6FB39590}"/>
              </a:ext>
            </a:extLst>
          </p:cNvPr>
          <p:cNvSpPr txBox="1"/>
          <p:nvPr/>
        </p:nvSpPr>
        <p:spPr>
          <a:xfrm>
            <a:off x="0" y="141768"/>
            <a:ext cx="4315047" cy="461665"/>
          </a:xfrm>
          <a:prstGeom prst="rect">
            <a:avLst/>
          </a:prstGeom>
          <a:noFill/>
        </p:spPr>
        <p:txBody>
          <a:bodyPr wrap="square" rtlCol="0">
            <a:spAutoFit/>
          </a:bodyPr>
          <a:lstStyle/>
          <a:p>
            <a:pPr algn="l"/>
            <a:r>
              <a:rPr lang="en-GB" sz="2400">
                <a:latin typeface="Arial" panose="020B0604020202020204" pitchFamily="34" charset="0"/>
                <a:ea typeface="Amasis MT Pro Light" panose="02000000000000000000" pitchFamily="2" charset="0"/>
                <a:cs typeface="Arial" panose="020B0604020202020204" pitchFamily="34" charset="0"/>
              </a:rPr>
              <a:t>TASK 1</a:t>
            </a:r>
            <a:endParaRPr lang="en-US" sz="2400">
              <a:latin typeface="Arial" panose="020B0604020202020204" pitchFamily="34" charset="0"/>
              <a:ea typeface="Amasis MT Pro Light" panose="02000000000000000000" pitchFamily="2" charset="0"/>
              <a:cs typeface="Arial" panose="020B0604020202020204" pitchFamily="34" charset="0"/>
            </a:endParaRPr>
          </a:p>
        </p:txBody>
      </p:sp>
      <p:sp>
        <p:nvSpPr>
          <p:cNvPr id="5" name="Frame 4">
            <a:extLst>
              <a:ext uri="{FF2B5EF4-FFF2-40B4-BE49-F238E27FC236}">
                <a16:creationId xmlns:a16="http://schemas.microsoft.com/office/drawing/2014/main" id="{48EAF6B6-C67E-2A4F-9042-A13FE3ABA54D}"/>
              </a:ext>
            </a:extLst>
          </p:cNvPr>
          <p:cNvSpPr/>
          <p:nvPr/>
        </p:nvSpPr>
        <p:spPr>
          <a:xfrm>
            <a:off x="4858670" y="4058278"/>
            <a:ext cx="3272777" cy="2711794"/>
          </a:xfrm>
          <a:prstGeom prst="fram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solidFill>
                  <a:schemeClr val="tx1"/>
                </a:solidFill>
                <a:latin typeface="Arial" panose="020B0604020202020204" pitchFamily="34" charset="0"/>
                <a:cs typeface="Arial" panose="020B0604020202020204" pitchFamily="34" charset="0"/>
              </a:rPr>
              <a:t>Non-cancerous growths that develop in the uterus</a:t>
            </a:r>
            <a:endParaRPr lang="en-US" sz="2400">
              <a:solidFill>
                <a:schemeClr val="tx1"/>
              </a:solidFill>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51161591-FF5A-AF4D-A623-687702463069}"/>
              </a:ext>
            </a:extLst>
          </p:cNvPr>
          <p:cNvPicPr>
            <a:picLocks noChangeAspect="1"/>
          </p:cNvPicPr>
          <p:nvPr/>
        </p:nvPicPr>
        <p:blipFill>
          <a:blip r:embed="rId2"/>
          <a:stretch>
            <a:fillRect/>
          </a:stretch>
        </p:blipFill>
        <p:spPr>
          <a:xfrm>
            <a:off x="4751933" y="2033427"/>
            <a:ext cx="2584279" cy="1330663"/>
          </a:xfrm>
          <a:prstGeom prst="rect">
            <a:avLst/>
          </a:prstGeom>
        </p:spPr>
      </p:pic>
      <p:sp>
        <p:nvSpPr>
          <p:cNvPr id="9" name="Circle: Hollow 8">
            <a:extLst>
              <a:ext uri="{FF2B5EF4-FFF2-40B4-BE49-F238E27FC236}">
                <a16:creationId xmlns:a16="http://schemas.microsoft.com/office/drawing/2014/main" id="{A23A4D40-EDDE-2A49-9991-3AC9EB042059}"/>
              </a:ext>
            </a:extLst>
          </p:cNvPr>
          <p:cNvSpPr/>
          <p:nvPr/>
        </p:nvSpPr>
        <p:spPr>
          <a:xfrm rot="1722965" flipH="1">
            <a:off x="2918974" y="2170979"/>
            <a:ext cx="1174856" cy="304666"/>
          </a:xfrm>
          <a:prstGeom prst="donut">
            <a:avLst>
              <a:gd name="adj" fmla="val 2753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Circle: Hollow 9">
            <a:extLst>
              <a:ext uri="{FF2B5EF4-FFF2-40B4-BE49-F238E27FC236}">
                <a16:creationId xmlns:a16="http://schemas.microsoft.com/office/drawing/2014/main" id="{B852AAE6-E1B1-314A-BAD0-855E78DD2FE7}"/>
              </a:ext>
            </a:extLst>
          </p:cNvPr>
          <p:cNvSpPr/>
          <p:nvPr/>
        </p:nvSpPr>
        <p:spPr>
          <a:xfrm>
            <a:off x="8131447" y="1905930"/>
            <a:ext cx="1003116" cy="675912"/>
          </a:xfrm>
          <a:prstGeom prst="donut">
            <a:avLst>
              <a:gd name="adj" fmla="val 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3" name="Circle: Hollow 12">
            <a:extLst>
              <a:ext uri="{FF2B5EF4-FFF2-40B4-BE49-F238E27FC236}">
                <a16:creationId xmlns:a16="http://schemas.microsoft.com/office/drawing/2014/main" id="{4F0F2583-AF60-0A45-9769-41866BDFAC70}"/>
              </a:ext>
            </a:extLst>
          </p:cNvPr>
          <p:cNvSpPr/>
          <p:nvPr/>
        </p:nvSpPr>
        <p:spPr>
          <a:xfrm rot="17694482" flipH="1" flipV="1">
            <a:off x="10525112" y="3935754"/>
            <a:ext cx="1473165" cy="364544"/>
          </a:xfrm>
          <a:prstGeom prst="donut">
            <a:avLst>
              <a:gd name="adj" fmla="val 2401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4" name="Circle: Hollow 13">
            <a:extLst>
              <a:ext uri="{FF2B5EF4-FFF2-40B4-BE49-F238E27FC236}">
                <a16:creationId xmlns:a16="http://schemas.microsoft.com/office/drawing/2014/main" id="{4E1A1BFC-9817-ED42-A1A3-02933545EF8F}"/>
              </a:ext>
            </a:extLst>
          </p:cNvPr>
          <p:cNvSpPr/>
          <p:nvPr/>
        </p:nvSpPr>
        <p:spPr>
          <a:xfrm rot="12535343" flipH="1">
            <a:off x="5514654" y="3654271"/>
            <a:ext cx="1570352" cy="389296"/>
          </a:xfrm>
          <a:prstGeom prst="don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1" name="TextBox 20">
            <a:extLst>
              <a:ext uri="{FF2B5EF4-FFF2-40B4-BE49-F238E27FC236}">
                <a16:creationId xmlns:a16="http://schemas.microsoft.com/office/drawing/2014/main" id="{32CBDD89-64B8-6445-B26A-FD3FC24727F0}"/>
              </a:ext>
            </a:extLst>
          </p:cNvPr>
          <p:cNvSpPr txBox="1"/>
          <p:nvPr/>
        </p:nvSpPr>
        <p:spPr>
          <a:xfrm flipV="1">
            <a:off x="2846137" y="1447200"/>
            <a:ext cx="5351213" cy="369332"/>
          </a:xfrm>
          <a:prstGeom prst="rect">
            <a:avLst/>
          </a:prstGeom>
          <a:noFill/>
        </p:spPr>
        <p:txBody>
          <a:bodyPr wrap="square">
            <a:spAutoFit/>
          </a:bodyPr>
          <a:lstStyle/>
          <a:p>
            <a:pPr algn="ctr"/>
            <a:r>
              <a:rPr lang="en-GB" sz="1800">
                <a:solidFill>
                  <a:schemeClr val="tx1"/>
                </a:solidFill>
                <a:latin typeface="Arial" panose="020B0604020202020204" pitchFamily="34" charset="0"/>
                <a:cs typeface="Arial" panose="020B0604020202020204" pitchFamily="34" charset="0"/>
              </a:rPr>
              <a:t>      </a:t>
            </a:r>
          </a:p>
        </p:txBody>
      </p:sp>
      <p:pic>
        <p:nvPicPr>
          <p:cNvPr id="16" name="Picture 15">
            <a:extLst>
              <a:ext uri="{FF2B5EF4-FFF2-40B4-BE49-F238E27FC236}">
                <a16:creationId xmlns:a16="http://schemas.microsoft.com/office/drawing/2014/main" id="{9FF9B197-FE94-D046-9B7D-D055D0D71C16}"/>
              </a:ext>
            </a:extLst>
          </p:cNvPr>
          <p:cNvPicPr>
            <a:picLocks noChangeAspect="1"/>
          </p:cNvPicPr>
          <p:nvPr/>
        </p:nvPicPr>
        <p:blipFill>
          <a:blip r:embed="rId3"/>
          <a:stretch>
            <a:fillRect/>
          </a:stretch>
        </p:blipFill>
        <p:spPr>
          <a:xfrm>
            <a:off x="9098672" y="893289"/>
            <a:ext cx="2503197" cy="2586846"/>
          </a:xfrm>
          <a:prstGeom prst="rect">
            <a:avLst/>
          </a:prstGeom>
        </p:spPr>
      </p:pic>
      <p:pic>
        <p:nvPicPr>
          <p:cNvPr id="17" name="Picture 16">
            <a:extLst>
              <a:ext uri="{FF2B5EF4-FFF2-40B4-BE49-F238E27FC236}">
                <a16:creationId xmlns:a16="http://schemas.microsoft.com/office/drawing/2014/main" id="{055CCAF9-C80D-704B-A49D-185283036DD3}"/>
              </a:ext>
            </a:extLst>
          </p:cNvPr>
          <p:cNvPicPr>
            <a:picLocks noChangeAspect="1"/>
          </p:cNvPicPr>
          <p:nvPr/>
        </p:nvPicPr>
        <p:blipFill>
          <a:blip r:embed="rId4"/>
          <a:stretch>
            <a:fillRect/>
          </a:stretch>
        </p:blipFill>
        <p:spPr>
          <a:xfrm>
            <a:off x="740455" y="1405126"/>
            <a:ext cx="1778327" cy="1137395"/>
          </a:xfrm>
          <a:prstGeom prst="rect">
            <a:avLst/>
          </a:prstGeom>
        </p:spPr>
      </p:pic>
      <p:sp>
        <p:nvSpPr>
          <p:cNvPr id="18" name="Circle: Hollow 17">
            <a:extLst>
              <a:ext uri="{FF2B5EF4-FFF2-40B4-BE49-F238E27FC236}">
                <a16:creationId xmlns:a16="http://schemas.microsoft.com/office/drawing/2014/main" id="{EB9F1551-C39C-1F4F-A7A8-C7EF31ED6B4D}"/>
              </a:ext>
            </a:extLst>
          </p:cNvPr>
          <p:cNvSpPr/>
          <p:nvPr/>
        </p:nvSpPr>
        <p:spPr>
          <a:xfrm flipV="1">
            <a:off x="740456" y="3694815"/>
            <a:ext cx="1288591" cy="360006"/>
          </a:xfrm>
          <a:prstGeom prst="don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9" name="TextBox 28">
            <a:extLst>
              <a:ext uri="{FF2B5EF4-FFF2-40B4-BE49-F238E27FC236}">
                <a16:creationId xmlns:a16="http://schemas.microsoft.com/office/drawing/2014/main" id="{EFA21188-E676-664E-A936-F8792E1FFB8E}"/>
              </a:ext>
            </a:extLst>
          </p:cNvPr>
          <p:cNvSpPr txBox="1"/>
          <p:nvPr/>
        </p:nvSpPr>
        <p:spPr>
          <a:xfrm>
            <a:off x="8585490" y="5419729"/>
            <a:ext cx="3151744" cy="923330"/>
          </a:xfrm>
          <a:prstGeom prst="rect">
            <a:avLst/>
          </a:prstGeom>
          <a:noFill/>
        </p:spPr>
        <p:txBody>
          <a:bodyPr wrap="square">
            <a:spAutoFit/>
          </a:bodyPr>
          <a:lstStyle/>
          <a:p>
            <a:r>
              <a:rPr lang="en-US" sz="1800">
                <a:latin typeface="Arial" panose="020B0604020202020204" pitchFamily="34" charset="0"/>
                <a:cs typeface="Arial" panose="020B0604020202020204" pitchFamily="34" charset="0"/>
                <a:hlinkClick r:id="rId5"/>
              </a:rPr>
              <a:t>https://www.medicalnewstoday.com/articles/151405#symptoms</a:t>
            </a:r>
            <a:r>
              <a:rPr lang="en-GB" sz="1800">
                <a:latin typeface="Arial" panose="020B0604020202020204" pitchFamily="34" charset="0"/>
                <a:cs typeface="Arial" panose="020B0604020202020204" pitchFamily="34" charset="0"/>
              </a:rPr>
              <a:t>  </a:t>
            </a:r>
            <a:endParaRPr lang="en-US"/>
          </a:p>
        </p:txBody>
      </p:sp>
      <p:sp>
        <p:nvSpPr>
          <p:cNvPr id="30" name="TextBox 29">
            <a:extLst>
              <a:ext uri="{FF2B5EF4-FFF2-40B4-BE49-F238E27FC236}">
                <a16:creationId xmlns:a16="http://schemas.microsoft.com/office/drawing/2014/main" id="{E4F20209-F649-994A-B0CD-0381862D34D0}"/>
              </a:ext>
            </a:extLst>
          </p:cNvPr>
          <p:cNvSpPr txBox="1"/>
          <p:nvPr/>
        </p:nvSpPr>
        <p:spPr>
          <a:xfrm>
            <a:off x="478466" y="5372284"/>
            <a:ext cx="3952388" cy="923330"/>
          </a:xfrm>
          <a:prstGeom prst="rect">
            <a:avLst/>
          </a:prstGeom>
          <a:noFill/>
        </p:spPr>
        <p:txBody>
          <a:bodyPr wrap="square">
            <a:spAutoFit/>
          </a:bodyPr>
          <a:lstStyle/>
          <a:p>
            <a:r>
              <a:rPr lang="en-GB" sz="1800">
                <a:solidFill>
                  <a:srgbClr val="0070C0"/>
                </a:solidFill>
                <a:latin typeface="Arial" panose="020B0604020202020204" pitchFamily="34" charset="0"/>
                <a:cs typeface="Arial" panose="020B0604020202020204" pitchFamily="34" charset="0"/>
              </a:rPr>
              <a:t>Fibroids Treatment | UCSF Health</a:t>
            </a:r>
            <a:br>
              <a:rPr lang="en-GB" sz="1800">
                <a:solidFill>
                  <a:srgbClr val="0070C0"/>
                </a:solidFill>
                <a:latin typeface="Arial" panose="020B0604020202020204" pitchFamily="34" charset="0"/>
                <a:cs typeface="Arial" panose="020B0604020202020204" pitchFamily="34" charset="0"/>
              </a:rPr>
            </a:br>
            <a:r>
              <a:rPr lang="en-GB" sz="1800">
                <a:solidFill>
                  <a:srgbClr val="0070C0"/>
                </a:solidFill>
                <a:latin typeface="Arial" panose="020B0604020202020204" pitchFamily="34" charset="0"/>
                <a:cs typeface="Arial" panose="020B0604020202020204" pitchFamily="34" charset="0"/>
                <a:hlinkClick r:id="rId6"/>
              </a:rPr>
              <a:t>https://www.ucsfhealth.org/conditions/fibroids/treatment</a:t>
            </a:r>
            <a:r>
              <a:rPr lang="en-GB" sz="1800">
                <a:solidFill>
                  <a:srgbClr val="0070C0"/>
                </a:solidFill>
                <a:latin typeface="Arial" panose="020B0604020202020204" pitchFamily="34" charset="0"/>
                <a:cs typeface="Arial" panose="020B0604020202020204" pitchFamily="34" charset="0"/>
              </a:rPr>
              <a:t>  (</a:t>
            </a:r>
            <a:endParaRPr lang="en-US">
              <a:latin typeface="Arial" panose="020B0604020202020204" pitchFamily="34" charset="0"/>
              <a:cs typeface="Arial" panose="020B0604020202020204" pitchFamily="34" charset="0"/>
            </a:endParaRPr>
          </a:p>
        </p:txBody>
      </p:sp>
      <p:sp>
        <p:nvSpPr>
          <p:cNvPr id="6" name="Circle: Hollow 5">
            <a:extLst>
              <a:ext uri="{FF2B5EF4-FFF2-40B4-BE49-F238E27FC236}">
                <a16:creationId xmlns:a16="http://schemas.microsoft.com/office/drawing/2014/main" id="{98A5546D-4A63-E54A-94C9-65C3A1453829}"/>
              </a:ext>
            </a:extLst>
          </p:cNvPr>
          <p:cNvSpPr/>
          <p:nvPr/>
        </p:nvSpPr>
        <p:spPr>
          <a:xfrm flipV="1">
            <a:off x="7513705" y="2117650"/>
            <a:ext cx="1668157" cy="398719"/>
          </a:xfrm>
          <a:prstGeom prst="donut">
            <a:avLst>
              <a:gd name="adj" fmla="val 1799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Circle: Hollow 10">
            <a:extLst>
              <a:ext uri="{FF2B5EF4-FFF2-40B4-BE49-F238E27FC236}">
                <a16:creationId xmlns:a16="http://schemas.microsoft.com/office/drawing/2014/main" id="{7BF217DB-722C-1C4B-B28E-DBEA8C109E1B}"/>
              </a:ext>
            </a:extLst>
          </p:cNvPr>
          <p:cNvSpPr/>
          <p:nvPr/>
        </p:nvSpPr>
        <p:spPr>
          <a:xfrm>
            <a:off x="7608102" y="5021916"/>
            <a:ext cx="1305526" cy="350368"/>
          </a:xfrm>
          <a:prstGeom prst="don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5" name="Circle: Hollow 14">
            <a:extLst>
              <a:ext uri="{FF2B5EF4-FFF2-40B4-BE49-F238E27FC236}">
                <a16:creationId xmlns:a16="http://schemas.microsoft.com/office/drawing/2014/main" id="{C9A47F67-F1E3-A948-BC60-27C321D501E0}"/>
              </a:ext>
            </a:extLst>
          </p:cNvPr>
          <p:cNvSpPr/>
          <p:nvPr/>
        </p:nvSpPr>
        <p:spPr>
          <a:xfrm>
            <a:off x="3933028" y="5921703"/>
            <a:ext cx="1585420" cy="426389"/>
          </a:xfrm>
          <a:prstGeom prst="don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1667756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7B88B17-DF56-0748-8DB9-F8AE6B6D2B1C}"/>
              </a:ext>
            </a:extLst>
          </p:cNvPr>
          <p:cNvSpPr>
            <a:spLocks noGrp="1"/>
          </p:cNvSpPr>
          <p:nvPr>
            <p:ph idx="1"/>
          </p:nvPr>
        </p:nvSpPr>
        <p:spPr>
          <a:xfrm>
            <a:off x="558210" y="637953"/>
            <a:ext cx="11084441" cy="8612371"/>
          </a:xfrm>
        </p:spPr>
        <p:txBody>
          <a:bodyPr>
            <a:normAutofit/>
          </a:bodyPr>
          <a:lstStyle/>
          <a:p>
            <a:r>
              <a:rPr lang="en-GB" sz="2000">
                <a:latin typeface="Arial" panose="020B0604020202020204" pitchFamily="34" charset="0"/>
                <a:cs typeface="Arial" panose="020B0604020202020204" pitchFamily="34" charset="0"/>
              </a:rPr>
              <a:t>Fibroids are non-cancerous growths found in the Uterus, that cause heavy bleeding &amp; abdominal pain, although not life threatening there are exceptions to the rule.  </a:t>
            </a:r>
          </a:p>
          <a:p>
            <a:r>
              <a:rPr lang="en-GB" sz="2000">
                <a:latin typeface="Arial" panose="020B0604020202020204" pitchFamily="34" charset="0"/>
                <a:cs typeface="Arial" panose="020B0604020202020204" pitchFamily="34" charset="0"/>
              </a:rPr>
              <a:t> It is a condition that has impacted women all over the world, with far reaching repercussions, on the lives that it collides with.  A (silent &amp; embarrassing) condition that can span a woman’s reproductive life.  </a:t>
            </a:r>
          </a:p>
          <a:p>
            <a:r>
              <a:rPr lang="en-GB" sz="2000">
                <a:latin typeface="Arial" panose="020B0604020202020204" pitchFamily="34" charset="0"/>
                <a:cs typeface="Arial" panose="020B0604020202020204" pitchFamily="34" charset="0"/>
              </a:rPr>
              <a:t>At the centre of the Mind Map is a subject that I am passionate about, after recently being diagnosed with Fibroids myself, to highlight/raise more awareness to this relatively unknown condition, the distress and the disabilitating impact it has on daily life.  (Spies et al., 2002)</a:t>
            </a:r>
          </a:p>
          <a:p>
            <a:r>
              <a:rPr lang="en-GB" sz="2000">
                <a:latin typeface="Arial" panose="020B0604020202020204" pitchFamily="34" charset="0"/>
                <a:cs typeface="Arial" panose="020B0604020202020204" pitchFamily="34" charset="0"/>
              </a:rPr>
              <a:t>The image next to it shows a woman and her shadow, the shadowside reflects the nature of the condition, also the fact that black women are (x3 times) more likely to develop Fibroids than their white counter parts. </a:t>
            </a:r>
            <a:r>
              <a:rPr lang="en-GB" sz="2000" b="0" i="0">
                <a:solidFill>
                  <a:srgbClr val="000000"/>
                </a:solidFill>
                <a:effectLst/>
                <a:latin typeface="Arial" panose="020B0604020202020204" pitchFamily="34" charset="0"/>
                <a:cs typeface="Arial" panose="020B0604020202020204" pitchFamily="34" charset="0"/>
              </a:rPr>
              <a:t>(BLACK WOMEN AND FIBROIDS | UNISON National, 2021)</a:t>
            </a:r>
            <a:br>
              <a:rPr lang="en-GB" sz="2000">
                <a:latin typeface="Arial" panose="020B0604020202020204" pitchFamily="34" charset="0"/>
                <a:cs typeface="Arial" panose="020B0604020202020204" pitchFamily="34" charset="0"/>
              </a:rPr>
            </a:br>
            <a:r>
              <a:rPr lang="en-GB" sz="2000">
                <a:latin typeface="Arial" panose="020B0604020202020204" pitchFamily="34" charset="0"/>
                <a:cs typeface="Arial" panose="020B0604020202020204" pitchFamily="34" charset="0"/>
                <a:hlinkClick r:id="rId3"/>
              </a:rPr>
              <a:t>https://www.unison.org.uk/motions/2015/black-members/black-women-and-fibroids/</a:t>
            </a:r>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Symptoms that you get from fibroids: </a:t>
            </a:r>
            <a:r>
              <a:rPr lang="en-GB" sz="2000">
                <a:latin typeface="Arial" panose="020B0604020202020204" pitchFamily="34" charset="0"/>
                <a:cs typeface="Arial" panose="020B0604020202020204" pitchFamily="34" charset="0"/>
                <a:hlinkClick r:id="rId4"/>
              </a:rPr>
              <a:t>https://www.medicalnewstoday.com/articles/151405#symptoms</a:t>
            </a:r>
            <a:r>
              <a:rPr lang="en-GB" sz="2000">
                <a:latin typeface="Arial" panose="020B0604020202020204" pitchFamily="34" charset="0"/>
                <a:cs typeface="Arial" panose="020B0604020202020204" pitchFamily="34" charset="0"/>
              </a:rPr>
              <a:t> </a:t>
            </a:r>
          </a:p>
          <a:p>
            <a:r>
              <a:rPr lang="en-GB" sz="2000">
                <a:latin typeface="Arial" panose="020B0604020202020204" pitchFamily="34" charset="0"/>
                <a:cs typeface="Arial" panose="020B0604020202020204" pitchFamily="34" charset="0"/>
              </a:rPr>
              <a:t>The treatment:  </a:t>
            </a:r>
            <a:r>
              <a:rPr lang="en-GB" sz="2000">
                <a:solidFill>
                  <a:srgbClr val="0070C0"/>
                </a:solidFill>
                <a:latin typeface="Arial" panose="020B0604020202020204" pitchFamily="34" charset="0"/>
                <a:cs typeface="Arial" panose="020B0604020202020204" pitchFamily="34" charset="0"/>
              </a:rPr>
              <a:t>Fibroids Treatment | UCSF Health  </a:t>
            </a:r>
            <a:r>
              <a:rPr lang="en-GB" sz="2000">
                <a:solidFill>
                  <a:srgbClr val="0070C0"/>
                </a:solidFill>
                <a:latin typeface="Arial" panose="020B0604020202020204" pitchFamily="34" charset="0"/>
                <a:cs typeface="Arial" panose="020B0604020202020204" pitchFamily="34" charset="0"/>
                <a:hlinkClick r:id="rId5"/>
              </a:rPr>
              <a:t>https://www.ucsfhealth.org/conditions/fibroids/treatment</a:t>
            </a:r>
            <a:r>
              <a:rPr lang="en-GB" sz="2000">
                <a:latin typeface="Arial" panose="020B0604020202020204" pitchFamily="34" charset="0"/>
                <a:cs typeface="Arial" panose="020B0604020202020204" pitchFamily="34" charset="0"/>
              </a:rPr>
              <a:t>  </a:t>
            </a:r>
          </a:p>
          <a:p>
            <a:r>
              <a:rPr lang="en-GB" sz="2000">
                <a:latin typeface="Arial" panose="020B0604020202020204" pitchFamily="34" charset="0"/>
                <a:cs typeface="Arial" panose="020B0604020202020204" pitchFamily="34" charset="0"/>
              </a:rPr>
              <a:t>Life Matters Counselling, to support the sufferers of fibroids psychologically.  Creating Empathy Sessions, to enable sufferers &amp; their loved ones an opportunity to understand &amp; support each other. </a:t>
            </a:r>
          </a:p>
          <a:p>
            <a:pPr marL="0" indent="0">
              <a:buNone/>
            </a:pPr>
            <a:endParaRPr lang="en-US" sz="180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F1F03271-892A-9C44-96C9-773C55009C28}"/>
              </a:ext>
            </a:extLst>
          </p:cNvPr>
          <p:cNvSpPr txBox="1"/>
          <p:nvPr/>
        </p:nvSpPr>
        <p:spPr>
          <a:xfrm>
            <a:off x="5181600" y="3542414"/>
            <a:ext cx="1828800" cy="1828800"/>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16280745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F7797E90-5C0C-0C48-BDE2-85A0BCD9F07B}"/>
              </a:ext>
            </a:extLst>
          </p:cNvPr>
          <p:cNvSpPr>
            <a:spLocks noGrp="1"/>
          </p:cNvSpPr>
          <p:nvPr>
            <p:ph idx="1"/>
          </p:nvPr>
        </p:nvSpPr>
        <p:spPr>
          <a:xfrm>
            <a:off x="459607" y="654241"/>
            <a:ext cx="10636857" cy="5734243"/>
          </a:xfrm>
        </p:spPr>
        <p:txBody>
          <a:bodyPr>
            <a:normAutofit/>
          </a:bodyPr>
          <a:lstStyle/>
          <a:p>
            <a:pPr marL="0" indent="0">
              <a:buNone/>
            </a:pPr>
            <a:r>
              <a:rPr lang="en-GB" sz="2000">
                <a:latin typeface="Arial" panose="020B0604020202020204" pitchFamily="34" charset="0"/>
                <a:cs typeface="Arial" panose="020B0604020202020204" pitchFamily="34" charset="0"/>
              </a:rPr>
              <a:t>The Empathy Sessions would be online, as this would be the best method, as having fibroids is a very inconvenient and debilitating condition due to heavy bleeding, abdominal pain, etc.. also taking in to account Covid restrictions.  </a:t>
            </a:r>
          </a:p>
          <a:p>
            <a:pPr marL="0" indent="0">
              <a:buNone/>
            </a:pPr>
            <a:r>
              <a:rPr lang="en-GB" sz="2000">
                <a:latin typeface="Arial" panose="020B0604020202020204" pitchFamily="34" charset="0"/>
                <a:cs typeface="Arial" panose="020B0604020202020204" pitchFamily="34" charset="0"/>
              </a:rPr>
              <a:t>The Empathy Sessions aim is to support the psychological health &amp; wellbeing, by having 121 sessions/ group, and also family support – links to employers, so they are also aware of the probable absences due to women’s menstural cycle ‘heavy periods’ to listen, to understand, and to lessen the embarrassment factor.</a:t>
            </a:r>
          </a:p>
          <a:p>
            <a:pPr marL="0" indent="0">
              <a:buNone/>
            </a:pPr>
            <a:r>
              <a:rPr lang="en-GB" sz="2000">
                <a:latin typeface="Arial" panose="020B0604020202020204" pitchFamily="34" charset="0"/>
                <a:cs typeface="Arial" panose="020B0604020202020204" pitchFamily="34" charset="0"/>
              </a:rPr>
              <a:t>These sessions are crucial to the long-term psychological, emotional effects and affects of the sufferer and anyone around them.  Initially sessions with friends and family, through to employers to raise their awareness of the condition and ways to support, understand.</a:t>
            </a:r>
          </a:p>
          <a:p>
            <a:r>
              <a:rPr lang="en-GB" sz="2000">
                <a:latin typeface="Arial" panose="020B0604020202020204" pitchFamily="34" charset="0"/>
                <a:cs typeface="Arial" panose="020B0604020202020204" pitchFamily="34" charset="0"/>
              </a:rPr>
              <a:t>Counselling sessions with the Life Matters Team</a:t>
            </a:r>
          </a:p>
          <a:p>
            <a:r>
              <a:rPr lang="en-GB" sz="2000">
                <a:latin typeface="Arial" panose="020B0604020202020204" pitchFamily="34" charset="0"/>
                <a:cs typeface="Arial" panose="020B0604020202020204" pitchFamily="34" charset="0"/>
              </a:rPr>
              <a:t>Sufferers of Fibroids</a:t>
            </a:r>
          </a:p>
          <a:p>
            <a:r>
              <a:rPr lang="en-GB" sz="2000">
                <a:latin typeface="Arial" panose="020B0604020202020204" pitchFamily="34" charset="0"/>
                <a:cs typeface="Arial" panose="020B0604020202020204" pitchFamily="34" charset="0"/>
              </a:rPr>
              <a:t>Friends and Family</a:t>
            </a:r>
          </a:p>
          <a:p>
            <a:r>
              <a:rPr lang="en-GB" sz="2000">
                <a:latin typeface="Arial" panose="020B0604020202020204" pitchFamily="34" charset="0"/>
                <a:cs typeface="Arial" panose="020B0604020202020204" pitchFamily="34" charset="0"/>
              </a:rPr>
              <a:t>Employers, Employees</a:t>
            </a:r>
          </a:p>
          <a:p>
            <a:pPr marL="0" indent="0">
              <a:buNone/>
            </a:pPr>
            <a:endParaRPr lang="en-GB"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01364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13B65-62FB-E84C-B5AF-0739ADEB538D}"/>
              </a:ext>
            </a:extLst>
          </p:cNvPr>
          <p:cNvSpPr>
            <a:spLocks noGrp="1"/>
          </p:cNvSpPr>
          <p:nvPr>
            <p:ph type="title"/>
          </p:nvPr>
        </p:nvSpPr>
        <p:spPr>
          <a:xfrm>
            <a:off x="177209" y="-70884"/>
            <a:ext cx="11158870" cy="1743851"/>
          </a:xfrm>
        </p:spPr>
        <p:txBody>
          <a:bodyPr>
            <a:normAutofit/>
          </a:bodyPr>
          <a:lstStyle/>
          <a:p>
            <a:r>
              <a:rPr lang="en-GB" sz="2400">
                <a:latin typeface="Arial" panose="020B0604020202020204" pitchFamily="34" charset="0"/>
                <a:cs typeface="Arial" panose="020B0604020202020204" pitchFamily="34" charset="0"/>
              </a:rPr>
              <a:t>Task 3                                       ELEVATOR PITCH!</a:t>
            </a:r>
            <a:endParaRPr lang="en-US" sz="24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022E825-28D6-F44C-AF85-7E5E4E987A67}"/>
              </a:ext>
            </a:extLst>
          </p:cNvPr>
          <p:cNvSpPr>
            <a:spLocks noGrp="1"/>
          </p:cNvSpPr>
          <p:nvPr>
            <p:ph idx="1"/>
          </p:nvPr>
        </p:nvSpPr>
        <p:spPr>
          <a:xfrm>
            <a:off x="395176" y="637953"/>
            <a:ext cx="11158870" cy="4625163"/>
          </a:xfrm>
        </p:spPr>
        <p:txBody>
          <a:bodyPr>
            <a:noAutofit/>
          </a:bodyPr>
          <a:lstStyle/>
          <a:p>
            <a:pPr marL="0" indent="0">
              <a:buNone/>
            </a:pPr>
            <a:endParaRPr lang="en-GB" sz="2400">
              <a:latin typeface="Arial" panose="020B0604020202020204" pitchFamily="34" charset="0"/>
              <a:cs typeface="Arial" panose="020B0604020202020204" pitchFamily="34" charset="0"/>
            </a:endParaRPr>
          </a:p>
          <a:p>
            <a:pPr marL="0" indent="0">
              <a:buNone/>
            </a:pPr>
            <a:endParaRPr lang="en-GB" sz="2400">
              <a:latin typeface="Arial" panose="020B0604020202020204" pitchFamily="34" charset="0"/>
              <a:cs typeface="Arial" panose="020B0604020202020204" pitchFamily="34" charset="0"/>
            </a:endParaRPr>
          </a:p>
          <a:p>
            <a:pPr marL="0" indent="0">
              <a:buNone/>
            </a:pPr>
            <a:r>
              <a:rPr lang="en-GB" sz="2400">
                <a:latin typeface="Arial" panose="020B0604020202020204" pitchFamily="34" charset="0"/>
                <a:cs typeface="Arial" panose="020B0604020202020204" pitchFamily="34" charset="0"/>
              </a:rPr>
              <a:t>Hello and Welcome everyone!</a:t>
            </a:r>
          </a:p>
          <a:p>
            <a:endParaRPr lang="en-GB" sz="2400">
              <a:latin typeface="Arial" panose="020B0604020202020204" pitchFamily="34" charset="0"/>
              <a:cs typeface="Arial" panose="020B0604020202020204" pitchFamily="34" charset="0"/>
            </a:endParaRPr>
          </a:p>
          <a:p>
            <a:pPr marL="0" indent="0">
              <a:buNone/>
            </a:pPr>
            <a:r>
              <a:rPr lang="en-GB" sz="2400">
                <a:latin typeface="Arial" panose="020B0604020202020204" pitchFamily="34" charset="0"/>
                <a:cs typeface="Arial" panose="020B0604020202020204" pitchFamily="34" charset="0"/>
              </a:rPr>
              <a:t>My name is Annie, and the purpose of my pitch today, is a subject that I am very passionate about, after recently being diagnosed with this last year, and therefore the reason why I want to raise awareness around this embarrassing, and unpredictable condition. </a:t>
            </a:r>
          </a:p>
          <a:p>
            <a:pPr marL="0" indent="0">
              <a:buNone/>
            </a:pPr>
            <a:r>
              <a:rPr lang="en-GB" sz="2400">
                <a:latin typeface="Arial" panose="020B0604020202020204" pitchFamily="34" charset="0"/>
                <a:cs typeface="Arial" panose="020B0604020202020204" pitchFamily="34" charset="0"/>
              </a:rPr>
              <a:t>Drum roll .................</a:t>
            </a:r>
          </a:p>
          <a:p>
            <a:pPr marL="0" indent="0">
              <a:buNone/>
            </a:pPr>
            <a:r>
              <a:rPr lang="en-GB" sz="2400">
                <a:latin typeface="Arial" panose="020B0604020202020204" pitchFamily="34" charset="0"/>
                <a:cs typeface="Arial" panose="020B0604020202020204" pitchFamily="34" charset="0"/>
              </a:rPr>
              <a:t>                                              </a:t>
            </a:r>
          </a:p>
          <a:p>
            <a:pPr marL="0" indent="0" algn="r" rtl="1">
              <a:buNone/>
            </a:pPr>
            <a:r>
              <a:rPr lang="en-GB" sz="2400">
                <a:latin typeface="Arial" panose="020B0604020202020204" pitchFamily="34" charset="0"/>
                <a:cs typeface="Arial" panose="020B0604020202020204" pitchFamily="34" charset="0"/>
              </a:rPr>
              <a:t>             </a:t>
            </a:r>
          </a:p>
          <a:p>
            <a:pPr marL="0" indent="0">
              <a:buNone/>
            </a:pPr>
            <a:endParaRPr lang="en-GB" sz="2400">
              <a:latin typeface="Arial" panose="020B0604020202020204" pitchFamily="34" charset="0"/>
              <a:cs typeface="Arial" panose="020B0604020202020204" pitchFamily="34" charset="0"/>
            </a:endParaRPr>
          </a:p>
          <a:p>
            <a:pPr marL="0" indent="0">
              <a:buNone/>
            </a:pPr>
            <a:endParaRPr lang="en-GB" sz="2400">
              <a:latin typeface="Arial" panose="020B0604020202020204" pitchFamily="34" charset="0"/>
              <a:cs typeface="Arial" panose="020B0604020202020204" pitchFamily="34" charset="0"/>
            </a:endParaRPr>
          </a:p>
          <a:p>
            <a:pPr marL="0" indent="0">
              <a:buNone/>
            </a:pPr>
            <a:r>
              <a:rPr lang="en-GB" sz="2400">
                <a:latin typeface="Arial" panose="020B0604020202020204" pitchFamily="34" charset="0"/>
                <a:cs typeface="Arial" panose="020B0604020202020204" pitchFamily="34" charset="0"/>
              </a:rPr>
              <a:t> </a:t>
            </a:r>
          </a:p>
          <a:p>
            <a:endParaRPr lang="en-US" sz="240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CC2326B9-336E-5942-B573-B195B0A8EB3A}"/>
              </a:ext>
            </a:extLst>
          </p:cNvPr>
          <p:cNvSpPr txBox="1"/>
          <p:nvPr/>
        </p:nvSpPr>
        <p:spPr>
          <a:xfrm>
            <a:off x="5181600" y="2479158"/>
            <a:ext cx="1828800" cy="1828800"/>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29597168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83E91-B6BC-6945-B27E-48D153E971B3}"/>
              </a:ext>
            </a:extLst>
          </p:cNvPr>
          <p:cNvSpPr>
            <a:spLocks noGrp="1"/>
          </p:cNvSpPr>
          <p:nvPr>
            <p:ph type="title"/>
          </p:nvPr>
        </p:nvSpPr>
        <p:spPr>
          <a:xfrm>
            <a:off x="203791" y="531628"/>
            <a:ext cx="11853757" cy="4864395"/>
          </a:xfrm>
        </p:spPr>
        <p:txBody>
          <a:bodyPr>
            <a:noAutofit/>
          </a:bodyPr>
          <a:lstStyle/>
          <a:p>
            <a:br>
              <a:rPr lang="en-GB" sz="2800">
                <a:latin typeface="Arial" panose="020B0604020202020204" pitchFamily="34" charset="0"/>
                <a:cs typeface="Arial" panose="020B0604020202020204" pitchFamily="34" charset="0"/>
              </a:rPr>
            </a:br>
            <a:r>
              <a:rPr lang="en-GB" sz="2800">
                <a:latin typeface="Arial" panose="020B0604020202020204" pitchFamily="34" charset="0"/>
                <a:cs typeface="Arial" panose="020B0604020202020204" pitchFamily="34" charset="0"/>
              </a:rPr>
              <a:t>                                        </a:t>
            </a:r>
            <a:br>
              <a:rPr lang="en-GB" sz="2800">
                <a:latin typeface="Arial" panose="020B0604020202020204" pitchFamily="34" charset="0"/>
                <a:cs typeface="Arial" panose="020B0604020202020204" pitchFamily="34" charset="0"/>
              </a:rPr>
            </a:br>
            <a:br>
              <a:rPr lang="en-GB" sz="2800">
                <a:latin typeface="Arial" panose="020B0604020202020204" pitchFamily="34" charset="0"/>
                <a:cs typeface="Arial" panose="020B0604020202020204" pitchFamily="34" charset="0"/>
              </a:rPr>
            </a:br>
            <a:br>
              <a:rPr lang="en-GB" sz="2800">
                <a:latin typeface="Arial" panose="020B0604020202020204" pitchFamily="34" charset="0"/>
                <a:cs typeface="Arial" panose="020B0604020202020204" pitchFamily="34" charset="0"/>
              </a:rPr>
            </a:br>
            <a:r>
              <a:rPr lang="en-GB" sz="2800">
                <a:latin typeface="Arial" panose="020B0604020202020204" pitchFamily="34" charset="0"/>
                <a:cs typeface="Arial" panose="020B0604020202020204" pitchFamily="34" charset="0"/>
              </a:rPr>
              <a:t>                                                FIBROIDS</a:t>
            </a:r>
            <a:br>
              <a:rPr lang="en-GB" sz="2800">
                <a:latin typeface="Arial" panose="020B0604020202020204" pitchFamily="34" charset="0"/>
                <a:cs typeface="Arial" panose="020B0604020202020204" pitchFamily="34" charset="0"/>
              </a:rPr>
            </a:br>
            <a:br>
              <a:rPr lang="en-GB" sz="2800">
                <a:latin typeface="Arial" panose="020B0604020202020204" pitchFamily="34" charset="0"/>
                <a:cs typeface="Arial" panose="020B0604020202020204" pitchFamily="34" charset="0"/>
              </a:rPr>
            </a:br>
            <a:br>
              <a:rPr lang="en-GB" sz="2800">
                <a:latin typeface="Arial" panose="020B0604020202020204" pitchFamily="34" charset="0"/>
                <a:cs typeface="Arial" panose="020B0604020202020204" pitchFamily="34" charset="0"/>
              </a:rPr>
            </a:br>
            <a:r>
              <a:rPr lang="en-GB" sz="2800">
                <a:latin typeface="Arial" panose="020B0604020202020204" pitchFamily="34" charset="0"/>
                <a:cs typeface="Arial" panose="020B0604020202020204" pitchFamily="34" charset="0"/>
              </a:rPr>
              <a:t>Has anyone here heard of Fibroids?  Give me a show of hands if you have? Thank you!</a:t>
            </a:r>
            <a:br>
              <a:rPr lang="en-GB" sz="2800">
                <a:latin typeface="Arial" panose="020B0604020202020204" pitchFamily="34" charset="0"/>
                <a:cs typeface="Arial" panose="020B0604020202020204" pitchFamily="34" charset="0"/>
              </a:rPr>
            </a:br>
            <a:br>
              <a:rPr lang="en-GB" sz="2800">
                <a:latin typeface="Arial" panose="020B0604020202020204" pitchFamily="34" charset="0"/>
                <a:cs typeface="Arial" panose="020B0604020202020204" pitchFamily="34" charset="0"/>
              </a:rPr>
            </a:br>
            <a:r>
              <a:rPr lang="en-GB" sz="2800">
                <a:latin typeface="Arial" panose="020B0604020202020204" pitchFamily="34" charset="0"/>
                <a:cs typeface="Arial" panose="020B0604020202020204" pitchFamily="34" charset="0"/>
              </a:rPr>
              <a:t>And for those people who are not familiar with it, if you had an experience with it, of it, then you would know!!!!</a:t>
            </a:r>
            <a:br>
              <a:rPr lang="en-GB" sz="2800">
                <a:latin typeface="Arial" panose="020B0604020202020204" pitchFamily="34" charset="0"/>
                <a:cs typeface="Arial" panose="020B0604020202020204" pitchFamily="34" charset="0"/>
              </a:rPr>
            </a:br>
            <a:br>
              <a:rPr lang="en-GB" sz="2800">
                <a:latin typeface="Arial" panose="020B0604020202020204" pitchFamily="34" charset="0"/>
                <a:cs typeface="Arial" panose="020B0604020202020204" pitchFamily="34" charset="0"/>
              </a:rPr>
            </a:br>
            <a:br>
              <a:rPr lang="en-GB" sz="2800">
                <a:latin typeface="Arial" panose="020B0604020202020204" pitchFamily="34" charset="0"/>
                <a:cs typeface="Arial" panose="020B0604020202020204" pitchFamily="34" charset="0"/>
              </a:rPr>
            </a:br>
            <a:br>
              <a:rPr lang="en-GB" sz="2800">
                <a:latin typeface="Arial" panose="020B0604020202020204" pitchFamily="34" charset="0"/>
                <a:cs typeface="Arial" panose="020B0604020202020204" pitchFamily="34" charset="0"/>
              </a:rPr>
            </a:br>
            <a:endParaRPr lang="en-US" sz="2800"/>
          </a:p>
        </p:txBody>
      </p:sp>
      <p:sp>
        <p:nvSpPr>
          <p:cNvPr id="3" name="Content Placeholder 2">
            <a:extLst>
              <a:ext uri="{FF2B5EF4-FFF2-40B4-BE49-F238E27FC236}">
                <a16:creationId xmlns:a16="http://schemas.microsoft.com/office/drawing/2014/main" id="{C9D4E81A-7076-9B42-98B5-55C88F6781F1}"/>
              </a:ext>
            </a:extLst>
          </p:cNvPr>
          <p:cNvSpPr>
            <a:spLocks noGrp="1"/>
          </p:cNvSpPr>
          <p:nvPr>
            <p:ph idx="1"/>
          </p:nvPr>
        </p:nvSpPr>
        <p:spPr>
          <a:xfrm>
            <a:off x="4385932" y="2711302"/>
            <a:ext cx="4953000" cy="2569535"/>
          </a:xfrm>
        </p:spPr>
        <p:txBody>
          <a:bodyPr>
            <a:noAutofit/>
          </a:bodyPr>
          <a:lstStyle/>
          <a:p>
            <a:pPr marL="0" indent="0">
              <a:buNone/>
            </a:pPr>
            <a:endParaRPr lang="en-GB" sz="2400">
              <a:effectLst/>
            </a:endParaRPr>
          </a:p>
          <a:p>
            <a:pPr marL="0" indent="0">
              <a:buNone/>
            </a:pPr>
            <a:endParaRPr lang="en-GB" sz="2400">
              <a:effectLst/>
              <a:latin typeface="Arial" panose="020B0604020202020204" pitchFamily="34" charset="0"/>
              <a:cs typeface="Arial" panose="020B0604020202020204" pitchFamily="34" charset="0"/>
            </a:endParaRPr>
          </a:p>
          <a:p>
            <a:pPr marL="0" indent="0">
              <a:buNone/>
            </a:pPr>
            <a:endParaRPr lang="en-GB" sz="2400">
              <a:latin typeface="Arial" panose="020B0604020202020204" pitchFamily="34" charset="0"/>
              <a:cs typeface="Arial" panose="020B0604020202020204" pitchFamily="34" charset="0"/>
            </a:endParaRPr>
          </a:p>
          <a:p>
            <a:pPr marL="0" indent="0">
              <a:buNone/>
            </a:pPr>
            <a:endParaRPr lang="en-GB">
              <a:effectLst/>
              <a:latin typeface="Arial" panose="020B0604020202020204" pitchFamily="34" charset="0"/>
              <a:cs typeface="Arial" panose="020B0604020202020204" pitchFamily="34" charset="0"/>
            </a:endParaRPr>
          </a:p>
          <a:p>
            <a:pPr marL="0" indent="0">
              <a:buNone/>
            </a:pPr>
            <a:endParaRPr lang="en-GB" sz="1600">
              <a:effectLst/>
            </a:endParaRPr>
          </a:p>
          <a:p>
            <a:pPr marL="0" indent="0">
              <a:buNone/>
            </a:pPr>
            <a:r>
              <a:rPr lang="en-GB" sz="2400">
                <a:effectLst/>
              </a:rPr>
              <a:t>                                       </a:t>
            </a:r>
            <a:endParaRPr lang="en-GB" sz="2400">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pPr marL="0" indent="0">
              <a:buNone/>
            </a:pPr>
            <a:endParaRPr lang="en-GB" sz="1100">
              <a:effectLst/>
            </a:endParaRPr>
          </a:p>
          <a:p>
            <a:pPr marL="0" indent="0">
              <a:buNone/>
            </a:pPr>
            <a:endParaRPr lang="en-GB" sz="1100">
              <a:effectLst/>
            </a:endParaRPr>
          </a:p>
          <a:p>
            <a:pPr marL="0" indent="0">
              <a:buNone/>
            </a:pPr>
            <a:endParaRPr lang="en-GB">
              <a:effectLst/>
              <a:latin typeface="Arial" panose="020B0604020202020204" pitchFamily="34" charset="0"/>
              <a:cs typeface="Arial" panose="020B0604020202020204" pitchFamily="34" charset="0"/>
            </a:endParaRPr>
          </a:p>
          <a:p>
            <a:pPr marL="0" indent="0">
              <a:buNone/>
            </a:pPr>
            <a:endParaRPr lang="en-GB" sz="1600">
              <a:effectLst/>
            </a:endParaRPr>
          </a:p>
          <a:p>
            <a:pPr marL="0" indent="0">
              <a:buNone/>
            </a:pPr>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a:p>
            <a:pPr marL="0" indent="0">
              <a:buNone/>
            </a:pPr>
            <a:endParaRPr lang="en-GB" sz="2400">
              <a:latin typeface="Arial" panose="020B0604020202020204" pitchFamily="34" charset="0"/>
              <a:cs typeface="Arial" panose="020B0604020202020204" pitchFamily="34" charset="0"/>
            </a:endParaRPr>
          </a:p>
          <a:p>
            <a:pPr marL="0" indent="0">
              <a:buNone/>
            </a:pPr>
            <a:endParaRPr lang="en-US"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083633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62532-0CC5-6C4D-9C8D-EC56AF6770B0}"/>
              </a:ext>
            </a:extLst>
          </p:cNvPr>
          <p:cNvSpPr>
            <a:spLocks noGrp="1"/>
          </p:cNvSpPr>
          <p:nvPr>
            <p:ph type="title"/>
          </p:nvPr>
        </p:nvSpPr>
        <p:spPr>
          <a:xfrm>
            <a:off x="1054932" y="-1737234"/>
            <a:ext cx="10666928" cy="10703500"/>
          </a:xfrm>
        </p:spPr>
        <p:txBody>
          <a:bodyPr>
            <a:normAutofit/>
          </a:bodyPr>
          <a:lstStyle/>
          <a:p>
            <a:pPr fontAlgn="ctr"/>
            <a:br>
              <a:rPr lang="en-GB" sz="2800">
                <a:latin typeface="Arial" panose="020B0604020202020204" pitchFamily="34" charset="0"/>
                <a:cs typeface="Arial" panose="020B0604020202020204" pitchFamily="34" charset="0"/>
              </a:rPr>
            </a:br>
            <a:br>
              <a:rPr lang="en-GB" sz="2800">
                <a:latin typeface="Arial" panose="020B0604020202020204" pitchFamily="34" charset="0"/>
                <a:cs typeface="Arial" panose="020B0604020202020204" pitchFamily="34" charset="0"/>
              </a:rPr>
            </a:br>
            <a:r>
              <a:rPr lang="en-GB" sz="3200">
                <a:latin typeface="Arial" panose="020B0604020202020204" pitchFamily="34" charset="0"/>
                <a:cs typeface="Arial" panose="020B0604020202020204" pitchFamily="34" charset="0"/>
              </a:rPr>
              <a:t>A Few facts about Fibroids</a:t>
            </a:r>
            <a:br>
              <a:rPr lang="en-GB" sz="2800">
                <a:latin typeface="Arial" panose="020B0604020202020204" pitchFamily="34" charset="0"/>
                <a:cs typeface="Arial" panose="020B0604020202020204" pitchFamily="34" charset="0"/>
              </a:rPr>
            </a:br>
            <a:br>
              <a:rPr lang="en-GB" sz="2800">
                <a:latin typeface="Arial" panose="020B0604020202020204" pitchFamily="34" charset="0"/>
                <a:cs typeface="Arial" panose="020B0604020202020204" pitchFamily="34" charset="0"/>
              </a:rPr>
            </a:br>
            <a:r>
              <a:rPr lang="en-GB" sz="2800">
                <a:latin typeface="Arial" panose="020B0604020202020204" pitchFamily="34" charset="0"/>
                <a:cs typeface="Arial" panose="020B0604020202020204" pitchFamily="34" charset="0"/>
              </a:rPr>
              <a:t>1. </a:t>
            </a:r>
            <a:r>
              <a:rPr lang="en-GB" sz="2400">
                <a:latin typeface="Arial" panose="020B0604020202020204" pitchFamily="34" charset="0"/>
                <a:cs typeface="Arial" panose="020B0604020202020204" pitchFamily="34" charset="0"/>
              </a:rPr>
              <a:t>FIBROIDS ARE NON-CANCEROUS GROWTHS WITHIN THE UTERUS; (However due to bouts of heavy bleeding, this could lead to aenmia and could become serious.)</a:t>
            </a:r>
            <a:br>
              <a:rPr lang="en-GB" sz="2400">
                <a:latin typeface="Arial" panose="020B0604020202020204" pitchFamily="34" charset="0"/>
                <a:cs typeface="Arial" panose="020B0604020202020204" pitchFamily="34" charset="0"/>
              </a:rPr>
            </a:b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2. COMMON IN WOMEN OF AFRO-CARIBBEAN DESCENT, THAN IN WHITE OR ASAIN WOMEN (Scientists do not know why there is that disparity but have a few theories)</a:t>
            </a:r>
            <a:br>
              <a:rPr lang="en-GB" sz="2400">
                <a:latin typeface="Arial" panose="020B0604020202020204" pitchFamily="34" charset="0"/>
                <a:cs typeface="Arial" panose="020B0604020202020204" pitchFamily="34" charset="0"/>
              </a:rPr>
            </a:br>
            <a:br>
              <a:rPr lang="en-GB" sz="2800">
                <a:latin typeface="Arial" panose="020B0604020202020204" pitchFamily="34" charset="0"/>
                <a:cs typeface="Arial" panose="020B0604020202020204" pitchFamily="34" charset="0"/>
              </a:rPr>
            </a:br>
            <a:r>
              <a:rPr lang="en-GB" sz="2800">
                <a:latin typeface="Arial" panose="020B0604020202020204" pitchFamily="34" charset="0"/>
                <a:cs typeface="Arial" panose="020B0604020202020204" pitchFamily="34" charset="0"/>
              </a:rPr>
              <a:t>3. Fibroids are covered under disability in the Equality Act 2010 in the Uk. (If symptoms have an adverse effect on their daily activities for longer than 12 months.)</a:t>
            </a:r>
            <a:br>
              <a:rPr lang="en-GB" sz="2800">
                <a:latin typeface="Arial" panose="020B0604020202020204" pitchFamily="34" charset="0"/>
                <a:cs typeface="Arial" panose="020B0604020202020204" pitchFamily="34" charset="0"/>
              </a:rPr>
            </a:br>
            <a:br>
              <a:rPr lang="en-GB" sz="1100" b="0" i="0" cap="all">
                <a:solidFill>
                  <a:srgbClr val="202124"/>
                </a:solidFill>
                <a:effectLst/>
                <a:latin typeface="Google Sans"/>
              </a:rPr>
            </a:br>
            <a:br>
              <a:rPr lang="en-GB" sz="2000" b="0" i="0">
                <a:solidFill>
                  <a:srgbClr val="3C4043"/>
                </a:solidFill>
                <a:effectLst/>
                <a:latin typeface="Arial" panose="020B0604020202020204" pitchFamily="34" charset="0"/>
                <a:cs typeface="Arial" panose="020B0604020202020204" pitchFamily="34" charset="0"/>
              </a:rPr>
            </a:br>
            <a:br>
              <a:rPr lang="en-GB" sz="2800">
                <a:latin typeface="Arial" panose="020B0604020202020204" pitchFamily="34" charset="0"/>
                <a:cs typeface="Arial" panose="020B0604020202020204" pitchFamily="34" charset="0"/>
              </a:rPr>
            </a:br>
            <a:br>
              <a:rPr lang="en-GB" sz="2800">
                <a:latin typeface="Arial" panose="020B0604020202020204" pitchFamily="34" charset="0"/>
                <a:cs typeface="Arial" panose="020B0604020202020204" pitchFamily="34" charset="0"/>
              </a:rPr>
            </a:br>
            <a:br>
              <a:rPr lang="en-GB" sz="2800">
                <a:latin typeface="Arial" panose="020B0604020202020204" pitchFamily="34" charset="0"/>
                <a:cs typeface="Arial" panose="020B0604020202020204" pitchFamily="34" charset="0"/>
              </a:rPr>
            </a:br>
            <a:endParaRPr lang="en-US" sz="2800"/>
          </a:p>
        </p:txBody>
      </p:sp>
    </p:spTree>
    <p:extLst>
      <p:ext uri="{BB962C8B-B14F-4D97-AF65-F5344CB8AC3E}">
        <p14:creationId xmlns:p14="http://schemas.microsoft.com/office/powerpoint/2010/main" val="8594383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57E89-A15C-AD4E-BED9-8DCEC62E2619}"/>
              </a:ext>
            </a:extLst>
          </p:cNvPr>
          <p:cNvSpPr>
            <a:spLocks noGrp="1"/>
          </p:cNvSpPr>
          <p:nvPr>
            <p:ph type="title"/>
          </p:nvPr>
        </p:nvSpPr>
        <p:spPr/>
        <p:txBody>
          <a:bodyPr>
            <a:normAutofit/>
          </a:bodyPr>
          <a:lstStyle/>
          <a:p>
            <a:r>
              <a:rPr lang="en-GB" sz="2800">
                <a:latin typeface="Arial" panose="020B0604020202020204" pitchFamily="34" charset="0"/>
                <a:cs typeface="Arial" panose="020B0604020202020204" pitchFamily="34" charset="0"/>
              </a:rPr>
              <a:t>  </a:t>
            </a:r>
            <a:endParaRPr lang="en-US" sz="280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DAA597F2-6805-4A4B-ABD3-3015B3BF9925}"/>
              </a:ext>
            </a:extLst>
          </p:cNvPr>
          <p:cNvSpPr>
            <a:spLocks noGrp="1"/>
          </p:cNvSpPr>
          <p:nvPr>
            <p:ph idx="1"/>
          </p:nvPr>
        </p:nvSpPr>
        <p:spPr>
          <a:xfrm>
            <a:off x="629093" y="567070"/>
            <a:ext cx="10724707" cy="5609893"/>
          </a:xfrm>
        </p:spPr>
        <p:txBody>
          <a:bodyPr>
            <a:normAutofit fontScale="92500" lnSpcReduction="20000"/>
          </a:bodyPr>
          <a:lstStyle/>
          <a:p>
            <a:pPr marL="0" indent="0">
              <a:buNone/>
            </a:pPr>
            <a:r>
              <a:rPr lang="en-GB">
                <a:latin typeface="Arial" panose="020B0604020202020204" pitchFamily="34" charset="0"/>
                <a:cs typeface="Arial" panose="020B0604020202020204" pitchFamily="34" charset="0"/>
              </a:rPr>
              <a:t>Powerful facts!!!</a:t>
            </a:r>
          </a:p>
          <a:p>
            <a:pPr marL="0" indent="0">
              <a:buNone/>
            </a:pPr>
            <a:endParaRPr lang="en-GB">
              <a:latin typeface="Arial" panose="020B0604020202020204" pitchFamily="34" charset="0"/>
              <a:cs typeface="Arial" panose="020B0604020202020204" pitchFamily="34" charset="0"/>
            </a:endParaRPr>
          </a:p>
          <a:p>
            <a:pPr marL="0" indent="0">
              <a:buNone/>
            </a:pPr>
            <a:r>
              <a:rPr lang="en-GB">
                <a:latin typeface="Arial" panose="020B0604020202020204" pitchFamily="34" charset="0"/>
                <a:cs typeface="Arial" panose="020B0604020202020204" pitchFamily="34" charset="0"/>
              </a:rPr>
              <a:t>The purpose of the Empathy sessions; is to put in place, support structures &amp; networks for all sufferers,( friends, family, employers, employees), as it puts a lot of women out of action in the working environment, so the support and encouragement from their employers, co-workers would go a long way to help the fibroid sufferers plight.  As even though there is a lot more literature available on this condition now, it is apparent that psychological support is needed.</a:t>
            </a:r>
          </a:p>
          <a:p>
            <a:pPr marL="0" indent="0">
              <a:buNone/>
            </a:pPr>
            <a:r>
              <a:rPr lang="en-GB" sz="2400">
                <a:latin typeface="Arial" panose="020B0604020202020204" pitchFamily="34" charset="0"/>
                <a:cs typeface="Arial" panose="020B0604020202020204" pitchFamily="34" charset="0"/>
              </a:rPr>
              <a:t>At </a:t>
            </a:r>
            <a:r>
              <a:rPr lang="en-GB">
                <a:latin typeface="Arial" panose="020B0604020202020204" pitchFamily="34" charset="0"/>
                <a:cs typeface="Arial" panose="020B0604020202020204" pitchFamily="34" charset="0"/>
              </a:rPr>
              <a:t>the end of this session I would like everyone here to sign up to the mailing list today, and we will send you the links to the Empathy sessions, online conducted by Life Matters Counselling service Team, which coincides with the Fibroid awareness month, to lend support for this condition.</a:t>
            </a:r>
          </a:p>
          <a:p>
            <a:pPr marL="0" indent="0">
              <a:buNone/>
            </a:pPr>
            <a:endParaRPr lang="en-GB">
              <a:latin typeface="Arial" panose="020B0604020202020204" pitchFamily="34" charset="0"/>
              <a:cs typeface="Arial" panose="020B0604020202020204" pitchFamily="34" charset="0"/>
            </a:endParaRPr>
          </a:p>
          <a:p>
            <a:pPr marL="0" indent="0">
              <a:buNone/>
            </a:pPr>
            <a:r>
              <a:rPr lang="en-GB">
                <a:latin typeface="Arial" panose="020B0604020202020204" pitchFamily="34" charset="0"/>
                <a:cs typeface="Arial" panose="020B0604020202020204" pitchFamily="34" charset="0"/>
              </a:rPr>
              <a:t>Thank you for listening and remember:</a:t>
            </a:r>
          </a:p>
          <a:p>
            <a:pPr marL="0" indent="0">
              <a:buNone/>
            </a:pPr>
            <a:r>
              <a:rPr lang="en-GB">
                <a:latin typeface="Arial" panose="020B0604020202020204" pitchFamily="34" charset="0"/>
                <a:cs typeface="Arial" panose="020B0604020202020204" pitchFamily="34" charset="0"/>
              </a:rPr>
              <a:t>“LET’S MAKE SOME NOISE AND LET’S ERRADICATE FIBROIDS”!!!!!</a:t>
            </a:r>
          </a:p>
          <a:p>
            <a:pPr marL="0" indent="0">
              <a:buNone/>
            </a:pPr>
            <a:endParaRPr lang="en-GB">
              <a:latin typeface="Arial" panose="020B0604020202020204" pitchFamily="34" charset="0"/>
              <a:cs typeface="Arial" panose="020B0604020202020204" pitchFamily="34" charset="0"/>
            </a:endParaRPr>
          </a:p>
          <a:p>
            <a:pPr marL="0" indent="0">
              <a:buNone/>
            </a:pPr>
            <a:endParaRPr lang="en-GB"/>
          </a:p>
          <a:p>
            <a:pPr marL="0" indent="0">
              <a:buNone/>
            </a:pPr>
            <a:endParaRPr lang="en-GB"/>
          </a:p>
          <a:p>
            <a:pPr marL="0" indent="0">
              <a:buNone/>
            </a:pPr>
            <a:endParaRPr lang="en-GB"/>
          </a:p>
        </p:txBody>
      </p:sp>
    </p:spTree>
    <p:extLst>
      <p:ext uri="{BB962C8B-B14F-4D97-AF65-F5344CB8AC3E}">
        <p14:creationId xmlns:p14="http://schemas.microsoft.com/office/powerpoint/2010/main" val="14791690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Slide Background Fill">
            <a:extLst>
              <a:ext uri="{FF2B5EF4-FFF2-40B4-BE49-F238E27FC236}">
                <a16:creationId xmlns:a16="http://schemas.microsoft.com/office/drawing/2014/main" id="{7D07B7BC-3270-4CF3-A7AA-0937908AD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3" name="Group 58">
            <a:extLst>
              <a:ext uri="{FF2B5EF4-FFF2-40B4-BE49-F238E27FC236}">
                <a16:creationId xmlns:a16="http://schemas.microsoft.com/office/drawing/2014/main" id="{3248F5E6-4377-481A-9615-8B26AF96A0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60" name="Color">
              <a:extLst>
                <a:ext uri="{FF2B5EF4-FFF2-40B4-BE49-F238E27FC236}">
                  <a16:creationId xmlns:a16="http://schemas.microsoft.com/office/drawing/2014/main" id="{D8552057-9E04-4499-916A-649BB6B51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Color">
              <a:extLst>
                <a:ext uri="{FF2B5EF4-FFF2-40B4-BE49-F238E27FC236}">
                  <a16:creationId xmlns:a16="http://schemas.microsoft.com/office/drawing/2014/main" id="{D1194A2F-4E63-4228-A833-4D86528EAD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4">
            <a:extLst>
              <a:ext uri="{FF2B5EF4-FFF2-40B4-BE49-F238E27FC236}">
                <a16:creationId xmlns:a16="http://schemas.microsoft.com/office/drawing/2014/main" id="{3B94ECA0-461B-D644-836E-FFEC8292B76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0117" y="2454953"/>
            <a:ext cx="4062139" cy="3789925"/>
          </a:xfrm>
          <a:prstGeom prst="rect">
            <a:avLst/>
          </a:prstGeom>
        </p:spPr>
      </p:pic>
      <p:grpSp>
        <p:nvGrpSpPr>
          <p:cNvPr id="86" name="Group 62">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87" name="Freeform: Shape 63">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8" name="Freeform: Shape 64">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6" name="Freeform: Shape 65">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7" name="Freeform: Shape 66">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8" name="Freeform: Shape 67">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9" name="Freeform: Shape 68">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70" name="Freeform: Shape 69">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2E03912C-F8E0-F741-A1B3-DE70D57E8C0F}"/>
              </a:ext>
            </a:extLst>
          </p:cNvPr>
          <p:cNvSpPr>
            <a:spLocks noGrp="1"/>
          </p:cNvSpPr>
          <p:nvPr>
            <p:ph type="title"/>
          </p:nvPr>
        </p:nvSpPr>
        <p:spPr>
          <a:xfrm>
            <a:off x="292396" y="135049"/>
            <a:ext cx="5925763" cy="1304887"/>
          </a:xfrm>
        </p:spPr>
        <p:txBody>
          <a:bodyPr anchor="t">
            <a:noAutofit/>
          </a:bodyPr>
          <a:lstStyle/>
          <a:p>
            <a:r>
              <a:rPr lang="en-GB" sz="2800">
                <a:solidFill>
                  <a:schemeClr val="bg1"/>
                </a:solidFill>
                <a:latin typeface="Arial" panose="020B0604020202020204" pitchFamily="34" charset="0"/>
                <a:cs typeface="Arial" panose="020B0604020202020204" pitchFamily="34" charset="0"/>
              </a:rPr>
              <a:t>TASK 4 : A FLYER/LEAFLET</a:t>
            </a:r>
            <a:br>
              <a:rPr lang="en-GB" sz="2800">
                <a:solidFill>
                  <a:schemeClr val="bg1"/>
                </a:solidFill>
                <a:latin typeface="Arial" panose="020B0604020202020204" pitchFamily="34" charset="0"/>
                <a:cs typeface="Arial" panose="020B0604020202020204" pitchFamily="34" charset="0"/>
              </a:rPr>
            </a:br>
            <a:br>
              <a:rPr lang="en-GB" sz="2800">
                <a:solidFill>
                  <a:schemeClr val="bg1"/>
                </a:solidFill>
                <a:latin typeface="Arial" panose="020B0604020202020204" pitchFamily="34" charset="0"/>
                <a:cs typeface="Arial" panose="020B0604020202020204" pitchFamily="34" charset="0"/>
              </a:rPr>
            </a:br>
            <a:r>
              <a:rPr lang="en-GB" sz="3200">
                <a:solidFill>
                  <a:schemeClr val="bg1"/>
                </a:solidFill>
                <a:latin typeface="Arial" panose="020B0604020202020204" pitchFamily="34" charset="0"/>
                <a:cs typeface="Arial" panose="020B0604020202020204" pitchFamily="34" charset="0"/>
              </a:rPr>
              <a:t>FIBROID AWARENESS GOUP</a:t>
            </a:r>
            <a:br>
              <a:rPr lang="en-GB" sz="3200">
                <a:solidFill>
                  <a:schemeClr val="bg1"/>
                </a:solidFill>
                <a:latin typeface="Arial" panose="020B0604020202020204" pitchFamily="34" charset="0"/>
                <a:cs typeface="Arial" panose="020B0604020202020204" pitchFamily="34" charset="0"/>
              </a:rPr>
            </a:br>
            <a:r>
              <a:rPr lang="en-GB" sz="3200">
                <a:solidFill>
                  <a:schemeClr val="bg1"/>
                </a:solidFill>
                <a:latin typeface="Arial" panose="020B0604020202020204" pitchFamily="34" charset="0"/>
                <a:cs typeface="Arial" panose="020B0604020202020204" pitchFamily="34" charset="0"/>
              </a:rPr>
              <a:t>In Conjunction with Life Matters Counselling Service Team.</a:t>
            </a:r>
            <a:br>
              <a:rPr lang="en-GB" sz="3200">
                <a:solidFill>
                  <a:schemeClr val="bg1"/>
                </a:solidFill>
                <a:latin typeface="Arial" panose="020B0604020202020204" pitchFamily="34" charset="0"/>
                <a:cs typeface="Arial" panose="020B0604020202020204" pitchFamily="34" charset="0"/>
              </a:rPr>
            </a:br>
            <a:r>
              <a:rPr lang="en-GB" sz="3200">
                <a:solidFill>
                  <a:schemeClr val="bg1"/>
                </a:solidFill>
                <a:latin typeface="Arial" panose="020B0604020202020204" pitchFamily="34" charset="0"/>
                <a:cs typeface="Arial" panose="020B0604020202020204" pitchFamily="34" charset="0"/>
              </a:rPr>
              <a:t> </a:t>
            </a:r>
            <a:br>
              <a:rPr lang="en-GB" sz="3200">
                <a:solidFill>
                  <a:schemeClr val="bg1"/>
                </a:solidFill>
                <a:latin typeface="Arial" panose="020B0604020202020204" pitchFamily="34" charset="0"/>
                <a:cs typeface="Arial" panose="020B0604020202020204" pitchFamily="34" charset="0"/>
              </a:rPr>
            </a:br>
            <a:endParaRPr lang="en-US" sz="2800">
              <a:solidFill>
                <a:schemeClr val="bg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12651F6-C385-BE4B-953C-55A92836324A}"/>
              </a:ext>
            </a:extLst>
          </p:cNvPr>
          <p:cNvSpPr>
            <a:spLocks noGrp="1"/>
          </p:cNvSpPr>
          <p:nvPr>
            <p:ph idx="1"/>
          </p:nvPr>
        </p:nvSpPr>
        <p:spPr>
          <a:xfrm>
            <a:off x="6262461" y="1772092"/>
            <a:ext cx="5778911" cy="3395763"/>
          </a:xfrm>
        </p:spPr>
        <p:txBody>
          <a:bodyPr anchor="ctr">
            <a:noAutofit/>
          </a:bodyPr>
          <a:lstStyle/>
          <a:p>
            <a:pPr marL="0" indent="0">
              <a:buNone/>
            </a:pPr>
            <a:endParaRPr lang="en-GB" sz="2000" b="1">
              <a:solidFill>
                <a:schemeClr val="bg1"/>
              </a:solidFill>
              <a:latin typeface="Arial" panose="020B0604020202020204" pitchFamily="34" charset="0"/>
              <a:cs typeface="Arial" panose="020B0604020202020204" pitchFamily="34" charset="0"/>
            </a:endParaRPr>
          </a:p>
          <a:p>
            <a:r>
              <a:rPr lang="en-GB" sz="2000" b="1">
                <a:solidFill>
                  <a:schemeClr val="bg1"/>
                </a:solidFill>
                <a:latin typeface="Arial" panose="020B0604020202020204" pitchFamily="34" charset="0"/>
                <a:cs typeface="Arial" panose="020B0604020202020204" pitchFamily="34" charset="0"/>
              </a:rPr>
              <a:t>FIBROIDS AWARENESS CAMPAIGN GROUP PRESENTS:</a:t>
            </a:r>
          </a:p>
          <a:p>
            <a:r>
              <a:rPr lang="en-GB" sz="2000" b="1">
                <a:solidFill>
                  <a:schemeClr val="bg1"/>
                </a:solidFill>
                <a:latin typeface="Arial" panose="020B0604020202020204" pitchFamily="34" charset="0"/>
                <a:cs typeface="Arial" panose="020B0604020202020204" pitchFamily="34" charset="0"/>
              </a:rPr>
              <a:t>THE EMPATHY SESSIONS, BY LIFE MATTERS COUNSELLING SERVICE TEAM.  JOIN US BY USING THIS LINK Saturday 10</a:t>
            </a:r>
            <a:r>
              <a:rPr lang="en-GB" sz="2000" b="1" baseline="30000">
                <a:solidFill>
                  <a:schemeClr val="bg1"/>
                </a:solidFill>
                <a:latin typeface="Arial" panose="020B0604020202020204" pitchFamily="34" charset="0"/>
                <a:cs typeface="Arial" panose="020B0604020202020204" pitchFamily="34" charset="0"/>
              </a:rPr>
              <a:t>th</a:t>
            </a:r>
            <a:r>
              <a:rPr lang="en-GB" sz="2000" b="1">
                <a:solidFill>
                  <a:schemeClr val="bg1"/>
                </a:solidFill>
                <a:latin typeface="Arial" panose="020B0604020202020204" pitchFamily="34" charset="0"/>
                <a:cs typeface="Arial" panose="020B0604020202020204" pitchFamily="34" charset="0"/>
              </a:rPr>
              <a:t> July 2021 @ 1pm :</a:t>
            </a:r>
          </a:p>
          <a:p>
            <a:r>
              <a:rPr lang="en-GB" sz="2000" b="1">
                <a:solidFill>
                  <a:schemeClr val="bg1"/>
                </a:solidFill>
                <a:latin typeface="Arial" panose="020B0604020202020204" pitchFamily="34" charset="0"/>
                <a:cs typeface="Arial" panose="020B0604020202020204" pitchFamily="34" charset="0"/>
              </a:rPr>
              <a:t> </a:t>
            </a:r>
            <a:r>
              <a:rPr lang="en-GB" sz="2000" b="1">
                <a:solidFill>
                  <a:schemeClr val="bg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lifematters@empathysessionsfibroids.co.uk</a:t>
            </a:r>
            <a:r>
              <a:rPr lang="en-GB" sz="2000" b="1">
                <a:solidFill>
                  <a:schemeClr val="bg1"/>
                </a:solidFill>
                <a:latin typeface="Arial" panose="020B0604020202020204" pitchFamily="34" charset="0"/>
                <a:cs typeface="Arial" panose="020B0604020202020204" pitchFamily="34" charset="0"/>
              </a:rPr>
              <a:t> </a:t>
            </a:r>
            <a:br>
              <a:rPr lang="en-GB" sz="2000" b="1">
                <a:solidFill>
                  <a:schemeClr val="bg1"/>
                </a:solidFill>
              </a:rPr>
            </a:br>
            <a:endParaRPr lang="en-GB" sz="2000" b="1">
              <a:solidFill>
                <a:schemeClr val="bg1"/>
              </a:solidFill>
            </a:endParaRPr>
          </a:p>
          <a:p>
            <a:r>
              <a:rPr lang="en-GB" sz="2000" b="1">
                <a:solidFill>
                  <a:schemeClr val="bg1"/>
                </a:solidFill>
                <a:latin typeface="Arial" panose="020B0604020202020204" pitchFamily="34" charset="0"/>
                <a:cs typeface="Arial" panose="020B0604020202020204" pitchFamily="34" charset="0"/>
              </a:rPr>
              <a:t>Online: 121 /GROUP SESSIONS</a:t>
            </a:r>
          </a:p>
          <a:p>
            <a:r>
              <a:rPr lang="en-GB" sz="2000" b="1">
                <a:solidFill>
                  <a:schemeClr val="bg1"/>
                </a:solidFill>
                <a:latin typeface="Arial" panose="020B0604020202020204" pitchFamily="34" charset="0"/>
                <a:cs typeface="Arial" panose="020B0604020202020204" pitchFamily="34" charset="0"/>
              </a:rPr>
              <a:t>To promote awareness, and to provide to sufferers, Friends/families, employers a way </a:t>
            </a:r>
          </a:p>
          <a:p>
            <a:r>
              <a:rPr lang="en-GB" sz="2000" b="1">
                <a:solidFill>
                  <a:schemeClr val="bg1"/>
                </a:solidFill>
                <a:latin typeface="Arial" panose="020B0604020202020204" pitchFamily="34" charset="0"/>
                <a:cs typeface="Arial" panose="020B0604020202020204" pitchFamily="34" charset="0"/>
              </a:rPr>
              <a:t>Of understanding and supporting each other.</a:t>
            </a:r>
          </a:p>
          <a:p>
            <a:r>
              <a:rPr lang="en-GB" sz="2000" b="1">
                <a:solidFill>
                  <a:schemeClr val="bg1"/>
                </a:solidFill>
                <a:latin typeface="Arial" panose="020B0604020202020204" pitchFamily="34" charset="0"/>
                <a:cs typeface="Arial" panose="020B0604020202020204" pitchFamily="34" charset="0"/>
              </a:rPr>
              <a:t> FOR FURTHER INFORMATION; CONTACT:  brian@lifematters.com</a:t>
            </a:r>
          </a:p>
          <a:p>
            <a:r>
              <a:rPr lang="en-GB" sz="2000" b="1">
                <a:solidFill>
                  <a:schemeClr val="bg1"/>
                </a:solidFill>
                <a:latin typeface="Arial" panose="020B0604020202020204" pitchFamily="34" charset="0"/>
                <a:cs typeface="Arial" panose="020B0604020202020204" pitchFamily="34" charset="0"/>
              </a:rPr>
              <a:t>COINCIDING WITH FIBROID AWARENESS MONTH. JULY 2021</a:t>
            </a:r>
          </a:p>
          <a:p>
            <a:pPr marL="0" indent="0">
              <a:buNone/>
            </a:pPr>
            <a:r>
              <a:rPr lang="en-GB" sz="2000" b="1">
                <a:solidFill>
                  <a:schemeClr val="bg1"/>
                </a:solidFill>
                <a:latin typeface="Arial" panose="020B0604020202020204" pitchFamily="34" charset="0"/>
                <a:cs typeface="Arial" panose="020B0604020202020204" pitchFamily="34" charset="0"/>
              </a:rPr>
              <a:t>  </a:t>
            </a:r>
            <a:endParaRPr lang="en-US" sz="2000" b="1">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61712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3" name="Group 52">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54"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4">
            <a:extLst>
              <a:ext uri="{FF2B5EF4-FFF2-40B4-BE49-F238E27FC236}">
                <a16:creationId xmlns:a16="http://schemas.microsoft.com/office/drawing/2014/main" id="{9F9710E3-4DA3-D243-A13D-396E85B752C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69036" y="179698"/>
            <a:ext cx="4730214" cy="3157417"/>
          </a:xfrm>
          <a:prstGeom prst="rect">
            <a:avLst/>
          </a:prstGeom>
        </p:spPr>
      </p:pic>
      <p:grpSp>
        <p:nvGrpSpPr>
          <p:cNvPr id="57" name="Group 56">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58" name="Freeform: Shape 57">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9" name="Freeform: Shape 58">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0" name="Freeform: Shape 59">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1" name="Freeform: Shape 60">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2" name="Freeform: Shape 61">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3" name="Freeform: Shape 62">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4" name="Freeform: Shape 63">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8A1902A8-4C18-2D47-AE2B-976DDB0435FF}"/>
              </a:ext>
            </a:extLst>
          </p:cNvPr>
          <p:cNvSpPr>
            <a:spLocks noGrp="1"/>
          </p:cNvSpPr>
          <p:nvPr>
            <p:ph type="title"/>
          </p:nvPr>
        </p:nvSpPr>
        <p:spPr>
          <a:xfrm>
            <a:off x="292395" y="157702"/>
            <a:ext cx="6379536" cy="2934600"/>
          </a:xfrm>
        </p:spPr>
        <p:txBody>
          <a:bodyPr anchor="b">
            <a:normAutofit fontScale="90000"/>
          </a:bodyPr>
          <a:lstStyle/>
          <a:p>
            <a:r>
              <a:rPr lang="en-GB" sz="4800">
                <a:solidFill>
                  <a:schemeClr val="bg1"/>
                </a:solidFill>
                <a:latin typeface="Arial" panose="020B0604020202020204" pitchFamily="34" charset="0"/>
                <a:cs typeface="Arial" panose="020B0604020202020204" pitchFamily="34" charset="0"/>
              </a:rPr>
              <a:t>For 121 sessions contact Brian/Annie : 0121-449- 7000  To speak with an experienced counsellor.</a:t>
            </a:r>
            <a:endParaRPr lang="en-US" sz="4800">
              <a:solidFill>
                <a:schemeClr val="bg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8320675-BE28-8C49-B4D9-298619E38F92}"/>
              </a:ext>
            </a:extLst>
          </p:cNvPr>
          <p:cNvSpPr>
            <a:spLocks noGrp="1"/>
          </p:cNvSpPr>
          <p:nvPr>
            <p:ph idx="1"/>
          </p:nvPr>
        </p:nvSpPr>
        <p:spPr>
          <a:xfrm>
            <a:off x="786383" y="3566810"/>
            <a:ext cx="5692953" cy="2651110"/>
          </a:xfrm>
        </p:spPr>
        <p:txBody>
          <a:bodyPr anchor="ctr">
            <a:normAutofit/>
          </a:bodyPr>
          <a:lstStyle/>
          <a:p>
            <a:endParaRPr lang="en-GB" sz="1800">
              <a:solidFill>
                <a:schemeClr val="tx2"/>
              </a:solidFill>
              <a:latin typeface="Arial" panose="020B0604020202020204" pitchFamily="34" charset="0"/>
              <a:cs typeface="Arial" panose="020B0604020202020204" pitchFamily="34" charset="0"/>
            </a:endParaRPr>
          </a:p>
          <a:p>
            <a:pPr marL="0" indent="0">
              <a:buNone/>
            </a:pPr>
            <a:endParaRPr lang="en-GB" sz="180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379513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 name="Rectangle 6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425869">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7C94FE7-CFEF-8F44-84ED-C6A7AF88F21F}"/>
              </a:ext>
            </a:extLst>
          </p:cNvPr>
          <p:cNvSpPr>
            <a:spLocks noGrp="1"/>
          </p:cNvSpPr>
          <p:nvPr>
            <p:ph type="title"/>
          </p:nvPr>
        </p:nvSpPr>
        <p:spPr>
          <a:xfrm>
            <a:off x="-227616" y="106326"/>
            <a:ext cx="7283302" cy="2179672"/>
          </a:xfrm>
          <a:prstGeom prst="ellipse">
            <a:avLst/>
          </a:prstGeom>
        </p:spPr>
        <p:txBody>
          <a:bodyPr>
            <a:noAutofit/>
          </a:bodyPr>
          <a:lstStyle/>
          <a:p>
            <a:r>
              <a:rPr lang="en-GB" sz="2400">
                <a:solidFill>
                  <a:srgbClr val="FFFFFF"/>
                </a:solidFill>
                <a:latin typeface="Arial" panose="020B0604020202020204" pitchFamily="34" charset="0"/>
                <a:cs typeface="Arial" panose="020B0604020202020204" pitchFamily="34" charset="0"/>
              </a:rPr>
              <a:t>Task 5  </a:t>
            </a:r>
            <a:br>
              <a:rPr lang="en-GB" sz="2400">
                <a:solidFill>
                  <a:srgbClr val="FFFFFF"/>
                </a:solidFill>
                <a:latin typeface="Arial" panose="020B0604020202020204" pitchFamily="34" charset="0"/>
                <a:cs typeface="Arial" panose="020B0604020202020204" pitchFamily="34" charset="0"/>
              </a:rPr>
            </a:br>
            <a:r>
              <a:rPr lang="en-GB" sz="2400">
                <a:solidFill>
                  <a:srgbClr val="FFFFFF"/>
                </a:solidFill>
                <a:latin typeface="Arial" panose="020B0604020202020204" pitchFamily="34" charset="0"/>
                <a:cs typeface="Arial" panose="020B0604020202020204" pitchFamily="34" charset="0"/>
              </a:rPr>
              <a:t>Conference poster     </a:t>
            </a:r>
            <a:br>
              <a:rPr lang="en-GB" sz="2400">
                <a:solidFill>
                  <a:srgbClr val="FFFFFF"/>
                </a:solidFill>
                <a:latin typeface="Arial" panose="020B0604020202020204" pitchFamily="34" charset="0"/>
                <a:cs typeface="Arial" panose="020B0604020202020204" pitchFamily="34" charset="0"/>
              </a:rPr>
            </a:br>
            <a:r>
              <a:rPr lang="en-GB" sz="2400">
                <a:solidFill>
                  <a:srgbClr val="FFFFFF"/>
                </a:solidFill>
                <a:latin typeface="Arial" panose="020B0604020202020204" pitchFamily="34" charset="0"/>
                <a:cs typeface="Arial" panose="020B0604020202020204" pitchFamily="34" charset="0"/>
              </a:rPr>
              <a:t>                 </a:t>
            </a:r>
            <a:br>
              <a:rPr lang="en-GB" sz="2400">
                <a:solidFill>
                  <a:srgbClr val="FFFFFF"/>
                </a:solidFill>
                <a:latin typeface="Arial" panose="020B0604020202020204" pitchFamily="34" charset="0"/>
                <a:cs typeface="Arial" panose="020B0604020202020204" pitchFamily="34" charset="0"/>
              </a:rPr>
            </a:br>
            <a:r>
              <a:rPr lang="en-GB" sz="2400">
                <a:solidFill>
                  <a:srgbClr val="FFFFFF"/>
                </a:solidFill>
                <a:latin typeface="Arial" panose="020B0604020202020204" pitchFamily="34" charset="0"/>
                <a:cs typeface="Arial" panose="020B0604020202020204" pitchFamily="34" charset="0"/>
              </a:rPr>
              <a:t>         THE EMPATHY SESSIONS</a:t>
            </a:r>
            <a:br>
              <a:rPr lang="en-GB" sz="2400">
                <a:solidFill>
                  <a:srgbClr val="FFFFFF"/>
                </a:solidFill>
                <a:latin typeface="Arial" panose="020B0604020202020204" pitchFamily="34" charset="0"/>
                <a:cs typeface="Arial" panose="020B0604020202020204" pitchFamily="34" charset="0"/>
              </a:rPr>
            </a:br>
            <a:r>
              <a:rPr lang="en-GB" sz="2400">
                <a:solidFill>
                  <a:srgbClr val="FFFFFF"/>
                </a:solidFill>
                <a:latin typeface="Arial" panose="020B0604020202020204" pitchFamily="34" charset="0"/>
                <a:cs typeface="Arial" panose="020B0604020202020204" pitchFamily="34" charset="0"/>
              </a:rPr>
              <a:t>           Psychological wellbeing</a:t>
            </a:r>
            <a:endParaRPr lang="en-US" sz="2400">
              <a:solidFill>
                <a:srgbClr val="FFFFFF"/>
              </a:solidFill>
              <a:latin typeface="Arial" panose="020B0604020202020204" pitchFamily="34" charset="0"/>
              <a:cs typeface="Arial" panose="020B0604020202020204" pitchFamily="34" charset="0"/>
            </a:endParaRPr>
          </a:p>
        </p:txBody>
      </p:sp>
      <p:pic>
        <p:nvPicPr>
          <p:cNvPr id="3" name="Picture 3">
            <a:extLst>
              <a:ext uri="{FF2B5EF4-FFF2-40B4-BE49-F238E27FC236}">
                <a16:creationId xmlns:a16="http://schemas.microsoft.com/office/drawing/2014/main" id="{8C0175A3-5075-D441-829D-0DD7B570A228}"/>
              </a:ext>
            </a:extLst>
          </p:cNvPr>
          <p:cNvPicPr>
            <a:picLocks noChangeAspect="1"/>
          </p:cNvPicPr>
          <p:nvPr/>
        </p:nvPicPr>
        <p:blipFill rotWithShape="1">
          <a:blip r:embed="rId3">
            <a:extLst>
              <a:ext uri="{28A0092B-C50C-407E-A947-70E740481C1C}">
                <a14:useLocalDpi xmlns:a14="http://schemas.microsoft.com/office/drawing/2010/main" val="0"/>
              </a:ext>
            </a:extLst>
          </a:blip>
          <a:srcRect t="4576" r="1" b="8822"/>
          <a:stretch/>
        </p:blipFill>
        <p:spPr>
          <a:xfrm>
            <a:off x="327547" y="3429000"/>
            <a:ext cx="3712825" cy="3429000"/>
          </a:xfrm>
          <a:prstGeom prst="rect">
            <a:avLst/>
          </a:prstGeom>
        </p:spPr>
      </p:pic>
      <p:sp>
        <p:nvSpPr>
          <p:cNvPr id="71" name="Rectangle 7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B735A9FB-DE7B-47D9-A253-2CA51DFC9584}"/>
              </a:ext>
            </a:extLst>
          </p:cNvPr>
          <p:cNvGraphicFramePr>
            <a:graphicFrameLocks noGrp="1"/>
          </p:cNvGraphicFramePr>
          <p:nvPr>
            <p:ph idx="1"/>
            <p:extLst>
              <p:ext uri="{D42A27DB-BD31-4B8C-83A1-F6EECF244321}">
                <p14:modId xmlns:p14="http://schemas.microsoft.com/office/powerpoint/2010/main" val="1793953026"/>
              </p:ext>
            </p:extLst>
          </p:nvPr>
        </p:nvGraphicFramePr>
        <p:xfrm>
          <a:off x="7607449" y="735418"/>
          <a:ext cx="3955457" cy="565297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A9059DF4-6DAF-4D48-A05A-F9F8D20597FF}"/>
              </a:ext>
            </a:extLst>
          </p:cNvPr>
          <p:cNvSpPr txBox="1"/>
          <p:nvPr/>
        </p:nvSpPr>
        <p:spPr>
          <a:xfrm flipH="1">
            <a:off x="215048" y="2285998"/>
            <a:ext cx="7283302" cy="1569660"/>
          </a:xfrm>
          <a:prstGeom prst="rect">
            <a:avLst/>
          </a:prstGeom>
          <a:noFill/>
        </p:spPr>
        <p:txBody>
          <a:bodyPr wrap="square" rtlCol="0">
            <a:spAutoFit/>
          </a:bodyPr>
          <a:lstStyle/>
          <a:p>
            <a:pPr algn="l"/>
            <a:r>
              <a:rPr lang="en-GB" sz="3200">
                <a:latin typeface="Arial" panose="020B0604020202020204" pitchFamily="34" charset="0"/>
                <a:cs typeface="Arial" panose="020B0604020202020204" pitchFamily="34" charset="0"/>
              </a:rPr>
              <a:t>Fibroids Awareness Group, Working in Partnership with Life Matters Counselling Service Team.</a:t>
            </a:r>
            <a:endParaRPr lang="en-US" sz="320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B902206D-A380-BE4D-9E67-113F1946C954}"/>
              </a:ext>
            </a:extLst>
          </p:cNvPr>
          <p:cNvSpPr txBox="1"/>
          <p:nvPr/>
        </p:nvSpPr>
        <p:spPr>
          <a:xfrm>
            <a:off x="4771711" y="3620006"/>
            <a:ext cx="2469331" cy="3046988"/>
          </a:xfrm>
          <a:prstGeom prst="rect">
            <a:avLst/>
          </a:prstGeom>
          <a:noFill/>
        </p:spPr>
        <p:txBody>
          <a:bodyPr wrap="square" rtlCol="0">
            <a:spAutoFit/>
          </a:bodyPr>
          <a:lstStyle/>
          <a:p>
            <a:pPr algn="l"/>
            <a:r>
              <a:rPr lang="en-GB" sz="3200">
                <a:latin typeface="Arial" panose="020B0604020202020204" pitchFamily="34" charset="0"/>
                <a:cs typeface="Arial" panose="020B0604020202020204" pitchFamily="34" charset="0"/>
              </a:rPr>
              <a:t>Support</a:t>
            </a:r>
            <a:r>
              <a:rPr lang="en-GB" sz="2400">
                <a:latin typeface="Arial" panose="020B0604020202020204" pitchFamily="34" charset="0"/>
                <a:cs typeface="Arial" panose="020B0604020202020204" pitchFamily="34" charset="0"/>
              </a:rPr>
              <a:t> </a:t>
            </a:r>
            <a:r>
              <a:rPr lang="en-GB" sz="3200">
                <a:latin typeface="Arial" panose="020B0604020202020204" pitchFamily="34" charset="0"/>
                <a:cs typeface="Arial" panose="020B0604020202020204" pitchFamily="34" charset="0"/>
              </a:rPr>
              <a:t>for</a:t>
            </a:r>
            <a:r>
              <a:rPr lang="en-GB" sz="2400">
                <a:latin typeface="Arial" panose="020B0604020202020204" pitchFamily="34" charset="0"/>
                <a:cs typeface="Arial" panose="020B0604020202020204" pitchFamily="34" charset="0"/>
              </a:rPr>
              <a:t>:</a:t>
            </a:r>
          </a:p>
          <a:p>
            <a:pPr algn="l"/>
            <a:r>
              <a:rPr lang="en-GB" sz="3200">
                <a:latin typeface="Arial" panose="020B0604020202020204" pitchFamily="34" charset="0"/>
                <a:cs typeface="Arial" panose="020B0604020202020204" pitchFamily="34" charset="0"/>
              </a:rPr>
              <a:t>Sufferers</a:t>
            </a:r>
          </a:p>
          <a:p>
            <a:pPr algn="l"/>
            <a:r>
              <a:rPr lang="en-GB" sz="3200">
                <a:latin typeface="Arial" panose="020B0604020202020204" pitchFamily="34" charset="0"/>
                <a:cs typeface="Arial" panose="020B0604020202020204" pitchFamily="34" charset="0"/>
              </a:rPr>
              <a:t>Family</a:t>
            </a:r>
            <a:r>
              <a:rPr lang="en-GB" sz="2400">
                <a:latin typeface="Arial" panose="020B0604020202020204" pitchFamily="34" charset="0"/>
                <a:cs typeface="Arial" panose="020B0604020202020204" pitchFamily="34" charset="0"/>
              </a:rPr>
              <a:t>, </a:t>
            </a:r>
            <a:r>
              <a:rPr lang="en-GB" sz="3200">
                <a:latin typeface="Arial" panose="020B0604020202020204" pitchFamily="34" charset="0"/>
                <a:cs typeface="Arial" panose="020B0604020202020204" pitchFamily="34" charset="0"/>
              </a:rPr>
              <a:t>friends &amp;</a:t>
            </a:r>
          </a:p>
          <a:p>
            <a:pPr algn="l"/>
            <a:r>
              <a:rPr lang="en-GB" sz="3200">
                <a:latin typeface="Arial" panose="020B0604020202020204" pitchFamily="34" charset="0"/>
                <a:cs typeface="Arial" panose="020B0604020202020204" pitchFamily="34" charset="0"/>
              </a:rPr>
              <a:t>Employers, Employees</a:t>
            </a:r>
            <a:r>
              <a:rPr lang="en-GB" sz="2400">
                <a:latin typeface="Arial" panose="020B0604020202020204" pitchFamily="34" charset="0"/>
                <a:cs typeface="Arial" panose="020B0604020202020204" pitchFamily="34" charset="0"/>
              </a:rPr>
              <a:t> </a:t>
            </a:r>
            <a:endParaRPr lang="en-US"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723041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B4856-74E6-3D4A-BBF3-3191AFEB0F18}"/>
              </a:ext>
            </a:extLst>
          </p:cNvPr>
          <p:cNvSpPr>
            <a:spLocks noGrp="1"/>
          </p:cNvSpPr>
          <p:nvPr>
            <p:ph type="title"/>
          </p:nvPr>
        </p:nvSpPr>
        <p:spPr>
          <a:xfrm>
            <a:off x="505047" y="347404"/>
            <a:ext cx="10875334" cy="1325563"/>
          </a:xfrm>
        </p:spPr>
        <p:txBody>
          <a:bodyPr>
            <a:normAutofit/>
          </a:bodyPr>
          <a:lstStyle/>
          <a:p>
            <a:r>
              <a:rPr lang="en-GB" sz="2000">
                <a:latin typeface="Arial" panose="020B0604020202020204" pitchFamily="34" charset="0"/>
                <a:cs typeface="Arial" panose="020B0604020202020204" pitchFamily="34" charset="0"/>
              </a:rPr>
              <a:t>References</a:t>
            </a:r>
            <a:br>
              <a:rPr lang="en-GB" sz="2000">
                <a:latin typeface="Arial" panose="020B0604020202020204" pitchFamily="34" charset="0"/>
                <a:cs typeface="Arial" panose="020B0604020202020204" pitchFamily="34" charset="0"/>
              </a:rPr>
            </a:br>
            <a:br>
              <a:rPr lang="en-GB" sz="2000">
                <a:latin typeface="Arial" panose="020B0604020202020204" pitchFamily="34" charset="0"/>
                <a:cs typeface="Arial" panose="020B0604020202020204" pitchFamily="34" charset="0"/>
              </a:rPr>
            </a:br>
            <a:endParaRPr lang="en-US" sz="20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243E7D9-D24E-0440-A95D-BE56379513D2}"/>
              </a:ext>
            </a:extLst>
          </p:cNvPr>
          <p:cNvSpPr>
            <a:spLocks noGrp="1"/>
          </p:cNvSpPr>
          <p:nvPr>
            <p:ph idx="1"/>
          </p:nvPr>
        </p:nvSpPr>
        <p:spPr>
          <a:xfrm>
            <a:off x="505047" y="1151861"/>
            <a:ext cx="10083208" cy="5615689"/>
          </a:xfrm>
        </p:spPr>
        <p:txBody>
          <a:bodyPr>
            <a:normAutofit/>
          </a:bodyPr>
          <a:lstStyle/>
          <a:p>
            <a:pPr marL="0" indent="0" rtl="0" eaLnBrk="1" latinLnBrk="0" hangingPunct="1">
              <a:buNone/>
            </a:pPr>
            <a:r>
              <a:rPr lang="en-GB" sz="1100" b="0" i="0">
                <a:solidFill>
                  <a:srgbClr val="000000"/>
                </a:solidFill>
                <a:effectLst/>
                <a:latin typeface="Arial" panose="020B0604020202020204" pitchFamily="34" charset="0"/>
                <a:cs typeface="Arial" panose="020B0604020202020204" pitchFamily="34" charset="0"/>
              </a:rPr>
              <a:t>Life Matters Counselling &amp; Consulting Services. 2021. </a:t>
            </a:r>
            <a:r>
              <a:rPr lang="en-GB" sz="1100" b="0" i="1">
                <a:solidFill>
                  <a:srgbClr val="000000"/>
                </a:solidFill>
                <a:effectLst/>
                <a:latin typeface="Arial" panose="020B0604020202020204" pitchFamily="34" charset="0"/>
                <a:cs typeface="Arial" panose="020B0604020202020204" pitchFamily="34" charset="0"/>
              </a:rPr>
              <a:t>Collections</a:t>
            </a:r>
            <a:r>
              <a:rPr lang="en-GB" sz="1100" b="0" i="0">
                <a:solidFill>
                  <a:srgbClr val="000000"/>
                </a:solidFill>
                <a:effectLst/>
                <a:latin typeface="Arial" panose="020B0604020202020204" pitchFamily="34" charset="0"/>
                <a:cs typeface="Arial" panose="020B0604020202020204" pitchFamily="34" charset="0"/>
              </a:rPr>
              <a:t>. [online] Available at: &lt;</a:t>
            </a:r>
            <a:r>
              <a:rPr lang="en-GB" sz="1100" b="0" i="0" kern="1200">
                <a:solidFill>
                  <a:srgbClr val="000000"/>
                </a:solidFill>
                <a:effectLst/>
                <a:latin typeface="Arial" panose="020B0604020202020204" pitchFamily="34" charset="0"/>
                <a:cs typeface="Arial" panose="020B0604020202020204" pitchFamily="34" charset="0"/>
              </a:rPr>
              <a:t>UNISON National. 2021. </a:t>
            </a:r>
            <a:r>
              <a:rPr lang="en-GB" sz="1100" b="0" i="1" kern="1200">
                <a:solidFill>
                  <a:srgbClr val="000000"/>
                </a:solidFill>
                <a:effectLst/>
                <a:latin typeface="Arial" panose="020B0604020202020204" pitchFamily="34" charset="0"/>
                <a:cs typeface="Arial" panose="020B0604020202020204" pitchFamily="34" charset="0"/>
              </a:rPr>
              <a:t>UNISON - the public service union</a:t>
            </a:r>
            <a:r>
              <a:rPr lang="en-GB" sz="1100" b="0" i="0" kern="1200">
                <a:solidFill>
                  <a:srgbClr val="000000"/>
                </a:solidFill>
                <a:effectLst/>
                <a:latin typeface="Arial" panose="020B0604020202020204" pitchFamily="34" charset="0"/>
                <a:cs typeface="Arial" panose="020B0604020202020204" pitchFamily="34" charset="0"/>
              </a:rPr>
              <a:t>. [online] Available at: &lt;Https://www.unison.org.uk&gt; [Accessed 5 July 2021].   </a:t>
            </a:r>
          </a:p>
          <a:p>
            <a:pPr marL="0" indent="0" rtl="0" eaLnBrk="1" latinLnBrk="0" hangingPunct="1">
              <a:buNone/>
            </a:pPr>
            <a:r>
              <a:rPr lang="en-GB" sz="1100" b="0" i="0">
                <a:solidFill>
                  <a:srgbClr val="000000"/>
                </a:solidFill>
                <a:effectLst/>
                <a:latin typeface="Arial" panose="020B0604020202020204" pitchFamily="34" charset="0"/>
                <a:cs typeface="Arial" panose="020B0604020202020204" pitchFamily="34" charset="0"/>
              </a:rPr>
              <a:t>2021. </a:t>
            </a:r>
            <a:r>
              <a:rPr lang="en-GB" sz="1100" b="0" i="1">
                <a:solidFill>
                  <a:srgbClr val="000000"/>
                </a:solidFill>
                <a:effectLst/>
                <a:latin typeface="Arial" panose="020B0604020202020204" pitchFamily="34" charset="0"/>
                <a:cs typeface="Arial" panose="020B0604020202020204" pitchFamily="34" charset="0"/>
              </a:rPr>
              <a:t>Life matters counselling</a:t>
            </a:r>
            <a:r>
              <a:rPr lang="en-GB" sz="1100" b="0" i="0">
                <a:solidFill>
                  <a:srgbClr val="000000"/>
                </a:solidFill>
                <a:effectLst/>
                <a:latin typeface="Arial" panose="020B0604020202020204" pitchFamily="34" charset="0"/>
                <a:cs typeface="Arial" panose="020B0604020202020204" pitchFamily="34" charset="0"/>
              </a:rPr>
              <a:t>. [image] Available at: &lt;http://Imcounselling.com.au&gt; [Accessed 20 June 2021].</a:t>
            </a:r>
            <a:endParaRPr lang="en-GB" sz="1100">
              <a:effectLst/>
              <a:latin typeface="Arial" panose="020B0604020202020204" pitchFamily="34" charset="0"/>
              <a:cs typeface="Arial" panose="020B0604020202020204" pitchFamily="34" charset="0"/>
            </a:endParaRPr>
          </a:p>
          <a:p>
            <a:pPr marL="0" indent="0">
              <a:buNone/>
            </a:pPr>
            <a:r>
              <a:rPr lang="en-GB" sz="900" b="0" i="0">
                <a:solidFill>
                  <a:srgbClr val="000000"/>
                </a:solidFill>
                <a:effectLst/>
                <a:latin typeface="Open Sans" panose="02000000000000000000" pitchFamily="2" charset="0"/>
              </a:rPr>
              <a:t>Mayo Clinic. 2021. </a:t>
            </a:r>
            <a:r>
              <a:rPr lang="en-GB" sz="900" b="0" i="1">
                <a:solidFill>
                  <a:srgbClr val="000000"/>
                </a:solidFill>
                <a:effectLst/>
                <a:latin typeface="Open Sans" panose="020B0606030504020204" pitchFamily="34" charset="0"/>
              </a:rPr>
              <a:t>Uterine fibroids - Symptoms and causes</a:t>
            </a:r>
            <a:r>
              <a:rPr lang="en-GB" sz="900" b="0" i="0">
                <a:solidFill>
                  <a:srgbClr val="000000"/>
                </a:solidFill>
                <a:effectLst/>
                <a:latin typeface="Open Sans" panose="020B0606030504020204" pitchFamily="34" charset="0"/>
              </a:rPr>
              <a:t>. [online] Available at: &lt;https://www.mayoclinic.org/diseases-conditions/uterine-fibroids/symptoms-causes/syc-20354288&gt; [Accessed 9 July 2021].</a:t>
            </a:r>
            <a:endParaRPr lang="en-GB" sz="1100" b="0" i="0">
              <a:solidFill>
                <a:srgbClr val="000000"/>
              </a:solidFill>
              <a:latin typeface="Arial" panose="020B0604020202020204" pitchFamily="34" charset="0"/>
              <a:cs typeface="Arial" panose="020B0604020202020204" pitchFamily="34" charset="0"/>
            </a:endParaRPr>
          </a:p>
          <a:p>
            <a:pPr marL="0" indent="0">
              <a:buNone/>
            </a:pPr>
            <a:r>
              <a:rPr lang="en-GB" sz="1100" b="0" i="0">
                <a:solidFill>
                  <a:srgbClr val="000000"/>
                </a:solidFill>
                <a:effectLst/>
                <a:latin typeface="Arial" panose="020B0604020202020204" pitchFamily="34" charset="0"/>
                <a:cs typeface="Arial" panose="020B0604020202020204" pitchFamily="34" charset="0"/>
              </a:rPr>
              <a:t>Medicalnewstoday.com. 2021. </a:t>
            </a:r>
            <a:r>
              <a:rPr lang="en-GB" sz="1100" b="0" i="1">
                <a:solidFill>
                  <a:srgbClr val="000000"/>
                </a:solidFill>
                <a:effectLst/>
                <a:latin typeface="Arial" panose="020B0604020202020204" pitchFamily="34" charset="0"/>
                <a:cs typeface="Arial" panose="020B0604020202020204" pitchFamily="34" charset="0"/>
              </a:rPr>
              <a:t>Fibroids: Causes, symptoms, treatment, and types</a:t>
            </a:r>
            <a:r>
              <a:rPr lang="en-GB" sz="1100" b="0" i="0">
                <a:solidFill>
                  <a:srgbClr val="000000"/>
                </a:solidFill>
                <a:effectLst/>
                <a:latin typeface="Arial" panose="020B0604020202020204" pitchFamily="34" charset="0"/>
                <a:cs typeface="Arial" panose="020B0604020202020204" pitchFamily="34" charset="0"/>
              </a:rPr>
              <a:t>. [online] Available at: &lt;https://www.medicalnewstoday.com/articles/151405#symptoms&gt; [Accessed 19 June 2021].</a:t>
            </a:r>
            <a:endParaRPr lang="en-GB" sz="1100" b="0" i="0" kern="1200">
              <a:solidFill>
                <a:srgbClr val="000000"/>
              </a:solidFill>
              <a:latin typeface="Arial" panose="020B0604020202020204" pitchFamily="34" charset="0"/>
              <a:cs typeface="Arial" panose="020B0604020202020204" pitchFamily="34" charset="0"/>
            </a:endParaRPr>
          </a:p>
          <a:p>
            <a:pPr marL="0" indent="0">
              <a:buNone/>
            </a:pPr>
            <a:r>
              <a:rPr lang="en-GB" sz="1100" b="0" i="0">
                <a:solidFill>
                  <a:srgbClr val="000000"/>
                </a:solidFill>
                <a:effectLst/>
                <a:latin typeface="Arial" panose="020B0604020202020204" pitchFamily="34" charset="0"/>
                <a:cs typeface="Arial" panose="020B0604020202020204" pitchFamily="34" charset="0"/>
              </a:rPr>
              <a:t>2021. </a:t>
            </a:r>
            <a:r>
              <a:rPr lang="en-GB" sz="1100" b="0" i="1">
                <a:solidFill>
                  <a:srgbClr val="000000"/>
                </a:solidFill>
                <a:effectLst/>
                <a:latin typeface="Arial" panose="020B0604020202020204" pitchFamily="34" charset="0"/>
                <a:cs typeface="Arial" panose="020B0604020202020204" pitchFamily="34" charset="0"/>
              </a:rPr>
              <a:t>Picture of uterine fibroids 2010 Medicine,net,Inc</a:t>
            </a:r>
            <a:r>
              <a:rPr lang="en-GB" sz="1100" b="0" i="0">
                <a:solidFill>
                  <a:srgbClr val="000000"/>
                </a:solidFill>
                <a:effectLst/>
                <a:latin typeface="Arial" panose="020B0604020202020204" pitchFamily="34" charset="0"/>
                <a:cs typeface="Arial" panose="020B0604020202020204" pitchFamily="34" charset="0"/>
              </a:rPr>
              <a:t>. [image].</a:t>
            </a:r>
            <a:endParaRPr lang="en-GB" sz="1100">
              <a:solidFill>
                <a:srgbClr val="000000"/>
              </a:solidFill>
              <a:effectLst/>
              <a:latin typeface="Arial" panose="020B0604020202020204" pitchFamily="34" charset="0"/>
              <a:cs typeface="Arial" panose="020B0604020202020204" pitchFamily="34" charset="0"/>
            </a:endParaRPr>
          </a:p>
          <a:p>
            <a:pPr marL="0" indent="0">
              <a:buNone/>
            </a:pPr>
            <a:r>
              <a:rPr lang="en-GB" sz="1100" b="0" i="0" kern="1200">
                <a:solidFill>
                  <a:srgbClr val="000000"/>
                </a:solidFill>
                <a:effectLst/>
                <a:latin typeface="Arial" panose="020B0604020202020204" pitchFamily="34" charset="0"/>
                <a:cs typeface="Arial" panose="020B0604020202020204" pitchFamily="34" charset="0"/>
              </a:rPr>
              <a:t>(UNISON - the public service union, 2021)</a:t>
            </a:r>
            <a:r>
              <a:rPr lang="en-GB" sz="1100" b="0" i="0">
                <a:solidFill>
                  <a:srgbClr val="000000"/>
                </a:solidFill>
                <a:effectLst/>
                <a:latin typeface="Arial" panose="020B0604020202020204" pitchFamily="34" charset="0"/>
                <a:cs typeface="Arial" panose="020B0604020202020204" pitchFamily="34" charset="0"/>
              </a:rPr>
              <a:t>https://www.lmcounselling.com.au/collections/&gt; [Accessed 19 June 2021].</a:t>
            </a:r>
          </a:p>
          <a:p>
            <a:pPr marL="0" indent="0">
              <a:buNone/>
            </a:pPr>
            <a:r>
              <a:rPr lang="en-GB" sz="1100" b="0" i="0">
                <a:solidFill>
                  <a:srgbClr val="000000"/>
                </a:solidFill>
                <a:effectLst/>
                <a:latin typeface="Arial" panose="020B0604020202020204" pitchFamily="34" charset="0"/>
                <a:cs typeface="Arial" panose="020B0604020202020204" pitchFamily="34" charset="0"/>
              </a:rPr>
              <a:t>UNISON National. 2021. </a:t>
            </a:r>
            <a:r>
              <a:rPr lang="en-GB" sz="1100" b="0" i="1">
                <a:solidFill>
                  <a:srgbClr val="000000"/>
                </a:solidFill>
                <a:effectLst/>
                <a:latin typeface="Arial" panose="020B0604020202020204" pitchFamily="34" charset="0"/>
                <a:cs typeface="Arial" panose="020B0604020202020204" pitchFamily="34" charset="0"/>
              </a:rPr>
              <a:t>BLACK WOMEN AND FIBROIDS | UNISON National</a:t>
            </a:r>
            <a:r>
              <a:rPr lang="en-GB" sz="1100" b="0" i="0">
                <a:solidFill>
                  <a:srgbClr val="000000"/>
                </a:solidFill>
                <a:effectLst/>
                <a:latin typeface="Arial" panose="020B0604020202020204" pitchFamily="34" charset="0"/>
                <a:cs typeface="Arial" panose="020B0604020202020204" pitchFamily="34" charset="0"/>
              </a:rPr>
              <a:t>. [online] Available at: &lt;https://www.unison.org.uk/motions/2015/black-members/black-women-and-fibroids/&gt; </a:t>
            </a:r>
            <a:endParaRPr lang="en-GB" sz="1100">
              <a:latin typeface="Arial" panose="020B0604020202020204" pitchFamily="34" charset="0"/>
              <a:cs typeface="Arial" panose="020B0604020202020204" pitchFamily="34" charset="0"/>
            </a:endParaRPr>
          </a:p>
          <a:p>
            <a:pPr marL="0" indent="0">
              <a:buNone/>
            </a:pPr>
            <a:r>
              <a:rPr lang="en-GB" sz="1100" b="0" i="0">
                <a:solidFill>
                  <a:srgbClr val="000000"/>
                </a:solidFill>
                <a:effectLst/>
                <a:latin typeface="Arial" panose="020B0604020202020204" pitchFamily="34" charset="0"/>
                <a:cs typeface="Arial" panose="020B0604020202020204" pitchFamily="34" charset="0"/>
              </a:rPr>
              <a:t>UNISON National. 2021. </a:t>
            </a:r>
            <a:r>
              <a:rPr lang="en-GB" sz="1100" b="0" i="1">
                <a:solidFill>
                  <a:srgbClr val="000000"/>
                </a:solidFill>
                <a:effectLst/>
                <a:latin typeface="Arial" panose="020B0604020202020204" pitchFamily="34" charset="0"/>
                <a:cs typeface="Arial" panose="020B0604020202020204" pitchFamily="34" charset="0"/>
              </a:rPr>
              <a:t>UNISON - the public service union</a:t>
            </a:r>
            <a:r>
              <a:rPr lang="en-GB" sz="1100" b="0" i="0">
                <a:solidFill>
                  <a:srgbClr val="000000"/>
                </a:solidFill>
                <a:effectLst/>
                <a:latin typeface="Arial" panose="020B0604020202020204" pitchFamily="34" charset="0"/>
                <a:cs typeface="Arial" panose="020B0604020202020204" pitchFamily="34" charset="0"/>
              </a:rPr>
              <a:t>. [online] Available at: &lt;Https://www.unison.org.uk&gt; [Accessed 5 July 2021].   </a:t>
            </a:r>
          </a:p>
          <a:p>
            <a:pPr marL="0" indent="0">
              <a:buNone/>
            </a:pPr>
            <a:endParaRPr lang="en-GB" sz="1100">
              <a:solidFill>
                <a:srgbClr val="000000"/>
              </a:solidFill>
              <a:latin typeface="Arial" panose="020B0604020202020204" pitchFamily="34" charset="0"/>
              <a:cs typeface="Arial" panose="020B0604020202020204" pitchFamily="34" charset="0"/>
            </a:endParaRPr>
          </a:p>
          <a:p>
            <a:pPr marL="0" indent="0">
              <a:buNone/>
            </a:pPr>
            <a:endParaRPr lang="en-GB" sz="1100">
              <a:solidFill>
                <a:srgbClr val="0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342017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12</Slides>
  <Notes>4</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     ANNE-MARIE MCDONALD STUDENT; 1908085 MODULE: CHANGE MAKERS; CREATIVITY AND VALUE CREATION BMPH5014_BIRM</vt:lpstr>
      <vt:lpstr>PowerPoint Presentation</vt:lpstr>
      <vt:lpstr>PowerPoint Presentation</vt:lpstr>
      <vt:lpstr>PowerPoint Presentation</vt:lpstr>
      <vt:lpstr>Task 3                                       ELEVATOR PITCH!</vt:lpstr>
      <vt:lpstr>                                                                                            FIBROIDS   Has anyone here heard of Fibroids?  Give me a show of hands if you have? Thank you!  And for those people who are not familiar with it, if you had an experience with it, of it, then you would know!!!!    </vt:lpstr>
      <vt:lpstr>  A Few facts about Fibroids  1. FIBROIDS ARE NON-CANCEROUS GROWTHS WITHIN THE UTERUS; (However due to bouts of heavy bleeding, this could lead to aenmia and could become serious.)  2. COMMON IN WOMEN OF AFRO-CARIBBEAN DESCENT, THAN IN WHITE OR ASAIN WOMEN (Scientists do not know why there is that disparity but have a few theories)  3. Fibroids are covered under disability in the Equality Act 2010 in the Uk. (If symptoms have an adverse effect on their daily activities for longer than 12 months.)      </vt:lpstr>
      <vt:lpstr>  </vt:lpstr>
      <vt:lpstr>TASK 4 : A FLYER/LEAFLET  FIBROID AWARENESS GOUP In Conjunction with Life Matters Counselling Service Team.   </vt:lpstr>
      <vt:lpstr>For 121 sessions contact Brian/Annie : 0121-449- 7000  To speak with an experienced counsellor.</vt:lpstr>
      <vt:lpstr>Task 5   Conference poster                                 THE EMPATHY SESSIONS            Psychological wellbeing</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Annie M McD</dc:creator>
  <cp:revision>1</cp:revision>
  <dcterms:created xsi:type="dcterms:W3CDTF">2021-06-09T19:06:31Z</dcterms:created>
  <dcterms:modified xsi:type="dcterms:W3CDTF">2021-07-09T12:15:37Z</dcterms:modified>
</cp:coreProperties>
</file>