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8" r:id="rId4"/>
    <p:sldId id="260" r:id="rId5"/>
    <p:sldId id="261" r:id="rId6"/>
    <p:sldId id="263" r:id="rId7"/>
    <p:sldId id="264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758B78-E0BD-4FF8-8478-81339467EDFA}" v="1" dt="2026-06-26T12:29:14.1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8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phen David Byrne (2543416)" userId="dc8d90cc-e450-407c-8e77-5ab215f29e3f" providerId="ADAL" clId="{4C11D747-D5C6-4F48-932A-3BBC3CFD1DB1}"/>
    <pc:docChg chg="modSld">
      <pc:chgData name="Stephen David Byrne (2543416)" userId="dc8d90cc-e450-407c-8e77-5ab215f29e3f" providerId="ADAL" clId="{4C11D747-D5C6-4F48-932A-3BBC3CFD1DB1}" dt="2026-06-26T12:29:14.157" v="1"/>
      <pc:docMkLst>
        <pc:docMk/>
      </pc:docMkLst>
      <pc:sldChg chg="modSp">
        <pc:chgData name="Stephen David Byrne (2543416)" userId="dc8d90cc-e450-407c-8e77-5ab215f29e3f" providerId="ADAL" clId="{4C11D747-D5C6-4F48-932A-3BBC3CFD1DB1}" dt="2026-06-26T12:29:14.157" v="1"/>
        <pc:sldMkLst>
          <pc:docMk/>
          <pc:sldMk cId="799455946" sldId="256"/>
        </pc:sldMkLst>
        <pc:spChg chg="mod">
          <ac:chgData name="Stephen David Byrne (2543416)" userId="dc8d90cc-e450-407c-8e77-5ab215f29e3f" providerId="ADAL" clId="{4C11D747-D5C6-4F48-932A-3BBC3CFD1DB1}" dt="2026-06-26T12:29:14.157" v="1"/>
          <ac:spMkLst>
            <pc:docMk/>
            <pc:sldMk cId="799455946" sldId="256"/>
            <ac:spMk id="2" creationId="{37655AD2-F53D-89E9-FB9B-0F3B63DFB8DC}"/>
          </ac:spMkLst>
        </pc:spChg>
        <pc:spChg chg="mod">
          <ac:chgData name="Stephen David Byrne (2543416)" userId="dc8d90cc-e450-407c-8e77-5ab215f29e3f" providerId="ADAL" clId="{4C11D747-D5C6-4F48-932A-3BBC3CFD1DB1}" dt="2026-06-26T12:29:14.157" v="1"/>
          <ac:spMkLst>
            <pc:docMk/>
            <pc:sldMk cId="799455946" sldId="256"/>
            <ac:spMk id="3" creationId="{21DB41FC-74F3-B371-4541-2859D33A255F}"/>
          </ac:spMkLst>
        </pc:spChg>
      </pc:sldChg>
      <pc:sldChg chg="modSp">
        <pc:chgData name="Stephen David Byrne (2543416)" userId="dc8d90cc-e450-407c-8e77-5ab215f29e3f" providerId="ADAL" clId="{4C11D747-D5C6-4F48-932A-3BBC3CFD1DB1}" dt="2026-06-26T12:29:14.157" v="1"/>
        <pc:sldMkLst>
          <pc:docMk/>
          <pc:sldMk cId="2835173633" sldId="257"/>
        </pc:sldMkLst>
        <pc:spChg chg="mod">
          <ac:chgData name="Stephen David Byrne (2543416)" userId="dc8d90cc-e450-407c-8e77-5ab215f29e3f" providerId="ADAL" clId="{4C11D747-D5C6-4F48-932A-3BBC3CFD1DB1}" dt="2026-06-26T12:29:14.157" v="1"/>
          <ac:spMkLst>
            <pc:docMk/>
            <pc:sldMk cId="2835173633" sldId="257"/>
            <ac:spMk id="2" creationId="{01C59E4E-E5CB-FBEE-EC34-43CAB937EB3C}"/>
          </ac:spMkLst>
        </pc:spChg>
        <pc:spChg chg="mod">
          <ac:chgData name="Stephen David Byrne (2543416)" userId="dc8d90cc-e450-407c-8e77-5ab215f29e3f" providerId="ADAL" clId="{4C11D747-D5C6-4F48-932A-3BBC3CFD1DB1}" dt="2026-06-26T12:29:14.157" v="1"/>
          <ac:spMkLst>
            <pc:docMk/>
            <pc:sldMk cId="2835173633" sldId="257"/>
            <ac:spMk id="3" creationId="{95FD19DA-9EB9-7A58-436E-3754ECE36A26}"/>
          </ac:spMkLst>
        </pc:spChg>
      </pc:sldChg>
      <pc:sldChg chg="modSp">
        <pc:chgData name="Stephen David Byrne (2543416)" userId="dc8d90cc-e450-407c-8e77-5ab215f29e3f" providerId="ADAL" clId="{4C11D747-D5C6-4F48-932A-3BBC3CFD1DB1}" dt="2026-06-26T12:29:14.157" v="1"/>
        <pc:sldMkLst>
          <pc:docMk/>
          <pc:sldMk cId="2752395239" sldId="258"/>
        </pc:sldMkLst>
        <pc:spChg chg="mod">
          <ac:chgData name="Stephen David Byrne (2543416)" userId="dc8d90cc-e450-407c-8e77-5ab215f29e3f" providerId="ADAL" clId="{4C11D747-D5C6-4F48-932A-3BBC3CFD1DB1}" dt="2026-06-26T12:29:14.157" v="1"/>
          <ac:spMkLst>
            <pc:docMk/>
            <pc:sldMk cId="2752395239" sldId="258"/>
            <ac:spMk id="2" creationId="{2DB416D3-F041-AE03-B0DF-A39074D2CEC1}"/>
          </ac:spMkLst>
        </pc:spChg>
        <pc:spChg chg="mod">
          <ac:chgData name="Stephen David Byrne (2543416)" userId="dc8d90cc-e450-407c-8e77-5ab215f29e3f" providerId="ADAL" clId="{4C11D747-D5C6-4F48-932A-3BBC3CFD1DB1}" dt="2026-06-26T12:29:14.157" v="1"/>
          <ac:spMkLst>
            <pc:docMk/>
            <pc:sldMk cId="2752395239" sldId="258"/>
            <ac:spMk id="3" creationId="{FBECD74F-7C7C-D14E-7792-03132F9AB1CE}"/>
          </ac:spMkLst>
        </pc:spChg>
      </pc:sldChg>
      <pc:sldChg chg="modSp">
        <pc:chgData name="Stephen David Byrne (2543416)" userId="dc8d90cc-e450-407c-8e77-5ab215f29e3f" providerId="ADAL" clId="{4C11D747-D5C6-4F48-932A-3BBC3CFD1DB1}" dt="2026-06-26T12:29:14.157" v="1"/>
        <pc:sldMkLst>
          <pc:docMk/>
          <pc:sldMk cId="3723875314" sldId="261"/>
        </pc:sldMkLst>
        <pc:spChg chg="mod">
          <ac:chgData name="Stephen David Byrne (2543416)" userId="dc8d90cc-e450-407c-8e77-5ab215f29e3f" providerId="ADAL" clId="{4C11D747-D5C6-4F48-932A-3BBC3CFD1DB1}" dt="2026-06-26T12:29:14.157" v="1"/>
          <ac:spMkLst>
            <pc:docMk/>
            <pc:sldMk cId="3723875314" sldId="261"/>
            <ac:spMk id="2" creationId="{B0219DF6-0DDB-828B-B8E8-551FCAA91739}"/>
          </ac:spMkLst>
        </pc:spChg>
      </pc:sldChg>
      <pc:sldChg chg="modSp">
        <pc:chgData name="Stephen David Byrne (2543416)" userId="dc8d90cc-e450-407c-8e77-5ab215f29e3f" providerId="ADAL" clId="{4C11D747-D5C6-4F48-932A-3BBC3CFD1DB1}" dt="2026-06-26T12:29:14.157" v="1"/>
        <pc:sldMkLst>
          <pc:docMk/>
          <pc:sldMk cId="3658573572" sldId="262"/>
        </pc:sldMkLst>
        <pc:spChg chg="mod">
          <ac:chgData name="Stephen David Byrne (2543416)" userId="dc8d90cc-e450-407c-8e77-5ab215f29e3f" providerId="ADAL" clId="{4C11D747-D5C6-4F48-932A-3BBC3CFD1DB1}" dt="2026-06-26T12:29:14.157" v="1"/>
          <ac:spMkLst>
            <pc:docMk/>
            <pc:sldMk cId="3658573572" sldId="262"/>
            <ac:spMk id="2" creationId="{54769908-629D-4EB7-F4D1-CB5E5AF8368C}"/>
          </ac:spMkLst>
        </pc:spChg>
        <pc:spChg chg="mod">
          <ac:chgData name="Stephen David Byrne (2543416)" userId="dc8d90cc-e450-407c-8e77-5ab215f29e3f" providerId="ADAL" clId="{4C11D747-D5C6-4F48-932A-3BBC3CFD1DB1}" dt="2026-06-26T12:29:14.157" v="1"/>
          <ac:spMkLst>
            <pc:docMk/>
            <pc:sldMk cId="3658573572" sldId="262"/>
            <ac:spMk id="3" creationId="{95DBB0BD-D24F-E62E-5982-81453153F344}"/>
          </ac:spMkLst>
        </pc:spChg>
      </pc:sldChg>
      <pc:sldChg chg="delSp delDesignElem">
        <pc:chgData name="Stephen David Byrne (2543416)" userId="dc8d90cc-e450-407c-8e77-5ab215f29e3f" providerId="ADAL" clId="{4C11D747-D5C6-4F48-932A-3BBC3CFD1DB1}" dt="2026-06-26T12:29:14.157" v="1"/>
        <pc:sldMkLst>
          <pc:docMk/>
          <pc:sldMk cId="2886169684" sldId="264"/>
        </pc:sldMkLst>
        <pc:cxnChg chg="del">
          <ac:chgData name="Stephen David Byrne (2543416)" userId="dc8d90cc-e450-407c-8e77-5ab215f29e3f" providerId="ADAL" clId="{4C11D747-D5C6-4F48-932A-3BBC3CFD1DB1}" dt="2026-06-26T12:29:14.157" v="1"/>
          <ac:cxnSpMkLst>
            <pc:docMk/>
            <pc:sldMk cId="2886169684" sldId="264"/>
            <ac:cxnSpMk id="16" creationId="{91B6081D-D3E8-4209-B85B-EB1C655A6272}"/>
          </ac:cxnSpMkLst>
        </pc:cxnChg>
        <pc:cxnChg chg="del">
          <ac:chgData name="Stephen David Byrne (2543416)" userId="dc8d90cc-e450-407c-8e77-5ab215f29e3f" providerId="ADAL" clId="{4C11D747-D5C6-4F48-932A-3BBC3CFD1DB1}" dt="2026-06-26T12:29:14.157" v="1"/>
          <ac:cxnSpMkLst>
            <pc:docMk/>
            <pc:sldMk cId="2886169684" sldId="264"/>
            <ac:cxnSpMk id="18" creationId="{28CA55E4-1295-45C8-BA05-5A9E705B749A}"/>
          </ac:cxnSpMkLst>
        </pc:cxnChg>
        <pc:cxnChg chg="del">
          <ac:chgData name="Stephen David Byrne (2543416)" userId="dc8d90cc-e450-407c-8e77-5ab215f29e3f" providerId="ADAL" clId="{4C11D747-D5C6-4F48-932A-3BBC3CFD1DB1}" dt="2026-06-26T12:29:14.157" v="1"/>
          <ac:cxnSpMkLst>
            <pc:docMk/>
            <pc:sldMk cId="2886169684" sldId="264"/>
            <ac:cxnSpMk id="20" creationId="{08C5794E-A9A1-4A23-AF68-C79A7822334C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BFA576-7A2E-4DD2-96DD-4BA682B68D57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835803-E650-4907-8D21-CB52F278CA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9694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Digital Proficiency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835803-E650-4907-8D21-CB52F278CAF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8127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835803-E650-4907-8D21-CB52F278CAF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352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C7229-971C-4D5D-BC61-5C8D4D9D917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13BD4-CE0C-4ACB-A885-3D991B3B1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351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C7229-971C-4D5D-BC61-5C8D4D9D917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13BD4-CE0C-4ACB-A885-3D991B3B1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466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C7229-971C-4D5D-BC61-5C8D4D9D917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13BD4-CE0C-4ACB-A885-3D991B3B1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898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C7229-971C-4D5D-BC61-5C8D4D9D917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13BD4-CE0C-4ACB-A885-3D991B3B1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508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C7229-971C-4D5D-BC61-5C8D4D9D917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13BD4-CE0C-4ACB-A885-3D991B3B1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818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C7229-971C-4D5D-BC61-5C8D4D9D917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13BD4-CE0C-4ACB-A885-3D991B3B1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184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C7229-971C-4D5D-BC61-5C8D4D9D917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13BD4-CE0C-4ACB-A885-3D991B3B1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518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C7229-971C-4D5D-BC61-5C8D4D9D917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13BD4-CE0C-4ACB-A885-3D991B3B1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23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C7229-971C-4D5D-BC61-5C8D4D9D917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13BD4-CE0C-4ACB-A885-3D991B3B1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629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C7229-971C-4D5D-BC61-5C8D4D9D917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13BD4-CE0C-4ACB-A885-3D991B3B1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103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C7229-971C-4D5D-BC61-5C8D4D9D917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13BD4-CE0C-4ACB-A885-3D991B3B13C6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972754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C7229-971C-4D5D-BC61-5C8D4D9D917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13BD4-CE0C-4ACB-A885-3D991B3B1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818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C7229-971C-4D5D-BC61-5C8D4D9D917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13BD4-CE0C-4ACB-A885-3D991B3B13C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690367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C7229-971C-4D5D-BC61-5C8D4D9D917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13BD4-CE0C-4ACB-A885-3D991B3B1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0072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C7229-971C-4D5D-BC61-5C8D4D9D917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13BD4-CE0C-4ACB-A885-3D991B3B1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9142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C7229-971C-4D5D-BC61-5C8D4D9D917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13BD4-CE0C-4ACB-A885-3D991B3B1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000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C7229-971C-4D5D-BC61-5C8D4D9D917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0413BD4-CE0C-4ACB-A885-3D991B3B1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409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655AD2-F53D-89E9-FB9B-0F3B63DFB8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This Digital Journey that matters to me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DB41FC-74F3-B371-4541-2859D33A255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Stephen Byrne</a:t>
            </a:r>
          </a:p>
          <a:p>
            <a:r>
              <a:rPr lang="en-GB" dirty="0"/>
              <a:t>02/07/2026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94559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59E4E-E5CB-FBEE-EC34-43CAB937E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 how my digital skills have developed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FD19DA-9EB9-7A58-436E-3754ECE36A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A NEW BEGINNING</a:t>
            </a:r>
          </a:p>
          <a:p>
            <a:endParaRPr lang="en-GB" dirty="0"/>
          </a:p>
          <a:p>
            <a:r>
              <a:rPr lang="en-GB" dirty="0"/>
              <a:t>A CONSTANT STRUGGLE</a:t>
            </a:r>
          </a:p>
          <a:p>
            <a:endParaRPr lang="en-GB" dirty="0"/>
          </a:p>
          <a:p>
            <a:r>
              <a:rPr lang="en-GB" dirty="0"/>
              <a:t>THE 3 FINGER MAGIC</a:t>
            </a:r>
          </a:p>
          <a:p>
            <a:endParaRPr lang="en-GB" dirty="0"/>
          </a:p>
          <a:p>
            <a:r>
              <a:rPr lang="en-GB" dirty="0"/>
              <a:t>ILL GET THERE IN THE END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01A5AC86-BE85-D6B4-12F5-78C9B133B40E}"/>
              </a:ext>
            </a:extLst>
          </p:cNvPr>
          <p:cNvSpPr/>
          <p:nvPr/>
        </p:nvSpPr>
        <p:spPr>
          <a:xfrm>
            <a:off x="5344885" y="3544094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83E7F98-8D97-18CF-889C-155D0CC94437}"/>
              </a:ext>
            </a:extLst>
          </p:cNvPr>
          <p:cNvSpPr/>
          <p:nvPr/>
        </p:nvSpPr>
        <p:spPr>
          <a:xfrm>
            <a:off x="7086600" y="3544094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36D7BF6D-962B-C1EA-335E-7AA42A28AC50}"/>
              </a:ext>
            </a:extLst>
          </p:cNvPr>
          <p:cNvSpPr/>
          <p:nvPr/>
        </p:nvSpPr>
        <p:spPr>
          <a:xfrm>
            <a:off x="8752115" y="3544094"/>
            <a:ext cx="1012371" cy="9144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1736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416D3-F041-AE03-B0DF-A39074D2C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 how my digital skills have developed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ECD74F-7C7C-D14E-7792-03132F9AB1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ROBERT THE BRUCE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</a:t>
            </a:r>
          </a:p>
          <a:p>
            <a:r>
              <a:rPr lang="en-GB" dirty="0"/>
              <a:t>STUDENT SERVICES</a:t>
            </a:r>
          </a:p>
          <a:p>
            <a:endParaRPr lang="en-GB" dirty="0"/>
          </a:p>
          <a:p>
            <a:r>
              <a:rPr lang="en-GB" dirty="0"/>
              <a:t> </a:t>
            </a:r>
          </a:p>
          <a:p>
            <a:r>
              <a:rPr lang="en-GB" dirty="0"/>
              <a:t>PELENTY OF ENCOURAGEMENT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23952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B02FC-F444-7E67-A5A7-64C771FC0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0228" y="-68530"/>
            <a:ext cx="11353800" cy="1325563"/>
          </a:xfrm>
        </p:spPr>
        <p:txBody>
          <a:bodyPr>
            <a:normAutofit/>
          </a:bodyPr>
          <a:lstStyle/>
          <a:p>
            <a:r>
              <a:rPr lang="en-GB" dirty="0"/>
              <a:t>JISC Digital Capability assessment &amp; action plan</a:t>
            </a:r>
            <a:endParaRPr lang="en-GB" sz="80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2816E87-47DB-97C2-ABEB-B7CA3068DF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2713" y="1027906"/>
            <a:ext cx="8164937" cy="5235842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125DEA25-2C75-B9E6-491D-8B787A91033C}"/>
              </a:ext>
            </a:extLst>
          </p:cNvPr>
          <p:cNvSpPr/>
          <p:nvPr/>
        </p:nvSpPr>
        <p:spPr>
          <a:xfrm>
            <a:off x="6667501" y="1459459"/>
            <a:ext cx="1730829" cy="424543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F638F93-42CE-54F2-480D-18A84A238AED}"/>
              </a:ext>
            </a:extLst>
          </p:cNvPr>
          <p:cNvSpPr/>
          <p:nvPr/>
        </p:nvSpPr>
        <p:spPr>
          <a:xfrm>
            <a:off x="2231571" y="3947887"/>
            <a:ext cx="1730829" cy="424543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5417748-4D83-816A-E840-0EDDB6B60F49}"/>
              </a:ext>
            </a:extLst>
          </p:cNvPr>
          <p:cNvSpPr/>
          <p:nvPr/>
        </p:nvSpPr>
        <p:spPr>
          <a:xfrm>
            <a:off x="3962400" y="1459459"/>
            <a:ext cx="1730829" cy="424543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6305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219DF6-0DDB-828B-B8E8-551FCAA91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LinkedIn Learning Office 365 certificates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A325311-6DC0-0AAF-5821-34DA144139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07" y="1586527"/>
            <a:ext cx="3340272" cy="255283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CA984A3-441D-0696-D9F0-03B7DCF0C5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9521" y="3859069"/>
            <a:ext cx="3673272" cy="26338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E0EBEB5-6E4C-0F58-52BF-5415C27807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2636" y="1381972"/>
            <a:ext cx="4058987" cy="2757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8753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B184250-4920-DF75-B51F-0A17F9423F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457" y="247551"/>
            <a:ext cx="4680858" cy="31044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F7EFF54-32D9-66FD-08DA-088667BDF2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1471" y="247551"/>
            <a:ext cx="4460158" cy="32607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4630EBC-2725-72EB-FA84-2BC1C41388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5109" y="3537982"/>
            <a:ext cx="4769095" cy="3359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6309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AF7F762-40AF-A4B7-AD6E-826ACB12AA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3484" y="643467"/>
            <a:ext cx="3495831" cy="25432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1DA6914-55DF-7864-D934-D6E439F661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2509" y="643467"/>
            <a:ext cx="3544553" cy="254321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BC86205-1EEB-38BF-4426-871111BEBF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3610" y="3671316"/>
            <a:ext cx="3475579" cy="254586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27CC50B-C2E9-E792-988B-6C385D83B5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85278" y="3671316"/>
            <a:ext cx="3439015" cy="2553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169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69908-629D-4EB7-F4D1-CB5E5AF8368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Thankyou for your time </a:t>
            </a:r>
            <a:br>
              <a:rPr lang="en-GB" dirty="0"/>
            </a:br>
            <a:r>
              <a:rPr lang="en-GB" dirty="0"/>
              <a:t>I HOPE YOU HAVE ENJOYED THIS AS MUCH AS ME.</a:t>
            </a:r>
            <a:br>
              <a:rPr lang="en-GB" dirty="0"/>
            </a:br>
            <a:r>
              <a:rPr lang="en-GB" dirty="0"/>
              <a:t>ANY QUESTIONS PLEASE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DBB0BD-D24F-E62E-5982-81453153F34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57357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109</TotalTime>
  <Words>86</Words>
  <Application>Microsoft Office PowerPoint</Application>
  <PresentationFormat>Widescreen</PresentationFormat>
  <Paragraphs>28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Aptos</vt:lpstr>
      <vt:lpstr>Arial</vt:lpstr>
      <vt:lpstr>Trebuchet MS</vt:lpstr>
      <vt:lpstr>Wingdings 3</vt:lpstr>
      <vt:lpstr>Facet</vt:lpstr>
      <vt:lpstr>This Digital Journey that matters to me </vt:lpstr>
      <vt:lpstr> how my digital skills have developed</vt:lpstr>
      <vt:lpstr> how my digital skills have developed</vt:lpstr>
      <vt:lpstr>JISC Digital Capability assessment &amp; action plan</vt:lpstr>
      <vt:lpstr>LinkedIn Learning Office 365 certificates</vt:lpstr>
      <vt:lpstr>PowerPoint Presentation</vt:lpstr>
      <vt:lpstr>PowerPoint Presentation</vt:lpstr>
      <vt:lpstr>Thankyou for your time  I HOPE YOU HAVE ENJOYED THIS AS MUCH AS ME. ANY QUESTIONS PLEASE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Stephen David Byrne (2543416)</dc:creator>
  <cp:lastModifiedBy>Stephen David Byrne (2543416)</cp:lastModifiedBy>
  <cp:revision>2</cp:revision>
  <dcterms:created xsi:type="dcterms:W3CDTF">2026-06-23T10:33:41Z</dcterms:created>
  <dcterms:modified xsi:type="dcterms:W3CDTF">2026-06-26T12:29:22Z</dcterms:modified>
</cp:coreProperties>
</file>