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embeddedFontLst>
    <p:embeddedFont>
      <p:font typeface="Century Gothic" panose="020B0502020202020204" pitchFamily="34"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42" name="Shape 142"/>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48" name="Shape 14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53" name="Shape 15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Shape 15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58" name="Shape 15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63" name="Shape 16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Shape 16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68" name="Shape 16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Shape 17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3" name="Shape 17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Shape 17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8" name="Shape 17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Shape 18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3" name="Shape 18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Shape 18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8" name="Shape 18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Shape 19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93" name="Shape 19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Shape 19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98" name="Shape 19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Shape 20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03" name="Shape 20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Shape 20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08" name="Shape 20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Shape 21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13" name="Shape 213"/>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Shape 21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18" name="Shape 218"/>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25" name="Shape 225"/>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Shape 231"/>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32" name="Shape 232"/>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39" name="Shape 239"/>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Shape 24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246" name="Shape 246"/>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2"/>
        <p:cNvGrpSpPr/>
        <p:nvPr/>
      </p:nvGrpSpPr>
      <p:grpSpPr>
        <a:xfrm>
          <a:off x="0" y="0"/>
          <a:ext cx="0" cy="0"/>
          <a:chOff x="0" y="0"/>
          <a:chExt cx="0" cy="0"/>
        </a:xfrm>
      </p:grpSpPr>
      <p:pic>
        <p:nvPicPr>
          <p:cNvPr id="13" name="Shape 13" descr="C0-HD-BTM.png"/>
          <p:cNvPicPr preferRelativeResize="0"/>
          <p:nvPr/>
        </p:nvPicPr>
        <p:blipFill rotWithShape="1">
          <a:blip r:embed="rId2">
            <a:alphaModFix/>
          </a:blip>
          <a:srcRect/>
          <a:stretch/>
        </p:blipFill>
        <p:spPr>
          <a:xfrm>
            <a:off x="0" y="4375150"/>
            <a:ext cx="12094464" cy="2475526"/>
          </a:xfrm>
          <a:prstGeom prst="rect">
            <a:avLst/>
          </a:prstGeom>
          <a:noFill/>
          <a:ln>
            <a:noFill/>
          </a:ln>
        </p:spPr>
      </p:pic>
      <p:sp>
        <p:nvSpPr>
          <p:cNvPr id="14" name="Shape 14"/>
          <p:cNvSpPr txBox="1">
            <a:spLocks noGrp="1"/>
          </p:cNvSpPr>
          <p:nvPr>
            <p:ph type="ctrTitle"/>
          </p:nvPr>
        </p:nvSpPr>
        <p:spPr>
          <a:xfrm>
            <a:off x="1371600" y="1803405"/>
            <a:ext cx="9448800" cy="1825096"/>
          </a:xfrm>
          <a:prstGeom prst="rect">
            <a:avLst/>
          </a:prstGeom>
          <a:noFill/>
          <a:ln>
            <a:noFill/>
          </a:ln>
        </p:spPr>
        <p:txBody>
          <a:bodyPr wrap="square" lIns="91425" tIns="91425" rIns="91425" bIns="91425" anchor="b" anchorCtr="0"/>
          <a:lstStyle>
            <a:lvl1pPr marL="0" marR="0" lvl="0" indent="0" algn="l" rtl="0">
              <a:lnSpc>
                <a:spcPct val="90000"/>
              </a:lnSpc>
              <a:spcBef>
                <a:spcPts val="0"/>
              </a:spcBef>
              <a:buClr>
                <a:schemeClr val="lt1"/>
              </a:buClr>
              <a:buFont typeface="Century Gothic"/>
              <a:buNone/>
              <a:defRPr sz="6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5" name="Shape 15"/>
          <p:cNvSpPr txBox="1">
            <a:spLocks noGrp="1"/>
          </p:cNvSpPr>
          <p:nvPr>
            <p:ph type="subTitle" idx="1"/>
          </p:nvPr>
        </p:nvSpPr>
        <p:spPr>
          <a:xfrm>
            <a:off x="1371600" y="3632201"/>
            <a:ext cx="9448800" cy="685800"/>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1pPr>
            <a:lvl2pPr marL="457200" marR="0" lvl="1" indent="0" algn="ctr"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2pPr>
            <a:lvl3pPr marL="914400" marR="0" lvl="2" indent="0" algn="ctr" rtl="0">
              <a:lnSpc>
                <a:spcPct val="90000"/>
              </a:lnSpc>
              <a:spcBef>
                <a:spcPts val="500"/>
              </a:spcBef>
              <a:buClr>
                <a:schemeClr val="lt1"/>
              </a:buClr>
              <a:buFont typeface="Arial"/>
              <a:buNone/>
              <a:defRPr sz="1800" b="0" i="0" u="none" strike="noStrike" cap="none">
                <a:solidFill>
                  <a:schemeClr val="lt1"/>
                </a:solidFill>
                <a:latin typeface="Century Gothic"/>
                <a:ea typeface="Century Gothic"/>
                <a:cs typeface="Century Gothic"/>
                <a:sym typeface="Century Gothic"/>
              </a:defRPr>
            </a:lvl3pPr>
            <a:lvl4pPr marL="1371600" marR="0" lvl="3" indent="0" algn="ctr"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4pPr>
            <a:lvl5pPr marL="1828800" marR="0" lvl="4" indent="0" algn="ctr"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5pPr>
            <a:lvl6pPr marL="2286000" marR="0" lvl="5" indent="0" algn="ctr"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6pPr>
            <a:lvl7pPr marL="2743200" marR="0" lvl="6" indent="0" algn="ctr"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7pPr>
            <a:lvl8pPr marL="3200400" marR="0" lvl="7" indent="0" algn="ctr"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8pPr>
            <a:lvl9pPr marL="3657600" marR="0" lvl="8" indent="0" algn="ctr"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6" name="Shape 16"/>
          <p:cNvSpPr txBox="1">
            <a:spLocks noGrp="1"/>
          </p:cNvSpPr>
          <p:nvPr>
            <p:ph type="dt" idx="10"/>
          </p:nvPr>
        </p:nvSpPr>
        <p:spPr>
          <a:xfrm>
            <a:off x="7909561" y="4314328"/>
            <a:ext cx="2910840" cy="374642"/>
          </a:xfrm>
          <a:prstGeom prst="rect">
            <a:avLst/>
          </a:prstGeom>
          <a:noFill/>
          <a:ln>
            <a:noFill/>
          </a:ln>
        </p:spPr>
        <p:txBody>
          <a:bodyPr wrap="square" lIns="91425" tIns="91425" rIns="91425" bIns="91425" anchor="ctr" anchorCtr="0"/>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7" name="Shape 17"/>
          <p:cNvSpPr txBox="1">
            <a:spLocks noGrp="1"/>
          </p:cNvSpPr>
          <p:nvPr>
            <p:ph type="ftr" idx="11"/>
          </p:nvPr>
        </p:nvSpPr>
        <p:spPr>
          <a:xfrm>
            <a:off x="1371600" y="4323845"/>
            <a:ext cx="6400800" cy="365125"/>
          </a:xfrm>
          <a:prstGeom prst="rect">
            <a:avLst/>
          </a:prstGeom>
          <a:noFill/>
          <a:ln>
            <a:noFill/>
          </a:ln>
        </p:spPr>
        <p:txBody>
          <a:bodyPr wrap="square" lIns="91425" tIns="91425" rIns="91425" bIns="91425" anchor="ctr" anchorCtr="0"/>
          <a:lstStyle>
            <a:lvl1pPr marL="0" marR="0" lvl="0" indent="0" algn="l"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8" name="Shape 18"/>
          <p:cNvSpPr txBox="1">
            <a:spLocks noGrp="1"/>
          </p:cNvSpPr>
          <p:nvPr>
            <p:ph type="sldNum" idx="12"/>
          </p:nvPr>
        </p:nvSpPr>
        <p:spPr>
          <a:xfrm>
            <a:off x="8077200" y="1430866"/>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b="0" i="0" u="none" strike="noStrike" cap="none">
                <a:solidFill>
                  <a:schemeClr val="lt1"/>
                </a:solidFill>
                <a:latin typeface="Century Gothic"/>
                <a:ea typeface="Century Gothic"/>
                <a:cs typeface="Century Gothic"/>
                <a:sym typeface="Century Gothic"/>
              </a:rPr>
              <a:t>‹#›</a:t>
            </a:fld>
            <a:endParaRPr lang="en-GB" sz="1050" b="0"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19"/>
        <p:cNvGrpSpPr/>
        <p:nvPr/>
      </p:nvGrpSpPr>
      <p:grpSpPr>
        <a:xfrm>
          <a:off x="0" y="0"/>
          <a:ext cx="0" cy="0"/>
          <a:chOff x="0" y="0"/>
          <a:chExt cx="0" cy="0"/>
        </a:xfrm>
      </p:grpSpPr>
      <p:sp>
        <p:nvSpPr>
          <p:cNvPr id="20" name="Shape 20"/>
          <p:cNvSpPr txBox="1">
            <a:spLocks noGrp="1"/>
          </p:cNvSpPr>
          <p:nvPr>
            <p:ph type="title"/>
          </p:nvPr>
        </p:nvSpPr>
        <p:spPr>
          <a:xfrm>
            <a:off x="2895600" y="764373"/>
            <a:ext cx="8610600" cy="1293028"/>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1" name="Shape 21"/>
          <p:cNvSpPr txBox="1">
            <a:spLocks noGrp="1"/>
          </p:cNvSpPr>
          <p:nvPr>
            <p:ph type="body" idx="1"/>
          </p:nvPr>
        </p:nvSpPr>
        <p:spPr>
          <a:xfrm>
            <a:off x="685800" y="2194560"/>
            <a:ext cx="10820400" cy="4024125"/>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22" name="Shape 22"/>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3" name="Shape 23"/>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4" name="Shape 24"/>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b="0" i="0" u="none" strike="noStrike" cap="none">
                <a:solidFill>
                  <a:schemeClr val="lt1"/>
                </a:solidFill>
                <a:latin typeface="Century Gothic"/>
                <a:ea typeface="Century Gothic"/>
                <a:cs typeface="Century Gothic"/>
                <a:sym typeface="Century Gothic"/>
              </a:rPr>
              <a:t>‹#›</a:t>
            </a:fld>
            <a:endParaRPr lang="en-GB" sz="1050" b="0"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5"/>
        <p:cNvGrpSpPr/>
        <p:nvPr/>
      </p:nvGrpSpPr>
      <p:grpSpPr>
        <a:xfrm>
          <a:off x="0" y="0"/>
          <a:ext cx="0" cy="0"/>
          <a:chOff x="0" y="0"/>
          <a:chExt cx="0" cy="0"/>
        </a:xfrm>
      </p:grpSpPr>
      <p:sp>
        <p:nvSpPr>
          <p:cNvPr id="26" name="Shape 26"/>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7" name="Shape 27"/>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8" name="Shape 28"/>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b="0" i="0" u="none" strike="noStrike" cap="none">
                <a:solidFill>
                  <a:schemeClr val="lt1"/>
                </a:solidFill>
                <a:latin typeface="Century Gothic"/>
                <a:ea typeface="Century Gothic"/>
                <a:cs typeface="Century Gothic"/>
                <a:sym typeface="Century Gothic"/>
              </a:rPr>
              <a:t>‹#›</a:t>
            </a:fld>
            <a:endParaRPr lang="en-GB" sz="1050" b="0"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cSld name="Section Header">
    <p:spTree>
      <p:nvGrpSpPr>
        <p:cNvPr id="1" name="Shape 29"/>
        <p:cNvGrpSpPr/>
        <p:nvPr/>
      </p:nvGrpSpPr>
      <p:grpSpPr>
        <a:xfrm>
          <a:off x="0" y="0"/>
          <a:ext cx="0" cy="0"/>
          <a:chOff x="0" y="0"/>
          <a:chExt cx="0" cy="0"/>
        </a:xfrm>
      </p:grpSpPr>
      <p:pic>
        <p:nvPicPr>
          <p:cNvPr id="30" name="Shape 30" descr="C0-HD-BTM.png"/>
          <p:cNvPicPr preferRelativeResize="0"/>
          <p:nvPr/>
        </p:nvPicPr>
        <p:blipFill rotWithShape="1">
          <a:blip r:embed="rId2">
            <a:alphaModFix/>
          </a:blip>
          <a:srcRect/>
          <a:stretch/>
        </p:blipFill>
        <p:spPr>
          <a:xfrm>
            <a:off x="0" y="4375150"/>
            <a:ext cx="12094464" cy="2475526"/>
          </a:xfrm>
          <a:prstGeom prst="rect">
            <a:avLst/>
          </a:prstGeom>
          <a:noFill/>
          <a:ln>
            <a:noFill/>
          </a:ln>
        </p:spPr>
      </p:pic>
      <p:sp>
        <p:nvSpPr>
          <p:cNvPr id="31" name="Shape 31"/>
          <p:cNvSpPr txBox="1">
            <a:spLocks noGrp="1"/>
          </p:cNvSpPr>
          <p:nvPr>
            <p:ph type="title"/>
          </p:nvPr>
        </p:nvSpPr>
        <p:spPr>
          <a:xfrm>
            <a:off x="685800" y="753533"/>
            <a:ext cx="10820399" cy="2801935"/>
          </a:xfrm>
          <a:prstGeom prst="rect">
            <a:avLst/>
          </a:prstGeom>
          <a:noFill/>
          <a:ln>
            <a:noFill/>
          </a:ln>
        </p:spPr>
        <p:txBody>
          <a:bodyPr wrap="square" lIns="91425" tIns="91425" rIns="91425" bIns="91425" anchor="b"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2" name="Shape 32"/>
          <p:cNvSpPr txBox="1">
            <a:spLocks noGrp="1"/>
          </p:cNvSpPr>
          <p:nvPr>
            <p:ph type="body" idx="1"/>
          </p:nvPr>
        </p:nvSpPr>
        <p:spPr>
          <a:xfrm>
            <a:off x="1024467" y="3641725"/>
            <a:ext cx="10490200" cy="955675"/>
          </a:xfrm>
          <a:prstGeom prst="rect">
            <a:avLst/>
          </a:prstGeom>
          <a:noFill/>
          <a:ln>
            <a:noFill/>
          </a:ln>
        </p:spPr>
        <p:txBody>
          <a:bodyPr wrap="square" lIns="91425" tIns="91425" rIns="91425" bIns="91425" anchor="t" anchorCtr="0"/>
          <a:lstStyle>
            <a:lvl1pPr marL="0" marR="0" lvl="0" indent="0" algn="r" rtl="0">
              <a:lnSpc>
                <a:spcPct val="90000"/>
              </a:lnSpc>
              <a:spcBef>
                <a:spcPts val="1000"/>
              </a:spcBef>
              <a:buClr>
                <a:schemeClr val="lt1"/>
              </a:buClr>
              <a:buFont typeface="Arial"/>
              <a:buNone/>
              <a:defRPr sz="22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33" name="Shape 33"/>
          <p:cNvSpPr txBox="1">
            <a:spLocks noGrp="1"/>
          </p:cNvSpPr>
          <p:nvPr>
            <p:ph type="dt" idx="10"/>
          </p:nvPr>
        </p:nvSpPr>
        <p:spPr>
          <a:xfrm>
            <a:off x="7814452" y="38100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34" name="Shape 34"/>
          <p:cNvSpPr txBox="1">
            <a:spLocks noGrp="1"/>
          </p:cNvSpPr>
          <p:nvPr>
            <p:ph type="ftr" idx="11"/>
          </p:nvPr>
        </p:nvSpPr>
        <p:spPr>
          <a:xfrm>
            <a:off x="685800" y="381001"/>
            <a:ext cx="6991492" cy="36406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35" name="Shape 35"/>
          <p:cNvSpPr txBox="1">
            <a:spLocks noGrp="1"/>
          </p:cNvSpPr>
          <p:nvPr>
            <p:ph type="sldNum" idx="12"/>
          </p:nvPr>
        </p:nvSpPr>
        <p:spPr>
          <a:xfrm>
            <a:off x="10862452" y="381000"/>
            <a:ext cx="643748"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6"/>
        <p:cNvGrpSpPr/>
        <p:nvPr/>
      </p:nvGrpSpPr>
      <p:grpSpPr>
        <a:xfrm>
          <a:off x="0" y="0"/>
          <a:ext cx="0" cy="0"/>
          <a:chOff x="0" y="0"/>
          <a:chExt cx="0" cy="0"/>
        </a:xfrm>
      </p:grpSpPr>
      <p:sp>
        <p:nvSpPr>
          <p:cNvPr id="37" name="Shape 37"/>
          <p:cNvSpPr txBox="1">
            <a:spLocks noGrp="1"/>
          </p:cNvSpPr>
          <p:nvPr>
            <p:ph type="title"/>
          </p:nvPr>
        </p:nvSpPr>
        <p:spPr>
          <a:xfrm>
            <a:off x="2895600" y="764373"/>
            <a:ext cx="8610600" cy="1293028"/>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8" name="Shape 38"/>
          <p:cNvSpPr txBox="1">
            <a:spLocks noGrp="1"/>
          </p:cNvSpPr>
          <p:nvPr>
            <p:ph type="body" idx="1"/>
          </p:nvPr>
        </p:nvSpPr>
        <p:spPr>
          <a:xfrm>
            <a:off x="685800" y="2194559"/>
            <a:ext cx="5334000" cy="4024125"/>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39" name="Shape 39"/>
          <p:cNvSpPr txBox="1">
            <a:spLocks noGrp="1"/>
          </p:cNvSpPr>
          <p:nvPr>
            <p:ph type="body" idx="2"/>
          </p:nvPr>
        </p:nvSpPr>
        <p:spPr>
          <a:xfrm>
            <a:off x="6172200" y="2194559"/>
            <a:ext cx="5334000" cy="4024125"/>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40" name="Shape 40"/>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41" name="Shape 41"/>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42" name="Shape 42"/>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3"/>
        <p:cNvGrpSpPr/>
        <p:nvPr/>
      </p:nvGrpSpPr>
      <p:grpSpPr>
        <a:xfrm>
          <a:off x="0" y="0"/>
          <a:ext cx="0" cy="0"/>
          <a:chOff x="0" y="0"/>
          <a:chExt cx="0" cy="0"/>
        </a:xfrm>
      </p:grpSpPr>
      <p:sp>
        <p:nvSpPr>
          <p:cNvPr id="44" name="Shape 44"/>
          <p:cNvSpPr txBox="1">
            <a:spLocks noGrp="1"/>
          </p:cNvSpPr>
          <p:nvPr>
            <p:ph type="title"/>
          </p:nvPr>
        </p:nvSpPr>
        <p:spPr>
          <a:xfrm>
            <a:off x="2895600" y="762000"/>
            <a:ext cx="8610600" cy="1295400"/>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45" name="Shape 45"/>
          <p:cNvSpPr txBox="1">
            <a:spLocks noGrp="1"/>
          </p:cNvSpPr>
          <p:nvPr>
            <p:ph type="body" idx="1"/>
          </p:nvPr>
        </p:nvSpPr>
        <p:spPr>
          <a:xfrm>
            <a:off x="914409" y="2183802"/>
            <a:ext cx="5079991" cy="823912"/>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8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46" name="Shape 46"/>
          <p:cNvSpPr txBox="1">
            <a:spLocks noGrp="1"/>
          </p:cNvSpPr>
          <p:nvPr>
            <p:ph type="body" idx="2"/>
          </p:nvPr>
        </p:nvSpPr>
        <p:spPr>
          <a:xfrm>
            <a:off x="685800" y="3132666"/>
            <a:ext cx="5311775" cy="3086019"/>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47" name="Shape 47"/>
          <p:cNvSpPr txBox="1">
            <a:spLocks noGrp="1"/>
          </p:cNvSpPr>
          <p:nvPr>
            <p:ph type="body" idx="3"/>
          </p:nvPr>
        </p:nvSpPr>
        <p:spPr>
          <a:xfrm>
            <a:off x="6400800" y="2183802"/>
            <a:ext cx="5105400" cy="823912"/>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8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48" name="Shape 48"/>
          <p:cNvSpPr txBox="1">
            <a:spLocks noGrp="1"/>
          </p:cNvSpPr>
          <p:nvPr>
            <p:ph type="body" idx="4"/>
          </p:nvPr>
        </p:nvSpPr>
        <p:spPr>
          <a:xfrm>
            <a:off x="6172200" y="3132666"/>
            <a:ext cx="5334000" cy="3086019"/>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49" name="Shape 49"/>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0" name="Shape 50"/>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1" name="Shape 51"/>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52"/>
        <p:cNvGrpSpPr/>
        <p:nvPr/>
      </p:nvGrpSpPr>
      <p:grpSpPr>
        <a:xfrm>
          <a:off x="0" y="0"/>
          <a:ext cx="0" cy="0"/>
          <a:chOff x="0" y="0"/>
          <a:chExt cx="0" cy="0"/>
        </a:xfrm>
      </p:grpSpPr>
      <p:sp>
        <p:nvSpPr>
          <p:cNvPr id="53" name="Shape 53"/>
          <p:cNvSpPr txBox="1">
            <a:spLocks noGrp="1"/>
          </p:cNvSpPr>
          <p:nvPr>
            <p:ph type="title"/>
          </p:nvPr>
        </p:nvSpPr>
        <p:spPr>
          <a:xfrm>
            <a:off x="2895600" y="764373"/>
            <a:ext cx="8610600" cy="1293028"/>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54" name="Shape 54"/>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5" name="Shape 55"/>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56" name="Shape 56"/>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7"/>
        <p:cNvGrpSpPr/>
        <p:nvPr/>
      </p:nvGrpSpPr>
      <p:grpSpPr>
        <a:xfrm>
          <a:off x="0" y="0"/>
          <a:ext cx="0" cy="0"/>
          <a:chOff x="0" y="0"/>
          <a:chExt cx="0" cy="0"/>
        </a:xfrm>
      </p:grpSpPr>
      <p:sp>
        <p:nvSpPr>
          <p:cNvPr id="58" name="Shape 58"/>
          <p:cNvSpPr txBox="1">
            <a:spLocks noGrp="1"/>
          </p:cNvSpPr>
          <p:nvPr>
            <p:ph type="title"/>
          </p:nvPr>
        </p:nvSpPr>
        <p:spPr>
          <a:xfrm>
            <a:off x="685800" y="1524000"/>
            <a:ext cx="4114800" cy="1600200"/>
          </a:xfrm>
          <a:prstGeom prst="rect">
            <a:avLst/>
          </a:prstGeom>
          <a:noFill/>
          <a:ln>
            <a:noFill/>
          </a:ln>
        </p:spPr>
        <p:txBody>
          <a:bodyPr wrap="square" lIns="91425" tIns="91425" rIns="91425" bIns="91425" anchor="b" anchorCtr="0"/>
          <a:lstStyle>
            <a:lvl1pPr marL="0" marR="0" lvl="0" indent="0" algn="l" rtl="0">
              <a:lnSpc>
                <a:spcPct val="90000"/>
              </a:lnSpc>
              <a:spcBef>
                <a:spcPts val="0"/>
              </a:spcBef>
              <a:buClr>
                <a:schemeClr val="lt1"/>
              </a:buClr>
              <a:buFont typeface="Century Gothic"/>
              <a:buNone/>
              <a:defRPr sz="32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59" name="Shape 59"/>
          <p:cNvSpPr txBox="1">
            <a:spLocks noGrp="1"/>
          </p:cNvSpPr>
          <p:nvPr>
            <p:ph type="body" idx="1"/>
          </p:nvPr>
        </p:nvSpPr>
        <p:spPr>
          <a:xfrm>
            <a:off x="4995582" y="746759"/>
            <a:ext cx="6510618" cy="5471925"/>
          </a:xfrm>
          <a:prstGeom prst="rect">
            <a:avLst/>
          </a:prstGeom>
          <a:noFill/>
          <a:ln>
            <a:noFill/>
          </a:ln>
        </p:spPr>
        <p:txBody>
          <a:bodyPr wrap="square" lIns="91425" tIns="91425" rIns="91425" bIns="91425" anchor="ctr"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60" name="Shape 60"/>
          <p:cNvSpPr txBox="1">
            <a:spLocks noGrp="1"/>
          </p:cNvSpPr>
          <p:nvPr>
            <p:ph type="body" idx="2"/>
          </p:nvPr>
        </p:nvSpPr>
        <p:spPr>
          <a:xfrm>
            <a:off x="685800" y="3124199"/>
            <a:ext cx="4114800" cy="3094485"/>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61" name="Shape 61"/>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62" name="Shape 62"/>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63" name="Shape 63"/>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4"/>
        <p:cNvGrpSpPr/>
        <p:nvPr/>
      </p:nvGrpSpPr>
      <p:grpSpPr>
        <a:xfrm>
          <a:off x="0" y="0"/>
          <a:ext cx="0" cy="0"/>
          <a:chOff x="0" y="0"/>
          <a:chExt cx="0" cy="0"/>
        </a:xfrm>
      </p:grpSpPr>
      <p:sp>
        <p:nvSpPr>
          <p:cNvPr id="65" name="Shape 65"/>
          <p:cNvSpPr txBox="1">
            <a:spLocks noGrp="1"/>
          </p:cNvSpPr>
          <p:nvPr>
            <p:ph type="title"/>
          </p:nvPr>
        </p:nvSpPr>
        <p:spPr>
          <a:xfrm>
            <a:off x="685800" y="1524000"/>
            <a:ext cx="6873240" cy="1600200"/>
          </a:xfrm>
          <a:prstGeom prst="rect">
            <a:avLst/>
          </a:prstGeom>
          <a:noFill/>
          <a:ln>
            <a:noFill/>
          </a:ln>
        </p:spPr>
        <p:txBody>
          <a:bodyPr wrap="square" lIns="91425" tIns="91425" rIns="91425" bIns="91425" anchor="b" anchorCtr="0"/>
          <a:lstStyle>
            <a:lvl1pPr marL="0" marR="0" lvl="0" indent="0" algn="l" rtl="0">
              <a:lnSpc>
                <a:spcPct val="90000"/>
              </a:lnSpc>
              <a:spcBef>
                <a:spcPts val="0"/>
              </a:spcBef>
              <a:buClr>
                <a:schemeClr val="lt1"/>
              </a:buClr>
              <a:buFont typeface="Century Gothic"/>
              <a:buNone/>
              <a:defRPr sz="32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66" name="Shape 66"/>
          <p:cNvSpPr>
            <a:spLocks noGrp="1"/>
          </p:cNvSpPr>
          <p:nvPr>
            <p:ph type="pic" idx="2"/>
          </p:nvPr>
        </p:nvSpPr>
        <p:spPr>
          <a:xfrm>
            <a:off x="7861238" y="751241"/>
            <a:ext cx="3644962" cy="5467443"/>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32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8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67" name="Shape 67"/>
          <p:cNvSpPr txBox="1">
            <a:spLocks noGrp="1"/>
          </p:cNvSpPr>
          <p:nvPr>
            <p:ph type="body" idx="1"/>
          </p:nvPr>
        </p:nvSpPr>
        <p:spPr>
          <a:xfrm>
            <a:off x="685800" y="3124199"/>
            <a:ext cx="6873240" cy="3094485"/>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68" name="Shape 68"/>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69" name="Shape 69"/>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70" name="Shape 70"/>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Panoramic Picture with Caption">
    <p:spTree>
      <p:nvGrpSpPr>
        <p:cNvPr id="1" name="Shape 71"/>
        <p:cNvGrpSpPr/>
        <p:nvPr/>
      </p:nvGrpSpPr>
      <p:grpSpPr>
        <a:xfrm>
          <a:off x="0" y="0"/>
          <a:ext cx="0" cy="0"/>
          <a:chOff x="0" y="0"/>
          <a:chExt cx="0" cy="0"/>
        </a:xfrm>
      </p:grpSpPr>
      <p:sp>
        <p:nvSpPr>
          <p:cNvPr id="72" name="Shape 72"/>
          <p:cNvSpPr txBox="1">
            <a:spLocks noGrp="1"/>
          </p:cNvSpPr>
          <p:nvPr>
            <p:ph type="title"/>
          </p:nvPr>
        </p:nvSpPr>
        <p:spPr>
          <a:xfrm>
            <a:off x="685777" y="4697360"/>
            <a:ext cx="10822034" cy="819355"/>
          </a:xfrm>
          <a:prstGeom prst="rect">
            <a:avLst/>
          </a:prstGeom>
          <a:noFill/>
          <a:ln>
            <a:noFill/>
          </a:ln>
        </p:spPr>
        <p:txBody>
          <a:bodyPr wrap="square" lIns="91425" tIns="91425" rIns="91425" bIns="91425" anchor="b" anchorCtr="0"/>
          <a:lstStyle>
            <a:lvl1pPr marL="0" marR="0" lvl="0" indent="0" algn="l" rtl="0">
              <a:lnSpc>
                <a:spcPct val="90000"/>
              </a:lnSpc>
              <a:spcBef>
                <a:spcPts val="0"/>
              </a:spcBef>
              <a:buClr>
                <a:schemeClr val="lt1"/>
              </a:buClr>
              <a:buFont typeface="Century Gothic"/>
              <a:buNone/>
              <a:defRPr sz="32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73" name="Shape 73"/>
          <p:cNvSpPr>
            <a:spLocks noGrp="1"/>
          </p:cNvSpPr>
          <p:nvPr>
            <p:ph type="pic" idx="2"/>
          </p:nvPr>
        </p:nvSpPr>
        <p:spPr>
          <a:xfrm>
            <a:off x="681727" y="941439"/>
            <a:ext cx="10821840" cy="3478161"/>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32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8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2000" b="0" i="0" u="none" strike="noStrike" cap="none">
                <a:solidFill>
                  <a:schemeClr val="lt1"/>
                </a:solidFill>
                <a:latin typeface="Century Gothic"/>
                <a:ea typeface="Century Gothic"/>
                <a:cs typeface="Century Gothic"/>
                <a:sym typeface="Century Gothic"/>
              </a:defRPr>
            </a:lvl9pPr>
          </a:lstStyle>
          <a:p>
            <a:endParaRPr/>
          </a:p>
        </p:txBody>
      </p:sp>
      <p:sp>
        <p:nvSpPr>
          <p:cNvPr id="74" name="Shape 74"/>
          <p:cNvSpPr txBox="1">
            <a:spLocks noGrp="1"/>
          </p:cNvSpPr>
          <p:nvPr>
            <p:ph type="body" idx="1"/>
          </p:nvPr>
        </p:nvSpPr>
        <p:spPr>
          <a:xfrm>
            <a:off x="685800" y="5516715"/>
            <a:ext cx="10820400" cy="701969"/>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75" name="Shape 75"/>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76" name="Shape 76"/>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77" name="Shape 77"/>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Shape 78"/>
        <p:cNvGrpSpPr/>
        <p:nvPr/>
      </p:nvGrpSpPr>
      <p:grpSpPr>
        <a:xfrm>
          <a:off x="0" y="0"/>
          <a:ext cx="0" cy="0"/>
          <a:chOff x="0" y="0"/>
          <a:chExt cx="0" cy="0"/>
        </a:xfrm>
      </p:grpSpPr>
      <p:pic>
        <p:nvPicPr>
          <p:cNvPr id="79" name="Shape 79" descr="C0-HD-BTM.png"/>
          <p:cNvPicPr preferRelativeResize="0"/>
          <p:nvPr/>
        </p:nvPicPr>
        <p:blipFill rotWithShape="1">
          <a:blip r:embed="rId2">
            <a:alphaModFix/>
          </a:blip>
          <a:srcRect/>
          <a:stretch/>
        </p:blipFill>
        <p:spPr>
          <a:xfrm>
            <a:off x="0" y="4375150"/>
            <a:ext cx="12094464" cy="2475526"/>
          </a:xfrm>
          <a:prstGeom prst="rect">
            <a:avLst/>
          </a:prstGeom>
          <a:noFill/>
          <a:ln>
            <a:noFill/>
          </a:ln>
        </p:spPr>
      </p:pic>
      <p:sp>
        <p:nvSpPr>
          <p:cNvPr id="80" name="Shape 80"/>
          <p:cNvSpPr txBox="1">
            <a:spLocks noGrp="1"/>
          </p:cNvSpPr>
          <p:nvPr>
            <p:ph type="title"/>
          </p:nvPr>
        </p:nvSpPr>
        <p:spPr>
          <a:xfrm>
            <a:off x="685800" y="753532"/>
            <a:ext cx="10820400" cy="2802467"/>
          </a:xfrm>
          <a:prstGeom prst="rect">
            <a:avLst/>
          </a:prstGeom>
          <a:noFill/>
          <a:ln>
            <a:noFill/>
          </a:ln>
        </p:spPr>
        <p:txBody>
          <a:bodyPr wrap="square" lIns="91425" tIns="91425" rIns="91425" bIns="91425" anchor="ctr" anchorCtr="0"/>
          <a:lstStyle>
            <a:lvl1pPr marL="0" marR="0" lvl="0" indent="0" algn="l" rtl="0">
              <a:lnSpc>
                <a:spcPct val="90000"/>
              </a:lnSpc>
              <a:spcBef>
                <a:spcPts val="0"/>
              </a:spcBef>
              <a:buClr>
                <a:schemeClr val="lt1"/>
              </a:buClr>
              <a:buFont typeface="Century Gothic"/>
              <a:buNone/>
              <a:defRPr sz="32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81" name="Shape 81"/>
          <p:cNvSpPr txBox="1">
            <a:spLocks noGrp="1"/>
          </p:cNvSpPr>
          <p:nvPr>
            <p:ph type="body" idx="1"/>
          </p:nvPr>
        </p:nvSpPr>
        <p:spPr>
          <a:xfrm>
            <a:off x="1024467" y="3649133"/>
            <a:ext cx="10130516" cy="999067"/>
          </a:xfrm>
          <a:prstGeom prst="rect">
            <a:avLst/>
          </a:prstGeom>
          <a:noFill/>
          <a:ln>
            <a:noFill/>
          </a:ln>
        </p:spPr>
        <p:txBody>
          <a:bodyPr wrap="square" lIns="91425" tIns="91425" rIns="91425" bIns="91425" anchor="ctr" anchorCtr="0"/>
          <a:lstStyle>
            <a:lvl1pPr marL="0" marR="0" lvl="0" indent="0" algn="l"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82" name="Shape 82"/>
          <p:cNvSpPr txBox="1">
            <a:spLocks noGrp="1"/>
          </p:cNvSpPr>
          <p:nvPr>
            <p:ph type="dt" idx="10"/>
          </p:nvPr>
        </p:nvSpPr>
        <p:spPr>
          <a:xfrm>
            <a:off x="7814452" y="38100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83" name="Shape 83"/>
          <p:cNvSpPr txBox="1">
            <a:spLocks noGrp="1"/>
          </p:cNvSpPr>
          <p:nvPr>
            <p:ph type="ftr" idx="11"/>
          </p:nvPr>
        </p:nvSpPr>
        <p:spPr>
          <a:xfrm>
            <a:off x="685800" y="379941"/>
            <a:ext cx="6991492"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84" name="Shape 84"/>
          <p:cNvSpPr txBox="1">
            <a:spLocks noGrp="1"/>
          </p:cNvSpPr>
          <p:nvPr>
            <p:ph type="sldNum" idx="12"/>
          </p:nvPr>
        </p:nvSpPr>
        <p:spPr>
          <a:xfrm>
            <a:off x="10862452" y="381000"/>
            <a:ext cx="643748"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Quote with Caption">
    <p:spTree>
      <p:nvGrpSpPr>
        <p:cNvPr id="1" name="Shape 85"/>
        <p:cNvGrpSpPr/>
        <p:nvPr/>
      </p:nvGrpSpPr>
      <p:grpSpPr>
        <a:xfrm>
          <a:off x="0" y="0"/>
          <a:ext cx="0" cy="0"/>
          <a:chOff x="0" y="0"/>
          <a:chExt cx="0" cy="0"/>
        </a:xfrm>
      </p:grpSpPr>
      <p:pic>
        <p:nvPicPr>
          <p:cNvPr id="86" name="Shape 86" descr="C0-HD-BTM.png"/>
          <p:cNvPicPr preferRelativeResize="0"/>
          <p:nvPr/>
        </p:nvPicPr>
        <p:blipFill rotWithShape="1">
          <a:blip r:embed="rId2">
            <a:alphaModFix/>
          </a:blip>
          <a:srcRect/>
          <a:stretch/>
        </p:blipFill>
        <p:spPr>
          <a:xfrm>
            <a:off x="0" y="4375150"/>
            <a:ext cx="12094464" cy="2475526"/>
          </a:xfrm>
          <a:prstGeom prst="rect">
            <a:avLst/>
          </a:prstGeom>
          <a:noFill/>
          <a:ln>
            <a:noFill/>
          </a:ln>
        </p:spPr>
      </p:pic>
      <p:sp>
        <p:nvSpPr>
          <p:cNvPr id="87" name="Shape 87"/>
          <p:cNvSpPr txBox="1">
            <a:spLocks noGrp="1"/>
          </p:cNvSpPr>
          <p:nvPr>
            <p:ph type="title"/>
          </p:nvPr>
        </p:nvSpPr>
        <p:spPr>
          <a:xfrm>
            <a:off x="1024467" y="753533"/>
            <a:ext cx="10151533" cy="2604495"/>
          </a:xfrm>
          <a:prstGeom prst="rect">
            <a:avLst/>
          </a:prstGeom>
          <a:noFill/>
          <a:ln>
            <a:noFill/>
          </a:ln>
        </p:spPr>
        <p:txBody>
          <a:bodyPr wrap="square" lIns="91425" tIns="91425" rIns="91425" bIns="91425" anchor="ctr" anchorCtr="0"/>
          <a:lstStyle>
            <a:lvl1pPr marL="0" marR="0" lvl="0" indent="0" algn="l" rtl="0">
              <a:lnSpc>
                <a:spcPct val="90000"/>
              </a:lnSpc>
              <a:spcBef>
                <a:spcPts val="0"/>
              </a:spcBef>
              <a:buClr>
                <a:schemeClr val="lt1"/>
              </a:buClr>
              <a:buFont typeface="Century Gothic"/>
              <a:buNone/>
              <a:defRPr sz="32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88" name="Shape 88"/>
          <p:cNvSpPr txBox="1">
            <a:spLocks noGrp="1"/>
          </p:cNvSpPr>
          <p:nvPr>
            <p:ph type="body" idx="1"/>
          </p:nvPr>
        </p:nvSpPr>
        <p:spPr>
          <a:xfrm>
            <a:off x="1303865" y="3365556"/>
            <a:ext cx="9592736" cy="444443"/>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89" name="Shape 89"/>
          <p:cNvSpPr txBox="1">
            <a:spLocks noGrp="1"/>
          </p:cNvSpPr>
          <p:nvPr>
            <p:ph type="body" idx="2"/>
          </p:nvPr>
        </p:nvSpPr>
        <p:spPr>
          <a:xfrm>
            <a:off x="1024467" y="3959862"/>
            <a:ext cx="10151533" cy="679871"/>
          </a:xfrm>
          <a:prstGeom prst="rect">
            <a:avLst/>
          </a:prstGeom>
          <a:noFill/>
          <a:ln>
            <a:noFill/>
          </a:ln>
        </p:spPr>
        <p:txBody>
          <a:bodyPr wrap="square" lIns="91425" tIns="91425" rIns="91425" bIns="91425" anchor="ctr" anchorCtr="0"/>
          <a:lstStyle>
            <a:lvl1pPr marL="0" marR="0" lvl="0" indent="0" algn="l"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90" name="Shape 90"/>
          <p:cNvSpPr txBox="1">
            <a:spLocks noGrp="1"/>
          </p:cNvSpPr>
          <p:nvPr>
            <p:ph type="dt" idx="10"/>
          </p:nvPr>
        </p:nvSpPr>
        <p:spPr>
          <a:xfrm>
            <a:off x="7814452" y="38100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91" name="Shape 91"/>
          <p:cNvSpPr txBox="1">
            <a:spLocks noGrp="1"/>
          </p:cNvSpPr>
          <p:nvPr>
            <p:ph type="ftr" idx="11"/>
          </p:nvPr>
        </p:nvSpPr>
        <p:spPr>
          <a:xfrm>
            <a:off x="685800" y="379941"/>
            <a:ext cx="6991492"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92" name="Shape 92"/>
          <p:cNvSpPr txBox="1">
            <a:spLocks noGrp="1"/>
          </p:cNvSpPr>
          <p:nvPr>
            <p:ph type="sldNum" idx="12"/>
          </p:nvPr>
        </p:nvSpPr>
        <p:spPr>
          <a:xfrm>
            <a:off x="10862452" y="381000"/>
            <a:ext cx="643748"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
        <p:nvSpPr>
          <p:cNvPr id="93" name="Shape 93"/>
          <p:cNvSpPr txBox="1"/>
          <p:nvPr/>
        </p:nvSpPr>
        <p:spPr>
          <a:xfrm>
            <a:off x="476250" y="933450"/>
            <a:ext cx="609600" cy="584776"/>
          </a:xfrm>
          <a:prstGeom prst="rect">
            <a:avLst/>
          </a:prstGeom>
          <a:noFill/>
          <a:ln>
            <a:noFill/>
          </a:ln>
        </p:spPr>
        <p:txBody>
          <a:bodyPr wrap="square" lIns="91425" tIns="45700" rIns="91425" bIns="45700" anchor="ctr" anchorCtr="0">
            <a:noAutofit/>
          </a:bodyPr>
          <a:lstStyle/>
          <a:p>
            <a:pPr marL="0" marR="0" lvl="0" indent="0" algn="l" rtl="0">
              <a:spcBef>
                <a:spcPts val="0"/>
              </a:spcBef>
              <a:buClr>
                <a:schemeClr val="lt1"/>
              </a:buClr>
              <a:buSzPct val="25000"/>
              <a:buFont typeface="Century Gothic"/>
              <a:buNone/>
            </a:pPr>
            <a:r>
              <a:rPr lang="en-GB" sz="8000" b="0" cap="none">
                <a:solidFill>
                  <a:schemeClr val="lt1"/>
                </a:solidFill>
                <a:latin typeface="Century Gothic"/>
                <a:ea typeface="Century Gothic"/>
                <a:cs typeface="Century Gothic"/>
                <a:sym typeface="Century Gothic"/>
              </a:rPr>
              <a:t>“</a:t>
            </a:r>
          </a:p>
        </p:txBody>
      </p:sp>
      <p:sp>
        <p:nvSpPr>
          <p:cNvPr id="94" name="Shape 94"/>
          <p:cNvSpPr txBox="1"/>
          <p:nvPr/>
        </p:nvSpPr>
        <p:spPr>
          <a:xfrm>
            <a:off x="10984230" y="2701290"/>
            <a:ext cx="609600" cy="584776"/>
          </a:xfrm>
          <a:prstGeom prst="rect">
            <a:avLst/>
          </a:prstGeom>
          <a:noFill/>
          <a:ln>
            <a:noFill/>
          </a:ln>
        </p:spPr>
        <p:txBody>
          <a:bodyPr wrap="square" lIns="91425" tIns="45700" rIns="91425" bIns="45700" anchor="ctr" anchorCtr="0">
            <a:noAutofit/>
          </a:bodyPr>
          <a:lstStyle/>
          <a:p>
            <a:pPr marL="0" marR="0" lvl="0" indent="0" algn="r" rtl="0">
              <a:spcBef>
                <a:spcPts val="0"/>
              </a:spcBef>
              <a:buClr>
                <a:schemeClr val="lt1"/>
              </a:buClr>
              <a:buSzPct val="25000"/>
              <a:buFont typeface="Century Gothic"/>
              <a:buNone/>
            </a:pPr>
            <a:r>
              <a:rPr lang="en-GB" sz="8000" b="0" cap="none">
                <a:solidFill>
                  <a:schemeClr val="lt1"/>
                </a:solidFill>
                <a:latin typeface="Century Gothic"/>
                <a:ea typeface="Century Gothic"/>
                <a:cs typeface="Century Gothic"/>
                <a:sym typeface="Century Gothic"/>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Name Card">
    <p:spTree>
      <p:nvGrpSpPr>
        <p:cNvPr id="1" name="Shape 95"/>
        <p:cNvGrpSpPr/>
        <p:nvPr/>
      </p:nvGrpSpPr>
      <p:grpSpPr>
        <a:xfrm>
          <a:off x="0" y="0"/>
          <a:ext cx="0" cy="0"/>
          <a:chOff x="0" y="0"/>
          <a:chExt cx="0" cy="0"/>
        </a:xfrm>
      </p:grpSpPr>
      <p:pic>
        <p:nvPicPr>
          <p:cNvPr id="96" name="Shape 96" descr="C0-HD-BTM.png"/>
          <p:cNvPicPr preferRelativeResize="0"/>
          <p:nvPr/>
        </p:nvPicPr>
        <p:blipFill rotWithShape="1">
          <a:blip r:embed="rId2">
            <a:alphaModFix/>
          </a:blip>
          <a:srcRect/>
          <a:stretch/>
        </p:blipFill>
        <p:spPr>
          <a:xfrm>
            <a:off x="0" y="4375150"/>
            <a:ext cx="12094464" cy="2475526"/>
          </a:xfrm>
          <a:prstGeom prst="rect">
            <a:avLst/>
          </a:prstGeom>
          <a:noFill/>
          <a:ln>
            <a:noFill/>
          </a:ln>
        </p:spPr>
      </p:pic>
      <p:sp>
        <p:nvSpPr>
          <p:cNvPr id="97" name="Shape 97"/>
          <p:cNvSpPr txBox="1">
            <a:spLocks noGrp="1"/>
          </p:cNvSpPr>
          <p:nvPr>
            <p:ph type="title"/>
          </p:nvPr>
        </p:nvSpPr>
        <p:spPr>
          <a:xfrm>
            <a:off x="1024495" y="1124701"/>
            <a:ext cx="10146186" cy="2511835"/>
          </a:xfrm>
          <a:prstGeom prst="rect">
            <a:avLst/>
          </a:prstGeom>
          <a:noFill/>
          <a:ln>
            <a:noFill/>
          </a:ln>
        </p:spPr>
        <p:txBody>
          <a:bodyPr wrap="square" lIns="91425" tIns="91425" rIns="91425" bIns="91425" anchor="b" anchorCtr="0"/>
          <a:lstStyle>
            <a:lvl1pPr marL="0" marR="0" lvl="0" indent="0" algn="l" rtl="0">
              <a:lnSpc>
                <a:spcPct val="90000"/>
              </a:lnSpc>
              <a:spcBef>
                <a:spcPts val="0"/>
              </a:spcBef>
              <a:buClr>
                <a:schemeClr val="lt1"/>
              </a:buClr>
              <a:buFont typeface="Century Gothic"/>
              <a:buNone/>
              <a:defRPr sz="32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98" name="Shape 98"/>
          <p:cNvSpPr txBox="1">
            <a:spLocks noGrp="1"/>
          </p:cNvSpPr>
          <p:nvPr>
            <p:ph type="body" idx="1"/>
          </p:nvPr>
        </p:nvSpPr>
        <p:spPr>
          <a:xfrm>
            <a:off x="1024467" y="3648315"/>
            <a:ext cx="10144654" cy="999885"/>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9pPr>
          </a:lstStyle>
          <a:p>
            <a:endParaRPr/>
          </a:p>
        </p:txBody>
      </p:sp>
      <p:sp>
        <p:nvSpPr>
          <p:cNvPr id="99" name="Shape 99"/>
          <p:cNvSpPr txBox="1">
            <a:spLocks noGrp="1"/>
          </p:cNvSpPr>
          <p:nvPr>
            <p:ph type="dt" idx="10"/>
          </p:nvPr>
        </p:nvSpPr>
        <p:spPr>
          <a:xfrm>
            <a:off x="7814452" y="378883"/>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00" name="Shape 100"/>
          <p:cNvSpPr txBox="1">
            <a:spLocks noGrp="1"/>
          </p:cNvSpPr>
          <p:nvPr>
            <p:ph type="ftr" idx="11"/>
          </p:nvPr>
        </p:nvSpPr>
        <p:spPr>
          <a:xfrm>
            <a:off x="685800" y="378883"/>
            <a:ext cx="6991492"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01" name="Shape 101"/>
          <p:cNvSpPr txBox="1">
            <a:spLocks noGrp="1"/>
          </p:cNvSpPr>
          <p:nvPr>
            <p:ph type="sldNum" idx="12"/>
          </p:nvPr>
        </p:nvSpPr>
        <p:spPr>
          <a:xfrm>
            <a:off x="10862452" y="381000"/>
            <a:ext cx="643748"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 Column">
    <p:spTree>
      <p:nvGrpSpPr>
        <p:cNvPr id="1" name="Shape 102"/>
        <p:cNvGrpSpPr/>
        <p:nvPr/>
      </p:nvGrpSpPr>
      <p:grpSpPr>
        <a:xfrm>
          <a:off x="0" y="0"/>
          <a:ext cx="0" cy="0"/>
          <a:chOff x="0" y="0"/>
          <a:chExt cx="0" cy="0"/>
        </a:xfrm>
      </p:grpSpPr>
      <p:sp>
        <p:nvSpPr>
          <p:cNvPr id="103" name="Shape 103"/>
          <p:cNvSpPr txBox="1">
            <a:spLocks noGrp="1"/>
          </p:cNvSpPr>
          <p:nvPr>
            <p:ph type="title"/>
          </p:nvPr>
        </p:nvSpPr>
        <p:spPr>
          <a:xfrm>
            <a:off x="2895600" y="761999"/>
            <a:ext cx="8610599" cy="1303867"/>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04" name="Shape 104"/>
          <p:cNvSpPr txBox="1">
            <a:spLocks noGrp="1"/>
          </p:cNvSpPr>
          <p:nvPr>
            <p:ph type="body" idx="1"/>
          </p:nvPr>
        </p:nvSpPr>
        <p:spPr>
          <a:xfrm>
            <a:off x="685800" y="2202080"/>
            <a:ext cx="3456432" cy="617320"/>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05" name="Shape 105"/>
          <p:cNvSpPr txBox="1">
            <a:spLocks noGrp="1"/>
          </p:cNvSpPr>
          <p:nvPr>
            <p:ph type="body" idx="2"/>
          </p:nvPr>
        </p:nvSpPr>
        <p:spPr>
          <a:xfrm>
            <a:off x="685799" y="2904565"/>
            <a:ext cx="3456432" cy="3314132"/>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06" name="Shape 106"/>
          <p:cNvSpPr txBox="1">
            <a:spLocks noGrp="1"/>
          </p:cNvSpPr>
          <p:nvPr>
            <p:ph type="body" idx="3"/>
          </p:nvPr>
        </p:nvSpPr>
        <p:spPr>
          <a:xfrm>
            <a:off x="4368800" y="2201333"/>
            <a:ext cx="3456432" cy="626534"/>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07" name="Shape 107"/>
          <p:cNvSpPr txBox="1">
            <a:spLocks noGrp="1"/>
          </p:cNvSpPr>
          <p:nvPr>
            <p:ph type="body" idx="4"/>
          </p:nvPr>
        </p:nvSpPr>
        <p:spPr>
          <a:xfrm>
            <a:off x="4366858" y="2904067"/>
            <a:ext cx="3456432" cy="3314618"/>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08" name="Shape 108"/>
          <p:cNvSpPr txBox="1">
            <a:spLocks noGrp="1"/>
          </p:cNvSpPr>
          <p:nvPr>
            <p:ph type="body" idx="5"/>
          </p:nvPr>
        </p:nvSpPr>
        <p:spPr>
          <a:xfrm>
            <a:off x="8051800" y="2192866"/>
            <a:ext cx="3456432" cy="626534"/>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09" name="Shape 109"/>
          <p:cNvSpPr txBox="1">
            <a:spLocks noGrp="1"/>
          </p:cNvSpPr>
          <p:nvPr>
            <p:ph type="body" idx="6"/>
          </p:nvPr>
        </p:nvSpPr>
        <p:spPr>
          <a:xfrm>
            <a:off x="8051801" y="2904565"/>
            <a:ext cx="3456432" cy="3314132"/>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10" name="Shape 110"/>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11" name="Shape 111"/>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12" name="Shape 112"/>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 Picture Column">
    <p:spTree>
      <p:nvGrpSpPr>
        <p:cNvPr id="1" name="Shape 113"/>
        <p:cNvGrpSpPr/>
        <p:nvPr/>
      </p:nvGrpSpPr>
      <p:grpSpPr>
        <a:xfrm>
          <a:off x="0" y="0"/>
          <a:ext cx="0" cy="0"/>
          <a:chOff x="0" y="0"/>
          <a:chExt cx="0" cy="0"/>
        </a:xfrm>
      </p:grpSpPr>
      <p:sp>
        <p:nvSpPr>
          <p:cNvPr id="114" name="Shape 114"/>
          <p:cNvSpPr txBox="1">
            <a:spLocks noGrp="1"/>
          </p:cNvSpPr>
          <p:nvPr>
            <p:ph type="title"/>
          </p:nvPr>
        </p:nvSpPr>
        <p:spPr>
          <a:xfrm>
            <a:off x="2895600" y="762000"/>
            <a:ext cx="8610599" cy="1295400"/>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5" name="Shape 115"/>
          <p:cNvSpPr txBox="1">
            <a:spLocks noGrp="1"/>
          </p:cNvSpPr>
          <p:nvPr>
            <p:ph type="body" idx="1"/>
          </p:nvPr>
        </p:nvSpPr>
        <p:spPr>
          <a:xfrm>
            <a:off x="688618" y="4191000"/>
            <a:ext cx="3451582" cy="682765"/>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16" name="Shape 116"/>
          <p:cNvSpPr>
            <a:spLocks noGrp="1"/>
          </p:cNvSpPr>
          <p:nvPr>
            <p:ph type="pic" idx="2"/>
          </p:nvPr>
        </p:nvSpPr>
        <p:spPr>
          <a:xfrm>
            <a:off x="688618" y="2362200"/>
            <a:ext cx="3451582" cy="1524000"/>
          </a:xfrm>
          <a:prstGeom prst="roundRect">
            <a:avLst>
              <a:gd name="adj" fmla="val 0"/>
            </a:avLst>
          </a:prstGeom>
          <a:noFill/>
          <a:ln>
            <a:noFill/>
          </a:ln>
          <a:effectLst>
            <a:outerShdw blurRad="50800" dist="50800" dir="5400000" algn="tl" rotWithShape="0">
              <a:srgbClr val="000000">
                <a:alpha val="42745"/>
              </a:srgbClr>
            </a:outerShdw>
          </a:effectLst>
        </p:spPr>
        <p:txBody>
          <a:bodyPr wrap="square" lIns="91425" tIns="91425" rIns="91425" bIns="91425" anchor="t" anchorCtr="0"/>
          <a:lstStyle>
            <a:lvl1pPr marL="0" marR="0" lvl="0" indent="0" algn="ctr"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17" name="Shape 117"/>
          <p:cNvSpPr txBox="1">
            <a:spLocks noGrp="1"/>
          </p:cNvSpPr>
          <p:nvPr>
            <p:ph type="body" idx="3"/>
          </p:nvPr>
        </p:nvSpPr>
        <p:spPr>
          <a:xfrm>
            <a:off x="688618" y="4873764"/>
            <a:ext cx="3451582" cy="1344921"/>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18" name="Shape 118"/>
          <p:cNvSpPr txBox="1">
            <a:spLocks noGrp="1"/>
          </p:cNvSpPr>
          <p:nvPr>
            <p:ph type="body" idx="4"/>
          </p:nvPr>
        </p:nvSpPr>
        <p:spPr>
          <a:xfrm>
            <a:off x="4374263" y="4191000"/>
            <a:ext cx="3448935" cy="682765"/>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19" name="Shape 119"/>
          <p:cNvSpPr>
            <a:spLocks noGrp="1"/>
          </p:cNvSpPr>
          <p:nvPr>
            <p:ph type="pic" idx="5"/>
          </p:nvPr>
        </p:nvSpPr>
        <p:spPr>
          <a:xfrm>
            <a:off x="4374263" y="2362200"/>
            <a:ext cx="3448936" cy="1524000"/>
          </a:xfrm>
          <a:prstGeom prst="roundRect">
            <a:avLst>
              <a:gd name="adj" fmla="val 0"/>
            </a:avLst>
          </a:prstGeom>
          <a:noFill/>
          <a:ln>
            <a:noFill/>
          </a:ln>
          <a:effectLst>
            <a:outerShdw blurRad="50800" dist="50800" dir="5400000" algn="tl" rotWithShape="0">
              <a:srgbClr val="000000">
                <a:alpha val="42745"/>
              </a:srgbClr>
            </a:outerShdw>
          </a:effectLst>
        </p:spPr>
        <p:txBody>
          <a:bodyPr wrap="square" lIns="91425" tIns="91425" rIns="91425" bIns="91425" anchor="t" anchorCtr="0"/>
          <a:lstStyle>
            <a:lvl1pPr marL="0" marR="0" lvl="0" indent="0" algn="ctr"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0" name="Shape 120"/>
          <p:cNvSpPr txBox="1">
            <a:spLocks noGrp="1"/>
          </p:cNvSpPr>
          <p:nvPr>
            <p:ph type="body" idx="6"/>
          </p:nvPr>
        </p:nvSpPr>
        <p:spPr>
          <a:xfrm>
            <a:off x="4374264" y="4873763"/>
            <a:ext cx="3448935" cy="1344921"/>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21" name="Shape 121"/>
          <p:cNvSpPr txBox="1">
            <a:spLocks noGrp="1"/>
          </p:cNvSpPr>
          <p:nvPr>
            <p:ph type="body" idx="7"/>
          </p:nvPr>
        </p:nvSpPr>
        <p:spPr>
          <a:xfrm>
            <a:off x="8049731" y="4191000"/>
            <a:ext cx="3456469" cy="682765"/>
          </a:xfrm>
          <a:prstGeom prst="rect">
            <a:avLst/>
          </a:prstGeom>
          <a:noFill/>
          <a:ln>
            <a:noFill/>
          </a:ln>
        </p:spPr>
        <p:txBody>
          <a:bodyPr wrap="square" lIns="91425" tIns="91425" rIns="91425" bIns="91425" anchor="b" anchorCtr="0"/>
          <a:lstStyle>
            <a:lvl1pPr marL="0" marR="0" lvl="0" indent="0" algn="l" rtl="0">
              <a:lnSpc>
                <a:spcPct val="90000"/>
              </a:lnSpc>
              <a:spcBef>
                <a:spcPts val="1000"/>
              </a:spcBef>
              <a:buClr>
                <a:schemeClr val="lt1"/>
              </a:buClr>
              <a:buFont typeface="Arial"/>
              <a:buNone/>
              <a:defRPr sz="2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2000" b="1"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800" b="1"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1" i="0" u="none" strike="noStrike" cap="none">
                <a:solidFill>
                  <a:schemeClr val="lt1"/>
                </a:solidFill>
                <a:latin typeface="Century Gothic"/>
                <a:ea typeface="Century Gothic"/>
                <a:cs typeface="Century Gothic"/>
                <a:sym typeface="Century Gothic"/>
              </a:defRPr>
            </a:lvl9pPr>
          </a:lstStyle>
          <a:p>
            <a:endParaRPr/>
          </a:p>
        </p:txBody>
      </p:sp>
      <p:sp>
        <p:nvSpPr>
          <p:cNvPr id="122" name="Shape 122"/>
          <p:cNvSpPr>
            <a:spLocks noGrp="1"/>
          </p:cNvSpPr>
          <p:nvPr>
            <p:ph type="pic" idx="8"/>
          </p:nvPr>
        </p:nvSpPr>
        <p:spPr>
          <a:xfrm>
            <a:off x="8049855" y="2362200"/>
            <a:ext cx="3447878" cy="1524000"/>
          </a:xfrm>
          <a:prstGeom prst="roundRect">
            <a:avLst>
              <a:gd name="adj" fmla="val 0"/>
            </a:avLst>
          </a:prstGeom>
          <a:noFill/>
          <a:ln>
            <a:noFill/>
          </a:ln>
          <a:effectLst>
            <a:outerShdw blurRad="50800" dist="50800" dir="5400000" algn="tl" rotWithShape="0">
              <a:srgbClr val="000000">
                <a:alpha val="42745"/>
              </a:srgbClr>
            </a:outerShdw>
          </a:effectLst>
        </p:spPr>
        <p:txBody>
          <a:bodyPr wrap="square" lIns="91425" tIns="91425" rIns="91425" bIns="91425" anchor="t" anchorCtr="0"/>
          <a:lstStyle>
            <a:lvl1pPr marL="0" marR="0" lvl="0" indent="0" algn="ctr" rtl="0">
              <a:lnSpc>
                <a:spcPct val="90000"/>
              </a:lnSpc>
              <a:spcBef>
                <a:spcPts val="10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3" name="Shape 123"/>
          <p:cNvSpPr txBox="1">
            <a:spLocks noGrp="1"/>
          </p:cNvSpPr>
          <p:nvPr>
            <p:ph type="body" idx="9"/>
          </p:nvPr>
        </p:nvSpPr>
        <p:spPr>
          <a:xfrm>
            <a:off x="8049731" y="4873761"/>
            <a:ext cx="3452445" cy="1344921"/>
          </a:xfrm>
          <a:prstGeom prst="rect">
            <a:avLst/>
          </a:prstGeom>
          <a:noFill/>
          <a:ln>
            <a:noFill/>
          </a:ln>
        </p:spPr>
        <p:txBody>
          <a:bodyPr wrap="square" lIns="91425" tIns="91425" rIns="91425" bIns="91425" anchor="t" anchorCtr="0"/>
          <a:lstStyle>
            <a:lvl1pPr marL="0" marR="0" lvl="0" indent="0" algn="l" rtl="0">
              <a:lnSpc>
                <a:spcPct val="90000"/>
              </a:lnSpc>
              <a:spcBef>
                <a:spcPts val="1000"/>
              </a:spcBef>
              <a:buClr>
                <a:schemeClr val="lt1"/>
              </a:buClr>
              <a:buFont typeface="Arial"/>
              <a:buNone/>
              <a:defRPr sz="1400" b="0" i="0" u="none" strike="noStrike" cap="none">
                <a:solidFill>
                  <a:schemeClr val="lt1"/>
                </a:solidFill>
                <a:latin typeface="Century Gothic"/>
                <a:ea typeface="Century Gothic"/>
                <a:cs typeface="Century Gothic"/>
                <a:sym typeface="Century Gothic"/>
              </a:defRPr>
            </a:lvl1pPr>
            <a:lvl2pPr marL="457200" marR="0" lvl="1" indent="0" algn="l" rtl="0">
              <a:lnSpc>
                <a:spcPct val="90000"/>
              </a:lnSpc>
              <a:spcBef>
                <a:spcPts val="500"/>
              </a:spcBef>
              <a:buClr>
                <a:schemeClr val="lt1"/>
              </a:buClr>
              <a:buFont typeface="Arial"/>
              <a:buNone/>
              <a:defRPr sz="1200" b="0" i="0" u="none" strike="noStrike" cap="none">
                <a:solidFill>
                  <a:schemeClr val="lt1"/>
                </a:solidFill>
                <a:latin typeface="Century Gothic"/>
                <a:ea typeface="Century Gothic"/>
                <a:cs typeface="Century Gothic"/>
                <a:sym typeface="Century Gothic"/>
              </a:defRPr>
            </a:lvl2pPr>
            <a:lvl3pPr marL="914400" marR="0" lvl="2" indent="0" algn="l" rtl="0">
              <a:lnSpc>
                <a:spcPct val="90000"/>
              </a:lnSpc>
              <a:spcBef>
                <a:spcPts val="500"/>
              </a:spcBef>
              <a:buClr>
                <a:schemeClr val="lt1"/>
              </a:buClr>
              <a:buFont typeface="Arial"/>
              <a:buNone/>
              <a:defRPr sz="1000" b="0" i="0" u="none" strike="noStrike" cap="none">
                <a:solidFill>
                  <a:schemeClr val="lt1"/>
                </a:solidFill>
                <a:latin typeface="Century Gothic"/>
                <a:ea typeface="Century Gothic"/>
                <a:cs typeface="Century Gothic"/>
                <a:sym typeface="Century Gothic"/>
              </a:defRPr>
            </a:lvl3pPr>
            <a:lvl4pPr marL="1371600" marR="0" lvl="3"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4pPr>
            <a:lvl5pPr marL="1828800" marR="0" lvl="4"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5pPr>
            <a:lvl6pPr marL="2286000" marR="0" lvl="5"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6pPr>
            <a:lvl7pPr marL="2743200" marR="0" lvl="6"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7pPr>
            <a:lvl8pPr marL="3200400" marR="0" lvl="7"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8pPr>
            <a:lvl9pPr marL="3657600" marR="0" lvl="8" indent="0" algn="l" rtl="0">
              <a:lnSpc>
                <a:spcPct val="90000"/>
              </a:lnSpc>
              <a:spcBef>
                <a:spcPts val="500"/>
              </a:spcBef>
              <a:buClr>
                <a:schemeClr val="lt1"/>
              </a:buClr>
              <a:buFont typeface="Arial"/>
              <a:buNone/>
              <a:defRPr sz="900" b="0" i="0" u="none" strike="noStrike" cap="none">
                <a:solidFill>
                  <a:schemeClr val="lt1"/>
                </a:solidFill>
                <a:latin typeface="Century Gothic"/>
                <a:ea typeface="Century Gothic"/>
                <a:cs typeface="Century Gothic"/>
                <a:sym typeface="Century Gothic"/>
              </a:defRPr>
            </a:lvl9pPr>
          </a:lstStyle>
          <a:p>
            <a:endParaRPr/>
          </a:p>
        </p:txBody>
      </p:sp>
      <p:sp>
        <p:nvSpPr>
          <p:cNvPr id="124" name="Shape 124"/>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25" name="Shape 125"/>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26" name="Shape 126"/>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127"/>
        <p:cNvGrpSpPr/>
        <p:nvPr/>
      </p:nvGrpSpPr>
      <p:grpSpPr>
        <a:xfrm>
          <a:off x="0" y="0"/>
          <a:ext cx="0" cy="0"/>
          <a:chOff x="0" y="0"/>
          <a:chExt cx="0" cy="0"/>
        </a:xfrm>
      </p:grpSpPr>
      <p:sp>
        <p:nvSpPr>
          <p:cNvPr id="128" name="Shape 128"/>
          <p:cNvSpPr txBox="1">
            <a:spLocks noGrp="1"/>
          </p:cNvSpPr>
          <p:nvPr>
            <p:ph type="title"/>
          </p:nvPr>
        </p:nvSpPr>
        <p:spPr>
          <a:xfrm>
            <a:off x="2895600" y="764373"/>
            <a:ext cx="8610600" cy="1293028"/>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29" name="Shape 129"/>
          <p:cNvSpPr txBox="1">
            <a:spLocks noGrp="1"/>
          </p:cNvSpPr>
          <p:nvPr>
            <p:ph type="body" idx="1"/>
          </p:nvPr>
        </p:nvSpPr>
        <p:spPr>
          <a:xfrm rot="5400000">
            <a:off x="4083937" y="-1203579"/>
            <a:ext cx="4024125" cy="10820400"/>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30" name="Shape 130"/>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1" name="Shape 131"/>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2" name="Shape 132"/>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cSld name="Vertical Title and Text">
    <p:spTree>
      <p:nvGrpSpPr>
        <p:cNvPr id="1" name="Shape 133"/>
        <p:cNvGrpSpPr/>
        <p:nvPr/>
      </p:nvGrpSpPr>
      <p:grpSpPr>
        <a:xfrm>
          <a:off x="0" y="0"/>
          <a:ext cx="0" cy="0"/>
          <a:chOff x="0" y="0"/>
          <a:chExt cx="0" cy="0"/>
        </a:xfrm>
      </p:grpSpPr>
      <p:pic>
        <p:nvPicPr>
          <p:cNvPr id="134" name="Shape 134" descr="C0-HD-BTM.png"/>
          <p:cNvPicPr preferRelativeResize="0"/>
          <p:nvPr/>
        </p:nvPicPr>
        <p:blipFill rotWithShape="1">
          <a:blip r:embed="rId2">
            <a:alphaModFix/>
          </a:blip>
          <a:srcRect/>
          <a:stretch/>
        </p:blipFill>
        <p:spPr>
          <a:xfrm>
            <a:off x="0" y="4375150"/>
            <a:ext cx="12094464" cy="2475526"/>
          </a:xfrm>
          <a:prstGeom prst="rect">
            <a:avLst/>
          </a:prstGeom>
          <a:noFill/>
          <a:ln>
            <a:noFill/>
          </a:ln>
        </p:spPr>
      </p:pic>
      <p:sp>
        <p:nvSpPr>
          <p:cNvPr id="135" name="Shape 135"/>
          <p:cNvSpPr txBox="1">
            <a:spLocks noGrp="1"/>
          </p:cNvSpPr>
          <p:nvPr>
            <p:ph type="title"/>
          </p:nvPr>
        </p:nvSpPr>
        <p:spPr>
          <a:xfrm rot="5400000">
            <a:off x="8525933" y="1667933"/>
            <a:ext cx="3903133" cy="2057400"/>
          </a:xfrm>
          <a:prstGeom prst="rect">
            <a:avLst/>
          </a:prstGeom>
          <a:noFill/>
          <a:ln>
            <a:noFill/>
          </a:ln>
        </p:spPr>
        <p:txBody>
          <a:bodyPr wrap="square" lIns="91425" tIns="91425" rIns="91425" bIns="91425" anchor="ctr" anchorCtr="0"/>
          <a:lstStyle>
            <a:lvl1pPr marL="0" marR="0" lvl="0" indent="0" algn="l"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36" name="Shape 136"/>
          <p:cNvSpPr txBox="1">
            <a:spLocks noGrp="1"/>
          </p:cNvSpPr>
          <p:nvPr>
            <p:ph type="body" idx="1"/>
          </p:nvPr>
        </p:nvSpPr>
        <p:spPr>
          <a:xfrm rot="5400000">
            <a:off x="3175000" y="-1405467"/>
            <a:ext cx="3903133" cy="8204201"/>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37" name="Shape 137"/>
          <p:cNvSpPr txBox="1">
            <a:spLocks noGrp="1"/>
          </p:cNvSpPr>
          <p:nvPr>
            <p:ph type="dt" idx="10"/>
          </p:nvPr>
        </p:nvSpPr>
        <p:spPr>
          <a:xfrm>
            <a:off x="7814452" y="379941"/>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8" name="Shape 138"/>
          <p:cNvSpPr txBox="1">
            <a:spLocks noGrp="1"/>
          </p:cNvSpPr>
          <p:nvPr>
            <p:ph type="ftr" idx="11"/>
          </p:nvPr>
        </p:nvSpPr>
        <p:spPr>
          <a:xfrm>
            <a:off x="685800" y="381000"/>
            <a:ext cx="6991492" cy="365125"/>
          </a:xfrm>
          <a:prstGeom prst="rect">
            <a:avLst/>
          </a:prstGeom>
          <a:noFill/>
          <a:ln>
            <a:noFill/>
          </a:ln>
        </p:spPr>
        <p:txBody>
          <a:bodyPr wrap="square" lIns="91425" tIns="91425" rIns="91425" bIns="91425" anchor="ctr" anchorCtr="0"/>
          <a:lstStyle>
            <a:lvl1pPr marL="0" marR="0" lvl="0" indent="0" algn="l" rtl="0">
              <a:spcBef>
                <a:spcPts val="0"/>
              </a:spcBef>
              <a:buNone/>
              <a:defRPr sz="1050">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39" name="Shape 139"/>
          <p:cNvSpPr txBox="1">
            <a:spLocks noGrp="1"/>
          </p:cNvSpPr>
          <p:nvPr>
            <p:ph type="sldNum" idx="12"/>
          </p:nvPr>
        </p:nvSpPr>
        <p:spPr>
          <a:xfrm>
            <a:off x="10862452" y="381000"/>
            <a:ext cx="643748"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a:solidFill>
                  <a:schemeClr val="lt1"/>
                </a:solidFill>
                <a:latin typeface="Century Gothic"/>
                <a:ea typeface="Century Gothic"/>
                <a:cs typeface="Century Gothic"/>
                <a:sym typeface="Century Gothic"/>
              </a:rPr>
              <a:t>‹#›</a:t>
            </a:fld>
            <a:endParaRPr lang="en-GB" sz="1050">
              <a:solidFill>
                <a:schemeClr val="lt1"/>
              </a:solidFill>
              <a:latin typeface="Century Gothic"/>
              <a:ea typeface="Century Gothic"/>
              <a:cs typeface="Century Gothic"/>
              <a:sym typeface="Century Gothic"/>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pic>
        <p:nvPicPr>
          <p:cNvPr id="6" name="Shape 6" descr="C0-HD-TOP.png"/>
          <p:cNvPicPr preferRelativeResize="0"/>
          <p:nvPr/>
        </p:nvPicPr>
        <p:blipFill rotWithShape="1">
          <a:blip r:embed="rId19">
            <a:alphaModFix/>
          </a:blip>
          <a:srcRect/>
          <a:stretch/>
        </p:blipFill>
        <p:spPr>
          <a:xfrm>
            <a:off x="0" y="0"/>
            <a:ext cx="12094464" cy="1439720"/>
          </a:xfrm>
          <a:prstGeom prst="rect">
            <a:avLst/>
          </a:prstGeom>
          <a:noFill/>
          <a:ln>
            <a:noFill/>
          </a:ln>
        </p:spPr>
      </p:pic>
      <p:sp>
        <p:nvSpPr>
          <p:cNvPr id="7" name="Shape 7"/>
          <p:cNvSpPr txBox="1">
            <a:spLocks noGrp="1"/>
          </p:cNvSpPr>
          <p:nvPr>
            <p:ph type="title"/>
          </p:nvPr>
        </p:nvSpPr>
        <p:spPr>
          <a:xfrm>
            <a:off x="2895600" y="764373"/>
            <a:ext cx="8610600" cy="1293028"/>
          </a:xfrm>
          <a:prstGeom prst="rect">
            <a:avLst/>
          </a:prstGeom>
          <a:noFill/>
          <a:ln>
            <a:noFill/>
          </a:ln>
        </p:spPr>
        <p:txBody>
          <a:bodyPr wrap="square" lIns="91425" tIns="91425" rIns="91425" bIns="91425" anchor="ctr" anchorCtr="0"/>
          <a:lstStyle>
            <a:lvl1pPr marL="0" marR="0" lvl="0" indent="0" algn="r" rtl="0">
              <a:lnSpc>
                <a:spcPct val="90000"/>
              </a:lnSpc>
              <a:spcBef>
                <a:spcPts val="0"/>
              </a:spcBef>
              <a:buClr>
                <a:schemeClr val="lt1"/>
              </a:buClr>
              <a:buFont typeface="Century Gothic"/>
              <a:buNone/>
              <a:defRPr sz="4000" b="0" i="0" u="none" strike="noStrike" cap="none">
                <a:solidFill>
                  <a:schemeClr val="lt1"/>
                </a:solidFill>
                <a:latin typeface="Century Gothic"/>
                <a:ea typeface="Century Gothic"/>
                <a:cs typeface="Century Gothic"/>
                <a:sym typeface="Century Gothic"/>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8" name="Shape 8"/>
          <p:cNvSpPr txBox="1">
            <a:spLocks noGrp="1"/>
          </p:cNvSpPr>
          <p:nvPr>
            <p:ph type="body" idx="1"/>
          </p:nvPr>
        </p:nvSpPr>
        <p:spPr>
          <a:xfrm>
            <a:off x="685800" y="2194560"/>
            <a:ext cx="10820400" cy="4024125"/>
          </a:xfrm>
          <a:prstGeom prst="rect">
            <a:avLst/>
          </a:prstGeom>
          <a:noFill/>
          <a:ln>
            <a:noFill/>
          </a:ln>
        </p:spPr>
        <p:txBody>
          <a:bodyPr wrap="square" lIns="91425" tIns="91425" rIns="91425" bIns="91425" anchor="t" anchorCtr="0"/>
          <a:lstStyle>
            <a:lvl1pPr marL="228600" marR="0" lvl="0" indent="-88900" algn="l" rtl="0">
              <a:lnSpc>
                <a:spcPct val="90000"/>
              </a:lnSpc>
              <a:spcBef>
                <a:spcPts val="1000"/>
              </a:spcBef>
              <a:buClr>
                <a:schemeClr val="lt1"/>
              </a:buClr>
              <a:buSzPct val="100000"/>
              <a:buFont typeface="Arial"/>
              <a:buChar char="•"/>
              <a:defRPr sz="2200" b="0" i="0" u="none" strike="noStrike" cap="none">
                <a:solidFill>
                  <a:schemeClr val="lt1"/>
                </a:solidFill>
                <a:latin typeface="Century Gothic"/>
                <a:ea typeface="Century Gothic"/>
                <a:cs typeface="Century Gothic"/>
                <a:sym typeface="Century Gothic"/>
              </a:defRPr>
            </a:lvl1pPr>
            <a:lvl2pPr marL="685800" marR="0" lvl="1" indent="-101600" algn="l" rtl="0">
              <a:lnSpc>
                <a:spcPct val="90000"/>
              </a:lnSpc>
              <a:spcBef>
                <a:spcPts val="500"/>
              </a:spcBef>
              <a:buClr>
                <a:schemeClr val="lt1"/>
              </a:buClr>
              <a:buSzPct val="100000"/>
              <a:buFont typeface="Arial"/>
              <a:buChar char="•"/>
              <a:defRPr sz="2000" b="0" i="0" u="none" strike="noStrike" cap="none">
                <a:solidFill>
                  <a:schemeClr val="lt1"/>
                </a:solidFill>
                <a:latin typeface="Century Gothic"/>
                <a:ea typeface="Century Gothic"/>
                <a:cs typeface="Century Gothic"/>
                <a:sym typeface="Century Gothic"/>
              </a:defRPr>
            </a:lvl2pPr>
            <a:lvl3pPr marL="1143000" marR="0" lvl="2" indent="-114300" algn="l" rtl="0">
              <a:lnSpc>
                <a:spcPct val="90000"/>
              </a:lnSpc>
              <a:spcBef>
                <a:spcPts val="500"/>
              </a:spcBef>
              <a:buClr>
                <a:schemeClr val="lt1"/>
              </a:buClr>
              <a:buSzPct val="100000"/>
              <a:buFont typeface="Arial"/>
              <a:buChar char="•"/>
              <a:defRPr sz="1800" b="0" i="0" u="none" strike="noStrike" cap="none">
                <a:solidFill>
                  <a:schemeClr val="lt1"/>
                </a:solidFill>
                <a:latin typeface="Century Gothic"/>
                <a:ea typeface="Century Gothic"/>
                <a:cs typeface="Century Gothic"/>
                <a:sym typeface="Century Gothic"/>
              </a:defRPr>
            </a:lvl3pPr>
            <a:lvl4pPr marL="1600200" marR="0" lvl="3"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4pPr>
            <a:lvl5pPr marL="2057400" marR="0" lvl="4"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5pPr>
            <a:lvl6pPr marL="2514600" marR="0" lvl="5"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6pPr>
            <a:lvl7pPr marL="2971800" marR="0" lvl="6"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7pPr>
            <a:lvl8pPr marL="3429000" marR="0" lvl="7"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8pPr>
            <a:lvl9pPr marL="3886200" marR="0" lvl="8" indent="-127000" algn="l" rtl="0">
              <a:lnSpc>
                <a:spcPct val="90000"/>
              </a:lnSpc>
              <a:spcBef>
                <a:spcPts val="500"/>
              </a:spcBef>
              <a:buClr>
                <a:schemeClr val="lt1"/>
              </a:buClr>
              <a:buSzPct val="1000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9" name="Shape 9"/>
          <p:cNvSpPr txBox="1">
            <a:spLocks noGrp="1"/>
          </p:cNvSpPr>
          <p:nvPr>
            <p:ph type="dt" idx="10"/>
          </p:nvPr>
        </p:nvSpPr>
        <p:spPr>
          <a:xfrm>
            <a:off x="8595360" y="6356350"/>
            <a:ext cx="2910840" cy="365125"/>
          </a:xfrm>
          <a:prstGeom prst="rect">
            <a:avLst/>
          </a:prstGeom>
          <a:noFill/>
          <a:ln>
            <a:noFill/>
          </a:ln>
        </p:spPr>
        <p:txBody>
          <a:bodyPr wrap="square" lIns="91425" tIns="91425" rIns="91425" bIns="91425" anchor="ctr" anchorCtr="0"/>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0" name="Shape 10"/>
          <p:cNvSpPr txBox="1">
            <a:spLocks noGrp="1"/>
          </p:cNvSpPr>
          <p:nvPr>
            <p:ph type="ftr" idx="11"/>
          </p:nvPr>
        </p:nvSpPr>
        <p:spPr>
          <a:xfrm>
            <a:off x="685800" y="6355845"/>
            <a:ext cx="7772400" cy="365125"/>
          </a:xfrm>
          <a:prstGeom prst="rect">
            <a:avLst/>
          </a:prstGeom>
          <a:noFill/>
          <a:ln>
            <a:noFill/>
          </a:ln>
        </p:spPr>
        <p:txBody>
          <a:bodyPr wrap="square" lIns="91425" tIns="91425" rIns="91425" bIns="91425" anchor="ctr" anchorCtr="0"/>
          <a:lstStyle>
            <a:lvl1pPr marL="0" marR="0" lvl="0" indent="0" algn="l" rtl="0">
              <a:spcBef>
                <a:spcPts val="0"/>
              </a:spcBef>
              <a:buNone/>
              <a:defRPr sz="1050" b="0" i="0" u="none" strike="noStrike" cap="none">
                <a:solidFill>
                  <a:schemeClr val="lt1"/>
                </a:solidFill>
                <a:latin typeface="Century Gothic"/>
                <a:ea typeface="Century Gothic"/>
                <a:cs typeface="Century Gothic"/>
                <a:sym typeface="Century Gothic"/>
              </a:defRPr>
            </a:lvl1pPr>
            <a:lvl2pPr marL="457200" marR="0" lvl="1" indent="0" algn="l" rtl="0">
              <a:spcBef>
                <a:spcPts val="0"/>
              </a:spcBef>
              <a:buNone/>
              <a:defRPr sz="1800" b="0" i="0" u="none" strike="noStrike" cap="none">
                <a:solidFill>
                  <a:schemeClr val="lt1"/>
                </a:solidFill>
                <a:latin typeface="Century Gothic"/>
                <a:ea typeface="Century Gothic"/>
                <a:cs typeface="Century Gothic"/>
                <a:sym typeface="Century Gothic"/>
              </a:defRPr>
            </a:lvl2pPr>
            <a:lvl3pPr marL="914400" marR="0" lvl="2" indent="0" algn="l" rtl="0">
              <a:spcBef>
                <a:spcPts val="0"/>
              </a:spcBef>
              <a:buNone/>
              <a:defRPr sz="1800" b="0" i="0" u="none" strike="noStrike" cap="none">
                <a:solidFill>
                  <a:schemeClr val="lt1"/>
                </a:solidFill>
                <a:latin typeface="Century Gothic"/>
                <a:ea typeface="Century Gothic"/>
                <a:cs typeface="Century Gothic"/>
                <a:sym typeface="Century Gothic"/>
              </a:defRPr>
            </a:lvl3pPr>
            <a:lvl4pPr marL="1371600" marR="0" lvl="3" indent="0" algn="l" rtl="0">
              <a:spcBef>
                <a:spcPts val="0"/>
              </a:spcBef>
              <a:buNone/>
              <a:defRPr sz="1800" b="0" i="0" u="none" strike="noStrike" cap="none">
                <a:solidFill>
                  <a:schemeClr val="lt1"/>
                </a:solidFill>
                <a:latin typeface="Century Gothic"/>
                <a:ea typeface="Century Gothic"/>
                <a:cs typeface="Century Gothic"/>
                <a:sym typeface="Century Gothic"/>
              </a:defRPr>
            </a:lvl4pPr>
            <a:lvl5pPr marL="1828800" marR="0" lvl="4" indent="0" algn="l" rtl="0">
              <a:spcBef>
                <a:spcPts val="0"/>
              </a:spcBef>
              <a:buNone/>
              <a:defRPr sz="1800" b="0" i="0" u="none" strike="noStrike" cap="none">
                <a:solidFill>
                  <a:schemeClr val="lt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lt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lt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lt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1" name="Shape 11"/>
          <p:cNvSpPr txBox="1">
            <a:spLocks noGrp="1"/>
          </p:cNvSpPr>
          <p:nvPr>
            <p:ph type="sldNum" idx="12"/>
          </p:nvPr>
        </p:nvSpPr>
        <p:spPr>
          <a:xfrm>
            <a:off x="8763000" y="381000"/>
            <a:ext cx="2743200" cy="365125"/>
          </a:xfrm>
          <a:prstGeom prst="rect">
            <a:avLst/>
          </a:prstGeom>
          <a:noFill/>
          <a:ln>
            <a:noFill/>
          </a:ln>
        </p:spPr>
        <p:txBody>
          <a:bodyPr wrap="square" lIns="91425" tIns="45700" rIns="91425" bIns="45700" anchor="ctr" anchorCtr="0">
            <a:noAutofit/>
          </a:bodyPr>
          <a:lstStyle/>
          <a:p>
            <a:pPr marL="0" marR="0" lvl="0" indent="0" algn="r" rtl="0">
              <a:spcBef>
                <a:spcPts val="0"/>
              </a:spcBef>
              <a:buSzPct val="25000"/>
              <a:buNone/>
            </a:pPr>
            <a:fld id="{00000000-1234-1234-1234-123412341234}" type="slidenum">
              <a:rPr lang="en-GB" sz="1050" b="0" i="0" u="none" strike="noStrike" cap="none">
                <a:solidFill>
                  <a:schemeClr val="lt1"/>
                </a:solidFill>
                <a:latin typeface="Century Gothic"/>
                <a:ea typeface="Century Gothic"/>
                <a:cs typeface="Century Gothic"/>
                <a:sym typeface="Century Gothic"/>
              </a:rPr>
              <a:t>‹#›</a:t>
            </a:fld>
            <a:endParaRPr lang="en-GB" sz="1050" b="0" i="0" u="none" strike="noStrike" cap="none">
              <a:solidFill>
                <a:schemeClr val="lt1"/>
              </a:solidFill>
              <a:latin typeface="Century Gothic"/>
              <a:ea typeface="Century Gothic"/>
              <a:cs typeface="Century Gothic"/>
              <a:sym typeface="Century Gothic"/>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RW46rQKWa-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Shape 144"/>
          <p:cNvSpPr txBox="1">
            <a:spLocks noGrp="1"/>
          </p:cNvSpPr>
          <p:nvPr>
            <p:ph type="ctrTitle"/>
          </p:nvPr>
        </p:nvSpPr>
        <p:spPr>
          <a:xfrm>
            <a:off x="1524000" y="1371600"/>
            <a:ext cx="9448800" cy="1825096"/>
          </a:xfrm>
          <a:prstGeom prst="rect">
            <a:avLst/>
          </a:prstGeom>
          <a:noFill/>
          <a:ln>
            <a:noFill/>
          </a:ln>
        </p:spPr>
        <p:txBody>
          <a:bodyPr wrap="square" lIns="91425" tIns="45700" rIns="91425" bIns="45700" anchor="b" anchorCtr="0">
            <a:noAutofit/>
          </a:bodyPr>
          <a:lstStyle/>
          <a:p>
            <a:pPr marL="0" marR="0" lvl="0" indent="0" algn="ctr" rtl="0">
              <a:lnSpc>
                <a:spcPct val="90000"/>
              </a:lnSpc>
              <a:spcBef>
                <a:spcPts val="0"/>
              </a:spcBef>
              <a:buClr>
                <a:schemeClr val="lt1"/>
              </a:buClr>
              <a:buSzPct val="25000"/>
              <a:buFont typeface="Century Gothic"/>
              <a:buNone/>
            </a:pPr>
            <a:r>
              <a:rPr lang="en-GB" sz="6000" b="0" i="0" u="none" strike="noStrike" cap="none">
                <a:solidFill>
                  <a:schemeClr val="lt1"/>
                </a:solidFill>
                <a:latin typeface="Century Gothic"/>
                <a:ea typeface="Century Gothic"/>
                <a:cs typeface="Century Gothic"/>
                <a:sym typeface="Century Gothic"/>
              </a:rPr>
              <a:t>THE SKELETAL SYSTEM</a:t>
            </a:r>
          </a:p>
        </p:txBody>
      </p:sp>
      <p:sp>
        <p:nvSpPr>
          <p:cNvPr id="145" name="Shape 145"/>
          <p:cNvSpPr txBox="1">
            <a:spLocks noGrp="1"/>
          </p:cNvSpPr>
          <p:nvPr>
            <p:ph type="subTitle" idx="1"/>
          </p:nvPr>
        </p:nvSpPr>
        <p:spPr>
          <a:xfrm>
            <a:off x="990600" y="3426031"/>
            <a:ext cx="9448800" cy="685800"/>
          </a:xfrm>
          <a:prstGeom prst="rect">
            <a:avLst/>
          </a:prstGeom>
          <a:noFill/>
          <a:ln>
            <a:noFill/>
          </a:ln>
        </p:spPr>
        <p:txBody>
          <a:bodyPr wrap="square" lIns="91425" tIns="45700" rIns="91425" bIns="45700" anchor="t" anchorCtr="0">
            <a:noAutofit/>
          </a:bodyPr>
          <a:lstStyle/>
          <a:p>
            <a:pPr marL="0" marR="0" lvl="0" indent="0" algn="ctr" rtl="0">
              <a:lnSpc>
                <a:spcPct val="90000"/>
              </a:lnSpc>
              <a:spcBef>
                <a:spcPts val="0"/>
              </a:spcBef>
              <a:buClr>
                <a:schemeClr val="lt1"/>
              </a:buClr>
              <a:buSzPct val="25000"/>
              <a:buFont typeface="Arial"/>
              <a:buNone/>
            </a:pPr>
            <a:r>
              <a:rPr lang="en-GB" sz="2000" b="0" i="0" u="none" strike="noStrike" cap="none">
                <a:solidFill>
                  <a:schemeClr val="lt1"/>
                </a:solidFill>
                <a:latin typeface="Century Gothic"/>
                <a:ea typeface="Century Gothic"/>
                <a:cs typeface="Century Gothic"/>
                <a:sym typeface="Century Gothic"/>
              </a:rPr>
              <a:t>An Introduction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type="body" idx="1"/>
          </p:nvPr>
        </p:nvSpPr>
        <p:spPr>
          <a:xfrm>
            <a:off x="982188" y="2311730"/>
            <a:ext cx="9905998" cy="3124201"/>
          </a:xfrm>
          <a:prstGeom prst="rect">
            <a:avLst/>
          </a:prstGeom>
          <a:noFill/>
          <a:ln>
            <a:noFill/>
          </a:ln>
        </p:spPr>
        <p:txBody>
          <a:bodyPr wrap="square" lIns="91425" tIns="45700" rIns="91425" bIns="45700" anchor="t" anchorCtr="0">
            <a:noAutofit/>
          </a:bodyPr>
          <a:lstStyle/>
          <a:p>
            <a:pPr marL="0" marR="0" lvl="0" indent="0" algn="ctr" rtl="0">
              <a:lnSpc>
                <a:spcPct val="90000"/>
              </a:lnSpc>
              <a:spcBef>
                <a:spcPts val="0"/>
              </a:spcBef>
              <a:spcAft>
                <a:spcPts val="0"/>
              </a:spcAft>
              <a:buClr>
                <a:schemeClr val="lt1"/>
              </a:buClr>
              <a:buSzPct val="25000"/>
              <a:buFont typeface="Arial"/>
              <a:buNone/>
            </a:pPr>
            <a:r>
              <a:rPr lang="en-GB" sz="2800" b="0" i="0" u="none" strike="noStrike" cap="none">
                <a:solidFill>
                  <a:schemeClr val="lt1"/>
                </a:solidFill>
                <a:latin typeface="Century Gothic"/>
                <a:ea typeface="Century Gothic"/>
                <a:cs typeface="Century Gothic"/>
                <a:sym typeface="Century Gothic"/>
              </a:rPr>
              <a:t>The Skeletal System</a:t>
            </a:r>
          </a:p>
          <a:p>
            <a:pPr marL="0" marR="0" lvl="0" indent="0" algn="ctr" rtl="0">
              <a:lnSpc>
                <a:spcPct val="90000"/>
              </a:lnSpc>
              <a:spcBef>
                <a:spcPts val="1000"/>
              </a:spcBef>
              <a:spcAft>
                <a:spcPts val="0"/>
              </a:spcAft>
              <a:buClr>
                <a:schemeClr val="lt1"/>
              </a:buClr>
              <a:buSzPct val="25000"/>
              <a:buFont typeface="Arial"/>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lnSpc>
                <a:spcPct val="90000"/>
              </a:lnSpc>
              <a:spcBef>
                <a:spcPts val="1000"/>
              </a:spcBef>
              <a:spcAft>
                <a:spcPts val="0"/>
              </a:spcAft>
              <a:buClr>
                <a:schemeClr val="lt1"/>
              </a:buClr>
              <a:buSzPct val="25000"/>
              <a:buFont typeface="Arial"/>
              <a:buNone/>
            </a:pPr>
            <a:r>
              <a:rPr lang="en-GB" sz="2800" b="0" i="0" u="sng" strike="noStrike" cap="none">
                <a:solidFill>
                  <a:schemeClr val="hlink"/>
                </a:solidFill>
                <a:latin typeface="Century Gothic"/>
                <a:ea typeface="Century Gothic"/>
                <a:cs typeface="Century Gothic"/>
                <a:sym typeface="Century Gothic"/>
                <a:hlinkClick r:id="rId3"/>
              </a:rPr>
              <a:t>https://www.youtube.com/watch?v=RW46rQKWa-g</a:t>
            </a:r>
          </a:p>
          <a:p>
            <a:pPr marL="0" marR="0" lvl="0" indent="0" algn="ctr" rtl="0">
              <a:lnSpc>
                <a:spcPct val="90000"/>
              </a:lnSpc>
              <a:spcBef>
                <a:spcPts val="1000"/>
              </a:spcBef>
              <a:buClr>
                <a:schemeClr val="lt1"/>
              </a:buClr>
              <a:buSzPct val="25000"/>
              <a:buFont typeface="Arial"/>
              <a:buNone/>
            </a:pPr>
            <a:endParaRPr sz="2800" b="0"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Shape 155"/>
          <p:cNvSpPr txBox="1"/>
          <p:nvPr/>
        </p:nvSpPr>
        <p:spPr>
          <a:xfrm>
            <a:off x="635267" y="1981200"/>
            <a:ext cx="11044989" cy="3416320"/>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The skeleton is a hard framework of 206 bones that supports and protects the muscles and organs of the human body. It is divided into two parts:</a:t>
            </a:r>
          </a:p>
          <a:p>
            <a:pPr marL="0" marR="0" lvl="0" indent="0" algn="ctr" rtl="0">
              <a:spcBef>
                <a:spcPts val="0"/>
              </a:spcBef>
              <a:buNone/>
            </a:pPr>
            <a:endParaRPr sz="24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400" b="0" i="0" u="none" strike="noStrike" cap="none">
                <a:solidFill>
                  <a:schemeClr val="lt1"/>
                </a:solidFill>
                <a:latin typeface="Century Gothic"/>
                <a:ea typeface="Century Gothic"/>
                <a:cs typeface="Century Gothic"/>
                <a:sym typeface="Century Gothic"/>
              </a:rPr>
              <a:t>The axial skeleton – this supports the head, neck and torso. It consists of the skull, the vertebral column, the ribs and sternum. </a:t>
            </a:r>
          </a:p>
          <a:p>
            <a:pPr marL="285750" marR="0" lvl="0" indent="-285750" algn="ctr" rtl="0">
              <a:spcBef>
                <a:spcPts val="0"/>
              </a:spcBef>
              <a:buClr>
                <a:schemeClr val="lt1"/>
              </a:buClr>
              <a:buFont typeface="Noto Sans Symbols"/>
              <a:buNone/>
            </a:pPr>
            <a:endParaRPr sz="24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400" b="0" i="0" u="none" strike="noStrike" cap="none">
                <a:solidFill>
                  <a:schemeClr val="lt1"/>
                </a:solidFill>
                <a:latin typeface="Century Gothic"/>
                <a:ea typeface="Century Gothic"/>
                <a:cs typeface="Century Gothic"/>
                <a:sym typeface="Century Gothic"/>
              </a:rPr>
              <a:t>The appendicular skeleton – this supports the appendages or limbs and attaches them to the rest if the body. It consists of the shoulder girdle, the upper limbs, the pelvic girdle and the lower limbs.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Shape 160"/>
          <p:cNvSpPr txBox="1"/>
          <p:nvPr/>
        </p:nvSpPr>
        <p:spPr>
          <a:xfrm>
            <a:off x="838200" y="1447800"/>
            <a:ext cx="10698480" cy="4893647"/>
          </a:xfrm>
          <a:prstGeom prst="rect">
            <a:avLst/>
          </a:prstGeom>
          <a:noFill/>
          <a:ln>
            <a:noFill/>
          </a:ln>
        </p:spPr>
        <p:txBody>
          <a:bodyPr wrap="square" lIns="91425" tIns="45700" rIns="91425" bIns="45700" anchor="t" anchorCtr="0">
            <a:noAutofit/>
          </a:bodyPr>
          <a:lstStyle/>
          <a:p>
            <a:pPr marL="0" marR="0" lvl="0" indent="0" algn="ctr" rtl="0">
              <a:lnSpc>
                <a:spcPct val="100000"/>
              </a:lnSpc>
              <a:spcBef>
                <a:spcPts val="0"/>
              </a:spcBef>
              <a:spcAft>
                <a:spcPts val="0"/>
              </a:spcAft>
              <a:buClr>
                <a:schemeClr val="lt1"/>
              </a:buClr>
              <a:buSzPct val="25000"/>
              <a:buFont typeface="Century Gothic"/>
              <a:buNone/>
            </a:pPr>
            <a:r>
              <a:rPr lang="en-GB" sz="2400" b="0" i="0" u="none" strike="noStrike" cap="none">
                <a:solidFill>
                  <a:schemeClr val="lt1"/>
                </a:solidFill>
                <a:latin typeface="Century Gothic"/>
                <a:ea typeface="Century Gothic"/>
                <a:cs typeface="Century Gothic"/>
                <a:sym typeface="Century Gothic"/>
              </a:rPr>
              <a:t>The skeleton is made up of bones. There are 206 individual bones and five different type, </a:t>
            </a:r>
          </a:p>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according to their shape. </a:t>
            </a:r>
          </a:p>
          <a:p>
            <a:pPr marL="0" marR="0" lvl="0" indent="0" algn="ctr" rtl="0">
              <a:spcBef>
                <a:spcPts val="0"/>
              </a:spcBef>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Long Bones </a:t>
            </a:r>
          </a:p>
          <a:p>
            <a:pPr marL="0" marR="0" lvl="0" indent="0" algn="ctr" rtl="0">
              <a:spcBef>
                <a:spcPts val="0"/>
              </a:spcBef>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Short Bones</a:t>
            </a:r>
          </a:p>
          <a:p>
            <a:pPr marL="0" marR="0" lvl="0" indent="0" algn="ctr" rtl="0">
              <a:spcBef>
                <a:spcPts val="0"/>
              </a:spcBef>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Flat Bones</a:t>
            </a:r>
          </a:p>
          <a:p>
            <a:pPr marL="0" marR="0" lvl="0" indent="0" algn="ctr" rtl="0">
              <a:spcBef>
                <a:spcPts val="0"/>
              </a:spcBef>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Irregular Bones</a:t>
            </a:r>
          </a:p>
          <a:p>
            <a:pPr marL="0" marR="0" lvl="0" indent="0" algn="ctr" rtl="0">
              <a:spcBef>
                <a:spcPts val="0"/>
              </a:spcBef>
              <a:buNone/>
            </a:pPr>
            <a:endParaRPr sz="24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400" b="0" i="0" u="none" strike="noStrike" cap="none">
                <a:solidFill>
                  <a:schemeClr val="lt1"/>
                </a:solidFill>
                <a:latin typeface="Century Gothic"/>
                <a:ea typeface="Century Gothic"/>
                <a:cs typeface="Century Gothic"/>
                <a:sym typeface="Century Gothic"/>
              </a:rPr>
              <a:t>Sesamoid Bones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Shape 165" descr="types of bones"/>
          <p:cNvPicPr preferRelativeResize="0"/>
          <p:nvPr/>
        </p:nvPicPr>
        <p:blipFill rotWithShape="1">
          <a:blip r:embed="rId3">
            <a:alphaModFix/>
          </a:blip>
          <a:srcRect/>
          <a:stretch/>
        </p:blipFill>
        <p:spPr>
          <a:xfrm>
            <a:off x="2493818" y="1371600"/>
            <a:ext cx="7163176" cy="499579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Shape 170"/>
          <p:cNvSpPr txBox="1"/>
          <p:nvPr/>
        </p:nvSpPr>
        <p:spPr>
          <a:xfrm>
            <a:off x="822960" y="1357162"/>
            <a:ext cx="10655166" cy="3539430"/>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Long Bones</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Long bones are the body's levers. They allow movement, particularly in the limbs e.g. the femur,tibia and fibula, clavicle, humerus, radius, ulna, metacarpals, metatarsals and phalanges.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Working in pairs locate these long bones in the body.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Shape 175"/>
          <p:cNvSpPr txBox="1"/>
          <p:nvPr/>
        </p:nvSpPr>
        <p:spPr>
          <a:xfrm>
            <a:off x="929965" y="1676400"/>
            <a:ext cx="10611852" cy="3108543"/>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Short Bones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These are strong and compact bones, usually grouped in parts of the body where little movement is required e.g. tarsals and carpals.</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Working in pairs locate these bones in the body.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Shape 180"/>
          <p:cNvSpPr txBox="1"/>
          <p:nvPr/>
        </p:nvSpPr>
        <p:spPr>
          <a:xfrm>
            <a:off x="931913" y="1703672"/>
            <a:ext cx="10502900" cy="2677656"/>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Flat Bones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These are protective bones with broad, flat surfaces for muscle attachment e.g.scapula and sternum.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Working in pairs locate these bones in the body.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p:nvPr/>
        </p:nvSpPr>
        <p:spPr>
          <a:xfrm>
            <a:off x="981776" y="1501541"/>
            <a:ext cx="10568539" cy="3108543"/>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Irregular Bones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These are bones that do not fit into the above categories and have different characteristics e.g. vertebrae, sacrum, coccyx, mandible and temporal.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Working in pairs locate these bones in the body.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Shape 190"/>
          <p:cNvSpPr txBox="1"/>
          <p:nvPr/>
        </p:nvSpPr>
        <p:spPr>
          <a:xfrm>
            <a:off x="837398" y="1617044"/>
            <a:ext cx="10640729" cy="3108543"/>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Sesamoid Bones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These are bones within the tendons. There are only two sesamoid bones in the human body, the patella and the hyoid. </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Working in pairs locate these bones in the body.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Shape 195"/>
          <p:cNvSpPr txBox="1"/>
          <p:nvPr/>
        </p:nvSpPr>
        <p:spPr>
          <a:xfrm>
            <a:off x="677594" y="1371600"/>
            <a:ext cx="10669604" cy="5078313"/>
          </a:xfrm>
          <a:prstGeom prst="rect">
            <a:avLst/>
          </a:prstGeom>
          <a:noFill/>
          <a:ln>
            <a:noFill/>
          </a:ln>
        </p:spPr>
        <p:txBody>
          <a:bodyPr wrap="square" lIns="91425" tIns="45700" rIns="91425" bIns="45700" anchor="t" anchorCtr="0">
            <a:noAutofit/>
          </a:bodyPr>
          <a:lstStyle/>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The skeletal system supports the body. </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It allows and enables movement.</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It protects delicate body organs such as the brain, heart and lungs. </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It forms red blood cells.</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It forms joints which are essential for the movement of the body. </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It provides attachment for muscles which moves the joints and pulls them into different directions. </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SzPct val="100000"/>
              <a:buFont typeface="Noto Sans Symbols"/>
              <a:buChar char="▪"/>
            </a:pPr>
            <a:r>
              <a:rPr lang="en-GB" sz="2000" b="0" i="0" u="none" strike="noStrike" cap="none">
                <a:solidFill>
                  <a:schemeClr val="lt1"/>
                </a:solidFill>
                <a:latin typeface="Century Gothic"/>
                <a:ea typeface="Century Gothic"/>
                <a:cs typeface="Century Gothic"/>
                <a:sym typeface="Century Gothic"/>
              </a:rPr>
              <a:t>It provides a store of calcium salts and phosphorus. </a:t>
            </a:r>
          </a:p>
          <a:p>
            <a:pPr marL="285750" marR="0" lvl="0" indent="-285750" algn="ctr" rtl="0">
              <a:spcBef>
                <a:spcPts val="0"/>
              </a:spcBef>
              <a:buClr>
                <a:schemeClr val="lt1"/>
              </a:buClr>
              <a:buFont typeface="Noto Sans Symbols"/>
              <a:buNone/>
            </a:pPr>
            <a:endParaRPr sz="2000" b="0" i="0" u="none" strike="noStrike" cap="none">
              <a:solidFill>
                <a:schemeClr val="lt1"/>
              </a:solidFill>
              <a:latin typeface="Century Gothic"/>
              <a:ea typeface="Century Gothic"/>
              <a:cs typeface="Century Gothic"/>
              <a:sym typeface="Century Gothic"/>
            </a:endParaRPr>
          </a:p>
          <a:p>
            <a:pPr marL="285750" marR="0" lvl="0" indent="-285750" algn="ctr" rtl="0">
              <a:spcBef>
                <a:spcPts val="0"/>
              </a:spcBef>
              <a:buClr>
                <a:schemeClr val="lt1"/>
              </a:buClr>
              <a:buFont typeface="Noto Sans Symbols"/>
              <a:buNone/>
            </a:pPr>
            <a:endParaRPr sz="2400" b="0"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Shape 200"/>
          <p:cNvSpPr txBox="1"/>
          <p:nvPr/>
        </p:nvSpPr>
        <p:spPr>
          <a:xfrm>
            <a:off x="752775" y="2133600"/>
            <a:ext cx="10686451" cy="2677656"/>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Bones are the living tissue made from special cells called osteoblasts. The tissue varies considerably in density and compactness. The closer the surface to the bone the more compact it is. Many bones have a central cavity containing marrow, a tissue which is the source of most of the cells of the blood and is also a site for the storage of fats.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Shape 205"/>
          <p:cNvSpPr txBox="1"/>
          <p:nvPr/>
        </p:nvSpPr>
        <p:spPr>
          <a:xfrm>
            <a:off x="766916" y="1755057"/>
            <a:ext cx="10589342" cy="2677656"/>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Compact Bone</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To the naked eye this looks like a solid structure but under a microscope it looks like honeycomb. Compact bone is found on the outside of most bones and in the shaft of long bones.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Shape 210"/>
          <p:cNvSpPr txBox="1"/>
          <p:nvPr/>
        </p:nvSpPr>
        <p:spPr>
          <a:xfrm>
            <a:off x="914031" y="2019714"/>
            <a:ext cx="10481877" cy="2246769"/>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Cancellous Bone</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This type of bone looks like a sponge and it is found at the ends of long bones and in irregular, flat and sesamoid bones. Bone marrow only exists in cancellous bone.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Shape 215"/>
          <p:cNvSpPr/>
          <p:nvPr/>
        </p:nvSpPr>
        <p:spPr>
          <a:xfrm>
            <a:off x="1295400" y="1752600"/>
            <a:ext cx="9906000" cy="3970318"/>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The bones are linked together by joints, there are six different types of joint:</a:t>
            </a:r>
          </a:p>
          <a:p>
            <a:pPr marL="0" marR="0" lvl="0" indent="0" algn="ctr" rtl="0">
              <a:spcBef>
                <a:spcPts val="0"/>
              </a:spcBef>
              <a:buNone/>
            </a:pPr>
            <a:endParaRPr sz="2800" b="0" i="0" u="none" strike="noStrike" cap="none">
              <a:solidFill>
                <a:schemeClr val="lt1"/>
              </a:solidFill>
              <a:latin typeface="Century Gothic"/>
              <a:ea typeface="Century Gothic"/>
              <a:cs typeface="Century Gothic"/>
              <a:sym typeface="Century Gothic"/>
            </a:endParaRP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Ball and Socket Joint</a:t>
            </a: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Hinge Joint</a:t>
            </a: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Gliding Joint</a:t>
            </a: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Ellipsoid Joint</a:t>
            </a: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Saddle Joint</a:t>
            </a:r>
          </a:p>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Pivot Joint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Shape 220"/>
          <p:cNvSpPr txBox="1"/>
          <p:nvPr/>
        </p:nvSpPr>
        <p:spPr>
          <a:xfrm>
            <a:off x="990600" y="838200"/>
            <a:ext cx="10363200" cy="523220"/>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Ball and Socket Joint</a:t>
            </a:r>
          </a:p>
        </p:txBody>
      </p:sp>
      <p:sp>
        <p:nvSpPr>
          <p:cNvPr id="221" name="Shape 221"/>
          <p:cNvSpPr/>
          <p:nvPr/>
        </p:nvSpPr>
        <p:spPr>
          <a:xfrm>
            <a:off x="691243" y="2361297"/>
            <a:ext cx="5181600" cy="3108543"/>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This is the most moveable of all joints. Allow flexion, extension, adduction, abduction, rotation, and circumduction. The shoulder and hips are both examples of the ball and socket joint. </a:t>
            </a:r>
          </a:p>
        </p:txBody>
      </p:sp>
      <p:pic>
        <p:nvPicPr>
          <p:cNvPr id="222" name="Shape 222" descr="XAGCARH3JZ2CANRIOSXCA2RDB79CAAL3YX2CAX2V4YLCAL28MP8CALH4C4XCAA84604CAHSDIPICAR8L0T5CAOZ7XWPCA9DQTPFCAV4J5VMCAPL9OQCCAHD3VBQCA7NP6ODCAAS7BQCCA2TK60TCAWX4B8O"/>
          <p:cNvPicPr preferRelativeResize="0"/>
          <p:nvPr/>
        </p:nvPicPr>
        <p:blipFill rotWithShape="1">
          <a:blip r:embed="rId3">
            <a:alphaModFix/>
          </a:blip>
          <a:srcRect/>
          <a:stretch/>
        </p:blipFill>
        <p:spPr>
          <a:xfrm>
            <a:off x="7086599" y="1866900"/>
            <a:ext cx="3753145" cy="409426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Shape 227"/>
          <p:cNvSpPr txBox="1"/>
          <p:nvPr/>
        </p:nvSpPr>
        <p:spPr>
          <a:xfrm>
            <a:off x="1066800" y="990600"/>
            <a:ext cx="10134600" cy="523220"/>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Hinge Joint</a:t>
            </a:r>
          </a:p>
        </p:txBody>
      </p:sp>
      <p:sp>
        <p:nvSpPr>
          <p:cNvPr id="228" name="Shape 228"/>
          <p:cNvSpPr/>
          <p:nvPr/>
        </p:nvSpPr>
        <p:spPr>
          <a:xfrm>
            <a:off x="914400" y="2505670"/>
            <a:ext cx="4724400" cy="2677656"/>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b="0" i="0" u="none" strike="noStrike" cap="none">
                <a:solidFill>
                  <a:schemeClr val="lt1"/>
                </a:solidFill>
                <a:latin typeface="Century Gothic"/>
                <a:ea typeface="Century Gothic"/>
                <a:cs typeface="Century Gothic"/>
                <a:sym typeface="Century Gothic"/>
              </a:rPr>
              <a:t>This joint allows movement in one direction only. Movements are flexion and extension. The elbow and knee are both examples of hinge joints. </a:t>
            </a:r>
          </a:p>
        </p:txBody>
      </p:sp>
      <p:pic>
        <p:nvPicPr>
          <p:cNvPr id="229" name="Shape 229" descr="0J0CAS4C6BQCAHCUHPMCAXPURJUCALR5H7UCAU41XP3CA5BC6VKCAH4P7ENCACR3B7XCAIO6B2NCAGA5ZPXCA84X9AKCAJ83IS9CARUQEWGCAJ3E9X9CAXFWOE0CAW0HVYWCA2XTHGYCA4ZLO64CAKHU2J0"/>
          <p:cNvPicPr preferRelativeResize="0"/>
          <p:nvPr/>
        </p:nvPicPr>
        <p:blipFill rotWithShape="1">
          <a:blip r:embed="rId3">
            <a:alphaModFix/>
          </a:blip>
          <a:srcRect/>
          <a:stretch/>
        </p:blipFill>
        <p:spPr>
          <a:xfrm>
            <a:off x="8120289" y="1994266"/>
            <a:ext cx="2698570" cy="36982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Shape 234"/>
          <p:cNvSpPr txBox="1"/>
          <p:nvPr/>
        </p:nvSpPr>
        <p:spPr>
          <a:xfrm>
            <a:off x="5105400" y="985157"/>
            <a:ext cx="2342308" cy="523220"/>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2800" b="1" i="0" u="none" strike="noStrike" cap="none">
                <a:solidFill>
                  <a:schemeClr val="lt1"/>
                </a:solidFill>
                <a:latin typeface="Century Gothic"/>
                <a:ea typeface="Century Gothic"/>
                <a:cs typeface="Century Gothic"/>
                <a:sym typeface="Century Gothic"/>
              </a:rPr>
              <a:t>Gliding Joint</a:t>
            </a:r>
          </a:p>
        </p:txBody>
      </p:sp>
      <p:sp>
        <p:nvSpPr>
          <p:cNvPr id="235" name="Shape 235"/>
          <p:cNvSpPr/>
          <p:nvPr/>
        </p:nvSpPr>
        <p:spPr>
          <a:xfrm>
            <a:off x="1143000" y="2438400"/>
            <a:ext cx="4490357" cy="2677656"/>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a:solidFill>
                  <a:schemeClr val="lt1"/>
                </a:solidFill>
                <a:latin typeface="Century Gothic"/>
                <a:ea typeface="Century Gothic"/>
                <a:cs typeface="Century Gothic"/>
                <a:sym typeface="Century Gothic"/>
              </a:rPr>
              <a:t>In this joint the bones glide over each other. It is the least moveable of the joints. The tarsals and carpals are an example of this joint. </a:t>
            </a:r>
          </a:p>
        </p:txBody>
      </p:sp>
      <p:pic>
        <p:nvPicPr>
          <p:cNvPr id="236" name="Shape 236" descr="X49CAMQ4EOVCAUIDE61CAZNP6EZCAFNIC0GCACGT401CA8BMGXWCAAIXE6CCAE598ATCASD2J0ZCATSDX19CAO3YI1XCA13HR74CA2N9LYNCAG4Z63HCAXH0ZENCAAU3T87CALO0BZ5CAEKL2W2CA1V058G"/>
          <p:cNvPicPr preferRelativeResize="0"/>
          <p:nvPr/>
        </p:nvPicPr>
        <p:blipFill rotWithShape="1">
          <a:blip r:embed="rId3">
            <a:alphaModFix/>
          </a:blip>
          <a:srcRect/>
          <a:stretch/>
        </p:blipFill>
        <p:spPr>
          <a:xfrm>
            <a:off x="7772400" y="1905565"/>
            <a:ext cx="2734990" cy="374295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Shape 241"/>
          <p:cNvSpPr txBox="1"/>
          <p:nvPr/>
        </p:nvSpPr>
        <p:spPr>
          <a:xfrm>
            <a:off x="5257800" y="694215"/>
            <a:ext cx="2327881" cy="523220"/>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2800" b="1">
                <a:solidFill>
                  <a:schemeClr val="lt1"/>
                </a:solidFill>
                <a:latin typeface="Century Gothic"/>
                <a:ea typeface="Century Gothic"/>
                <a:cs typeface="Century Gothic"/>
                <a:sym typeface="Century Gothic"/>
              </a:rPr>
              <a:t>Saddle Joint</a:t>
            </a:r>
          </a:p>
        </p:txBody>
      </p:sp>
      <p:sp>
        <p:nvSpPr>
          <p:cNvPr id="242" name="Shape 242"/>
          <p:cNvSpPr/>
          <p:nvPr/>
        </p:nvSpPr>
        <p:spPr>
          <a:xfrm>
            <a:off x="1208314" y="1447800"/>
            <a:ext cx="10058400" cy="1815882"/>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a:solidFill>
                  <a:schemeClr val="lt1"/>
                </a:solidFill>
                <a:latin typeface="Century Gothic"/>
                <a:ea typeface="Century Gothic"/>
                <a:cs typeface="Century Gothic"/>
                <a:sym typeface="Century Gothic"/>
              </a:rPr>
              <a:t>This joint provides movement around two axes, allowing flexion, extension, adduction, abduction and circumduction. This is only found between the thumb and the metacarpal. </a:t>
            </a:r>
          </a:p>
        </p:txBody>
      </p:sp>
      <p:pic>
        <p:nvPicPr>
          <p:cNvPr id="243" name="Shape 243" descr="5IFCAG8X25ZCA3D3GZFCA55HZ7WCARGL9KKCAYYGRF8CA51VG8VCAS5HM27CA48TS47CA3REZDXCAU1S12QCAQJWFU3CARZM4ETCAP2G5COCA3H331TCAF0Z816CAUW3Z1GCA828CL0CAEVHLM3CAWVOLJ2"/>
          <p:cNvPicPr preferRelativeResize="0"/>
          <p:nvPr/>
        </p:nvPicPr>
        <p:blipFill rotWithShape="1">
          <a:blip r:embed="rId3">
            <a:alphaModFix/>
          </a:blip>
          <a:srcRect/>
          <a:stretch/>
        </p:blipFill>
        <p:spPr>
          <a:xfrm>
            <a:off x="3810000" y="3581400"/>
            <a:ext cx="4497749" cy="273621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Shape 248"/>
          <p:cNvSpPr txBox="1"/>
          <p:nvPr/>
        </p:nvSpPr>
        <p:spPr>
          <a:xfrm>
            <a:off x="5151969" y="924580"/>
            <a:ext cx="1920719" cy="523220"/>
          </a:xfrm>
          <a:prstGeom prst="rect">
            <a:avLst/>
          </a:prstGeom>
          <a:noFill/>
          <a:ln>
            <a:noFill/>
          </a:ln>
        </p:spPr>
        <p:txBody>
          <a:bodyPr wrap="square" lIns="91425" tIns="45700" rIns="91425" bIns="45700" anchor="t" anchorCtr="0">
            <a:noAutofit/>
          </a:bodyPr>
          <a:lstStyle/>
          <a:p>
            <a:pPr marL="0" marR="0" lvl="0" indent="0" algn="l" rtl="0">
              <a:spcBef>
                <a:spcPts val="0"/>
              </a:spcBef>
              <a:buSzPct val="25000"/>
              <a:buNone/>
            </a:pPr>
            <a:r>
              <a:rPr lang="en-GB" sz="2800" b="1">
                <a:solidFill>
                  <a:schemeClr val="lt1"/>
                </a:solidFill>
                <a:latin typeface="Century Gothic"/>
                <a:ea typeface="Century Gothic"/>
                <a:cs typeface="Century Gothic"/>
                <a:sym typeface="Century Gothic"/>
              </a:rPr>
              <a:t>Pivot Joint</a:t>
            </a:r>
          </a:p>
        </p:txBody>
      </p:sp>
      <p:sp>
        <p:nvSpPr>
          <p:cNvPr id="249" name="Shape 249"/>
          <p:cNvSpPr/>
          <p:nvPr/>
        </p:nvSpPr>
        <p:spPr>
          <a:xfrm>
            <a:off x="805543" y="1752600"/>
            <a:ext cx="10744200" cy="1384995"/>
          </a:xfrm>
          <a:prstGeom prst="rect">
            <a:avLst/>
          </a:prstGeom>
          <a:noFill/>
          <a:ln>
            <a:noFill/>
          </a:ln>
        </p:spPr>
        <p:txBody>
          <a:bodyPr wrap="square" lIns="91425" tIns="45700" rIns="91425" bIns="45700" anchor="t" anchorCtr="0">
            <a:noAutofit/>
          </a:bodyPr>
          <a:lstStyle/>
          <a:p>
            <a:pPr marL="0" marR="0" lvl="0" indent="0" algn="ctr" rtl="0">
              <a:spcBef>
                <a:spcPts val="0"/>
              </a:spcBef>
              <a:buSzPct val="25000"/>
              <a:buNone/>
            </a:pPr>
            <a:r>
              <a:rPr lang="en-GB" sz="2800">
                <a:solidFill>
                  <a:schemeClr val="lt1"/>
                </a:solidFill>
                <a:latin typeface="Century Gothic"/>
                <a:ea typeface="Century Gothic"/>
                <a:cs typeface="Century Gothic"/>
                <a:sym typeface="Century Gothic"/>
              </a:rPr>
              <a:t>This joint provides movement around one axis only and a rotary movement. The cervical vertebrae is an example of this. </a:t>
            </a:r>
          </a:p>
        </p:txBody>
      </p:sp>
      <p:sp>
        <p:nvSpPr>
          <p:cNvPr id="250" name="Shape 250"/>
          <p:cNvSpPr txBox="1"/>
          <p:nvPr/>
        </p:nvSpPr>
        <p:spPr>
          <a:xfrm>
            <a:off x="457200" y="1600200"/>
            <a:ext cx="8229600" cy="3700463"/>
          </a:xfrm>
          <a:prstGeom prst="rect">
            <a:avLst/>
          </a:prstGeom>
          <a:noFill/>
          <a:ln>
            <a:noFill/>
          </a:ln>
        </p:spPr>
        <p:txBody>
          <a:bodyPr wrap="square" lIns="91425" tIns="45700" rIns="91425" bIns="45700" anchor="t" anchorCtr="0">
            <a:noAutofit/>
          </a:bodyPr>
          <a:lstStyle/>
          <a:p>
            <a:pPr marL="285750" marR="0" lvl="0" indent="-285750" algn="ctr" rtl="0">
              <a:spcBef>
                <a:spcPts val="0"/>
              </a:spcBef>
              <a:spcAft>
                <a:spcPts val="0"/>
              </a:spcAft>
              <a:buClr>
                <a:schemeClr val="accent1"/>
              </a:buClr>
              <a:buSzPct val="25000"/>
              <a:buFont typeface="Arial"/>
              <a:buNone/>
            </a:pPr>
            <a:r>
              <a:rPr lang="en-GB" sz="2800" cap="small">
                <a:solidFill>
                  <a:schemeClr val="dk1"/>
                </a:solidFill>
                <a:latin typeface="Century Gothic"/>
                <a:ea typeface="Century Gothic"/>
                <a:cs typeface="Century Gothic"/>
                <a:sym typeface="Century Gothic"/>
              </a:rPr>
              <a:t>. </a:t>
            </a:r>
          </a:p>
        </p:txBody>
      </p:sp>
      <p:pic>
        <p:nvPicPr>
          <p:cNvPr id="251" name="Shape 251" descr="ITGCAF7JX54CA0ZECF4CAN5YSTUCAGSF8CMCAMWGS2YCAR0UCOTCA823ZY0CAFLTJPFCAQWWUQUCA78YDLSCAT4QVKUCAAM43YRCAG3Q8XPCAXAX7UICASTBE19CAWURZ9TCAS4SBKZCASG89XTCA84NHAX"/>
          <p:cNvPicPr preferRelativeResize="0"/>
          <p:nvPr/>
        </p:nvPicPr>
        <p:blipFill rotWithShape="1">
          <a:blip r:embed="rId3">
            <a:alphaModFix/>
          </a:blip>
          <a:srcRect/>
          <a:stretch/>
        </p:blipFill>
        <p:spPr>
          <a:xfrm>
            <a:off x="3891643" y="3581400"/>
            <a:ext cx="4570171" cy="2195292"/>
          </a:xfrm>
          <a:prstGeom prst="rect">
            <a:avLst/>
          </a:prstGeom>
          <a:noFill/>
          <a:ln>
            <a:noFill/>
          </a:ln>
        </p:spPr>
      </p:pic>
    </p:spTree>
  </p:cSld>
  <p:clrMapOvr>
    <a:masterClrMapping/>
  </p:clrMapOvr>
</p:sld>
</file>

<file path=ppt/theme/theme1.xml><?xml version="1.0" encoding="utf-8"?>
<a:theme xmlns:a="http://schemas.openxmlformats.org/drawingml/2006/main"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733</Words>
  <Application>Microsoft Office PowerPoint</Application>
  <PresentationFormat>Widescreen</PresentationFormat>
  <Paragraphs>86</Paragraphs>
  <Slides>20</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Noto Sans Symbols</vt:lpstr>
      <vt:lpstr>Century Gothic</vt:lpstr>
      <vt:lpstr>Vapor Trail</vt:lpstr>
      <vt:lpstr>THE SKELETAL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SKELETAL SYSTEM</dc:title>
  <dc:creator>Christy Anson-Harries</dc:creator>
  <cp:lastModifiedBy>christyah</cp:lastModifiedBy>
  <cp:revision>1</cp:revision>
  <dcterms:modified xsi:type="dcterms:W3CDTF">2017-10-20T12:36:46Z</dcterms:modified>
</cp:coreProperties>
</file>