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56"/>
  </p:notesMasterIdLst>
  <p:sldIdLst>
    <p:sldId id="256" r:id="rId2"/>
    <p:sldId id="349" r:id="rId3"/>
    <p:sldId id="350" r:id="rId4"/>
    <p:sldId id="304" r:id="rId5"/>
    <p:sldId id="306" r:id="rId6"/>
    <p:sldId id="348" r:id="rId7"/>
    <p:sldId id="307" r:id="rId8"/>
    <p:sldId id="308" r:id="rId9"/>
    <p:sldId id="257" r:id="rId10"/>
    <p:sldId id="309" r:id="rId11"/>
    <p:sldId id="261" r:id="rId12"/>
    <p:sldId id="310" r:id="rId13"/>
    <p:sldId id="311" r:id="rId14"/>
    <p:sldId id="258" r:id="rId15"/>
    <p:sldId id="263" r:id="rId16"/>
    <p:sldId id="353" r:id="rId17"/>
    <p:sldId id="354" r:id="rId18"/>
    <p:sldId id="352" r:id="rId19"/>
    <p:sldId id="346" r:id="rId20"/>
    <p:sldId id="312" r:id="rId21"/>
    <p:sldId id="267" r:id="rId22"/>
    <p:sldId id="314" r:id="rId23"/>
    <p:sldId id="288" r:id="rId24"/>
    <p:sldId id="270" r:id="rId25"/>
    <p:sldId id="342" r:id="rId26"/>
    <p:sldId id="344" r:id="rId27"/>
    <p:sldId id="345" r:id="rId28"/>
    <p:sldId id="343" r:id="rId29"/>
    <p:sldId id="289" r:id="rId30"/>
    <p:sldId id="328" r:id="rId31"/>
    <p:sldId id="329" r:id="rId32"/>
    <p:sldId id="330" r:id="rId33"/>
    <p:sldId id="331" r:id="rId34"/>
    <p:sldId id="332" r:id="rId35"/>
    <p:sldId id="333" r:id="rId36"/>
    <p:sldId id="334" r:id="rId37"/>
    <p:sldId id="335" r:id="rId38"/>
    <p:sldId id="336" r:id="rId39"/>
    <p:sldId id="337" r:id="rId40"/>
    <p:sldId id="338" r:id="rId41"/>
    <p:sldId id="339" r:id="rId42"/>
    <p:sldId id="340" r:id="rId43"/>
    <p:sldId id="341" r:id="rId44"/>
    <p:sldId id="290" r:id="rId45"/>
    <p:sldId id="302" r:id="rId46"/>
    <p:sldId id="355" r:id="rId47"/>
    <p:sldId id="265" r:id="rId48"/>
    <p:sldId id="356" r:id="rId49"/>
    <p:sldId id="260" r:id="rId50"/>
    <p:sldId id="259" r:id="rId51"/>
    <p:sldId id="357" r:id="rId52"/>
    <p:sldId id="262" r:id="rId53"/>
    <p:sldId id="264" r:id="rId54"/>
    <p:sldId id="358" r:id="rId5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256"/>
            <p14:sldId id="349"/>
            <p14:sldId id="350"/>
            <p14:sldId id="304"/>
            <p14:sldId id="306"/>
            <p14:sldId id="348"/>
            <p14:sldId id="307"/>
            <p14:sldId id="308"/>
            <p14:sldId id="257"/>
            <p14:sldId id="309"/>
            <p14:sldId id="261"/>
            <p14:sldId id="310"/>
            <p14:sldId id="311"/>
            <p14:sldId id="258"/>
            <p14:sldId id="263"/>
            <p14:sldId id="353"/>
            <p14:sldId id="354"/>
            <p14:sldId id="352"/>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02"/>
            <p14:sldId id="355"/>
            <p14:sldId id="265"/>
            <p14:sldId id="356"/>
            <p14:sldId id="260"/>
            <p14:sldId id="259"/>
            <p14:sldId id="357"/>
            <p14:sldId id="262"/>
            <p14:sldId id="264"/>
            <p14:sldId id="35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883324-77D8-464A-97F9-94626189896D}" v="70" dt="2023-02-01T09:57:36.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272" autoAdjust="0"/>
    <p:restoredTop sz="61589" autoAdjust="0"/>
  </p:normalViewPr>
  <p:slideViewPr>
    <p:cSldViewPr>
      <p:cViewPr varScale="1">
        <p:scale>
          <a:sx n="67" d="100"/>
          <a:sy n="67" d="100"/>
        </p:scale>
        <p:origin x="2610" y="66"/>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CB883324-77D8-464A-97F9-94626189896D}"/>
    <pc:docChg chg="undo custSel addSld delSld modSld modSection">
      <pc:chgData name="Laura Knight" userId="fcc6b1b8-7f69-4c06-9fd3-1a1553b3cd99" providerId="ADAL" clId="{CB883324-77D8-464A-97F9-94626189896D}" dt="2023-02-01T09:57:36.537" v="277" actId="20577"/>
      <pc:docMkLst>
        <pc:docMk/>
      </pc:docMkLst>
      <pc:sldChg chg="addSp delSp mod">
        <pc:chgData name="Laura Knight" userId="fcc6b1b8-7f69-4c06-9fd3-1a1553b3cd99" providerId="ADAL" clId="{CB883324-77D8-464A-97F9-94626189896D}" dt="2023-01-27T20:36:40.890" v="149" actId="26606"/>
        <pc:sldMkLst>
          <pc:docMk/>
          <pc:sldMk cId="123635553" sldId="257"/>
        </pc:sldMkLst>
        <pc:spChg chg="del">
          <ac:chgData name="Laura Knight" userId="fcc6b1b8-7f69-4c06-9fd3-1a1553b3cd99" providerId="ADAL" clId="{CB883324-77D8-464A-97F9-94626189896D}" dt="2023-01-27T20:36:40.890" v="149" actId="26606"/>
          <ac:spMkLst>
            <pc:docMk/>
            <pc:sldMk cId="123635553" sldId="257"/>
            <ac:spMk id="21" creationId="{80516254-1D9F-4F3A-9870-3A3280BE2BFE}"/>
          </ac:spMkLst>
        </pc:spChg>
        <pc:spChg chg="del">
          <ac:chgData name="Laura Knight" userId="fcc6b1b8-7f69-4c06-9fd3-1a1553b3cd99" providerId="ADAL" clId="{CB883324-77D8-464A-97F9-94626189896D}" dt="2023-01-27T20:36:40.890" v="149" actId="26606"/>
          <ac:spMkLst>
            <pc:docMk/>
            <pc:sldMk cId="123635553" sldId="257"/>
            <ac:spMk id="23" creationId="{FC14672B-27A5-4CDA-ABAF-5E4CF4B41C23}"/>
          </ac:spMkLst>
        </pc:spChg>
        <pc:spChg chg="del">
          <ac:chgData name="Laura Knight" userId="fcc6b1b8-7f69-4c06-9fd3-1a1553b3cd99" providerId="ADAL" clId="{CB883324-77D8-464A-97F9-94626189896D}" dt="2023-01-27T20:36:40.890" v="149" actId="26606"/>
          <ac:spMkLst>
            <pc:docMk/>
            <pc:sldMk cId="123635553" sldId="257"/>
            <ac:spMk id="27" creationId="{9A206779-5C74-4555-94BC-5845C92EC3A8}"/>
          </ac:spMkLst>
        </pc:spChg>
        <pc:spChg chg="add">
          <ac:chgData name="Laura Knight" userId="fcc6b1b8-7f69-4c06-9fd3-1a1553b3cd99" providerId="ADAL" clId="{CB883324-77D8-464A-97F9-94626189896D}" dt="2023-01-27T20:36:40.890" v="149" actId="26606"/>
          <ac:spMkLst>
            <pc:docMk/>
            <pc:sldMk cId="123635553" sldId="257"/>
            <ac:spMk id="32" creationId="{80516254-1D9F-4F3A-9870-3A3280BE2BFE}"/>
          </ac:spMkLst>
        </pc:spChg>
        <pc:spChg chg="add">
          <ac:chgData name="Laura Knight" userId="fcc6b1b8-7f69-4c06-9fd3-1a1553b3cd99" providerId="ADAL" clId="{CB883324-77D8-464A-97F9-94626189896D}" dt="2023-01-27T20:36:40.890" v="149" actId="26606"/>
          <ac:spMkLst>
            <pc:docMk/>
            <pc:sldMk cId="123635553" sldId="257"/>
            <ac:spMk id="34" creationId="{FC14672B-27A5-4CDA-ABAF-5E4CF4B41C23}"/>
          </ac:spMkLst>
        </pc:spChg>
        <pc:spChg chg="add">
          <ac:chgData name="Laura Knight" userId="fcc6b1b8-7f69-4c06-9fd3-1a1553b3cd99" providerId="ADAL" clId="{CB883324-77D8-464A-97F9-94626189896D}" dt="2023-01-27T20:36:40.890" v="149" actId="26606"/>
          <ac:spMkLst>
            <pc:docMk/>
            <pc:sldMk cId="123635553" sldId="257"/>
            <ac:spMk id="38" creationId="{9A206779-5C74-4555-94BC-5845C92EC3A8}"/>
          </ac:spMkLst>
        </pc:spChg>
        <pc:cxnChg chg="del">
          <ac:chgData name="Laura Knight" userId="fcc6b1b8-7f69-4c06-9fd3-1a1553b3cd99" providerId="ADAL" clId="{CB883324-77D8-464A-97F9-94626189896D}" dt="2023-01-27T20:36:40.890" v="149" actId="26606"/>
          <ac:cxnSpMkLst>
            <pc:docMk/>
            <pc:sldMk cId="123635553" sldId="257"/>
            <ac:cxnSpMk id="25" creationId="{8D89589C-2C90-4407-A995-05EC3DD7AB14}"/>
          </ac:cxnSpMkLst>
        </pc:cxnChg>
        <pc:cxnChg chg="add">
          <ac:chgData name="Laura Knight" userId="fcc6b1b8-7f69-4c06-9fd3-1a1553b3cd99" providerId="ADAL" clId="{CB883324-77D8-464A-97F9-94626189896D}" dt="2023-01-27T20:36:40.890" v="149" actId="26606"/>
          <ac:cxnSpMkLst>
            <pc:docMk/>
            <pc:sldMk cId="123635553" sldId="257"/>
            <ac:cxnSpMk id="36" creationId="{8D89589C-2C90-4407-A995-05EC3DD7AB14}"/>
          </ac:cxnSpMkLst>
        </pc:cxnChg>
      </pc:sldChg>
      <pc:sldChg chg="modSp add mod modClrScheme chgLayout">
        <pc:chgData name="Laura Knight" userId="fcc6b1b8-7f69-4c06-9fd3-1a1553b3cd99" providerId="ADAL" clId="{CB883324-77D8-464A-97F9-94626189896D}" dt="2023-01-27T20:42:18.467" v="192" actId="207"/>
        <pc:sldMkLst>
          <pc:docMk/>
          <pc:sldMk cId="1798505261" sldId="259"/>
        </pc:sldMkLst>
        <pc:spChg chg="mod ord">
          <ac:chgData name="Laura Knight" userId="fcc6b1b8-7f69-4c06-9fd3-1a1553b3cd99" providerId="ADAL" clId="{CB883324-77D8-464A-97F9-94626189896D}" dt="2023-01-27T20:42:18.467" v="192" actId="207"/>
          <ac:spMkLst>
            <pc:docMk/>
            <pc:sldMk cId="1798505261" sldId="259"/>
            <ac:spMk id="2" creationId="{507548EB-A1CA-4BFD-917B-56A3BEF6A70D}"/>
          </ac:spMkLst>
        </pc:spChg>
      </pc:sldChg>
      <pc:sldChg chg="addSp delSp modSp add mod setBg delDesignElem">
        <pc:chgData name="Laura Knight" userId="fcc6b1b8-7f69-4c06-9fd3-1a1553b3cd99" providerId="ADAL" clId="{CB883324-77D8-464A-97F9-94626189896D}" dt="2023-01-27T20:41:55.175" v="189" actId="26606"/>
        <pc:sldMkLst>
          <pc:docMk/>
          <pc:sldMk cId="1780971198" sldId="260"/>
        </pc:sldMkLst>
        <pc:spChg chg="mod">
          <ac:chgData name="Laura Knight" userId="fcc6b1b8-7f69-4c06-9fd3-1a1553b3cd99" providerId="ADAL" clId="{CB883324-77D8-464A-97F9-94626189896D}" dt="2023-01-27T20:41:55.175" v="189" actId="26606"/>
          <ac:spMkLst>
            <pc:docMk/>
            <pc:sldMk cId="1780971198" sldId="260"/>
            <ac:spMk id="2" creationId="{7C9B0EE6-4099-4D8D-B909-0641230E2EDE}"/>
          </ac:spMkLst>
        </pc:spChg>
        <pc:spChg chg="mod">
          <ac:chgData name="Laura Knight" userId="fcc6b1b8-7f69-4c06-9fd3-1a1553b3cd99" providerId="ADAL" clId="{CB883324-77D8-464A-97F9-94626189896D}" dt="2023-01-27T20:41:55.175" v="189" actId="26606"/>
          <ac:spMkLst>
            <pc:docMk/>
            <pc:sldMk cId="1780971198" sldId="260"/>
            <ac:spMk id="3" creationId="{E48F91A2-20E6-41EE-8694-00940B180F20}"/>
          </ac:spMkLst>
        </pc:spChg>
        <pc:spChg chg="add">
          <ac:chgData name="Laura Knight" userId="fcc6b1b8-7f69-4c06-9fd3-1a1553b3cd99" providerId="ADAL" clId="{CB883324-77D8-464A-97F9-94626189896D}" dt="2023-01-27T20:41:55.175" v="189" actId="26606"/>
          <ac:spMkLst>
            <pc:docMk/>
            <pc:sldMk cId="1780971198" sldId="260"/>
            <ac:spMk id="6" creationId="{57228ED1-B9A0-400B-9B40-A4517FEB69E8}"/>
          </ac:spMkLst>
        </pc:spChg>
        <pc:spChg chg="del">
          <ac:chgData name="Laura Knight" userId="fcc6b1b8-7f69-4c06-9fd3-1a1553b3cd99" providerId="ADAL" clId="{CB883324-77D8-464A-97F9-94626189896D}" dt="2023-01-27T20:41:07.009" v="179"/>
          <ac:spMkLst>
            <pc:docMk/>
            <pc:sldMk cId="1780971198" sldId="260"/>
            <ac:spMk id="9" creationId="{3D2EE047-566C-48D4-9F44-4BB3B58FB300}"/>
          </ac:spMkLst>
        </pc:spChg>
        <pc:spChg chg="add">
          <ac:chgData name="Laura Knight" userId="fcc6b1b8-7f69-4c06-9fd3-1a1553b3cd99" providerId="ADAL" clId="{CB883324-77D8-464A-97F9-94626189896D}" dt="2023-01-27T20:41:55.175" v="189" actId="26606"/>
          <ac:spMkLst>
            <pc:docMk/>
            <pc:sldMk cId="1780971198" sldId="260"/>
            <ac:spMk id="11" creationId="{DA4D3818-CA69-46CE-A808-0750E5BFD414}"/>
          </ac:spMkLst>
        </pc:spChg>
        <pc:picChg chg="mod ord">
          <ac:chgData name="Laura Knight" userId="fcc6b1b8-7f69-4c06-9fd3-1a1553b3cd99" providerId="ADAL" clId="{CB883324-77D8-464A-97F9-94626189896D}" dt="2023-01-27T20:41:55.175" v="189" actId="26606"/>
          <ac:picMkLst>
            <pc:docMk/>
            <pc:sldMk cId="1780971198" sldId="260"/>
            <ac:picMk id="4" creationId="{AF0F4424-EBAD-4E38-9B42-E28348A69550}"/>
          </ac:picMkLst>
        </pc:picChg>
      </pc:sldChg>
      <pc:sldChg chg="modSp add mod">
        <pc:chgData name="Laura Knight" userId="fcc6b1b8-7f69-4c06-9fd3-1a1553b3cd99" providerId="ADAL" clId="{CB883324-77D8-464A-97F9-94626189896D}" dt="2023-01-27T20:42:44.928" v="204" actId="1076"/>
        <pc:sldMkLst>
          <pc:docMk/>
          <pc:sldMk cId="3114100164" sldId="262"/>
        </pc:sldMkLst>
        <pc:picChg chg="mod">
          <ac:chgData name="Laura Knight" userId="fcc6b1b8-7f69-4c06-9fd3-1a1553b3cd99" providerId="ADAL" clId="{CB883324-77D8-464A-97F9-94626189896D}" dt="2023-01-27T20:42:44.928" v="204" actId="1076"/>
          <ac:picMkLst>
            <pc:docMk/>
            <pc:sldMk cId="3114100164" sldId="262"/>
            <ac:picMk id="4" creationId="{ADF536D2-C975-47F2-94B0-7EA98F985E47}"/>
          </ac:picMkLst>
        </pc:picChg>
      </pc:sldChg>
      <pc:sldChg chg="add">
        <pc:chgData name="Laura Knight" userId="fcc6b1b8-7f69-4c06-9fd3-1a1553b3cd99" providerId="ADAL" clId="{CB883324-77D8-464A-97F9-94626189896D}" dt="2023-01-27T20:41:07.009" v="179"/>
        <pc:sldMkLst>
          <pc:docMk/>
          <pc:sldMk cId="707660282" sldId="264"/>
        </pc:sldMkLst>
      </pc:sldChg>
      <pc:sldChg chg="modSp add mod modClrScheme chgLayout">
        <pc:chgData name="Laura Knight" userId="fcc6b1b8-7f69-4c06-9fd3-1a1553b3cd99" providerId="ADAL" clId="{CB883324-77D8-464A-97F9-94626189896D}" dt="2023-01-27T20:41:32.154" v="187" actId="700"/>
        <pc:sldMkLst>
          <pc:docMk/>
          <pc:sldMk cId="2309702507" sldId="265"/>
        </pc:sldMkLst>
        <pc:spChg chg="mod ord">
          <ac:chgData name="Laura Knight" userId="fcc6b1b8-7f69-4c06-9fd3-1a1553b3cd99" providerId="ADAL" clId="{CB883324-77D8-464A-97F9-94626189896D}" dt="2023-01-27T20:41:32.154" v="187" actId="700"/>
          <ac:spMkLst>
            <pc:docMk/>
            <pc:sldMk cId="2309702507" sldId="265"/>
            <ac:spMk id="2" creationId="{74E0F3F3-CCC2-45DD-AFF9-FDD204FC8261}"/>
          </ac:spMkLst>
        </pc:spChg>
      </pc:sldChg>
      <pc:sldChg chg="add">
        <pc:chgData name="Laura Knight" userId="fcc6b1b8-7f69-4c06-9fd3-1a1553b3cd99" providerId="ADAL" clId="{CB883324-77D8-464A-97F9-94626189896D}" dt="2023-01-27T20:27:06.459" v="13"/>
        <pc:sldMkLst>
          <pc:docMk/>
          <pc:sldMk cId="2471132667" sldId="267"/>
        </pc:sldMkLst>
      </pc:sldChg>
      <pc:sldChg chg="delSp modSp add mod">
        <pc:chgData name="Laura Knight" userId="fcc6b1b8-7f69-4c06-9fd3-1a1553b3cd99" providerId="ADAL" clId="{CB883324-77D8-464A-97F9-94626189896D}" dt="2023-01-27T20:29:47.611" v="33" actId="478"/>
        <pc:sldMkLst>
          <pc:docMk/>
          <pc:sldMk cId="2025838264" sldId="270"/>
        </pc:sldMkLst>
        <pc:spChg chg="del mod">
          <ac:chgData name="Laura Knight" userId="fcc6b1b8-7f69-4c06-9fd3-1a1553b3cd99" providerId="ADAL" clId="{CB883324-77D8-464A-97F9-94626189896D}" dt="2023-01-27T20:29:47.611" v="33" actId="478"/>
          <ac:spMkLst>
            <pc:docMk/>
            <pc:sldMk cId="2025838264" sldId="270"/>
            <ac:spMk id="8194" creationId="{00000000-0000-0000-0000-000000000000}"/>
          </ac:spMkLst>
        </pc:spChg>
      </pc:sldChg>
      <pc:sldChg chg="add">
        <pc:chgData name="Laura Knight" userId="fcc6b1b8-7f69-4c06-9fd3-1a1553b3cd99" providerId="ADAL" clId="{CB883324-77D8-464A-97F9-94626189896D}" dt="2023-01-27T20:27:06.459" v="13"/>
        <pc:sldMkLst>
          <pc:docMk/>
          <pc:sldMk cId="3334797450" sldId="288"/>
        </pc:sldMkLst>
      </pc:sldChg>
      <pc:sldChg chg="delSp modSp add mod setBg delDesignElem">
        <pc:chgData name="Laura Knight" userId="fcc6b1b8-7f69-4c06-9fd3-1a1553b3cd99" providerId="ADAL" clId="{CB883324-77D8-464A-97F9-94626189896D}" dt="2023-01-27T20:34:43.746" v="122" actId="26606"/>
        <pc:sldMkLst>
          <pc:docMk/>
          <pc:sldMk cId="3329227812" sldId="289"/>
        </pc:sldMkLst>
        <pc:spChg chg="mod">
          <ac:chgData name="Laura Knight" userId="fcc6b1b8-7f69-4c06-9fd3-1a1553b3cd99" providerId="ADAL" clId="{CB883324-77D8-464A-97F9-94626189896D}" dt="2023-01-27T20:34:43.746" v="122" actId="26606"/>
          <ac:spMkLst>
            <pc:docMk/>
            <pc:sldMk cId="3329227812" sldId="289"/>
            <ac:spMk id="2" creationId="{00000000-0000-0000-0000-000000000000}"/>
          </ac:spMkLst>
        </pc:spChg>
        <pc:spChg chg="mod">
          <ac:chgData name="Laura Knight" userId="fcc6b1b8-7f69-4c06-9fd3-1a1553b3cd99" providerId="ADAL" clId="{CB883324-77D8-464A-97F9-94626189896D}" dt="2023-01-27T20:34:43.746" v="122" actId="26606"/>
          <ac:spMkLst>
            <pc:docMk/>
            <pc:sldMk cId="3329227812" sldId="289"/>
            <ac:spMk id="3" creationId="{00000000-0000-0000-0000-000000000000}"/>
          </ac:spMkLst>
        </pc:spChg>
        <pc:spChg chg="del">
          <ac:chgData name="Laura Knight" userId="fcc6b1b8-7f69-4c06-9fd3-1a1553b3cd99" providerId="ADAL" clId="{CB883324-77D8-464A-97F9-94626189896D}" dt="2023-01-27T20:27:06.459" v="13"/>
          <ac:spMkLst>
            <pc:docMk/>
            <pc:sldMk cId="3329227812" sldId="289"/>
            <ac:spMk id="9" creationId="{9DE5E9C2-E241-427F-9602-B75D1E0F5170}"/>
          </ac:spMkLst>
        </pc:spChg>
        <pc:picChg chg="mod">
          <ac:chgData name="Laura Knight" userId="fcc6b1b8-7f69-4c06-9fd3-1a1553b3cd99" providerId="ADAL" clId="{CB883324-77D8-464A-97F9-94626189896D}" dt="2023-01-27T20:34:43.746" v="122" actId="26606"/>
          <ac:picMkLst>
            <pc:docMk/>
            <pc:sldMk cId="3329227812" sldId="289"/>
            <ac:picMk id="4" creationId="{00000000-0000-0000-0000-000000000000}"/>
          </ac:picMkLst>
        </pc:picChg>
      </pc:sldChg>
      <pc:sldChg chg="modSp add mod setBg">
        <pc:chgData name="Laura Knight" userId="fcc6b1b8-7f69-4c06-9fd3-1a1553b3cd99" providerId="ADAL" clId="{CB883324-77D8-464A-97F9-94626189896D}" dt="2023-01-27T20:39:53.045" v="172" actId="26606"/>
        <pc:sldMkLst>
          <pc:docMk/>
          <pc:sldMk cId="3495377415" sldId="290"/>
        </pc:sldMkLst>
        <pc:spChg chg="mod">
          <ac:chgData name="Laura Knight" userId="fcc6b1b8-7f69-4c06-9fd3-1a1553b3cd99" providerId="ADAL" clId="{CB883324-77D8-464A-97F9-94626189896D}" dt="2023-01-27T20:39:53.045" v="172" actId="26606"/>
          <ac:spMkLst>
            <pc:docMk/>
            <pc:sldMk cId="3495377415" sldId="290"/>
            <ac:spMk id="2" creationId="{00000000-0000-0000-0000-000000000000}"/>
          </ac:spMkLst>
        </pc:spChg>
        <pc:spChg chg="mod">
          <ac:chgData name="Laura Knight" userId="fcc6b1b8-7f69-4c06-9fd3-1a1553b3cd99" providerId="ADAL" clId="{CB883324-77D8-464A-97F9-94626189896D}" dt="2023-01-27T20:39:53.045" v="172" actId="26606"/>
          <ac:spMkLst>
            <pc:docMk/>
            <pc:sldMk cId="3495377415" sldId="290"/>
            <ac:spMk id="3" creationId="{00000000-0000-0000-0000-000000000000}"/>
          </ac:spMkLst>
        </pc:spChg>
        <pc:picChg chg="mod">
          <ac:chgData name="Laura Knight" userId="fcc6b1b8-7f69-4c06-9fd3-1a1553b3cd99" providerId="ADAL" clId="{CB883324-77D8-464A-97F9-94626189896D}" dt="2023-01-27T20:39:53.045" v="172" actId="26606"/>
          <ac:picMkLst>
            <pc:docMk/>
            <pc:sldMk cId="3495377415" sldId="290"/>
            <ac:picMk id="5" creationId="{00000000-0000-0000-0000-000000000000}"/>
          </ac:picMkLst>
        </pc:picChg>
      </pc:sldChg>
      <pc:sldChg chg="add">
        <pc:chgData name="Laura Knight" userId="fcc6b1b8-7f69-4c06-9fd3-1a1553b3cd99" providerId="ADAL" clId="{CB883324-77D8-464A-97F9-94626189896D}" dt="2023-01-27T20:27:06.459" v="13"/>
        <pc:sldMkLst>
          <pc:docMk/>
          <pc:sldMk cId="2182346918" sldId="302"/>
        </pc:sldMkLst>
      </pc:sldChg>
      <pc:sldChg chg="delSp modSp mod">
        <pc:chgData name="Laura Knight" userId="fcc6b1b8-7f69-4c06-9fd3-1a1553b3cd99" providerId="ADAL" clId="{CB883324-77D8-464A-97F9-94626189896D}" dt="2023-01-27T20:36:14.502" v="148" actId="26606"/>
        <pc:sldMkLst>
          <pc:docMk/>
          <pc:sldMk cId="3143238866" sldId="304"/>
        </pc:sldMkLst>
        <pc:spChg chg="mod">
          <ac:chgData name="Laura Knight" userId="fcc6b1b8-7f69-4c06-9fd3-1a1553b3cd99" providerId="ADAL" clId="{CB883324-77D8-464A-97F9-94626189896D}" dt="2023-01-27T20:36:14.502" v="148" actId="26606"/>
          <ac:spMkLst>
            <pc:docMk/>
            <pc:sldMk cId="3143238866" sldId="304"/>
            <ac:spMk id="2" creationId="{00000000-0000-0000-0000-000000000000}"/>
          </ac:spMkLst>
        </pc:spChg>
        <pc:spChg chg="del">
          <ac:chgData name="Laura Knight" userId="fcc6b1b8-7f69-4c06-9fd3-1a1553b3cd99" providerId="ADAL" clId="{CB883324-77D8-464A-97F9-94626189896D}" dt="2023-01-27T20:36:14.502" v="148" actId="26606"/>
          <ac:spMkLst>
            <pc:docMk/>
            <pc:sldMk cId="3143238866" sldId="304"/>
            <ac:spMk id="8" creationId="{80516254-1D9F-4F3A-9870-3A3280BE2BFE}"/>
          </ac:spMkLst>
        </pc:spChg>
        <pc:spChg chg="del">
          <ac:chgData name="Laura Knight" userId="fcc6b1b8-7f69-4c06-9fd3-1a1553b3cd99" providerId="ADAL" clId="{CB883324-77D8-464A-97F9-94626189896D}" dt="2023-01-27T20:36:14.502" v="148" actId="26606"/>
          <ac:spMkLst>
            <pc:docMk/>
            <pc:sldMk cId="3143238866" sldId="304"/>
            <ac:spMk id="10" creationId="{FC14672B-27A5-4CDA-ABAF-5E4CF4B41C23}"/>
          </ac:spMkLst>
        </pc:spChg>
        <pc:spChg chg="del">
          <ac:chgData name="Laura Knight" userId="fcc6b1b8-7f69-4c06-9fd3-1a1553b3cd99" providerId="ADAL" clId="{CB883324-77D8-464A-97F9-94626189896D}" dt="2023-01-27T20:36:14.502" v="148" actId="26606"/>
          <ac:spMkLst>
            <pc:docMk/>
            <pc:sldMk cId="3143238866" sldId="304"/>
            <ac:spMk id="14" creationId="{9A206779-5C74-4555-94BC-5845C92EC3A8}"/>
          </ac:spMkLst>
        </pc:spChg>
        <pc:graphicFrameChg chg="mod modGraphic">
          <ac:chgData name="Laura Knight" userId="fcc6b1b8-7f69-4c06-9fd3-1a1553b3cd99" providerId="ADAL" clId="{CB883324-77D8-464A-97F9-94626189896D}" dt="2023-01-27T20:36:14.502" v="148" actId="26606"/>
          <ac:graphicFrameMkLst>
            <pc:docMk/>
            <pc:sldMk cId="3143238866" sldId="304"/>
            <ac:graphicFrameMk id="26" creationId="{FCFC9BD7-35A5-8E3C-AE28-A31E5BA9FDF9}"/>
          </ac:graphicFrameMkLst>
        </pc:graphicFrameChg>
        <pc:cxnChg chg="del">
          <ac:chgData name="Laura Knight" userId="fcc6b1b8-7f69-4c06-9fd3-1a1553b3cd99" providerId="ADAL" clId="{CB883324-77D8-464A-97F9-94626189896D}" dt="2023-01-27T20:36:14.502" v="148" actId="26606"/>
          <ac:cxnSpMkLst>
            <pc:docMk/>
            <pc:sldMk cId="3143238866" sldId="304"/>
            <ac:cxnSpMk id="12" creationId="{8D89589C-2C90-4407-A995-05EC3DD7AB14}"/>
          </ac:cxnSpMkLst>
        </pc:cxnChg>
      </pc:sldChg>
      <pc:sldChg chg="addSp delSp modSp add mod setBg delDesignElem modNotesTx">
        <pc:chgData name="Laura Knight" userId="fcc6b1b8-7f69-4c06-9fd3-1a1553b3cd99" providerId="ADAL" clId="{CB883324-77D8-464A-97F9-94626189896D}" dt="2023-02-01T09:53:39.423" v="238" actId="20577"/>
        <pc:sldMkLst>
          <pc:docMk/>
          <pc:sldMk cId="948593806" sldId="312"/>
        </pc:sldMkLst>
        <pc:spChg chg="mod">
          <ac:chgData name="Laura Knight" userId="fcc6b1b8-7f69-4c06-9fd3-1a1553b3cd99" providerId="ADAL" clId="{CB883324-77D8-464A-97F9-94626189896D}" dt="2023-01-27T20:35:31.969" v="132" actId="26606"/>
          <ac:spMkLst>
            <pc:docMk/>
            <pc:sldMk cId="948593806" sldId="312"/>
            <ac:spMk id="2" creationId="{00000000-0000-0000-0000-000000000000}"/>
          </ac:spMkLst>
        </pc:spChg>
        <pc:spChg chg="mod ord">
          <ac:chgData name="Laura Knight" userId="fcc6b1b8-7f69-4c06-9fd3-1a1553b3cd99" providerId="ADAL" clId="{CB883324-77D8-464A-97F9-94626189896D}" dt="2023-02-01T09:53:39.423" v="238" actId="20577"/>
          <ac:spMkLst>
            <pc:docMk/>
            <pc:sldMk cId="948593806" sldId="312"/>
            <ac:spMk id="3" creationId="{00000000-0000-0000-0000-000000000000}"/>
          </ac:spMkLst>
        </pc:spChg>
        <pc:spChg chg="add del">
          <ac:chgData name="Laura Knight" userId="fcc6b1b8-7f69-4c06-9fd3-1a1553b3cd99" providerId="ADAL" clId="{CB883324-77D8-464A-97F9-94626189896D}" dt="2023-01-27T20:35:31.969" v="132" actId="26606"/>
          <ac:spMkLst>
            <pc:docMk/>
            <pc:sldMk cId="948593806" sldId="312"/>
            <ac:spMk id="7" creationId="{A1DFCBE5-52C1-48A9-89CF-E7D68CCA1620}"/>
          </ac:spMkLst>
        </pc:spChg>
        <pc:spChg chg="add del">
          <ac:chgData name="Laura Knight" userId="fcc6b1b8-7f69-4c06-9fd3-1a1553b3cd99" providerId="ADAL" clId="{CB883324-77D8-464A-97F9-94626189896D}" dt="2023-01-27T20:35:31.969" v="132" actId="26606"/>
          <ac:spMkLst>
            <pc:docMk/>
            <pc:sldMk cId="948593806" sldId="312"/>
            <ac:spMk id="8" creationId="{EB17C8F6-D357-4254-BBAC-96B01EEBE162}"/>
          </ac:spMkLst>
        </pc:spChg>
        <pc:spChg chg="del">
          <ac:chgData name="Laura Knight" userId="fcc6b1b8-7f69-4c06-9fd3-1a1553b3cd99" providerId="ADAL" clId="{CB883324-77D8-464A-97F9-94626189896D}" dt="2023-01-27T20:27:06.459" v="13"/>
          <ac:spMkLst>
            <pc:docMk/>
            <pc:sldMk cId="948593806" sldId="312"/>
            <ac:spMk id="10" creationId="{A1DFCBE5-52C1-48A9-89CF-E7D68CCA1620}"/>
          </ac:spMkLst>
        </pc:spChg>
        <pc:spChg chg="del">
          <ac:chgData name="Laura Knight" userId="fcc6b1b8-7f69-4c06-9fd3-1a1553b3cd99" providerId="ADAL" clId="{CB883324-77D8-464A-97F9-94626189896D}" dt="2023-01-27T20:27:06.459" v="13"/>
          <ac:spMkLst>
            <pc:docMk/>
            <pc:sldMk cId="948593806" sldId="312"/>
            <ac:spMk id="12" creationId="{EB17C8F6-D357-4254-BBAC-96B01EEBE162}"/>
          </ac:spMkLst>
        </pc:spChg>
        <pc:picChg chg="mod">
          <ac:chgData name="Laura Knight" userId="fcc6b1b8-7f69-4c06-9fd3-1a1553b3cd99" providerId="ADAL" clId="{CB883324-77D8-464A-97F9-94626189896D}" dt="2023-01-27T20:35:31.969" v="132" actId="26606"/>
          <ac:picMkLst>
            <pc:docMk/>
            <pc:sldMk cId="948593806" sldId="312"/>
            <ac:picMk id="4" creationId="{00000000-0000-0000-0000-000000000000}"/>
          </ac:picMkLst>
        </pc:picChg>
        <pc:picChg chg="mod">
          <ac:chgData name="Laura Knight" userId="fcc6b1b8-7f69-4c06-9fd3-1a1553b3cd99" providerId="ADAL" clId="{CB883324-77D8-464A-97F9-94626189896D}" dt="2023-01-27T20:35:31.969" v="132" actId="26606"/>
          <ac:picMkLst>
            <pc:docMk/>
            <pc:sldMk cId="948593806" sldId="312"/>
            <ac:picMk id="5" creationId="{00000000-0000-0000-0000-000000000000}"/>
          </ac:picMkLst>
        </pc:picChg>
      </pc:sldChg>
      <pc:sldChg chg="delSp modSp add mod setBg delDesignElem">
        <pc:chgData name="Laura Knight" userId="fcc6b1b8-7f69-4c06-9fd3-1a1553b3cd99" providerId="ADAL" clId="{CB883324-77D8-464A-97F9-94626189896D}" dt="2023-01-27T20:29:03.705" v="31" actId="1076"/>
        <pc:sldMkLst>
          <pc:docMk/>
          <pc:sldMk cId="3335561990" sldId="314"/>
        </pc:sldMkLst>
        <pc:spChg chg="mod">
          <ac:chgData name="Laura Knight" userId="fcc6b1b8-7f69-4c06-9fd3-1a1553b3cd99" providerId="ADAL" clId="{CB883324-77D8-464A-97F9-94626189896D}" dt="2023-01-27T20:29:03.705" v="31" actId="1076"/>
          <ac:spMkLst>
            <pc:docMk/>
            <pc:sldMk cId="3335561990" sldId="314"/>
            <ac:spMk id="2" creationId="{00000000-0000-0000-0000-000000000000}"/>
          </ac:spMkLst>
        </pc:spChg>
        <pc:spChg chg="mod">
          <ac:chgData name="Laura Knight" userId="fcc6b1b8-7f69-4c06-9fd3-1a1553b3cd99" providerId="ADAL" clId="{CB883324-77D8-464A-97F9-94626189896D}" dt="2023-01-27T20:28:56.689" v="30" actId="207"/>
          <ac:spMkLst>
            <pc:docMk/>
            <pc:sldMk cId="3335561990" sldId="314"/>
            <ac:spMk id="3" creationId="{00000000-0000-0000-0000-000000000000}"/>
          </ac:spMkLst>
        </pc:spChg>
        <pc:spChg chg="del">
          <ac:chgData name="Laura Knight" userId="fcc6b1b8-7f69-4c06-9fd3-1a1553b3cd99" providerId="ADAL" clId="{CB883324-77D8-464A-97F9-94626189896D}" dt="2023-01-27T20:27:06.459" v="13"/>
          <ac:spMkLst>
            <pc:docMk/>
            <pc:sldMk cId="3335561990" sldId="314"/>
            <ac:spMk id="8" creationId="{29DC5A77-10C9-4ECF-B7EB-8D917F36A9EE}"/>
          </ac:spMkLst>
        </pc:spChg>
        <pc:spChg chg="del">
          <ac:chgData name="Laura Knight" userId="fcc6b1b8-7f69-4c06-9fd3-1a1553b3cd99" providerId="ADAL" clId="{CB883324-77D8-464A-97F9-94626189896D}" dt="2023-01-27T20:27:06.459" v="13"/>
          <ac:spMkLst>
            <pc:docMk/>
            <pc:sldMk cId="3335561990" sldId="314"/>
            <ac:spMk id="10" creationId="{2FFE28B5-FB16-49A9-B851-3C35FAC0CACB}"/>
          </ac:spMkLst>
        </pc:spChg>
        <pc:spChg chg="del">
          <ac:chgData name="Laura Knight" userId="fcc6b1b8-7f69-4c06-9fd3-1a1553b3cd99" providerId="ADAL" clId="{CB883324-77D8-464A-97F9-94626189896D}" dt="2023-01-27T20:27:06.459" v="13"/>
          <ac:spMkLst>
            <pc:docMk/>
            <pc:sldMk cId="3335561990" sldId="314"/>
            <ac:spMk id="12" creationId="{01014442-855A-4E0F-8D09-C314661A48B9}"/>
          </ac:spMkLst>
        </pc:spChg>
        <pc:spChg chg="del">
          <ac:chgData name="Laura Knight" userId="fcc6b1b8-7f69-4c06-9fd3-1a1553b3cd99" providerId="ADAL" clId="{CB883324-77D8-464A-97F9-94626189896D}" dt="2023-01-27T20:27:06.459" v="13"/>
          <ac:spMkLst>
            <pc:docMk/>
            <pc:sldMk cId="3335561990" sldId="314"/>
            <ac:spMk id="14" creationId="{9B1ABF09-86CF-414E-88A5-2B84CC7232A9}"/>
          </ac:spMkLst>
        </pc:spChg>
        <pc:spChg chg="del">
          <ac:chgData name="Laura Knight" userId="fcc6b1b8-7f69-4c06-9fd3-1a1553b3cd99" providerId="ADAL" clId="{CB883324-77D8-464A-97F9-94626189896D}" dt="2023-01-27T20:27:06.459" v="13"/>
          <ac:spMkLst>
            <pc:docMk/>
            <pc:sldMk cId="3335561990" sldId="314"/>
            <ac:spMk id="16" creationId="{3FE91770-CDBB-4D24-94E5-AD484F36CE87}"/>
          </ac:spMkLst>
        </pc:spChg>
      </pc:sldChg>
      <pc:sldChg chg="delSp add del setBg delDesignElem">
        <pc:chgData name="Laura Knight" userId="fcc6b1b8-7f69-4c06-9fd3-1a1553b3cd99" providerId="ADAL" clId="{CB883324-77D8-464A-97F9-94626189896D}" dt="2023-01-27T20:40:00.828" v="173" actId="47"/>
        <pc:sldMkLst>
          <pc:docMk/>
          <pc:sldMk cId="2024619192" sldId="327"/>
        </pc:sldMkLst>
        <pc:spChg chg="del">
          <ac:chgData name="Laura Knight" userId="fcc6b1b8-7f69-4c06-9fd3-1a1553b3cd99" providerId="ADAL" clId="{CB883324-77D8-464A-97F9-94626189896D}" dt="2023-01-27T20:27:06.459" v="13"/>
          <ac:spMkLst>
            <pc:docMk/>
            <pc:sldMk cId="2024619192" sldId="327"/>
            <ac:spMk id="8" creationId="{29DC5A77-10C9-4ECF-B7EB-8D917F36A9EE}"/>
          </ac:spMkLst>
        </pc:spChg>
        <pc:spChg chg="del">
          <ac:chgData name="Laura Knight" userId="fcc6b1b8-7f69-4c06-9fd3-1a1553b3cd99" providerId="ADAL" clId="{CB883324-77D8-464A-97F9-94626189896D}" dt="2023-01-27T20:27:06.459" v="13"/>
          <ac:spMkLst>
            <pc:docMk/>
            <pc:sldMk cId="2024619192" sldId="327"/>
            <ac:spMk id="10" creationId="{2FFE28B5-FB16-49A9-B851-3C35FAC0CACB}"/>
          </ac:spMkLst>
        </pc:spChg>
        <pc:spChg chg="del">
          <ac:chgData name="Laura Knight" userId="fcc6b1b8-7f69-4c06-9fd3-1a1553b3cd99" providerId="ADAL" clId="{CB883324-77D8-464A-97F9-94626189896D}" dt="2023-01-27T20:27:06.459" v="13"/>
          <ac:spMkLst>
            <pc:docMk/>
            <pc:sldMk cId="2024619192" sldId="327"/>
            <ac:spMk id="12" creationId="{01014442-855A-4E0F-8D09-C314661A48B9}"/>
          </ac:spMkLst>
        </pc:spChg>
        <pc:spChg chg="del">
          <ac:chgData name="Laura Knight" userId="fcc6b1b8-7f69-4c06-9fd3-1a1553b3cd99" providerId="ADAL" clId="{CB883324-77D8-464A-97F9-94626189896D}" dt="2023-01-27T20:27:06.459" v="13"/>
          <ac:spMkLst>
            <pc:docMk/>
            <pc:sldMk cId="2024619192" sldId="327"/>
            <ac:spMk id="14" creationId="{9B1ABF09-86CF-414E-88A5-2B84CC7232A9}"/>
          </ac:spMkLst>
        </pc:spChg>
        <pc:spChg chg="del">
          <ac:chgData name="Laura Knight" userId="fcc6b1b8-7f69-4c06-9fd3-1a1553b3cd99" providerId="ADAL" clId="{CB883324-77D8-464A-97F9-94626189896D}" dt="2023-01-27T20:27:06.459" v="13"/>
          <ac:spMkLst>
            <pc:docMk/>
            <pc:sldMk cId="2024619192" sldId="327"/>
            <ac:spMk id="16" creationId="{3FE91770-CDBB-4D24-94E5-AD484F36CE87}"/>
          </ac:spMkLst>
        </pc:spChg>
      </pc:sldChg>
      <pc:sldChg chg="add">
        <pc:chgData name="Laura Knight" userId="fcc6b1b8-7f69-4c06-9fd3-1a1553b3cd99" providerId="ADAL" clId="{CB883324-77D8-464A-97F9-94626189896D}" dt="2023-01-27T20:27:06.459" v="13"/>
        <pc:sldMkLst>
          <pc:docMk/>
          <pc:sldMk cId="4044151205" sldId="328"/>
        </pc:sldMkLst>
      </pc:sldChg>
      <pc:sldChg chg="add">
        <pc:chgData name="Laura Knight" userId="fcc6b1b8-7f69-4c06-9fd3-1a1553b3cd99" providerId="ADAL" clId="{CB883324-77D8-464A-97F9-94626189896D}" dt="2023-01-27T20:27:06.459" v="13"/>
        <pc:sldMkLst>
          <pc:docMk/>
          <pc:sldMk cId="4080195073" sldId="329"/>
        </pc:sldMkLst>
      </pc:sldChg>
      <pc:sldChg chg="add">
        <pc:chgData name="Laura Knight" userId="fcc6b1b8-7f69-4c06-9fd3-1a1553b3cd99" providerId="ADAL" clId="{CB883324-77D8-464A-97F9-94626189896D}" dt="2023-01-27T20:27:06.459" v="13"/>
        <pc:sldMkLst>
          <pc:docMk/>
          <pc:sldMk cId="3175680978" sldId="330"/>
        </pc:sldMkLst>
      </pc:sldChg>
      <pc:sldChg chg="delSp modSp add mod modClrScheme chgLayout">
        <pc:chgData name="Laura Knight" userId="fcc6b1b8-7f69-4c06-9fd3-1a1553b3cd99" providerId="ADAL" clId="{CB883324-77D8-464A-97F9-94626189896D}" dt="2023-01-27T20:38:16.184" v="157" actId="1076"/>
        <pc:sldMkLst>
          <pc:docMk/>
          <pc:sldMk cId="1510284037" sldId="331"/>
        </pc:sldMkLst>
        <pc:spChg chg="del">
          <ac:chgData name="Laura Knight" userId="fcc6b1b8-7f69-4c06-9fd3-1a1553b3cd99" providerId="ADAL" clId="{CB883324-77D8-464A-97F9-94626189896D}" dt="2023-01-27T20:37:49.296" v="150" actId="700"/>
          <ac:spMkLst>
            <pc:docMk/>
            <pc:sldMk cId="1510284037" sldId="331"/>
            <ac:spMk id="2" creationId="{00000000-0000-0000-0000-000000000000}"/>
          </ac:spMkLst>
        </pc:spChg>
        <pc:picChg chg="mod ord">
          <ac:chgData name="Laura Knight" userId="fcc6b1b8-7f69-4c06-9fd3-1a1553b3cd99" providerId="ADAL" clId="{CB883324-77D8-464A-97F9-94626189896D}" dt="2023-01-27T20:38:00.647" v="153" actId="1076"/>
          <ac:picMkLst>
            <pc:docMk/>
            <pc:sldMk cId="1510284037" sldId="331"/>
            <ac:picMk id="4" creationId="{00000000-0000-0000-0000-000000000000}"/>
          </ac:picMkLst>
        </pc:picChg>
        <pc:picChg chg="mod modCrop">
          <ac:chgData name="Laura Knight" userId="fcc6b1b8-7f69-4c06-9fd3-1a1553b3cd99" providerId="ADAL" clId="{CB883324-77D8-464A-97F9-94626189896D}" dt="2023-01-27T20:38:16.184" v="157" actId="1076"/>
          <ac:picMkLst>
            <pc:docMk/>
            <pc:sldMk cId="1510284037" sldId="331"/>
            <ac:picMk id="5" creationId="{00000000-0000-0000-0000-000000000000}"/>
          </ac:picMkLst>
        </pc:picChg>
      </pc:sldChg>
      <pc:sldChg chg="addSp delSp add mod setBg delDesignElem">
        <pc:chgData name="Laura Knight" userId="fcc6b1b8-7f69-4c06-9fd3-1a1553b3cd99" providerId="ADAL" clId="{CB883324-77D8-464A-97F9-94626189896D}" dt="2023-01-27T20:34:03.676" v="110" actId="26606"/>
        <pc:sldMkLst>
          <pc:docMk/>
          <pc:sldMk cId="112807423" sldId="332"/>
        </pc:sldMkLst>
        <pc:spChg chg="add">
          <ac:chgData name="Laura Knight" userId="fcc6b1b8-7f69-4c06-9fd3-1a1553b3cd99" providerId="ADAL" clId="{CB883324-77D8-464A-97F9-94626189896D}" dt="2023-01-27T20:34:03.676" v="110" actId="26606"/>
          <ac:spMkLst>
            <pc:docMk/>
            <pc:sldMk cId="112807423" sldId="332"/>
            <ac:spMk id="5" creationId="{29DC5A77-10C9-4ECF-B7EB-8D917F36A9EE}"/>
          </ac:spMkLst>
        </pc:spChg>
        <pc:spChg chg="add">
          <ac:chgData name="Laura Knight" userId="fcc6b1b8-7f69-4c06-9fd3-1a1553b3cd99" providerId="ADAL" clId="{CB883324-77D8-464A-97F9-94626189896D}" dt="2023-01-27T20:34:03.676" v="110" actId="26606"/>
          <ac:spMkLst>
            <pc:docMk/>
            <pc:sldMk cId="112807423" sldId="332"/>
            <ac:spMk id="6" creationId="{2FFE28B5-FB16-49A9-B851-3C35FAC0CACB}"/>
          </ac:spMkLst>
        </pc:spChg>
        <pc:spChg chg="add">
          <ac:chgData name="Laura Knight" userId="fcc6b1b8-7f69-4c06-9fd3-1a1553b3cd99" providerId="ADAL" clId="{CB883324-77D8-464A-97F9-94626189896D}" dt="2023-01-27T20:34:03.676" v="110" actId="26606"/>
          <ac:spMkLst>
            <pc:docMk/>
            <pc:sldMk cId="112807423" sldId="332"/>
            <ac:spMk id="7" creationId="{01014442-855A-4E0F-8D09-C314661A48B9}"/>
          </ac:spMkLst>
        </pc:spChg>
        <pc:spChg chg="del">
          <ac:chgData name="Laura Knight" userId="fcc6b1b8-7f69-4c06-9fd3-1a1553b3cd99" providerId="ADAL" clId="{CB883324-77D8-464A-97F9-94626189896D}" dt="2023-01-27T20:27:06.459" v="13"/>
          <ac:spMkLst>
            <pc:docMk/>
            <pc:sldMk cId="112807423" sldId="332"/>
            <ac:spMk id="8" creationId="{29DC5A77-10C9-4ECF-B7EB-8D917F36A9EE}"/>
          </ac:spMkLst>
        </pc:spChg>
        <pc:spChg chg="add">
          <ac:chgData name="Laura Knight" userId="fcc6b1b8-7f69-4c06-9fd3-1a1553b3cd99" providerId="ADAL" clId="{CB883324-77D8-464A-97F9-94626189896D}" dt="2023-01-27T20:34:03.676" v="110" actId="26606"/>
          <ac:spMkLst>
            <pc:docMk/>
            <pc:sldMk cId="112807423" sldId="332"/>
            <ac:spMk id="9" creationId="{9B1ABF09-86CF-414E-88A5-2B84CC7232A9}"/>
          </ac:spMkLst>
        </pc:spChg>
        <pc:spChg chg="del">
          <ac:chgData name="Laura Knight" userId="fcc6b1b8-7f69-4c06-9fd3-1a1553b3cd99" providerId="ADAL" clId="{CB883324-77D8-464A-97F9-94626189896D}" dt="2023-01-27T20:27:06.459" v="13"/>
          <ac:spMkLst>
            <pc:docMk/>
            <pc:sldMk cId="112807423" sldId="332"/>
            <ac:spMk id="10" creationId="{2FFE28B5-FB16-49A9-B851-3C35FAC0CACB}"/>
          </ac:spMkLst>
        </pc:spChg>
        <pc:spChg chg="add">
          <ac:chgData name="Laura Knight" userId="fcc6b1b8-7f69-4c06-9fd3-1a1553b3cd99" providerId="ADAL" clId="{CB883324-77D8-464A-97F9-94626189896D}" dt="2023-01-27T20:34:03.676" v="110" actId="26606"/>
          <ac:spMkLst>
            <pc:docMk/>
            <pc:sldMk cId="112807423" sldId="332"/>
            <ac:spMk id="11" creationId="{3FE91770-CDBB-4D24-94E5-AD484F36CE87}"/>
          </ac:spMkLst>
        </pc:spChg>
        <pc:spChg chg="del">
          <ac:chgData name="Laura Knight" userId="fcc6b1b8-7f69-4c06-9fd3-1a1553b3cd99" providerId="ADAL" clId="{CB883324-77D8-464A-97F9-94626189896D}" dt="2023-01-27T20:27:06.459" v="13"/>
          <ac:spMkLst>
            <pc:docMk/>
            <pc:sldMk cId="112807423" sldId="332"/>
            <ac:spMk id="12" creationId="{01014442-855A-4E0F-8D09-C314661A48B9}"/>
          </ac:spMkLst>
        </pc:spChg>
        <pc:spChg chg="del">
          <ac:chgData name="Laura Knight" userId="fcc6b1b8-7f69-4c06-9fd3-1a1553b3cd99" providerId="ADAL" clId="{CB883324-77D8-464A-97F9-94626189896D}" dt="2023-01-27T20:27:06.459" v="13"/>
          <ac:spMkLst>
            <pc:docMk/>
            <pc:sldMk cId="112807423" sldId="332"/>
            <ac:spMk id="14" creationId="{9B1ABF09-86CF-414E-88A5-2B84CC7232A9}"/>
          </ac:spMkLst>
        </pc:spChg>
        <pc:spChg chg="del">
          <ac:chgData name="Laura Knight" userId="fcc6b1b8-7f69-4c06-9fd3-1a1553b3cd99" providerId="ADAL" clId="{CB883324-77D8-464A-97F9-94626189896D}" dt="2023-01-27T20:27:06.459" v="13"/>
          <ac:spMkLst>
            <pc:docMk/>
            <pc:sldMk cId="112807423" sldId="332"/>
            <ac:spMk id="16" creationId="{3FE91770-CDBB-4D24-94E5-AD484F36CE87}"/>
          </ac:spMkLst>
        </pc:spChg>
      </pc:sldChg>
      <pc:sldChg chg="add">
        <pc:chgData name="Laura Knight" userId="fcc6b1b8-7f69-4c06-9fd3-1a1553b3cd99" providerId="ADAL" clId="{CB883324-77D8-464A-97F9-94626189896D}" dt="2023-01-27T20:27:06.459" v="13"/>
        <pc:sldMkLst>
          <pc:docMk/>
          <pc:sldMk cId="359333800" sldId="333"/>
        </pc:sldMkLst>
      </pc:sldChg>
      <pc:sldChg chg="addSp delSp modSp add mod setBg delDesignElem">
        <pc:chgData name="Laura Knight" userId="fcc6b1b8-7f69-4c06-9fd3-1a1553b3cd99" providerId="ADAL" clId="{CB883324-77D8-464A-97F9-94626189896D}" dt="2023-01-27T20:34:31.122" v="119" actId="26606"/>
        <pc:sldMkLst>
          <pc:docMk/>
          <pc:sldMk cId="3683553929" sldId="334"/>
        </pc:sldMkLst>
        <pc:spChg chg="mod">
          <ac:chgData name="Laura Knight" userId="fcc6b1b8-7f69-4c06-9fd3-1a1553b3cd99" providerId="ADAL" clId="{CB883324-77D8-464A-97F9-94626189896D}" dt="2023-01-27T20:34:31.122" v="119" actId="26606"/>
          <ac:spMkLst>
            <pc:docMk/>
            <pc:sldMk cId="3683553929" sldId="334"/>
            <ac:spMk id="2" creationId="{00000000-0000-0000-0000-000000000000}"/>
          </ac:spMkLst>
        </pc:spChg>
        <pc:spChg chg="del mod">
          <ac:chgData name="Laura Knight" userId="fcc6b1b8-7f69-4c06-9fd3-1a1553b3cd99" providerId="ADAL" clId="{CB883324-77D8-464A-97F9-94626189896D}" dt="2023-01-27T20:34:31.122" v="119" actId="26606"/>
          <ac:spMkLst>
            <pc:docMk/>
            <pc:sldMk cId="3683553929" sldId="334"/>
            <ac:spMk id="3" creationId="{00000000-0000-0000-0000-000000000000}"/>
          </ac:spMkLst>
        </pc:spChg>
        <pc:spChg chg="add del">
          <ac:chgData name="Laura Knight" userId="fcc6b1b8-7f69-4c06-9fd3-1a1553b3cd99" providerId="ADAL" clId="{CB883324-77D8-464A-97F9-94626189896D}" dt="2023-01-27T20:34:31.122" v="119" actId="26606"/>
          <ac:spMkLst>
            <pc:docMk/>
            <pc:sldMk cId="3683553929" sldId="334"/>
            <ac:spMk id="5" creationId="{80516254-1D9F-4F3A-9870-3A3280BE2BFE}"/>
          </ac:spMkLst>
        </pc:spChg>
        <pc:spChg chg="add del">
          <ac:chgData name="Laura Knight" userId="fcc6b1b8-7f69-4c06-9fd3-1a1553b3cd99" providerId="ADAL" clId="{CB883324-77D8-464A-97F9-94626189896D}" dt="2023-01-27T20:34:31.122" v="119" actId="26606"/>
          <ac:spMkLst>
            <pc:docMk/>
            <pc:sldMk cId="3683553929" sldId="334"/>
            <ac:spMk id="6" creationId="{FC14672B-27A5-4CDA-ABAF-5E4CF4B41C23}"/>
          </ac:spMkLst>
        </pc:spChg>
        <pc:spChg chg="del">
          <ac:chgData name="Laura Knight" userId="fcc6b1b8-7f69-4c06-9fd3-1a1553b3cd99" providerId="ADAL" clId="{CB883324-77D8-464A-97F9-94626189896D}" dt="2023-01-27T20:27:06.459" v="13"/>
          <ac:spMkLst>
            <pc:docMk/>
            <pc:sldMk cId="3683553929" sldId="334"/>
            <ac:spMk id="8" creationId="{80516254-1D9F-4F3A-9870-3A3280BE2BFE}"/>
          </ac:spMkLst>
        </pc:spChg>
        <pc:spChg chg="add del">
          <ac:chgData name="Laura Knight" userId="fcc6b1b8-7f69-4c06-9fd3-1a1553b3cd99" providerId="ADAL" clId="{CB883324-77D8-464A-97F9-94626189896D}" dt="2023-01-27T20:34:31.122" v="119" actId="26606"/>
          <ac:spMkLst>
            <pc:docMk/>
            <pc:sldMk cId="3683553929" sldId="334"/>
            <ac:spMk id="9" creationId="{9A206779-5C74-4555-94BC-5845C92EC3A8}"/>
          </ac:spMkLst>
        </pc:spChg>
        <pc:spChg chg="del">
          <ac:chgData name="Laura Knight" userId="fcc6b1b8-7f69-4c06-9fd3-1a1553b3cd99" providerId="ADAL" clId="{CB883324-77D8-464A-97F9-94626189896D}" dt="2023-01-27T20:27:06.459" v="13"/>
          <ac:spMkLst>
            <pc:docMk/>
            <pc:sldMk cId="3683553929" sldId="334"/>
            <ac:spMk id="10" creationId="{FC14672B-27A5-4CDA-ABAF-5E4CF4B41C23}"/>
          </ac:spMkLst>
        </pc:spChg>
        <pc:spChg chg="del">
          <ac:chgData name="Laura Knight" userId="fcc6b1b8-7f69-4c06-9fd3-1a1553b3cd99" providerId="ADAL" clId="{CB883324-77D8-464A-97F9-94626189896D}" dt="2023-01-27T20:27:06.459" v="13"/>
          <ac:spMkLst>
            <pc:docMk/>
            <pc:sldMk cId="3683553929" sldId="334"/>
            <ac:spMk id="14" creationId="{9A206779-5C74-4555-94BC-5845C92EC3A8}"/>
          </ac:spMkLst>
        </pc:spChg>
        <pc:graphicFrameChg chg="add">
          <ac:chgData name="Laura Knight" userId="fcc6b1b8-7f69-4c06-9fd3-1a1553b3cd99" providerId="ADAL" clId="{CB883324-77D8-464A-97F9-94626189896D}" dt="2023-01-27T20:34:31.122" v="119" actId="26606"/>
          <ac:graphicFrameMkLst>
            <pc:docMk/>
            <pc:sldMk cId="3683553929" sldId="334"/>
            <ac:graphicFrameMk id="11" creationId="{A7918549-94B2-BE67-BA34-A0CDA3AE0E63}"/>
          </ac:graphicFrameMkLst>
        </pc:graphicFrameChg>
        <pc:cxnChg chg="add del">
          <ac:chgData name="Laura Knight" userId="fcc6b1b8-7f69-4c06-9fd3-1a1553b3cd99" providerId="ADAL" clId="{CB883324-77D8-464A-97F9-94626189896D}" dt="2023-01-27T20:34:31.122" v="119" actId="26606"/>
          <ac:cxnSpMkLst>
            <pc:docMk/>
            <pc:sldMk cId="3683553929" sldId="334"/>
            <ac:cxnSpMk id="7" creationId="{8D89589C-2C90-4407-A995-05EC3DD7AB14}"/>
          </ac:cxnSpMkLst>
        </pc:cxnChg>
        <pc:cxnChg chg="del">
          <ac:chgData name="Laura Knight" userId="fcc6b1b8-7f69-4c06-9fd3-1a1553b3cd99" providerId="ADAL" clId="{CB883324-77D8-464A-97F9-94626189896D}" dt="2023-01-27T20:27:06.459" v="13"/>
          <ac:cxnSpMkLst>
            <pc:docMk/>
            <pc:sldMk cId="3683553929" sldId="334"/>
            <ac:cxnSpMk id="12" creationId="{8D89589C-2C90-4407-A995-05EC3DD7AB14}"/>
          </ac:cxnSpMkLst>
        </pc:cxnChg>
      </pc:sldChg>
      <pc:sldChg chg="modSp add mod setBg">
        <pc:chgData name="Laura Knight" userId="fcc6b1b8-7f69-4c06-9fd3-1a1553b3cd99" providerId="ADAL" clId="{CB883324-77D8-464A-97F9-94626189896D}" dt="2023-01-27T20:38:32.767" v="158" actId="26606"/>
        <pc:sldMkLst>
          <pc:docMk/>
          <pc:sldMk cId="2799999839" sldId="335"/>
        </pc:sldMkLst>
        <pc:spChg chg="mod">
          <ac:chgData name="Laura Knight" userId="fcc6b1b8-7f69-4c06-9fd3-1a1553b3cd99" providerId="ADAL" clId="{CB883324-77D8-464A-97F9-94626189896D}" dt="2023-01-27T20:38:32.767" v="158" actId="26606"/>
          <ac:spMkLst>
            <pc:docMk/>
            <pc:sldMk cId="2799999839" sldId="335"/>
            <ac:spMk id="2" creationId="{00000000-0000-0000-0000-000000000000}"/>
          </ac:spMkLst>
        </pc:spChg>
        <pc:spChg chg="mod">
          <ac:chgData name="Laura Knight" userId="fcc6b1b8-7f69-4c06-9fd3-1a1553b3cd99" providerId="ADAL" clId="{CB883324-77D8-464A-97F9-94626189896D}" dt="2023-01-27T20:38:32.767" v="158" actId="26606"/>
          <ac:spMkLst>
            <pc:docMk/>
            <pc:sldMk cId="2799999839" sldId="335"/>
            <ac:spMk id="3" creationId="{00000000-0000-0000-0000-000000000000}"/>
          </ac:spMkLst>
        </pc:spChg>
        <pc:picChg chg="mod">
          <ac:chgData name="Laura Knight" userId="fcc6b1b8-7f69-4c06-9fd3-1a1553b3cd99" providerId="ADAL" clId="{CB883324-77D8-464A-97F9-94626189896D}" dt="2023-01-27T20:38:32.767" v="158" actId="26606"/>
          <ac:picMkLst>
            <pc:docMk/>
            <pc:sldMk cId="2799999839" sldId="335"/>
            <ac:picMk id="4" creationId="{00000000-0000-0000-0000-000000000000}"/>
          </ac:picMkLst>
        </pc:picChg>
      </pc:sldChg>
      <pc:sldChg chg="add">
        <pc:chgData name="Laura Knight" userId="fcc6b1b8-7f69-4c06-9fd3-1a1553b3cd99" providerId="ADAL" clId="{CB883324-77D8-464A-97F9-94626189896D}" dt="2023-01-27T20:27:06.459" v="13"/>
        <pc:sldMkLst>
          <pc:docMk/>
          <pc:sldMk cId="1406373784" sldId="336"/>
        </pc:sldMkLst>
      </pc:sldChg>
      <pc:sldChg chg="addSp delSp modSp add mod setBg delDesignElem">
        <pc:chgData name="Laura Knight" userId="fcc6b1b8-7f69-4c06-9fd3-1a1553b3cd99" providerId="ADAL" clId="{CB883324-77D8-464A-97F9-94626189896D}" dt="2023-01-27T20:38:45.864" v="161" actId="5793"/>
        <pc:sldMkLst>
          <pc:docMk/>
          <pc:sldMk cId="229661838" sldId="337"/>
        </pc:sldMkLst>
        <pc:spChg chg="mod">
          <ac:chgData name="Laura Knight" userId="fcc6b1b8-7f69-4c06-9fd3-1a1553b3cd99" providerId="ADAL" clId="{CB883324-77D8-464A-97F9-94626189896D}" dt="2023-01-27T20:38:45.864" v="161" actId="5793"/>
          <ac:spMkLst>
            <pc:docMk/>
            <pc:sldMk cId="229661838" sldId="337"/>
            <ac:spMk id="3" creationId="{00000000-0000-0000-0000-000000000000}"/>
          </ac:spMkLst>
        </pc:spChg>
        <pc:spChg chg="add">
          <ac:chgData name="Laura Knight" userId="fcc6b1b8-7f69-4c06-9fd3-1a1553b3cd99" providerId="ADAL" clId="{CB883324-77D8-464A-97F9-94626189896D}" dt="2023-01-27T20:38:42.038" v="159" actId="26606"/>
          <ac:spMkLst>
            <pc:docMk/>
            <pc:sldMk cId="229661838" sldId="337"/>
            <ac:spMk id="5" creationId="{29DC5A77-10C9-4ECF-B7EB-8D917F36A9EE}"/>
          </ac:spMkLst>
        </pc:spChg>
        <pc:spChg chg="add">
          <ac:chgData name="Laura Knight" userId="fcc6b1b8-7f69-4c06-9fd3-1a1553b3cd99" providerId="ADAL" clId="{CB883324-77D8-464A-97F9-94626189896D}" dt="2023-01-27T20:38:42.038" v="159" actId="26606"/>
          <ac:spMkLst>
            <pc:docMk/>
            <pc:sldMk cId="229661838" sldId="337"/>
            <ac:spMk id="6" creationId="{2FFE28B5-FB16-49A9-B851-3C35FAC0CACB}"/>
          </ac:spMkLst>
        </pc:spChg>
        <pc:spChg chg="add">
          <ac:chgData name="Laura Knight" userId="fcc6b1b8-7f69-4c06-9fd3-1a1553b3cd99" providerId="ADAL" clId="{CB883324-77D8-464A-97F9-94626189896D}" dt="2023-01-27T20:38:42.038" v="159" actId="26606"/>
          <ac:spMkLst>
            <pc:docMk/>
            <pc:sldMk cId="229661838" sldId="337"/>
            <ac:spMk id="7" creationId="{01014442-855A-4E0F-8D09-C314661A48B9}"/>
          </ac:spMkLst>
        </pc:spChg>
        <pc:spChg chg="del">
          <ac:chgData name="Laura Knight" userId="fcc6b1b8-7f69-4c06-9fd3-1a1553b3cd99" providerId="ADAL" clId="{CB883324-77D8-464A-97F9-94626189896D}" dt="2023-01-27T20:27:06.459" v="13"/>
          <ac:spMkLst>
            <pc:docMk/>
            <pc:sldMk cId="229661838" sldId="337"/>
            <ac:spMk id="8" creationId="{29DC5A77-10C9-4ECF-B7EB-8D917F36A9EE}"/>
          </ac:spMkLst>
        </pc:spChg>
        <pc:spChg chg="add">
          <ac:chgData name="Laura Knight" userId="fcc6b1b8-7f69-4c06-9fd3-1a1553b3cd99" providerId="ADAL" clId="{CB883324-77D8-464A-97F9-94626189896D}" dt="2023-01-27T20:38:42.038" v="159" actId="26606"/>
          <ac:spMkLst>
            <pc:docMk/>
            <pc:sldMk cId="229661838" sldId="337"/>
            <ac:spMk id="9" creationId="{9B1ABF09-86CF-414E-88A5-2B84CC7232A9}"/>
          </ac:spMkLst>
        </pc:spChg>
        <pc:spChg chg="del">
          <ac:chgData name="Laura Knight" userId="fcc6b1b8-7f69-4c06-9fd3-1a1553b3cd99" providerId="ADAL" clId="{CB883324-77D8-464A-97F9-94626189896D}" dt="2023-01-27T20:27:06.459" v="13"/>
          <ac:spMkLst>
            <pc:docMk/>
            <pc:sldMk cId="229661838" sldId="337"/>
            <ac:spMk id="10" creationId="{2FFE28B5-FB16-49A9-B851-3C35FAC0CACB}"/>
          </ac:spMkLst>
        </pc:spChg>
        <pc:spChg chg="add">
          <ac:chgData name="Laura Knight" userId="fcc6b1b8-7f69-4c06-9fd3-1a1553b3cd99" providerId="ADAL" clId="{CB883324-77D8-464A-97F9-94626189896D}" dt="2023-01-27T20:38:42.038" v="159" actId="26606"/>
          <ac:spMkLst>
            <pc:docMk/>
            <pc:sldMk cId="229661838" sldId="337"/>
            <ac:spMk id="11" creationId="{3FE91770-CDBB-4D24-94E5-AD484F36CE87}"/>
          </ac:spMkLst>
        </pc:spChg>
        <pc:spChg chg="del">
          <ac:chgData name="Laura Knight" userId="fcc6b1b8-7f69-4c06-9fd3-1a1553b3cd99" providerId="ADAL" clId="{CB883324-77D8-464A-97F9-94626189896D}" dt="2023-01-27T20:27:06.459" v="13"/>
          <ac:spMkLst>
            <pc:docMk/>
            <pc:sldMk cId="229661838" sldId="337"/>
            <ac:spMk id="12" creationId="{01014442-855A-4E0F-8D09-C314661A48B9}"/>
          </ac:spMkLst>
        </pc:spChg>
        <pc:spChg chg="del">
          <ac:chgData name="Laura Knight" userId="fcc6b1b8-7f69-4c06-9fd3-1a1553b3cd99" providerId="ADAL" clId="{CB883324-77D8-464A-97F9-94626189896D}" dt="2023-01-27T20:27:06.459" v="13"/>
          <ac:spMkLst>
            <pc:docMk/>
            <pc:sldMk cId="229661838" sldId="337"/>
            <ac:spMk id="14" creationId="{9B1ABF09-86CF-414E-88A5-2B84CC7232A9}"/>
          </ac:spMkLst>
        </pc:spChg>
        <pc:spChg chg="del">
          <ac:chgData name="Laura Knight" userId="fcc6b1b8-7f69-4c06-9fd3-1a1553b3cd99" providerId="ADAL" clId="{CB883324-77D8-464A-97F9-94626189896D}" dt="2023-01-27T20:27:06.459" v="13"/>
          <ac:spMkLst>
            <pc:docMk/>
            <pc:sldMk cId="229661838" sldId="337"/>
            <ac:spMk id="16" creationId="{3FE91770-CDBB-4D24-94E5-AD484F36CE87}"/>
          </ac:spMkLst>
        </pc:spChg>
      </pc:sldChg>
      <pc:sldChg chg="add">
        <pc:chgData name="Laura Knight" userId="fcc6b1b8-7f69-4c06-9fd3-1a1553b3cd99" providerId="ADAL" clId="{CB883324-77D8-464A-97F9-94626189896D}" dt="2023-01-27T20:27:06.459" v="13"/>
        <pc:sldMkLst>
          <pc:docMk/>
          <pc:sldMk cId="1572555133" sldId="338"/>
        </pc:sldMkLst>
      </pc:sldChg>
      <pc:sldChg chg="addSp delSp modSp add mod setBg delDesignElem">
        <pc:chgData name="Laura Knight" userId="fcc6b1b8-7f69-4c06-9fd3-1a1553b3cd99" providerId="ADAL" clId="{CB883324-77D8-464A-97F9-94626189896D}" dt="2023-01-27T20:39:34.358" v="171" actId="1076"/>
        <pc:sldMkLst>
          <pc:docMk/>
          <pc:sldMk cId="415262777" sldId="339"/>
        </pc:sldMkLst>
        <pc:spChg chg="mod">
          <ac:chgData name="Laura Knight" userId="fcc6b1b8-7f69-4c06-9fd3-1a1553b3cd99" providerId="ADAL" clId="{CB883324-77D8-464A-97F9-94626189896D}" dt="2023-01-27T20:39:23.129" v="162" actId="26606"/>
          <ac:spMkLst>
            <pc:docMk/>
            <pc:sldMk cId="415262777" sldId="339"/>
            <ac:spMk id="2" creationId="{00000000-0000-0000-0000-000000000000}"/>
          </ac:spMkLst>
        </pc:spChg>
        <pc:spChg chg="mod">
          <ac:chgData name="Laura Knight" userId="fcc6b1b8-7f69-4c06-9fd3-1a1553b3cd99" providerId="ADAL" clId="{CB883324-77D8-464A-97F9-94626189896D}" dt="2023-01-27T20:39:34.358" v="171" actId="1076"/>
          <ac:spMkLst>
            <pc:docMk/>
            <pc:sldMk cId="415262777" sldId="339"/>
            <ac:spMk id="4" creationId="{00000000-0000-0000-0000-000000000000}"/>
          </ac:spMkLst>
        </pc:spChg>
        <pc:spChg chg="add">
          <ac:chgData name="Laura Knight" userId="fcc6b1b8-7f69-4c06-9fd3-1a1553b3cd99" providerId="ADAL" clId="{CB883324-77D8-464A-97F9-94626189896D}" dt="2023-01-27T20:39:23.129" v="162" actId="26606"/>
          <ac:spMkLst>
            <pc:docMk/>
            <pc:sldMk cId="415262777" sldId="339"/>
            <ac:spMk id="6" creationId="{5DB23C2B-2054-4D8B-9E98-9190F8E05EAD}"/>
          </ac:spMkLst>
        </pc:spChg>
        <pc:spChg chg="add">
          <ac:chgData name="Laura Knight" userId="fcc6b1b8-7f69-4c06-9fd3-1a1553b3cd99" providerId="ADAL" clId="{CB883324-77D8-464A-97F9-94626189896D}" dt="2023-01-27T20:39:23.129" v="162" actId="26606"/>
          <ac:spMkLst>
            <pc:docMk/>
            <pc:sldMk cId="415262777" sldId="339"/>
            <ac:spMk id="7" creationId="{8797B5BC-9873-45F9-97D6-298FB5AF08FF}"/>
          </ac:spMkLst>
        </pc:spChg>
        <pc:spChg chg="add">
          <ac:chgData name="Laura Knight" userId="fcc6b1b8-7f69-4c06-9fd3-1a1553b3cd99" providerId="ADAL" clId="{CB883324-77D8-464A-97F9-94626189896D}" dt="2023-01-27T20:39:23.129" v="162" actId="26606"/>
          <ac:spMkLst>
            <pc:docMk/>
            <pc:sldMk cId="415262777" sldId="339"/>
            <ac:spMk id="8" creationId="{665C2FCD-09A4-4B4B-AA73-F330DFE91799}"/>
          </ac:spMkLst>
        </pc:spChg>
        <pc:spChg chg="del">
          <ac:chgData name="Laura Knight" userId="fcc6b1b8-7f69-4c06-9fd3-1a1553b3cd99" providerId="ADAL" clId="{CB883324-77D8-464A-97F9-94626189896D}" dt="2023-01-27T20:27:06.459" v="13"/>
          <ac:spMkLst>
            <pc:docMk/>
            <pc:sldMk cId="415262777" sldId="339"/>
            <ac:spMk id="9" creationId="{29DC5A77-10C9-4ECF-B7EB-8D917F36A9EE}"/>
          </ac:spMkLst>
        </pc:spChg>
        <pc:spChg chg="del">
          <ac:chgData name="Laura Knight" userId="fcc6b1b8-7f69-4c06-9fd3-1a1553b3cd99" providerId="ADAL" clId="{CB883324-77D8-464A-97F9-94626189896D}" dt="2023-01-27T20:27:06.459" v="13"/>
          <ac:spMkLst>
            <pc:docMk/>
            <pc:sldMk cId="415262777" sldId="339"/>
            <ac:spMk id="11" creationId="{2FFE28B5-FB16-49A9-B851-3C35FAC0CACB}"/>
          </ac:spMkLst>
        </pc:spChg>
        <pc:spChg chg="del">
          <ac:chgData name="Laura Knight" userId="fcc6b1b8-7f69-4c06-9fd3-1a1553b3cd99" providerId="ADAL" clId="{CB883324-77D8-464A-97F9-94626189896D}" dt="2023-01-27T20:27:06.459" v="13"/>
          <ac:spMkLst>
            <pc:docMk/>
            <pc:sldMk cId="415262777" sldId="339"/>
            <ac:spMk id="13" creationId="{01014442-855A-4E0F-8D09-C314661A48B9}"/>
          </ac:spMkLst>
        </pc:spChg>
        <pc:spChg chg="del">
          <ac:chgData name="Laura Knight" userId="fcc6b1b8-7f69-4c06-9fd3-1a1553b3cd99" providerId="ADAL" clId="{CB883324-77D8-464A-97F9-94626189896D}" dt="2023-01-27T20:27:06.459" v="13"/>
          <ac:spMkLst>
            <pc:docMk/>
            <pc:sldMk cId="415262777" sldId="339"/>
            <ac:spMk id="15" creationId="{9B1ABF09-86CF-414E-88A5-2B84CC7232A9}"/>
          </ac:spMkLst>
        </pc:spChg>
        <pc:spChg chg="del">
          <ac:chgData name="Laura Knight" userId="fcc6b1b8-7f69-4c06-9fd3-1a1553b3cd99" providerId="ADAL" clId="{CB883324-77D8-464A-97F9-94626189896D}" dt="2023-01-27T20:27:06.459" v="13"/>
          <ac:spMkLst>
            <pc:docMk/>
            <pc:sldMk cId="415262777" sldId="339"/>
            <ac:spMk id="17" creationId="{3FE91770-CDBB-4D24-94E5-AD484F36CE87}"/>
          </ac:spMkLst>
        </pc:spChg>
      </pc:sldChg>
      <pc:sldChg chg="add">
        <pc:chgData name="Laura Knight" userId="fcc6b1b8-7f69-4c06-9fd3-1a1553b3cd99" providerId="ADAL" clId="{CB883324-77D8-464A-97F9-94626189896D}" dt="2023-01-27T20:27:06.459" v="13"/>
        <pc:sldMkLst>
          <pc:docMk/>
          <pc:sldMk cId="3780133190" sldId="340"/>
        </pc:sldMkLst>
      </pc:sldChg>
      <pc:sldChg chg="add">
        <pc:chgData name="Laura Knight" userId="fcc6b1b8-7f69-4c06-9fd3-1a1553b3cd99" providerId="ADAL" clId="{CB883324-77D8-464A-97F9-94626189896D}" dt="2023-01-27T20:27:06.459" v="13"/>
        <pc:sldMkLst>
          <pc:docMk/>
          <pc:sldMk cId="3681382036" sldId="341"/>
        </pc:sldMkLst>
      </pc:sldChg>
      <pc:sldChg chg="delSp modSp add mod setBg delDesignElem">
        <pc:chgData name="Laura Knight" userId="fcc6b1b8-7f69-4c06-9fd3-1a1553b3cd99" providerId="ADAL" clId="{CB883324-77D8-464A-97F9-94626189896D}" dt="2023-01-27T20:30:40.061" v="47" actId="14100"/>
        <pc:sldMkLst>
          <pc:docMk/>
          <pc:sldMk cId="2003120157" sldId="342"/>
        </pc:sldMkLst>
        <pc:spChg chg="del">
          <ac:chgData name="Laura Knight" userId="fcc6b1b8-7f69-4c06-9fd3-1a1553b3cd99" providerId="ADAL" clId="{CB883324-77D8-464A-97F9-94626189896D}" dt="2023-01-27T20:27:06.459" v="13"/>
          <ac:spMkLst>
            <pc:docMk/>
            <pc:sldMk cId="2003120157" sldId="342"/>
            <ac:spMk id="136" creationId="{36324DAD-3C03-4590-BDB0-ACCE29E8062B}"/>
          </ac:spMkLst>
        </pc:spChg>
        <pc:spChg chg="del">
          <ac:chgData name="Laura Knight" userId="fcc6b1b8-7f69-4c06-9fd3-1a1553b3cd99" providerId="ADAL" clId="{CB883324-77D8-464A-97F9-94626189896D}" dt="2023-01-27T20:27:06.459" v="13"/>
          <ac:spMkLst>
            <pc:docMk/>
            <pc:sldMk cId="2003120157" sldId="342"/>
            <ac:spMk id="138" creationId="{64D0ABBA-7770-4A8E-A402-3336AD7E7935}"/>
          </ac:spMkLst>
        </pc:spChg>
        <pc:spChg chg="del">
          <ac:chgData name="Laura Knight" userId="fcc6b1b8-7f69-4c06-9fd3-1a1553b3cd99" providerId="ADAL" clId="{CB883324-77D8-464A-97F9-94626189896D}" dt="2023-01-27T20:27:06.459" v="13"/>
          <ac:spMkLst>
            <pc:docMk/>
            <pc:sldMk cId="2003120157" sldId="342"/>
            <ac:spMk id="140" creationId="{A6ACAFF7-48DF-441D-AF2E-21BC7596E863}"/>
          </ac:spMkLst>
        </pc:spChg>
        <pc:spChg chg="mod">
          <ac:chgData name="Laura Knight" userId="fcc6b1b8-7f69-4c06-9fd3-1a1553b3cd99" providerId="ADAL" clId="{CB883324-77D8-464A-97F9-94626189896D}" dt="2023-01-27T20:30:29.241" v="42" actId="207"/>
          <ac:spMkLst>
            <pc:docMk/>
            <pc:sldMk cId="2003120157" sldId="342"/>
            <ac:spMk id="11266" creationId="{00000000-0000-0000-0000-000000000000}"/>
          </ac:spMkLst>
        </pc:spChg>
        <pc:spChg chg="mod">
          <ac:chgData name="Laura Knight" userId="fcc6b1b8-7f69-4c06-9fd3-1a1553b3cd99" providerId="ADAL" clId="{CB883324-77D8-464A-97F9-94626189896D}" dt="2023-01-27T20:30:40.061" v="47" actId="14100"/>
          <ac:spMkLst>
            <pc:docMk/>
            <pc:sldMk cId="2003120157" sldId="342"/>
            <ac:spMk id="11267" creationId="{00000000-0000-0000-0000-000000000000}"/>
          </ac:spMkLst>
        </pc:spChg>
      </pc:sldChg>
      <pc:sldChg chg="delSp modSp add mod setBg delDesignElem">
        <pc:chgData name="Laura Knight" userId="fcc6b1b8-7f69-4c06-9fd3-1a1553b3cd99" providerId="ADAL" clId="{CB883324-77D8-464A-97F9-94626189896D}" dt="2023-01-27T20:32:18.993" v="87" actId="1076"/>
        <pc:sldMkLst>
          <pc:docMk/>
          <pc:sldMk cId="2829113110" sldId="343"/>
        </pc:sldMkLst>
        <pc:spChg chg="mod">
          <ac:chgData name="Laura Knight" userId="fcc6b1b8-7f69-4c06-9fd3-1a1553b3cd99" providerId="ADAL" clId="{CB883324-77D8-464A-97F9-94626189896D}" dt="2023-01-27T20:32:13.414" v="86" actId="1076"/>
          <ac:spMkLst>
            <pc:docMk/>
            <pc:sldMk cId="2829113110" sldId="343"/>
            <ac:spMk id="2" creationId="{00000000-0000-0000-0000-000000000000}"/>
          </ac:spMkLst>
        </pc:spChg>
        <pc:spChg chg="mod">
          <ac:chgData name="Laura Knight" userId="fcc6b1b8-7f69-4c06-9fd3-1a1553b3cd99" providerId="ADAL" clId="{CB883324-77D8-464A-97F9-94626189896D}" dt="2023-01-27T20:32:18.993" v="87" actId="1076"/>
          <ac:spMkLst>
            <pc:docMk/>
            <pc:sldMk cId="2829113110" sldId="343"/>
            <ac:spMk id="3" creationId="{00000000-0000-0000-0000-000000000000}"/>
          </ac:spMkLst>
        </pc:spChg>
        <pc:spChg chg="del">
          <ac:chgData name="Laura Knight" userId="fcc6b1b8-7f69-4c06-9fd3-1a1553b3cd99" providerId="ADAL" clId="{CB883324-77D8-464A-97F9-94626189896D}" dt="2023-01-27T20:27:06.459" v="13"/>
          <ac:spMkLst>
            <pc:docMk/>
            <pc:sldMk cId="2829113110" sldId="343"/>
            <ac:spMk id="11" creationId="{D96FFA1F-29D1-415E-8D90-776A5E0ADAD0}"/>
          </ac:spMkLst>
        </pc:spChg>
        <pc:spChg chg="del">
          <ac:chgData name="Laura Knight" userId="fcc6b1b8-7f69-4c06-9fd3-1a1553b3cd99" providerId="ADAL" clId="{CB883324-77D8-464A-97F9-94626189896D}" dt="2023-01-27T20:27:06.459" v="13"/>
          <ac:spMkLst>
            <pc:docMk/>
            <pc:sldMk cId="2829113110" sldId="343"/>
            <ac:spMk id="13" creationId="{977078B6-8941-4429-9FDB-8C032B899800}"/>
          </ac:spMkLst>
        </pc:spChg>
        <pc:spChg chg="del">
          <ac:chgData name="Laura Knight" userId="fcc6b1b8-7f69-4c06-9fd3-1a1553b3cd99" providerId="ADAL" clId="{CB883324-77D8-464A-97F9-94626189896D}" dt="2023-01-27T20:27:06.459" v="13"/>
          <ac:spMkLst>
            <pc:docMk/>
            <pc:sldMk cId="2829113110" sldId="343"/>
            <ac:spMk id="15" creationId="{BB09C0D0-1E86-4EE3-B592-3D15600C4AF8}"/>
          </ac:spMkLst>
        </pc:spChg>
      </pc:sldChg>
      <pc:sldChg chg="addSp delSp modSp add mod setBg delDesignElem">
        <pc:chgData name="Laura Knight" userId="fcc6b1b8-7f69-4c06-9fd3-1a1553b3cd99" providerId="ADAL" clId="{CB883324-77D8-464A-97F9-94626189896D}" dt="2023-01-27T20:31:09.366" v="66" actId="5793"/>
        <pc:sldMkLst>
          <pc:docMk/>
          <pc:sldMk cId="934939556" sldId="344"/>
        </pc:sldMkLst>
        <pc:spChg chg="mod">
          <ac:chgData name="Laura Knight" userId="fcc6b1b8-7f69-4c06-9fd3-1a1553b3cd99" providerId="ADAL" clId="{CB883324-77D8-464A-97F9-94626189896D}" dt="2023-01-27T20:30:59.508" v="58" actId="20577"/>
          <ac:spMkLst>
            <pc:docMk/>
            <pc:sldMk cId="934939556" sldId="344"/>
            <ac:spMk id="2" creationId="{00000000-0000-0000-0000-000000000000}"/>
          </ac:spMkLst>
        </pc:spChg>
        <pc:spChg chg="mod">
          <ac:chgData name="Laura Knight" userId="fcc6b1b8-7f69-4c06-9fd3-1a1553b3cd99" providerId="ADAL" clId="{CB883324-77D8-464A-97F9-94626189896D}" dt="2023-01-27T20:31:09.366" v="66" actId="5793"/>
          <ac:spMkLst>
            <pc:docMk/>
            <pc:sldMk cId="934939556" sldId="344"/>
            <ac:spMk id="3" creationId="{00000000-0000-0000-0000-000000000000}"/>
          </ac:spMkLst>
        </pc:spChg>
        <pc:spChg chg="add">
          <ac:chgData name="Laura Knight" userId="fcc6b1b8-7f69-4c06-9fd3-1a1553b3cd99" providerId="ADAL" clId="{CB883324-77D8-464A-97F9-94626189896D}" dt="2023-01-27T20:30:52.637" v="48" actId="26606"/>
          <ac:spMkLst>
            <pc:docMk/>
            <pc:sldMk cId="934939556" sldId="344"/>
            <ac:spMk id="5" creationId="{29DC5A77-10C9-4ECF-B7EB-8D917F36A9EE}"/>
          </ac:spMkLst>
        </pc:spChg>
        <pc:spChg chg="add">
          <ac:chgData name="Laura Knight" userId="fcc6b1b8-7f69-4c06-9fd3-1a1553b3cd99" providerId="ADAL" clId="{CB883324-77D8-464A-97F9-94626189896D}" dt="2023-01-27T20:30:52.637" v="48" actId="26606"/>
          <ac:spMkLst>
            <pc:docMk/>
            <pc:sldMk cId="934939556" sldId="344"/>
            <ac:spMk id="6" creationId="{2FFE28B5-FB16-49A9-B851-3C35FAC0CACB}"/>
          </ac:spMkLst>
        </pc:spChg>
        <pc:spChg chg="add">
          <ac:chgData name="Laura Knight" userId="fcc6b1b8-7f69-4c06-9fd3-1a1553b3cd99" providerId="ADAL" clId="{CB883324-77D8-464A-97F9-94626189896D}" dt="2023-01-27T20:30:52.637" v="48" actId="26606"/>
          <ac:spMkLst>
            <pc:docMk/>
            <pc:sldMk cId="934939556" sldId="344"/>
            <ac:spMk id="7" creationId="{01014442-855A-4E0F-8D09-C314661A48B9}"/>
          </ac:spMkLst>
        </pc:spChg>
        <pc:spChg chg="del">
          <ac:chgData name="Laura Knight" userId="fcc6b1b8-7f69-4c06-9fd3-1a1553b3cd99" providerId="ADAL" clId="{CB883324-77D8-464A-97F9-94626189896D}" dt="2023-01-27T20:27:06.459" v="13"/>
          <ac:spMkLst>
            <pc:docMk/>
            <pc:sldMk cId="934939556" sldId="344"/>
            <ac:spMk id="8" creationId="{29DC5A77-10C9-4ECF-B7EB-8D917F36A9EE}"/>
          </ac:spMkLst>
        </pc:spChg>
        <pc:spChg chg="add">
          <ac:chgData name="Laura Knight" userId="fcc6b1b8-7f69-4c06-9fd3-1a1553b3cd99" providerId="ADAL" clId="{CB883324-77D8-464A-97F9-94626189896D}" dt="2023-01-27T20:30:52.637" v="48" actId="26606"/>
          <ac:spMkLst>
            <pc:docMk/>
            <pc:sldMk cId="934939556" sldId="344"/>
            <ac:spMk id="9" creationId="{9B1ABF09-86CF-414E-88A5-2B84CC7232A9}"/>
          </ac:spMkLst>
        </pc:spChg>
        <pc:spChg chg="del">
          <ac:chgData name="Laura Knight" userId="fcc6b1b8-7f69-4c06-9fd3-1a1553b3cd99" providerId="ADAL" clId="{CB883324-77D8-464A-97F9-94626189896D}" dt="2023-01-27T20:27:06.459" v="13"/>
          <ac:spMkLst>
            <pc:docMk/>
            <pc:sldMk cId="934939556" sldId="344"/>
            <ac:spMk id="10" creationId="{2FFE28B5-FB16-49A9-B851-3C35FAC0CACB}"/>
          </ac:spMkLst>
        </pc:spChg>
        <pc:spChg chg="add">
          <ac:chgData name="Laura Knight" userId="fcc6b1b8-7f69-4c06-9fd3-1a1553b3cd99" providerId="ADAL" clId="{CB883324-77D8-464A-97F9-94626189896D}" dt="2023-01-27T20:30:52.637" v="48" actId="26606"/>
          <ac:spMkLst>
            <pc:docMk/>
            <pc:sldMk cId="934939556" sldId="344"/>
            <ac:spMk id="11" creationId="{3FE91770-CDBB-4D24-94E5-AD484F36CE87}"/>
          </ac:spMkLst>
        </pc:spChg>
        <pc:spChg chg="del">
          <ac:chgData name="Laura Knight" userId="fcc6b1b8-7f69-4c06-9fd3-1a1553b3cd99" providerId="ADAL" clId="{CB883324-77D8-464A-97F9-94626189896D}" dt="2023-01-27T20:27:06.459" v="13"/>
          <ac:spMkLst>
            <pc:docMk/>
            <pc:sldMk cId="934939556" sldId="344"/>
            <ac:spMk id="12" creationId="{01014442-855A-4E0F-8D09-C314661A48B9}"/>
          </ac:spMkLst>
        </pc:spChg>
        <pc:spChg chg="del">
          <ac:chgData name="Laura Knight" userId="fcc6b1b8-7f69-4c06-9fd3-1a1553b3cd99" providerId="ADAL" clId="{CB883324-77D8-464A-97F9-94626189896D}" dt="2023-01-27T20:27:06.459" v="13"/>
          <ac:spMkLst>
            <pc:docMk/>
            <pc:sldMk cId="934939556" sldId="344"/>
            <ac:spMk id="14" creationId="{9B1ABF09-86CF-414E-88A5-2B84CC7232A9}"/>
          </ac:spMkLst>
        </pc:spChg>
        <pc:spChg chg="del">
          <ac:chgData name="Laura Knight" userId="fcc6b1b8-7f69-4c06-9fd3-1a1553b3cd99" providerId="ADAL" clId="{CB883324-77D8-464A-97F9-94626189896D}" dt="2023-01-27T20:27:06.459" v="13"/>
          <ac:spMkLst>
            <pc:docMk/>
            <pc:sldMk cId="934939556" sldId="344"/>
            <ac:spMk id="16" creationId="{3FE91770-CDBB-4D24-94E5-AD484F36CE87}"/>
          </ac:spMkLst>
        </pc:spChg>
      </pc:sldChg>
      <pc:sldChg chg="addSp delSp modSp add mod setBg delDesignElem">
        <pc:chgData name="Laura Knight" userId="fcc6b1b8-7f69-4c06-9fd3-1a1553b3cd99" providerId="ADAL" clId="{CB883324-77D8-464A-97F9-94626189896D}" dt="2023-01-27T20:35:06.400" v="126" actId="255"/>
        <pc:sldMkLst>
          <pc:docMk/>
          <pc:sldMk cId="1762140612" sldId="345"/>
        </pc:sldMkLst>
        <pc:spChg chg="mod">
          <ac:chgData name="Laura Knight" userId="fcc6b1b8-7f69-4c06-9fd3-1a1553b3cd99" providerId="ADAL" clId="{CB883324-77D8-464A-97F9-94626189896D}" dt="2023-01-27T20:34:55.821" v="123" actId="26606"/>
          <ac:spMkLst>
            <pc:docMk/>
            <pc:sldMk cId="1762140612" sldId="345"/>
            <ac:spMk id="2" creationId="{00000000-0000-0000-0000-000000000000}"/>
          </ac:spMkLst>
        </pc:spChg>
        <pc:spChg chg="mod">
          <ac:chgData name="Laura Knight" userId="fcc6b1b8-7f69-4c06-9fd3-1a1553b3cd99" providerId="ADAL" clId="{CB883324-77D8-464A-97F9-94626189896D}" dt="2023-01-27T20:35:06.400" v="126" actId="255"/>
          <ac:spMkLst>
            <pc:docMk/>
            <pc:sldMk cId="1762140612" sldId="345"/>
            <ac:spMk id="3" creationId="{00000000-0000-0000-0000-000000000000}"/>
          </ac:spMkLst>
        </pc:spChg>
        <pc:spChg chg="add">
          <ac:chgData name="Laura Knight" userId="fcc6b1b8-7f69-4c06-9fd3-1a1553b3cd99" providerId="ADAL" clId="{CB883324-77D8-464A-97F9-94626189896D}" dt="2023-01-27T20:34:55.821" v="123" actId="26606"/>
          <ac:spMkLst>
            <pc:docMk/>
            <pc:sldMk cId="1762140612" sldId="345"/>
            <ac:spMk id="5" creationId="{29DC5A77-10C9-4ECF-B7EB-8D917F36A9EE}"/>
          </ac:spMkLst>
        </pc:spChg>
        <pc:spChg chg="add">
          <ac:chgData name="Laura Knight" userId="fcc6b1b8-7f69-4c06-9fd3-1a1553b3cd99" providerId="ADAL" clId="{CB883324-77D8-464A-97F9-94626189896D}" dt="2023-01-27T20:34:55.821" v="123" actId="26606"/>
          <ac:spMkLst>
            <pc:docMk/>
            <pc:sldMk cId="1762140612" sldId="345"/>
            <ac:spMk id="6" creationId="{2FFE28B5-FB16-49A9-B851-3C35FAC0CACB}"/>
          </ac:spMkLst>
        </pc:spChg>
        <pc:spChg chg="add">
          <ac:chgData name="Laura Knight" userId="fcc6b1b8-7f69-4c06-9fd3-1a1553b3cd99" providerId="ADAL" clId="{CB883324-77D8-464A-97F9-94626189896D}" dt="2023-01-27T20:34:55.821" v="123" actId="26606"/>
          <ac:spMkLst>
            <pc:docMk/>
            <pc:sldMk cId="1762140612" sldId="345"/>
            <ac:spMk id="7" creationId="{01014442-855A-4E0F-8D09-C314661A48B9}"/>
          </ac:spMkLst>
        </pc:spChg>
        <pc:spChg chg="del">
          <ac:chgData name="Laura Knight" userId="fcc6b1b8-7f69-4c06-9fd3-1a1553b3cd99" providerId="ADAL" clId="{CB883324-77D8-464A-97F9-94626189896D}" dt="2023-01-27T20:27:06.459" v="13"/>
          <ac:spMkLst>
            <pc:docMk/>
            <pc:sldMk cId="1762140612" sldId="345"/>
            <ac:spMk id="8" creationId="{29DC5A77-10C9-4ECF-B7EB-8D917F36A9EE}"/>
          </ac:spMkLst>
        </pc:spChg>
        <pc:spChg chg="add">
          <ac:chgData name="Laura Knight" userId="fcc6b1b8-7f69-4c06-9fd3-1a1553b3cd99" providerId="ADAL" clId="{CB883324-77D8-464A-97F9-94626189896D}" dt="2023-01-27T20:34:55.821" v="123" actId="26606"/>
          <ac:spMkLst>
            <pc:docMk/>
            <pc:sldMk cId="1762140612" sldId="345"/>
            <ac:spMk id="9" creationId="{9B1ABF09-86CF-414E-88A5-2B84CC7232A9}"/>
          </ac:spMkLst>
        </pc:spChg>
        <pc:spChg chg="del">
          <ac:chgData name="Laura Knight" userId="fcc6b1b8-7f69-4c06-9fd3-1a1553b3cd99" providerId="ADAL" clId="{CB883324-77D8-464A-97F9-94626189896D}" dt="2023-01-27T20:27:06.459" v="13"/>
          <ac:spMkLst>
            <pc:docMk/>
            <pc:sldMk cId="1762140612" sldId="345"/>
            <ac:spMk id="10" creationId="{2FFE28B5-FB16-49A9-B851-3C35FAC0CACB}"/>
          </ac:spMkLst>
        </pc:spChg>
        <pc:spChg chg="add">
          <ac:chgData name="Laura Knight" userId="fcc6b1b8-7f69-4c06-9fd3-1a1553b3cd99" providerId="ADAL" clId="{CB883324-77D8-464A-97F9-94626189896D}" dt="2023-01-27T20:34:55.821" v="123" actId="26606"/>
          <ac:spMkLst>
            <pc:docMk/>
            <pc:sldMk cId="1762140612" sldId="345"/>
            <ac:spMk id="11" creationId="{3FE91770-CDBB-4D24-94E5-AD484F36CE87}"/>
          </ac:spMkLst>
        </pc:spChg>
        <pc:spChg chg="del">
          <ac:chgData name="Laura Knight" userId="fcc6b1b8-7f69-4c06-9fd3-1a1553b3cd99" providerId="ADAL" clId="{CB883324-77D8-464A-97F9-94626189896D}" dt="2023-01-27T20:27:06.459" v="13"/>
          <ac:spMkLst>
            <pc:docMk/>
            <pc:sldMk cId="1762140612" sldId="345"/>
            <ac:spMk id="12" creationId="{01014442-855A-4E0F-8D09-C314661A48B9}"/>
          </ac:spMkLst>
        </pc:spChg>
        <pc:spChg chg="del">
          <ac:chgData name="Laura Knight" userId="fcc6b1b8-7f69-4c06-9fd3-1a1553b3cd99" providerId="ADAL" clId="{CB883324-77D8-464A-97F9-94626189896D}" dt="2023-01-27T20:27:06.459" v="13"/>
          <ac:spMkLst>
            <pc:docMk/>
            <pc:sldMk cId="1762140612" sldId="345"/>
            <ac:spMk id="14" creationId="{9B1ABF09-86CF-414E-88A5-2B84CC7232A9}"/>
          </ac:spMkLst>
        </pc:spChg>
        <pc:spChg chg="del">
          <ac:chgData name="Laura Knight" userId="fcc6b1b8-7f69-4c06-9fd3-1a1553b3cd99" providerId="ADAL" clId="{CB883324-77D8-464A-97F9-94626189896D}" dt="2023-01-27T20:27:06.459" v="13"/>
          <ac:spMkLst>
            <pc:docMk/>
            <pc:sldMk cId="1762140612" sldId="345"/>
            <ac:spMk id="16" creationId="{3FE91770-CDBB-4D24-94E5-AD484F36CE87}"/>
          </ac:spMkLst>
        </pc:spChg>
      </pc:sldChg>
      <pc:sldChg chg="delSp modSp add mod setBg delDesignElem">
        <pc:chgData name="Laura Knight" userId="fcc6b1b8-7f69-4c06-9fd3-1a1553b3cd99" providerId="ADAL" clId="{CB883324-77D8-464A-97F9-94626189896D}" dt="2023-01-27T20:27:13.203" v="14" actId="1076"/>
        <pc:sldMkLst>
          <pc:docMk/>
          <pc:sldMk cId="2919282304" sldId="346"/>
        </pc:sldMkLst>
        <pc:spChg chg="mod">
          <ac:chgData name="Laura Knight" userId="fcc6b1b8-7f69-4c06-9fd3-1a1553b3cd99" providerId="ADAL" clId="{CB883324-77D8-464A-97F9-94626189896D}" dt="2023-01-27T20:27:13.203" v="14" actId="1076"/>
          <ac:spMkLst>
            <pc:docMk/>
            <pc:sldMk cId="2919282304" sldId="346"/>
            <ac:spMk id="2" creationId="{00000000-0000-0000-0000-000000000000}"/>
          </ac:spMkLst>
        </pc:spChg>
        <pc:spChg chg="del">
          <ac:chgData name="Laura Knight" userId="fcc6b1b8-7f69-4c06-9fd3-1a1553b3cd99" providerId="ADAL" clId="{CB883324-77D8-464A-97F9-94626189896D}" dt="2023-01-27T20:27:06.459" v="13"/>
          <ac:spMkLst>
            <pc:docMk/>
            <pc:sldMk cId="2919282304" sldId="346"/>
            <ac:spMk id="8" creationId="{5E58EE06-9B03-4D70-A63C-13660A9C8F39}"/>
          </ac:spMkLst>
        </pc:spChg>
        <pc:spChg chg="del">
          <ac:chgData name="Laura Knight" userId="fcc6b1b8-7f69-4c06-9fd3-1a1553b3cd99" providerId="ADAL" clId="{CB883324-77D8-464A-97F9-94626189896D}" dt="2023-01-27T20:27:06.459" v="13"/>
          <ac:spMkLst>
            <pc:docMk/>
            <pc:sldMk cId="2919282304" sldId="346"/>
            <ac:spMk id="10" creationId="{520A257B-6D54-40C8-8E37-BA113BEB881E}"/>
          </ac:spMkLst>
        </pc:spChg>
        <pc:spChg chg="del">
          <ac:chgData name="Laura Knight" userId="fcc6b1b8-7f69-4c06-9fd3-1a1553b3cd99" providerId="ADAL" clId="{CB883324-77D8-464A-97F9-94626189896D}" dt="2023-01-27T20:27:06.459" v="13"/>
          <ac:spMkLst>
            <pc:docMk/>
            <pc:sldMk cId="2919282304" sldId="346"/>
            <ac:spMk id="12" creationId="{EF92EDE9-7E29-473D-8499-DB2B58541039}"/>
          </ac:spMkLst>
        </pc:spChg>
      </pc:sldChg>
      <pc:sldChg chg="modSp">
        <pc:chgData name="Laura Knight" userId="fcc6b1b8-7f69-4c06-9fd3-1a1553b3cd99" providerId="ADAL" clId="{CB883324-77D8-464A-97F9-94626189896D}" dt="2023-02-01T09:57:36.537" v="277" actId="20577"/>
        <pc:sldMkLst>
          <pc:docMk/>
          <pc:sldMk cId="1614667573" sldId="349"/>
        </pc:sldMkLst>
        <pc:graphicFrameChg chg="mod">
          <ac:chgData name="Laura Knight" userId="fcc6b1b8-7f69-4c06-9fd3-1a1553b3cd99" providerId="ADAL" clId="{CB883324-77D8-464A-97F9-94626189896D}" dt="2023-02-01T09:57:36.537" v="277" actId="20577"/>
          <ac:graphicFrameMkLst>
            <pc:docMk/>
            <pc:sldMk cId="1614667573" sldId="349"/>
            <ac:graphicFrameMk id="5" creationId="{0D11D41A-9A05-642D-8A63-29447962F776}"/>
          </ac:graphicFrameMkLst>
        </pc:graphicFrameChg>
      </pc:sldChg>
      <pc:sldChg chg="modSp">
        <pc:chgData name="Laura Knight" userId="fcc6b1b8-7f69-4c06-9fd3-1a1553b3cd99" providerId="ADAL" clId="{CB883324-77D8-464A-97F9-94626189896D}" dt="2023-01-27T20:43:55.004" v="210" actId="403"/>
        <pc:sldMkLst>
          <pc:docMk/>
          <pc:sldMk cId="2096157034" sldId="353"/>
        </pc:sldMkLst>
        <pc:spChg chg="mod">
          <ac:chgData name="Laura Knight" userId="fcc6b1b8-7f69-4c06-9fd3-1a1553b3cd99" providerId="ADAL" clId="{CB883324-77D8-464A-97F9-94626189896D}" dt="2023-01-27T20:43:55.004" v="210" actId="403"/>
          <ac:spMkLst>
            <pc:docMk/>
            <pc:sldMk cId="2096157034" sldId="353"/>
            <ac:spMk id="3" creationId="{07E8EA0D-ED43-46CE-7F13-86D56044E028}"/>
          </ac:spMkLst>
        </pc:spChg>
      </pc:sldChg>
      <pc:sldChg chg="modSp mod">
        <pc:chgData name="Laura Knight" userId="fcc6b1b8-7f69-4c06-9fd3-1a1553b3cd99" providerId="ADAL" clId="{CB883324-77D8-464A-97F9-94626189896D}" dt="2023-01-27T20:44:03.731" v="217" actId="27636"/>
        <pc:sldMkLst>
          <pc:docMk/>
          <pc:sldMk cId="714779727" sldId="354"/>
        </pc:sldMkLst>
        <pc:spChg chg="mod">
          <ac:chgData name="Laura Knight" userId="fcc6b1b8-7f69-4c06-9fd3-1a1553b3cd99" providerId="ADAL" clId="{CB883324-77D8-464A-97F9-94626189896D}" dt="2023-01-27T20:44:03.731" v="217" actId="27636"/>
          <ac:spMkLst>
            <pc:docMk/>
            <pc:sldMk cId="714779727" sldId="354"/>
            <ac:spMk id="3" creationId="{32821C77-3C9B-ABE1-884F-37CDD0762245}"/>
          </ac:spMkLst>
        </pc:spChg>
      </pc:sldChg>
      <pc:sldChg chg="addSp delSp modSp add mod setBg delDesignElem">
        <pc:chgData name="Laura Knight" userId="fcc6b1b8-7f69-4c06-9fd3-1a1553b3cd99" providerId="ADAL" clId="{CB883324-77D8-464A-97F9-94626189896D}" dt="2023-01-27T20:41:22.654" v="186" actId="403"/>
        <pc:sldMkLst>
          <pc:docMk/>
          <pc:sldMk cId="3968063031" sldId="355"/>
        </pc:sldMkLst>
        <pc:spChg chg="mod ord">
          <ac:chgData name="Laura Knight" userId="fcc6b1b8-7f69-4c06-9fd3-1a1553b3cd99" providerId="ADAL" clId="{CB883324-77D8-464A-97F9-94626189896D}" dt="2023-01-27T20:41:17.579" v="181" actId="26606"/>
          <ac:spMkLst>
            <pc:docMk/>
            <pc:sldMk cId="3968063031" sldId="355"/>
            <ac:spMk id="2" creationId="{33D817EA-620F-420F-81DA-A11CA9951392}"/>
          </ac:spMkLst>
        </pc:spChg>
        <pc:spChg chg="mod">
          <ac:chgData name="Laura Knight" userId="fcc6b1b8-7f69-4c06-9fd3-1a1553b3cd99" providerId="ADAL" clId="{CB883324-77D8-464A-97F9-94626189896D}" dt="2023-01-27T20:41:22.654" v="186" actId="403"/>
          <ac:spMkLst>
            <pc:docMk/>
            <pc:sldMk cId="3968063031" sldId="355"/>
            <ac:spMk id="3" creationId="{D97AD253-A719-4901-8C96-BD86EF1F3139}"/>
          </ac:spMkLst>
        </pc:spChg>
        <pc:spChg chg="del">
          <ac:chgData name="Laura Knight" userId="fcc6b1b8-7f69-4c06-9fd3-1a1553b3cd99" providerId="ADAL" clId="{CB883324-77D8-464A-97F9-94626189896D}" dt="2023-01-27T20:41:07.009" v="179"/>
          <ac:spMkLst>
            <pc:docMk/>
            <pc:sldMk cId="3968063031" sldId="355"/>
            <ac:spMk id="6" creationId="{3268346D-5E77-4906-AC8D-57FB88F111CD}"/>
          </ac:spMkLst>
        </pc:spChg>
        <pc:spChg chg="add">
          <ac:chgData name="Laura Knight" userId="fcc6b1b8-7f69-4c06-9fd3-1a1553b3cd99" providerId="ADAL" clId="{CB883324-77D8-464A-97F9-94626189896D}" dt="2023-01-27T20:41:17.579" v="181" actId="26606"/>
          <ac:spMkLst>
            <pc:docMk/>
            <pc:sldMk cId="3968063031" sldId="355"/>
            <ac:spMk id="12" creationId="{DA178560-78C9-4CB5-BE46-05302CDA8E98}"/>
          </ac:spMkLst>
        </pc:spChg>
        <pc:spChg chg="add">
          <ac:chgData name="Laura Knight" userId="fcc6b1b8-7f69-4c06-9fd3-1a1553b3cd99" providerId="ADAL" clId="{CB883324-77D8-464A-97F9-94626189896D}" dt="2023-01-27T20:41:17.579" v="181" actId="26606"/>
          <ac:spMkLst>
            <pc:docMk/>
            <pc:sldMk cId="3968063031" sldId="355"/>
            <ac:spMk id="14" creationId="{69461EC9-A94F-4225-B526-5C862F340FB6}"/>
          </ac:spMkLst>
        </pc:spChg>
        <pc:spChg chg="add">
          <ac:chgData name="Laura Knight" userId="fcc6b1b8-7f69-4c06-9fd3-1a1553b3cd99" providerId="ADAL" clId="{CB883324-77D8-464A-97F9-94626189896D}" dt="2023-01-27T20:41:17.579" v="181" actId="26606"/>
          <ac:spMkLst>
            <pc:docMk/>
            <pc:sldMk cId="3968063031" sldId="355"/>
            <ac:spMk id="16" creationId="{D87160F7-FCB2-48B7-8BB8-BEFF45F6BF18}"/>
          </ac:spMkLst>
        </pc:spChg>
        <pc:spChg chg="add">
          <ac:chgData name="Laura Knight" userId="fcc6b1b8-7f69-4c06-9fd3-1a1553b3cd99" providerId="ADAL" clId="{CB883324-77D8-464A-97F9-94626189896D}" dt="2023-01-27T20:41:17.579" v="181" actId="26606"/>
          <ac:spMkLst>
            <pc:docMk/>
            <pc:sldMk cId="3968063031" sldId="355"/>
            <ac:spMk id="18" creationId="{E9282B84-621E-4580-80B7-222118AE446D}"/>
          </ac:spMkLst>
        </pc:spChg>
        <pc:picChg chg="mod">
          <ac:chgData name="Laura Knight" userId="fcc6b1b8-7f69-4c06-9fd3-1a1553b3cd99" providerId="ADAL" clId="{CB883324-77D8-464A-97F9-94626189896D}" dt="2023-01-27T20:41:17.579" v="181" actId="26606"/>
          <ac:picMkLst>
            <pc:docMk/>
            <pc:sldMk cId="3968063031" sldId="355"/>
            <ac:picMk id="7" creationId="{88721F76-1D90-418C-B54C-5B182AF89BC9}"/>
          </ac:picMkLst>
        </pc:picChg>
        <pc:cxnChg chg="del">
          <ac:chgData name="Laura Knight" userId="fcc6b1b8-7f69-4c06-9fd3-1a1553b3cd99" providerId="ADAL" clId="{CB883324-77D8-464A-97F9-94626189896D}" dt="2023-01-27T20:41:07.009" v="179"/>
          <ac:cxnSpMkLst>
            <pc:docMk/>
            <pc:sldMk cId="3968063031" sldId="355"/>
            <ac:cxnSpMk id="8" creationId="{4CBC1FDF-AE13-4731-B38F-2761BDFDBB0E}"/>
          </ac:cxnSpMkLst>
        </pc:cxnChg>
      </pc:sldChg>
      <pc:sldChg chg="delSp modSp add mod setBg delDesignElem">
        <pc:chgData name="Laura Knight" userId="fcc6b1b8-7f69-4c06-9fd3-1a1553b3cd99" providerId="ADAL" clId="{CB883324-77D8-464A-97F9-94626189896D}" dt="2023-01-27T20:41:45.577" v="188" actId="26606"/>
        <pc:sldMkLst>
          <pc:docMk/>
          <pc:sldMk cId="3598120417" sldId="356"/>
        </pc:sldMkLst>
        <pc:spChg chg="mod">
          <ac:chgData name="Laura Knight" userId="fcc6b1b8-7f69-4c06-9fd3-1a1553b3cd99" providerId="ADAL" clId="{CB883324-77D8-464A-97F9-94626189896D}" dt="2023-01-27T20:41:45.577" v="188" actId="26606"/>
          <ac:spMkLst>
            <pc:docMk/>
            <pc:sldMk cId="3598120417" sldId="356"/>
            <ac:spMk id="2" creationId="{712145A2-E3F9-4A20-879C-22BBE74BC2DC}"/>
          </ac:spMkLst>
        </pc:spChg>
        <pc:spChg chg="del">
          <ac:chgData name="Laura Knight" userId="fcc6b1b8-7f69-4c06-9fd3-1a1553b3cd99" providerId="ADAL" clId="{CB883324-77D8-464A-97F9-94626189896D}" dt="2023-01-27T20:41:07.009" v="179"/>
          <ac:spMkLst>
            <pc:docMk/>
            <pc:sldMk cId="3598120417" sldId="356"/>
            <ac:spMk id="17" creationId="{DB66C9CD-6BF4-44CA-8078-0BB819080761}"/>
          </ac:spMkLst>
        </pc:spChg>
        <pc:spChg chg="del">
          <ac:chgData name="Laura Knight" userId="fcc6b1b8-7f69-4c06-9fd3-1a1553b3cd99" providerId="ADAL" clId="{CB883324-77D8-464A-97F9-94626189896D}" dt="2023-01-27T20:41:07.009" v="179"/>
          <ac:spMkLst>
            <pc:docMk/>
            <pc:sldMk cId="3598120417" sldId="356"/>
            <ac:spMk id="19" creationId="{F883A8D1-ED1B-47A1-AA44-289C080EDDB9}"/>
          </ac:spMkLst>
        </pc:spChg>
        <pc:graphicFrameChg chg="mod modGraphic">
          <ac:chgData name="Laura Knight" userId="fcc6b1b8-7f69-4c06-9fd3-1a1553b3cd99" providerId="ADAL" clId="{CB883324-77D8-464A-97F9-94626189896D}" dt="2023-01-27T20:41:45.577" v="188" actId="26606"/>
          <ac:graphicFrameMkLst>
            <pc:docMk/>
            <pc:sldMk cId="3598120417" sldId="356"/>
            <ac:graphicFrameMk id="6" creationId="{C07E0869-F45E-4DD7-A533-6703AB27AA44}"/>
          </ac:graphicFrameMkLst>
        </pc:graphicFrameChg>
      </pc:sldChg>
      <pc:sldChg chg="delSp modSp add mod setBg delDesignElem">
        <pc:chgData name="Laura Knight" userId="fcc6b1b8-7f69-4c06-9fd3-1a1553b3cd99" providerId="ADAL" clId="{CB883324-77D8-464A-97F9-94626189896D}" dt="2023-01-27T20:42:38.802" v="203" actId="27636"/>
        <pc:sldMkLst>
          <pc:docMk/>
          <pc:sldMk cId="2188096336" sldId="357"/>
        </pc:sldMkLst>
        <pc:spChg chg="mod">
          <ac:chgData name="Laura Knight" userId="fcc6b1b8-7f69-4c06-9fd3-1a1553b3cd99" providerId="ADAL" clId="{CB883324-77D8-464A-97F9-94626189896D}" dt="2023-01-27T20:42:27.740" v="193" actId="207"/>
          <ac:spMkLst>
            <pc:docMk/>
            <pc:sldMk cId="2188096336" sldId="357"/>
            <ac:spMk id="2" creationId="{C087E001-055D-49CD-AD73-64E26D4F2F29}"/>
          </ac:spMkLst>
        </pc:spChg>
        <pc:spChg chg="mod">
          <ac:chgData name="Laura Knight" userId="fcc6b1b8-7f69-4c06-9fd3-1a1553b3cd99" providerId="ADAL" clId="{CB883324-77D8-464A-97F9-94626189896D}" dt="2023-01-27T20:42:38.802" v="203" actId="27636"/>
          <ac:spMkLst>
            <pc:docMk/>
            <pc:sldMk cId="2188096336" sldId="357"/>
            <ac:spMk id="3" creationId="{5C3E1CA4-49BB-4A4F-952F-AE43D0DF8AC3}"/>
          </ac:spMkLst>
        </pc:spChg>
        <pc:spChg chg="del">
          <ac:chgData name="Laura Knight" userId="fcc6b1b8-7f69-4c06-9fd3-1a1553b3cd99" providerId="ADAL" clId="{CB883324-77D8-464A-97F9-94626189896D}" dt="2023-01-27T20:41:07.009" v="179"/>
          <ac:spMkLst>
            <pc:docMk/>
            <pc:sldMk cId="2188096336" sldId="357"/>
            <ac:spMk id="16" creationId="{B65AA36A-D7CC-493C-A0EE-F8AC3564D17D}"/>
          </ac:spMkLst>
        </pc:spChg>
        <pc:cxnChg chg="del">
          <ac:chgData name="Laura Knight" userId="fcc6b1b8-7f69-4c06-9fd3-1a1553b3cd99" providerId="ADAL" clId="{CB883324-77D8-464A-97F9-94626189896D}" dt="2023-01-27T20:41:07.009" v="179"/>
          <ac:cxnSpMkLst>
            <pc:docMk/>
            <pc:sldMk cId="2188096336" sldId="357"/>
            <ac:cxnSpMk id="18" creationId="{1850A2DA-FC3C-4E59-9724-29CF2777D32C}"/>
          </ac:cxnSpMkLst>
        </pc:cxnChg>
      </pc:sldChg>
      <pc:sldChg chg="delSp modSp add mod setBg delDesignElem">
        <pc:chgData name="Laura Knight" userId="fcc6b1b8-7f69-4c06-9fd3-1a1553b3cd99" providerId="ADAL" clId="{CB883324-77D8-464A-97F9-94626189896D}" dt="2023-01-27T20:42:57.006" v="205" actId="26606"/>
        <pc:sldMkLst>
          <pc:docMk/>
          <pc:sldMk cId="1942061477" sldId="358"/>
        </pc:sldMkLst>
        <pc:spChg chg="mod">
          <ac:chgData name="Laura Knight" userId="fcc6b1b8-7f69-4c06-9fd3-1a1553b3cd99" providerId="ADAL" clId="{CB883324-77D8-464A-97F9-94626189896D}" dt="2023-01-27T20:42:57.006" v="205" actId="26606"/>
          <ac:spMkLst>
            <pc:docMk/>
            <pc:sldMk cId="1942061477" sldId="358"/>
            <ac:spMk id="2" creationId="{DC128BDE-3057-46C2-8224-97F4C8B117BC}"/>
          </ac:spMkLst>
        </pc:spChg>
        <pc:spChg chg="mod">
          <ac:chgData name="Laura Knight" userId="fcc6b1b8-7f69-4c06-9fd3-1a1553b3cd99" providerId="ADAL" clId="{CB883324-77D8-464A-97F9-94626189896D}" dt="2023-01-27T20:42:57.006" v="205" actId="26606"/>
          <ac:spMkLst>
            <pc:docMk/>
            <pc:sldMk cId="1942061477" sldId="358"/>
            <ac:spMk id="3" creationId="{BA79E83B-9480-411A-9215-03F605A6DF3B}"/>
          </ac:spMkLst>
        </pc:spChg>
        <pc:spChg chg="del">
          <ac:chgData name="Laura Knight" userId="fcc6b1b8-7f69-4c06-9fd3-1a1553b3cd99" providerId="ADAL" clId="{CB883324-77D8-464A-97F9-94626189896D}" dt="2023-01-27T20:41:07.009" v="179"/>
          <ac:spMkLst>
            <pc:docMk/>
            <pc:sldMk cId="1942061477" sldId="358"/>
            <ac:spMk id="13" creationId="{DB66C9CD-6BF4-44CA-8078-0BB819080761}"/>
          </ac:spMkLst>
        </pc:spChg>
        <pc:picChg chg="mod">
          <ac:chgData name="Laura Knight" userId="fcc6b1b8-7f69-4c06-9fd3-1a1553b3cd99" providerId="ADAL" clId="{CB883324-77D8-464A-97F9-94626189896D}" dt="2023-01-27T20:42:57.006" v="205" actId="26606"/>
          <ac:picMkLst>
            <pc:docMk/>
            <pc:sldMk cId="1942061477" sldId="358"/>
            <ac:picMk id="4" creationId="{A4426122-82A4-4D55-A2CC-476D8A5BB327}"/>
          </ac:picMkLst>
        </pc:picChg>
        <pc:cxnChg chg="del">
          <ac:chgData name="Laura Knight" userId="fcc6b1b8-7f69-4c06-9fd3-1a1553b3cd99" providerId="ADAL" clId="{CB883324-77D8-464A-97F9-94626189896D}" dt="2023-01-27T20:41:07.009" v="179"/>
          <ac:cxnSpMkLst>
            <pc:docMk/>
            <pc:sldMk cId="1942061477" sldId="358"/>
            <ac:cxnSpMk id="15" creationId="{C05D45D7-984D-4CDD-B1BC-0CF407C72275}"/>
          </ac:cxnSpMkLst>
        </pc:cxn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mailto:l.Humphries@uwtsd.ac.u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mailto:l.Humphries@uwtsd.ac.u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FEF69C-F7CC-4006-98C4-256887A2156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4EF71E3-0C6F-4791-BE22-B8F7A88FFC86}">
      <dgm:prSet/>
      <dgm:spPr/>
      <dgm:t>
        <a:bodyPr/>
        <a:lstStyle/>
        <a:p>
          <a:r>
            <a:rPr lang="en-GB" b="1" dirty="0"/>
            <a:t>Module tutor: </a:t>
          </a:r>
        </a:p>
        <a:p>
          <a:r>
            <a:rPr lang="en-GB" b="1" dirty="0"/>
            <a:t>Laura Humphries</a:t>
          </a:r>
          <a:endParaRPr lang="en-US" dirty="0"/>
        </a:p>
      </dgm:t>
    </dgm:pt>
    <dgm:pt modelId="{1BDCFAF1-4122-4058-AAD0-526400CEDF88}" type="parTrans" cxnId="{9829F1B4-85C0-4F42-8F6B-F9CAE65213CB}">
      <dgm:prSet/>
      <dgm:spPr/>
      <dgm:t>
        <a:bodyPr/>
        <a:lstStyle/>
        <a:p>
          <a:endParaRPr lang="en-US"/>
        </a:p>
      </dgm:t>
    </dgm:pt>
    <dgm:pt modelId="{651F3D5B-A929-44DD-9E39-5C270D23FACD}" type="sibTrans" cxnId="{9829F1B4-85C0-4F42-8F6B-F9CAE65213CB}">
      <dgm:prSet/>
      <dgm:spPr/>
      <dgm:t>
        <a:bodyPr/>
        <a:lstStyle/>
        <a:p>
          <a:endParaRPr lang="en-US"/>
        </a:p>
      </dgm:t>
    </dgm:pt>
    <dgm:pt modelId="{E91B7198-5413-47A6-89AA-DB7B2B77FB6C}">
      <dgm:prSet/>
      <dgm:spPr/>
      <dgm:t>
        <a:bodyPr/>
        <a:lstStyle/>
        <a:p>
          <a:r>
            <a:rPr lang="en-US" dirty="0">
              <a:hlinkClick xmlns:r="http://schemas.openxmlformats.org/officeDocument/2006/relationships" r:id="rId1"/>
            </a:rPr>
            <a:t>l.humphries@uwtsd.ac.uk</a:t>
          </a:r>
          <a:endParaRPr lang="en-US" dirty="0"/>
        </a:p>
        <a:p>
          <a:endParaRPr lang="en-US" dirty="0"/>
        </a:p>
      </dgm:t>
    </dgm:pt>
    <dgm:pt modelId="{9BD25BEB-35E5-4C28-BE6D-687913629021}" type="parTrans" cxnId="{BFF0E6F5-F11E-4D58-BBCA-8B1B808D006F}">
      <dgm:prSet/>
      <dgm:spPr/>
      <dgm:t>
        <a:bodyPr/>
        <a:lstStyle/>
        <a:p>
          <a:endParaRPr lang="en-US"/>
        </a:p>
      </dgm:t>
    </dgm:pt>
    <dgm:pt modelId="{9E2D0E5D-0FE7-476B-BC9B-6C6176F31FDE}" type="sibTrans" cxnId="{BFF0E6F5-F11E-4D58-BBCA-8B1B808D006F}">
      <dgm:prSet/>
      <dgm:spPr/>
      <dgm:t>
        <a:bodyPr/>
        <a:lstStyle/>
        <a:p>
          <a:endParaRPr lang="en-US"/>
        </a:p>
      </dgm:t>
    </dgm:pt>
    <dgm:pt modelId="{D34E55F4-372C-4C6F-A455-0C923E915CC7}">
      <dgm:prSet/>
      <dgm:spPr/>
      <dgm:t>
        <a:bodyPr/>
        <a:lstStyle/>
        <a:p>
          <a:endParaRPr lang="en-US" dirty="0"/>
        </a:p>
      </dgm:t>
    </dgm:pt>
    <dgm:pt modelId="{668B6C90-51C7-43EC-B63C-89D7FC590C25}" type="parTrans" cxnId="{27782598-BB85-4D13-BC82-B472251ADEF4}">
      <dgm:prSet/>
      <dgm:spPr/>
      <dgm:t>
        <a:bodyPr/>
        <a:lstStyle/>
        <a:p>
          <a:endParaRPr lang="en-US"/>
        </a:p>
      </dgm:t>
    </dgm:pt>
    <dgm:pt modelId="{FCC41501-1E96-459E-9748-103D0415403D}" type="sibTrans" cxnId="{27782598-BB85-4D13-BC82-B472251ADEF4}">
      <dgm:prSet/>
      <dgm:spPr/>
      <dgm:t>
        <a:bodyPr/>
        <a:lstStyle/>
        <a:p>
          <a:endParaRPr lang="en-US"/>
        </a:p>
      </dgm:t>
    </dgm:pt>
    <dgm:pt modelId="{7F087C79-DE7F-45BE-9449-D7F59A68B623}" type="pres">
      <dgm:prSet presAssocID="{B3FEF69C-F7CC-4006-98C4-256887A2156E}" presName="vert0" presStyleCnt="0">
        <dgm:presLayoutVars>
          <dgm:dir/>
          <dgm:animOne val="branch"/>
          <dgm:animLvl val="lvl"/>
        </dgm:presLayoutVars>
      </dgm:prSet>
      <dgm:spPr/>
    </dgm:pt>
    <dgm:pt modelId="{A551636C-830A-4A9B-8BC2-5D50F1C4FD96}" type="pres">
      <dgm:prSet presAssocID="{24EF71E3-0C6F-4791-BE22-B8F7A88FFC86}" presName="thickLine" presStyleLbl="alignNode1" presStyleIdx="0" presStyleCnt="3"/>
      <dgm:spPr/>
    </dgm:pt>
    <dgm:pt modelId="{04D3F46C-54C4-4EDA-8678-63187085ED5F}" type="pres">
      <dgm:prSet presAssocID="{24EF71E3-0C6F-4791-BE22-B8F7A88FFC86}" presName="horz1" presStyleCnt="0"/>
      <dgm:spPr/>
    </dgm:pt>
    <dgm:pt modelId="{BD289B81-14B8-425B-AAFB-CAC9D0FAF77E}" type="pres">
      <dgm:prSet presAssocID="{24EF71E3-0C6F-4791-BE22-B8F7A88FFC86}" presName="tx1" presStyleLbl="revTx" presStyleIdx="0" presStyleCnt="3"/>
      <dgm:spPr/>
    </dgm:pt>
    <dgm:pt modelId="{A762DED7-F183-4631-AC98-B303B7B2CD24}" type="pres">
      <dgm:prSet presAssocID="{24EF71E3-0C6F-4791-BE22-B8F7A88FFC86}" presName="vert1" presStyleCnt="0"/>
      <dgm:spPr/>
    </dgm:pt>
    <dgm:pt modelId="{1BAA9296-9A6E-48A0-8991-E050D84694C9}" type="pres">
      <dgm:prSet presAssocID="{E91B7198-5413-47A6-89AA-DB7B2B77FB6C}" presName="thickLine" presStyleLbl="alignNode1" presStyleIdx="1" presStyleCnt="3"/>
      <dgm:spPr/>
    </dgm:pt>
    <dgm:pt modelId="{AC317AE2-EBC5-47A6-82B5-12E89013763A}" type="pres">
      <dgm:prSet presAssocID="{E91B7198-5413-47A6-89AA-DB7B2B77FB6C}" presName="horz1" presStyleCnt="0"/>
      <dgm:spPr/>
    </dgm:pt>
    <dgm:pt modelId="{A7D99CBE-6E67-44D7-A0FC-736E458634E9}" type="pres">
      <dgm:prSet presAssocID="{E91B7198-5413-47A6-89AA-DB7B2B77FB6C}" presName="tx1" presStyleLbl="revTx" presStyleIdx="1" presStyleCnt="3"/>
      <dgm:spPr/>
    </dgm:pt>
    <dgm:pt modelId="{E76C483A-B6FE-4C78-9748-DAD168400E1A}" type="pres">
      <dgm:prSet presAssocID="{E91B7198-5413-47A6-89AA-DB7B2B77FB6C}" presName="vert1" presStyleCnt="0"/>
      <dgm:spPr/>
    </dgm:pt>
    <dgm:pt modelId="{F163DE07-B434-419E-9C42-F85197F274DC}" type="pres">
      <dgm:prSet presAssocID="{D34E55F4-372C-4C6F-A455-0C923E915CC7}" presName="thickLine" presStyleLbl="alignNode1" presStyleIdx="2" presStyleCnt="3"/>
      <dgm:spPr/>
    </dgm:pt>
    <dgm:pt modelId="{A45EFA17-D645-4B8D-9B17-6D9E43E20EE8}" type="pres">
      <dgm:prSet presAssocID="{D34E55F4-372C-4C6F-A455-0C923E915CC7}" presName="horz1" presStyleCnt="0"/>
      <dgm:spPr/>
    </dgm:pt>
    <dgm:pt modelId="{C1DBF775-F494-4466-9B4C-DBC66B5A39DE}" type="pres">
      <dgm:prSet presAssocID="{D34E55F4-372C-4C6F-A455-0C923E915CC7}" presName="tx1" presStyleLbl="revTx" presStyleIdx="2" presStyleCnt="3"/>
      <dgm:spPr/>
    </dgm:pt>
    <dgm:pt modelId="{D9F9EAE8-FC0D-49E3-87C5-9889E5D72871}" type="pres">
      <dgm:prSet presAssocID="{D34E55F4-372C-4C6F-A455-0C923E915CC7}" presName="vert1" presStyleCnt="0"/>
      <dgm:spPr/>
    </dgm:pt>
  </dgm:ptLst>
  <dgm:cxnLst>
    <dgm:cxn modelId="{CAF70110-1FB6-41DF-98CA-02AABC6390B2}" type="presOf" srcId="{B3FEF69C-F7CC-4006-98C4-256887A2156E}" destId="{7F087C79-DE7F-45BE-9449-D7F59A68B623}" srcOrd="0" destOrd="0" presId="urn:microsoft.com/office/officeart/2008/layout/LinedList"/>
    <dgm:cxn modelId="{F3614869-392C-4273-9F98-92CDCF9876AF}" type="presOf" srcId="{E91B7198-5413-47A6-89AA-DB7B2B77FB6C}" destId="{A7D99CBE-6E67-44D7-A0FC-736E458634E9}" srcOrd="0" destOrd="0" presId="urn:microsoft.com/office/officeart/2008/layout/LinedList"/>
    <dgm:cxn modelId="{BDE5886C-DAA2-4264-9591-0BB77D5251D1}" type="presOf" srcId="{24EF71E3-0C6F-4791-BE22-B8F7A88FFC86}" destId="{BD289B81-14B8-425B-AAFB-CAC9D0FAF77E}" srcOrd="0" destOrd="0" presId="urn:microsoft.com/office/officeart/2008/layout/LinedList"/>
    <dgm:cxn modelId="{27782598-BB85-4D13-BC82-B472251ADEF4}" srcId="{B3FEF69C-F7CC-4006-98C4-256887A2156E}" destId="{D34E55F4-372C-4C6F-A455-0C923E915CC7}" srcOrd="2" destOrd="0" parTransId="{668B6C90-51C7-43EC-B63C-89D7FC590C25}" sibTransId="{FCC41501-1E96-459E-9748-103D0415403D}"/>
    <dgm:cxn modelId="{9829F1B4-85C0-4F42-8F6B-F9CAE65213CB}" srcId="{B3FEF69C-F7CC-4006-98C4-256887A2156E}" destId="{24EF71E3-0C6F-4791-BE22-B8F7A88FFC86}" srcOrd="0" destOrd="0" parTransId="{1BDCFAF1-4122-4058-AAD0-526400CEDF88}" sibTransId="{651F3D5B-A929-44DD-9E39-5C270D23FACD}"/>
    <dgm:cxn modelId="{8C2350B9-378D-4262-B70A-773F5F331C0C}" type="presOf" srcId="{D34E55F4-372C-4C6F-A455-0C923E915CC7}" destId="{C1DBF775-F494-4466-9B4C-DBC66B5A39DE}" srcOrd="0" destOrd="0" presId="urn:microsoft.com/office/officeart/2008/layout/LinedList"/>
    <dgm:cxn modelId="{BFF0E6F5-F11E-4D58-BBCA-8B1B808D006F}" srcId="{B3FEF69C-F7CC-4006-98C4-256887A2156E}" destId="{E91B7198-5413-47A6-89AA-DB7B2B77FB6C}" srcOrd="1" destOrd="0" parTransId="{9BD25BEB-35E5-4C28-BE6D-687913629021}" sibTransId="{9E2D0E5D-0FE7-476B-BC9B-6C6176F31FDE}"/>
    <dgm:cxn modelId="{EB8D1306-A6EB-4614-BD1D-12F88E8FABCF}" type="presParOf" srcId="{7F087C79-DE7F-45BE-9449-D7F59A68B623}" destId="{A551636C-830A-4A9B-8BC2-5D50F1C4FD96}" srcOrd="0" destOrd="0" presId="urn:microsoft.com/office/officeart/2008/layout/LinedList"/>
    <dgm:cxn modelId="{792D3D62-94D5-40A5-8D2B-E0B26F71F11B}" type="presParOf" srcId="{7F087C79-DE7F-45BE-9449-D7F59A68B623}" destId="{04D3F46C-54C4-4EDA-8678-63187085ED5F}" srcOrd="1" destOrd="0" presId="urn:microsoft.com/office/officeart/2008/layout/LinedList"/>
    <dgm:cxn modelId="{43125DA8-4622-4AF6-A872-534B741CB9CE}" type="presParOf" srcId="{04D3F46C-54C4-4EDA-8678-63187085ED5F}" destId="{BD289B81-14B8-425B-AAFB-CAC9D0FAF77E}" srcOrd="0" destOrd="0" presId="urn:microsoft.com/office/officeart/2008/layout/LinedList"/>
    <dgm:cxn modelId="{0255FC1C-9D53-494E-ABD6-D3A20B1B5132}" type="presParOf" srcId="{04D3F46C-54C4-4EDA-8678-63187085ED5F}" destId="{A762DED7-F183-4631-AC98-B303B7B2CD24}" srcOrd="1" destOrd="0" presId="urn:microsoft.com/office/officeart/2008/layout/LinedList"/>
    <dgm:cxn modelId="{3B5EDA64-6FF4-46DC-9781-609491CD4116}" type="presParOf" srcId="{7F087C79-DE7F-45BE-9449-D7F59A68B623}" destId="{1BAA9296-9A6E-48A0-8991-E050D84694C9}" srcOrd="2" destOrd="0" presId="urn:microsoft.com/office/officeart/2008/layout/LinedList"/>
    <dgm:cxn modelId="{BF2186FA-5DDD-475E-BA0D-785ED56F0655}" type="presParOf" srcId="{7F087C79-DE7F-45BE-9449-D7F59A68B623}" destId="{AC317AE2-EBC5-47A6-82B5-12E89013763A}" srcOrd="3" destOrd="0" presId="urn:microsoft.com/office/officeart/2008/layout/LinedList"/>
    <dgm:cxn modelId="{4094B946-DA5C-4713-BF67-BCEC4BDEA0C1}" type="presParOf" srcId="{AC317AE2-EBC5-47A6-82B5-12E89013763A}" destId="{A7D99CBE-6E67-44D7-A0FC-736E458634E9}" srcOrd="0" destOrd="0" presId="urn:microsoft.com/office/officeart/2008/layout/LinedList"/>
    <dgm:cxn modelId="{73446C07-5661-40CB-950C-6504A6518DA3}" type="presParOf" srcId="{AC317AE2-EBC5-47A6-82B5-12E89013763A}" destId="{E76C483A-B6FE-4C78-9748-DAD168400E1A}" srcOrd="1" destOrd="0" presId="urn:microsoft.com/office/officeart/2008/layout/LinedList"/>
    <dgm:cxn modelId="{22FC68DD-A3B1-42A4-AFC0-38D534A6355C}" type="presParOf" srcId="{7F087C79-DE7F-45BE-9449-D7F59A68B623}" destId="{F163DE07-B434-419E-9C42-F85197F274DC}" srcOrd="4" destOrd="0" presId="urn:microsoft.com/office/officeart/2008/layout/LinedList"/>
    <dgm:cxn modelId="{5065CA8A-C1F8-4F96-86F5-D15A4E6688A8}" type="presParOf" srcId="{7F087C79-DE7F-45BE-9449-D7F59A68B623}" destId="{A45EFA17-D645-4B8D-9B17-6D9E43E20EE8}" srcOrd="5" destOrd="0" presId="urn:microsoft.com/office/officeart/2008/layout/LinedList"/>
    <dgm:cxn modelId="{4ADE3549-63AE-44B8-B2D1-369A6AD1E548}" type="presParOf" srcId="{A45EFA17-D645-4B8D-9B17-6D9E43E20EE8}" destId="{C1DBF775-F494-4466-9B4C-DBC66B5A39DE}" srcOrd="0" destOrd="0" presId="urn:microsoft.com/office/officeart/2008/layout/LinedList"/>
    <dgm:cxn modelId="{1F32B519-AB3E-41FC-94CC-78A4A0AB83DA}" type="presParOf" srcId="{A45EFA17-D645-4B8D-9B17-6D9E43E20EE8}" destId="{D9F9EAE8-FC0D-49E3-87C5-9889E5D728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100611-5316-49CB-806D-709FF56282E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069701-80EC-4E2E-8F1E-44D7AC4B2AC9}">
      <dgm:prSet/>
      <dgm:spPr/>
      <dgm:t>
        <a:bodyPr/>
        <a:lstStyle/>
        <a:p>
          <a:r>
            <a:rPr lang="en-GB" b="1"/>
            <a:t>THE INTERNAL AND EXTERNAL ELEMENTS OF A CRIME </a:t>
          </a:r>
          <a:r>
            <a:rPr lang="en-GB"/>
            <a:t>(ACTUS REUS AND MENS REA)</a:t>
          </a:r>
          <a:endParaRPr lang="en-US"/>
        </a:p>
      </dgm:t>
    </dgm:pt>
    <dgm:pt modelId="{05734A89-2AF5-49F3-AC6A-5C2EF49F52D3}" type="parTrans" cxnId="{DE08844F-9565-4DD2-88AC-87973CEFE558}">
      <dgm:prSet/>
      <dgm:spPr/>
      <dgm:t>
        <a:bodyPr/>
        <a:lstStyle/>
        <a:p>
          <a:endParaRPr lang="en-US"/>
        </a:p>
      </dgm:t>
    </dgm:pt>
    <dgm:pt modelId="{68AE431C-DEC4-4BB6-9DF3-C46CF2188332}" type="sibTrans" cxnId="{DE08844F-9565-4DD2-88AC-87973CEFE558}">
      <dgm:prSet/>
      <dgm:spPr/>
      <dgm:t>
        <a:bodyPr/>
        <a:lstStyle/>
        <a:p>
          <a:endParaRPr lang="en-US"/>
        </a:p>
      </dgm:t>
    </dgm:pt>
    <dgm:pt modelId="{CCE18044-D768-4F7B-AFED-41D9E2047A31}">
      <dgm:prSet/>
      <dgm:spPr/>
      <dgm:t>
        <a:bodyPr/>
        <a:lstStyle/>
        <a:p>
          <a:r>
            <a:rPr lang="en-GB" b="1"/>
            <a:t>HOMICIDE</a:t>
          </a:r>
          <a:r>
            <a:rPr lang="en-GB"/>
            <a:t>: Murder and Manslaughter</a:t>
          </a:r>
          <a:endParaRPr lang="en-US"/>
        </a:p>
      </dgm:t>
    </dgm:pt>
    <dgm:pt modelId="{72263541-A91B-4C09-B88E-96B5BE29A825}" type="parTrans" cxnId="{7CB7098D-B8B9-49C8-A415-810D124C867C}">
      <dgm:prSet/>
      <dgm:spPr/>
      <dgm:t>
        <a:bodyPr/>
        <a:lstStyle/>
        <a:p>
          <a:endParaRPr lang="en-US"/>
        </a:p>
      </dgm:t>
    </dgm:pt>
    <dgm:pt modelId="{07E84537-CF67-4BF8-94D1-DDDBC302FC64}" type="sibTrans" cxnId="{7CB7098D-B8B9-49C8-A415-810D124C867C}">
      <dgm:prSet/>
      <dgm:spPr/>
      <dgm:t>
        <a:bodyPr/>
        <a:lstStyle/>
        <a:p>
          <a:endParaRPr lang="en-US"/>
        </a:p>
      </dgm:t>
    </dgm:pt>
    <dgm:pt modelId="{62280015-A5EB-4D26-8A60-D9655786442E}">
      <dgm:prSet/>
      <dgm:spPr/>
      <dgm:t>
        <a:bodyPr/>
        <a:lstStyle/>
        <a:p>
          <a:r>
            <a:rPr lang="en-GB" b="1"/>
            <a:t>NON- FATAL OFFENCES AGAINST THE PERSON</a:t>
          </a:r>
          <a:r>
            <a:rPr lang="en-GB"/>
            <a:t>: Assault and Battery</a:t>
          </a:r>
          <a:endParaRPr lang="en-US"/>
        </a:p>
      </dgm:t>
    </dgm:pt>
    <dgm:pt modelId="{11F29220-5D23-447F-BD5C-B86026F4E073}" type="parTrans" cxnId="{0C105D9D-A4E9-4554-A8B8-C264E289BFF3}">
      <dgm:prSet/>
      <dgm:spPr/>
      <dgm:t>
        <a:bodyPr/>
        <a:lstStyle/>
        <a:p>
          <a:endParaRPr lang="en-US"/>
        </a:p>
      </dgm:t>
    </dgm:pt>
    <dgm:pt modelId="{0478CEFE-81F3-4BFE-ADA8-F888B0E930B5}" type="sibTrans" cxnId="{0C105D9D-A4E9-4554-A8B8-C264E289BFF3}">
      <dgm:prSet/>
      <dgm:spPr/>
      <dgm:t>
        <a:bodyPr/>
        <a:lstStyle/>
        <a:p>
          <a:endParaRPr lang="en-US"/>
        </a:p>
      </dgm:t>
    </dgm:pt>
    <dgm:pt modelId="{C69E9068-EB1F-4465-8707-9695095ACA3D}">
      <dgm:prSet/>
      <dgm:spPr/>
      <dgm:t>
        <a:bodyPr/>
        <a:lstStyle/>
        <a:p>
          <a:r>
            <a:rPr lang="en-GB" b="1"/>
            <a:t>OFFENCES AGAINST PROPERTY</a:t>
          </a:r>
          <a:r>
            <a:rPr lang="en-GB"/>
            <a:t>: Theft, Burglary, Fraud and Criminal damage</a:t>
          </a:r>
          <a:endParaRPr lang="en-US"/>
        </a:p>
      </dgm:t>
    </dgm:pt>
    <dgm:pt modelId="{0E715907-3122-4114-AD11-BF325BA0E0A4}" type="parTrans" cxnId="{CE7F4393-AA83-456D-82A3-9C4FD03B6725}">
      <dgm:prSet/>
      <dgm:spPr/>
      <dgm:t>
        <a:bodyPr/>
        <a:lstStyle/>
        <a:p>
          <a:endParaRPr lang="en-US"/>
        </a:p>
      </dgm:t>
    </dgm:pt>
    <dgm:pt modelId="{4165FDAB-76A5-4C0D-B2A5-878C22CEC587}" type="sibTrans" cxnId="{CE7F4393-AA83-456D-82A3-9C4FD03B6725}">
      <dgm:prSet/>
      <dgm:spPr/>
      <dgm:t>
        <a:bodyPr/>
        <a:lstStyle/>
        <a:p>
          <a:endParaRPr lang="en-US"/>
        </a:p>
      </dgm:t>
    </dgm:pt>
    <dgm:pt modelId="{0E094C5E-167F-4514-98AB-9D6D81440647}">
      <dgm:prSet/>
      <dgm:spPr/>
      <dgm:t>
        <a:bodyPr/>
        <a:lstStyle/>
        <a:p>
          <a:r>
            <a:rPr lang="en-GB" b="1"/>
            <a:t>DEFENCES</a:t>
          </a:r>
          <a:r>
            <a:rPr lang="en-GB"/>
            <a:t>: Intoxication, Self defence, automatism, diminished responsibility, insanity.</a:t>
          </a:r>
          <a:endParaRPr lang="en-US"/>
        </a:p>
      </dgm:t>
    </dgm:pt>
    <dgm:pt modelId="{C265D3E0-3753-4D48-A83C-9533CC30D8D4}" type="parTrans" cxnId="{C0C0D9EE-033B-414B-A045-7A4758724824}">
      <dgm:prSet/>
      <dgm:spPr/>
      <dgm:t>
        <a:bodyPr/>
        <a:lstStyle/>
        <a:p>
          <a:endParaRPr lang="en-US"/>
        </a:p>
      </dgm:t>
    </dgm:pt>
    <dgm:pt modelId="{B71639FF-2BBC-439B-91AD-B53605901BFF}" type="sibTrans" cxnId="{C0C0D9EE-033B-414B-A045-7A4758724824}">
      <dgm:prSet/>
      <dgm:spPr/>
      <dgm:t>
        <a:bodyPr/>
        <a:lstStyle/>
        <a:p>
          <a:endParaRPr lang="en-US"/>
        </a:p>
      </dgm:t>
    </dgm:pt>
    <dgm:pt modelId="{060BDD5E-2326-4059-9AD8-FD2A1E28422A}" type="pres">
      <dgm:prSet presAssocID="{78100611-5316-49CB-806D-709FF56282E0}" presName="diagram" presStyleCnt="0">
        <dgm:presLayoutVars>
          <dgm:dir/>
          <dgm:resizeHandles val="exact"/>
        </dgm:presLayoutVars>
      </dgm:prSet>
      <dgm:spPr/>
    </dgm:pt>
    <dgm:pt modelId="{90A434DE-1728-4B57-877E-603A60BCD131}" type="pres">
      <dgm:prSet presAssocID="{E8069701-80EC-4E2E-8F1E-44D7AC4B2AC9}" presName="node" presStyleLbl="node1" presStyleIdx="0" presStyleCnt="5">
        <dgm:presLayoutVars>
          <dgm:bulletEnabled val="1"/>
        </dgm:presLayoutVars>
      </dgm:prSet>
      <dgm:spPr/>
    </dgm:pt>
    <dgm:pt modelId="{C4DCBF8E-C639-41EB-9277-A0ED19B71671}" type="pres">
      <dgm:prSet presAssocID="{68AE431C-DEC4-4BB6-9DF3-C46CF2188332}" presName="sibTrans" presStyleCnt="0"/>
      <dgm:spPr/>
    </dgm:pt>
    <dgm:pt modelId="{6A4058A2-BC74-4BF4-9D98-ED075CAAEC5A}" type="pres">
      <dgm:prSet presAssocID="{CCE18044-D768-4F7B-AFED-41D9E2047A31}" presName="node" presStyleLbl="node1" presStyleIdx="1" presStyleCnt="5">
        <dgm:presLayoutVars>
          <dgm:bulletEnabled val="1"/>
        </dgm:presLayoutVars>
      </dgm:prSet>
      <dgm:spPr/>
    </dgm:pt>
    <dgm:pt modelId="{40DF163B-74A9-4C52-800C-A8FAD5D81A14}" type="pres">
      <dgm:prSet presAssocID="{07E84537-CF67-4BF8-94D1-DDDBC302FC64}" presName="sibTrans" presStyleCnt="0"/>
      <dgm:spPr/>
    </dgm:pt>
    <dgm:pt modelId="{C02FE1B8-E1D8-4738-8D45-63E3314BF111}" type="pres">
      <dgm:prSet presAssocID="{62280015-A5EB-4D26-8A60-D9655786442E}" presName="node" presStyleLbl="node1" presStyleIdx="2" presStyleCnt="5">
        <dgm:presLayoutVars>
          <dgm:bulletEnabled val="1"/>
        </dgm:presLayoutVars>
      </dgm:prSet>
      <dgm:spPr/>
    </dgm:pt>
    <dgm:pt modelId="{236DEA8F-89DE-40DC-AD3E-D0B67030A96D}" type="pres">
      <dgm:prSet presAssocID="{0478CEFE-81F3-4BFE-ADA8-F888B0E930B5}" presName="sibTrans" presStyleCnt="0"/>
      <dgm:spPr/>
    </dgm:pt>
    <dgm:pt modelId="{7992FACD-F21D-478D-AFDE-357A215CFEE2}" type="pres">
      <dgm:prSet presAssocID="{C69E9068-EB1F-4465-8707-9695095ACA3D}" presName="node" presStyleLbl="node1" presStyleIdx="3" presStyleCnt="5">
        <dgm:presLayoutVars>
          <dgm:bulletEnabled val="1"/>
        </dgm:presLayoutVars>
      </dgm:prSet>
      <dgm:spPr/>
    </dgm:pt>
    <dgm:pt modelId="{996081D1-251A-44A1-98CA-1BE0FD01E837}" type="pres">
      <dgm:prSet presAssocID="{4165FDAB-76A5-4C0D-B2A5-878C22CEC587}" presName="sibTrans" presStyleCnt="0"/>
      <dgm:spPr/>
    </dgm:pt>
    <dgm:pt modelId="{E5F4A15B-CD99-46B0-89B2-3C70D7851A22}" type="pres">
      <dgm:prSet presAssocID="{0E094C5E-167F-4514-98AB-9D6D81440647}" presName="node" presStyleLbl="node1" presStyleIdx="4" presStyleCnt="5">
        <dgm:presLayoutVars>
          <dgm:bulletEnabled val="1"/>
        </dgm:presLayoutVars>
      </dgm:prSet>
      <dgm:spPr/>
    </dgm:pt>
  </dgm:ptLst>
  <dgm:cxnLst>
    <dgm:cxn modelId="{183C5A68-24C9-46B8-93A2-DADE9BECAF91}" type="presOf" srcId="{C69E9068-EB1F-4465-8707-9695095ACA3D}" destId="{7992FACD-F21D-478D-AFDE-357A215CFEE2}" srcOrd="0" destOrd="0" presId="urn:microsoft.com/office/officeart/2005/8/layout/default"/>
    <dgm:cxn modelId="{DE08844F-9565-4DD2-88AC-87973CEFE558}" srcId="{78100611-5316-49CB-806D-709FF56282E0}" destId="{E8069701-80EC-4E2E-8F1E-44D7AC4B2AC9}" srcOrd="0" destOrd="0" parTransId="{05734A89-2AF5-49F3-AC6A-5C2EF49F52D3}" sibTransId="{68AE431C-DEC4-4BB6-9DF3-C46CF2188332}"/>
    <dgm:cxn modelId="{D11DB254-FA67-49A2-A468-F4F24789696A}" type="presOf" srcId="{CCE18044-D768-4F7B-AFED-41D9E2047A31}" destId="{6A4058A2-BC74-4BF4-9D98-ED075CAAEC5A}" srcOrd="0" destOrd="0" presId="urn:microsoft.com/office/officeart/2005/8/layout/default"/>
    <dgm:cxn modelId="{47D59E75-38D1-46ED-B6DA-DED11380A432}" type="presOf" srcId="{E8069701-80EC-4E2E-8F1E-44D7AC4B2AC9}" destId="{90A434DE-1728-4B57-877E-603A60BCD131}" srcOrd="0" destOrd="0" presId="urn:microsoft.com/office/officeart/2005/8/layout/default"/>
    <dgm:cxn modelId="{25331B84-3D65-471D-A499-6269E064F3A9}" type="presOf" srcId="{62280015-A5EB-4D26-8A60-D9655786442E}" destId="{C02FE1B8-E1D8-4738-8D45-63E3314BF111}" srcOrd="0" destOrd="0" presId="urn:microsoft.com/office/officeart/2005/8/layout/default"/>
    <dgm:cxn modelId="{7CB7098D-B8B9-49C8-A415-810D124C867C}" srcId="{78100611-5316-49CB-806D-709FF56282E0}" destId="{CCE18044-D768-4F7B-AFED-41D9E2047A31}" srcOrd="1" destOrd="0" parTransId="{72263541-A91B-4C09-B88E-96B5BE29A825}" sibTransId="{07E84537-CF67-4BF8-94D1-DDDBC302FC64}"/>
    <dgm:cxn modelId="{CE7F4393-AA83-456D-82A3-9C4FD03B6725}" srcId="{78100611-5316-49CB-806D-709FF56282E0}" destId="{C69E9068-EB1F-4465-8707-9695095ACA3D}" srcOrd="3" destOrd="0" parTransId="{0E715907-3122-4114-AD11-BF325BA0E0A4}" sibTransId="{4165FDAB-76A5-4C0D-B2A5-878C22CEC587}"/>
    <dgm:cxn modelId="{0C105D9D-A4E9-4554-A8B8-C264E289BFF3}" srcId="{78100611-5316-49CB-806D-709FF56282E0}" destId="{62280015-A5EB-4D26-8A60-D9655786442E}" srcOrd="2" destOrd="0" parTransId="{11F29220-5D23-447F-BD5C-B86026F4E073}" sibTransId="{0478CEFE-81F3-4BFE-ADA8-F888B0E930B5}"/>
    <dgm:cxn modelId="{2525F5AB-6BA8-47AF-B949-ECF74A641603}" type="presOf" srcId="{0E094C5E-167F-4514-98AB-9D6D81440647}" destId="{E5F4A15B-CD99-46B0-89B2-3C70D7851A22}" srcOrd="0" destOrd="0" presId="urn:microsoft.com/office/officeart/2005/8/layout/default"/>
    <dgm:cxn modelId="{BD5CDCD8-295F-47A5-A3F4-3728DAB8D7DE}" type="presOf" srcId="{78100611-5316-49CB-806D-709FF56282E0}" destId="{060BDD5E-2326-4059-9AD8-FD2A1E28422A}" srcOrd="0" destOrd="0" presId="urn:microsoft.com/office/officeart/2005/8/layout/default"/>
    <dgm:cxn modelId="{C0C0D9EE-033B-414B-A045-7A4758724824}" srcId="{78100611-5316-49CB-806D-709FF56282E0}" destId="{0E094C5E-167F-4514-98AB-9D6D81440647}" srcOrd="4" destOrd="0" parTransId="{C265D3E0-3753-4D48-A83C-9533CC30D8D4}" sibTransId="{B71639FF-2BBC-439B-91AD-B53605901BFF}"/>
    <dgm:cxn modelId="{932E4493-CF5B-4D95-943B-8612B06F9818}" type="presParOf" srcId="{060BDD5E-2326-4059-9AD8-FD2A1E28422A}" destId="{90A434DE-1728-4B57-877E-603A60BCD131}" srcOrd="0" destOrd="0" presId="urn:microsoft.com/office/officeart/2005/8/layout/default"/>
    <dgm:cxn modelId="{78B70815-FBF3-44B2-855A-518AB46F7DF6}" type="presParOf" srcId="{060BDD5E-2326-4059-9AD8-FD2A1E28422A}" destId="{C4DCBF8E-C639-41EB-9277-A0ED19B71671}" srcOrd="1" destOrd="0" presId="urn:microsoft.com/office/officeart/2005/8/layout/default"/>
    <dgm:cxn modelId="{593FDBB3-A412-41BF-B63D-C734DF0E3C7B}" type="presParOf" srcId="{060BDD5E-2326-4059-9AD8-FD2A1E28422A}" destId="{6A4058A2-BC74-4BF4-9D98-ED075CAAEC5A}" srcOrd="2" destOrd="0" presId="urn:microsoft.com/office/officeart/2005/8/layout/default"/>
    <dgm:cxn modelId="{7E742B69-B6A6-40C0-B3A5-0E62EBA4D60B}" type="presParOf" srcId="{060BDD5E-2326-4059-9AD8-FD2A1E28422A}" destId="{40DF163B-74A9-4C52-800C-A8FAD5D81A14}" srcOrd="3" destOrd="0" presId="urn:microsoft.com/office/officeart/2005/8/layout/default"/>
    <dgm:cxn modelId="{A0D13ED2-233F-496F-B119-74C015204473}" type="presParOf" srcId="{060BDD5E-2326-4059-9AD8-FD2A1E28422A}" destId="{C02FE1B8-E1D8-4738-8D45-63E3314BF111}" srcOrd="4" destOrd="0" presId="urn:microsoft.com/office/officeart/2005/8/layout/default"/>
    <dgm:cxn modelId="{7EE4FD13-1F8B-4880-91A5-7C7B27A829C8}" type="presParOf" srcId="{060BDD5E-2326-4059-9AD8-FD2A1E28422A}" destId="{236DEA8F-89DE-40DC-AD3E-D0B67030A96D}" srcOrd="5" destOrd="0" presId="urn:microsoft.com/office/officeart/2005/8/layout/default"/>
    <dgm:cxn modelId="{ACCAC549-027E-407C-84F7-EB4921478539}" type="presParOf" srcId="{060BDD5E-2326-4059-9AD8-FD2A1E28422A}" destId="{7992FACD-F21D-478D-AFDE-357A215CFEE2}" srcOrd="6" destOrd="0" presId="urn:microsoft.com/office/officeart/2005/8/layout/default"/>
    <dgm:cxn modelId="{84CD38AB-755A-49C2-8646-5FB20BF95C4D}" type="presParOf" srcId="{060BDD5E-2326-4059-9AD8-FD2A1E28422A}" destId="{996081D1-251A-44A1-98CA-1BE0FD01E837}" srcOrd="7" destOrd="0" presId="urn:microsoft.com/office/officeart/2005/8/layout/default"/>
    <dgm:cxn modelId="{BFF9A5F6-7DF9-42E8-8552-8F21630E6349}" type="presParOf" srcId="{060BDD5E-2326-4059-9AD8-FD2A1E28422A}" destId="{E5F4A15B-CD99-46B0-89B2-3C70D7851A2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B290EC-219E-4C6B-BD2A-1725D0ABAAF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ACCD1797-5E13-464C-80AD-205C0023B0AF}">
      <dgm:prSet phldrT="[Text]"/>
      <dgm:spPr/>
      <dgm:t>
        <a:bodyPr/>
        <a:lstStyle/>
        <a:p>
          <a:r>
            <a:rPr lang="en-GB"/>
            <a:t>Criminal Liability</a:t>
          </a:r>
        </a:p>
      </dgm:t>
    </dgm:pt>
    <dgm:pt modelId="{DD9A6DEE-C270-48C9-BC07-B51D076F794F}" type="parTrans" cxnId="{4364DFFE-5CA1-4350-A171-8010E9D9784E}">
      <dgm:prSet/>
      <dgm:spPr/>
      <dgm:t>
        <a:bodyPr/>
        <a:lstStyle/>
        <a:p>
          <a:endParaRPr lang="en-GB"/>
        </a:p>
      </dgm:t>
    </dgm:pt>
    <dgm:pt modelId="{B64134B4-98E2-4AD1-BED0-53CE335A034B}" type="sibTrans" cxnId="{4364DFFE-5CA1-4350-A171-8010E9D9784E}">
      <dgm:prSet/>
      <dgm:spPr/>
      <dgm:t>
        <a:bodyPr/>
        <a:lstStyle/>
        <a:p>
          <a:endParaRPr lang="en-GB"/>
        </a:p>
      </dgm:t>
    </dgm:pt>
    <dgm:pt modelId="{D1DD1A28-AD2C-4210-81C4-D8D9D1B24AC9}">
      <dgm:prSet phldrT="[Text]"/>
      <dgm:spPr/>
      <dgm:t>
        <a:bodyPr/>
        <a:lstStyle/>
        <a:p>
          <a:r>
            <a:rPr lang="en-GB"/>
            <a:t>is about</a:t>
          </a:r>
        </a:p>
      </dgm:t>
    </dgm:pt>
    <dgm:pt modelId="{702AADED-3553-4669-A435-C8395E9E0D59}" type="parTrans" cxnId="{0AEC2E1A-4058-4340-9981-8A9E352AE98A}">
      <dgm:prSet/>
      <dgm:spPr/>
      <dgm:t>
        <a:bodyPr/>
        <a:lstStyle/>
        <a:p>
          <a:endParaRPr lang="en-GB"/>
        </a:p>
      </dgm:t>
    </dgm:pt>
    <dgm:pt modelId="{1A8570DF-0A46-4E8B-869C-040CAAD66AB1}" type="sibTrans" cxnId="{0AEC2E1A-4058-4340-9981-8A9E352AE98A}">
      <dgm:prSet/>
      <dgm:spPr/>
      <dgm:t>
        <a:bodyPr/>
        <a:lstStyle/>
        <a:p>
          <a:endParaRPr lang="en-GB"/>
        </a:p>
      </dgm:t>
    </dgm:pt>
    <dgm:pt modelId="{1069D58E-3CC2-4EA8-ABB4-428D240FA5C9}">
      <dgm:prSet phldrT="[Text]"/>
      <dgm:spPr/>
      <dgm:t>
        <a:bodyPr/>
        <a:lstStyle/>
        <a:p>
          <a:r>
            <a:rPr lang="en-GB"/>
            <a:t>guilt/innocence</a:t>
          </a:r>
        </a:p>
      </dgm:t>
    </dgm:pt>
    <dgm:pt modelId="{8559BE31-7E59-404E-ABFE-D1F8653C6138}" type="parTrans" cxnId="{2451B32D-A6E1-490D-9943-94D8BE54CCFA}">
      <dgm:prSet/>
      <dgm:spPr/>
      <dgm:t>
        <a:bodyPr/>
        <a:lstStyle/>
        <a:p>
          <a:endParaRPr lang="en-GB"/>
        </a:p>
      </dgm:t>
    </dgm:pt>
    <dgm:pt modelId="{3B46CBB5-8209-46FE-9B08-E23989091DF7}" type="sibTrans" cxnId="{2451B32D-A6E1-490D-9943-94D8BE54CCFA}">
      <dgm:prSet/>
      <dgm:spPr/>
      <dgm:t>
        <a:bodyPr/>
        <a:lstStyle/>
        <a:p>
          <a:endParaRPr lang="en-GB"/>
        </a:p>
      </dgm:t>
    </dgm:pt>
    <dgm:pt modelId="{232D4E3D-8C52-4EE0-BE37-B9A6E7B164A4}">
      <dgm:prSet phldrT="[Text]"/>
      <dgm:spPr/>
      <dgm:t>
        <a:bodyPr/>
        <a:lstStyle/>
        <a:p>
          <a:r>
            <a:rPr lang="en-GB"/>
            <a:t>what has to be proved and by whom</a:t>
          </a:r>
        </a:p>
      </dgm:t>
    </dgm:pt>
    <dgm:pt modelId="{C834813C-10BB-4160-94C4-13F42DDB0F59}" type="parTrans" cxnId="{DD5E2EF9-11FF-4D01-92EA-3CFC6505D614}">
      <dgm:prSet/>
      <dgm:spPr/>
      <dgm:t>
        <a:bodyPr/>
        <a:lstStyle/>
        <a:p>
          <a:endParaRPr lang="en-GB"/>
        </a:p>
      </dgm:t>
    </dgm:pt>
    <dgm:pt modelId="{283D0413-7FE2-4F6C-B8D6-B75F0699391D}" type="sibTrans" cxnId="{DD5E2EF9-11FF-4D01-92EA-3CFC6505D614}">
      <dgm:prSet/>
      <dgm:spPr/>
      <dgm:t>
        <a:bodyPr/>
        <a:lstStyle/>
        <a:p>
          <a:endParaRPr lang="en-GB"/>
        </a:p>
      </dgm:t>
    </dgm:pt>
    <dgm:pt modelId="{BC10D337-BF21-43F7-8379-5F1F7150F567}">
      <dgm:prSet phldrT="[Text]"/>
      <dgm:spPr/>
      <dgm:t>
        <a:bodyPr/>
        <a:lstStyle/>
        <a:p>
          <a:r>
            <a:rPr lang="en-GB"/>
            <a:t>is not about</a:t>
          </a:r>
        </a:p>
      </dgm:t>
    </dgm:pt>
    <dgm:pt modelId="{EC10C4EC-70F7-4528-A8A1-BCDEAB435A3E}" type="parTrans" cxnId="{75E1670A-A4F1-4788-90A6-CAC9385D5533}">
      <dgm:prSet/>
      <dgm:spPr/>
      <dgm:t>
        <a:bodyPr/>
        <a:lstStyle/>
        <a:p>
          <a:endParaRPr lang="en-GB"/>
        </a:p>
      </dgm:t>
    </dgm:pt>
    <dgm:pt modelId="{34D9BF2F-8B1E-4098-958C-2E9F4C7F9585}" type="sibTrans" cxnId="{75E1670A-A4F1-4788-90A6-CAC9385D5533}">
      <dgm:prSet/>
      <dgm:spPr/>
      <dgm:t>
        <a:bodyPr/>
        <a:lstStyle/>
        <a:p>
          <a:endParaRPr lang="en-GB"/>
        </a:p>
      </dgm:t>
    </dgm:pt>
    <dgm:pt modelId="{78BB2B35-B75E-4CC7-A206-D0D7199B3185}">
      <dgm:prSet phldrT="[Text]"/>
      <dgm:spPr/>
      <dgm:t>
        <a:bodyPr/>
        <a:lstStyle/>
        <a:p>
          <a:r>
            <a:rPr lang="en-GB"/>
            <a:t>charge</a:t>
          </a:r>
        </a:p>
      </dgm:t>
    </dgm:pt>
    <dgm:pt modelId="{C9CDA5E7-2BCA-45C3-8698-231032B96FCD}" type="parTrans" cxnId="{DE2A2EBB-B111-41BB-806E-EBFECDC57181}">
      <dgm:prSet/>
      <dgm:spPr/>
      <dgm:t>
        <a:bodyPr/>
        <a:lstStyle/>
        <a:p>
          <a:endParaRPr lang="en-GB"/>
        </a:p>
      </dgm:t>
    </dgm:pt>
    <dgm:pt modelId="{43DDCDF4-57A6-4B54-BFC0-7335401C55B6}" type="sibTrans" cxnId="{DE2A2EBB-B111-41BB-806E-EBFECDC57181}">
      <dgm:prSet/>
      <dgm:spPr/>
      <dgm:t>
        <a:bodyPr/>
        <a:lstStyle/>
        <a:p>
          <a:endParaRPr lang="en-GB"/>
        </a:p>
      </dgm:t>
    </dgm:pt>
    <dgm:pt modelId="{657DE153-FD68-4547-BD9D-6574BBF10119}">
      <dgm:prSet phldrT="[Text]"/>
      <dgm:spPr/>
      <dgm:t>
        <a:bodyPr/>
        <a:lstStyle/>
        <a:p>
          <a:r>
            <a:rPr lang="en-GB"/>
            <a:t>sentence</a:t>
          </a:r>
        </a:p>
      </dgm:t>
    </dgm:pt>
    <dgm:pt modelId="{6652E66F-074A-4F69-9A71-1FA55DABAB4F}" type="parTrans" cxnId="{82A75E6D-6EE7-4027-AA73-7F5DEE7E0EF6}">
      <dgm:prSet/>
      <dgm:spPr/>
      <dgm:t>
        <a:bodyPr/>
        <a:lstStyle/>
        <a:p>
          <a:endParaRPr lang="en-GB"/>
        </a:p>
      </dgm:t>
    </dgm:pt>
    <dgm:pt modelId="{35C23195-8FEF-4784-82B1-31A5A141B67B}" type="sibTrans" cxnId="{82A75E6D-6EE7-4027-AA73-7F5DEE7E0EF6}">
      <dgm:prSet/>
      <dgm:spPr/>
      <dgm:t>
        <a:bodyPr/>
        <a:lstStyle/>
        <a:p>
          <a:endParaRPr lang="en-GB"/>
        </a:p>
      </dgm:t>
    </dgm:pt>
    <dgm:pt modelId="{6547FB7E-F153-475B-BFD1-96A25BC1E5D1}">
      <dgm:prSet phldrT="[Text]"/>
      <dgm:spPr/>
      <dgm:t>
        <a:bodyPr/>
        <a:lstStyle/>
        <a:p>
          <a:r>
            <a:rPr lang="en-GB"/>
            <a:t>how a fact can be proved</a:t>
          </a:r>
        </a:p>
      </dgm:t>
    </dgm:pt>
    <dgm:pt modelId="{0544E52F-58AD-4713-A368-06C8D0A89672}" type="parTrans" cxnId="{28AD5AE9-6185-420A-9AAF-6F18DC2A2108}">
      <dgm:prSet/>
      <dgm:spPr/>
      <dgm:t>
        <a:bodyPr/>
        <a:lstStyle/>
        <a:p>
          <a:endParaRPr lang="en-GB"/>
        </a:p>
      </dgm:t>
    </dgm:pt>
    <dgm:pt modelId="{1BD38D40-903F-4FCD-88B1-6627AAFB986D}" type="sibTrans" cxnId="{28AD5AE9-6185-420A-9AAF-6F18DC2A2108}">
      <dgm:prSet/>
      <dgm:spPr/>
      <dgm:t>
        <a:bodyPr/>
        <a:lstStyle/>
        <a:p>
          <a:endParaRPr lang="en-GB"/>
        </a:p>
      </dgm:t>
    </dgm:pt>
    <dgm:pt modelId="{6ECB8D1D-5AA4-4787-B04F-C3E73DFAD200}" type="pres">
      <dgm:prSet presAssocID="{2CB290EC-219E-4C6B-BD2A-1725D0ABAAF1}" presName="hierChild1" presStyleCnt="0">
        <dgm:presLayoutVars>
          <dgm:chPref val="1"/>
          <dgm:dir/>
          <dgm:animOne val="branch"/>
          <dgm:animLvl val="lvl"/>
          <dgm:resizeHandles/>
        </dgm:presLayoutVars>
      </dgm:prSet>
      <dgm:spPr/>
    </dgm:pt>
    <dgm:pt modelId="{91626C4C-E58C-4ED2-8114-1424EDB3E2E6}" type="pres">
      <dgm:prSet presAssocID="{ACCD1797-5E13-464C-80AD-205C0023B0AF}" presName="hierRoot1" presStyleCnt="0"/>
      <dgm:spPr/>
    </dgm:pt>
    <dgm:pt modelId="{BDD4577E-E0D4-4C4A-B434-907746CC19EE}" type="pres">
      <dgm:prSet presAssocID="{ACCD1797-5E13-464C-80AD-205C0023B0AF}" presName="composite" presStyleCnt="0"/>
      <dgm:spPr/>
    </dgm:pt>
    <dgm:pt modelId="{B6D89D0E-166E-4854-8687-1E00D4881C6D}" type="pres">
      <dgm:prSet presAssocID="{ACCD1797-5E13-464C-80AD-205C0023B0AF}" presName="background" presStyleLbl="node0" presStyleIdx="0" presStyleCnt="1"/>
      <dgm:spPr/>
    </dgm:pt>
    <dgm:pt modelId="{6D84B26D-DB6D-45D4-A871-E84267C9A8E4}" type="pres">
      <dgm:prSet presAssocID="{ACCD1797-5E13-464C-80AD-205C0023B0AF}" presName="text" presStyleLbl="fgAcc0" presStyleIdx="0" presStyleCnt="1">
        <dgm:presLayoutVars>
          <dgm:chPref val="3"/>
        </dgm:presLayoutVars>
      </dgm:prSet>
      <dgm:spPr/>
    </dgm:pt>
    <dgm:pt modelId="{6EEAD5FF-3A87-457B-AC8D-82CFA3C7D4BD}" type="pres">
      <dgm:prSet presAssocID="{ACCD1797-5E13-464C-80AD-205C0023B0AF}" presName="hierChild2" presStyleCnt="0"/>
      <dgm:spPr/>
    </dgm:pt>
    <dgm:pt modelId="{C8F87B48-55E3-4D6E-8A2F-F9D965034B87}" type="pres">
      <dgm:prSet presAssocID="{702AADED-3553-4669-A435-C8395E9E0D59}" presName="Name10" presStyleLbl="parChTrans1D2" presStyleIdx="0" presStyleCnt="2"/>
      <dgm:spPr/>
    </dgm:pt>
    <dgm:pt modelId="{F0780EA7-804B-4CD9-AB11-2F44D4327C6E}" type="pres">
      <dgm:prSet presAssocID="{D1DD1A28-AD2C-4210-81C4-D8D9D1B24AC9}" presName="hierRoot2" presStyleCnt="0"/>
      <dgm:spPr/>
    </dgm:pt>
    <dgm:pt modelId="{EC455BAA-E269-4761-B134-A414B897ECC3}" type="pres">
      <dgm:prSet presAssocID="{D1DD1A28-AD2C-4210-81C4-D8D9D1B24AC9}" presName="composite2" presStyleCnt="0"/>
      <dgm:spPr/>
    </dgm:pt>
    <dgm:pt modelId="{DC07BC92-AD39-473B-B145-C2D89ABE09CE}" type="pres">
      <dgm:prSet presAssocID="{D1DD1A28-AD2C-4210-81C4-D8D9D1B24AC9}" presName="background2" presStyleLbl="node2" presStyleIdx="0" presStyleCnt="2"/>
      <dgm:spPr/>
    </dgm:pt>
    <dgm:pt modelId="{01C86F2E-4DC1-452F-A7AA-9A753DA5489D}" type="pres">
      <dgm:prSet presAssocID="{D1DD1A28-AD2C-4210-81C4-D8D9D1B24AC9}" presName="text2" presStyleLbl="fgAcc2" presStyleIdx="0" presStyleCnt="2">
        <dgm:presLayoutVars>
          <dgm:chPref val="3"/>
        </dgm:presLayoutVars>
      </dgm:prSet>
      <dgm:spPr/>
    </dgm:pt>
    <dgm:pt modelId="{0D1C9275-A019-4EFE-B478-7025384C03BE}" type="pres">
      <dgm:prSet presAssocID="{D1DD1A28-AD2C-4210-81C4-D8D9D1B24AC9}" presName="hierChild3" presStyleCnt="0"/>
      <dgm:spPr/>
    </dgm:pt>
    <dgm:pt modelId="{6E6DFAF6-68C0-43DF-BBB3-A5017E0CF027}" type="pres">
      <dgm:prSet presAssocID="{8559BE31-7E59-404E-ABFE-D1F8653C6138}" presName="Name17" presStyleLbl="parChTrans1D3" presStyleIdx="0" presStyleCnt="5"/>
      <dgm:spPr/>
    </dgm:pt>
    <dgm:pt modelId="{B2E36D72-81E8-4FEA-86B4-16F893AFDD1F}" type="pres">
      <dgm:prSet presAssocID="{1069D58E-3CC2-4EA8-ABB4-428D240FA5C9}" presName="hierRoot3" presStyleCnt="0"/>
      <dgm:spPr/>
    </dgm:pt>
    <dgm:pt modelId="{2E81764F-0BA3-490B-8140-D817F49C301F}" type="pres">
      <dgm:prSet presAssocID="{1069D58E-3CC2-4EA8-ABB4-428D240FA5C9}" presName="composite3" presStyleCnt="0"/>
      <dgm:spPr/>
    </dgm:pt>
    <dgm:pt modelId="{C7D3F8D7-EA23-4835-9014-10227B2127E6}" type="pres">
      <dgm:prSet presAssocID="{1069D58E-3CC2-4EA8-ABB4-428D240FA5C9}" presName="background3" presStyleLbl="node3" presStyleIdx="0" presStyleCnt="5"/>
      <dgm:spPr/>
    </dgm:pt>
    <dgm:pt modelId="{B7959D60-E7CE-4A68-BF4D-6FA813E70AF7}" type="pres">
      <dgm:prSet presAssocID="{1069D58E-3CC2-4EA8-ABB4-428D240FA5C9}" presName="text3" presStyleLbl="fgAcc3" presStyleIdx="0" presStyleCnt="5">
        <dgm:presLayoutVars>
          <dgm:chPref val="3"/>
        </dgm:presLayoutVars>
      </dgm:prSet>
      <dgm:spPr/>
    </dgm:pt>
    <dgm:pt modelId="{C914B9D2-B21D-4152-809E-22D0F47BF75F}" type="pres">
      <dgm:prSet presAssocID="{1069D58E-3CC2-4EA8-ABB4-428D240FA5C9}" presName="hierChild4" presStyleCnt="0"/>
      <dgm:spPr/>
    </dgm:pt>
    <dgm:pt modelId="{B1656926-7160-443B-A700-BB0E2F225490}" type="pres">
      <dgm:prSet presAssocID="{C834813C-10BB-4160-94C4-13F42DDB0F59}" presName="Name17" presStyleLbl="parChTrans1D3" presStyleIdx="1" presStyleCnt="5"/>
      <dgm:spPr/>
    </dgm:pt>
    <dgm:pt modelId="{31FAD2E1-1CF8-4738-8991-FB4ECC7EF804}" type="pres">
      <dgm:prSet presAssocID="{232D4E3D-8C52-4EE0-BE37-B9A6E7B164A4}" presName="hierRoot3" presStyleCnt="0"/>
      <dgm:spPr/>
    </dgm:pt>
    <dgm:pt modelId="{7BFD1F20-F239-4336-BD2C-830318C4A736}" type="pres">
      <dgm:prSet presAssocID="{232D4E3D-8C52-4EE0-BE37-B9A6E7B164A4}" presName="composite3" presStyleCnt="0"/>
      <dgm:spPr/>
    </dgm:pt>
    <dgm:pt modelId="{4193F000-425D-4C34-81EF-4AB97CED032E}" type="pres">
      <dgm:prSet presAssocID="{232D4E3D-8C52-4EE0-BE37-B9A6E7B164A4}" presName="background3" presStyleLbl="node3" presStyleIdx="1" presStyleCnt="5"/>
      <dgm:spPr/>
    </dgm:pt>
    <dgm:pt modelId="{C7536CAE-BA1E-448C-AEFE-66CFEF3575D3}" type="pres">
      <dgm:prSet presAssocID="{232D4E3D-8C52-4EE0-BE37-B9A6E7B164A4}" presName="text3" presStyleLbl="fgAcc3" presStyleIdx="1" presStyleCnt="5">
        <dgm:presLayoutVars>
          <dgm:chPref val="3"/>
        </dgm:presLayoutVars>
      </dgm:prSet>
      <dgm:spPr/>
    </dgm:pt>
    <dgm:pt modelId="{0F016D3A-7956-4C90-B6EC-5B25EB2A74C1}" type="pres">
      <dgm:prSet presAssocID="{232D4E3D-8C52-4EE0-BE37-B9A6E7B164A4}" presName="hierChild4" presStyleCnt="0"/>
      <dgm:spPr/>
    </dgm:pt>
    <dgm:pt modelId="{9DF9CC03-E65B-4CD9-AAA9-FE53B63F5886}" type="pres">
      <dgm:prSet presAssocID="{EC10C4EC-70F7-4528-A8A1-BCDEAB435A3E}" presName="Name10" presStyleLbl="parChTrans1D2" presStyleIdx="1" presStyleCnt="2"/>
      <dgm:spPr/>
    </dgm:pt>
    <dgm:pt modelId="{DB4D5DE1-8770-454C-A780-43AFEE46A42E}" type="pres">
      <dgm:prSet presAssocID="{BC10D337-BF21-43F7-8379-5F1F7150F567}" presName="hierRoot2" presStyleCnt="0"/>
      <dgm:spPr/>
    </dgm:pt>
    <dgm:pt modelId="{1BF0EC25-28BE-4F16-9CEE-EAE3E552378F}" type="pres">
      <dgm:prSet presAssocID="{BC10D337-BF21-43F7-8379-5F1F7150F567}" presName="composite2" presStyleCnt="0"/>
      <dgm:spPr/>
    </dgm:pt>
    <dgm:pt modelId="{9B82823B-3D07-4954-9E8F-2FBE1996B030}" type="pres">
      <dgm:prSet presAssocID="{BC10D337-BF21-43F7-8379-5F1F7150F567}" presName="background2" presStyleLbl="node2" presStyleIdx="1" presStyleCnt="2"/>
      <dgm:spPr/>
    </dgm:pt>
    <dgm:pt modelId="{E97A2DBE-8C6D-4CE9-B9C5-93C2E2D75024}" type="pres">
      <dgm:prSet presAssocID="{BC10D337-BF21-43F7-8379-5F1F7150F567}" presName="text2" presStyleLbl="fgAcc2" presStyleIdx="1" presStyleCnt="2">
        <dgm:presLayoutVars>
          <dgm:chPref val="3"/>
        </dgm:presLayoutVars>
      </dgm:prSet>
      <dgm:spPr/>
    </dgm:pt>
    <dgm:pt modelId="{DB9FDBAC-A617-4553-944C-47773C1CA248}" type="pres">
      <dgm:prSet presAssocID="{BC10D337-BF21-43F7-8379-5F1F7150F567}" presName="hierChild3" presStyleCnt="0"/>
      <dgm:spPr/>
    </dgm:pt>
    <dgm:pt modelId="{FBB164BD-E6C4-4065-BADA-C5068DF4D53E}" type="pres">
      <dgm:prSet presAssocID="{C9CDA5E7-2BCA-45C3-8698-231032B96FCD}" presName="Name17" presStyleLbl="parChTrans1D3" presStyleIdx="2" presStyleCnt="5"/>
      <dgm:spPr/>
    </dgm:pt>
    <dgm:pt modelId="{B3908F6A-1E45-4118-8AA0-3B91474F70FF}" type="pres">
      <dgm:prSet presAssocID="{78BB2B35-B75E-4CC7-A206-D0D7199B3185}" presName="hierRoot3" presStyleCnt="0"/>
      <dgm:spPr/>
    </dgm:pt>
    <dgm:pt modelId="{E3AAF952-BDFC-4A5A-8F9F-E259DF8D28CC}" type="pres">
      <dgm:prSet presAssocID="{78BB2B35-B75E-4CC7-A206-D0D7199B3185}" presName="composite3" presStyleCnt="0"/>
      <dgm:spPr/>
    </dgm:pt>
    <dgm:pt modelId="{06F27B61-99E7-4D76-876D-EA9217B0B12C}" type="pres">
      <dgm:prSet presAssocID="{78BB2B35-B75E-4CC7-A206-D0D7199B3185}" presName="background3" presStyleLbl="node3" presStyleIdx="2" presStyleCnt="5"/>
      <dgm:spPr/>
    </dgm:pt>
    <dgm:pt modelId="{033C1F6A-7D68-486A-9B08-CC5FBB51FBAF}" type="pres">
      <dgm:prSet presAssocID="{78BB2B35-B75E-4CC7-A206-D0D7199B3185}" presName="text3" presStyleLbl="fgAcc3" presStyleIdx="2" presStyleCnt="5">
        <dgm:presLayoutVars>
          <dgm:chPref val="3"/>
        </dgm:presLayoutVars>
      </dgm:prSet>
      <dgm:spPr/>
    </dgm:pt>
    <dgm:pt modelId="{6D3E2EBC-BE70-47CA-BD2A-8B7260E9EBCA}" type="pres">
      <dgm:prSet presAssocID="{78BB2B35-B75E-4CC7-A206-D0D7199B3185}" presName="hierChild4" presStyleCnt="0"/>
      <dgm:spPr/>
    </dgm:pt>
    <dgm:pt modelId="{E1C917A6-DE99-4E02-945F-5622660D7E7F}" type="pres">
      <dgm:prSet presAssocID="{6652E66F-074A-4F69-9A71-1FA55DABAB4F}" presName="Name17" presStyleLbl="parChTrans1D3" presStyleIdx="3" presStyleCnt="5"/>
      <dgm:spPr/>
    </dgm:pt>
    <dgm:pt modelId="{42003FBB-F285-4D17-B590-5C009EF7C3DF}" type="pres">
      <dgm:prSet presAssocID="{657DE153-FD68-4547-BD9D-6574BBF10119}" presName="hierRoot3" presStyleCnt="0"/>
      <dgm:spPr/>
    </dgm:pt>
    <dgm:pt modelId="{A14246AF-8201-4F97-AEA1-E67CF36659F3}" type="pres">
      <dgm:prSet presAssocID="{657DE153-FD68-4547-BD9D-6574BBF10119}" presName="composite3" presStyleCnt="0"/>
      <dgm:spPr/>
    </dgm:pt>
    <dgm:pt modelId="{574EF7F2-350D-48B5-AFD3-3A4CD681978C}" type="pres">
      <dgm:prSet presAssocID="{657DE153-FD68-4547-BD9D-6574BBF10119}" presName="background3" presStyleLbl="node3" presStyleIdx="3" presStyleCnt="5"/>
      <dgm:spPr/>
    </dgm:pt>
    <dgm:pt modelId="{8AE6304D-515A-4840-9897-B207A4FEEACA}" type="pres">
      <dgm:prSet presAssocID="{657DE153-FD68-4547-BD9D-6574BBF10119}" presName="text3" presStyleLbl="fgAcc3" presStyleIdx="3" presStyleCnt="5">
        <dgm:presLayoutVars>
          <dgm:chPref val="3"/>
        </dgm:presLayoutVars>
      </dgm:prSet>
      <dgm:spPr/>
    </dgm:pt>
    <dgm:pt modelId="{23BB7EF7-99BC-4832-8B96-84A3D7071D7C}" type="pres">
      <dgm:prSet presAssocID="{657DE153-FD68-4547-BD9D-6574BBF10119}" presName="hierChild4" presStyleCnt="0"/>
      <dgm:spPr/>
    </dgm:pt>
    <dgm:pt modelId="{5D5098FD-45DB-41AF-96A8-908F052607CF}" type="pres">
      <dgm:prSet presAssocID="{0544E52F-58AD-4713-A368-06C8D0A89672}" presName="Name17" presStyleLbl="parChTrans1D3" presStyleIdx="4" presStyleCnt="5"/>
      <dgm:spPr/>
    </dgm:pt>
    <dgm:pt modelId="{58B944BA-EE05-46E3-8AC5-EB52D8E169BB}" type="pres">
      <dgm:prSet presAssocID="{6547FB7E-F153-475B-BFD1-96A25BC1E5D1}" presName="hierRoot3" presStyleCnt="0"/>
      <dgm:spPr/>
    </dgm:pt>
    <dgm:pt modelId="{B2D87AE5-82BD-43D8-AD6A-B7C856BB352D}" type="pres">
      <dgm:prSet presAssocID="{6547FB7E-F153-475B-BFD1-96A25BC1E5D1}" presName="composite3" presStyleCnt="0"/>
      <dgm:spPr/>
    </dgm:pt>
    <dgm:pt modelId="{B4275F17-15D0-4FB9-9212-A77A2E3F6661}" type="pres">
      <dgm:prSet presAssocID="{6547FB7E-F153-475B-BFD1-96A25BC1E5D1}" presName="background3" presStyleLbl="node3" presStyleIdx="4" presStyleCnt="5"/>
      <dgm:spPr/>
    </dgm:pt>
    <dgm:pt modelId="{2EA54108-E125-4CE3-A3C2-12F00F9AF29B}" type="pres">
      <dgm:prSet presAssocID="{6547FB7E-F153-475B-BFD1-96A25BC1E5D1}" presName="text3" presStyleLbl="fgAcc3" presStyleIdx="4" presStyleCnt="5">
        <dgm:presLayoutVars>
          <dgm:chPref val="3"/>
        </dgm:presLayoutVars>
      </dgm:prSet>
      <dgm:spPr/>
    </dgm:pt>
    <dgm:pt modelId="{E9CB7633-41D4-4756-BFD9-0B4D2E111CC9}" type="pres">
      <dgm:prSet presAssocID="{6547FB7E-F153-475B-BFD1-96A25BC1E5D1}" presName="hierChild4" presStyleCnt="0"/>
      <dgm:spPr/>
    </dgm:pt>
  </dgm:ptLst>
  <dgm:cxnLst>
    <dgm:cxn modelId="{75E1670A-A4F1-4788-90A6-CAC9385D5533}" srcId="{ACCD1797-5E13-464C-80AD-205C0023B0AF}" destId="{BC10D337-BF21-43F7-8379-5F1F7150F567}" srcOrd="1" destOrd="0" parTransId="{EC10C4EC-70F7-4528-A8A1-BCDEAB435A3E}" sibTransId="{34D9BF2F-8B1E-4098-958C-2E9F4C7F9585}"/>
    <dgm:cxn modelId="{0AEC2E1A-4058-4340-9981-8A9E352AE98A}" srcId="{ACCD1797-5E13-464C-80AD-205C0023B0AF}" destId="{D1DD1A28-AD2C-4210-81C4-D8D9D1B24AC9}" srcOrd="0" destOrd="0" parTransId="{702AADED-3553-4669-A435-C8395E9E0D59}" sibTransId="{1A8570DF-0A46-4E8B-869C-040CAAD66AB1}"/>
    <dgm:cxn modelId="{95D2AB2B-93BA-4278-8402-CBA8EED63240}" type="presOf" srcId="{0544E52F-58AD-4713-A368-06C8D0A89672}" destId="{5D5098FD-45DB-41AF-96A8-908F052607CF}" srcOrd="0" destOrd="0" presId="urn:microsoft.com/office/officeart/2005/8/layout/hierarchy1"/>
    <dgm:cxn modelId="{2451B32D-A6E1-490D-9943-94D8BE54CCFA}" srcId="{D1DD1A28-AD2C-4210-81C4-D8D9D1B24AC9}" destId="{1069D58E-3CC2-4EA8-ABB4-428D240FA5C9}" srcOrd="0" destOrd="0" parTransId="{8559BE31-7E59-404E-ABFE-D1F8653C6138}" sibTransId="{3B46CBB5-8209-46FE-9B08-E23989091DF7}"/>
    <dgm:cxn modelId="{82A75E6D-6EE7-4027-AA73-7F5DEE7E0EF6}" srcId="{BC10D337-BF21-43F7-8379-5F1F7150F567}" destId="{657DE153-FD68-4547-BD9D-6574BBF10119}" srcOrd="1" destOrd="0" parTransId="{6652E66F-074A-4F69-9A71-1FA55DABAB4F}" sibTransId="{35C23195-8FEF-4784-82B1-31A5A141B67B}"/>
    <dgm:cxn modelId="{94819F55-61F6-46AB-A584-C4C2EFDA9A5B}" type="presOf" srcId="{C9CDA5E7-2BCA-45C3-8698-231032B96FCD}" destId="{FBB164BD-E6C4-4065-BADA-C5068DF4D53E}" srcOrd="0" destOrd="0" presId="urn:microsoft.com/office/officeart/2005/8/layout/hierarchy1"/>
    <dgm:cxn modelId="{29010C7E-BF4F-4E81-8FE1-9BE8FDAC5C88}" type="presOf" srcId="{ACCD1797-5E13-464C-80AD-205C0023B0AF}" destId="{6D84B26D-DB6D-45D4-A871-E84267C9A8E4}" srcOrd="0" destOrd="0" presId="urn:microsoft.com/office/officeart/2005/8/layout/hierarchy1"/>
    <dgm:cxn modelId="{B91BAD81-8AD9-4CEA-8EB4-2EF70E1D2CFD}" type="presOf" srcId="{8559BE31-7E59-404E-ABFE-D1F8653C6138}" destId="{6E6DFAF6-68C0-43DF-BBB3-A5017E0CF027}" srcOrd="0" destOrd="0" presId="urn:microsoft.com/office/officeart/2005/8/layout/hierarchy1"/>
    <dgm:cxn modelId="{0ACA7B9D-B2EA-4BA1-9F24-2D52056C6953}" type="presOf" srcId="{1069D58E-3CC2-4EA8-ABB4-428D240FA5C9}" destId="{B7959D60-E7CE-4A68-BF4D-6FA813E70AF7}" srcOrd="0" destOrd="0" presId="urn:microsoft.com/office/officeart/2005/8/layout/hierarchy1"/>
    <dgm:cxn modelId="{9E4145AF-D6DF-490C-9326-D45E64819ECB}" type="presOf" srcId="{657DE153-FD68-4547-BD9D-6574BBF10119}" destId="{8AE6304D-515A-4840-9897-B207A4FEEACA}" srcOrd="0" destOrd="0" presId="urn:microsoft.com/office/officeart/2005/8/layout/hierarchy1"/>
    <dgm:cxn modelId="{D4788BAF-EEF9-4441-871B-8DE518B0872F}" type="presOf" srcId="{78BB2B35-B75E-4CC7-A206-D0D7199B3185}" destId="{033C1F6A-7D68-486A-9B08-CC5FBB51FBAF}" srcOrd="0" destOrd="0" presId="urn:microsoft.com/office/officeart/2005/8/layout/hierarchy1"/>
    <dgm:cxn modelId="{8BE974B9-453E-4AE4-B548-B3D16A459F9F}" type="presOf" srcId="{6652E66F-074A-4F69-9A71-1FA55DABAB4F}" destId="{E1C917A6-DE99-4E02-945F-5622660D7E7F}" srcOrd="0" destOrd="0" presId="urn:microsoft.com/office/officeart/2005/8/layout/hierarchy1"/>
    <dgm:cxn modelId="{A71DD5B9-A3A3-4EEE-B7F4-4E8B67158430}" type="presOf" srcId="{232D4E3D-8C52-4EE0-BE37-B9A6E7B164A4}" destId="{C7536CAE-BA1E-448C-AEFE-66CFEF3575D3}" srcOrd="0" destOrd="0" presId="urn:microsoft.com/office/officeart/2005/8/layout/hierarchy1"/>
    <dgm:cxn modelId="{DE2A2EBB-B111-41BB-806E-EBFECDC57181}" srcId="{BC10D337-BF21-43F7-8379-5F1F7150F567}" destId="{78BB2B35-B75E-4CC7-A206-D0D7199B3185}" srcOrd="0" destOrd="0" parTransId="{C9CDA5E7-2BCA-45C3-8698-231032B96FCD}" sibTransId="{43DDCDF4-57A6-4B54-BFC0-7335401C55B6}"/>
    <dgm:cxn modelId="{B589E4BE-8965-4D70-B1D6-CCE5D49151B7}" type="presOf" srcId="{D1DD1A28-AD2C-4210-81C4-D8D9D1B24AC9}" destId="{01C86F2E-4DC1-452F-A7AA-9A753DA5489D}" srcOrd="0" destOrd="0" presId="urn:microsoft.com/office/officeart/2005/8/layout/hierarchy1"/>
    <dgm:cxn modelId="{151C93C5-B187-462B-81C1-5A9EE085ACE3}" type="presOf" srcId="{EC10C4EC-70F7-4528-A8A1-BCDEAB435A3E}" destId="{9DF9CC03-E65B-4CD9-AAA9-FE53B63F5886}" srcOrd="0" destOrd="0" presId="urn:microsoft.com/office/officeart/2005/8/layout/hierarchy1"/>
    <dgm:cxn modelId="{D79C41CA-82BA-4874-91F7-483C8ECC39D2}" type="presOf" srcId="{6547FB7E-F153-475B-BFD1-96A25BC1E5D1}" destId="{2EA54108-E125-4CE3-A3C2-12F00F9AF29B}" srcOrd="0" destOrd="0" presId="urn:microsoft.com/office/officeart/2005/8/layout/hierarchy1"/>
    <dgm:cxn modelId="{DB1B01D6-A503-4DC7-9315-1902724E98E2}" type="presOf" srcId="{702AADED-3553-4669-A435-C8395E9E0D59}" destId="{C8F87B48-55E3-4D6E-8A2F-F9D965034B87}" srcOrd="0" destOrd="0" presId="urn:microsoft.com/office/officeart/2005/8/layout/hierarchy1"/>
    <dgm:cxn modelId="{10ABB3DB-320F-412A-A549-5059DD86CE6D}" type="presOf" srcId="{BC10D337-BF21-43F7-8379-5F1F7150F567}" destId="{E97A2DBE-8C6D-4CE9-B9C5-93C2E2D75024}" srcOrd="0" destOrd="0" presId="urn:microsoft.com/office/officeart/2005/8/layout/hierarchy1"/>
    <dgm:cxn modelId="{A2D3D4E0-2FC7-469A-AE0B-963C769EC2B1}" type="presOf" srcId="{C834813C-10BB-4160-94C4-13F42DDB0F59}" destId="{B1656926-7160-443B-A700-BB0E2F225490}" srcOrd="0" destOrd="0" presId="urn:microsoft.com/office/officeart/2005/8/layout/hierarchy1"/>
    <dgm:cxn modelId="{28AD5AE9-6185-420A-9AAF-6F18DC2A2108}" srcId="{BC10D337-BF21-43F7-8379-5F1F7150F567}" destId="{6547FB7E-F153-475B-BFD1-96A25BC1E5D1}" srcOrd="2" destOrd="0" parTransId="{0544E52F-58AD-4713-A368-06C8D0A89672}" sibTransId="{1BD38D40-903F-4FCD-88B1-6627AAFB986D}"/>
    <dgm:cxn modelId="{8EFFE0EA-6E0B-4AD2-8605-8F19EE15C110}" type="presOf" srcId="{2CB290EC-219E-4C6B-BD2A-1725D0ABAAF1}" destId="{6ECB8D1D-5AA4-4787-B04F-C3E73DFAD200}" srcOrd="0" destOrd="0" presId="urn:microsoft.com/office/officeart/2005/8/layout/hierarchy1"/>
    <dgm:cxn modelId="{DD5E2EF9-11FF-4D01-92EA-3CFC6505D614}" srcId="{D1DD1A28-AD2C-4210-81C4-D8D9D1B24AC9}" destId="{232D4E3D-8C52-4EE0-BE37-B9A6E7B164A4}" srcOrd="1" destOrd="0" parTransId="{C834813C-10BB-4160-94C4-13F42DDB0F59}" sibTransId="{283D0413-7FE2-4F6C-B8D6-B75F0699391D}"/>
    <dgm:cxn modelId="{4364DFFE-5CA1-4350-A171-8010E9D9784E}" srcId="{2CB290EC-219E-4C6B-BD2A-1725D0ABAAF1}" destId="{ACCD1797-5E13-464C-80AD-205C0023B0AF}" srcOrd="0" destOrd="0" parTransId="{DD9A6DEE-C270-48C9-BC07-B51D076F794F}" sibTransId="{B64134B4-98E2-4AD1-BED0-53CE335A034B}"/>
    <dgm:cxn modelId="{CFBE1F85-5AF1-43A9-89A9-1D9092489BF8}" type="presParOf" srcId="{6ECB8D1D-5AA4-4787-B04F-C3E73DFAD200}" destId="{91626C4C-E58C-4ED2-8114-1424EDB3E2E6}" srcOrd="0" destOrd="0" presId="urn:microsoft.com/office/officeart/2005/8/layout/hierarchy1"/>
    <dgm:cxn modelId="{60F4169D-82FE-4EA1-BC68-9C0BADE6F9F6}" type="presParOf" srcId="{91626C4C-E58C-4ED2-8114-1424EDB3E2E6}" destId="{BDD4577E-E0D4-4C4A-B434-907746CC19EE}" srcOrd="0" destOrd="0" presId="urn:microsoft.com/office/officeart/2005/8/layout/hierarchy1"/>
    <dgm:cxn modelId="{76DD622E-5772-4D9F-80C1-9FC00BD73077}" type="presParOf" srcId="{BDD4577E-E0D4-4C4A-B434-907746CC19EE}" destId="{B6D89D0E-166E-4854-8687-1E00D4881C6D}" srcOrd="0" destOrd="0" presId="urn:microsoft.com/office/officeart/2005/8/layout/hierarchy1"/>
    <dgm:cxn modelId="{9B566E49-26F3-48E1-88F8-DE406DFC693C}" type="presParOf" srcId="{BDD4577E-E0D4-4C4A-B434-907746CC19EE}" destId="{6D84B26D-DB6D-45D4-A871-E84267C9A8E4}" srcOrd="1" destOrd="0" presId="urn:microsoft.com/office/officeart/2005/8/layout/hierarchy1"/>
    <dgm:cxn modelId="{EAA24503-54DD-4B6D-8A13-0AA153CE3D04}" type="presParOf" srcId="{91626C4C-E58C-4ED2-8114-1424EDB3E2E6}" destId="{6EEAD5FF-3A87-457B-AC8D-82CFA3C7D4BD}" srcOrd="1" destOrd="0" presId="urn:microsoft.com/office/officeart/2005/8/layout/hierarchy1"/>
    <dgm:cxn modelId="{30BF94E4-3135-4667-B036-F86686E22CF2}" type="presParOf" srcId="{6EEAD5FF-3A87-457B-AC8D-82CFA3C7D4BD}" destId="{C8F87B48-55E3-4D6E-8A2F-F9D965034B87}" srcOrd="0" destOrd="0" presId="urn:microsoft.com/office/officeart/2005/8/layout/hierarchy1"/>
    <dgm:cxn modelId="{7788E2C4-7480-4513-8D7F-ABC9DBC5890A}" type="presParOf" srcId="{6EEAD5FF-3A87-457B-AC8D-82CFA3C7D4BD}" destId="{F0780EA7-804B-4CD9-AB11-2F44D4327C6E}" srcOrd="1" destOrd="0" presId="urn:microsoft.com/office/officeart/2005/8/layout/hierarchy1"/>
    <dgm:cxn modelId="{57328564-CDF2-466B-81B8-5E2621149382}" type="presParOf" srcId="{F0780EA7-804B-4CD9-AB11-2F44D4327C6E}" destId="{EC455BAA-E269-4761-B134-A414B897ECC3}" srcOrd="0" destOrd="0" presId="urn:microsoft.com/office/officeart/2005/8/layout/hierarchy1"/>
    <dgm:cxn modelId="{2CA277C4-C7B2-4117-9022-C7B4CFC26B0B}" type="presParOf" srcId="{EC455BAA-E269-4761-B134-A414B897ECC3}" destId="{DC07BC92-AD39-473B-B145-C2D89ABE09CE}" srcOrd="0" destOrd="0" presId="urn:microsoft.com/office/officeart/2005/8/layout/hierarchy1"/>
    <dgm:cxn modelId="{3DBFE77E-15AD-4627-9FEB-6CC5D14549DA}" type="presParOf" srcId="{EC455BAA-E269-4761-B134-A414B897ECC3}" destId="{01C86F2E-4DC1-452F-A7AA-9A753DA5489D}" srcOrd="1" destOrd="0" presId="urn:microsoft.com/office/officeart/2005/8/layout/hierarchy1"/>
    <dgm:cxn modelId="{37F9A1C3-AE9E-4F32-A0A4-6562326950C0}" type="presParOf" srcId="{F0780EA7-804B-4CD9-AB11-2F44D4327C6E}" destId="{0D1C9275-A019-4EFE-B478-7025384C03BE}" srcOrd="1" destOrd="0" presId="urn:microsoft.com/office/officeart/2005/8/layout/hierarchy1"/>
    <dgm:cxn modelId="{89942FA4-5FDF-4C02-871C-56E59B541A5B}" type="presParOf" srcId="{0D1C9275-A019-4EFE-B478-7025384C03BE}" destId="{6E6DFAF6-68C0-43DF-BBB3-A5017E0CF027}" srcOrd="0" destOrd="0" presId="urn:microsoft.com/office/officeart/2005/8/layout/hierarchy1"/>
    <dgm:cxn modelId="{1E649E86-E903-4709-A7D6-28456D189E93}" type="presParOf" srcId="{0D1C9275-A019-4EFE-B478-7025384C03BE}" destId="{B2E36D72-81E8-4FEA-86B4-16F893AFDD1F}" srcOrd="1" destOrd="0" presId="urn:microsoft.com/office/officeart/2005/8/layout/hierarchy1"/>
    <dgm:cxn modelId="{66712757-9E0A-4AB8-9312-F82E85F1B4FD}" type="presParOf" srcId="{B2E36D72-81E8-4FEA-86B4-16F893AFDD1F}" destId="{2E81764F-0BA3-490B-8140-D817F49C301F}" srcOrd="0" destOrd="0" presId="urn:microsoft.com/office/officeart/2005/8/layout/hierarchy1"/>
    <dgm:cxn modelId="{34BCCD70-F459-4A9D-A022-CA4440D96323}" type="presParOf" srcId="{2E81764F-0BA3-490B-8140-D817F49C301F}" destId="{C7D3F8D7-EA23-4835-9014-10227B2127E6}" srcOrd="0" destOrd="0" presId="urn:microsoft.com/office/officeart/2005/8/layout/hierarchy1"/>
    <dgm:cxn modelId="{09FD4CE7-A6E7-4DBA-A263-7051E24A509B}" type="presParOf" srcId="{2E81764F-0BA3-490B-8140-D817F49C301F}" destId="{B7959D60-E7CE-4A68-BF4D-6FA813E70AF7}" srcOrd="1" destOrd="0" presId="urn:microsoft.com/office/officeart/2005/8/layout/hierarchy1"/>
    <dgm:cxn modelId="{B86CF0C3-185E-471D-95EC-DB76FB80AF0C}" type="presParOf" srcId="{B2E36D72-81E8-4FEA-86B4-16F893AFDD1F}" destId="{C914B9D2-B21D-4152-809E-22D0F47BF75F}" srcOrd="1" destOrd="0" presId="urn:microsoft.com/office/officeart/2005/8/layout/hierarchy1"/>
    <dgm:cxn modelId="{6F383980-A3A0-4CC8-9646-D11638A8C1EE}" type="presParOf" srcId="{0D1C9275-A019-4EFE-B478-7025384C03BE}" destId="{B1656926-7160-443B-A700-BB0E2F225490}" srcOrd="2" destOrd="0" presId="urn:microsoft.com/office/officeart/2005/8/layout/hierarchy1"/>
    <dgm:cxn modelId="{3DCB30AC-D18B-43D0-95D1-98CBD0980993}" type="presParOf" srcId="{0D1C9275-A019-4EFE-B478-7025384C03BE}" destId="{31FAD2E1-1CF8-4738-8991-FB4ECC7EF804}" srcOrd="3" destOrd="0" presId="urn:microsoft.com/office/officeart/2005/8/layout/hierarchy1"/>
    <dgm:cxn modelId="{008EB0D8-B6D3-4606-90F5-EE8A3D26A1EA}" type="presParOf" srcId="{31FAD2E1-1CF8-4738-8991-FB4ECC7EF804}" destId="{7BFD1F20-F239-4336-BD2C-830318C4A736}" srcOrd="0" destOrd="0" presId="urn:microsoft.com/office/officeart/2005/8/layout/hierarchy1"/>
    <dgm:cxn modelId="{C493C1E6-44B4-43F8-BA71-DB6592A30ECE}" type="presParOf" srcId="{7BFD1F20-F239-4336-BD2C-830318C4A736}" destId="{4193F000-425D-4C34-81EF-4AB97CED032E}" srcOrd="0" destOrd="0" presId="urn:microsoft.com/office/officeart/2005/8/layout/hierarchy1"/>
    <dgm:cxn modelId="{CDFE8EB4-1AB3-4414-A25C-5520E5E1B865}" type="presParOf" srcId="{7BFD1F20-F239-4336-BD2C-830318C4A736}" destId="{C7536CAE-BA1E-448C-AEFE-66CFEF3575D3}" srcOrd="1" destOrd="0" presId="urn:microsoft.com/office/officeart/2005/8/layout/hierarchy1"/>
    <dgm:cxn modelId="{93DCA086-A018-4F3B-BC48-F15F7E144216}" type="presParOf" srcId="{31FAD2E1-1CF8-4738-8991-FB4ECC7EF804}" destId="{0F016D3A-7956-4C90-B6EC-5B25EB2A74C1}" srcOrd="1" destOrd="0" presId="urn:microsoft.com/office/officeart/2005/8/layout/hierarchy1"/>
    <dgm:cxn modelId="{E43497FE-6899-4BF2-B5A4-F940D90C9D89}" type="presParOf" srcId="{6EEAD5FF-3A87-457B-AC8D-82CFA3C7D4BD}" destId="{9DF9CC03-E65B-4CD9-AAA9-FE53B63F5886}" srcOrd="2" destOrd="0" presId="urn:microsoft.com/office/officeart/2005/8/layout/hierarchy1"/>
    <dgm:cxn modelId="{F55EA802-A2CA-44AB-A788-039675E99A87}" type="presParOf" srcId="{6EEAD5FF-3A87-457B-AC8D-82CFA3C7D4BD}" destId="{DB4D5DE1-8770-454C-A780-43AFEE46A42E}" srcOrd="3" destOrd="0" presId="urn:microsoft.com/office/officeart/2005/8/layout/hierarchy1"/>
    <dgm:cxn modelId="{7F135A4B-28A0-4C92-9F7F-10E3B3148AE6}" type="presParOf" srcId="{DB4D5DE1-8770-454C-A780-43AFEE46A42E}" destId="{1BF0EC25-28BE-4F16-9CEE-EAE3E552378F}" srcOrd="0" destOrd="0" presId="urn:microsoft.com/office/officeart/2005/8/layout/hierarchy1"/>
    <dgm:cxn modelId="{58753C1C-8E2D-4004-B6E2-F9814255606C}" type="presParOf" srcId="{1BF0EC25-28BE-4F16-9CEE-EAE3E552378F}" destId="{9B82823B-3D07-4954-9E8F-2FBE1996B030}" srcOrd="0" destOrd="0" presId="urn:microsoft.com/office/officeart/2005/8/layout/hierarchy1"/>
    <dgm:cxn modelId="{9E11036A-7DF0-4CB1-9B1C-4762F91CA472}" type="presParOf" srcId="{1BF0EC25-28BE-4F16-9CEE-EAE3E552378F}" destId="{E97A2DBE-8C6D-4CE9-B9C5-93C2E2D75024}" srcOrd="1" destOrd="0" presId="urn:microsoft.com/office/officeart/2005/8/layout/hierarchy1"/>
    <dgm:cxn modelId="{3602186B-AF8A-4DEE-851C-B791A391EA4B}" type="presParOf" srcId="{DB4D5DE1-8770-454C-A780-43AFEE46A42E}" destId="{DB9FDBAC-A617-4553-944C-47773C1CA248}" srcOrd="1" destOrd="0" presId="urn:microsoft.com/office/officeart/2005/8/layout/hierarchy1"/>
    <dgm:cxn modelId="{33DF482E-A2EE-4915-8369-87CDB1D73041}" type="presParOf" srcId="{DB9FDBAC-A617-4553-944C-47773C1CA248}" destId="{FBB164BD-E6C4-4065-BADA-C5068DF4D53E}" srcOrd="0" destOrd="0" presId="urn:microsoft.com/office/officeart/2005/8/layout/hierarchy1"/>
    <dgm:cxn modelId="{BB675C9F-6F81-476B-8783-8DE62195B96C}" type="presParOf" srcId="{DB9FDBAC-A617-4553-944C-47773C1CA248}" destId="{B3908F6A-1E45-4118-8AA0-3B91474F70FF}" srcOrd="1" destOrd="0" presId="urn:microsoft.com/office/officeart/2005/8/layout/hierarchy1"/>
    <dgm:cxn modelId="{008C75CC-D8F1-4093-AB88-CD4B7CDE1396}" type="presParOf" srcId="{B3908F6A-1E45-4118-8AA0-3B91474F70FF}" destId="{E3AAF952-BDFC-4A5A-8F9F-E259DF8D28CC}" srcOrd="0" destOrd="0" presId="urn:microsoft.com/office/officeart/2005/8/layout/hierarchy1"/>
    <dgm:cxn modelId="{029BB018-D7F3-4F70-8E01-47AA5C6805BC}" type="presParOf" srcId="{E3AAF952-BDFC-4A5A-8F9F-E259DF8D28CC}" destId="{06F27B61-99E7-4D76-876D-EA9217B0B12C}" srcOrd="0" destOrd="0" presId="urn:microsoft.com/office/officeart/2005/8/layout/hierarchy1"/>
    <dgm:cxn modelId="{AAFC6C5F-D635-4B41-A88C-21606C86C58A}" type="presParOf" srcId="{E3AAF952-BDFC-4A5A-8F9F-E259DF8D28CC}" destId="{033C1F6A-7D68-486A-9B08-CC5FBB51FBAF}" srcOrd="1" destOrd="0" presId="urn:microsoft.com/office/officeart/2005/8/layout/hierarchy1"/>
    <dgm:cxn modelId="{7023F4FD-C868-489A-B6AF-C6748DB8ADA0}" type="presParOf" srcId="{B3908F6A-1E45-4118-8AA0-3B91474F70FF}" destId="{6D3E2EBC-BE70-47CA-BD2A-8B7260E9EBCA}" srcOrd="1" destOrd="0" presId="urn:microsoft.com/office/officeart/2005/8/layout/hierarchy1"/>
    <dgm:cxn modelId="{F40D94F7-A32F-4A68-889F-1F798F34BAE0}" type="presParOf" srcId="{DB9FDBAC-A617-4553-944C-47773C1CA248}" destId="{E1C917A6-DE99-4E02-945F-5622660D7E7F}" srcOrd="2" destOrd="0" presId="urn:microsoft.com/office/officeart/2005/8/layout/hierarchy1"/>
    <dgm:cxn modelId="{1D4F47FD-6C99-4E17-BE37-255657705654}" type="presParOf" srcId="{DB9FDBAC-A617-4553-944C-47773C1CA248}" destId="{42003FBB-F285-4D17-B590-5C009EF7C3DF}" srcOrd="3" destOrd="0" presId="urn:microsoft.com/office/officeart/2005/8/layout/hierarchy1"/>
    <dgm:cxn modelId="{9E74DE06-A5ED-46D5-A78E-901FCC07369E}" type="presParOf" srcId="{42003FBB-F285-4D17-B590-5C009EF7C3DF}" destId="{A14246AF-8201-4F97-AEA1-E67CF36659F3}" srcOrd="0" destOrd="0" presId="urn:microsoft.com/office/officeart/2005/8/layout/hierarchy1"/>
    <dgm:cxn modelId="{41E7B2F7-EF87-47E4-B2C5-AF0A58938555}" type="presParOf" srcId="{A14246AF-8201-4F97-AEA1-E67CF36659F3}" destId="{574EF7F2-350D-48B5-AFD3-3A4CD681978C}" srcOrd="0" destOrd="0" presId="urn:microsoft.com/office/officeart/2005/8/layout/hierarchy1"/>
    <dgm:cxn modelId="{8ED15D1F-CC83-4DA3-81AA-EB69A01DAC04}" type="presParOf" srcId="{A14246AF-8201-4F97-AEA1-E67CF36659F3}" destId="{8AE6304D-515A-4840-9897-B207A4FEEACA}" srcOrd="1" destOrd="0" presId="urn:microsoft.com/office/officeart/2005/8/layout/hierarchy1"/>
    <dgm:cxn modelId="{4475C582-DE71-4DEA-8972-E57D8D9B148B}" type="presParOf" srcId="{42003FBB-F285-4D17-B590-5C009EF7C3DF}" destId="{23BB7EF7-99BC-4832-8B96-84A3D7071D7C}" srcOrd="1" destOrd="0" presId="urn:microsoft.com/office/officeart/2005/8/layout/hierarchy1"/>
    <dgm:cxn modelId="{BA9D1DC5-277A-4BFC-AF05-21C4C4CDE505}" type="presParOf" srcId="{DB9FDBAC-A617-4553-944C-47773C1CA248}" destId="{5D5098FD-45DB-41AF-96A8-908F052607CF}" srcOrd="4" destOrd="0" presId="urn:microsoft.com/office/officeart/2005/8/layout/hierarchy1"/>
    <dgm:cxn modelId="{671F7D60-9718-4D9C-978A-3D671DFF2107}" type="presParOf" srcId="{DB9FDBAC-A617-4553-944C-47773C1CA248}" destId="{58B944BA-EE05-46E3-8AC5-EB52D8E169BB}" srcOrd="5" destOrd="0" presId="urn:microsoft.com/office/officeart/2005/8/layout/hierarchy1"/>
    <dgm:cxn modelId="{1CAC87CA-7C25-4990-A140-DE0A7D26A847}" type="presParOf" srcId="{58B944BA-EE05-46E3-8AC5-EB52D8E169BB}" destId="{B2D87AE5-82BD-43D8-AD6A-B7C856BB352D}" srcOrd="0" destOrd="0" presId="urn:microsoft.com/office/officeart/2005/8/layout/hierarchy1"/>
    <dgm:cxn modelId="{4BB38644-CAC5-4F60-8574-F87268C98584}" type="presParOf" srcId="{B2D87AE5-82BD-43D8-AD6A-B7C856BB352D}" destId="{B4275F17-15D0-4FB9-9212-A77A2E3F6661}" srcOrd="0" destOrd="0" presId="urn:microsoft.com/office/officeart/2005/8/layout/hierarchy1"/>
    <dgm:cxn modelId="{9931294B-AC4D-4948-9D1F-E535F55C84B1}" type="presParOf" srcId="{B2D87AE5-82BD-43D8-AD6A-B7C856BB352D}" destId="{2EA54108-E125-4CE3-A3C2-12F00F9AF29B}" srcOrd="1" destOrd="0" presId="urn:microsoft.com/office/officeart/2005/8/layout/hierarchy1"/>
    <dgm:cxn modelId="{14D4DE62-565F-44DA-836D-933160655EF4}" type="presParOf" srcId="{58B944BA-EE05-46E3-8AC5-EB52D8E169BB}" destId="{E9CB7633-41D4-4756-BFD9-0B4D2E111CC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A7F637-0B5E-48C5-A991-A5A7407A957D}" type="doc">
      <dgm:prSet loTypeId="urn:microsoft.com/office/officeart/2005/8/layout/equation1" loCatId="process" qsTypeId="urn:microsoft.com/office/officeart/2005/8/quickstyle/3d1" qsCatId="3D" csTypeId="urn:microsoft.com/office/officeart/2005/8/colors/accent1_2" csCatId="accent1" phldr="1"/>
      <dgm:spPr/>
    </dgm:pt>
    <dgm:pt modelId="{760DB44D-8D9D-4848-9BFD-D8C5803C3957}">
      <dgm:prSet phldrT="[Text]"/>
      <dgm:spPr/>
      <dgm:t>
        <a:bodyPr/>
        <a:lstStyle/>
        <a:p>
          <a:r>
            <a:rPr lang="en-GB" dirty="0" err="1"/>
            <a:t>Actus</a:t>
          </a:r>
          <a:r>
            <a:rPr lang="en-GB" dirty="0"/>
            <a:t> Reus</a:t>
          </a:r>
        </a:p>
      </dgm:t>
    </dgm:pt>
    <dgm:pt modelId="{71F9D482-7D1D-4F54-B58C-6EDABEE276D9}" type="parTrans" cxnId="{B73BF208-0CA8-4810-B48A-18CCABD09FEB}">
      <dgm:prSet/>
      <dgm:spPr/>
      <dgm:t>
        <a:bodyPr/>
        <a:lstStyle/>
        <a:p>
          <a:endParaRPr lang="en-GB"/>
        </a:p>
      </dgm:t>
    </dgm:pt>
    <dgm:pt modelId="{531BC69A-74EB-4B04-99BF-CEBE9E017BB4}" type="sibTrans" cxnId="{B73BF208-0CA8-4810-B48A-18CCABD09FEB}">
      <dgm:prSet/>
      <dgm:spPr/>
      <dgm:t>
        <a:bodyPr/>
        <a:lstStyle/>
        <a:p>
          <a:endParaRPr lang="en-GB"/>
        </a:p>
      </dgm:t>
    </dgm:pt>
    <dgm:pt modelId="{F96FE8E4-85BE-40F0-BB69-8F153649C9CC}">
      <dgm:prSet phldrT="[Text]"/>
      <dgm:spPr/>
      <dgm:t>
        <a:bodyPr/>
        <a:lstStyle/>
        <a:p>
          <a:r>
            <a:rPr lang="en-GB" dirty="0" err="1"/>
            <a:t>Mens</a:t>
          </a:r>
          <a:r>
            <a:rPr lang="en-GB" dirty="0"/>
            <a:t> Rea</a:t>
          </a:r>
        </a:p>
      </dgm:t>
    </dgm:pt>
    <dgm:pt modelId="{84029D6A-43A7-4AE5-9669-76F2C61D0EC4}" type="parTrans" cxnId="{C7A5C107-A9BB-4CB0-846F-6202BCE8DE83}">
      <dgm:prSet/>
      <dgm:spPr/>
      <dgm:t>
        <a:bodyPr/>
        <a:lstStyle/>
        <a:p>
          <a:endParaRPr lang="en-GB"/>
        </a:p>
      </dgm:t>
    </dgm:pt>
    <dgm:pt modelId="{AF385EF6-825F-454B-8025-D54E117465A7}" type="sibTrans" cxnId="{C7A5C107-A9BB-4CB0-846F-6202BCE8DE83}">
      <dgm:prSet/>
      <dgm:spPr/>
      <dgm:t>
        <a:bodyPr/>
        <a:lstStyle/>
        <a:p>
          <a:endParaRPr lang="en-GB"/>
        </a:p>
      </dgm:t>
    </dgm:pt>
    <dgm:pt modelId="{1D98D84B-2CE7-49E9-BEA3-631D7FEE67CC}">
      <dgm:prSet phldrT="[Text]"/>
      <dgm:spPr/>
      <dgm:t>
        <a:bodyPr/>
        <a:lstStyle/>
        <a:p>
          <a:r>
            <a:rPr lang="en-GB" dirty="0"/>
            <a:t>Criminal Liability</a:t>
          </a:r>
        </a:p>
      </dgm:t>
    </dgm:pt>
    <dgm:pt modelId="{4EA226E8-EB9D-4872-8309-1FDC9B1B047D}" type="parTrans" cxnId="{201E9602-4E3D-46B8-9F94-23A3270F8B06}">
      <dgm:prSet/>
      <dgm:spPr/>
      <dgm:t>
        <a:bodyPr/>
        <a:lstStyle/>
        <a:p>
          <a:endParaRPr lang="en-GB"/>
        </a:p>
      </dgm:t>
    </dgm:pt>
    <dgm:pt modelId="{A51EFB0D-C654-4391-B3EE-1280E5C9ADB0}" type="sibTrans" cxnId="{201E9602-4E3D-46B8-9F94-23A3270F8B06}">
      <dgm:prSet/>
      <dgm:spPr/>
      <dgm:t>
        <a:bodyPr/>
        <a:lstStyle/>
        <a:p>
          <a:endParaRPr lang="en-GB"/>
        </a:p>
      </dgm:t>
    </dgm:pt>
    <dgm:pt modelId="{5A887F7A-18FD-4161-9CFC-E9F3EDE053C9}">
      <dgm:prSet phldrT="[Text]"/>
      <dgm:spPr/>
      <dgm:t>
        <a:bodyPr/>
        <a:lstStyle/>
        <a:p>
          <a:r>
            <a:rPr lang="en-GB" dirty="0"/>
            <a:t>No defence</a:t>
          </a:r>
        </a:p>
        <a:p>
          <a:endParaRPr lang="en-GB" dirty="0"/>
        </a:p>
      </dgm:t>
    </dgm:pt>
    <dgm:pt modelId="{791DDBE3-460C-4A0A-A905-5FE676FEB86A}" type="parTrans" cxnId="{3667E6ED-ED58-4DBF-ADA9-0A4AABA97B7A}">
      <dgm:prSet/>
      <dgm:spPr/>
      <dgm:t>
        <a:bodyPr/>
        <a:lstStyle/>
        <a:p>
          <a:endParaRPr lang="en-GB"/>
        </a:p>
      </dgm:t>
    </dgm:pt>
    <dgm:pt modelId="{89122D7A-BA6A-4A9E-896B-6E825F4FE977}" type="sibTrans" cxnId="{3667E6ED-ED58-4DBF-ADA9-0A4AABA97B7A}">
      <dgm:prSet/>
      <dgm:spPr/>
      <dgm:t>
        <a:bodyPr/>
        <a:lstStyle/>
        <a:p>
          <a:endParaRPr lang="en-GB"/>
        </a:p>
      </dgm:t>
    </dgm:pt>
    <dgm:pt modelId="{EFE1CAD5-95FC-432E-9256-A9FCE4A3B794}" type="pres">
      <dgm:prSet presAssocID="{2BA7F637-0B5E-48C5-A991-A5A7407A957D}" presName="linearFlow" presStyleCnt="0">
        <dgm:presLayoutVars>
          <dgm:dir/>
          <dgm:resizeHandles val="exact"/>
        </dgm:presLayoutVars>
      </dgm:prSet>
      <dgm:spPr/>
    </dgm:pt>
    <dgm:pt modelId="{70186439-3E97-45F9-9C16-508BF3E2E3A4}" type="pres">
      <dgm:prSet presAssocID="{760DB44D-8D9D-4848-9BFD-D8C5803C3957}" presName="node" presStyleLbl="node1" presStyleIdx="0" presStyleCnt="4">
        <dgm:presLayoutVars>
          <dgm:bulletEnabled val="1"/>
        </dgm:presLayoutVars>
      </dgm:prSet>
      <dgm:spPr/>
    </dgm:pt>
    <dgm:pt modelId="{82C74D30-6CCD-4CA9-9DBC-19F2AF370227}" type="pres">
      <dgm:prSet presAssocID="{531BC69A-74EB-4B04-99BF-CEBE9E017BB4}" presName="spacerL" presStyleCnt="0"/>
      <dgm:spPr/>
    </dgm:pt>
    <dgm:pt modelId="{3C46C7AD-2977-4B37-8BEE-176B85A3CB7F}" type="pres">
      <dgm:prSet presAssocID="{531BC69A-74EB-4B04-99BF-CEBE9E017BB4}" presName="sibTrans" presStyleLbl="sibTrans2D1" presStyleIdx="0" presStyleCnt="3"/>
      <dgm:spPr/>
    </dgm:pt>
    <dgm:pt modelId="{2A95B3D8-7AD7-47EF-B1B8-EFFBC47021C2}" type="pres">
      <dgm:prSet presAssocID="{531BC69A-74EB-4B04-99BF-CEBE9E017BB4}" presName="spacerR" presStyleCnt="0"/>
      <dgm:spPr/>
    </dgm:pt>
    <dgm:pt modelId="{CC85F76B-C418-4CFB-B40A-13D12DD0F492}" type="pres">
      <dgm:prSet presAssocID="{F96FE8E4-85BE-40F0-BB69-8F153649C9CC}" presName="node" presStyleLbl="node1" presStyleIdx="1" presStyleCnt="4">
        <dgm:presLayoutVars>
          <dgm:bulletEnabled val="1"/>
        </dgm:presLayoutVars>
      </dgm:prSet>
      <dgm:spPr/>
    </dgm:pt>
    <dgm:pt modelId="{0103E215-3C3A-4430-8D34-AC05D31A2A38}" type="pres">
      <dgm:prSet presAssocID="{AF385EF6-825F-454B-8025-D54E117465A7}" presName="spacerL" presStyleCnt="0"/>
      <dgm:spPr/>
    </dgm:pt>
    <dgm:pt modelId="{220D41AF-4FFA-4B9C-80FF-F2BCE3907C2B}" type="pres">
      <dgm:prSet presAssocID="{AF385EF6-825F-454B-8025-D54E117465A7}" presName="sibTrans" presStyleLbl="sibTrans2D1" presStyleIdx="1" presStyleCnt="3"/>
      <dgm:spPr/>
    </dgm:pt>
    <dgm:pt modelId="{54DD1BF3-E604-4113-AE8F-A44DF936ADFD}" type="pres">
      <dgm:prSet presAssocID="{AF385EF6-825F-454B-8025-D54E117465A7}" presName="spacerR" presStyleCnt="0"/>
      <dgm:spPr/>
    </dgm:pt>
    <dgm:pt modelId="{CFCEA9AB-6508-4CDE-962F-D9C5F605A18B}" type="pres">
      <dgm:prSet presAssocID="{5A887F7A-18FD-4161-9CFC-E9F3EDE053C9}" presName="node" presStyleLbl="node1" presStyleIdx="2" presStyleCnt="4">
        <dgm:presLayoutVars>
          <dgm:bulletEnabled val="1"/>
        </dgm:presLayoutVars>
      </dgm:prSet>
      <dgm:spPr/>
    </dgm:pt>
    <dgm:pt modelId="{B940F933-DCC1-44CB-80F6-02033BD0F0D1}" type="pres">
      <dgm:prSet presAssocID="{89122D7A-BA6A-4A9E-896B-6E825F4FE977}" presName="spacerL" presStyleCnt="0"/>
      <dgm:spPr/>
    </dgm:pt>
    <dgm:pt modelId="{939C82C9-F2B6-4248-91BA-A3B557C7988D}" type="pres">
      <dgm:prSet presAssocID="{89122D7A-BA6A-4A9E-896B-6E825F4FE977}" presName="sibTrans" presStyleLbl="sibTrans2D1" presStyleIdx="2" presStyleCnt="3"/>
      <dgm:spPr/>
    </dgm:pt>
    <dgm:pt modelId="{091A3206-8137-4815-869D-F62E905DE62F}" type="pres">
      <dgm:prSet presAssocID="{89122D7A-BA6A-4A9E-896B-6E825F4FE977}" presName="spacerR" presStyleCnt="0"/>
      <dgm:spPr/>
    </dgm:pt>
    <dgm:pt modelId="{9684E92E-8A7F-40A3-A6DA-65B2D0D00114}" type="pres">
      <dgm:prSet presAssocID="{1D98D84B-2CE7-49E9-BEA3-631D7FEE67CC}" presName="node" presStyleLbl="node1" presStyleIdx="3" presStyleCnt="4">
        <dgm:presLayoutVars>
          <dgm:bulletEnabled val="1"/>
        </dgm:presLayoutVars>
      </dgm:prSet>
      <dgm:spPr/>
    </dgm:pt>
  </dgm:ptLst>
  <dgm:cxnLst>
    <dgm:cxn modelId="{201E9602-4E3D-46B8-9F94-23A3270F8B06}" srcId="{2BA7F637-0B5E-48C5-A991-A5A7407A957D}" destId="{1D98D84B-2CE7-49E9-BEA3-631D7FEE67CC}" srcOrd="3" destOrd="0" parTransId="{4EA226E8-EB9D-4872-8309-1FDC9B1B047D}" sibTransId="{A51EFB0D-C654-4391-B3EE-1280E5C9ADB0}"/>
    <dgm:cxn modelId="{C7A5C107-A9BB-4CB0-846F-6202BCE8DE83}" srcId="{2BA7F637-0B5E-48C5-A991-A5A7407A957D}" destId="{F96FE8E4-85BE-40F0-BB69-8F153649C9CC}" srcOrd="1" destOrd="0" parTransId="{84029D6A-43A7-4AE5-9669-76F2C61D0EC4}" sibTransId="{AF385EF6-825F-454B-8025-D54E117465A7}"/>
    <dgm:cxn modelId="{B73BF208-0CA8-4810-B48A-18CCABD09FEB}" srcId="{2BA7F637-0B5E-48C5-A991-A5A7407A957D}" destId="{760DB44D-8D9D-4848-9BFD-D8C5803C3957}" srcOrd="0" destOrd="0" parTransId="{71F9D482-7D1D-4F54-B58C-6EDABEE276D9}" sibTransId="{531BC69A-74EB-4B04-99BF-CEBE9E017BB4}"/>
    <dgm:cxn modelId="{EC83E02C-D318-47F0-B6C3-64F11963E199}" type="presOf" srcId="{AF385EF6-825F-454B-8025-D54E117465A7}" destId="{220D41AF-4FFA-4B9C-80FF-F2BCE3907C2B}" srcOrd="0" destOrd="0" presId="urn:microsoft.com/office/officeart/2005/8/layout/equation1"/>
    <dgm:cxn modelId="{FE4ADA6F-F04C-4097-9331-DEBA1C3804A1}" type="presOf" srcId="{F96FE8E4-85BE-40F0-BB69-8F153649C9CC}" destId="{CC85F76B-C418-4CFB-B40A-13D12DD0F492}" srcOrd="0" destOrd="0" presId="urn:microsoft.com/office/officeart/2005/8/layout/equation1"/>
    <dgm:cxn modelId="{A99E377B-3A43-4FA6-8514-017EE8CAD574}" type="presOf" srcId="{89122D7A-BA6A-4A9E-896B-6E825F4FE977}" destId="{939C82C9-F2B6-4248-91BA-A3B557C7988D}" srcOrd="0" destOrd="0" presId="urn:microsoft.com/office/officeart/2005/8/layout/equation1"/>
    <dgm:cxn modelId="{70ADD9B9-7216-47F0-8778-EA542E409FA8}" type="presOf" srcId="{2BA7F637-0B5E-48C5-A991-A5A7407A957D}" destId="{EFE1CAD5-95FC-432E-9256-A9FCE4A3B794}" srcOrd="0" destOrd="0" presId="urn:microsoft.com/office/officeart/2005/8/layout/equation1"/>
    <dgm:cxn modelId="{B80269BE-0500-4EFB-A969-96A399118892}" type="presOf" srcId="{1D98D84B-2CE7-49E9-BEA3-631D7FEE67CC}" destId="{9684E92E-8A7F-40A3-A6DA-65B2D0D00114}" srcOrd="0" destOrd="0" presId="urn:microsoft.com/office/officeart/2005/8/layout/equation1"/>
    <dgm:cxn modelId="{AB79A2D0-AEF7-4A82-B17C-2E5B0CD21A20}" type="presOf" srcId="{760DB44D-8D9D-4848-9BFD-D8C5803C3957}" destId="{70186439-3E97-45F9-9C16-508BF3E2E3A4}" srcOrd="0" destOrd="0" presId="urn:microsoft.com/office/officeart/2005/8/layout/equation1"/>
    <dgm:cxn modelId="{3667E6ED-ED58-4DBF-ADA9-0A4AABA97B7A}" srcId="{2BA7F637-0B5E-48C5-A991-A5A7407A957D}" destId="{5A887F7A-18FD-4161-9CFC-E9F3EDE053C9}" srcOrd="2" destOrd="0" parTransId="{791DDBE3-460C-4A0A-A905-5FE676FEB86A}" sibTransId="{89122D7A-BA6A-4A9E-896B-6E825F4FE977}"/>
    <dgm:cxn modelId="{59A694F5-767B-414F-9159-6E8C02BA728F}" type="presOf" srcId="{5A887F7A-18FD-4161-9CFC-E9F3EDE053C9}" destId="{CFCEA9AB-6508-4CDE-962F-D9C5F605A18B}" srcOrd="0" destOrd="0" presId="urn:microsoft.com/office/officeart/2005/8/layout/equation1"/>
    <dgm:cxn modelId="{958698FA-42A8-4D0A-8897-824E86169478}" type="presOf" srcId="{531BC69A-74EB-4B04-99BF-CEBE9E017BB4}" destId="{3C46C7AD-2977-4B37-8BEE-176B85A3CB7F}" srcOrd="0" destOrd="0" presId="urn:microsoft.com/office/officeart/2005/8/layout/equation1"/>
    <dgm:cxn modelId="{F278D3E7-AFB3-486A-BA9B-E162708E6BB8}" type="presParOf" srcId="{EFE1CAD5-95FC-432E-9256-A9FCE4A3B794}" destId="{70186439-3E97-45F9-9C16-508BF3E2E3A4}" srcOrd="0" destOrd="0" presId="urn:microsoft.com/office/officeart/2005/8/layout/equation1"/>
    <dgm:cxn modelId="{8D39A3F3-3148-46F5-9284-05E1EF34800E}" type="presParOf" srcId="{EFE1CAD5-95FC-432E-9256-A9FCE4A3B794}" destId="{82C74D30-6CCD-4CA9-9DBC-19F2AF370227}" srcOrd="1" destOrd="0" presId="urn:microsoft.com/office/officeart/2005/8/layout/equation1"/>
    <dgm:cxn modelId="{3DD52F73-01A3-4DB8-9F48-7CC3AB31E5BE}" type="presParOf" srcId="{EFE1CAD5-95FC-432E-9256-A9FCE4A3B794}" destId="{3C46C7AD-2977-4B37-8BEE-176B85A3CB7F}" srcOrd="2" destOrd="0" presId="urn:microsoft.com/office/officeart/2005/8/layout/equation1"/>
    <dgm:cxn modelId="{0220947C-E726-4370-928C-341EE01A03D5}" type="presParOf" srcId="{EFE1CAD5-95FC-432E-9256-A9FCE4A3B794}" destId="{2A95B3D8-7AD7-47EF-B1B8-EFFBC47021C2}" srcOrd="3" destOrd="0" presId="urn:microsoft.com/office/officeart/2005/8/layout/equation1"/>
    <dgm:cxn modelId="{AA97412B-5244-4989-B163-94452AEF55E5}" type="presParOf" srcId="{EFE1CAD5-95FC-432E-9256-A9FCE4A3B794}" destId="{CC85F76B-C418-4CFB-B40A-13D12DD0F492}" srcOrd="4" destOrd="0" presId="urn:microsoft.com/office/officeart/2005/8/layout/equation1"/>
    <dgm:cxn modelId="{40876F87-E3A5-43D2-B16A-BFEFC965325B}" type="presParOf" srcId="{EFE1CAD5-95FC-432E-9256-A9FCE4A3B794}" destId="{0103E215-3C3A-4430-8D34-AC05D31A2A38}" srcOrd="5" destOrd="0" presId="urn:microsoft.com/office/officeart/2005/8/layout/equation1"/>
    <dgm:cxn modelId="{97E56717-8D6C-4958-A65E-63A33D8E5FCA}" type="presParOf" srcId="{EFE1CAD5-95FC-432E-9256-A9FCE4A3B794}" destId="{220D41AF-4FFA-4B9C-80FF-F2BCE3907C2B}" srcOrd="6" destOrd="0" presId="urn:microsoft.com/office/officeart/2005/8/layout/equation1"/>
    <dgm:cxn modelId="{19CCA713-47A9-496A-ADCC-5593D2D91F5A}" type="presParOf" srcId="{EFE1CAD5-95FC-432E-9256-A9FCE4A3B794}" destId="{54DD1BF3-E604-4113-AE8F-A44DF936ADFD}" srcOrd="7" destOrd="0" presId="urn:microsoft.com/office/officeart/2005/8/layout/equation1"/>
    <dgm:cxn modelId="{13E4BA87-BC9F-4FF8-B74B-09A630395367}" type="presParOf" srcId="{EFE1CAD5-95FC-432E-9256-A9FCE4A3B794}" destId="{CFCEA9AB-6508-4CDE-962F-D9C5F605A18B}" srcOrd="8" destOrd="0" presId="urn:microsoft.com/office/officeart/2005/8/layout/equation1"/>
    <dgm:cxn modelId="{352B715A-1844-4387-9CB4-ADDC1F26E64E}" type="presParOf" srcId="{EFE1CAD5-95FC-432E-9256-A9FCE4A3B794}" destId="{B940F933-DCC1-44CB-80F6-02033BD0F0D1}" srcOrd="9" destOrd="0" presId="urn:microsoft.com/office/officeart/2005/8/layout/equation1"/>
    <dgm:cxn modelId="{C2FC3550-A710-46B1-9B48-05C241BC59F8}" type="presParOf" srcId="{EFE1CAD5-95FC-432E-9256-A9FCE4A3B794}" destId="{939C82C9-F2B6-4248-91BA-A3B557C7988D}" srcOrd="10" destOrd="0" presId="urn:microsoft.com/office/officeart/2005/8/layout/equation1"/>
    <dgm:cxn modelId="{068184E5-E361-492E-9E59-593C0250551A}" type="presParOf" srcId="{EFE1CAD5-95FC-432E-9256-A9FCE4A3B794}" destId="{091A3206-8137-4815-869D-F62E905DE62F}" srcOrd="11" destOrd="0" presId="urn:microsoft.com/office/officeart/2005/8/layout/equation1"/>
    <dgm:cxn modelId="{4C2934B5-4C27-44B1-BC5F-D9292FAEB25F}" type="presParOf" srcId="{EFE1CAD5-95FC-432E-9256-A9FCE4A3B794}" destId="{9684E92E-8A7F-40A3-A6DA-65B2D0D00114}" srcOrd="12"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2C705C1-1486-4688-BAF1-85AED0AD6181}"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C44EDBF8-8F5E-400B-9C58-341D29D1A73E}">
      <dgm:prSet/>
      <dgm:spPr/>
      <dgm:t>
        <a:bodyPr/>
        <a:lstStyle/>
        <a:p>
          <a:r>
            <a:rPr lang="en-GB"/>
            <a:t>Least controversial principle</a:t>
          </a:r>
          <a:endParaRPr lang="en-US"/>
        </a:p>
      </dgm:t>
    </dgm:pt>
    <dgm:pt modelId="{1C4C612F-8D86-4610-A99B-E996A845E3D4}" type="parTrans" cxnId="{1C4BE7DA-2FF4-4457-AC69-7382BDBFACCB}">
      <dgm:prSet/>
      <dgm:spPr/>
      <dgm:t>
        <a:bodyPr/>
        <a:lstStyle/>
        <a:p>
          <a:endParaRPr lang="en-US"/>
        </a:p>
      </dgm:t>
    </dgm:pt>
    <dgm:pt modelId="{A099A556-A281-4FF1-A2A9-6BB8FAA9C4FB}" type="sibTrans" cxnId="{1C4BE7DA-2FF4-4457-AC69-7382BDBFACCB}">
      <dgm:prSet/>
      <dgm:spPr/>
      <dgm:t>
        <a:bodyPr/>
        <a:lstStyle/>
        <a:p>
          <a:endParaRPr lang="en-US"/>
        </a:p>
      </dgm:t>
    </dgm:pt>
    <dgm:pt modelId="{D0DC33BE-72D3-44E6-9E57-DCD2B21EF36B}">
      <dgm:prSet/>
      <dgm:spPr/>
      <dgm:t>
        <a:bodyPr/>
        <a:lstStyle/>
        <a:p>
          <a:r>
            <a:rPr lang="en-GB"/>
            <a:t>Should not imply that D must be the main cause</a:t>
          </a:r>
          <a:endParaRPr lang="en-US"/>
        </a:p>
      </dgm:t>
    </dgm:pt>
    <dgm:pt modelId="{E3E13BAC-DD86-4474-9BAC-9A4FF56D0308}" type="parTrans" cxnId="{FC0A3174-AD86-4593-895B-A1F993D07E95}">
      <dgm:prSet/>
      <dgm:spPr/>
      <dgm:t>
        <a:bodyPr/>
        <a:lstStyle/>
        <a:p>
          <a:endParaRPr lang="en-US"/>
        </a:p>
      </dgm:t>
    </dgm:pt>
    <dgm:pt modelId="{9DF1EBD6-6648-435A-980C-E38CDE6F506D}" type="sibTrans" cxnId="{FC0A3174-AD86-4593-895B-A1F993D07E95}">
      <dgm:prSet/>
      <dgm:spPr/>
      <dgm:t>
        <a:bodyPr/>
        <a:lstStyle/>
        <a:p>
          <a:endParaRPr lang="en-US"/>
        </a:p>
      </dgm:t>
    </dgm:pt>
    <dgm:pt modelId="{640B170A-44A1-495F-893F-4BF07D081CB5}">
      <dgm:prSet/>
      <dgm:spPr/>
      <dgm:t>
        <a:bodyPr/>
        <a:lstStyle/>
        <a:p>
          <a:r>
            <a:rPr lang="en-GB"/>
            <a:t>Defendant's role must be more than ‘slight or trifling’  -</a:t>
          </a:r>
          <a:r>
            <a:rPr lang="en-GB" b="1" i="1"/>
            <a:t>Kimsey [1996]</a:t>
          </a:r>
          <a:endParaRPr lang="en-US"/>
        </a:p>
      </dgm:t>
    </dgm:pt>
    <dgm:pt modelId="{45B206A4-002C-4819-8414-3BF4CCBC6015}" type="parTrans" cxnId="{B3891F30-4C4B-4663-812F-76B74F9AAC2F}">
      <dgm:prSet/>
      <dgm:spPr/>
      <dgm:t>
        <a:bodyPr/>
        <a:lstStyle/>
        <a:p>
          <a:endParaRPr lang="en-US"/>
        </a:p>
      </dgm:t>
    </dgm:pt>
    <dgm:pt modelId="{34ABD04D-44B6-447A-972D-D2FD87C6018D}" type="sibTrans" cxnId="{B3891F30-4C4B-4663-812F-76B74F9AAC2F}">
      <dgm:prSet/>
      <dgm:spPr/>
      <dgm:t>
        <a:bodyPr/>
        <a:lstStyle/>
        <a:p>
          <a:endParaRPr lang="en-US"/>
        </a:p>
      </dgm:t>
    </dgm:pt>
    <dgm:pt modelId="{26A88D7B-31FE-462E-9FBC-5FC3AF92EC06}" type="pres">
      <dgm:prSet presAssocID="{B2C705C1-1486-4688-BAF1-85AED0AD6181}" presName="Name0" presStyleCnt="0">
        <dgm:presLayoutVars>
          <dgm:dir/>
          <dgm:animLvl val="lvl"/>
          <dgm:resizeHandles val="exact"/>
        </dgm:presLayoutVars>
      </dgm:prSet>
      <dgm:spPr/>
    </dgm:pt>
    <dgm:pt modelId="{FC43A5BB-CF9D-482D-906F-54775E95494D}" type="pres">
      <dgm:prSet presAssocID="{640B170A-44A1-495F-893F-4BF07D081CB5}" presName="boxAndChildren" presStyleCnt="0"/>
      <dgm:spPr/>
    </dgm:pt>
    <dgm:pt modelId="{0BFF0BDA-F5DF-486E-9B29-FF47454BB6C8}" type="pres">
      <dgm:prSet presAssocID="{640B170A-44A1-495F-893F-4BF07D081CB5}" presName="parentTextBox" presStyleLbl="node1" presStyleIdx="0" presStyleCnt="3"/>
      <dgm:spPr/>
    </dgm:pt>
    <dgm:pt modelId="{993C7DF2-00AD-43CC-BE33-0CBA839A87BA}" type="pres">
      <dgm:prSet presAssocID="{9DF1EBD6-6648-435A-980C-E38CDE6F506D}" presName="sp" presStyleCnt="0"/>
      <dgm:spPr/>
    </dgm:pt>
    <dgm:pt modelId="{640DC064-D70C-4CDC-8AC4-85E09C36D3D6}" type="pres">
      <dgm:prSet presAssocID="{D0DC33BE-72D3-44E6-9E57-DCD2B21EF36B}" presName="arrowAndChildren" presStyleCnt="0"/>
      <dgm:spPr/>
    </dgm:pt>
    <dgm:pt modelId="{98223E92-B0E2-4D0E-B761-501A2F025BAF}" type="pres">
      <dgm:prSet presAssocID="{D0DC33BE-72D3-44E6-9E57-DCD2B21EF36B}" presName="parentTextArrow" presStyleLbl="node1" presStyleIdx="1" presStyleCnt="3"/>
      <dgm:spPr/>
    </dgm:pt>
    <dgm:pt modelId="{B7F5008A-385B-49A1-B39C-D18ABC04904E}" type="pres">
      <dgm:prSet presAssocID="{A099A556-A281-4FF1-A2A9-6BB8FAA9C4FB}" presName="sp" presStyleCnt="0"/>
      <dgm:spPr/>
    </dgm:pt>
    <dgm:pt modelId="{24B00BFF-FECC-419B-A948-334066157691}" type="pres">
      <dgm:prSet presAssocID="{C44EDBF8-8F5E-400B-9C58-341D29D1A73E}" presName="arrowAndChildren" presStyleCnt="0"/>
      <dgm:spPr/>
    </dgm:pt>
    <dgm:pt modelId="{588166E4-6F26-40DC-80C6-BA7C1E1A5542}" type="pres">
      <dgm:prSet presAssocID="{C44EDBF8-8F5E-400B-9C58-341D29D1A73E}" presName="parentTextArrow" presStyleLbl="node1" presStyleIdx="2" presStyleCnt="3"/>
      <dgm:spPr/>
    </dgm:pt>
  </dgm:ptLst>
  <dgm:cxnLst>
    <dgm:cxn modelId="{B3891F30-4C4B-4663-812F-76B74F9AAC2F}" srcId="{B2C705C1-1486-4688-BAF1-85AED0AD6181}" destId="{640B170A-44A1-495F-893F-4BF07D081CB5}" srcOrd="2" destOrd="0" parTransId="{45B206A4-002C-4819-8414-3BF4CCBC6015}" sibTransId="{34ABD04D-44B6-447A-972D-D2FD87C6018D}"/>
    <dgm:cxn modelId="{29BF4C35-B552-423B-A241-8274D9CC1ACE}" type="presOf" srcId="{640B170A-44A1-495F-893F-4BF07D081CB5}" destId="{0BFF0BDA-F5DF-486E-9B29-FF47454BB6C8}" srcOrd="0" destOrd="0" presId="urn:microsoft.com/office/officeart/2005/8/layout/process4"/>
    <dgm:cxn modelId="{13FF3371-26FB-4A4C-8C6F-5174CD6674EF}" type="presOf" srcId="{B2C705C1-1486-4688-BAF1-85AED0AD6181}" destId="{26A88D7B-31FE-462E-9FBC-5FC3AF92EC06}" srcOrd="0" destOrd="0" presId="urn:microsoft.com/office/officeart/2005/8/layout/process4"/>
    <dgm:cxn modelId="{FC0A3174-AD86-4593-895B-A1F993D07E95}" srcId="{B2C705C1-1486-4688-BAF1-85AED0AD6181}" destId="{D0DC33BE-72D3-44E6-9E57-DCD2B21EF36B}" srcOrd="1" destOrd="0" parTransId="{E3E13BAC-DD86-4474-9BAC-9A4FF56D0308}" sibTransId="{9DF1EBD6-6648-435A-980C-E38CDE6F506D}"/>
    <dgm:cxn modelId="{19D3F394-9F01-4153-AB11-9421E791AFB3}" type="presOf" srcId="{D0DC33BE-72D3-44E6-9E57-DCD2B21EF36B}" destId="{98223E92-B0E2-4D0E-B761-501A2F025BAF}" srcOrd="0" destOrd="0" presId="urn:microsoft.com/office/officeart/2005/8/layout/process4"/>
    <dgm:cxn modelId="{6DEC47C2-D25E-4E38-A742-44C4D4F70224}" type="presOf" srcId="{C44EDBF8-8F5E-400B-9C58-341D29D1A73E}" destId="{588166E4-6F26-40DC-80C6-BA7C1E1A5542}" srcOrd="0" destOrd="0" presId="urn:microsoft.com/office/officeart/2005/8/layout/process4"/>
    <dgm:cxn modelId="{1C4BE7DA-2FF4-4457-AC69-7382BDBFACCB}" srcId="{B2C705C1-1486-4688-BAF1-85AED0AD6181}" destId="{C44EDBF8-8F5E-400B-9C58-341D29D1A73E}" srcOrd="0" destOrd="0" parTransId="{1C4C612F-8D86-4610-A99B-E996A845E3D4}" sibTransId="{A099A556-A281-4FF1-A2A9-6BB8FAA9C4FB}"/>
    <dgm:cxn modelId="{758E4124-E940-4ACF-8D67-2127A48C2CB1}" type="presParOf" srcId="{26A88D7B-31FE-462E-9FBC-5FC3AF92EC06}" destId="{FC43A5BB-CF9D-482D-906F-54775E95494D}" srcOrd="0" destOrd="0" presId="urn:microsoft.com/office/officeart/2005/8/layout/process4"/>
    <dgm:cxn modelId="{A05588B9-A51B-481E-81AF-5D1A983365D5}" type="presParOf" srcId="{FC43A5BB-CF9D-482D-906F-54775E95494D}" destId="{0BFF0BDA-F5DF-486E-9B29-FF47454BB6C8}" srcOrd="0" destOrd="0" presId="urn:microsoft.com/office/officeart/2005/8/layout/process4"/>
    <dgm:cxn modelId="{329BCB9A-197E-497E-A2F7-D7D912F58060}" type="presParOf" srcId="{26A88D7B-31FE-462E-9FBC-5FC3AF92EC06}" destId="{993C7DF2-00AD-43CC-BE33-0CBA839A87BA}" srcOrd="1" destOrd="0" presId="urn:microsoft.com/office/officeart/2005/8/layout/process4"/>
    <dgm:cxn modelId="{70E013A3-DA24-4476-A390-B6098753ECF7}" type="presParOf" srcId="{26A88D7B-31FE-462E-9FBC-5FC3AF92EC06}" destId="{640DC064-D70C-4CDC-8AC4-85E09C36D3D6}" srcOrd="2" destOrd="0" presId="urn:microsoft.com/office/officeart/2005/8/layout/process4"/>
    <dgm:cxn modelId="{1785D099-9858-4079-9C20-31DB84645498}" type="presParOf" srcId="{640DC064-D70C-4CDC-8AC4-85E09C36D3D6}" destId="{98223E92-B0E2-4D0E-B761-501A2F025BAF}" srcOrd="0" destOrd="0" presId="urn:microsoft.com/office/officeart/2005/8/layout/process4"/>
    <dgm:cxn modelId="{DB9C017F-970E-4C3A-BE2F-BF83F1BD9E49}" type="presParOf" srcId="{26A88D7B-31FE-462E-9FBC-5FC3AF92EC06}" destId="{B7F5008A-385B-49A1-B39C-D18ABC04904E}" srcOrd="3" destOrd="0" presId="urn:microsoft.com/office/officeart/2005/8/layout/process4"/>
    <dgm:cxn modelId="{F41D9FCC-400C-4CC1-BB08-89CE35D015BA}" type="presParOf" srcId="{26A88D7B-31FE-462E-9FBC-5FC3AF92EC06}" destId="{24B00BFF-FECC-419B-A948-334066157691}" srcOrd="4" destOrd="0" presId="urn:microsoft.com/office/officeart/2005/8/layout/process4"/>
    <dgm:cxn modelId="{C394B9F0-7373-4776-A88D-48A4D90AD763}" type="presParOf" srcId="{24B00BFF-FECC-419B-A948-334066157691}" destId="{588166E4-6F26-40DC-80C6-BA7C1E1A554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1C0C68F-D7DD-4FFF-98AC-FD00E12CAA2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C0FC61-053D-4A4D-8CA6-C5D024B573DA}">
      <dgm:prSet/>
      <dgm:spPr/>
      <dgm:t>
        <a:bodyPr/>
        <a:lstStyle/>
        <a:p>
          <a:r>
            <a:rPr lang="en-GB"/>
            <a:t>First thing to consider is whether the offence is one that allows for commission by omission?</a:t>
          </a:r>
          <a:endParaRPr lang="en-US"/>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720DA55E-1A93-4CB4-A3BD-E2D913E17174}" type="pres">
      <dgm:prSet presAssocID="{D1C0C68F-D7DD-4FFF-98AC-FD00E12CAA24}" presName="linear" presStyleCnt="0">
        <dgm:presLayoutVars>
          <dgm:animLvl val="lvl"/>
          <dgm:resizeHandles val="exact"/>
        </dgm:presLayoutVars>
      </dgm:prSet>
      <dgm:spPr/>
    </dgm:pt>
    <dgm:pt modelId="{9C7D74DB-F05D-4863-9C8A-D7554EEAF1DD}" type="pres">
      <dgm:prSet presAssocID="{4BC0FC61-053D-4A4D-8CA6-C5D024B573DA}" presName="parentText" presStyleLbl="node1" presStyleIdx="0" presStyleCnt="2">
        <dgm:presLayoutVars>
          <dgm:chMax val="0"/>
          <dgm:bulletEnabled val="1"/>
        </dgm:presLayoutVars>
      </dgm:prSet>
      <dgm:spPr/>
    </dgm:pt>
    <dgm:pt modelId="{BCF41138-2089-40F0-917D-C26C8D294512}" type="pres">
      <dgm:prSet presAssocID="{B777ED9C-B11B-4716-8805-D484344BF9CF}" presName="spacer" presStyleCnt="0"/>
      <dgm:spPr/>
    </dgm:pt>
    <dgm:pt modelId="{9ECEC0DE-62D8-4961-BB97-26E56892D85A}" type="pres">
      <dgm:prSet presAssocID="{7EA9F256-2493-4A29-B1FE-F0EBE47FA262}" presName="parentText" presStyleLbl="node1" presStyleIdx="1" presStyleCnt="2">
        <dgm:presLayoutVars>
          <dgm:chMax val="0"/>
          <dgm:bulletEnabled val="1"/>
        </dgm:presLayoutVars>
      </dgm:prSet>
      <dgm:spPr/>
    </dgm:pt>
  </dgm:ptLst>
  <dgm:cxnLst>
    <dgm:cxn modelId="{736A984A-307A-442E-BDEF-A2746F4CF617}" type="presOf" srcId="{7EA9F256-2493-4A29-B1FE-F0EBE47FA262}" destId="{9ECEC0DE-62D8-4961-BB97-26E56892D85A}" srcOrd="0" destOrd="0" presId="urn:microsoft.com/office/officeart/2005/8/layout/vList2"/>
    <dgm:cxn modelId="{CBE6A374-D0DB-48F1-B705-FA0BCE1CB0FC}" type="presOf" srcId="{4BC0FC61-053D-4A4D-8CA6-C5D024B573DA}" destId="{9C7D74DB-F05D-4863-9C8A-D7554EEAF1DD}" srcOrd="0" destOrd="0" presId="urn:microsoft.com/office/officeart/2005/8/layout/vList2"/>
    <dgm:cxn modelId="{64D2A180-60DB-4D01-A153-E8EF7823EC75}" srcId="{D1C0C68F-D7DD-4FFF-98AC-FD00E12CAA24}" destId="{4BC0FC61-053D-4A4D-8CA6-C5D024B573DA}" srcOrd="0" destOrd="0" parTransId="{E5D48C4E-4BAA-486A-90A9-15F4D36EA17E}" sibTransId="{B777ED9C-B11B-4716-8805-D484344BF9CF}"/>
    <dgm:cxn modelId="{4D6AA182-D7C7-4B6E-9045-D6B6812E8EC4}" type="presOf" srcId="{D1C0C68F-D7DD-4FFF-98AC-FD00E12CAA24}" destId="{720DA55E-1A93-4CB4-A3BD-E2D913E17174}" srcOrd="0" destOrd="0" presId="urn:microsoft.com/office/officeart/2005/8/layout/vList2"/>
    <dgm:cxn modelId="{6D476CF7-66A5-4833-9919-4CF3C95AE492}" srcId="{D1C0C68F-D7DD-4FFF-98AC-FD00E12CAA24}" destId="{7EA9F256-2493-4A29-B1FE-F0EBE47FA262}" srcOrd="1" destOrd="0" parTransId="{2B8072A0-3A7A-44D2-8C98-030D8FBE7B80}" sibTransId="{867EF655-FB21-4028-B8F8-4FC120DEF7B3}"/>
    <dgm:cxn modelId="{15C5E333-61D8-4644-A2F6-401A1EE3A01E}" type="presParOf" srcId="{720DA55E-1A93-4CB4-A3BD-E2D913E17174}" destId="{9C7D74DB-F05D-4863-9C8A-D7554EEAF1DD}" srcOrd="0" destOrd="0" presId="urn:microsoft.com/office/officeart/2005/8/layout/vList2"/>
    <dgm:cxn modelId="{05ED3ADD-8094-4F19-8402-492F87D148B4}" type="presParOf" srcId="{720DA55E-1A93-4CB4-A3BD-E2D913E17174}" destId="{BCF41138-2089-40F0-917D-C26C8D294512}" srcOrd="1" destOrd="0" presId="urn:microsoft.com/office/officeart/2005/8/layout/vList2"/>
    <dgm:cxn modelId="{D7054AD3-9A1B-4258-BF42-1A1256F7186E}" type="presParOf" srcId="{720DA55E-1A93-4CB4-A3BD-E2D913E17174}" destId="{9ECEC0DE-62D8-4961-BB97-26E56892D85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1636C-830A-4A9B-8BC2-5D50F1C4FD96}">
      <dsp:nvSpPr>
        <dsp:cNvPr id="0" name=""/>
        <dsp:cNvSpPr/>
      </dsp:nvSpPr>
      <dsp:spPr>
        <a:xfrm>
          <a:off x="0" y="2484"/>
          <a:ext cx="5796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89B81-14B8-425B-AAFB-CAC9D0FAF77E}">
      <dsp:nvSpPr>
        <dsp:cNvPr id="0" name=""/>
        <dsp:cNvSpPr/>
      </dsp:nvSpPr>
      <dsp:spPr>
        <a:xfrm>
          <a:off x="0" y="2484"/>
          <a:ext cx="5796200" cy="1694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b="1" kern="1200" dirty="0"/>
            <a:t>Module tutor: </a:t>
          </a:r>
        </a:p>
        <a:p>
          <a:pPr marL="0" lvl="0" indent="0" algn="l" defTabSz="1733550">
            <a:lnSpc>
              <a:spcPct val="90000"/>
            </a:lnSpc>
            <a:spcBef>
              <a:spcPct val="0"/>
            </a:spcBef>
            <a:spcAft>
              <a:spcPct val="35000"/>
            </a:spcAft>
            <a:buNone/>
          </a:pPr>
          <a:r>
            <a:rPr lang="en-GB" sz="3900" b="1" kern="1200" dirty="0"/>
            <a:t>Laura Humphries</a:t>
          </a:r>
          <a:endParaRPr lang="en-US" sz="3900" kern="1200" dirty="0"/>
        </a:p>
      </dsp:txBody>
      <dsp:txXfrm>
        <a:off x="0" y="2484"/>
        <a:ext cx="5796200" cy="1694118"/>
      </dsp:txXfrm>
    </dsp:sp>
    <dsp:sp modelId="{1BAA9296-9A6E-48A0-8991-E050D84694C9}">
      <dsp:nvSpPr>
        <dsp:cNvPr id="0" name=""/>
        <dsp:cNvSpPr/>
      </dsp:nvSpPr>
      <dsp:spPr>
        <a:xfrm>
          <a:off x="0" y="1696602"/>
          <a:ext cx="5796200" cy="0"/>
        </a:xfrm>
        <a:prstGeom prst="line">
          <a:avLst/>
        </a:prstGeom>
        <a:solidFill>
          <a:schemeClr val="accent2">
            <a:hueOff val="-729781"/>
            <a:satOff val="-6367"/>
            <a:lumOff val="-8236"/>
            <a:alphaOff val="0"/>
          </a:schemeClr>
        </a:solidFill>
        <a:ln w="10795" cap="flat" cmpd="sng" algn="ctr">
          <a:solidFill>
            <a:schemeClr val="accent2">
              <a:hueOff val="-729781"/>
              <a:satOff val="-6367"/>
              <a:lumOff val="-82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D99CBE-6E67-44D7-A0FC-736E458634E9}">
      <dsp:nvSpPr>
        <dsp:cNvPr id="0" name=""/>
        <dsp:cNvSpPr/>
      </dsp:nvSpPr>
      <dsp:spPr>
        <a:xfrm>
          <a:off x="0" y="1696602"/>
          <a:ext cx="5796200" cy="1694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dirty="0">
              <a:hlinkClick xmlns:r="http://schemas.openxmlformats.org/officeDocument/2006/relationships" r:id="rId1"/>
            </a:rPr>
            <a:t>l.humphries@uwtsd.ac.uk</a:t>
          </a:r>
          <a:endParaRPr lang="en-US" sz="3900" kern="1200" dirty="0"/>
        </a:p>
        <a:p>
          <a:pPr marL="0" lvl="0" indent="0" algn="l" defTabSz="1733550">
            <a:lnSpc>
              <a:spcPct val="90000"/>
            </a:lnSpc>
            <a:spcBef>
              <a:spcPct val="0"/>
            </a:spcBef>
            <a:spcAft>
              <a:spcPct val="35000"/>
            </a:spcAft>
            <a:buNone/>
          </a:pPr>
          <a:endParaRPr lang="en-US" sz="3900" kern="1200" dirty="0"/>
        </a:p>
      </dsp:txBody>
      <dsp:txXfrm>
        <a:off x="0" y="1696602"/>
        <a:ext cx="5796200" cy="1694118"/>
      </dsp:txXfrm>
    </dsp:sp>
    <dsp:sp modelId="{F163DE07-B434-419E-9C42-F85197F274DC}">
      <dsp:nvSpPr>
        <dsp:cNvPr id="0" name=""/>
        <dsp:cNvSpPr/>
      </dsp:nvSpPr>
      <dsp:spPr>
        <a:xfrm>
          <a:off x="0" y="3390721"/>
          <a:ext cx="5796200" cy="0"/>
        </a:xfrm>
        <a:prstGeom prst="line">
          <a:avLst/>
        </a:prstGeom>
        <a:solidFill>
          <a:schemeClr val="accent2">
            <a:hueOff val="-1459563"/>
            <a:satOff val="-12734"/>
            <a:lumOff val="-16471"/>
            <a:alphaOff val="0"/>
          </a:schemeClr>
        </a:solidFill>
        <a:ln w="10795" cap="flat" cmpd="sng" algn="ctr">
          <a:solidFill>
            <a:schemeClr val="accent2">
              <a:hueOff val="-1459563"/>
              <a:satOff val="-12734"/>
              <a:lumOff val="-1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DBF775-F494-4466-9B4C-DBC66B5A39DE}">
      <dsp:nvSpPr>
        <dsp:cNvPr id="0" name=""/>
        <dsp:cNvSpPr/>
      </dsp:nvSpPr>
      <dsp:spPr>
        <a:xfrm>
          <a:off x="0" y="3390721"/>
          <a:ext cx="5796200" cy="1694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endParaRPr lang="en-US" sz="3900" kern="1200" dirty="0"/>
        </a:p>
      </dsp:txBody>
      <dsp:txXfrm>
        <a:off x="0" y="3390721"/>
        <a:ext cx="5796200" cy="16941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434DE-1728-4B57-877E-603A60BCD131}">
      <dsp:nvSpPr>
        <dsp:cNvPr id="0" name=""/>
        <dsp:cNvSpPr/>
      </dsp:nvSpPr>
      <dsp:spPr>
        <a:xfrm>
          <a:off x="229527" y="2164"/>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THE INTERNAL AND EXTERNAL ELEMENTS OF A CRIME </a:t>
          </a:r>
          <a:r>
            <a:rPr lang="en-GB" sz="1900" kern="1200"/>
            <a:t>(ACTUS REUS AND MENS REA)</a:t>
          </a:r>
          <a:endParaRPr lang="en-US" sz="1900" kern="1200"/>
        </a:p>
      </dsp:txBody>
      <dsp:txXfrm>
        <a:off x="229527" y="2164"/>
        <a:ext cx="2541497" cy="1524898"/>
      </dsp:txXfrm>
    </dsp:sp>
    <dsp:sp modelId="{6A4058A2-BC74-4BF4-9D98-ED075CAAEC5A}">
      <dsp:nvSpPr>
        <dsp:cNvPr id="0" name=""/>
        <dsp:cNvSpPr/>
      </dsp:nvSpPr>
      <dsp:spPr>
        <a:xfrm>
          <a:off x="3025174" y="2164"/>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HOMICIDE</a:t>
          </a:r>
          <a:r>
            <a:rPr lang="en-GB" sz="1900" kern="1200"/>
            <a:t>: Murder and Manslaughter</a:t>
          </a:r>
          <a:endParaRPr lang="en-US" sz="1900" kern="1200"/>
        </a:p>
      </dsp:txBody>
      <dsp:txXfrm>
        <a:off x="3025174" y="2164"/>
        <a:ext cx="2541497" cy="1524898"/>
      </dsp:txXfrm>
    </dsp:sp>
    <dsp:sp modelId="{C02FE1B8-E1D8-4738-8D45-63E3314BF111}">
      <dsp:nvSpPr>
        <dsp:cNvPr id="0" name=""/>
        <dsp:cNvSpPr/>
      </dsp:nvSpPr>
      <dsp:spPr>
        <a:xfrm>
          <a:off x="229527" y="1781212"/>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NON- FATAL OFFENCES AGAINST THE PERSON</a:t>
          </a:r>
          <a:r>
            <a:rPr lang="en-GB" sz="1900" kern="1200"/>
            <a:t>: Assault and Battery</a:t>
          </a:r>
          <a:endParaRPr lang="en-US" sz="1900" kern="1200"/>
        </a:p>
      </dsp:txBody>
      <dsp:txXfrm>
        <a:off x="229527" y="1781212"/>
        <a:ext cx="2541497" cy="1524898"/>
      </dsp:txXfrm>
    </dsp:sp>
    <dsp:sp modelId="{7992FACD-F21D-478D-AFDE-357A215CFEE2}">
      <dsp:nvSpPr>
        <dsp:cNvPr id="0" name=""/>
        <dsp:cNvSpPr/>
      </dsp:nvSpPr>
      <dsp:spPr>
        <a:xfrm>
          <a:off x="3025174" y="1781212"/>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OFFENCES AGAINST PROPERTY</a:t>
          </a:r>
          <a:r>
            <a:rPr lang="en-GB" sz="1900" kern="1200"/>
            <a:t>: Theft, Burglary, Fraud and Criminal damage</a:t>
          </a:r>
          <a:endParaRPr lang="en-US" sz="1900" kern="1200"/>
        </a:p>
      </dsp:txBody>
      <dsp:txXfrm>
        <a:off x="3025174" y="1781212"/>
        <a:ext cx="2541497" cy="1524898"/>
      </dsp:txXfrm>
    </dsp:sp>
    <dsp:sp modelId="{E5F4A15B-CD99-46B0-89B2-3C70D7851A22}">
      <dsp:nvSpPr>
        <dsp:cNvPr id="0" name=""/>
        <dsp:cNvSpPr/>
      </dsp:nvSpPr>
      <dsp:spPr>
        <a:xfrm>
          <a:off x="1627351" y="3560261"/>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DEFENCES</a:t>
          </a:r>
          <a:r>
            <a:rPr lang="en-GB" sz="1900" kern="1200"/>
            <a:t>: Intoxication, Self defence, automatism, diminished responsibility, insanity.</a:t>
          </a:r>
          <a:endParaRPr lang="en-US" sz="1900" kern="1200"/>
        </a:p>
      </dsp:txBody>
      <dsp:txXfrm>
        <a:off x="1627351" y="3560261"/>
        <a:ext cx="2541497" cy="15248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98FD-45DB-41AF-96A8-908F052607CF}">
      <dsp:nvSpPr>
        <dsp:cNvPr id="0" name=""/>
        <dsp:cNvSpPr/>
      </dsp:nvSpPr>
      <dsp:spPr>
        <a:xfrm>
          <a:off x="5699542" y="3048788"/>
          <a:ext cx="1671042" cy="397632"/>
        </a:xfrm>
        <a:custGeom>
          <a:avLst/>
          <a:gdLst/>
          <a:ahLst/>
          <a:cxnLst/>
          <a:rect l="0" t="0" r="0" b="0"/>
          <a:pathLst>
            <a:path>
              <a:moveTo>
                <a:pt x="0" y="0"/>
              </a:moveTo>
              <a:lnTo>
                <a:pt x="0" y="270974"/>
              </a:lnTo>
              <a:lnTo>
                <a:pt x="1671042" y="270974"/>
              </a:lnTo>
              <a:lnTo>
                <a:pt x="1671042"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C917A6-DE99-4E02-945F-5622660D7E7F}">
      <dsp:nvSpPr>
        <dsp:cNvPr id="0" name=""/>
        <dsp:cNvSpPr/>
      </dsp:nvSpPr>
      <dsp:spPr>
        <a:xfrm>
          <a:off x="5653822" y="3048788"/>
          <a:ext cx="91440" cy="397632"/>
        </a:xfrm>
        <a:custGeom>
          <a:avLst/>
          <a:gdLst/>
          <a:ahLst/>
          <a:cxnLst/>
          <a:rect l="0" t="0" r="0" b="0"/>
          <a:pathLst>
            <a:path>
              <a:moveTo>
                <a:pt x="45720" y="0"/>
              </a:moveTo>
              <a:lnTo>
                <a:pt x="45720"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B164BD-E6C4-4065-BADA-C5068DF4D53E}">
      <dsp:nvSpPr>
        <dsp:cNvPr id="0" name=""/>
        <dsp:cNvSpPr/>
      </dsp:nvSpPr>
      <dsp:spPr>
        <a:xfrm>
          <a:off x="4028499" y="3048788"/>
          <a:ext cx="1671042" cy="397632"/>
        </a:xfrm>
        <a:custGeom>
          <a:avLst/>
          <a:gdLst/>
          <a:ahLst/>
          <a:cxnLst/>
          <a:rect l="0" t="0" r="0" b="0"/>
          <a:pathLst>
            <a:path>
              <a:moveTo>
                <a:pt x="1671042" y="0"/>
              </a:moveTo>
              <a:lnTo>
                <a:pt x="1671042" y="270974"/>
              </a:lnTo>
              <a:lnTo>
                <a:pt x="0" y="270974"/>
              </a:lnTo>
              <a:lnTo>
                <a:pt x="0"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F9CC03-E65B-4CD9-AAA9-FE53B63F5886}">
      <dsp:nvSpPr>
        <dsp:cNvPr id="0" name=""/>
        <dsp:cNvSpPr/>
      </dsp:nvSpPr>
      <dsp:spPr>
        <a:xfrm>
          <a:off x="3610738" y="1782973"/>
          <a:ext cx="2088803" cy="397632"/>
        </a:xfrm>
        <a:custGeom>
          <a:avLst/>
          <a:gdLst/>
          <a:ahLst/>
          <a:cxnLst/>
          <a:rect l="0" t="0" r="0" b="0"/>
          <a:pathLst>
            <a:path>
              <a:moveTo>
                <a:pt x="0" y="0"/>
              </a:moveTo>
              <a:lnTo>
                <a:pt x="0" y="270974"/>
              </a:lnTo>
              <a:lnTo>
                <a:pt x="2088803" y="270974"/>
              </a:lnTo>
              <a:lnTo>
                <a:pt x="2088803" y="39763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656926-7160-443B-A700-BB0E2F225490}">
      <dsp:nvSpPr>
        <dsp:cNvPr id="0" name=""/>
        <dsp:cNvSpPr/>
      </dsp:nvSpPr>
      <dsp:spPr>
        <a:xfrm>
          <a:off x="1521935" y="3048788"/>
          <a:ext cx="835521" cy="397632"/>
        </a:xfrm>
        <a:custGeom>
          <a:avLst/>
          <a:gdLst/>
          <a:ahLst/>
          <a:cxnLst/>
          <a:rect l="0" t="0" r="0" b="0"/>
          <a:pathLst>
            <a:path>
              <a:moveTo>
                <a:pt x="0" y="0"/>
              </a:moveTo>
              <a:lnTo>
                <a:pt x="0" y="270974"/>
              </a:lnTo>
              <a:lnTo>
                <a:pt x="835521" y="270974"/>
              </a:lnTo>
              <a:lnTo>
                <a:pt x="835521"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6DFAF6-68C0-43DF-BBB3-A5017E0CF027}">
      <dsp:nvSpPr>
        <dsp:cNvPr id="0" name=""/>
        <dsp:cNvSpPr/>
      </dsp:nvSpPr>
      <dsp:spPr>
        <a:xfrm>
          <a:off x="686414" y="3048788"/>
          <a:ext cx="835521" cy="397632"/>
        </a:xfrm>
        <a:custGeom>
          <a:avLst/>
          <a:gdLst/>
          <a:ahLst/>
          <a:cxnLst/>
          <a:rect l="0" t="0" r="0" b="0"/>
          <a:pathLst>
            <a:path>
              <a:moveTo>
                <a:pt x="835521" y="0"/>
              </a:moveTo>
              <a:lnTo>
                <a:pt x="835521" y="270974"/>
              </a:lnTo>
              <a:lnTo>
                <a:pt x="0" y="270974"/>
              </a:lnTo>
              <a:lnTo>
                <a:pt x="0"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8F87B48-55E3-4D6E-8A2F-F9D965034B87}">
      <dsp:nvSpPr>
        <dsp:cNvPr id="0" name=""/>
        <dsp:cNvSpPr/>
      </dsp:nvSpPr>
      <dsp:spPr>
        <a:xfrm>
          <a:off x="1521935" y="1782973"/>
          <a:ext cx="2088803" cy="397632"/>
        </a:xfrm>
        <a:custGeom>
          <a:avLst/>
          <a:gdLst/>
          <a:ahLst/>
          <a:cxnLst/>
          <a:rect l="0" t="0" r="0" b="0"/>
          <a:pathLst>
            <a:path>
              <a:moveTo>
                <a:pt x="2088803" y="0"/>
              </a:moveTo>
              <a:lnTo>
                <a:pt x="2088803" y="270974"/>
              </a:lnTo>
              <a:lnTo>
                <a:pt x="0" y="270974"/>
              </a:lnTo>
              <a:lnTo>
                <a:pt x="0" y="39763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D89D0E-166E-4854-8687-1E00D4881C6D}">
      <dsp:nvSpPr>
        <dsp:cNvPr id="0" name=""/>
        <dsp:cNvSpPr/>
      </dsp:nvSpPr>
      <dsp:spPr>
        <a:xfrm>
          <a:off x="2927130" y="914791"/>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4B26D-DB6D-45D4-A871-E84267C9A8E4}">
      <dsp:nvSpPr>
        <dsp:cNvPr id="0" name=""/>
        <dsp:cNvSpPr/>
      </dsp:nvSpPr>
      <dsp:spPr>
        <a:xfrm>
          <a:off x="3079043" y="105910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Criminal Liability</a:t>
          </a:r>
        </a:p>
      </dsp:txBody>
      <dsp:txXfrm>
        <a:off x="3104471" y="1084536"/>
        <a:ext cx="1316360" cy="817326"/>
      </dsp:txXfrm>
    </dsp:sp>
    <dsp:sp modelId="{DC07BC92-AD39-473B-B145-C2D89ABE09CE}">
      <dsp:nvSpPr>
        <dsp:cNvPr id="0" name=""/>
        <dsp:cNvSpPr/>
      </dsp:nvSpPr>
      <dsp:spPr>
        <a:xfrm>
          <a:off x="838327" y="2180606"/>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C86F2E-4DC1-452F-A7AA-9A753DA5489D}">
      <dsp:nvSpPr>
        <dsp:cNvPr id="0" name=""/>
        <dsp:cNvSpPr/>
      </dsp:nvSpPr>
      <dsp:spPr>
        <a:xfrm>
          <a:off x="990240" y="2324923"/>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about</a:t>
          </a:r>
        </a:p>
      </dsp:txBody>
      <dsp:txXfrm>
        <a:off x="1015668" y="2350351"/>
        <a:ext cx="1316360" cy="817326"/>
      </dsp:txXfrm>
    </dsp:sp>
    <dsp:sp modelId="{C7D3F8D7-EA23-4835-9014-10227B2127E6}">
      <dsp:nvSpPr>
        <dsp:cNvPr id="0" name=""/>
        <dsp:cNvSpPr/>
      </dsp:nvSpPr>
      <dsp:spPr>
        <a:xfrm>
          <a:off x="2805"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959D60-E7CE-4A68-BF4D-6FA813E70AF7}">
      <dsp:nvSpPr>
        <dsp:cNvPr id="0" name=""/>
        <dsp:cNvSpPr/>
      </dsp:nvSpPr>
      <dsp:spPr>
        <a:xfrm>
          <a:off x="154718"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guilt/innocence</a:t>
          </a:r>
        </a:p>
      </dsp:txBody>
      <dsp:txXfrm>
        <a:off x="180146" y="3616166"/>
        <a:ext cx="1316360" cy="817326"/>
      </dsp:txXfrm>
    </dsp:sp>
    <dsp:sp modelId="{4193F000-425D-4C34-81EF-4AB97CED032E}">
      <dsp:nvSpPr>
        <dsp:cNvPr id="0" name=""/>
        <dsp:cNvSpPr/>
      </dsp:nvSpPr>
      <dsp:spPr>
        <a:xfrm>
          <a:off x="1673848"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536CAE-BA1E-448C-AEFE-66CFEF3575D3}">
      <dsp:nvSpPr>
        <dsp:cNvPr id="0" name=""/>
        <dsp:cNvSpPr/>
      </dsp:nvSpPr>
      <dsp:spPr>
        <a:xfrm>
          <a:off x="1825761"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has to be proved and by whom</a:t>
          </a:r>
        </a:p>
      </dsp:txBody>
      <dsp:txXfrm>
        <a:off x="1851189" y="3616166"/>
        <a:ext cx="1316360" cy="817326"/>
      </dsp:txXfrm>
    </dsp:sp>
    <dsp:sp modelId="{9B82823B-3D07-4954-9E8F-2FBE1996B030}">
      <dsp:nvSpPr>
        <dsp:cNvPr id="0" name=""/>
        <dsp:cNvSpPr/>
      </dsp:nvSpPr>
      <dsp:spPr>
        <a:xfrm>
          <a:off x="5015933" y="2180606"/>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7A2DBE-8C6D-4CE9-B9C5-93C2E2D75024}">
      <dsp:nvSpPr>
        <dsp:cNvPr id="0" name=""/>
        <dsp:cNvSpPr/>
      </dsp:nvSpPr>
      <dsp:spPr>
        <a:xfrm>
          <a:off x="5167846" y="2324923"/>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not about</a:t>
          </a:r>
        </a:p>
      </dsp:txBody>
      <dsp:txXfrm>
        <a:off x="5193274" y="2350351"/>
        <a:ext cx="1316360" cy="817326"/>
      </dsp:txXfrm>
    </dsp:sp>
    <dsp:sp modelId="{06F27B61-99E7-4D76-876D-EA9217B0B12C}">
      <dsp:nvSpPr>
        <dsp:cNvPr id="0" name=""/>
        <dsp:cNvSpPr/>
      </dsp:nvSpPr>
      <dsp:spPr>
        <a:xfrm>
          <a:off x="3344891"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3C1F6A-7D68-486A-9B08-CC5FBB51FBAF}">
      <dsp:nvSpPr>
        <dsp:cNvPr id="0" name=""/>
        <dsp:cNvSpPr/>
      </dsp:nvSpPr>
      <dsp:spPr>
        <a:xfrm>
          <a:off x="3496804"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charge</a:t>
          </a:r>
        </a:p>
      </dsp:txBody>
      <dsp:txXfrm>
        <a:off x="3522232" y="3616166"/>
        <a:ext cx="1316360" cy="817326"/>
      </dsp:txXfrm>
    </dsp:sp>
    <dsp:sp modelId="{574EF7F2-350D-48B5-AFD3-3A4CD681978C}">
      <dsp:nvSpPr>
        <dsp:cNvPr id="0" name=""/>
        <dsp:cNvSpPr/>
      </dsp:nvSpPr>
      <dsp:spPr>
        <a:xfrm>
          <a:off x="5015933"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6304D-515A-4840-9897-B207A4FEEACA}">
      <dsp:nvSpPr>
        <dsp:cNvPr id="0" name=""/>
        <dsp:cNvSpPr/>
      </dsp:nvSpPr>
      <dsp:spPr>
        <a:xfrm>
          <a:off x="5167846"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sentence</a:t>
          </a:r>
        </a:p>
      </dsp:txBody>
      <dsp:txXfrm>
        <a:off x="5193274" y="3616166"/>
        <a:ext cx="1316360" cy="817326"/>
      </dsp:txXfrm>
    </dsp:sp>
    <dsp:sp modelId="{B4275F17-15D0-4FB9-9212-A77A2E3F6661}">
      <dsp:nvSpPr>
        <dsp:cNvPr id="0" name=""/>
        <dsp:cNvSpPr/>
      </dsp:nvSpPr>
      <dsp:spPr>
        <a:xfrm>
          <a:off x="6686976"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54108-E125-4CE3-A3C2-12F00F9AF29B}">
      <dsp:nvSpPr>
        <dsp:cNvPr id="0" name=""/>
        <dsp:cNvSpPr/>
      </dsp:nvSpPr>
      <dsp:spPr>
        <a:xfrm>
          <a:off x="6838889"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 a fact can be proved</a:t>
          </a:r>
        </a:p>
      </dsp:txBody>
      <dsp:txXfrm>
        <a:off x="6864317" y="3616166"/>
        <a:ext cx="1316360" cy="8173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6439-3E97-45F9-9C16-508BF3E2E3A4}">
      <dsp:nvSpPr>
        <dsp:cNvPr id="0" name=""/>
        <dsp:cNvSpPr/>
      </dsp:nvSpPr>
      <dsp:spPr>
        <a:xfrm>
          <a:off x="3167"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err="1"/>
            <a:t>Actus</a:t>
          </a:r>
          <a:r>
            <a:rPr lang="en-GB" sz="1200" kern="1200" dirty="0"/>
            <a:t> Reus</a:t>
          </a:r>
        </a:p>
      </dsp:txBody>
      <dsp:txXfrm>
        <a:off x="132043" y="2249503"/>
        <a:ext cx="622268" cy="622268"/>
      </dsp:txXfrm>
    </dsp:sp>
    <dsp:sp modelId="{3C46C7AD-2977-4B37-8BEE-176B85A3CB7F}">
      <dsp:nvSpPr>
        <dsp:cNvPr id="0" name=""/>
        <dsp:cNvSpPr/>
      </dsp:nvSpPr>
      <dsp:spPr>
        <a:xfrm>
          <a:off x="954645" y="2305431"/>
          <a:ext cx="510412" cy="510412"/>
        </a:xfrm>
        <a:prstGeom prst="mathPlus">
          <a:avLst/>
        </a:prstGeom>
        <a:solidFill>
          <a:schemeClr val="accent1">
            <a:tint val="60000"/>
            <a:hueOff val="0"/>
            <a:satOff val="0"/>
            <a:lumOff val="0"/>
            <a:alphaOff val="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022300" y="2500613"/>
        <a:ext cx="375102" cy="120048"/>
      </dsp:txXfrm>
    </dsp:sp>
    <dsp:sp modelId="{CC85F76B-C418-4CFB-B40A-13D12DD0F492}">
      <dsp:nvSpPr>
        <dsp:cNvPr id="0" name=""/>
        <dsp:cNvSpPr/>
      </dsp:nvSpPr>
      <dsp:spPr>
        <a:xfrm>
          <a:off x="1536515"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err="1"/>
            <a:t>Mens</a:t>
          </a:r>
          <a:r>
            <a:rPr lang="en-GB" sz="1200" kern="1200" dirty="0"/>
            <a:t> Rea</a:t>
          </a:r>
        </a:p>
      </dsp:txBody>
      <dsp:txXfrm>
        <a:off x="1665391" y="2249503"/>
        <a:ext cx="622268" cy="622268"/>
      </dsp:txXfrm>
    </dsp:sp>
    <dsp:sp modelId="{220D41AF-4FFA-4B9C-80FF-F2BCE3907C2B}">
      <dsp:nvSpPr>
        <dsp:cNvPr id="0" name=""/>
        <dsp:cNvSpPr/>
      </dsp:nvSpPr>
      <dsp:spPr>
        <a:xfrm>
          <a:off x="2487993" y="2305431"/>
          <a:ext cx="510412" cy="510412"/>
        </a:xfrm>
        <a:prstGeom prst="mathPlus">
          <a:avLst/>
        </a:prstGeom>
        <a:solidFill>
          <a:schemeClr val="accent1">
            <a:tint val="60000"/>
            <a:hueOff val="0"/>
            <a:satOff val="0"/>
            <a:lumOff val="0"/>
            <a:alphaOff val="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555648" y="2500613"/>
        <a:ext cx="375102" cy="120048"/>
      </dsp:txXfrm>
    </dsp:sp>
    <dsp:sp modelId="{CFCEA9AB-6508-4CDE-962F-D9C5F605A18B}">
      <dsp:nvSpPr>
        <dsp:cNvPr id="0" name=""/>
        <dsp:cNvSpPr/>
      </dsp:nvSpPr>
      <dsp:spPr>
        <a:xfrm>
          <a:off x="3069863"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No defence</a:t>
          </a:r>
        </a:p>
        <a:p>
          <a:pPr marL="0" lvl="0" indent="0" algn="ctr" defTabSz="533400">
            <a:lnSpc>
              <a:spcPct val="90000"/>
            </a:lnSpc>
            <a:spcBef>
              <a:spcPct val="0"/>
            </a:spcBef>
            <a:spcAft>
              <a:spcPct val="35000"/>
            </a:spcAft>
            <a:buNone/>
          </a:pPr>
          <a:endParaRPr lang="en-GB" sz="1200" kern="1200" dirty="0"/>
        </a:p>
      </dsp:txBody>
      <dsp:txXfrm>
        <a:off x="3198739" y="2249503"/>
        <a:ext cx="622268" cy="622268"/>
      </dsp:txXfrm>
    </dsp:sp>
    <dsp:sp modelId="{939C82C9-F2B6-4248-91BA-A3B557C7988D}">
      <dsp:nvSpPr>
        <dsp:cNvPr id="0" name=""/>
        <dsp:cNvSpPr/>
      </dsp:nvSpPr>
      <dsp:spPr>
        <a:xfrm>
          <a:off x="4021342" y="2305431"/>
          <a:ext cx="510412" cy="510412"/>
        </a:xfrm>
        <a:prstGeom prst="mathEqual">
          <a:avLst/>
        </a:prstGeom>
        <a:solidFill>
          <a:schemeClr val="accent1">
            <a:tint val="60000"/>
            <a:hueOff val="0"/>
            <a:satOff val="0"/>
            <a:lumOff val="0"/>
            <a:alphaOff val="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088997" y="2410576"/>
        <a:ext cx="375102" cy="300122"/>
      </dsp:txXfrm>
    </dsp:sp>
    <dsp:sp modelId="{9684E92E-8A7F-40A3-A6DA-65B2D0D00114}">
      <dsp:nvSpPr>
        <dsp:cNvPr id="0" name=""/>
        <dsp:cNvSpPr/>
      </dsp:nvSpPr>
      <dsp:spPr>
        <a:xfrm>
          <a:off x="4603211"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Criminal Liability</a:t>
          </a:r>
        </a:p>
      </dsp:txBody>
      <dsp:txXfrm>
        <a:off x="4732087" y="2249503"/>
        <a:ext cx="622268" cy="6222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F0BDA-F5DF-486E-9B29-FF47454BB6C8}">
      <dsp:nvSpPr>
        <dsp:cNvPr id="0" name=""/>
        <dsp:cNvSpPr/>
      </dsp:nvSpPr>
      <dsp:spPr>
        <a:xfrm>
          <a:off x="0" y="3829498"/>
          <a:ext cx="5796200" cy="1256926"/>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Defendant's role must be more than ‘slight or trifling’  -</a:t>
          </a:r>
          <a:r>
            <a:rPr lang="en-GB" sz="2800" b="1" i="1" kern="1200"/>
            <a:t>Kimsey [1996]</a:t>
          </a:r>
          <a:endParaRPr lang="en-US" sz="2800" kern="1200"/>
        </a:p>
      </dsp:txBody>
      <dsp:txXfrm>
        <a:off x="0" y="3829498"/>
        <a:ext cx="5796200" cy="1256926"/>
      </dsp:txXfrm>
    </dsp:sp>
    <dsp:sp modelId="{98223E92-B0E2-4D0E-B761-501A2F025BAF}">
      <dsp:nvSpPr>
        <dsp:cNvPr id="0" name=""/>
        <dsp:cNvSpPr/>
      </dsp:nvSpPr>
      <dsp:spPr>
        <a:xfrm rot="10800000">
          <a:off x="0" y="1915198"/>
          <a:ext cx="5796200" cy="1933153"/>
        </a:xfrm>
        <a:prstGeom prst="upArrowCallout">
          <a:avLst/>
        </a:prstGeom>
        <a:solidFill>
          <a:schemeClr val="accent2">
            <a:hueOff val="-729781"/>
            <a:satOff val="-6367"/>
            <a:lumOff val="-823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Should not imply that D must be the main cause</a:t>
          </a:r>
          <a:endParaRPr lang="en-US" sz="2800" kern="1200"/>
        </a:p>
      </dsp:txBody>
      <dsp:txXfrm rot="10800000">
        <a:off x="0" y="1915198"/>
        <a:ext cx="5796200" cy="1256105"/>
      </dsp:txXfrm>
    </dsp:sp>
    <dsp:sp modelId="{588166E4-6F26-40DC-80C6-BA7C1E1A5542}">
      <dsp:nvSpPr>
        <dsp:cNvPr id="0" name=""/>
        <dsp:cNvSpPr/>
      </dsp:nvSpPr>
      <dsp:spPr>
        <a:xfrm rot="10800000">
          <a:off x="0" y="899"/>
          <a:ext cx="5796200" cy="1933153"/>
        </a:xfrm>
        <a:prstGeom prst="upArrowCallou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Least controversial principle</a:t>
          </a:r>
          <a:endParaRPr lang="en-US" sz="2800" kern="1200"/>
        </a:p>
      </dsp:txBody>
      <dsp:txXfrm rot="10800000">
        <a:off x="0" y="899"/>
        <a:ext cx="5796200" cy="12561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D74DB-F05D-4863-9C8A-D7554EEAF1DD}">
      <dsp:nvSpPr>
        <dsp:cNvPr id="0" name=""/>
        <dsp:cNvSpPr/>
      </dsp:nvSpPr>
      <dsp:spPr>
        <a:xfrm>
          <a:off x="0" y="68122"/>
          <a:ext cx="5796200" cy="242657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First thing to consider is whether the offence is one that allows for commission by omission?</a:t>
          </a:r>
          <a:endParaRPr lang="en-US" sz="3400" kern="1200"/>
        </a:p>
      </dsp:txBody>
      <dsp:txXfrm>
        <a:off x="118456" y="186578"/>
        <a:ext cx="5559288" cy="2189667"/>
      </dsp:txXfrm>
    </dsp:sp>
    <dsp:sp modelId="{9ECEC0DE-62D8-4961-BB97-26E56892D85A}">
      <dsp:nvSpPr>
        <dsp:cNvPr id="0" name=""/>
        <dsp:cNvSpPr/>
      </dsp:nvSpPr>
      <dsp:spPr>
        <a:xfrm>
          <a:off x="0" y="2592622"/>
          <a:ext cx="5796200" cy="2426579"/>
        </a:xfrm>
        <a:prstGeom prst="roundRec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Secondly, Are there any duty situations present?</a:t>
          </a:r>
          <a:endParaRPr lang="en-US" sz="3400" kern="1200"/>
        </a:p>
      </dsp:txBody>
      <dsp:txXfrm>
        <a:off x="118456" y="2711078"/>
        <a:ext cx="5559288" cy="21896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01/02/2023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dirty="0"/>
          </a:p>
        </p:txBody>
      </p:sp>
    </p:spTree>
    <p:extLst>
      <p:ext uri="{BB962C8B-B14F-4D97-AF65-F5344CB8AC3E}">
        <p14:creationId xmlns:p14="http://schemas.microsoft.com/office/powerpoint/2010/main" val="231307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27DEDD-19EF-42D9-A101-62D86A805F2D}" type="slidenum">
              <a:rPr lang="en-GB" smtClean="0"/>
              <a:t>2</a:t>
            </a:fld>
            <a:endParaRPr lang="en-GB"/>
          </a:p>
        </p:txBody>
      </p:sp>
    </p:spTree>
    <p:extLst>
      <p:ext uri="{BB962C8B-B14F-4D97-AF65-F5344CB8AC3E}">
        <p14:creationId xmlns:p14="http://schemas.microsoft.com/office/powerpoint/2010/main" val="294629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3491726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EXPECT</a:t>
            </a:r>
            <a:r>
              <a:rPr lang="en-GB" baseline="0" dirty="0"/>
              <a:t> FROM STUDENTS </a:t>
            </a:r>
          </a:p>
          <a:p>
            <a:endParaRPr lang="en-GB" baseline="0" dirty="0"/>
          </a:p>
          <a:p>
            <a:r>
              <a:rPr lang="en-GB" baseline="0" dirty="0"/>
              <a:t>WHAT SHOULD THEY STUDENTS EXPECT FROM ME</a:t>
            </a:r>
          </a:p>
          <a:p>
            <a:endParaRPr lang="en-GB" baseline="0" dirty="0"/>
          </a:p>
          <a:p>
            <a:r>
              <a:rPr lang="en-GB" baseline="0" dirty="0"/>
              <a:t>HAND OUT ASSIGNMENT BRIEF 1</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dirty="0"/>
          </a:p>
        </p:txBody>
      </p:sp>
    </p:spTree>
    <p:extLst>
      <p:ext uri="{BB962C8B-B14F-4D97-AF65-F5344CB8AC3E}">
        <p14:creationId xmlns:p14="http://schemas.microsoft.com/office/powerpoint/2010/main" val="187155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7</a:t>
            </a:fld>
            <a:endParaRPr lang="en-GB"/>
          </a:p>
        </p:txBody>
      </p:sp>
    </p:spTree>
    <p:extLst>
      <p:ext uri="{BB962C8B-B14F-4D97-AF65-F5344CB8AC3E}">
        <p14:creationId xmlns:p14="http://schemas.microsoft.com/office/powerpoint/2010/main" val="342292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326551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3669093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277611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824089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34597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1437202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14</a:t>
            </a:fld>
            <a:endParaRPr lang="en-GB"/>
          </a:p>
        </p:txBody>
      </p:sp>
    </p:spTree>
    <p:extLst>
      <p:ext uri="{BB962C8B-B14F-4D97-AF65-F5344CB8AC3E}">
        <p14:creationId xmlns:p14="http://schemas.microsoft.com/office/powerpoint/2010/main" val="865275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For most criminal offences, it is not enough to merely do something wrong, D must also have had a blameworthy state of mind at the relevant time.</a:t>
            </a:r>
          </a:p>
          <a:p>
            <a:r>
              <a:rPr lang="en-GB" baseline="0" dirty="0"/>
              <a:t>As a result of this, most criminal offences have two essential elements to them:</a:t>
            </a:r>
          </a:p>
          <a:p>
            <a:endParaRPr lang="en-GB" baseline="0" dirty="0"/>
          </a:p>
          <a:p>
            <a:pPr marL="228600" indent="-228600">
              <a:buAutoNum type="arabicPeriod"/>
            </a:pPr>
            <a:r>
              <a:rPr lang="en-GB" baseline="0" dirty="0"/>
              <a:t>ACTUS REUS</a:t>
            </a:r>
          </a:p>
          <a:p>
            <a:pPr marL="228600" indent="-228600">
              <a:buAutoNum type="arabicPeriod"/>
            </a:pPr>
            <a:r>
              <a:rPr lang="en-GB" baseline="0" dirty="0"/>
              <a:t>MENS REA </a:t>
            </a:r>
          </a:p>
          <a:p>
            <a:pPr marL="228600" indent="-228600">
              <a:buAutoNum type="arabicPeriod"/>
            </a:pPr>
            <a:endParaRPr lang="en-GB" baseline="0" dirty="0"/>
          </a:p>
          <a:p>
            <a:pPr marL="0" indent="0">
              <a:buNone/>
            </a:pPr>
            <a:r>
              <a:rPr lang="en-GB" baseline="0" dirty="0"/>
              <a:t>Both can be determined by reading the definition of the offence in question.</a:t>
            </a:r>
          </a:p>
          <a:p>
            <a:pPr marL="0" indent="0">
              <a:buNone/>
            </a:pPr>
            <a:endParaRPr lang="en-GB" baseline="0" dirty="0"/>
          </a:p>
          <a:p>
            <a:pPr marL="0" indent="0">
              <a:buNone/>
            </a:pPr>
            <a:r>
              <a:rPr lang="en-GB" baseline="0" dirty="0"/>
              <a:t>ACTUS REUS- Physical elements of the offence</a:t>
            </a:r>
          </a:p>
          <a:p>
            <a:pPr marL="0" indent="0">
              <a:buNone/>
            </a:pPr>
            <a:endParaRPr lang="en-GB" baseline="0" dirty="0"/>
          </a:p>
          <a:p>
            <a:pPr marL="0" indent="0">
              <a:buNone/>
            </a:pPr>
            <a:r>
              <a:rPr lang="en-GB" baseline="0" dirty="0"/>
              <a:t>Most serious criminal offences, such as murder, also require a guilty state of mind. There are many offences that do not and these are known as STRICT LIABILITY OFFENCES.</a:t>
            </a:r>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37141526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19</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22</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 3</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23</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24</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25</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r>
              <a:rPr lang="en-US" dirty="0"/>
              <a:t>Whilst</a:t>
            </a:r>
            <a:r>
              <a:rPr lang="en-US" baseline="0" dirty="0"/>
              <a:t> the majority of criminal offences will involve D committing some kind of positive act, there are many situations where D can commit a crime as result of an omission, or failure to act.</a:t>
            </a:r>
          </a:p>
          <a:p>
            <a:pPr marL="0" indent="0" eaLnBrk="1" hangingPunct="1">
              <a:buFontTx/>
              <a:buNone/>
            </a:pPr>
            <a:endParaRPr lang="en-US" baseline="0" dirty="0"/>
          </a:p>
          <a:p>
            <a:pPr marL="0" indent="0" eaLnBrk="1" hangingPunct="1">
              <a:buFontTx/>
              <a:buNone/>
            </a:pPr>
            <a:r>
              <a:rPr lang="en-US" baseline="0" dirty="0"/>
              <a:t>There is no general liability (good Samaritan law) in English law for merely failing to act. For example. Failure to rescue a drowning child, will generally not incur criminal liability, unless D has some special relationship or closeness with the child. </a:t>
            </a:r>
          </a:p>
          <a:p>
            <a:pPr marL="0" indent="0" eaLnBrk="1" hangingPunct="1">
              <a:buFontTx/>
              <a:buNone/>
            </a:pPr>
            <a:endParaRPr lang="en-US" baseline="0" dirty="0"/>
          </a:p>
          <a:p>
            <a:pPr marL="0" indent="0" eaLnBrk="1" hangingPunct="1">
              <a:buFontTx/>
              <a:buNone/>
            </a:pPr>
            <a:r>
              <a:rPr lang="en-US" baseline="0" dirty="0"/>
              <a:t>SOME CRIMINAL OFFENCES CANNOT BE COMMITTED BY WAY OF OMISSION: </a:t>
            </a:r>
            <a:r>
              <a:rPr lang="en-US" baseline="0" dirty="0" err="1"/>
              <a:t>E.g</a:t>
            </a:r>
            <a:r>
              <a:rPr lang="en-US" baseline="0" dirty="0"/>
              <a:t> unlawful act manslaughter – D must commit a positive act to be convicted.</a:t>
            </a: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p4</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As was noted above, there is no general duty to act in English criminal law. As a result, D will only be liable for a criminal offence if the prosecution</a:t>
            </a:r>
            <a:r>
              <a:rPr lang="en-GB" b="1" i="1" baseline="0" dirty="0"/>
              <a:t> can prove that D was under a DUTY TO ACT. This will often involve the prosecution proving that D and V had some sort of special relationship or proximity with one another.</a:t>
            </a:r>
          </a:p>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29</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30</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31</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 9 Factual causation is always the starting</a:t>
            </a:r>
            <a:r>
              <a:rPr lang="en-GB" baseline="0" dirty="0"/>
              <a:t> point for discussion on causation rules.</a:t>
            </a:r>
            <a:r>
              <a:rPr lang="en-GB" dirty="0"/>
              <a:t> </a:t>
            </a:r>
            <a:endParaRPr lang="en-GB" baseline="0" dirty="0"/>
          </a:p>
          <a:p>
            <a:endParaRPr lang="en-GB" baseline="0" dirty="0"/>
          </a:p>
          <a:p>
            <a:r>
              <a:rPr lang="en-GB" baseline="0" dirty="0"/>
              <a:t>Factual causation questions whether the result came about because of D’s contributory act or her failure (omission) to prevent the result</a:t>
            </a:r>
          </a:p>
          <a:p>
            <a:endParaRPr lang="en-GB" baseline="0" dirty="0"/>
          </a:p>
          <a:p>
            <a:r>
              <a:rPr lang="en-GB" baseline="0" dirty="0"/>
              <a:t>BUT FOR TEST</a:t>
            </a:r>
          </a:p>
          <a:p>
            <a:r>
              <a:rPr lang="en-GB" baseline="0" dirty="0"/>
              <a:t>It must be proved that ‘but for’ the D’s actions, the result would not have come about.</a:t>
            </a:r>
          </a:p>
          <a:p>
            <a:endParaRPr lang="en-GB" baseline="0" dirty="0"/>
          </a:p>
          <a:p>
            <a:r>
              <a:rPr lang="en-GB" baseline="0" dirty="0"/>
              <a:t>If the D’s conduct is not a factual cause, as in White, there can be no causation</a:t>
            </a:r>
          </a:p>
          <a:p>
            <a:endParaRPr lang="en-GB" baseline="0" dirty="0"/>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p>
          <a:p>
            <a:pPr>
              <a:buFontTx/>
              <a:buChar char="-"/>
            </a:pPr>
            <a:r>
              <a:rPr lang="en-GB" dirty="0"/>
              <a:t> Court of Criminal Appeal: conviction upheld on appeal</a:t>
            </a:r>
          </a:p>
          <a:p>
            <a:endParaRPr lang="en-GB" dirty="0"/>
          </a:p>
          <a:p>
            <a:r>
              <a:rPr lang="en-GB" dirty="0"/>
              <a:t>Although the test of factual causation will rule out liability in these cases, the class</a:t>
            </a:r>
            <a:r>
              <a:rPr lang="en-GB" baseline="0" dirty="0"/>
              <a:t> of conduct that will satisfy the test is still extremely wide. </a:t>
            </a: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32</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33</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34</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35</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36</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a:t>
            </a:r>
            <a:r>
              <a:rPr lang="en-GB" baseline="0" dirty="0"/>
              <a:t> well as substantial, it has also been held that D’s conduct that caused the result must be the ‘blameworthy’ conduct. </a:t>
            </a:r>
          </a:p>
          <a:p>
            <a:r>
              <a:rPr lang="en-GB" baseline="0" dirty="0"/>
              <a:t>When a result crime is created, it is usually attempting to target certain wrongful or blameworthy conduct that leads to a harmful result.</a:t>
            </a:r>
          </a:p>
          <a:p>
            <a:r>
              <a:rPr lang="en-GB" baseline="0" dirty="0"/>
              <a:t>For example: criminal damage criminalises D’s conduct performed whilst </a:t>
            </a:r>
            <a:r>
              <a:rPr lang="en-GB" baseline="0" dirty="0" err="1"/>
              <a:t>forseeing</a:t>
            </a:r>
            <a:r>
              <a:rPr lang="en-GB" baseline="0" dirty="0"/>
              <a:t> the risk of harming another’s property (blameworthy) which does so as a result. </a:t>
            </a:r>
          </a:p>
          <a:p>
            <a:r>
              <a:rPr lang="en-GB" baseline="0" dirty="0"/>
              <a:t>Gross negligence manslaughter criminalises D’s conduct performed in a grossly negligent manner (blameworthy) which causes death as a result. </a:t>
            </a:r>
          </a:p>
          <a:p>
            <a:endParaRPr lang="en-GB" baseline="0" dirty="0"/>
          </a:p>
          <a:p>
            <a:r>
              <a:rPr lang="en-GB" baseline="0" dirty="0"/>
              <a:t>In certain cases, it is possible for the D to carry out blameworthy conduct which seems to be caught by the definition of an offence, and to cause a certain result, but for the </a:t>
            </a:r>
            <a:r>
              <a:rPr lang="en-GB" i="1" baseline="0" dirty="0"/>
              <a:t>blameworthiness </a:t>
            </a:r>
            <a:r>
              <a:rPr lang="en-GB" i="0" baseline="0" dirty="0"/>
              <a:t>of D’s conduct to play no role in bringing the result about. This is illustrated in </a:t>
            </a:r>
            <a:r>
              <a:rPr lang="en-GB" i="1" baseline="0" dirty="0"/>
              <a:t>Dalloway (1847)</a:t>
            </a: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37</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 being</a:t>
            </a:r>
            <a:r>
              <a:rPr lang="en-GB" baseline="0" dirty="0"/>
              <a:t> substantial (more than de minimis) and blameworthy, D’s conduct must also be the operative cause of the result. </a:t>
            </a:r>
          </a:p>
          <a:p>
            <a:r>
              <a:rPr lang="en-GB" baseline="0" dirty="0"/>
              <a:t>The term ‘operative’ means that D’s conduct must still be a significant cause of the result at the time it comes about; the chain of causation between conduct and result elements must not be broken.</a:t>
            </a:r>
          </a:p>
          <a:p>
            <a:endParaRPr lang="en-GB" baseline="0" dirty="0"/>
          </a:p>
          <a:p>
            <a:endParaRPr lang="en-GB" baseline="0" dirty="0"/>
          </a:p>
          <a:p>
            <a:r>
              <a:rPr lang="en-GB" baseline="0" dirty="0"/>
              <a:t>For example: where D supplies V with a dangerous  drug and V self injects causing death, D is not the legal cause of death. D is the factual cause (but for the supply of the drug V would not have died); plays a substantial role (obtaining the drug is a major step on the way to death) and her conduct is clearly a blameworthy cause (she is likely to know that the drug is dangerous); but the conduct of the V breaks the chain of causation between D’s conduct and the result. It is V’s free and voluntary choice to self inject the drug, and by making that choice V has taken control of the causal chain.</a:t>
            </a: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38</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39</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X knocks V unconscious and leaves her in a field.  A lion, which has escaped from someone’s property, attacks and kills V.  X hasn’t legally caused V’s death (though X’s conduct is a ‘but for’ cause)</a:t>
            </a:r>
          </a:p>
          <a:p>
            <a:r>
              <a:rPr lang="en-GB" dirty="0"/>
              <a:t>	As Lord Hoffmann puts it in Empress Car Co (</a:t>
            </a:r>
            <a:r>
              <a:rPr lang="en-GB" dirty="0" err="1"/>
              <a:t>Abertillery</a:t>
            </a:r>
            <a:r>
              <a:rPr lang="en-GB" dirty="0"/>
              <a:t>) Ltd v National Rivers Authority [1999] 2 AC 22, HL, what is required to relieve X of causal responsibility is “some extraordinary natural event”.  He goes on, “The true…distinction is between acts and events which…are…a normal and familiar fact of life, and acts or events which are abnormal and extraordinary.”</a:t>
            </a:r>
          </a:p>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40</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always assumed that if the victim’s behaviour was a wholly voluntary act, this would break the chain of causation – until a series of cases in which the Court of Appeal applied the Empress Car Co principle to defendants who supplied drug users with their drug, the drug then being self-administered:</a:t>
            </a:r>
          </a:p>
          <a:p>
            <a:r>
              <a:rPr lang="en-GB" dirty="0"/>
              <a:t>Kennedy [1999] Crim LR 65</a:t>
            </a:r>
          </a:p>
          <a:p>
            <a:r>
              <a:rPr lang="en-GB" dirty="0"/>
              <a:t>Dias (2002) Cr App R 96</a:t>
            </a:r>
          </a:p>
          <a:p>
            <a:r>
              <a:rPr lang="en-GB" dirty="0"/>
              <a:t>Rogers [2003] 1 WLR 1374</a:t>
            </a:r>
          </a:p>
          <a:p>
            <a:r>
              <a:rPr lang="en-GB" dirty="0"/>
              <a:t>Paul Anthony Finlay [2003] EWCA Crim 3868</a:t>
            </a:r>
          </a:p>
          <a:p>
            <a:r>
              <a:rPr lang="en-GB" dirty="0"/>
              <a:t>	In effect, the CA seemed to be suggesting that even self-administration by a drug user did not break the chain of causation between the defendant’s supply and the user’s death by overdose.  The House of Lords has now disapproved of this approach and reverted to the original position :</a:t>
            </a:r>
          </a:p>
          <a:p>
            <a:r>
              <a:rPr lang="en-GB" dirty="0"/>
              <a:t>R v Kennedy [2007] UKHL 38</a:t>
            </a:r>
          </a:p>
          <a:p>
            <a:r>
              <a:rPr lang="en-GB" dirty="0"/>
              <a:t>	The legal implications of this case go beyond the facts and the drug-related context</a:t>
            </a:r>
          </a:p>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41</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Pagett</a:t>
            </a:r>
            <a:r>
              <a:rPr lang="en-GB" dirty="0"/>
              <a:t>: P, armed with a shotgun, took 16-year old Gail </a:t>
            </a:r>
            <a:r>
              <a:rPr lang="en-GB" dirty="0" err="1"/>
              <a:t>Kinchen</a:t>
            </a:r>
            <a:r>
              <a:rPr lang="en-GB" dirty="0"/>
              <a:t> (heavily pregnant by him) from her parents’ home by force (seriously assaulting mother and wounding step father).  Took her to block of </a:t>
            </a:r>
            <a:r>
              <a:rPr lang="en-GB" dirty="0" err="1"/>
              <a:t>flates</a:t>
            </a:r>
            <a:r>
              <a:rPr lang="en-GB" dirty="0"/>
              <a:t>, pursued by police.  Police called on P to come out and surrender.  Eventually came out, holding GK in front of him as a shield.  Approached 2 police</a:t>
            </a:r>
            <a:r>
              <a:rPr lang="en-GB" baseline="0" dirty="0"/>
              <a:t> officers</a:t>
            </a:r>
            <a:r>
              <a:rPr lang="en-GB" dirty="0"/>
              <a:t> and shot at them; police fired back and 3 of their bullets killed GK.  P’s manslaughter conviction upheld: CA relied on </a:t>
            </a:r>
            <a:r>
              <a:rPr lang="en-GB" dirty="0" err="1"/>
              <a:t>caselaw</a:t>
            </a:r>
            <a:r>
              <a:rPr lang="en-GB" dirty="0"/>
              <a:t> for view that 3rd party’s action only broke chain of causation when it’s voluntary in sense that it’s not a predictable response to </a:t>
            </a:r>
            <a:r>
              <a:rPr lang="en-GB" dirty="0" err="1"/>
              <a:t>def’s</a:t>
            </a:r>
            <a:r>
              <a:rPr lang="en-GB" dirty="0"/>
              <a:t> conduct.  Here, officers shooting at P?GK a predictable response which didn’t therefore break chain between P’s conduct - assault on GK - and her death.  (NB GK’s mother subsequently sued police in negligence and won damages for her daughter’s death).</a:t>
            </a:r>
          </a:p>
          <a:p>
            <a:endParaRPr lang="en-GB" dirty="0"/>
          </a:p>
          <a:p>
            <a:r>
              <a:rPr lang="en-GB" dirty="0"/>
              <a:t>Empress Car Co: very controversial case.  Co maintained a diesel tank in a yard (the yard drained directly into a river).  Tank was surrounded by a bund to contain spillage, but the co had overridden this protection by fixing an extension pipe to the outlet of the tank to connect it to a drum standing outside the bund (more convenient to draw oil from the drum than the tank).  The outlet tap had no lock.  Someone - never established who - opened the tap and entire contents of tank ran into </a:t>
            </a:r>
            <a:r>
              <a:rPr lang="en-GB" dirty="0" err="1"/>
              <a:t>th</a:t>
            </a:r>
            <a:r>
              <a:rPr lang="en-GB" dirty="0"/>
              <a:t> drum, overflowed the yard and passed down the drain into the river.  Co charged with “causing...polluting matter…to enter…controlled waters” contra s. 85(1) Water Resources Act 1991.   DC and then HL upheld conviction.  Co argued it was the act of unknown 3rd party which caused pollutant to enter the river, not their maintenance of the diesel tank.  HL acknowledged that if the 3rd party had been found, s/he might well have been rightly convicted, but that not the issue here - issue here was did the co cause the pollutant to enter the river? ”[T]he law and common sense normally attach great significance to deliberate human acts and extraordinary events…If [a 3rd party’s act or an event] was…a matter of ordinary occurrence, it will not negative the causal effect of a defendant’s acts, even if it was not foreseeable that it would happen to that particular defendant or take that particular form.” (Hoffmann) It was reasonably foreseeable that an unprotected tank of diesel with the safety device overridden might well be interfered with by someone and co had to take resp. for that. “[I]t is not a consideration of the …rea foreseeability of the [3rd party act]…which seems…to be appropriate but rather its unnatural, extraordinary or unusual character.”</a:t>
            </a:r>
          </a:p>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42</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43</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Some crimes include as part of the AR a surrounding circumstance which has to be present at the time of the D’s conduct. E.g. the surrounding circumstance in the offence of rape is that the complainant did not consent to intentional penile penetration.</a:t>
            </a:r>
          </a:p>
          <a:p>
            <a:endParaRPr lang="en-GB" baseline="0" dirty="0"/>
          </a:p>
          <a:p>
            <a:r>
              <a:rPr lang="en-GB" baseline="0" dirty="0"/>
              <a:t>Certain crimes are defined according to a state of affairs and not conduct. There is no conduct in the AR of the offence. These are crimes that require the D to be in a certain situation e.g. s4(2) Road Traffic Act 1988 it is being in charge of a vehicle whilst unfit to drive through drink or drugs.</a:t>
            </a:r>
          </a:p>
          <a:p>
            <a:endParaRPr lang="en-GB" baseline="0" dirty="0"/>
          </a:p>
          <a:p>
            <a:r>
              <a:rPr lang="en-GB" baseline="0" dirty="0"/>
              <a:t>Because the emphasis in these offences is on a state of affairs or situation as opposed to conduct, it is irrelevant if D argues that the conduct leading to the state of affairs was involuntary and through no fault of their own.</a:t>
            </a:r>
          </a:p>
          <a:p>
            <a:endParaRPr lang="en-GB" baseline="0" dirty="0"/>
          </a:p>
          <a:p>
            <a:r>
              <a:rPr lang="en-GB" baseline="0" dirty="0" err="1"/>
              <a:t>Larsonneur</a:t>
            </a:r>
            <a:r>
              <a:rPr lang="en-GB" baseline="0" dirty="0"/>
              <a:t> [1933] D was found guilty of being in the UK, being a person to whom leave to land had been refused (the state of affairs) even though she had been sent back to the Irish Republic against her wishes.</a:t>
            </a:r>
          </a:p>
          <a:p>
            <a:endParaRPr lang="en-GB" baseline="0" dirty="0"/>
          </a:p>
          <a:p>
            <a:r>
              <a:rPr lang="en-GB" baseline="0" dirty="0"/>
              <a:t>Winzar v Chief constable of </a:t>
            </a:r>
            <a:r>
              <a:rPr lang="en-GB" baseline="0" dirty="0" err="1"/>
              <a:t>kent</a:t>
            </a:r>
            <a:r>
              <a:rPr lang="en-GB" baseline="0" dirty="0"/>
              <a:t> – D, who was drunk, entered a hospital. The police were called, removed D onto a highway then charged him with being found drunk on a public highway. The fact that the D was not voluntarily on a public highway was irrelevant and he was guilty as charged. All that was needed was that D was found in a certain state of affairs (drunk on a public highway).</a:t>
            </a:r>
          </a:p>
        </p:txBody>
      </p:sp>
      <p:sp>
        <p:nvSpPr>
          <p:cNvPr id="4" name="Slide Number Placeholder 3"/>
          <p:cNvSpPr>
            <a:spLocks noGrp="1"/>
          </p:cNvSpPr>
          <p:nvPr>
            <p:ph type="sldNum" sz="quarter" idx="10"/>
          </p:nvPr>
        </p:nvSpPr>
        <p:spPr/>
        <p:txBody>
          <a:bodyPr/>
          <a:lstStyle/>
          <a:p>
            <a:fld id="{9A27DEDD-19EF-42D9-A101-62D86A805F2D}" type="slidenum">
              <a:rPr lang="en-GB" smtClean="0"/>
              <a:t>44</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45</a:t>
            </a:fld>
            <a:endParaRPr lang="en-GB"/>
          </a:p>
        </p:txBody>
      </p:sp>
    </p:spTree>
    <p:extLst>
      <p:ext uri="{BB962C8B-B14F-4D97-AF65-F5344CB8AC3E}">
        <p14:creationId xmlns:p14="http://schemas.microsoft.com/office/powerpoint/2010/main" val="35059450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Gross negligence manslaughter can be committed by omission</a:t>
            </a:r>
          </a:p>
          <a:p>
            <a:r>
              <a:rPr lang="en-US" dirty="0">
                <a:cs typeface="Calibri"/>
              </a:rPr>
              <a:t>- The duty of care rose out of a contractual duty as in </a:t>
            </a:r>
            <a:r>
              <a:rPr lang="en-US" dirty="0" err="1">
                <a:cs typeface="Calibri"/>
              </a:rPr>
              <a:t>Pittwood</a:t>
            </a:r>
            <a:r>
              <a:rPr lang="en-US" dirty="0">
                <a:cs typeface="Calibri"/>
              </a:rPr>
              <a:t> [1902]</a:t>
            </a:r>
          </a:p>
          <a:p>
            <a:r>
              <a:rPr lang="en-US" dirty="0" err="1">
                <a:cs typeface="Calibri"/>
              </a:rPr>
              <a:t>Pittwood</a:t>
            </a:r>
            <a:r>
              <a:rPr lang="en-US" dirty="0">
                <a:cs typeface="Calibri"/>
              </a:rPr>
              <a:t> [1902]: </a:t>
            </a:r>
            <a:r>
              <a:rPr lang="en-US" dirty="0"/>
              <a:t>The defendant was employed by a railway company to operate the gate at a level crossing across the track. He lifted the gate to allow a cart to pass across, but then failed to put it back down before going for his lunch break. During his absence, a horse and cart crossed the track through the open gate, and was hit by a passing train. Both the horse and cart driver were killed.</a:t>
            </a:r>
            <a:endParaRPr lang="en-US" dirty="0">
              <a:cs typeface="Calibri"/>
            </a:endParaRPr>
          </a:p>
          <a:p>
            <a:r>
              <a:rPr lang="en-US" dirty="0"/>
              <a:t>The defendant was thus convicted of manslaughter</a:t>
            </a:r>
            <a:endParaRPr lang="en-US" dirty="0">
              <a:cs typeface="Calibri"/>
            </a:endParaRPr>
          </a:p>
          <a:p>
            <a:endParaRPr lang="en-US" dirty="0">
              <a:cs typeface="Calibri"/>
            </a:endParaRPr>
          </a:p>
          <a:p>
            <a:r>
              <a:rPr lang="en-US" dirty="0">
                <a:cs typeface="Calibri"/>
              </a:rPr>
              <a:t>- Aarons duty in his employment was to prevent accidents such as this </a:t>
            </a:r>
          </a:p>
          <a:p>
            <a:r>
              <a:rPr lang="en-US" dirty="0">
                <a:cs typeface="Calibri"/>
              </a:rPr>
              <a:t>- Liable </a:t>
            </a:r>
          </a:p>
        </p:txBody>
      </p:sp>
      <p:sp>
        <p:nvSpPr>
          <p:cNvPr id="4" name="Slide Number Placeholder 3"/>
          <p:cNvSpPr>
            <a:spLocks noGrp="1"/>
          </p:cNvSpPr>
          <p:nvPr>
            <p:ph type="sldNum" sz="quarter" idx="5"/>
          </p:nvPr>
        </p:nvSpPr>
        <p:spPr/>
        <p:txBody>
          <a:bodyPr/>
          <a:lstStyle/>
          <a:p>
            <a:fld id="{0836F7F5-3FF3-4EA2-BF14-818675496691}" type="slidenum">
              <a:rPr lang="en-GB"/>
              <a:t>49</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Factual causation is established: but for D's conduct, V would not have died (White [1910]). </a:t>
            </a:r>
          </a:p>
          <a:p>
            <a:r>
              <a:rPr lang="en-US" dirty="0">
                <a:cs typeface="Calibri"/>
              </a:rPr>
              <a:t>Legal causation – There can be more than one cause. The thin skull rule applies; D takes his victim as he finds him so Darren is also the legal cause of death (Hayward [1908]).</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51</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52</a:t>
            </a:fld>
            <a:endParaRPr lang="en-GB"/>
          </a:p>
        </p:txBody>
      </p:sp>
    </p:spTree>
    <p:extLst>
      <p:ext uri="{BB962C8B-B14F-4D97-AF65-F5344CB8AC3E}">
        <p14:creationId xmlns:p14="http://schemas.microsoft.com/office/powerpoint/2010/main" val="15549368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Katie – factual causation is established.</a:t>
            </a:r>
          </a:p>
          <a:p>
            <a:r>
              <a:rPr lang="en-US" dirty="0">
                <a:cs typeface="Calibri"/>
              </a:rPr>
              <a:t>The issue with legal causation is the possible intervening act of medical negligence. </a:t>
            </a:r>
          </a:p>
          <a:p>
            <a:r>
              <a:rPr lang="en-US" dirty="0">
                <a:cs typeface="Calibri"/>
              </a:rPr>
              <a:t>Applying Jordan [1956], the treatment would break the chain of causation as Jenna was recovering.</a:t>
            </a:r>
          </a:p>
          <a:p>
            <a:r>
              <a:rPr lang="en-US" dirty="0">
                <a:cs typeface="Calibri"/>
              </a:rPr>
              <a:t>Applying Cheshire [1991], the test is whether Katies conduct was still a significant cause of the result. This would be the case unless the medical negligence was unforeseeable. The nurse broke the chain of causation given that the administration of the drug was a positive act. </a:t>
            </a:r>
          </a:p>
        </p:txBody>
      </p:sp>
      <p:sp>
        <p:nvSpPr>
          <p:cNvPr id="4" name="Slide Number Placeholder 3"/>
          <p:cNvSpPr>
            <a:spLocks noGrp="1"/>
          </p:cNvSpPr>
          <p:nvPr>
            <p:ph type="sldNum" sz="quarter" idx="5"/>
          </p:nvPr>
        </p:nvSpPr>
        <p:spPr/>
        <p:txBody>
          <a:bodyPr/>
          <a:lstStyle/>
          <a:p>
            <a:fld id="{0836F7F5-3FF3-4EA2-BF14-818675496691}" type="slidenum">
              <a:rPr lang="en-GB"/>
              <a:t>54</a:t>
            </a:fld>
            <a:endParaRPr lang="en-GB"/>
          </a:p>
        </p:txBody>
      </p:sp>
    </p:spTree>
    <p:extLst>
      <p:ext uri="{BB962C8B-B14F-4D97-AF65-F5344CB8AC3E}">
        <p14:creationId xmlns:p14="http://schemas.microsoft.com/office/powerpoint/2010/main" val="1925527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01/02/2023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01/02/2023</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01/02/2023</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01/02/2023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01/02/2023</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01/02/2023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01/02/2023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01/02/2023</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30.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CF08013-CB0F-4682-AA24-3736E617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22C40A3-733F-4F98-974E-7AEBE14D3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456966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3529350" cy="3255264"/>
          </a:xfrm>
        </p:spPr>
        <p:txBody>
          <a:bodyPr>
            <a:normAutofit/>
          </a:bodyPr>
          <a:lstStyle/>
          <a:p>
            <a:r>
              <a:rPr lang="en-GB"/>
              <a:t>Criminal Law</a:t>
            </a:r>
          </a:p>
        </p:txBody>
      </p:sp>
      <p:sp>
        <p:nvSpPr>
          <p:cNvPr id="3" name="Subtitle 2"/>
          <p:cNvSpPr>
            <a:spLocks noGrp="1"/>
          </p:cNvSpPr>
          <p:nvPr>
            <p:ph type="subTitle" idx="1"/>
          </p:nvPr>
        </p:nvSpPr>
        <p:spPr>
          <a:xfrm>
            <a:off x="825011" y="4670246"/>
            <a:ext cx="3506725" cy="914400"/>
          </a:xfrm>
        </p:spPr>
        <p:txBody>
          <a:bodyPr>
            <a:normAutofit/>
          </a:bodyPr>
          <a:lstStyle/>
          <a:p>
            <a:endParaRPr lang="en-GB"/>
          </a:p>
          <a:p>
            <a:r>
              <a:rPr lang="en-GB" dirty="0"/>
              <a:t> </a:t>
            </a:r>
          </a:p>
        </p:txBody>
      </p:sp>
      <p:pic>
        <p:nvPicPr>
          <p:cNvPr id="4" name="Picture 3" descr="A gavel and a note&#10;&#10;Description automatically generated with low confidence"/>
          <p:cNvPicPr>
            <a:picLocks noChangeAspect="1"/>
          </p:cNvPicPr>
          <p:nvPr/>
        </p:nvPicPr>
        <p:blipFill rotWithShape="1">
          <a:blip r:embed="rId3"/>
          <a:srcRect l="12895" r="41311" b="-1"/>
          <a:stretch/>
        </p:blipFill>
        <p:spPr>
          <a:xfrm>
            <a:off x="4940232" y="759599"/>
            <a:ext cx="3681636" cy="5330650"/>
          </a:xfrm>
          <a:prstGeom prst="rect">
            <a:avLst/>
          </a:prstGeom>
          <a:solidFill>
            <a:srgbClr val="00B050"/>
          </a:solidFill>
        </p:spPr>
      </p:pic>
      <p:sp>
        <p:nvSpPr>
          <p:cNvPr id="31" name="Rectangle 30">
            <a:extLst>
              <a:ext uri="{FF2B5EF4-FFF2-40B4-BE49-F238E27FC236}">
                <a16:creationId xmlns:a16="http://schemas.microsoft.com/office/drawing/2014/main" id="{992EAFCC-7FBE-4053-AC9B-25228C66E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812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4692-2579-4FEB-B110-903FF5CAFA90}"/>
              </a:ext>
            </a:extLst>
          </p:cNvPr>
          <p:cNvSpPr>
            <a:spLocks noGrp="1"/>
          </p:cNvSpPr>
          <p:nvPr>
            <p:ph type="title"/>
          </p:nvPr>
        </p:nvSpPr>
        <p:spPr>
          <a:xfrm>
            <a:off x="189689" y="1123837"/>
            <a:ext cx="2210611" cy="4601183"/>
          </a:xfrm>
        </p:spPr>
        <p:txBody>
          <a:bodyPr>
            <a:normAutofit/>
          </a:bodyPr>
          <a:lstStyle/>
          <a:p>
            <a:r>
              <a:rPr lang="en-GB" dirty="0"/>
              <a:t>Lecturers on the module</a:t>
            </a:r>
          </a:p>
        </p:txBody>
      </p:sp>
      <p:graphicFrame>
        <p:nvGraphicFramePr>
          <p:cNvPr id="5" name="Content Placeholder 2">
            <a:extLst>
              <a:ext uri="{FF2B5EF4-FFF2-40B4-BE49-F238E27FC236}">
                <a16:creationId xmlns:a16="http://schemas.microsoft.com/office/drawing/2014/main" id="{0D11D41A-9A05-642D-8A63-29447962F776}"/>
              </a:ext>
            </a:extLst>
          </p:cNvPr>
          <p:cNvGraphicFramePr>
            <a:graphicFrameLocks noGrp="1"/>
          </p:cNvGraphicFramePr>
          <p:nvPr>
            <p:ph idx="1"/>
            <p:extLst>
              <p:ext uri="{D42A27DB-BD31-4B8C-83A1-F6EECF244321}">
                <p14:modId xmlns:p14="http://schemas.microsoft.com/office/powerpoint/2010/main" val="1878562728"/>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4667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D0714-3212-4B53-BF29-43531BFF711B}"/>
              </a:ext>
            </a:extLst>
          </p:cNvPr>
          <p:cNvSpPr>
            <a:spLocks noGrp="1"/>
          </p:cNvSpPr>
          <p:nvPr>
            <p:ph type="title"/>
          </p:nvPr>
        </p:nvSpPr>
        <p:spPr/>
        <p:txBody>
          <a:bodyPr/>
          <a:lstStyle/>
          <a:p>
            <a:r>
              <a:rPr lang="en-GB" dirty="0"/>
              <a:t>Timetable</a:t>
            </a:r>
          </a:p>
        </p:txBody>
      </p:sp>
      <p:pic>
        <p:nvPicPr>
          <p:cNvPr id="4" name="Picture 4" descr="Graphical user interface&#10;&#10;Description automatically generated">
            <a:extLst>
              <a:ext uri="{FF2B5EF4-FFF2-40B4-BE49-F238E27FC236}">
                <a16:creationId xmlns:a16="http://schemas.microsoft.com/office/drawing/2014/main" id="{F3DB2561-A60D-46EB-B6FE-51DA0AFAAC2C}"/>
              </a:ext>
            </a:extLst>
          </p:cNvPr>
          <p:cNvPicPr>
            <a:picLocks noGrp="1" noChangeAspect="1"/>
          </p:cNvPicPr>
          <p:nvPr>
            <p:ph idx="1"/>
          </p:nvPr>
        </p:nvPicPr>
        <p:blipFill rotWithShape="1">
          <a:blip r:embed="rId2"/>
          <a:srcRect l="-785" t="13023" r="-2094" b="43721"/>
          <a:stretch/>
        </p:blipFill>
        <p:spPr>
          <a:xfrm>
            <a:off x="2398745" y="2255942"/>
            <a:ext cx="6535787" cy="1535553"/>
          </a:xfrm>
        </p:spPr>
      </p:pic>
      <p:sp>
        <p:nvSpPr>
          <p:cNvPr id="5" name="Arrow: Down 4">
            <a:extLst>
              <a:ext uri="{FF2B5EF4-FFF2-40B4-BE49-F238E27FC236}">
                <a16:creationId xmlns:a16="http://schemas.microsoft.com/office/drawing/2014/main" id="{52CA9C76-5FAB-4ABC-8FA7-F0004E224A91}"/>
              </a:ext>
            </a:extLst>
          </p:cNvPr>
          <p:cNvSpPr/>
          <p:nvPr/>
        </p:nvSpPr>
        <p:spPr>
          <a:xfrm>
            <a:off x="5077307" y="1545192"/>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6F68D3B-34BC-4AEC-B893-BCD057825133}"/>
              </a:ext>
            </a:extLst>
          </p:cNvPr>
          <p:cNvSpPr txBox="1"/>
          <p:nvPr/>
        </p:nvSpPr>
        <p:spPr>
          <a:xfrm>
            <a:off x="4162785" y="4867275"/>
            <a:ext cx="32032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Q: WHAT TUTORIAL GROUP AM I IN?</a:t>
            </a:r>
          </a:p>
        </p:txBody>
      </p:sp>
      <p:sp>
        <p:nvSpPr>
          <p:cNvPr id="7" name="TextBox 6">
            <a:extLst>
              <a:ext uri="{FF2B5EF4-FFF2-40B4-BE49-F238E27FC236}">
                <a16:creationId xmlns:a16="http://schemas.microsoft.com/office/drawing/2014/main" id="{8FDDDEEE-F6AD-4D56-A158-F5045357A611}"/>
              </a:ext>
            </a:extLst>
          </p:cNvPr>
          <p:cNvSpPr txBox="1"/>
          <p:nvPr/>
        </p:nvSpPr>
        <p:spPr>
          <a:xfrm>
            <a:off x="3701810" y="66818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Access your timetable via the </a:t>
            </a:r>
            <a:r>
              <a:rPr lang="en-GB" dirty="0" err="1"/>
              <a:t>hwb</a:t>
            </a:r>
            <a:r>
              <a:rPr lang="en-GB" dirty="0"/>
              <a:t> app. Remember it is a live document subject to change!</a:t>
            </a:r>
          </a:p>
        </p:txBody>
      </p:sp>
      <p:pic>
        <p:nvPicPr>
          <p:cNvPr id="9" name="Graphic 9" descr="Brainstorm outline">
            <a:extLst>
              <a:ext uri="{FF2B5EF4-FFF2-40B4-BE49-F238E27FC236}">
                <a16:creationId xmlns:a16="http://schemas.microsoft.com/office/drawing/2014/main" id="{93A05361-4BDC-4ED8-B025-49677D1AF61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37781" y="4596442"/>
            <a:ext cx="914400" cy="914400"/>
          </a:xfrm>
          <a:prstGeom prst="rect">
            <a:avLst/>
          </a:prstGeom>
        </p:spPr>
      </p:pic>
    </p:spTree>
    <p:extLst>
      <p:ext uri="{BB962C8B-B14F-4D97-AF65-F5344CB8AC3E}">
        <p14:creationId xmlns:p14="http://schemas.microsoft.com/office/powerpoint/2010/main" val="3346429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a:t>WHAT WILL WE BE LOOKING AT?</a:t>
            </a:r>
          </a:p>
        </p:txBody>
      </p:sp>
      <p:graphicFrame>
        <p:nvGraphicFramePr>
          <p:cNvPr id="26" name="Content Placeholder 2">
            <a:extLst>
              <a:ext uri="{FF2B5EF4-FFF2-40B4-BE49-F238E27FC236}">
                <a16:creationId xmlns:a16="http://schemas.microsoft.com/office/drawing/2014/main" id="{FCFC9BD7-35A5-8E3C-AE28-A31E5BA9FDF9}"/>
              </a:ext>
            </a:extLst>
          </p:cNvPr>
          <p:cNvGraphicFramePr>
            <a:graphicFrameLocks noGrp="1"/>
          </p:cNvGraphicFramePr>
          <p:nvPr>
            <p:ph idx="1"/>
            <p:extLst>
              <p:ext uri="{D42A27DB-BD31-4B8C-83A1-F6EECF244321}">
                <p14:modId xmlns:p14="http://schemas.microsoft.com/office/powerpoint/2010/main" val="1415417941"/>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238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D56025-432C-47A6-AE3E-5E57DF3E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2D1A8B8-7523-49FA-B7DD-AE0B2271C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103072D6-06FB-4FD1-AF2E-CAC73C692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610A26E-D82C-4CF8-AD4B-F4C4CABE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8780525"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2386" y="4590661"/>
            <a:ext cx="7658146" cy="1065690"/>
          </a:xfrm>
        </p:spPr>
        <p:txBody>
          <a:bodyPr vert="horz" lIns="91440" tIns="45720" rIns="91440" bIns="45720" rtlCol="0" anchor="b">
            <a:normAutofit/>
          </a:bodyPr>
          <a:lstStyle/>
          <a:p>
            <a:r>
              <a:rPr lang="en-US" sz="5900" spc="-100"/>
              <a:t>ASSESSMENTS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96500088"/>
              </p:ext>
            </p:extLst>
          </p:nvPr>
        </p:nvGraphicFramePr>
        <p:xfrm>
          <a:off x="988035" y="484632"/>
          <a:ext cx="7606841" cy="3556756"/>
        </p:xfrm>
        <a:graphic>
          <a:graphicData uri="http://schemas.openxmlformats.org/drawingml/2006/table">
            <a:tbl>
              <a:tblPr firstRow="1" bandRow="1">
                <a:noFill/>
                <a:tableStyleId>{5C22544A-7EE6-4342-B048-85BDC9FD1C3A}</a:tableStyleId>
              </a:tblPr>
              <a:tblGrid>
                <a:gridCol w="3713610">
                  <a:extLst>
                    <a:ext uri="{9D8B030D-6E8A-4147-A177-3AD203B41FA5}">
                      <a16:colId xmlns:a16="http://schemas.microsoft.com/office/drawing/2014/main" val="20000"/>
                    </a:ext>
                  </a:extLst>
                </a:gridCol>
                <a:gridCol w="3893231">
                  <a:extLst>
                    <a:ext uri="{9D8B030D-6E8A-4147-A177-3AD203B41FA5}">
                      <a16:colId xmlns:a16="http://schemas.microsoft.com/office/drawing/2014/main" val="20001"/>
                    </a:ext>
                  </a:extLst>
                </a:gridCol>
              </a:tblGrid>
              <a:tr h="1088633">
                <a:tc>
                  <a:txBody>
                    <a:bodyPr/>
                    <a:lstStyle/>
                    <a:p>
                      <a:r>
                        <a:rPr lang="en-GB" sz="2200" b="0" cap="all" spc="150" dirty="0">
                          <a:solidFill>
                            <a:schemeClr val="lt1"/>
                          </a:solidFill>
                        </a:rPr>
                        <a:t>50 % COURSEWORK 1</a:t>
                      </a:r>
                    </a:p>
                  </a:txBody>
                  <a:tcPr marL="186979" marR="186979" marT="186979" marB="186979">
                    <a:lnL w="12700" cmpd="sng">
                      <a:noFill/>
                    </a:lnL>
                    <a:lnR w="12700" cmpd="sng">
                      <a:noFill/>
                    </a:lnR>
                    <a:lnT w="12700" cmpd="sng">
                      <a:noFill/>
                    </a:lnT>
                    <a:lnB w="38100" cmpd="sng">
                      <a:noFill/>
                    </a:lnB>
                    <a:solidFill>
                      <a:srgbClr val="505356"/>
                    </a:solidFill>
                  </a:tcPr>
                </a:tc>
                <a:tc>
                  <a:txBody>
                    <a:bodyPr/>
                    <a:lstStyle/>
                    <a:p>
                      <a:r>
                        <a:rPr lang="en-GB" sz="2200" b="0" cap="all" spc="150" dirty="0">
                          <a:solidFill>
                            <a:schemeClr val="lt1"/>
                          </a:solidFill>
                        </a:rPr>
                        <a:t>50% COURSEWORK 2</a:t>
                      </a:r>
                    </a:p>
                  </a:txBody>
                  <a:tcPr marL="186979" marR="186979" marT="186979" marB="186979">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0000"/>
                  </a:ext>
                </a:extLst>
              </a:tr>
              <a:tr h="1774223">
                <a:tc>
                  <a:txBody>
                    <a:bodyPr/>
                    <a:lstStyle/>
                    <a:p>
                      <a:r>
                        <a:rPr lang="en-GB" sz="1800" cap="none" spc="0" baseline="0" dirty="0">
                          <a:solidFill>
                            <a:schemeClr val="tx1"/>
                          </a:solidFill>
                        </a:rPr>
                        <a:t>1500 word essay on changes to the Coroners and Justice Act (2009) in relation to the defence of diminished responsibility</a:t>
                      </a:r>
                    </a:p>
                  </a:txBody>
                  <a:tcPr marL="186979" marR="186979" marT="186979" marB="186979">
                    <a:lnL w="12700" cmpd="sng">
                      <a:noFill/>
                      <a:prstDash val="solid"/>
                    </a:lnL>
                    <a:lnR w="12700" cmpd="sng">
                      <a:noFill/>
                      <a:prstDash val="solid"/>
                    </a:lnR>
                    <a:lnT w="38100" cmpd="sng">
                      <a:noFill/>
                    </a:lnT>
                    <a:lnB w="12700" cmpd="sng">
                      <a:noFill/>
                      <a:prstDash val="solid"/>
                    </a:lnB>
                    <a:noFill/>
                  </a:tcPr>
                </a:tc>
                <a:tc>
                  <a:txBody>
                    <a:bodyPr/>
                    <a:lstStyle/>
                    <a:p>
                      <a:r>
                        <a:rPr lang="en-GB" sz="1800" cap="none" spc="0" dirty="0">
                          <a:solidFill>
                            <a:schemeClr val="tx1"/>
                          </a:solidFill>
                        </a:rPr>
                        <a:t>1500 word written assessment </a:t>
                      </a:r>
                    </a:p>
                    <a:p>
                      <a:pPr lvl="0">
                        <a:buNone/>
                      </a:pPr>
                      <a:endParaRPr lang="en-GB" sz="1800" cap="none" spc="0" dirty="0">
                        <a:solidFill>
                          <a:schemeClr val="tx1"/>
                        </a:solidFill>
                      </a:endParaRPr>
                    </a:p>
                    <a:p>
                      <a:pPr lvl="0">
                        <a:buNone/>
                      </a:pPr>
                      <a:r>
                        <a:rPr lang="en-GB" sz="1800" cap="none" spc="0" dirty="0">
                          <a:solidFill>
                            <a:schemeClr val="tx1"/>
                          </a:solidFill>
                        </a:rPr>
                        <a:t>Scenario question</a:t>
                      </a:r>
                    </a:p>
                  </a:txBody>
                  <a:tcPr marL="186979" marR="186979" marT="186979" marB="18697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0001"/>
                  </a:ext>
                </a:extLst>
              </a:tr>
              <a:tr h="693900">
                <a:tc>
                  <a:txBody>
                    <a:bodyPr/>
                    <a:lstStyle/>
                    <a:p>
                      <a:r>
                        <a:rPr lang="en-GB" sz="1800" cap="none" spc="0" dirty="0">
                          <a:solidFill>
                            <a:schemeClr val="tx1"/>
                          </a:solidFill>
                        </a:rPr>
                        <a:t>Due: Friday 10</a:t>
                      </a:r>
                      <a:r>
                        <a:rPr lang="en-GB" sz="1800" cap="none" spc="0" baseline="30000" dirty="0">
                          <a:solidFill>
                            <a:schemeClr val="tx1"/>
                          </a:solidFill>
                        </a:rPr>
                        <a:t>th</a:t>
                      </a:r>
                      <a:r>
                        <a:rPr lang="en-GB" sz="1800" cap="none" spc="0" dirty="0">
                          <a:solidFill>
                            <a:schemeClr val="tx1"/>
                          </a:solidFill>
                        </a:rPr>
                        <a:t> March 2023</a:t>
                      </a:r>
                    </a:p>
                  </a:txBody>
                  <a:tcPr marL="186979" marR="186979" marT="186979" marB="18697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800" cap="none" spc="0" dirty="0">
                          <a:solidFill>
                            <a:schemeClr val="tx1"/>
                          </a:solidFill>
                        </a:rPr>
                        <a:t>Due: </a:t>
                      </a:r>
                      <a:r>
                        <a:rPr lang="en-GB" sz="1800" cap="none" spc="0">
                          <a:solidFill>
                            <a:schemeClr val="tx1"/>
                          </a:solidFill>
                        </a:rPr>
                        <a:t>Friday 5</a:t>
                      </a:r>
                      <a:r>
                        <a:rPr lang="en-GB" sz="1800" cap="none" spc="0" baseline="30000">
                          <a:solidFill>
                            <a:schemeClr val="tx1"/>
                          </a:solidFill>
                        </a:rPr>
                        <a:t>th</a:t>
                      </a:r>
                      <a:r>
                        <a:rPr lang="en-GB" sz="1800" cap="none" spc="0">
                          <a:solidFill>
                            <a:schemeClr val="tx1"/>
                          </a:solidFill>
                        </a:rPr>
                        <a:t> </a:t>
                      </a:r>
                      <a:r>
                        <a:rPr lang="en-GB" sz="1800" cap="none" spc="0" dirty="0">
                          <a:solidFill>
                            <a:schemeClr val="tx1"/>
                          </a:solidFill>
                        </a:rPr>
                        <a:t>May 2023</a:t>
                      </a:r>
                    </a:p>
                  </a:txBody>
                  <a:tcPr marL="186979" marR="186979" marT="186979" marB="18697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780173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94E4575-6D75-4A33-A5AD-56F74D89B74A}"/>
              </a:ext>
            </a:extLst>
          </p:cNvPr>
          <p:cNvSpPr>
            <a:spLocks noGrp="1"/>
          </p:cNvSpPr>
          <p:nvPr>
            <p:ph type="title"/>
          </p:nvPr>
        </p:nvSpPr>
        <p:spPr>
          <a:xfrm>
            <a:off x="1200565" y="1087374"/>
            <a:ext cx="6737617" cy="1000978"/>
          </a:xfrm>
        </p:spPr>
        <p:txBody>
          <a:bodyPr>
            <a:normAutofit/>
          </a:bodyPr>
          <a:lstStyle/>
          <a:p>
            <a:r>
              <a:rPr lang="en-GB" dirty="0"/>
              <a:t>Assignments</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2674A8E5-EACD-4F06-9973-170952BE7DB0}"/>
              </a:ext>
            </a:extLst>
          </p:cNvPr>
          <p:cNvSpPr>
            <a:spLocks noGrp="1"/>
          </p:cNvSpPr>
          <p:nvPr>
            <p:ph idx="1"/>
          </p:nvPr>
        </p:nvSpPr>
        <p:spPr>
          <a:xfrm>
            <a:off x="1259632" y="2996952"/>
            <a:ext cx="6678549" cy="3092951"/>
          </a:xfrm>
        </p:spPr>
        <p:txBody>
          <a:bodyPr>
            <a:normAutofit fontScale="92500" lnSpcReduction="20000"/>
          </a:bodyPr>
          <a:lstStyle/>
          <a:p>
            <a:pPr marL="0" indent="0">
              <a:buNone/>
            </a:pPr>
            <a:r>
              <a:rPr lang="en-GB" sz="2400" b="1" dirty="0">
                <a:solidFill>
                  <a:schemeClr val="tx1"/>
                </a:solidFill>
              </a:rPr>
              <a:t>- Where do I find the assignment briefs?</a:t>
            </a:r>
          </a:p>
          <a:p>
            <a:pPr marL="0" indent="0">
              <a:buNone/>
            </a:pPr>
            <a:r>
              <a:rPr lang="en-GB" sz="2400" b="1" dirty="0">
                <a:solidFill>
                  <a:schemeClr val="tx1"/>
                </a:solidFill>
              </a:rPr>
              <a:t>- Why can I only see the first brief?</a:t>
            </a:r>
          </a:p>
          <a:p>
            <a:pPr marL="0" indent="0">
              <a:buNone/>
            </a:pPr>
            <a:r>
              <a:rPr lang="en-GB" sz="2400" b="1" dirty="0">
                <a:solidFill>
                  <a:schemeClr val="tx1"/>
                </a:solidFill>
              </a:rPr>
              <a:t>- Will we have taught sessions covering the relevant topic?</a:t>
            </a:r>
          </a:p>
          <a:p>
            <a:pPr>
              <a:buFontTx/>
              <a:buChar char="-"/>
            </a:pPr>
            <a:r>
              <a:rPr lang="en-GB" sz="2400" b="1" dirty="0">
                <a:solidFill>
                  <a:schemeClr val="tx1"/>
                </a:solidFill>
              </a:rPr>
              <a:t>Will I be given the opportunity to submit a draft?</a:t>
            </a:r>
          </a:p>
          <a:p>
            <a:pPr>
              <a:buFontTx/>
              <a:buChar char="-"/>
            </a:pPr>
            <a:r>
              <a:rPr lang="en-GB" sz="2400" b="1" dirty="0">
                <a:solidFill>
                  <a:schemeClr val="tx1"/>
                </a:solidFill>
              </a:rPr>
              <a:t>W/C 6th March- Assignment 1</a:t>
            </a:r>
          </a:p>
          <a:p>
            <a:pPr>
              <a:buFontTx/>
              <a:buChar char="-"/>
            </a:pPr>
            <a:r>
              <a:rPr lang="en-GB" sz="2400" b="1" dirty="0">
                <a:solidFill>
                  <a:schemeClr val="tx1"/>
                </a:solidFill>
              </a:rPr>
              <a:t>W/C 1st May- Assignment 2</a:t>
            </a:r>
          </a:p>
          <a:p>
            <a:pPr marL="0" indent="0">
              <a:buNone/>
            </a:pPr>
            <a:r>
              <a:rPr lang="en-GB" sz="2400" b="1" dirty="0">
                <a:solidFill>
                  <a:schemeClr val="tx1"/>
                </a:solidFill>
              </a:rPr>
              <a:t>- How long will it be to get my marks back?</a:t>
            </a:r>
          </a:p>
          <a:p>
            <a:pPr marL="0" indent="0">
              <a:buNone/>
            </a:pPr>
            <a:endParaRPr lang="en-GB" dirty="0">
              <a:solidFill>
                <a:schemeClr val="tx1"/>
              </a:solidFill>
            </a:endParaRPr>
          </a:p>
        </p:txBody>
      </p:sp>
    </p:spTree>
    <p:extLst>
      <p:ext uri="{BB962C8B-B14F-4D97-AF65-F5344CB8AC3E}">
        <p14:creationId xmlns:p14="http://schemas.microsoft.com/office/powerpoint/2010/main" val="92367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READING </a:t>
            </a:r>
          </a:p>
        </p:txBody>
      </p:sp>
      <p:pic>
        <p:nvPicPr>
          <p:cNvPr id="10" name="Picture 9">
            <a:extLst>
              <a:ext uri="{FF2B5EF4-FFF2-40B4-BE49-F238E27FC236}">
                <a16:creationId xmlns:a16="http://schemas.microsoft.com/office/drawing/2014/main" id="{BEB1BD19-9955-011F-6A15-1717E743B6ED}"/>
              </a:ext>
            </a:extLst>
          </p:cNvPr>
          <p:cNvPicPr>
            <a:picLocks noChangeAspect="1"/>
          </p:cNvPicPr>
          <p:nvPr/>
        </p:nvPicPr>
        <p:blipFill rotWithShape="1">
          <a:blip r:embed="rId3"/>
          <a:srcRect t="19288" r="31888" b="8657"/>
          <a:stretch/>
        </p:blipFill>
        <p:spPr>
          <a:xfrm>
            <a:off x="2627784" y="1268760"/>
            <a:ext cx="6023981" cy="424847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883368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3" name="Rectangle 22">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alphaModFix amt="35000"/>
          </a:blip>
          <a:srcRect r="10999" b="-1"/>
          <a:stretch/>
        </p:blipFill>
        <p:spPr>
          <a:xfrm>
            <a:off x="20" y="10"/>
            <a:ext cx="9143980" cy="6857990"/>
          </a:xfrm>
          <a:prstGeom prst="rect">
            <a:avLst/>
          </a:prstGeom>
        </p:spPr>
      </p:pic>
      <p:sp>
        <p:nvSpPr>
          <p:cNvPr id="2" name="TextBox 1"/>
          <p:cNvSpPr txBox="1"/>
          <p:nvPr/>
        </p:nvSpPr>
        <p:spPr>
          <a:xfrm>
            <a:off x="802386" y="1298448"/>
            <a:ext cx="5486400" cy="32552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900" spc="-100">
                <a:latin typeface="+mj-lt"/>
                <a:ea typeface="+mj-ea"/>
                <a:cs typeface="+mj-cs"/>
              </a:rPr>
              <a:t>WHAT DO YOU THINK CRIMINAL LAW IS?</a:t>
            </a:r>
          </a:p>
        </p:txBody>
      </p:sp>
    </p:spTree>
    <p:extLst>
      <p:ext uri="{BB962C8B-B14F-4D97-AF65-F5344CB8AC3E}">
        <p14:creationId xmlns:p14="http://schemas.microsoft.com/office/powerpoint/2010/main" val="225741305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4337" y="864108"/>
            <a:ext cx="2305435" cy="5120639"/>
          </a:xfrm>
        </p:spPr>
        <p:txBody>
          <a:bodyPr>
            <a:normAutofit/>
          </a:bodyPr>
          <a:lstStyle/>
          <a:p>
            <a:pPr algn="r"/>
            <a:r>
              <a:rPr lang="en-GB">
                <a:solidFill>
                  <a:schemeClr val="tx1">
                    <a:lumMod val="85000"/>
                    <a:lumOff val="15000"/>
                  </a:schemeClr>
                </a:solidFill>
              </a:rPr>
              <a:t>What is criminal law?</a:t>
            </a:r>
          </a:p>
        </p:txBody>
      </p:sp>
      <p:sp>
        <p:nvSpPr>
          <p:cNvPr id="34" name="Rectangle 3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6" name="Straight Connector 3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US"/>
              <a:t>The rules that make certain conduct criminal or non-criminal.</a:t>
            </a:r>
          </a:p>
          <a:p>
            <a:endParaRPr lang="en-US"/>
          </a:p>
          <a:p>
            <a:r>
              <a:rPr lang="en-US"/>
              <a:t>Complex rules which, when applied, dictate guilty or not guilty.</a:t>
            </a:r>
          </a:p>
          <a:p>
            <a:endParaRPr lang="en-US"/>
          </a:p>
          <a:p>
            <a:r>
              <a:rPr lang="en-US"/>
              <a:t>Whether or not a person can be convicted</a:t>
            </a:r>
          </a:p>
          <a:p>
            <a:pPr marL="0" indent="0">
              <a:buNone/>
            </a:pPr>
            <a:endParaRPr lang="en-US" dirty="0"/>
          </a:p>
          <a:p>
            <a:pPr marL="0" indent="0">
              <a:buNone/>
            </a:pPr>
            <a:endParaRPr lang="en-US" dirty="0"/>
          </a:p>
        </p:txBody>
      </p:sp>
      <p:sp>
        <p:nvSpPr>
          <p:cNvPr id="38" name="Rectangle 3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63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Freeform: Shape 29">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p:cNvSpPr txBox="1"/>
          <p:nvPr/>
        </p:nvSpPr>
        <p:spPr>
          <a:xfrm>
            <a:off x="3063298" y="1298448"/>
            <a:ext cx="5486400" cy="32552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900" spc="-100">
                <a:solidFill>
                  <a:schemeClr val="tx2"/>
                </a:solidFill>
                <a:latin typeface="+mj-lt"/>
                <a:ea typeface="+mj-ea"/>
                <a:cs typeface="+mj-cs"/>
              </a:rPr>
              <a:t>WHAT ARE THE SOURCES OF CRIMINAL LAW?</a:t>
            </a:r>
          </a:p>
        </p:txBody>
      </p:sp>
    </p:spTree>
    <p:extLst>
      <p:ext uri="{BB962C8B-B14F-4D97-AF65-F5344CB8AC3E}">
        <p14:creationId xmlns:p14="http://schemas.microsoft.com/office/powerpoint/2010/main" val="4025471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Sources of criminal law</a:t>
            </a:r>
            <a:br>
              <a:rPr lang="en-GB" dirty="0"/>
            </a:br>
            <a:endParaRPr lang="en-GB" dirty="0"/>
          </a:p>
        </p:txBody>
      </p:sp>
      <p:sp>
        <p:nvSpPr>
          <p:cNvPr id="3" name="Content Placeholder 2"/>
          <p:cNvSpPr>
            <a:spLocks noGrp="1"/>
          </p:cNvSpPr>
          <p:nvPr>
            <p:ph idx="1"/>
          </p:nvPr>
        </p:nvSpPr>
        <p:spPr/>
        <p:txBody>
          <a:bodyPr>
            <a:normAutofit/>
          </a:bodyPr>
          <a:lstStyle/>
          <a:p>
            <a:r>
              <a:rPr lang="en-GB" dirty="0"/>
              <a:t>Statute – principal binding source of criminal law</a:t>
            </a:r>
          </a:p>
          <a:p>
            <a:endParaRPr lang="en-GB" dirty="0"/>
          </a:p>
          <a:p>
            <a:r>
              <a:rPr lang="en-GB" dirty="0"/>
              <a:t>Common law </a:t>
            </a:r>
          </a:p>
          <a:p>
            <a:pPr marL="0" indent="0">
              <a:buNone/>
            </a:pPr>
            <a:r>
              <a:rPr lang="en-GB" dirty="0"/>
              <a:t>	(</a:t>
            </a:r>
            <a:r>
              <a:rPr lang="en-GB" dirty="0" err="1"/>
              <a:t>i</a:t>
            </a:r>
            <a:r>
              <a:rPr lang="en-GB" dirty="0"/>
              <a:t>)	not codified or defined</a:t>
            </a:r>
          </a:p>
          <a:p>
            <a:pPr marL="0" indent="0">
              <a:buNone/>
            </a:pPr>
            <a:r>
              <a:rPr lang="en-GB" dirty="0"/>
              <a:t>	(ii)	precedent/case law</a:t>
            </a:r>
          </a:p>
          <a:p>
            <a:pPr marL="0" indent="0">
              <a:buNone/>
            </a:pPr>
            <a:endParaRPr lang="en-GB" dirty="0"/>
          </a:p>
          <a:p>
            <a:r>
              <a:rPr lang="en-GB" dirty="0"/>
              <a:t>European Convention on Human Rights (ECHR)</a:t>
            </a:r>
          </a:p>
          <a:p>
            <a:endParaRPr lang="en-GB" dirty="0"/>
          </a:p>
          <a:p>
            <a:r>
              <a:rPr lang="en-GB" dirty="0"/>
              <a:t>European Union and International Law</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69577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dirty="0"/>
              <a:t>Statute</a:t>
            </a:r>
          </a:p>
        </p:txBody>
      </p:sp>
      <p:sp>
        <p:nvSpPr>
          <p:cNvPr id="3" name="Content Placeholder 2"/>
          <p:cNvSpPr>
            <a:spLocks noGrp="1"/>
          </p:cNvSpPr>
          <p:nvPr>
            <p:ph idx="1"/>
          </p:nvPr>
        </p:nvSpPr>
        <p:spPr>
          <a:xfrm>
            <a:off x="2901950" y="864108"/>
            <a:ext cx="2689418" cy="5120640"/>
          </a:xfrm>
        </p:spPr>
        <p:txBody>
          <a:bodyPr>
            <a:normAutofit/>
          </a:bodyPr>
          <a:lstStyle/>
          <a:p>
            <a:r>
              <a:rPr lang="en-GB" dirty="0"/>
              <a:t>For example:</a:t>
            </a:r>
          </a:p>
          <a:p>
            <a:endParaRPr lang="en-GB" dirty="0"/>
          </a:p>
          <a:p>
            <a:pPr marL="0" indent="0">
              <a:buNone/>
            </a:pPr>
            <a:r>
              <a:rPr lang="en-GB" dirty="0"/>
              <a:t>TERRORISM ACT [2006]</a:t>
            </a:r>
          </a:p>
          <a:p>
            <a:pPr marL="0" indent="0">
              <a:buNone/>
            </a:pPr>
            <a:r>
              <a:rPr lang="en-GB" dirty="0">
                <a:hlinkClick r:id="rId3"/>
              </a:rPr>
              <a:t>https://www.legislation.gov.uk/ukpga/2006/11/contents</a:t>
            </a:r>
            <a:endParaRPr lang="en-GB" dirty="0"/>
          </a:p>
          <a:p>
            <a:pPr marL="0" indent="0">
              <a:buNone/>
            </a:pPr>
            <a:endParaRPr lang="en-GB" dirty="0"/>
          </a:p>
        </p:txBody>
      </p:sp>
      <p:pic>
        <p:nvPicPr>
          <p:cNvPr id="4" name="Picture 3"/>
          <p:cNvPicPr>
            <a:picLocks noChangeAspect="1"/>
          </p:cNvPicPr>
          <p:nvPr/>
        </p:nvPicPr>
        <p:blipFill rotWithShape="1">
          <a:blip r:embed="rId4"/>
          <a:srcRect l="12948" r="14861" b="-3"/>
          <a:stretch/>
        </p:blipFill>
        <p:spPr>
          <a:xfrm>
            <a:off x="5868144" y="763524"/>
            <a:ext cx="2713074" cy="5330952"/>
          </a:xfrm>
          <a:prstGeom prst="rect">
            <a:avLst/>
          </a:prstGeom>
        </p:spPr>
      </p:pic>
    </p:spTree>
    <p:extLst>
      <p:ext uri="{BB962C8B-B14F-4D97-AF65-F5344CB8AC3E}">
        <p14:creationId xmlns:p14="http://schemas.microsoft.com/office/powerpoint/2010/main" val="2481150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law:</a:t>
            </a:r>
            <a:br>
              <a:rPr lang="en-GB" dirty="0"/>
            </a:br>
            <a:br>
              <a:rPr lang="en-GB" dirty="0"/>
            </a:br>
            <a:r>
              <a:rPr lang="en-GB" dirty="0"/>
              <a:t>‘Judge made’ law</a:t>
            </a:r>
          </a:p>
        </p:txBody>
      </p:sp>
      <p:sp>
        <p:nvSpPr>
          <p:cNvPr id="3" name="Content Placeholder 2"/>
          <p:cNvSpPr>
            <a:spLocks noGrp="1"/>
          </p:cNvSpPr>
          <p:nvPr>
            <p:ph idx="1"/>
          </p:nvPr>
        </p:nvSpPr>
        <p:spPr>
          <a:xfrm>
            <a:off x="2718507" y="3330"/>
            <a:ext cx="5486400" cy="5120640"/>
          </a:xfrm>
        </p:spPr>
        <p:txBody>
          <a:bodyPr>
            <a:normAutofit/>
          </a:bodyPr>
          <a:lstStyle/>
          <a:p>
            <a:r>
              <a:rPr lang="en-GB" sz="2400" dirty="0"/>
              <a:t>Murder is a common law offence as it has developed by the courts and is not defined in statute.</a:t>
            </a:r>
          </a:p>
        </p:txBody>
      </p:sp>
      <p:pic>
        <p:nvPicPr>
          <p:cNvPr id="4" name="Picture 3"/>
          <p:cNvPicPr>
            <a:picLocks noChangeAspect="1"/>
          </p:cNvPicPr>
          <p:nvPr/>
        </p:nvPicPr>
        <p:blipFill>
          <a:blip r:embed="rId3"/>
          <a:stretch>
            <a:fillRect/>
          </a:stretch>
        </p:blipFill>
        <p:spPr>
          <a:xfrm>
            <a:off x="4053833" y="3127522"/>
            <a:ext cx="2619375" cy="1743075"/>
          </a:xfrm>
          <a:prstGeom prst="rect">
            <a:avLst/>
          </a:prstGeom>
        </p:spPr>
      </p:pic>
    </p:spTree>
    <p:extLst>
      <p:ext uri="{BB962C8B-B14F-4D97-AF65-F5344CB8AC3E}">
        <p14:creationId xmlns:p14="http://schemas.microsoft.com/office/powerpoint/2010/main" val="3640353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1300955023"/>
              </p:ext>
            </p:extLst>
          </p:nvPr>
        </p:nvGraphicFramePr>
        <p:xfrm>
          <a:off x="395536" y="863600"/>
          <a:ext cx="8208912" cy="5373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30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6D89D0E-166E-4854-8687-1E00D4881C6D}"/>
                                            </p:graphicEl>
                                          </p:spTgt>
                                        </p:tgtEl>
                                        <p:attrNameLst>
                                          <p:attrName>style.visibility</p:attrName>
                                        </p:attrNameLst>
                                      </p:cBhvr>
                                      <p:to>
                                        <p:strVal val="visible"/>
                                      </p:to>
                                    </p:set>
                                    <p:animEffect transition="in" filter="fade">
                                      <p:cBhvr>
                                        <p:cTn id="7" dur="500"/>
                                        <p:tgtEl>
                                          <p:spTgt spid="4">
                                            <p:graphicEl>
                                              <a:dgm id="{B6D89D0E-166E-4854-8687-1E00D4881C6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6D84B26D-DB6D-45D4-A871-E84267C9A8E4}"/>
                                            </p:graphicEl>
                                          </p:spTgt>
                                        </p:tgtEl>
                                        <p:attrNameLst>
                                          <p:attrName>style.visibility</p:attrName>
                                        </p:attrNameLst>
                                      </p:cBhvr>
                                      <p:to>
                                        <p:strVal val="visible"/>
                                      </p:to>
                                    </p:set>
                                    <p:animEffect transition="in" filter="fade">
                                      <p:cBhvr>
                                        <p:cTn id="10" dur="500"/>
                                        <p:tgtEl>
                                          <p:spTgt spid="4">
                                            <p:graphicEl>
                                              <a:dgm id="{6D84B26D-DB6D-45D4-A871-E84267C9A8E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C8F87B48-55E3-4D6E-8A2F-F9D965034B87}"/>
                                            </p:graphicEl>
                                          </p:spTgt>
                                        </p:tgtEl>
                                        <p:attrNameLst>
                                          <p:attrName>style.visibility</p:attrName>
                                        </p:attrNameLst>
                                      </p:cBhvr>
                                      <p:to>
                                        <p:strVal val="visible"/>
                                      </p:to>
                                    </p:set>
                                    <p:animEffect transition="in" filter="fade">
                                      <p:cBhvr>
                                        <p:cTn id="15" dur="500"/>
                                        <p:tgtEl>
                                          <p:spTgt spid="4">
                                            <p:graphicEl>
                                              <a:dgm id="{C8F87B48-55E3-4D6E-8A2F-F9D965034B8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C07BC92-AD39-473B-B145-C2D89ABE09CE}"/>
                                            </p:graphicEl>
                                          </p:spTgt>
                                        </p:tgtEl>
                                        <p:attrNameLst>
                                          <p:attrName>style.visibility</p:attrName>
                                        </p:attrNameLst>
                                      </p:cBhvr>
                                      <p:to>
                                        <p:strVal val="visible"/>
                                      </p:to>
                                    </p:set>
                                    <p:animEffect transition="in" filter="fade">
                                      <p:cBhvr>
                                        <p:cTn id="18" dur="500"/>
                                        <p:tgtEl>
                                          <p:spTgt spid="4">
                                            <p:graphicEl>
                                              <a:dgm id="{DC07BC92-AD39-473B-B145-C2D89ABE09CE}"/>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01C86F2E-4DC1-452F-A7AA-9A753DA5489D}"/>
                                            </p:graphicEl>
                                          </p:spTgt>
                                        </p:tgtEl>
                                        <p:attrNameLst>
                                          <p:attrName>style.visibility</p:attrName>
                                        </p:attrNameLst>
                                      </p:cBhvr>
                                      <p:to>
                                        <p:strVal val="visible"/>
                                      </p:to>
                                    </p:set>
                                    <p:animEffect transition="in" filter="fade">
                                      <p:cBhvr>
                                        <p:cTn id="21" dur="500"/>
                                        <p:tgtEl>
                                          <p:spTgt spid="4">
                                            <p:graphicEl>
                                              <a:dgm id="{01C86F2E-4DC1-452F-A7AA-9A753DA5489D}"/>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6E6DFAF6-68C0-43DF-BBB3-A5017E0CF027}"/>
                                            </p:graphicEl>
                                          </p:spTgt>
                                        </p:tgtEl>
                                        <p:attrNameLst>
                                          <p:attrName>style.visibility</p:attrName>
                                        </p:attrNameLst>
                                      </p:cBhvr>
                                      <p:to>
                                        <p:strVal val="visible"/>
                                      </p:to>
                                    </p:set>
                                    <p:animEffect transition="in" filter="fade">
                                      <p:cBhvr>
                                        <p:cTn id="26" dur="500"/>
                                        <p:tgtEl>
                                          <p:spTgt spid="4">
                                            <p:graphicEl>
                                              <a:dgm id="{6E6DFAF6-68C0-43DF-BBB3-A5017E0CF027}"/>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C7D3F8D7-EA23-4835-9014-10227B2127E6}"/>
                                            </p:graphicEl>
                                          </p:spTgt>
                                        </p:tgtEl>
                                        <p:attrNameLst>
                                          <p:attrName>style.visibility</p:attrName>
                                        </p:attrNameLst>
                                      </p:cBhvr>
                                      <p:to>
                                        <p:strVal val="visible"/>
                                      </p:to>
                                    </p:set>
                                    <p:animEffect transition="in" filter="fade">
                                      <p:cBhvr>
                                        <p:cTn id="29" dur="500"/>
                                        <p:tgtEl>
                                          <p:spTgt spid="4">
                                            <p:graphicEl>
                                              <a:dgm id="{C7D3F8D7-EA23-4835-9014-10227B2127E6}"/>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4">
                                            <p:graphicEl>
                                              <a:dgm id="{B7959D60-E7CE-4A68-BF4D-6FA813E70AF7}"/>
                                            </p:graphicEl>
                                          </p:spTgt>
                                        </p:tgtEl>
                                        <p:attrNameLst>
                                          <p:attrName>style.visibility</p:attrName>
                                        </p:attrNameLst>
                                      </p:cBhvr>
                                      <p:to>
                                        <p:strVal val="visible"/>
                                      </p:to>
                                    </p:set>
                                    <p:animEffect transition="in" filter="fade">
                                      <p:cBhvr>
                                        <p:cTn id="32" dur="500"/>
                                        <p:tgtEl>
                                          <p:spTgt spid="4">
                                            <p:graphicEl>
                                              <a:dgm id="{B7959D60-E7CE-4A68-BF4D-6FA813E70AF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B1656926-7160-443B-A700-BB0E2F225490}"/>
                                            </p:graphicEl>
                                          </p:spTgt>
                                        </p:tgtEl>
                                        <p:attrNameLst>
                                          <p:attrName>style.visibility</p:attrName>
                                        </p:attrNameLst>
                                      </p:cBhvr>
                                      <p:to>
                                        <p:strVal val="visible"/>
                                      </p:to>
                                    </p:set>
                                    <p:animEffect transition="in" filter="fade">
                                      <p:cBhvr>
                                        <p:cTn id="37" dur="500"/>
                                        <p:tgtEl>
                                          <p:spTgt spid="4">
                                            <p:graphicEl>
                                              <a:dgm id="{B1656926-7160-443B-A700-BB0E2F225490}"/>
                                            </p:graphic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
                                            <p:graphicEl>
                                              <a:dgm id="{4193F000-425D-4C34-81EF-4AB97CED032E}"/>
                                            </p:graphicEl>
                                          </p:spTgt>
                                        </p:tgtEl>
                                        <p:attrNameLst>
                                          <p:attrName>style.visibility</p:attrName>
                                        </p:attrNameLst>
                                      </p:cBhvr>
                                      <p:to>
                                        <p:strVal val="visible"/>
                                      </p:to>
                                    </p:set>
                                    <p:animEffect transition="in" filter="fade">
                                      <p:cBhvr>
                                        <p:cTn id="40" dur="500"/>
                                        <p:tgtEl>
                                          <p:spTgt spid="4">
                                            <p:graphicEl>
                                              <a:dgm id="{4193F000-425D-4C34-81EF-4AB97CED032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C7536CAE-BA1E-448C-AEFE-66CFEF3575D3}"/>
                                            </p:graphicEl>
                                          </p:spTgt>
                                        </p:tgtEl>
                                        <p:attrNameLst>
                                          <p:attrName>style.visibility</p:attrName>
                                        </p:attrNameLst>
                                      </p:cBhvr>
                                      <p:to>
                                        <p:strVal val="visible"/>
                                      </p:to>
                                    </p:set>
                                    <p:animEffect transition="in" filter="fade">
                                      <p:cBhvr>
                                        <p:cTn id="43" dur="500"/>
                                        <p:tgtEl>
                                          <p:spTgt spid="4">
                                            <p:graphicEl>
                                              <a:dgm id="{C7536CAE-BA1E-448C-AEFE-66CFEF3575D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
                                            <p:graphicEl>
                                              <a:dgm id="{9DF9CC03-E65B-4CD9-AAA9-FE53B63F5886}"/>
                                            </p:graphicEl>
                                          </p:spTgt>
                                        </p:tgtEl>
                                        <p:attrNameLst>
                                          <p:attrName>style.visibility</p:attrName>
                                        </p:attrNameLst>
                                      </p:cBhvr>
                                      <p:to>
                                        <p:strVal val="visible"/>
                                      </p:to>
                                    </p:set>
                                    <p:animEffect transition="in" filter="fade">
                                      <p:cBhvr>
                                        <p:cTn id="48" dur="500"/>
                                        <p:tgtEl>
                                          <p:spTgt spid="4">
                                            <p:graphicEl>
                                              <a:dgm id="{9DF9CC03-E65B-4CD9-AAA9-FE53B63F588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
                                            <p:graphicEl>
                                              <a:dgm id="{9B82823B-3D07-4954-9E8F-2FBE1996B030}"/>
                                            </p:graphicEl>
                                          </p:spTgt>
                                        </p:tgtEl>
                                        <p:attrNameLst>
                                          <p:attrName>style.visibility</p:attrName>
                                        </p:attrNameLst>
                                      </p:cBhvr>
                                      <p:to>
                                        <p:strVal val="visible"/>
                                      </p:to>
                                    </p:set>
                                    <p:animEffect transition="in" filter="fade">
                                      <p:cBhvr>
                                        <p:cTn id="51" dur="500"/>
                                        <p:tgtEl>
                                          <p:spTgt spid="4">
                                            <p:graphicEl>
                                              <a:dgm id="{9B82823B-3D07-4954-9E8F-2FBE1996B03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
                                            <p:graphicEl>
                                              <a:dgm id="{E97A2DBE-8C6D-4CE9-B9C5-93C2E2D75024}"/>
                                            </p:graphicEl>
                                          </p:spTgt>
                                        </p:tgtEl>
                                        <p:attrNameLst>
                                          <p:attrName>style.visibility</p:attrName>
                                        </p:attrNameLst>
                                      </p:cBhvr>
                                      <p:to>
                                        <p:strVal val="visible"/>
                                      </p:to>
                                    </p:set>
                                    <p:animEffect transition="in" filter="fade">
                                      <p:cBhvr>
                                        <p:cTn id="54" dur="500"/>
                                        <p:tgtEl>
                                          <p:spTgt spid="4">
                                            <p:graphicEl>
                                              <a:dgm id="{E97A2DBE-8C6D-4CE9-B9C5-93C2E2D75024}"/>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
                                            <p:graphicEl>
                                              <a:dgm id="{FBB164BD-E6C4-4065-BADA-C5068DF4D53E}"/>
                                            </p:graphicEl>
                                          </p:spTgt>
                                        </p:tgtEl>
                                        <p:attrNameLst>
                                          <p:attrName>style.visibility</p:attrName>
                                        </p:attrNameLst>
                                      </p:cBhvr>
                                      <p:to>
                                        <p:strVal val="visible"/>
                                      </p:to>
                                    </p:set>
                                    <p:animEffect transition="in" filter="fade">
                                      <p:cBhvr>
                                        <p:cTn id="59" dur="500"/>
                                        <p:tgtEl>
                                          <p:spTgt spid="4">
                                            <p:graphicEl>
                                              <a:dgm id="{FBB164BD-E6C4-4065-BADA-C5068DF4D53E}"/>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
                                            <p:graphicEl>
                                              <a:dgm id="{06F27B61-99E7-4D76-876D-EA9217B0B12C}"/>
                                            </p:graphicEl>
                                          </p:spTgt>
                                        </p:tgtEl>
                                        <p:attrNameLst>
                                          <p:attrName>style.visibility</p:attrName>
                                        </p:attrNameLst>
                                      </p:cBhvr>
                                      <p:to>
                                        <p:strVal val="visible"/>
                                      </p:to>
                                    </p:set>
                                    <p:animEffect transition="in" filter="fade">
                                      <p:cBhvr>
                                        <p:cTn id="62" dur="500"/>
                                        <p:tgtEl>
                                          <p:spTgt spid="4">
                                            <p:graphicEl>
                                              <a:dgm id="{06F27B61-99E7-4D76-876D-EA9217B0B12C}"/>
                                            </p:graphic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
                                            <p:graphicEl>
                                              <a:dgm id="{033C1F6A-7D68-486A-9B08-CC5FBB51FBAF}"/>
                                            </p:graphicEl>
                                          </p:spTgt>
                                        </p:tgtEl>
                                        <p:attrNameLst>
                                          <p:attrName>style.visibility</p:attrName>
                                        </p:attrNameLst>
                                      </p:cBhvr>
                                      <p:to>
                                        <p:strVal val="visible"/>
                                      </p:to>
                                    </p:set>
                                    <p:animEffect transition="in" filter="fade">
                                      <p:cBhvr>
                                        <p:cTn id="65" dur="500"/>
                                        <p:tgtEl>
                                          <p:spTgt spid="4">
                                            <p:graphicEl>
                                              <a:dgm id="{033C1F6A-7D68-486A-9B08-CC5FBB51FBAF}"/>
                                            </p:graphic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4">
                                            <p:graphicEl>
                                              <a:dgm id="{E1C917A6-DE99-4E02-945F-5622660D7E7F}"/>
                                            </p:graphicEl>
                                          </p:spTgt>
                                        </p:tgtEl>
                                        <p:attrNameLst>
                                          <p:attrName>style.visibility</p:attrName>
                                        </p:attrNameLst>
                                      </p:cBhvr>
                                      <p:to>
                                        <p:strVal val="visible"/>
                                      </p:to>
                                    </p:set>
                                    <p:animEffect transition="in" filter="fade">
                                      <p:cBhvr>
                                        <p:cTn id="70" dur="500"/>
                                        <p:tgtEl>
                                          <p:spTgt spid="4">
                                            <p:graphicEl>
                                              <a:dgm id="{E1C917A6-DE99-4E02-945F-5622660D7E7F}"/>
                                            </p:graphicEl>
                                          </p:spTgt>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4">
                                            <p:graphicEl>
                                              <a:dgm id="{574EF7F2-350D-48B5-AFD3-3A4CD681978C}"/>
                                            </p:graphicEl>
                                          </p:spTgt>
                                        </p:tgtEl>
                                        <p:attrNameLst>
                                          <p:attrName>style.visibility</p:attrName>
                                        </p:attrNameLst>
                                      </p:cBhvr>
                                      <p:to>
                                        <p:strVal val="visible"/>
                                      </p:to>
                                    </p:set>
                                    <p:animEffect transition="in" filter="fade">
                                      <p:cBhvr>
                                        <p:cTn id="73" dur="500"/>
                                        <p:tgtEl>
                                          <p:spTgt spid="4">
                                            <p:graphicEl>
                                              <a:dgm id="{574EF7F2-350D-48B5-AFD3-3A4CD681978C}"/>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4">
                                            <p:graphicEl>
                                              <a:dgm id="{8AE6304D-515A-4840-9897-B207A4FEEACA}"/>
                                            </p:graphicEl>
                                          </p:spTgt>
                                        </p:tgtEl>
                                        <p:attrNameLst>
                                          <p:attrName>style.visibility</p:attrName>
                                        </p:attrNameLst>
                                      </p:cBhvr>
                                      <p:to>
                                        <p:strVal val="visible"/>
                                      </p:to>
                                    </p:set>
                                    <p:animEffect transition="in" filter="fade">
                                      <p:cBhvr>
                                        <p:cTn id="76" dur="500"/>
                                        <p:tgtEl>
                                          <p:spTgt spid="4">
                                            <p:graphicEl>
                                              <a:dgm id="{8AE6304D-515A-4840-9897-B207A4FEEACA}"/>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graphicEl>
                                              <a:dgm id="{5D5098FD-45DB-41AF-96A8-908F052607CF}"/>
                                            </p:graphicEl>
                                          </p:spTgt>
                                        </p:tgtEl>
                                        <p:attrNameLst>
                                          <p:attrName>style.visibility</p:attrName>
                                        </p:attrNameLst>
                                      </p:cBhvr>
                                      <p:to>
                                        <p:strVal val="visible"/>
                                      </p:to>
                                    </p:set>
                                    <p:animEffect transition="in" filter="fade">
                                      <p:cBhvr>
                                        <p:cTn id="81" dur="500"/>
                                        <p:tgtEl>
                                          <p:spTgt spid="4">
                                            <p:graphicEl>
                                              <a:dgm id="{5D5098FD-45DB-41AF-96A8-908F052607CF}"/>
                                            </p:graphic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4">
                                            <p:graphicEl>
                                              <a:dgm id="{B4275F17-15D0-4FB9-9212-A77A2E3F6661}"/>
                                            </p:graphicEl>
                                          </p:spTgt>
                                        </p:tgtEl>
                                        <p:attrNameLst>
                                          <p:attrName>style.visibility</p:attrName>
                                        </p:attrNameLst>
                                      </p:cBhvr>
                                      <p:to>
                                        <p:strVal val="visible"/>
                                      </p:to>
                                    </p:set>
                                    <p:animEffect transition="in" filter="fade">
                                      <p:cBhvr>
                                        <p:cTn id="84" dur="500"/>
                                        <p:tgtEl>
                                          <p:spTgt spid="4">
                                            <p:graphicEl>
                                              <a:dgm id="{B4275F17-15D0-4FB9-9212-A77A2E3F6661}"/>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4">
                                            <p:graphicEl>
                                              <a:dgm id="{2EA54108-E125-4CE3-A3C2-12F00F9AF29B}"/>
                                            </p:graphicEl>
                                          </p:spTgt>
                                        </p:tgtEl>
                                        <p:attrNameLst>
                                          <p:attrName>style.visibility</p:attrName>
                                        </p:attrNameLst>
                                      </p:cBhvr>
                                      <p:to>
                                        <p:strVal val="visible"/>
                                      </p:to>
                                    </p:set>
                                    <p:animEffect transition="in" filter="fade">
                                      <p:cBhvr>
                                        <p:cTn id="87" dur="500"/>
                                        <p:tgtEl>
                                          <p:spTgt spid="4">
                                            <p:graphicEl>
                                              <a:dgm id="{2EA54108-E125-4CE3-A3C2-12F00F9AF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Liability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22491848"/>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2900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26046-FB2D-7E91-FBD6-FE0CB3FE3477}"/>
              </a:ext>
            </a:extLst>
          </p:cNvPr>
          <p:cNvSpPr>
            <a:spLocks noGrp="1"/>
          </p:cNvSpPr>
          <p:nvPr>
            <p:ph type="title"/>
          </p:nvPr>
        </p:nvSpPr>
        <p:spPr/>
        <p:txBody>
          <a:bodyPr/>
          <a:lstStyle/>
          <a:p>
            <a:r>
              <a:rPr lang="en-GB" dirty="0"/>
              <a:t>Now, lets test our knowledge…</a:t>
            </a:r>
            <a:br>
              <a:rPr lang="en-GB" dirty="0"/>
            </a:br>
            <a:r>
              <a:rPr lang="en-GB" dirty="0"/>
              <a:t>Scenario 1</a:t>
            </a:r>
          </a:p>
        </p:txBody>
      </p:sp>
      <p:sp>
        <p:nvSpPr>
          <p:cNvPr id="3" name="Content Placeholder 2">
            <a:extLst>
              <a:ext uri="{FF2B5EF4-FFF2-40B4-BE49-F238E27FC236}">
                <a16:creationId xmlns:a16="http://schemas.microsoft.com/office/drawing/2014/main" id="{07E8EA0D-ED43-46CE-7F13-86D56044E028}"/>
              </a:ext>
            </a:extLst>
          </p:cNvPr>
          <p:cNvSpPr>
            <a:spLocks noGrp="1"/>
          </p:cNvSpPr>
          <p:nvPr>
            <p:ph idx="1"/>
          </p:nvPr>
        </p:nvSpPr>
        <p:spPr/>
        <p:txBody>
          <a:bodyPr>
            <a:normAutofit/>
          </a:bodyPr>
          <a:lstStyle/>
          <a:p>
            <a:r>
              <a:rPr lang="en-GB" sz="3600" dirty="0"/>
              <a:t>Jack enters a department store with the intention to steal makeup for his girlfriend for her birthday. Jack grabs some lipstick and runs from the store without paying.</a:t>
            </a:r>
          </a:p>
          <a:p>
            <a:r>
              <a:rPr lang="en-GB" sz="3600" dirty="0"/>
              <a:t>Identify the AR and MR of this offence</a:t>
            </a:r>
          </a:p>
        </p:txBody>
      </p:sp>
    </p:spTree>
    <p:extLst>
      <p:ext uri="{BB962C8B-B14F-4D97-AF65-F5344CB8AC3E}">
        <p14:creationId xmlns:p14="http://schemas.microsoft.com/office/powerpoint/2010/main" val="2096157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5C1D-6E71-CA81-8A27-68B5D71F1A2D}"/>
              </a:ext>
            </a:extLst>
          </p:cNvPr>
          <p:cNvSpPr>
            <a:spLocks noGrp="1"/>
          </p:cNvSpPr>
          <p:nvPr>
            <p:ph type="title"/>
          </p:nvPr>
        </p:nvSpPr>
        <p:spPr/>
        <p:txBody>
          <a:bodyPr/>
          <a:lstStyle/>
          <a:p>
            <a:r>
              <a:rPr lang="en-GB" dirty="0"/>
              <a:t>Scenario 2</a:t>
            </a:r>
          </a:p>
        </p:txBody>
      </p:sp>
      <p:sp>
        <p:nvSpPr>
          <p:cNvPr id="3" name="Content Placeholder 2">
            <a:extLst>
              <a:ext uri="{FF2B5EF4-FFF2-40B4-BE49-F238E27FC236}">
                <a16:creationId xmlns:a16="http://schemas.microsoft.com/office/drawing/2014/main" id="{32821C77-3C9B-ABE1-884F-37CDD0762245}"/>
              </a:ext>
            </a:extLst>
          </p:cNvPr>
          <p:cNvSpPr>
            <a:spLocks noGrp="1"/>
          </p:cNvSpPr>
          <p:nvPr>
            <p:ph idx="1"/>
          </p:nvPr>
        </p:nvSpPr>
        <p:spPr/>
        <p:txBody>
          <a:bodyPr>
            <a:normAutofit fontScale="92500" lnSpcReduction="10000"/>
          </a:bodyPr>
          <a:lstStyle/>
          <a:p>
            <a:r>
              <a:rPr lang="en-GB" sz="3600" dirty="0"/>
              <a:t>Sarah, who works at his local MP’s office as a cleaner, discovers some documents marked ‘confidential’. Sarah takes the documents in the hope that there may be some information in those papers of monetary value</a:t>
            </a:r>
          </a:p>
          <a:p>
            <a:endParaRPr lang="en-GB" sz="3600" dirty="0"/>
          </a:p>
          <a:p>
            <a:r>
              <a:rPr lang="en-GB" sz="3600" dirty="0"/>
              <a:t>Identify the AR and MR of this offence</a:t>
            </a:r>
          </a:p>
          <a:p>
            <a:endParaRPr lang="en-GB" dirty="0"/>
          </a:p>
        </p:txBody>
      </p:sp>
    </p:spTree>
    <p:extLst>
      <p:ext uri="{BB962C8B-B14F-4D97-AF65-F5344CB8AC3E}">
        <p14:creationId xmlns:p14="http://schemas.microsoft.com/office/powerpoint/2010/main" val="714779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D1628877-E08F-4E76-A6D9-CAFB570DB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ellow question mark">
            <a:extLst>
              <a:ext uri="{FF2B5EF4-FFF2-40B4-BE49-F238E27FC236}">
                <a16:creationId xmlns:a16="http://schemas.microsoft.com/office/drawing/2014/main" id="{99D11083-C033-A96B-8FA1-FE7E6826DC45}"/>
              </a:ext>
            </a:extLst>
          </p:cNvPr>
          <p:cNvPicPr>
            <a:picLocks noChangeAspect="1"/>
          </p:cNvPicPr>
          <p:nvPr/>
        </p:nvPicPr>
        <p:blipFill rotWithShape="1">
          <a:blip r:embed="rId2"/>
          <a:srcRect l="15877" r="4143"/>
          <a:stretch/>
        </p:blipFill>
        <p:spPr>
          <a:xfrm>
            <a:off x="20" y="-1"/>
            <a:ext cx="9141694" cy="6858000"/>
          </a:xfrm>
          <a:prstGeom prst="rect">
            <a:avLst/>
          </a:prstGeom>
        </p:spPr>
      </p:pic>
      <p:sp>
        <p:nvSpPr>
          <p:cNvPr id="14" name="Rectangle 13">
            <a:extLst>
              <a:ext uri="{FF2B5EF4-FFF2-40B4-BE49-F238E27FC236}">
                <a16:creationId xmlns:a16="http://schemas.microsoft.com/office/drawing/2014/main" id="{57587975-CDAC-4067-A9DD-FF1F73F84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00114"/>
            <a:ext cx="3040144" cy="4257773"/>
          </a:xfrm>
          <a:prstGeom prst="rect">
            <a:avLst/>
          </a:pr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78401158-A1C4-4434-A2CD-41579ED45237}"/>
              </a:ext>
            </a:extLst>
          </p:cNvPr>
          <p:cNvSpPr txBox="1"/>
          <p:nvPr/>
        </p:nvSpPr>
        <p:spPr>
          <a:xfrm>
            <a:off x="250917" y="1653703"/>
            <a:ext cx="2521465" cy="247048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800" spc="-100">
                <a:solidFill>
                  <a:schemeClr val="bg1"/>
                </a:solidFill>
                <a:latin typeface="+mj-lt"/>
                <a:ea typeface="+mj-ea"/>
                <a:cs typeface="+mj-cs"/>
              </a:rPr>
              <a:t>Any questions?</a:t>
            </a:r>
          </a:p>
        </p:txBody>
      </p:sp>
    </p:spTree>
    <p:extLst>
      <p:ext uri="{BB962C8B-B14F-4D97-AF65-F5344CB8AC3E}">
        <p14:creationId xmlns:p14="http://schemas.microsoft.com/office/powerpoint/2010/main" val="368532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2688" y="1011093"/>
            <a:ext cx="6138166" cy="4758797"/>
          </a:xfrm>
        </p:spPr>
        <p:txBody>
          <a:bodyPr anchor="ctr">
            <a:normAutofit/>
          </a:bodyPr>
          <a:lstStyle/>
          <a:p>
            <a:r>
              <a:rPr lang="en-GB" sz="6300" dirty="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a:solidFill>
                  <a:schemeClr val="tx1">
                    <a:lumMod val="75000"/>
                    <a:lumOff val="25000"/>
                  </a:schemeClr>
                </a:solidFill>
              </a:rPr>
              <a:t>Criminal law lecture 1: Laura Knight</a:t>
            </a:r>
          </a:p>
        </p:txBody>
      </p:sp>
    </p:spTree>
    <p:extLst>
      <p:ext uri="{BB962C8B-B14F-4D97-AF65-F5344CB8AC3E}">
        <p14:creationId xmlns:p14="http://schemas.microsoft.com/office/powerpoint/2010/main" val="2919282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a:t>STRUCTURE OF A CRIME</a:t>
            </a:r>
          </a:p>
        </p:txBody>
      </p:sp>
      <p:sp>
        <p:nvSpPr>
          <p:cNvPr id="3" name="Content Placeholder 2"/>
          <p:cNvSpPr>
            <a:spLocks noGrp="1"/>
          </p:cNvSpPr>
          <p:nvPr>
            <p:ph idx="1"/>
          </p:nvPr>
        </p:nvSpPr>
        <p:spPr>
          <a:xfrm>
            <a:off x="2901950" y="761999"/>
            <a:ext cx="2689418" cy="5333999"/>
          </a:xfrm>
        </p:spPr>
        <p:txBody>
          <a:bodyPr>
            <a:normAutofit/>
          </a:bodyPr>
          <a:lstStyle/>
          <a:p>
            <a:pPr marL="0" indent="0">
              <a:buNone/>
            </a:pPr>
            <a:r>
              <a:rPr lang="en-GB" b="1" dirty="0"/>
              <a:t>EXTERNAL ELEMENTS: ACTUS REUS</a:t>
            </a:r>
          </a:p>
          <a:p>
            <a:pPr marL="0" indent="0">
              <a:buNone/>
            </a:pPr>
            <a:r>
              <a:rPr lang="en-GB" b="1" dirty="0"/>
              <a:t>‘Guilty Act’</a:t>
            </a:r>
          </a:p>
          <a:p>
            <a:pPr marL="0" indent="0">
              <a:buNone/>
            </a:pPr>
            <a:endParaRPr lang="en-GB" b="1" dirty="0"/>
          </a:p>
          <a:p>
            <a:pPr marL="0" indent="0">
              <a:buNone/>
            </a:pPr>
            <a:r>
              <a:rPr lang="en-GB" b="1" dirty="0"/>
              <a:t>INTERNAL ELEMENTS: MENS REA</a:t>
            </a:r>
          </a:p>
          <a:p>
            <a:pPr marL="0" indent="0">
              <a:buNone/>
            </a:pPr>
            <a:r>
              <a:rPr lang="en-GB" b="1" dirty="0"/>
              <a:t>‘Guilty mind’</a:t>
            </a:r>
          </a:p>
        </p:txBody>
      </p:sp>
      <p:pic>
        <p:nvPicPr>
          <p:cNvPr id="4" name="Picture 3"/>
          <p:cNvPicPr>
            <a:picLocks noChangeAspect="1"/>
          </p:cNvPicPr>
          <p:nvPr/>
        </p:nvPicPr>
        <p:blipFill>
          <a:blip r:embed="rId3"/>
          <a:stretch>
            <a:fillRect/>
          </a:stretch>
        </p:blipFill>
        <p:spPr>
          <a:xfrm>
            <a:off x="5863590" y="1621865"/>
            <a:ext cx="2713074" cy="1722128"/>
          </a:xfrm>
          <a:prstGeom prst="rect">
            <a:avLst/>
          </a:prstGeom>
        </p:spPr>
      </p:pic>
      <p:pic>
        <p:nvPicPr>
          <p:cNvPr id="5" name="Picture 4"/>
          <p:cNvPicPr>
            <a:picLocks noChangeAspect="1"/>
          </p:cNvPicPr>
          <p:nvPr/>
        </p:nvPicPr>
        <p:blipFill>
          <a:blip r:embed="rId4"/>
          <a:stretch>
            <a:fillRect/>
          </a:stretch>
        </p:blipFill>
        <p:spPr>
          <a:xfrm>
            <a:off x="5863590" y="3504142"/>
            <a:ext cx="2713074" cy="1805427"/>
          </a:xfrm>
          <a:prstGeom prst="rect">
            <a:avLst/>
          </a:prstGeom>
        </p:spPr>
      </p:pic>
    </p:spTree>
    <p:extLst>
      <p:ext uri="{BB962C8B-B14F-4D97-AF65-F5344CB8AC3E}">
        <p14:creationId xmlns:p14="http://schemas.microsoft.com/office/powerpoint/2010/main" val="948593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11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7" dur="500"/>
                                        <p:tgtEl>
                                          <p:spTgt spid="2">
                                            <p:graphicEl>
                                              <a:dgm id="{8120CC99-D086-4A43-ACB1-280FC7727B6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2" dur="500"/>
                                        <p:tgtEl>
                                          <p:spTgt spid="2">
                                            <p:graphicEl>
                                              <a:dgm id="{3496C78A-8954-4CF3-8109-0913956CF1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5" dur="500"/>
                                        <p:tgtEl>
                                          <p:spTgt spid="2">
                                            <p:graphicEl>
                                              <a:dgm id="{A3E43139-F2A2-4F88-ACC2-34BE478A42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0" dur="500"/>
                                        <p:tgtEl>
                                          <p:spTgt spid="2">
                                            <p:graphicEl>
                                              <a:dgm id="{481B1E4C-B887-4405-AEA6-517708F8BA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3" dur="500"/>
                                        <p:tgtEl>
                                          <p:spTgt spid="2">
                                            <p:graphicEl>
                                              <a:dgm id="{E1D580E9-E485-4344-B5D9-F3C62878DB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28" dur="500"/>
                                        <p:tgtEl>
                                          <p:spTgt spid="2">
                                            <p:graphicEl>
                                              <a:dgm id="{BC347F99-29F1-423E-B166-3192DE6374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1" dur="500"/>
                                        <p:tgtEl>
                                          <p:spTgt spid="2">
                                            <p:graphicEl>
                                              <a:dgm id="{0B80EA2D-C194-4A29-8C35-E427097F3B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36" dur="500"/>
                                        <p:tgtEl>
                                          <p:spTgt spid="2">
                                            <p:graphicEl>
                                              <a:dgm id="{C3794657-66FC-4885-A57A-7C6C6E1331A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39" dur="500"/>
                                        <p:tgtEl>
                                          <p:spTgt spid="2">
                                            <p:graphicEl>
                                              <a:dgm id="{DF173682-F3D6-418E-B079-A703E3C80F4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4" dur="500"/>
                                        <p:tgtEl>
                                          <p:spTgt spid="2">
                                            <p:graphicEl>
                                              <a:dgm id="{6C1EABCD-0D17-45DD-96E3-CEB0648522E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47" dur="500"/>
                                        <p:tgtEl>
                                          <p:spTgt spid="2">
                                            <p:graphicEl>
                                              <a:dgm id="{243AAC52-3B28-4D82-8CE5-922586BC09F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2" dur="500"/>
                                        <p:tgtEl>
                                          <p:spTgt spid="2">
                                            <p:graphicEl>
                                              <a:dgm id="{7A0E7EE6-B497-44A3-BC19-F8777000A05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5"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832" y="768097"/>
            <a:ext cx="6737617" cy="1000978"/>
          </a:xfrm>
        </p:spPr>
        <p:txBody>
          <a:bodyPr>
            <a:normAutofit/>
          </a:bodyPr>
          <a:lstStyle/>
          <a:p>
            <a:r>
              <a:rPr lang="en-GB" dirty="0">
                <a:solidFill>
                  <a:schemeClr val="tx1"/>
                </a:solidFill>
              </a:rPr>
              <a:t>Example of Actus Reus</a:t>
            </a:r>
          </a:p>
        </p:txBody>
      </p:sp>
      <p:sp>
        <p:nvSpPr>
          <p:cNvPr id="3" name="Content Placeholder 2"/>
          <p:cNvSpPr>
            <a:spLocks noGrp="1"/>
          </p:cNvSpPr>
          <p:nvPr>
            <p:ph idx="1"/>
          </p:nvPr>
        </p:nvSpPr>
        <p:spPr>
          <a:xfrm>
            <a:off x="1200564" y="2535446"/>
            <a:ext cx="6737617" cy="3554457"/>
          </a:xfrm>
          <a:solidFill>
            <a:schemeClr val="bg1"/>
          </a:solidFill>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spTree>
    <p:extLst>
      <p:ext uri="{BB962C8B-B14F-4D97-AF65-F5344CB8AC3E}">
        <p14:creationId xmlns:p14="http://schemas.microsoft.com/office/powerpoint/2010/main" val="3335561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spTree>
    <p:extLst>
      <p:ext uri="{BB962C8B-B14F-4D97-AF65-F5344CB8AC3E}">
        <p14:creationId xmlns:p14="http://schemas.microsoft.com/office/powerpoint/2010/main" val="3334797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24</a:t>
            </a:fld>
            <a:endParaRPr lang="en-GB" sz="1000"/>
          </a:p>
        </p:txBody>
      </p:sp>
      <p:graphicFrame>
        <p:nvGraphicFramePr>
          <p:cNvPr id="3" name="Diagram 2"/>
          <p:cNvGraphicFramePr/>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83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7" dur="500"/>
                                        <p:tgtEl>
                                          <p:spTgt spid="3">
                                            <p:graphicEl>
                                              <a:dgm id="{E266DE7D-B662-46D8-A63F-EB6EAAA554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2" dur="500"/>
                                        <p:tgtEl>
                                          <p:spTgt spid="3">
                                            <p:graphicEl>
                                              <a:dgm id="{D5725CEE-CEE3-4D36-B349-4E8B38DA169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17" dur="500"/>
                                        <p:tgtEl>
                                          <p:spTgt spid="3">
                                            <p:graphicEl>
                                              <a:dgm id="{4147E62A-74B0-48B0-87C0-D054079A8D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2" dur="500"/>
                                        <p:tgtEl>
                                          <p:spTgt spid="3">
                                            <p:graphicEl>
                                              <a:dgm id="{5E22659C-70A9-4F31-AC6E-66D79BEAD8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27"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216936" y="1123837"/>
            <a:ext cx="4838332" cy="1255469"/>
          </a:xfrm>
          <a:solidFill>
            <a:schemeClr val="bg1"/>
          </a:solidFill>
        </p:spPr>
        <p:txBody>
          <a:bodyPr>
            <a:normAutofit/>
          </a:bodyPr>
          <a:lstStyle/>
          <a:p>
            <a:pPr eaLnBrk="1" hangingPunct="1">
              <a:defRPr/>
            </a:pPr>
            <a:r>
              <a:rPr lang="en-GB" u="sng" dirty="0">
                <a:solidFill>
                  <a:schemeClr val="tx1"/>
                </a:solidFill>
                <a:effectLst>
                  <a:outerShdw blurRad="38100" dist="38100" dir="2700000" algn="tl">
                    <a:srgbClr val="C0C0C0"/>
                  </a:outerShdw>
                </a:effectLst>
              </a:rPr>
              <a:t>CONDUCT BY OMISSION</a:t>
            </a:r>
            <a:endParaRPr lang="en-GB" u="sng" dirty="0">
              <a:solidFill>
                <a:schemeClr val="tx1"/>
              </a:solidFill>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0204" y="2204864"/>
            <a:ext cx="5035063" cy="4151486"/>
          </a:xfrm>
          <a:solidFill>
            <a:schemeClr val="bg1"/>
          </a:solidFill>
        </p:spPr>
        <p:txBody>
          <a:bodyPr anchor="t">
            <a:normAutofit lnSpcReduction="10000"/>
          </a:bodyPr>
          <a:lstStyle/>
          <a:p>
            <a:pPr>
              <a:defRPr/>
            </a:pPr>
            <a:r>
              <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Failure to act</a:t>
            </a:r>
          </a:p>
          <a:p>
            <a:pPr marL="114300" indent="0">
              <a:buNone/>
              <a:defRPr/>
            </a:pPr>
            <a:endPar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for a failure to act is the exception, rather than the rule.</a:t>
            </a:r>
          </a:p>
          <a:p>
            <a:pPr>
              <a:defRPr/>
            </a:pPr>
            <a:endPar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arises where:-</a:t>
            </a:r>
          </a:p>
          <a:p>
            <a:pPr>
              <a:defRPr/>
            </a:pPr>
            <a:r>
              <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2000" b="1" dirty="0" err="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Offence is capable of commission by omission</a:t>
            </a:r>
          </a:p>
          <a:p>
            <a:pPr>
              <a:defRPr/>
            </a:pPr>
            <a:r>
              <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(ii) D under a legal duty to act</a:t>
            </a:r>
          </a:p>
          <a:p>
            <a:pPr>
              <a:defRPr/>
            </a:pPr>
            <a:r>
              <a:rPr lang="en-GB" sz="20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(iii) D unreasonably failed to act on that duty</a:t>
            </a:r>
          </a:p>
          <a:p>
            <a:pPr>
              <a:defRPr/>
            </a:pPr>
            <a:endParaRPr lang="en-GB" sz="1600" b="1" dirty="0">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dirty="0">
              <a:solidFill>
                <a:srgbClr val="FFFFFF"/>
              </a:solidFill>
              <a:effectLst>
                <a:outerShdw blurRad="38100" dist="38100" dir="2700000" algn="tl">
                  <a:srgbClr val="C0C0C0"/>
                </a:outerShdw>
              </a:effectLst>
              <a:latin typeface="Comic Sans MS" pitchFamily="66" charset="0"/>
            </a:endParaRPr>
          </a:p>
          <a:p>
            <a:pPr>
              <a:defRPr/>
            </a:pPr>
            <a:endParaRPr lang="en-GB" sz="1600" b="1" dirty="0">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dirty="0">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dirty="0">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dirty="0">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dirty="0">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3"/>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4"/>
          <a:srcRect l="9667" r="17636" b="-1"/>
          <a:stretch/>
        </p:blipFill>
        <p:spPr>
          <a:xfrm>
            <a:off x="5658774" y="3505358"/>
            <a:ext cx="2833714" cy="2584546"/>
          </a:xfrm>
          <a:prstGeom prst="rect">
            <a:avLst/>
          </a:prstGeom>
        </p:spPr>
      </p:pic>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25</a:t>
            </a:fld>
            <a:endParaRPr lang="en-GB"/>
          </a:p>
        </p:txBody>
      </p:sp>
    </p:spTree>
    <p:extLst>
      <p:ext uri="{BB962C8B-B14F-4D97-AF65-F5344CB8AC3E}">
        <p14:creationId xmlns:p14="http://schemas.microsoft.com/office/powerpoint/2010/main" val="200312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500"/>
                                        <p:tgtEl>
                                          <p:spTgt spid="1126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fade">
                                      <p:cBhvr>
                                        <p:cTn id="27" dur="500"/>
                                        <p:tgtEl>
                                          <p:spTgt spid="1126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fade">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THINKPOINT</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lgn="ctr">
              <a:buNone/>
            </a:pPr>
            <a:r>
              <a:rPr lang="en-GB" sz="4000" b="1" dirty="0">
                <a:solidFill>
                  <a:schemeClr val="tx1"/>
                </a:solidFill>
              </a:rPr>
              <a:t>WHY DO YOU THINK THAT WE DO NOT HAVE A ‘GOOD SAMARITAN’ LAW IN ENGLAND AND WALES?</a:t>
            </a:r>
          </a:p>
        </p:txBody>
      </p:sp>
    </p:spTree>
    <p:extLst>
      <p:ext uri="{BB962C8B-B14F-4D97-AF65-F5344CB8AC3E}">
        <p14:creationId xmlns:p14="http://schemas.microsoft.com/office/powerpoint/2010/main" val="9349395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a:t>CONDUCT BY OMISSION</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200" b="1" u="sng" dirty="0">
                <a:solidFill>
                  <a:schemeClr val="tx1"/>
                </a:solidFill>
              </a:rPr>
              <a:t>Criminal liability for omissions may be justified in certain circumstances:</a:t>
            </a:r>
          </a:p>
          <a:p>
            <a:endParaRPr lang="en-GB" sz="2200" dirty="0">
              <a:solidFill>
                <a:schemeClr val="tx1"/>
              </a:solidFill>
            </a:endParaRPr>
          </a:p>
          <a:p>
            <a:pPr>
              <a:buFontTx/>
              <a:buChar char="-"/>
            </a:pPr>
            <a:r>
              <a:rPr lang="en-GB" sz="2200" dirty="0">
                <a:solidFill>
                  <a:schemeClr val="tx1"/>
                </a:solidFill>
              </a:rPr>
              <a:t>D will only be liable for failing to act if he is under a </a:t>
            </a:r>
            <a:r>
              <a:rPr lang="en-GB" sz="2200" b="1" dirty="0">
                <a:solidFill>
                  <a:schemeClr val="tx1"/>
                </a:solidFill>
              </a:rPr>
              <a:t>legal duty to act</a:t>
            </a:r>
            <a:r>
              <a:rPr lang="en-GB" sz="2200" dirty="0">
                <a:solidFill>
                  <a:schemeClr val="tx1"/>
                </a:solidFill>
              </a:rPr>
              <a:t>. This usually requires some sort of relationship, or closeness between D and V</a:t>
            </a:r>
          </a:p>
          <a:p>
            <a:pPr>
              <a:buFontTx/>
              <a:buChar char="-"/>
            </a:pPr>
            <a:r>
              <a:rPr lang="en-GB" sz="2200" dirty="0">
                <a:solidFill>
                  <a:schemeClr val="tx1"/>
                </a:solidFill>
              </a:rPr>
              <a:t>In some instances an act is not necessarily more immoral than an omission</a:t>
            </a:r>
          </a:p>
        </p:txBody>
      </p:sp>
    </p:spTree>
    <p:extLst>
      <p:ext uri="{BB962C8B-B14F-4D97-AF65-F5344CB8AC3E}">
        <p14:creationId xmlns:p14="http://schemas.microsoft.com/office/powerpoint/2010/main" val="1762140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111" y="290059"/>
            <a:ext cx="4333239" cy="1565146"/>
          </a:xfrm>
        </p:spPr>
        <p:txBody>
          <a:bodyPr anchor="b">
            <a:normAutofit/>
          </a:bodyPr>
          <a:lstStyle/>
          <a:p>
            <a:pPr algn="ctr"/>
            <a:r>
              <a:rPr lang="en-GB" sz="4000" dirty="0">
                <a:solidFill>
                  <a:schemeClr val="tx1"/>
                </a:solidFill>
              </a:rPr>
              <a:t>Commission by omission</a:t>
            </a:r>
          </a:p>
        </p:txBody>
      </p:sp>
      <p:pic>
        <p:nvPicPr>
          <p:cNvPr id="5" name="Picture 4"/>
          <p:cNvPicPr>
            <a:picLocks noChangeAspect="1"/>
          </p:cNvPicPr>
          <p:nvPr/>
        </p:nvPicPr>
        <p:blipFill rotWithShape="1">
          <a:blip r:embed="rId3"/>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4"/>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5"/>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1" y="2169912"/>
            <a:ext cx="4333239" cy="3224614"/>
          </a:xfrm>
        </p:spPr>
        <p:txBody>
          <a:bodyPr anchor="t">
            <a:normAutofit fontScale="92500" lnSpcReduction="20000"/>
          </a:bodyPr>
          <a:lstStyle/>
          <a:p>
            <a:endParaRPr lang="en-GB" sz="1800" dirty="0">
              <a:solidFill>
                <a:schemeClr val="tx1"/>
              </a:solidFill>
            </a:endParaRPr>
          </a:p>
          <a:p>
            <a:r>
              <a:rPr lang="en-GB" sz="2800" dirty="0">
                <a:solidFill>
                  <a:schemeClr val="tx1"/>
                </a:solidFill>
              </a:rPr>
              <a:t> </a:t>
            </a:r>
            <a:r>
              <a:rPr lang="en-GB" sz="2800" b="1" i="1" dirty="0">
                <a:solidFill>
                  <a:schemeClr val="tx1"/>
                </a:solidFill>
              </a:rPr>
              <a:t>Gibbins and Proctor (1918) 13 Cr App R 134</a:t>
            </a:r>
          </a:p>
          <a:p>
            <a:pPr marL="0" indent="0">
              <a:buNone/>
            </a:pPr>
            <a:endParaRPr lang="en-GB" sz="2800" b="1" i="1" dirty="0">
              <a:solidFill>
                <a:schemeClr val="tx1"/>
              </a:solidFill>
            </a:endParaRPr>
          </a:p>
          <a:p>
            <a:r>
              <a:rPr lang="en-GB" sz="2800" b="1" i="1" dirty="0">
                <a:solidFill>
                  <a:schemeClr val="tx1"/>
                </a:solidFill>
              </a:rPr>
              <a:t>Santana Bermudez [2004] Crim LR 471</a:t>
            </a:r>
          </a:p>
          <a:p>
            <a:endParaRPr lang="en-GB" sz="2800" dirty="0">
              <a:solidFill>
                <a:schemeClr val="tx1"/>
              </a:solidFill>
            </a:endParaRPr>
          </a:p>
          <a:p>
            <a:r>
              <a:rPr lang="en-GB" sz="2800" b="1" i="1" dirty="0">
                <a:solidFill>
                  <a:schemeClr val="tx1"/>
                </a:solidFill>
              </a:rPr>
              <a:t>Miller [1983] 2 AC 161</a:t>
            </a:r>
            <a:endParaRPr lang="en-GB" sz="1800" dirty="0">
              <a:solidFill>
                <a:schemeClr val="tx1"/>
              </a:solidFill>
            </a:endParaRPr>
          </a:p>
          <a:p>
            <a:endParaRPr lang="en-GB" sz="1500" dirty="0">
              <a:solidFill>
                <a:srgbClr val="FFFFFF"/>
              </a:solidFill>
            </a:endParaRPr>
          </a:p>
        </p:txBody>
      </p:sp>
    </p:spTree>
    <p:extLst>
      <p:ext uri="{BB962C8B-B14F-4D97-AF65-F5344CB8AC3E}">
        <p14:creationId xmlns:p14="http://schemas.microsoft.com/office/powerpoint/2010/main" val="28291131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800"/>
              <a:t>Elements of </a:t>
            </a:r>
            <a:r>
              <a:rPr lang="en-GB" sz="2800" err="1"/>
              <a:t>Actus</a:t>
            </a:r>
            <a:r>
              <a:rPr lang="en-GB" sz="2800"/>
              <a:t> Reus: </a:t>
            </a:r>
            <a:r>
              <a:rPr lang="en-GB" sz="2800" b="1"/>
              <a:t>Consequence</a:t>
            </a:r>
          </a:p>
        </p:txBody>
      </p:sp>
      <p:sp>
        <p:nvSpPr>
          <p:cNvPr id="3" name="Content Placeholder 2"/>
          <p:cNvSpPr>
            <a:spLocks noGrp="1"/>
          </p:cNvSpPr>
          <p:nvPr>
            <p:ph idx="1"/>
          </p:nvPr>
        </p:nvSpPr>
        <p:spPr>
          <a:xfrm>
            <a:off x="2901950" y="864108"/>
            <a:ext cx="2689418" cy="5120640"/>
          </a:xfrm>
        </p:spPr>
        <p:txBody>
          <a:bodyPr>
            <a:normAutofit/>
          </a:bodyPr>
          <a:lstStyle/>
          <a:p>
            <a:endParaRPr lang="en-GB"/>
          </a:p>
          <a:p>
            <a:r>
              <a:rPr lang="en-GB"/>
              <a:t>Not every result</a:t>
            </a:r>
          </a:p>
          <a:p>
            <a:endParaRPr lang="en-GB"/>
          </a:p>
          <a:p>
            <a:r>
              <a:rPr lang="en-GB"/>
              <a:t>Only those required for liability</a:t>
            </a:r>
          </a:p>
          <a:p>
            <a:endParaRPr lang="en-GB"/>
          </a:p>
          <a:p>
            <a:r>
              <a:rPr lang="en-GB"/>
              <a:t>Caused by D’s conduct</a:t>
            </a:r>
          </a:p>
          <a:p>
            <a:endParaRPr lang="en-GB"/>
          </a:p>
          <a:p>
            <a:r>
              <a:rPr lang="en-GB" b="1"/>
              <a:t>Not all offences require results</a:t>
            </a:r>
          </a:p>
        </p:txBody>
      </p:sp>
      <p:pic>
        <p:nvPicPr>
          <p:cNvPr id="4" name="Picture 3"/>
          <p:cNvPicPr>
            <a:picLocks noChangeAspect="1"/>
          </p:cNvPicPr>
          <p:nvPr/>
        </p:nvPicPr>
        <p:blipFill rotWithShape="1">
          <a:blip r:embed="rId3"/>
          <a:srcRect l="32157" r="33976"/>
          <a:stretch/>
        </p:blipFill>
        <p:spPr>
          <a:xfrm>
            <a:off x="5863590" y="758952"/>
            <a:ext cx="2713074" cy="5330952"/>
          </a:xfrm>
          <a:prstGeom prst="rect">
            <a:avLst/>
          </a:prstGeom>
        </p:spPr>
      </p:pic>
    </p:spTree>
    <p:extLst>
      <p:ext uri="{BB962C8B-B14F-4D97-AF65-F5344CB8AC3E}">
        <p14:creationId xmlns:p14="http://schemas.microsoft.com/office/powerpoint/2010/main" val="33292278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9220399" cy="6525344"/>
          </a:xfrm>
          <a:prstGeom prst="rect">
            <a:avLst/>
          </a:prstGeom>
        </p:spPr>
      </p:pic>
    </p:spTree>
    <p:extLst>
      <p:ext uri="{BB962C8B-B14F-4D97-AF65-F5344CB8AC3E}">
        <p14:creationId xmlns:p14="http://schemas.microsoft.com/office/powerpoint/2010/main" val="40441512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950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3"/>
          <a:stretch>
            <a:fillRect/>
          </a:stretch>
        </p:blipFill>
        <p:spPr>
          <a:xfrm>
            <a:off x="289187" y="4437112"/>
            <a:ext cx="2724150" cy="1676400"/>
          </a:xfrm>
          <a:prstGeom prst="rect">
            <a:avLst/>
          </a:prstGeom>
        </p:spPr>
      </p:pic>
    </p:spTree>
    <p:extLst>
      <p:ext uri="{BB962C8B-B14F-4D97-AF65-F5344CB8AC3E}">
        <p14:creationId xmlns:p14="http://schemas.microsoft.com/office/powerpoint/2010/main" val="31756809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26433" r="28630"/>
          <a:stretch/>
        </p:blipFill>
        <p:spPr>
          <a:xfrm>
            <a:off x="179512" y="188640"/>
            <a:ext cx="1224136" cy="1676400"/>
          </a:xfrm>
          <a:prstGeom prst="rect">
            <a:avLst/>
          </a:prstGeom>
        </p:spPr>
      </p:pic>
      <p:pic>
        <p:nvPicPr>
          <p:cNvPr id="4" name="Content Placeholder 3"/>
          <p:cNvPicPr>
            <a:picLocks noGrp="1" noChangeAspect="1"/>
          </p:cNvPicPr>
          <p:nvPr>
            <p:ph idx="4294967295"/>
          </p:nvPr>
        </p:nvPicPr>
        <p:blipFill>
          <a:blip r:embed="rId4"/>
          <a:stretch>
            <a:fillRect/>
          </a:stretch>
        </p:blipFill>
        <p:spPr>
          <a:xfrm>
            <a:off x="1753926" y="909872"/>
            <a:ext cx="7380312" cy="5038255"/>
          </a:xfrm>
          <a:prstGeom prst="rect">
            <a:avLst/>
          </a:prstGeom>
        </p:spPr>
      </p:pic>
    </p:spTree>
    <p:extLst>
      <p:ext uri="{BB962C8B-B14F-4D97-AF65-F5344CB8AC3E}">
        <p14:creationId xmlns:p14="http://schemas.microsoft.com/office/powerpoint/2010/main" val="15102840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spTree>
    <p:extLst>
      <p:ext uri="{BB962C8B-B14F-4D97-AF65-F5344CB8AC3E}">
        <p14:creationId xmlns:p14="http://schemas.microsoft.com/office/powerpoint/2010/main" val="1128074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33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7" dur="500"/>
                                        <p:tgtEl>
                                          <p:spTgt spid="4">
                                            <p:graphicEl>
                                              <a:dgm id="{D78ED79C-BAE1-486E-998A-0ACEACC489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2" dur="500"/>
                                        <p:tgtEl>
                                          <p:spTgt spid="4">
                                            <p:graphicEl>
                                              <a:dgm id="{1846E1FD-B84E-4E0E-978F-25EDBBFD68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5" dur="500"/>
                                        <p:tgtEl>
                                          <p:spTgt spid="4">
                                            <p:graphicEl>
                                              <a:dgm id="{8DCD1067-2877-4D7E-8CED-1FE40DB8508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0" dur="500"/>
                                        <p:tgtEl>
                                          <p:spTgt spid="4">
                                            <p:graphicEl>
                                              <a:dgm id="{B58DED35-5272-475E-8FEA-99484995C9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3" dur="500"/>
                                        <p:tgtEl>
                                          <p:spTgt spid="4">
                                            <p:graphicEl>
                                              <a:dgm id="{6CB84F14-0162-4BDD-B581-13DDBDAF13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28" dur="500"/>
                                        <p:tgtEl>
                                          <p:spTgt spid="4">
                                            <p:graphicEl>
                                              <a:dgm id="{2138CDDC-6CDF-471B-BC36-2FE3BD2EB24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1" dur="500"/>
                                        <p:tgtEl>
                                          <p:spTgt spid="4">
                                            <p:graphicEl>
                                              <a:dgm id="{BFF59E52-EDC1-4C19-BF4E-53FF61E3A3C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36" dur="500"/>
                                        <p:tgtEl>
                                          <p:spTgt spid="4">
                                            <p:graphicEl>
                                              <a:dgm id="{C307667A-6E05-4459-8DF2-4C5454DB9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39" dur="500"/>
                                        <p:tgtEl>
                                          <p:spTgt spid="4">
                                            <p:graphicEl>
                                              <a:dgm id="{76DDC1B1-344E-4258-963E-3D0F56909663}"/>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2"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600"/>
              <a:t>Legal cause must be SUBSTANTIAL </a:t>
            </a:r>
          </a:p>
        </p:txBody>
      </p:sp>
      <p:graphicFrame>
        <p:nvGraphicFramePr>
          <p:cNvPr id="11" name="Content Placeholder 2">
            <a:extLst>
              <a:ext uri="{FF2B5EF4-FFF2-40B4-BE49-F238E27FC236}">
                <a16:creationId xmlns:a16="http://schemas.microsoft.com/office/drawing/2014/main" id="{A7918549-94B2-BE67-BA34-A0CDA3AE0E63}"/>
              </a:ext>
            </a:extLst>
          </p:cNvPr>
          <p:cNvGraphicFramePr>
            <a:graphicFrameLocks noGrp="1"/>
          </p:cNvGraphicFramePr>
          <p:nvPr>
            <p:ph idx="1"/>
            <p:extLst>
              <p:ext uri="{D42A27DB-BD31-4B8C-83A1-F6EECF244321}">
                <p14:modId xmlns:p14="http://schemas.microsoft.com/office/powerpoint/2010/main" val="2378592793"/>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35539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300"/>
              <a:t>Legal cause must be BLAMEWORTHY</a:t>
            </a:r>
          </a:p>
        </p:txBody>
      </p:sp>
      <p:sp>
        <p:nvSpPr>
          <p:cNvPr id="3" name="Content Placeholder 2"/>
          <p:cNvSpPr>
            <a:spLocks noGrp="1"/>
          </p:cNvSpPr>
          <p:nvPr>
            <p:ph idx="1"/>
          </p:nvPr>
        </p:nvSpPr>
        <p:spPr>
          <a:xfrm>
            <a:off x="2901950" y="864108"/>
            <a:ext cx="2689418" cy="5120640"/>
          </a:xfrm>
        </p:spPr>
        <p:txBody>
          <a:bodyPr>
            <a:normAutofit/>
          </a:bodyPr>
          <a:lstStyle/>
          <a:p>
            <a:r>
              <a:rPr lang="en-GB" sz="1800" i="1"/>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guilty of gross negligence manslaughter.</a:t>
            </a:r>
          </a:p>
        </p:txBody>
      </p:sp>
      <p:pic>
        <p:nvPicPr>
          <p:cNvPr id="4" name="Picture 3"/>
          <p:cNvPicPr>
            <a:picLocks noChangeAspect="1"/>
          </p:cNvPicPr>
          <p:nvPr/>
        </p:nvPicPr>
        <p:blipFill>
          <a:blip r:embed="rId3"/>
          <a:stretch>
            <a:fillRect/>
          </a:stretch>
        </p:blipFill>
        <p:spPr>
          <a:xfrm>
            <a:off x="5863590" y="2511518"/>
            <a:ext cx="2606040" cy="1834964"/>
          </a:xfrm>
          <a:prstGeom prst="rect">
            <a:avLst/>
          </a:prstGeom>
        </p:spPr>
      </p:pic>
    </p:spTree>
    <p:extLst>
      <p:ext uri="{BB962C8B-B14F-4D97-AF65-F5344CB8AC3E}">
        <p14:creationId xmlns:p14="http://schemas.microsoft.com/office/powerpoint/2010/main" val="27999998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615152" y="4424749"/>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a:cxnSpLocks/>
            <a:endCxn id="5" idx="2"/>
          </p:cNvCxnSpPr>
          <p:nvPr/>
        </p:nvCxnSpPr>
        <p:spPr>
          <a:xfrm>
            <a:off x="3802254" y="4968895"/>
            <a:ext cx="3448428" cy="279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791409" y="46093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spTree>
    <p:extLst>
      <p:ext uri="{BB962C8B-B14F-4D97-AF65-F5344CB8AC3E}">
        <p14:creationId xmlns:p14="http://schemas.microsoft.com/office/powerpoint/2010/main" val="14063737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 ways:</a:t>
            </a:r>
            <a:endParaRPr lang="en-US" dirty="0">
              <a:solidFill>
                <a:schemeClr val="tx1"/>
              </a:solidFill>
            </a:endParaRPr>
          </a:p>
          <a:p>
            <a:pPr marL="0" indent="0">
              <a:buNone/>
            </a:pPr>
            <a:r>
              <a:rPr lang="en-GB" b="1" dirty="0">
                <a:solidFill>
                  <a:schemeClr val="tx1"/>
                </a:solidFill>
              </a:rPr>
              <a:t>(a)	Unexpected, ‘extraordinary’ event</a:t>
            </a:r>
            <a:endParaRPr lang="en-US" dirty="0">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dirty="0">
              <a:solidFill>
                <a:schemeClr val="tx1"/>
              </a:solidFill>
            </a:endParaRPr>
          </a:p>
        </p:txBody>
      </p:sp>
    </p:spTree>
    <p:extLst>
      <p:ext uri="{BB962C8B-B14F-4D97-AF65-F5344CB8AC3E}">
        <p14:creationId xmlns:p14="http://schemas.microsoft.com/office/powerpoint/2010/main" val="2296618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3"/>
          <a:stretch>
            <a:fillRect/>
          </a:stretch>
        </p:blipFill>
        <p:spPr>
          <a:xfrm>
            <a:off x="61507" y="836712"/>
            <a:ext cx="2466975" cy="1847850"/>
          </a:xfrm>
          <a:prstGeom prst="rect">
            <a:avLst/>
          </a:prstGeom>
        </p:spPr>
      </p:pic>
    </p:spTree>
    <p:extLst>
      <p:ext uri="{BB962C8B-B14F-4D97-AF65-F5344CB8AC3E}">
        <p14:creationId xmlns:p14="http://schemas.microsoft.com/office/powerpoint/2010/main" val="15725551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70695" y="1683144"/>
            <a:ext cx="2081191" cy="3491712"/>
          </a:xfrm>
        </p:spPr>
        <p:txBody>
          <a:bodyPr vert="horz" lIns="91440" tIns="45720" rIns="91440" bIns="45720" rtlCol="0" anchor="ctr">
            <a:normAutofit/>
          </a:bodyPr>
          <a:lstStyle/>
          <a:p>
            <a:r>
              <a:rPr lang="en-US" sz="3600"/>
              <a:t>Victims behaviour</a:t>
            </a:r>
          </a:p>
        </p:txBody>
      </p:sp>
      <p:sp>
        <p:nvSpPr>
          <p:cNvPr id="4" name="Rectangle 3"/>
          <p:cNvSpPr/>
          <p:nvPr/>
        </p:nvSpPr>
        <p:spPr>
          <a:xfrm>
            <a:off x="3347864" y="1093393"/>
            <a:ext cx="4901196" cy="4744251"/>
          </a:xfrm>
          <a:prstGeom prst="rect">
            <a:avLst/>
          </a:prstGeom>
        </p:spPr>
        <p:txBody>
          <a:bodyPr vert="horz" lIns="91440" tIns="45720" rIns="91440" bIns="45720" rtlCol="0" anchor="ctr">
            <a:normAutofit lnSpcReduction="10000"/>
          </a:bodyPr>
          <a:lstStyle/>
          <a:p>
            <a:pPr indent="-182880">
              <a:lnSpc>
                <a:spcPct val="90000"/>
              </a:lnSpc>
              <a:spcAft>
                <a:spcPts val="600"/>
              </a:spcAft>
              <a:buClr>
                <a:schemeClr val="accent1"/>
              </a:buClr>
              <a:buFont typeface="Wingdings 2" pitchFamily="18" charset="2"/>
              <a:buChar char=""/>
              <a:defRPr/>
            </a:pPr>
            <a:endParaRPr lang="en-US" sz="2800" dirty="0">
              <a:solidFill>
                <a:schemeClr val="tx1">
                  <a:lumMod val="65000"/>
                  <a:lumOff val="35000"/>
                </a:schemeClr>
              </a:solidFill>
              <a:effectLst>
                <a:outerShdw blurRad="38100" dist="38100" dir="2700000" algn="tl">
                  <a:srgbClr val="C0C0C0"/>
                </a:outerShdw>
              </a:effectLst>
            </a:endParaRPr>
          </a:p>
          <a:p>
            <a:pPr indent="-182880">
              <a:lnSpc>
                <a:spcPct val="90000"/>
              </a:lnSpc>
              <a:spcAft>
                <a:spcPts val="600"/>
              </a:spcAft>
              <a:buClr>
                <a:schemeClr val="accent1"/>
              </a:buClr>
              <a:buFont typeface="Wingdings 2" pitchFamily="18" charset="2"/>
              <a:buChar char=""/>
              <a:defRPr/>
            </a:pPr>
            <a:r>
              <a:rPr lang="en-US" sz="2800" dirty="0">
                <a:solidFill>
                  <a:schemeClr val="tx1">
                    <a:lumMod val="65000"/>
                    <a:lumOff val="35000"/>
                  </a:schemeClr>
                </a:solidFill>
                <a:effectLst>
                  <a:outerShdw blurRad="38100" dist="38100" dir="2700000" algn="tl">
                    <a:srgbClr val="C0C0C0"/>
                  </a:outerShdw>
                </a:effectLst>
              </a:rPr>
              <a:t>	1. V’s </a:t>
            </a:r>
            <a:r>
              <a:rPr lang="en-US" sz="2800" dirty="0" err="1">
                <a:solidFill>
                  <a:schemeClr val="tx1">
                    <a:lumMod val="65000"/>
                    <a:lumOff val="35000"/>
                  </a:schemeClr>
                </a:solidFill>
                <a:effectLst>
                  <a:outerShdw blurRad="38100" dist="38100" dir="2700000" algn="tl">
                    <a:srgbClr val="C0C0C0"/>
                  </a:outerShdw>
                </a:effectLst>
              </a:rPr>
              <a:t>behaviour</a:t>
            </a:r>
            <a:r>
              <a:rPr lang="en-US" sz="2800" dirty="0">
                <a:solidFill>
                  <a:schemeClr val="tx1">
                    <a:lumMod val="65000"/>
                    <a:lumOff val="35000"/>
                  </a:schemeClr>
                </a:solidFill>
                <a:effectLst>
                  <a:outerShdw blurRad="38100" dist="38100" dir="2700000" algn="tl">
                    <a:srgbClr val="C0C0C0"/>
                  </a:outerShdw>
                </a:effectLst>
              </a:rPr>
              <a:t> is a response to the defendant’s conduct; and</a:t>
            </a:r>
          </a:p>
          <a:p>
            <a:pPr indent="-182880">
              <a:lnSpc>
                <a:spcPct val="90000"/>
              </a:lnSpc>
              <a:spcAft>
                <a:spcPts val="600"/>
              </a:spcAft>
              <a:buClr>
                <a:schemeClr val="accent1"/>
              </a:buClr>
              <a:buFont typeface="Wingdings 2" pitchFamily="18" charset="2"/>
              <a:buChar char=""/>
              <a:defRPr/>
            </a:pPr>
            <a:r>
              <a:rPr lang="en-US" sz="2800" dirty="0">
                <a:solidFill>
                  <a:schemeClr val="tx1">
                    <a:lumMod val="65000"/>
                    <a:lumOff val="35000"/>
                  </a:schemeClr>
                </a:solidFill>
                <a:effectLst>
                  <a:outerShdw blurRad="38100" dist="38100" dir="2700000" algn="tl">
                    <a:srgbClr val="C0C0C0"/>
                  </a:outerShdw>
                </a:effectLst>
              </a:rPr>
              <a:t>	2. it is a reasonably foreseeable response then V’s </a:t>
            </a:r>
            <a:r>
              <a:rPr lang="en-US" sz="2800" dirty="0" err="1">
                <a:solidFill>
                  <a:schemeClr val="tx1">
                    <a:lumMod val="65000"/>
                    <a:lumOff val="35000"/>
                  </a:schemeClr>
                </a:solidFill>
                <a:effectLst>
                  <a:outerShdw blurRad="38100" dist="38100" dir="2700000" algn="tl">
                    <a:srgbClr val="C0C0C0"/>
                  </a:outerShdw>
                </a:effectLst>
              </a:rPr>
              <a:t>behaviour</a:t>
            </a:r>
            <a:r>
              <a:rPr lang="en-US" sz="2800" dirty="0">
                <a:solidFill>
                  <a:schemeClr val="tx1">
                    <a:lumMod val="65000"/>
                    <a:lumOff val="35000"/>
                  </a:schemeClr>
                </a:solidFill>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sp>
        <p:nvSpPr>
          <p:cNvPr id="8" name="Freeform: Shape 1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2627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3"/>
          <a:stretch>
            <a:fillRect/>
          </a:stretch>
        </p:blipFill>
        <p:spPr>
          <a:xfrm>
            <a:off x="6012160" y="2981375"/>
            <a:ext cx="2525068" cy="886106"/>
          </a:xfrm>
          <a:prstGeom prst="rect">
            <a:avLst/>
          </a:prstGeom>
        </p:spPr>
      </p:pic>
      <p:pic>
        <p:nvPicPr>
          <p:cNvPr id="5" name="Picture 4"/>
          <p:cNvPicPr>
            <a:picLocks noChangeAspect="1"/>
          </p:cNvPicPr>
          <p:nvPr/>
        </p:nvPicPr>
        <p:blipFill>
          <a:blip r:embed="rId4"/>
          <a:stretch>
            <a:fillRect/>
          </a:stretch>
        </p:blipFill>
        <p:spPr>
          <a:xfrm>
            <a:off x="1290507" y="4134460"/>
            <a:ext cx="1208597" cy="1208597"/>
          </a:xfrm>
          <a:prstGeom prst="rect">
            <a:avLst/>
          </a:prstGeom>
        </p:spPr>
      </p:pic>
    </p:spTree>
    <p:extLst>
      <p:ext uri="{BB962C8B-B14F-4D97-AF65-F5344CB8AC3E}">
        <p14:creationId xmlns:p14="http://schemas.microsoft.com/office/powerpoint/2010/main" val="37801331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3"/>
          <a:stretch>
            <a:fillRect/>
          </a:stretch>
        </p:blipFill>
        <p:spPr>
          <a:xfrm>
            <a:off x="4211960" y="4440091"/>
            <a:ext cx="2552700" cy="1790700"/>
          </a:xfrm>
          <a:prstGeom prst="rect">
            <a:avLst/>
          </a:prstGeom>
        </p:spPr>
      </p:pic>
    </p:spTree>
    <p:extLst>
      <p:ext uri="{BB962C8B-B14F-4D97-AF65-F5344CB8AC3E}">
        <p14:creationId xmlns:p14="http://schemas.microsoft.com/office/powerpoint/2010/main" val="36813820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600"/>
              <a:t>Elements of </a:t>
            </a:r>
            <a:r>
              <a:rPr lang="en-GB" sz="2600" err="1"/>
              <a:t>Actus</a:t>
            </a:r>
            <a:r>
              <a:rPr lang="en-GB" sz="2600"/>
              <a:t> Reus: Circumstances</a:t>
            </a:r>
          </a:p>
        </p:txBody>
      </p:sp>
      <p:sp>
        <p:nvSpPr>
          <p:cNvPr id="3" name="Content Placeholder 2"/>
          <p:cNvSpPr>
            <a:spLocks noGrp="1"/>
          </p:cNvSpPr>
          <p:nvPr>
            <p:ph idx="1"/>
          </p:nvPr>
        </p:nvSpPr>
        <p:spPr>
          <a:xfrm>
            <a:off x="2901950" y="864108"/>
            <a:ext cx="2689418" cy="5120640"/>
          </a:xfrm>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rotWithShape="1">
          <a:blip r:embed="rId3"/>
          <a:srcRect l="42847" r="28526" b="-1"/>
          <a:stretch/>
        </p:blipFill>
        <p:spPr>
          <a:xfrm>
            <a:off x="5863590" y="758952"/>
            <a:ext cx="2713074" cy="5330952"/>
          </a:xfrm>
          <a:prstGeom prst="rect">
            <a:avLst/>
          </a:prstGeom>
        </p:spPr>
      </p:pic>
    </p:spTree>
    <p:extLst>
      <p:ext uri="{BB962C8B-B14F-4D97-AF65-F5344CB8AC3E}">
        <p14:creationId xmlns:p14="http://schemas.microsoft.com/office/powerpoint/2010/main" val="34953774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p:cNvGraphicFramePr/>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234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7" dur="500"/>
                                        <p:tgtEl>
                                          <p:spTgt spid="11">
                                            <p:graphicEl>
                                              <a:dgm id="{BE6EF2C8-70A1-4907-A995-24C8663316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2" dur="500"/>
                                        <p:tgtEl>
                                          <p:spTgt spid="11">
                                            <p:graphicEl>
                                              <a:dgm id="{EF0E4627-2B76-4183-AACB-F868BBEF74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5" dur="500"/>
                                        <p:tgtEl>
                                          <p:spTgt spid="11">
                                            <p:graphicEl>
                                              <a:dgm id="{900A375C-65BD-4E04-BAC0-AA0E6CFFAA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0" dur="500"/>
                                        <p:tgtEl>
                                          <p:spTgt spid="11">
                                            <p:graphicEl>
                                              <a:dgm id="{FCBB9143-6E7A-42D9-8308-A1794890573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3" dur="500"/>
                                        <p:tgtEl>
                                          <p:spTgt spid="11">
                                            <p:graphicEl>
                                              <a:dgm id="{271EDF56-7574-490A-A4E6-41AA85724EE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28" dur="500"/>
                                        <p:tgtEl>
                                          <p:spTgt spid="11">
                                            <p:graphicEl>
                                              <a:dgm id="{331B2694-77F3-43D0-AE2B-294122A9359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1" dur="500"/>
                                        <p:tgtEl>
                                          <p:spTgt spid="11">
                                            <p:graphicEl>
                                              <a:dgm id="{EA915ACC-D267-452C-A9A7-61BC7BCF275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36" dur="500"/>
                                        <p:tgtEl>
                                          <p:spTgt spid="11">
                                            <p:graphicEl>
                                              <a:dgm id="{77EC4313-B04A-4349-A2AE-3FF705A2B7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39" dur="500"/>
                                        <p:tgtEl>
                                          <p:spTgt spid="11">
                                            <p:graphicEl>
                                              <a:dgm id="{49502808-BF87-4E1B-AA6D-DD76934C430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4" dur="500"/>
                                        <p:tgtEl>
                                          <p:spTgt spid="11">
                                            <p:graphicEl>
                                              <a:dgm id="{14345400-2434-497D-9FE2-3938EFD8322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47" dur="500"/>
                                        <p:tgtEl>
                                          <p:spTgt spid="11">
                                            <p:graphicEl>
                                              <a:dgm id="{3E09F40B-C29E-4879-81FE-744E5EBA47A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2" dur="500"/>
                                        <p:tgtEl>
                                          <p:spTgt spid="11">
                                            <p:graphicEl>
                                              <a:dgm id="{AECB83FF-2FBE-4BEC-8ADA-0FCE97CB959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5" dur="500"/>
                                        <p:tgtEl>
                                          <p:spTgt spid="11">
                                            <p:graphicEl>
                                              <a:dgm id="{F490BC0A-2C2F-44BD-ABF8-69FAD74DBA2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0" dur="500"/>
                                        <p:tgtEl>
                                          <p:spTgt spid="11">
                                            <p:graphicEl>
                                              <a:dgm id="{CDD7A93A-EC7F-4485-A218-7B7ED58135E8}"/>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3" dur="500"/>
                                        <p:tgtEl>
                                          <p:spTgt spid="11">
                                            <p:graphicEl>
                                              <a:dgm id="{08704775-52D8-48E3-9840-1832AEA570D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68" dur="500"/>
                                        <p:tgtEl>
                                          <p:spTgt spid="11">
                                            <p:graphicEl>
                                              <a:dgm id="{4EFF2D21-8C25-4908-87B3-349BB86C528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1" dur="500"/>
                                        <p:tgtEl>
                                          <p:spTgt spid="11">
                                            <p:graphicEl>
                                              <a:dgm id="{3B1A7F39-6B15-43FF-9321-71EBFD216C56}"/>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76" dur="500"/>
                                        <p:tgtEl>
                                          <p:spTgt spid="11">
                                            <p:graphicEl>
                                              <a:dgm id="{579A1329-9423-42D7-9A22-D47B39E4E3A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79"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A178560-78C9-4CB5-BE46-05302CDA8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2"/>
          <a:srcRect l="25"/>
          <a:stretch/>
        </p:blipFill>
        <p:spPr>
          <a:xfrm>
            <a:off x="20" y="1"/>
            <a:ext cx="9141694" cy="6858000"/>
          </a:xfrm>
          <a:prstGeom prst="rect">
            <a:avLst/>
          </a:prstGeom>
        </p:spPr>
      </p:pic>
      <p:sp>
        <p:nvSpPr>
          <p:cNvPr id="14" name="Rectangle 13">
            <a:extLst>
              <a:ext uri="{FF2B5EF4-FFF2-40B4-BE49-F238E27FC236}">
                <a16:creationId xmlns:a16="http://schemas.microsoft.com/office/drawing/2014/main" id="{69461EC9-A94F-4225-B526-5C862F340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189689" y="1123837"/>
            <a:ext cx="2210611" cy="4601183"/>
          </a:xfrm>
        </p:spPr>
        <p:txBody>
          <a:bodyPr>
            <a:normAutofit/>
          </a:bodyPr>
          <a:lstStyle/>
          <a:p>
            <a:r>
              <a:rPr lang="en-GB"/>
              <a:t>Recap from lecture 1</a:t>
            </a:r>
          </a:p>
        </p:txBody>
      </p:sp>
      <p:sp>
        <p:nvSpPr>
          <p:cNvPr id="16" name="Rectangle 15">
            <a:extLst>
              <a:ext uri="{FF2B5EF4-FFF2-40B4-BE49-F238E27FC236}">
                <a16:creationId xmlns:a16="http://schemas.microsoft.com/office/drawing/2014/main" id="{D87160F7-FCB2-48B7-8BB8-BEFF45F6B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2847" y="754144"/>
            <a:ext cx="5898897" cy="5335760"/>
          </a:xfrm>
          <a:prstGeom prst="rect">
            <a:avLst/>
          </a:prstGeom>
          <a:solidFill>
            <a:schemeClr val="bg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2979096" y="971055"/>
            <a:ext cx="5486400" cy="4901938"/>
          </a:xfrm>
        </p:spPr>
        <p:txBody>
          <a:bodyPr vert="horz" lIns="68580" tIns="34290" rIns="68580" bIns="34290" rtlCol="0">
            <a:normAutofit/>
          </a:bodyPr>
          <a:lstStyle/>
          <a:p>
            <a:pPr marL="269558" indent="-269558"/>
            <a:r>
              <a:rPr lang="en-GB" sz="3600" dirty="0"/>
              <a:t>What is the </a:t>
            </a:r>
            <a:r>
              <a:rPr lang="en-GB" sz="3600" i="1" dirty="0"/>
              <a:t>Actus reus</a:t>
            </a:r>
            <a:r>
              <a:rPr lang="en-GB" sz="3600" dirty="0"/>
              <a:t> of an offence concerned with?</a:t>
            </a:r>
          </a:p>
          <a:p>
            <a:pPr marL="269558" indent="-269558"/>
            <a:r>
              <a:rPr lang="en-GB" sz="3600" dirty="0"/>
              <a:t>How does this differ from the </a:t>
            </a:r>
            <a:r>
              <a:rPr lang="en-GB" sz="3600" i="1" dirty="0" err="1"/>
              <a:t>Mens</a:t>
            </a:r>
            <a:r>
              <a:rPr lang="en-GB" sz="3600" i="1" dirty="0"/>
              <a:t> rea</a:t>
            </a:r>
            <a:r>
              <a:rPr lang="en-GB" sz="3600" dirty="0"/>
              <a:t> of an offence?</a:t>
            </a:r>
          </a:p>
          <a:p>
            <a:pPr marL="269558" indent="-269558"/>
            <a:r>
              <a:rPr lang="en-GB" sz="3600" dirty="0"/>
              <a:t>What do I mean by the '3 C's'?</a:t>
            </a:r>
          </a:p>
          <a:p>
            <a:pPr marL="269558" indent="-269558"/>
            <a:endParaRPr lang="en-GB" dirty="0"/>
          </a:p>
        </p:txBody>
      </p:sp>
      <p:sp>
        <p:nvSpPr>
          <p:cNvPr id="18" name="Rectangle 17">
            <a:extLst>
              <a:ext uri="{FF2B5EF4-FFF2-40B4-BE49-F238E27FC236}">
                <a16:creationId xmlns:a16="http://schemas.microsoft.com/office/drawing/2014/main" id="{E9282B84-621E-4580-80B7-222118AE4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68063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F3F3-CCC2-45DD-AFF9-FDD204FC8261}"/>
              </a:ext>
            </a:extLst>
          </p:cNvPr>
          <p:cNvSpPr>
            <a:spLocks noGrp="1"/>
          </p:cNvSpPr>
          <p:nvPr>
            <p:ph type="title" idx="4294967295"/>
          </p:nvPr>
        </p:nvSpPr>
        <p:spPr>
          <a:xfrm>
            <a:off x="0" y="1123950"/>
            <a:ext cx="2211388" cy="4600575"/>
          </a:xfrm>
        </p:spPr>
        <p:txBody>
          <a:bodyPr>
            <a:normAutofit/>
          </a:bodyPr>
          <a:lstStyle/>
          <a:p>
            <a:pPr algn="ctr"/>
            <a:r>
              <a:rPr lang="en-GB" sz="4500" dirty="0"/>
              <a:t>Actus Reus</a:t>
            </a:r>
            <a:endParaRPr lang="en-US" dirty="0"/>
          </a:p>
        </p:txBody>
      </p:sp>
      <p:sp>
        <p:nvSpPr>
          <p:cNvPr id="5" name="TextBox 4">
            <a:extLst>
              <a:ext uri="{FF2B5EF4-FFF2-40B4-BE49-F238E27FC236}">
                <a16:creationId xmlns:a16="http://schemas.microsoft.com/office/drawing/2014/main" id="{1CDA7A71-53C2-4A3F-A154-0059003522AD}"/>
              </a:ext>
            </a:extLst>
          </p:cNvPr>
          <p:cNvSpPr txBox="1"/>
          <p:nvPr/>
        </p:nvSpPr>
        <p:spPr>
          <a:xfrm>
            <a:off x="577296" y="2512848"/>
            <a:ext cx="2057400" cy="43858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2400" dirty="0"/>
              <a:t>Conduct</a:t>
            </a:r>
          </a:p>
        </p:txBody>
      </p:sp>
      <p:sp>
        <p:nvSpPr>
          <p:cNvPr id="6" name="TextBox 5">
            <a:extLst>
              <a:ext uri="{FF2B5EF4-FFF2-40B4-BE49-F238E27FC236}">
                <a16:creationId xmlns:a16="http://schemas.microsoft.com/office/drawing/2014/main" id="{16866E04-F5F8-47F9-9204-DCB1CF115448}"/>
              </a:ext>
            </a:extLst>
          </p:cNvPr>
          <p:cNvSpPr txBox="1"/>
          <p:nvPr/>
        </p:nvSpPr>
        <p:spPr>
          <a:xfrm>
            <a:off x="3315509" y="2501391"/>
            <a:ext cx="2359325" cy="43858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2400" dirty="0"/>
              <a:t>Consequences</a:t>
            </a:r>
          </a:p>
        </p:txBody>
      </p:sp>
      <p:sp>
        <p:nvSpPr>
          <p:cNvPr id="7" name="TextBox 6">
            <a:extLst>
              <a:ext uri="{FF2B5EF4-FFF2-40B4-BE49-F238E27FC236}">
                <a16:creationId xmlns:a16="http://schemas.microsoft.com/office/drawing/2014/main" id="{B036FA3B-D652-4B72-9CAD-D23A4D7D7494}"/>
              </a:ext>
            </a:extLst>
          </p:cNvPr>
          <p:cNvSpPr txBox="1"/>
          <p:nvPr/>
        </p:nvSpPr>
        <p:spPr>
          <a:xfrm>
            <a:off x="6183118" y="2500717"/>
            <a:ext cx="2057400" cy="62324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dirty="0"/>
              <a:t>Surrounding Circumstances</a:t>
            </a:r>
          </a:p>
        </p:txBody>
      </p:sp>
      <p:sp>
        <p:nvSpPr>
          <p:cNvPr id="13" name="TextBox 12">
            <a:extLst>
              <a:ext uri="{FF2B5EF4-FFF2-40B4-BE49-F238E27FC236}">
                <a16:creationId xmlns:a16="http://schemas.microsoft.com/office/drawing/2014/main" id="{3D5AD0A8-A9A7-4603-91EA-1BDE2F73826D}"/>
              </a:ext>
            </a:extLst>
          </p:cNvPr>
          <p:cNvSpPr txBox="1"/>
          <p:nvPr/>
        </p:nvSpPr>
        <p:spPr>
          <a:xfrm>
            <a:off x="518663" y="3446253"/>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t>A positive Act </a:t>
            </a:r>
            <a:r>
              <a:rPr lang="en-GB" sz="1350" dirty="0"/>
              <a:t>– most offences</a:t>
            </a:r>
          </a:p>
        </p:txBody>
      </p:sp>
      <p:sp>
        <p:nvSpPr>
          <p:cNvPr id="3" name="TextBox 2">
            <a:extLst>
              <a:ext uri="{FF2B5EF4-FFF2-40B4-BE49-F238E27FC236}">
                <a16:creationId xmlns:a16="http://schemas.microsoft.com/office/drawing/2014/main" id="{F1B64888-B820-41FD-8E1E-E451B7E549EA}"/>
              </a:ext>
            </a:extLst>
          </p:cNvPr>
          <p:cNvSpPr txBox="1"/>
          <p:nvPr/>
        </p:nvSpPr>
        <p:spPr>
          <a:xfrm>
            <a:off x="524055" y="4400550"/>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t>An omission</a:t>
            </a:r>
            <a:r>
              <a:rPr lang="en-GB" sz="1350" dirty="0"/>
              <a:t> – only some offences (there must be a duty of care to act).</a:t>
            </a:r>
          </a:p>
        </p:txBody>
      </p:sp>
      <p:sp>
        <p:nvSpPr>
          <p:cNvPr id="4" name="TextBox 3">
            <a:extLst>
              <a:ext uri="{FF2B5EF4-FFF2-40B4-BE49-F238E27FC236}">
                <a16:creationId xmlns:a16="http://schemas.microsoft.com/office/drawing/2014/main" id="{8C9F43C8-D6E9-41D6-8104-0EB71D8631B2}"/>
              </a:ext>
            </a:extLst>
          </p:cNvPr>
          <p:cNvSpPr txBox="1"/>
          <p:nvPr/>
        </p:nvSpPr>
        <p:spPr>
          <a:xfrm>
            <a:off x="3370098" y="3450971"/>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t>Factual causation</a:t>
            </a:r>
            <a:r>
              <a:rPr lang="en-GB" sz="1350" dirty="0"/>
              <a:t> (the 'but for' test). If established consider....</a:t>
            </a:r>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4288138" y="3020055"/>
            <a:ext cx="4313" cy="308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4341379" y="4399606"/>
            <a:ext cx="4313" cy="4054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3357293" y="5012487"/>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t>Legal causation.</a:t>
            </a:r>
            <a:r>
              <a:rPr lang="en-GB" sz="1350" dirty="0"/>
              <a:t> Consider factors that may prevent legal causation.</a:t>
            </a:r>
          </a:p>
        </p:txBody>
      </p:sp>
      <p:sp>
        <p:nvSpPr>
          <p:cNvPr id="12" name="TextBox 11">
            <a:extLst>
              <a:ext uri="{FF2B5EF4-FFF2-40B4-BE49-F238E27FC236}">
                <a16:creationId xmlns:a16="http://schemas.microsoft.com/office/drawing/2014/main" id="{D49807AD-AC85-47A1-AFBA-F790EB4FDC8E}"/>
              </a:ext>
            </a:extLst>
          </p:cNvPr>
          <p:cNvSpPr txBox="1"/>
          <p:nvPr/>
        </p:nvSpPr>
        <p:spPr>
          <a:xfrm>
            <a:off x="6343516" y="3793332"/>
            <a:ext cx="2057400"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'State of affairs' offences only require proof of surrounding </a:t>
            </a:r>
            <a:r>
              <a:rPr lang="en-GB" sz="1350"/>
              <a:t>circumstances.</a:t>
            </a:r>
            <a:endParaRPr lang="en-GB" sz="1350" dirty="0"/>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7158037" y="3254584"/>
            <a:ext cx="6470" cy="383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89689" y="1123837"/>
            <a:ext cx="2210611" cy="4601183"/>
          </a:xfrm>
        </p:spPr>
        <p:txBody>
          <a:bodyPr>
            <a:normAutofit/>
          </a:bodyPr>
          <a:lstStyle/>
          <a:p>
            <a:r>
              <a:rPr lang="en-US"/>
              <a:t>TASK 1: Can conduct include an omission to act?</a:t>
            </a: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extLst>
              <p:ext uri="{D42A27DB-BD31-4B8C-83A1-F6EECF244321}">
                <p14:modId xmlns:p14="http://schemas.microsoft.com/office/powerpoint/2010/main" val="2462218694"/>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1204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7228ED1-B9A0-400B-9B40-A4517FEB6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DA4D3818-CA69-46CE-A808-0750E5BFD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189689" y="1123837"/>
            <a:ext cx="2210611" cy="4601183"/>
          </a:xfrm>
        </p:spPr>
        <p:txBody>
          <a:bodyPr vert="horz" lIns="91440" tIns="45720" rIns="91440" bIns="45720" rtlCol="0" anchor="ctr" anchorCtr="0">
            <a:normAutofit/>
          </a:bodyPr>
          <a:lstStyle/>
          <a:p>
            <a:r>
              <a:rPr lang="en-US" sz="2500" b="1"/>
              <a:t>TASK 1</a:t>
            </a:r>
            <a:r>
              <a:rPr lang="en-US" sz="2500"/>
              <a:t>: Consider the following scenario where the D has failed to act. Has the D committed an offence by omission and can you identify the duty of care.</a:t>
            </a:r>
          </a:p>
        </p:txBody>
      </p:sp>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2901950" y="864108"/>
            <a:ext cx="2689418" cy="5120640"/>
          </a:xfrm>
        </p:spPr>
        <p:txBody>
          <a:bodyPr vert="horz" lIns="91440" tIns="45720" rIns="91440" bIns="45720" rtlCol="0" anchor="ctr">
            <a:normAutofit/>
          </a:bodyPr>
          <a:lstStyle/>
          <a:p>
            <a:pPr marL="269558"/>
            <a:r>
              <a:rPr lang="en-US" b="1">
                <a:solidFill>
                  <a:schemeClr val="tx1">
                    <a:lumMod val="75000"/>
                    <a:lumOff val="25000"/>
                  </a:schemeClr>
                </a:solidFill>
              </a:rPr>
              <a:t>Aaron is an air traffic controller who failed to notify an incoming aircraft that another plane was about to land on the runway. The pilot realised at the last minute and in an attempt to avoid the plane, swerved and hit the crash barriers. The pilot died. Aaron was charged with gross negligence manslaughter.</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rotWithShape="1">
          <a:blip r:embed="rId3"/>
          <a:srcRect l="30182" r="41319"/>
          <a:stretch/>
        </p:blipFill>
        <p:spPr>
          <a:xfrm>
            <a:off x="5863590" y="758952"/>
            <a:ext cx="2713074" cy="5330952"/>
          </a:xfrm>
          <a:prstGeom prst="rect">
            <a:avLst/>
          </a:prstGeom>
        </p:spPr>
      </p:pic>
    </p:spTree>
    <p:extLst>
      <p:ext uri="{BB962C8B-B14F-4D97-AF65-F5344CB8AC3E}">
        <p14:creationId xmlns:p14="http://schemas.microsoft.com/office/powerpoint/2010/main" val="17809711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48EB-A1CA-4BFD-917B-56A3BEF6A70D}"/>
              </a:ext>
            </a:extLst>
          </p:cNvPr>
          <p:cNvSpPr>
            <a:spLocks noGrp="1"/>
          </p:cNvSpPr>
          <p:nvPr>
            <p:ph type="title" idx="4294967295"/>
          </p:nvPr>
        </p:nvSpPr>
        <p:spPr>
          <a:xfrm>
            <a:off x="1484313" y="808038"/>
            <a:ext cx="7659687" cy="835025"/>
          </a:xfrm>
        </p:spPr>
        <p:txBody>
          <a:bodyPr>
            <a:normAutofit/>
          </a:bodyPr>
          <a:lstStyle/>
          <a:p>
            <a:r>
              <a:rPr lang="en-GB" dirty="0">
                <a:solidFill>
                  <a:schemeClr val="tx1"/>
                </a:solidFill>
              </a:rPr>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2810055" y="1650880"/>
            <a:ext cx="258576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(1) Consider factual causation</a:t>
            </a:r>
          </a:p>
        </p:txBody>
      </p:sp>
      <p:sp>
        <p:nvSpPr>
          <p:cNvPr id="29" name="TextBox 28">
            <a:extLst>
              <a:ext uri="{FF2B5EF4-FFF2-40B4-BE49-F238E27FC236}">
                <a16:creationId xmlns:a16="http://schemas.microsoft.com/office/drawing/2014/main" id="{BF3177DE-FDEC-4992-A602-45B7D888E1B6}"/>
              </a:ext>
            </a:extLst>
          </p:cNvPr>
          <p:cNvSpPr txBox="1"/>
          <p:nvPr/>
        </p:nvSpPr>
        <p:spPr>
          <a:xfrm>
            <a:off x="749825" y="2146225"/>
            <a:ext cx="3944428"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t>But for D's conduct the result would not have occurred?</a:t>
            </a:r>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1635515" y="2653432"/>
            <a:ext cx="209191" cy="513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4485871" y="2350833"/>
            <a:ext cx="394658" cy="2436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478227" y="3287204"/>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The result would have occurred anyway</a:t>
            </a:r>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249618" y="3880674"/>
            <a:ext cx="6470" cy="631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347483" y="4892526"/>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No factual causation (AR is not established) </a:t>
            </a:r>
          </a:p>
        </p:txBody>
      </p:sp>
      <p:sp>
        <p:nvSpPr>
          <p:cNvPr id="3" name="TextBox 2">
            <a:extLst>
              <a:ext uri="{FF2B5EF4-FFF2-40B4-BE49-F238E27FC236}">
                <a16:creationId xmlns:a16="http://schemas.microsoft.com/office/drawing/2014/main" id="{449F803F-D583-4BFB-AE48-0EA607B531BF}"/>
              </a:ext>
            </a:extLst>
          </p:cNvPr>
          <p:cNvSpPr txBox="1"/>
          <p:nvPr/>
        </p:nvSpPr>
        <p:spPr>
          <a:xfrm>
            <a:off x="5069771" y="2465671"/>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The result would not have occurred</a:t>
            </a:r>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5675104" y="2972878"/>
            <a:ext cx="15095" cy="448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4087169" y="3531844"/>
            <a:ext cx="3922862"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t>( 2) Consider legal causation: Are there any factors preventing D from being the legal cause?</a:t>
            </a:r>
          </a:p>
        </p:txBody>
      </p:sp>
      <p:sp>
        <p:nvSpPr>
          <p:cNvPr id="6" name="TextBox 5">
            <a:extLst>
              <a:ext uri="{FF2B5EF4-FFF2-40B4-BE49-F238E27FC236}">
                <a16:creationId xmlns:a16="http://schemas.microsoft.com/office/drawing/2014/main" id="{43EE1AB8-EB7D-4416-98DA-C140D8201200}"/>
              </a:ext>
            </a:extLst>
          </p:cNvPr>
          <p:cNvSpPr txBox="1"/>
          <p:nvPr/>
        </p:nvSpPr>
        <p:spPr>
          <a:xfrm>
            <a:off x="3180722" y="4749650"/>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 D's blameworthy conduct must cause the result</a:t>
            </a:r>
          </a:p>
        </p:txBody>
      </p:sp>
      <p:sp>
        <p:nvSpPr>
          <p:cNvPr id="7" name="TextBox 6">
            <a:extLst>
              <a:ext uri="{FF2B5EF4-FFF2-40B4-BE49-F238E27FC236}">
                <a16:creationId xmlns:a16="http://schemas.microsoft.com/office/drawing/2014/main" id="{E4AF565A-3422-403E-AEE9-A826672CF197}"/>
              </a:ext>
            </a:extLst>
          </p:cNvPr>
          <p:cNvSpPr txBox="1"/>
          <p:nvPr/>
        </p:nvSpPr>
        <p:spPr>
          <a:xfrm>
            <a:off x="5196472" y="4748977"/>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D's conduct must be substantial</a:t>
            </a:r>
          </a:p>
        </p:txBody>
      </p:sp>
      <p:sp>
        <p:nvSpPr>
          <p:cNvPr id="8" name="TextBox 7">
            <a:extLst>
              <a:ext uri="{FF2B5EF4-FFF2-40B4-BE49-F238E27FC236}">
                <a16:creationId xmlns:a16="http://schemas.microsoft.com/office/drawing/2014/main" id="{2AC89416-0C10-4131-801C-7C8621D5D8A1}"/>
              </a:ext>
            </a:extLst>
          </p:cNvPr>
          <p:cNvSpPr txBox="1"/>
          <p:nvPr/>
        </p:nvSpPr>
        <p:spPr>
          <a:xfrm>
            <a:off x="7255355" y="4683606"/>
            <a:ext cx="2057400"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dirty="0"/>
              <a:t>Are there other factors to consider? V's own conduct, third party intervention, acts of nature etc.</a:t>
            </a:r>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5801129" y="4155642"/>
            <a:ext cx="4313" cy="4377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7626426" y="4046463"/>
            <a:ext cx="437791" cy="513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4149306" y="4315364"/>
            <a:ext cx="273888" cy="3407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5334277" y="1153723"/>
            <a:ext cx="3059100" cy="1195712"/>
          </a:xfrm>
        </p:spPr>
        <p:txBody>
          <a:bodyPr wrap="square" anchor="b">
            <a:normAutofit/>
          </a:bodyPr>
          <a:lstStyle/>
          <a:p>
            <a:pPr algn="ctr">
              <a:lnSpc>
                <a:spcPct val="90000"/>
              </a:lnSpc>
            </a:pPr>
            <a:r>
              <a:rPr lang="en-GB" sz="2025" dirty="0">
                <a:solidFill>
                  <a:schemeClr val="tx1"/>
                </a:solidFill>
              </a:rPr>
              <a:t>TASK 2: Is the D the cause of the result required by the AR of the offence?</a:t>
            </a:r>
          </a:p>
        </p:txBody>
      </p: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rotWithShape="1">
          <a:blip r:embed="rId3"/>
          <a:srcRect/>
          <a:stretch/>
        </p:blipFill>
        <p:spPr>
          <a:xfrm>
            <a:off x="537755" y="1262250"/>
            <a:ext cx="4333500" cy="43335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4871255" y="2814092"/>
            <a:ext cx="3821377" cy="3495227"/>
          </a:xfrm>
        </p:spPr>
        <p:txBody>
          <a:bodyPr vert="horz" lIns="68580" tIns="34290" rIns="68580" bIns="34290" rtlCol="0" anchor="ctr">
            <a:normAutofit/>
          </a:bodyPr>
          <a:lstStyle/>
          <a:p>
            <a:pPr marL="269558" indent="-269558">
              <a:lnSpc>
                <a:spcPct val="140000"/>
              </a:lnSpc>
            </a:pPr>
            <a:r>
              <a:rPr lang="en-GB" sz="1800" b="1" dirty="0"/>
              <a:t>(a) Intending to cause him serious harm, Darren hit Vinnie over the head with a sharp object which caused a large gash. Vinnie was a haemophiliac, and because of this bled so badly that he died from the loss of blood.</a:t>
            </a:r>
          </a:p>
        </p:txBody>
      </p:sp>
    </p:spTree>
    <p:extLst>
      <p:ext uri="{BB962C8B-B14F-4D97-AF65-F5344CB8AC3E}">
        <p14:creationId xmlns:p14="http://schemas.microsoft.com/office/powerpoint/2010/main" val="21880963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p:txBody>
          <a:bodyPr/>
          <a:lstStyle/>
          <a:p>
            <a:r>
              <a:rPr lang="en-GB" dirty="0"/>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3203848" y="1628800"/>
            <a:ext cx="4787660" cy="3445175"/>
          </a:xfrm>
        </p:spPr>
      </p:pic>
    </p:spTree>
    <p:extLst>
      <p:ext uri="{BB962C8B-B14F-4D97-AF65-F5344CB8AC3E}">
        <p14:creationId xmlns:p14="http://schemas.microsoft.com/office/powerpoint/2010/main" val="31141001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p:txBody>
          <a:bodyPr/>
          <a:lstStyle/>
          <a:p>
            <a:r>
              <a:rPr lang="en-GB" dirty="0"/>
              <a:t>TASK 3: Use Lexis to research the following cases:</a:t>
            </a:r>
          </a:p>
        </p:txBody>
      </p:sp>
      <p:sp>
        <p:nvSpPr>
          <p:cNvPr id="3" name="Content Placeholder 2">
            <a:extLst>
              <a:ext uri="{FF2B5EF4-FFF2-40B4-BE49-F238E27FC236}">
                <a16:creationId xmlns:a16="http://schemas.microsoft.com/office/drawing/2014/main" id="{6669665A-5929-4F03-BC14-5032782F60CA}"/>
              </a:ext>
            </a:extLst>
          </p:cNvPr>
          <p:cNvSpPr>
            <a:spLocks noGrp="1"/>
          </p:cNvSpPr>
          <p:nvPr>
            <p:ph idx="1"/>
          </p:nvPr>
        </p:nvSpPr>
        <p:spPr/>
        <p:txBody>
          <a:bodyPr vert="horz" lIns="68580" tIns="34290" rIns="68580" bIns="34290" rtlCol="0" anchor="t">
            <a:normAutofit/>
          </a:bodyPr>
          <a:lstStyle/>
          <a:p>
            <a:pPr marL="0" indent="0">
              <a:buNone/>
            </a:pPr>
            <a:endParaRPr lang="en-GB" dirty="0">
              <a:solidFill>
                <a:srgbClr val="000000">
                  <a:alpha val="60000"/>
                </a:srgbClr>
              </a:solidFill>
            </a:endParaRPr>
          </a:p>
          <a:p>
            <a:pPr marL="0" indent="0">
              <a:buNone/>
            </a:pPr>
            <a:r>
              <a:rPr lang="en-GB" sz="3000" dirty="0">
                <a:solidFill>
                  <a:srgbClr val="FF0000"/>
                </a:solidFill>
              </a:rPr>
              <a:t>R v Jordan [1956] (James Clinton)</a:t>
            </a:r>
          </a:p>
          <a:p>
            <a:pPr marL="0" indent="0">
              <a:buNone/>
            </a:pPr>
            <a:r>
              <a:rPr lang="en-GB" sz="3000" dirty="0">
                <a:solidFill>
                  <a:srgbClr val="FF0000"/>
                </a:solidFill>
              </a:rPr>
              <a:t>R v Cheshire [1991] (David William)</a:t>
            </a:r>
          </a:p>
          <a:p>
            <a:pPr marL="0" indent="0">
              <a:buNone/>
            </a:pPr>
            <a:r>
              <a:rPr lang="en-GB" sz="3000" dirty="0">
                <a:solidFill>
                  <a:srgbClr val="FF0000"/>
                </a:solidFill>
              </a:rPr>
              <a:t>Field [2021] </a:t>
            </a:r>
            <a:endParaRPr lang="en-GB" sz="2700" dirty="0">
              <a:solidFill>
                <a:srgbClr val="000000">
                  <a:alpha val="60000"/>
                </a:srgbClr>
              </a:solidFill>
            </a:endParaRPr>
          </a:p>
        </p:txBody>
      </p:sp>
      <p:sp>
        <p:nvSpPr>
          <p:cNvPr id="4" name="TextBox 3">
            <a:extLst>
              <a:ext uri="{FF2B5EF4-FFF2-40B4-BE49-F238E27FC236}">
                <a16:creationId xmlns:a16="http://schemas.microsoft.com/office/drawing/2014/main" id="{695F4D50-470E-4C6A-9D2A-2D3847D2AC25}"/>
              </a:ext>
            </a:extLst>
          </p:cNvPr>
          <p:cNvSpPr txBox="1"/>
          <p:nvPr/>
        </p:nvSpPr>
        <p:spPr>
          <a:xfrm>
            <a:off x="3148641" y="4338008"/>
            <a:ext cx="3131389" cy="300082"/>
          </a:xfrm>
          <a:prstGeom prst="rect">
            <a:avLst/>
          </a:prstGeom>
          <a:noFill/>
        </p:spPr>
        <p:txBody>
          <a:bodyPr wrap="square" rtlCol="0">
            <a:spAutoFit/>
          </a:bodyPr>
          <a:lstStyle/>
          <a:p>
            <a:r>
              <a:rPr lang="en-GB" sz="1350" dirty="0"/>
              <a:t>- See Channel 4 series ‘Catching a killer’ </a:t>
            </a:r>
          </a:p>
        </p:txBody>
      </p:sp>
    </p:spTree>
    <p:extLst>
      <p:ext uri="{BB962C8B-B14F-4D97-AF65-F5344CB8AC3E}">
        <p14:creationId xmlns:p14="http://schemas.microsoft.com/office/powerpoint/2010/main" val="7076602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a:xfrm>
            <a:off x="189689" y="1123837"/>
            <a:ext cx="2210611" cy="4601183"/>
          </a:xfrm>
        </p:spPr>
        <p:txBody>
          <a:bodyPr>
            <a:normAutofit/>
          </a:bodyPr>
          <a:lstStyle/>
          <a:p>
            <a:r>
              <a:rPr lang="en-GB" dirty="0">
                <a:ea typeface="+mj-lt"/>
                <a:cs typeface="+mj-lt"/>
              </a:rPr>
              <a:t>TASK 2: Is the D the cause of the result required by the AR of the offence?</a:t>
            </a:r>
            <a:endParaRPr lang="en-US" dirty="0"/>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2901950" y="864108"/>
            <a:ext cx="2689418" cy="5120640"/>
          </a:xfrm>
        </p:spPr>
        <p:txBody>
          <a:bodyPr vert="horz" lIns="68580" tIns="34290" rIns="68580" bIns="34290" rtlCol="0">
            <a:normAutofit/>
          </a:bodyPr>
          <a:lstStyle/>
          <a:p>
            <a:pPr marL="0" indent="0">
              <a:buNone/>
            </a:pPr>
            <a:r>
              <a:rPr lang="en-GB"/>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rotWithShape="1">
          <a:blip r:embed="rId3"/>
          <a:srcRect l="32938" r="33195"/>
          <a:stretch/>
        </p:blipFill>
        <p:spPr>
          <a:xfrm>
            <a:off x="5863590" y="758952"/>
            <a:ext cx="2713074" cy="5330952"/>
          </a:xfrm>
          <a:prstGeom prst="rect">
            <a:avLst/>
          </a:prstGeom>
        </p:spPr>
      </p:pic>
    </p:spTree>
    <p:extLst>
      <p:ext uri="{BB962C8B-B14F-4D97-AF65-F5344CB8AC3E}">
        <p14:creationId xmlns:p14="http://schemas.microsoft.com/office/powerpoint/2010/main" val="1942061477"/>
      </p:ext>
    </p:extLst>
  </p:cSld>
  <p:clrMapOvr>
    <a:masterClrMapping/>
  </p:clrMapOvr>
</p:sld>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5573</Words>
  <Application>Microsoft Office PowerPoint</Application>
  <PresentationFormat>On-screen Show (4:3)</PresentationFormat>
  <Paragraphs>457</Paragraphs>
  <Slides>54</Slides>
  <Notes>44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Arial</vt:lpstr>
      <vt:lpstr>Calibri</vt:lpstr>
      <vt:lpstr>Comic Sans MS</vt:lpstr>
      <vt:lpstr>Corbel</vt:lpstr>
      <vt:lpstr>Times New Roman</vt:lpstr>
      <vt:lpstr>Wingdings 2</vt:lpstr>
      <vt:lpstr>Frame</vt:lpstr>
      <vt:lpstr>Criminal Law</vt:lpstr>
      <vt:lpstr>Lecturers on the module</vt:lpstr>
      <vt:lpstr>Timetable</vt:lpstr>
      <vt:lpstr>WHAT WILL WE BE LOOKING AT?</vt:lpstr>
      <vt:lpstr>ASSESSMENTS</vt:lpstr>
      <vt:lpstr>Assignments</vt:lpstr>
      <vt:lpstr>ESSENTIAL READING </vt:lpstr>
      <vt:lpstr>PowerPoint Presentation</vt:lpstr>
      <vt:lpstr>What is criminal law?</vt:lpstr>
      <vt:lpstr>PowerPoint Presentation</vt:lpstr>
      <vt:lpstr>Sources of criminal law </vt:lpstr>
      <vt:lpstr>Statute</vt:lpstr>
      <vt:lpstr>Common law:  ‘Judge made’ law</vt:lpstr>
      <vt:lpstr>PowerPoint Presentation</vt:lpstr>
      <vt:lpstr>Criminal Liability</vt:lpstr>
      <vt:lpstr>Now, lets test our knowledge… Scenario 1</vt:lpstr>
      <vt:lpstr>Scenario 2</vt:lpstr>
      <vt:lpstr>PowerPoint Presentation</vt:lpstr>
      <vt:lpstr>ACTUS REUS</vt:lpstr>
      <vt:lpstr>STRUCTURE OF A CRIME</vt:lpstr>
      <vt:lpstr>Actus Reus can consist of:</vt:lpstr>
      <vt:lpstr>Example of Actus Reus</vt:lpstr>
      <vt:lpstr>Criminal damage</vt:lpstr>
      <vt:lpstr>Elements of Actus Reus: Conduct</vt:lpstr>
      <vt:lpstr>CONDUCT BY OMISSION</vt:lpstr>
      <vt:lpstr>THINKPOINT</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Overview</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TASK 3: Use Lexis to research the following cases:</vt:lpstr>
      <vt:lpstr>TASK 2: Is the D the cause of the result required by the AR of the offence?</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Laura Knight</cp:lastModifiedBy>
  <cp:revision>260</cp:revision>
  <cp:lastPrinted>2018-09-27T14:34:11Z</cp:lastPrinted>
  <dcterms:created xsi:type="dcterms:W3CDTF">2016-01-14T13:49:28Z</dcterms:created>
  <dcterms:modified xsi:type="dcterms:W3CDTF">2023-02-01T09:57:42Z</dcterms:modified>
  <cp:contentStatus/>
</cp:coreProperties>
</file>