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7556500" cy="10693400"/>
  <p:notesSz cx="7556500" cy="10693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0EBF8B-820D-42A6-9BCF-10B070B01A9A}" v="3" dt="2022-11-27T06:18:38.114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3132" y="6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ya Chidambaram" userId="a5f655d4-7c16-4009-87eb-8eca468fdbaa" providerId="ADAL" clId="{D20EBF8B-820D-42A6-9BCF-10B070B01A9A}"/>
    <pc:docChg chg="undo custSel delSld modSld">
      <pc:chgData name="Divya Chidambaram" userId="a5f655d4-7c16-4009-87eb-8eca468fdbaa" providerId="ADAL" clId="{D20EBF8B-820D-42A6-9BCF-10B070B01A9A}" dt="2022-11-27T06:21:02.591" v="18" actId="47"/>
      <pc:docMkLst>
        <pc:docMk/>
      </pc:docMkLst>
      <pc:sldChg chg="del">
        <pc:chgData name="Divya Chidambaram" userId="a5f655d4-7c16-4009-87eb-8eca468fdbaa" providerId="ADAL" clId="{D20EBF8B-820D-42A6-9BCF-10B070B01A9A}" dt="2022-11-27T06:21:02.591" v="18" actId="47"/>
        <pc:sldMkLst>
          <pc:docMk/>
          <pc:sldMk cId="0" sldId="256"/>
        </pc:sldMkLst>
      </pc:sldChg>
      <pc:sldChg chg="delSp mod">
        <pc:chgData name="Divya Chidambaram" userId="a5f655d4-7c16-4009-87eb-8eca468fdbaa" providerId="ADAL" clId="{D20EBF8B-820D-42A6-9BCF-10B070B01A9A}" dt="2022-11-27T06:19:31.313" v="7" actId="478"/>
        <pc:sldMkLst>
          <pc:docMk/>
          <pc:sldMk cId="0" sldId="257"/>
        </pc:sldMkLst>
        <pc:spChg chg="topLvl">
          <ac:chgData name="Divya Chidambaram" userId="a5f655d4-7c16-4009-87eb-8eca468fdbaa" providerId="ADAL" clId="{D20EBF8B-820D-42A6-9BCF-10B070B01A9A}" dt="2022-11-27T06:19:31.313" v="7" actId="478"/>
          <ac:spMkLst>
            <pc:docMk/>
            <pc:sldMk cId="0" sldId="257"/>
            <ac:spMk id="5" creationId="{00000000-0000-0000-0000-000000000000}"/>
          </ac:spMkLst>
        </pc:spChg>
        <pc:grpChg chg="del">
          <ac:chgData name="Divya Chidambaram" userId="a5f655d4-7c16-4009-87eb-8eca468fdbaa" providerId="ADAL" clId="{D20EBF8B-820D-42A6-9BCF-10B070B01A9A}" dt="2022-11-27T06:19:31.313" v="7" actId="478"/>
          <ac:grpSpMkLst>
            <pc:docMk/>
            <pc:sldMk cId="0" sldId="257"/>
            <ac:grpSpMk id="3" creationId="{00000000-0000-0000-0000-000000000000}"/>
          </ac:grpSpMkLst>
        </pc:grpChg>
        <pc:grpChg chg="del">
          <ac:chgData name="Divya Chidambaram" userId="a5f655d4-7c16-4009-87eb-8eca468fdbaa" providerId="ADAL" clId="{D20EBF8B-820D-42A6-9BCF-10B070B01A9A}" dt="2022-11-27T06:19:20.032" v="6" actId="478"/>
          <ac:grpSpMkLst>
            <pc:docMk/>
            <pc:sldMk cId="0" sldId="257"/>
            <ac:grpSpMk id="6" creationId="{00000000-0000-0000-0000-000000000000}"/>
          </ac:grpSpMkLst>
        </pc:grpChg>
        <pc:picChg chg="del topLvl">
          <ac:chgData name="Divya Chidambaram" userId="a5f655d4-7c16-4009-87eb-8eca468fdbaa" providerId="ADAL" clId="{D20EBF8B-820D-42A6-9BCF-10B070B01A9A}" dt="2022-11-27T06:19:31.313" v="7" actId="478"/>
          <ac:picMkLst>
            <pc:docMk/>
            <pc:sldMk cId="0" sldId="257"/>
            <ac:picMk id="4" creationId="{00000000-0000-0000-0000-000000000000}"/>
          </ac:picMkLst>
        </pc:picChg>
        <pc:picChg chg="del topLvl">
          <ac:chgData name="Divya Chidambaram" userId="a5f655d4-7c16-4009-87eb-8eca468fdbaa" providerId="ADAL" clId="{D20EBF8B-820D-42A6-9BCF-10B070B01A9A}" dt="2022-11-27T06:19:20.032" v="6" actId="478"/>
          <ac:picMkLst>
            <pc:docMk/>
            <pc:sldMk cId="0" sldId="257"/>
            <ac:picMk id="7" creationId="{00000000-0000-0000-0000-000000000000}"/>
          </ac:picMkLst>
        </pc:picChg>
        <pc:picChg chg="topLvl">
          <ac:chgData name="Divya Chidambaram" userId="a5f655d4-7c16-4009-87eb-8eca468fdbaa" providerId="ADAL" clId="{D20EBF8B-820D-42A6-9BCF-10B070B01A9A}" dt="2022-11-27T06:19:20.032" v="6" actId="478"/>
          <ac:picMkLst>
            <pc:docMk/>
            <pc:sldMk cId="0" sldId="257"/>
            <ac:picMk id="8" creationId="{00000000-0000-0000-0000-000000000000}"/>
          </ac:picMkLst>
        </pc:picChg>
      </pc:sldChg>
      <pc:sldChg chg="delSp mod">
        <pc:chgData name="Divya Chidambaram" userId="a5f655d4-7c16-4009-87eb-8eca468fdbaa" providerId="ADAL" clId="{D20EBF8B-820D-42A6-9BCF-10B070B01A9A}" dt="2022-11-27T06:19:39.515" v="8" actId="478"/>
        <pc:sldMkLst>
          <pc:docMk/>
          <pc:sldMk cId="0" sldId="258"/>
        </pc:sldMkLst>
        <pc:grpChg chg="del">
          <ac:chgData name="Divya Chidambaram" userId="a5f655d4-7c16-4009-87eb-8eca468fdbaa" providerId="ADAL" clId="{D20EBF8B-820D-42A6-9BCF-10B070B01A9A}" dt="2022-11-27T06:19:39.515" v="8" actId="478"/>
          <ac:grpSpMkLst>
            <pc:docMk/>
            <pc:sldMk cId="0" sldId="258"/>
            <ac:grpSpMk id="6" creationId="{00000000-0000-0000-0000-000000000000}"/>
          </ac:grpSpMkLst>
        </pc:grpChg>
        <pc:picChg chg="del topLvl">
          <ac:chgData name="Divya Chidambaram" userId="a5f655d4-7c16-4009-87eb-8eca468fdbaa" providerId="ADAL" clId="{D20EBF8B-820D-42A6-9BCF-10B070B01A9A}" dt="2022-11-27T06:19:39.515" v="8" actId="478"/>
          <ac:picMkLst>
            <pc:docMk/>
            <pc:sldMk cId="0" sldId="258"/>
            <ac:picMk id="7" creationId="{00000000-0000-0000-0000-000000000000}"/>
          </ac:picMkLst>
        </pc:picChg>
        <pc:picChg chg="topLvl">
          <ac:chgData name="Divya Chidambaram" userId="a5f655d4-7c16-4009-87eb-8eca468fdbaa" providerId="ADAL" clId="{D20EBF8B-820D-42A6-9BCF-10B070B01A9A}" dt="2022-11-27T06:19:39.515" v="8" actId="478"/>
          <ac:picMkLst>
            <pc:docMk/>
            <pc:sldMk cId="0" sldId="258"/>
            <ac:picMk id="8" creationId="{00000000-0000-0000-0000-000000000000}"/>
          </ac:picMkLst>
        </pc:picChg>
      </pc:sldChg>
      <pc:sldChg chg="delSp mod">
        <pc:chgData name="Divya Chidambaram" userId="a5f655d4-7c16-4009-87eb-8eca468fdbaa" providerId="ADAL" clId="{D20EBF8B-820D-42A6-9BCF-10B070B01A9A}" dt="2022-11-27T06:19:50.792" v="9" actId="478"/>
        <pc:sldMkLst>
          <pc:docMk/>
          <pc:sldMk cId="0" sldId="259"/>
        </pc:sldMkLst>
        <pc:spChg chg="topLvl">
          <ac:chgData name="Divya Chidambaram" userId="a5f655d4-7c16-4009-87eb-8eca468fdbaa" providerId="ADAL" clId="{D20EBF8B-820D-42A6-9BCF-10B070B01A9A}" dt="2022-11-27T06:19:50.792" v="9" actId="478"/>
          <ac:spMkLst>
            <pc:docMk/>
            <pc:sldMk cId="0" sldId="259"/>
            <ac:spMk id="5" creationId="{00000000-0000-0000-0000-000000000000}"/>
          </ac:spMkLst>
        </pc:spChg>
        <pc:grpChg chg="del">
          <ac:chgData name="Divya Chidambaram" userId="a5f655d4-7c16-4009-87eb-8eca468fdbaa" providerId="ADAL" clId="{D20EBF8B-820D-42A6-9BCF-10B070B01A9A}" dt="2022-11-27T06:19:50.792" v="9" actId="478"/>
          <ac:grpSpMkLst>
            <pc:docMk/>
            <pc:sldMk cId="0" sldId="259"/>
            <ac:grpSpMk id="3" creationId="{00000000-0000-0000-0000-000000000000}"/>
          </ac:grpSpMkLst>
        </pc:grpChg>
        <pc:picChg chg="del topLvl">
          <ac:chgData name="Divya Chidambaram" userId="a5f655d4-7c16-4009-87eb-8eca468fdbaa" providerId="ADAL" clId="{D20EBF8B-820D-42A6-9BCF-10B070B01A9A}" dt="2022-11-27T06:19:50.792" v="9" actId="478"/>
          <ac:picMkLst>
            <pc:docMk/>
            <pc:sldMk cId="0" sldId="259"/>
            <ac:picMk id="4" creationId="{00000000-0000-0000-0000-000000000000}"/>
          </ac:picMkLst>
        </pc:picChg>
      </pc:sldChg>
      <pc:sldChg chg="delSp mod">
        <pc:chgData name="Divya Chidambaram" userId="a5f655d4-7c16-4009-87eb-8eca468fdbaa" providerId="ADAL" clId="{D20EBF8B-820D-42A6-9BCF-10B070B01A9A}" dt="2022-11-27T06:20:08.808" v="11" actId="478"/>
        <pc:sldMkLst>
          <pc:docMk/>
          <pc:sldMk cId="0" sldId="260"/>
        </pc:sldMkLst>
        <pc:spChg chg="topLvl">
          <ac:chgData name="Divya Chidambaram" userId="a5f655d4-7c16-4009-87eb-8eca468fdbaa" providerId="ADAL" clId="{D20EBF8B-820D-42A6-9BCF-10B070B01A9A}" dt="2022-11-27T06:20:08.808" v="11" actId="478"/>
          <ac:spMkLst>
            <pc:docMk/>
            <pc:sldMk cId="0" sldId="260"/>
            <ac:spMk id="5" creationId="{00000000-0000-0000-0000-000000000000}"/>
          </ac:spMkLst>
        </pc:spChg>
        <pc:grpChg chg="del">
          <ac:chgData name="Divya Chidambaram" userId="a5f655d4-7c16-4009-87eb-8eca468fdbaa" providerId="ADAL" clId="{D20EBF8B-820D-42A6-9BCF-10B070B01A9A}" dt="2022-11-27T06:20:08.808" v="11" actId="478"/>
          <ac:grpSpMkLst>
            <pc:docMk/>
            <pc:sldMk cId="0" sldId="260"/>
            <ac:grpSpMk id="3" creationId="{00000000-0000-0000-0000-000000000000}"/>
          </ac:grpSpMkLst>
        </pc:grpChg>
        <pc:grpChg chg="del">
          <ac:chgData name="Divya Chidambaram" userId="a5f655d4-7c16-4009-87eb-8eca468fdbaa" providerId="ADAL" clId="{D20EBF8B-820D-42A6-9BCF-10B070B01A9A}" dt="2022-11-27T06:20:02.719" v="10" actId="478"/>
          <ac:grpSpMkLst>
            <pc:docMk/>
            <pc:sldMk cId="0" sldId="260"/>
            <ac:grpSpMk id="6" creationId="{00000000-0000-0000-0000-000000000000}"/>
          </ac:grpSpMkLst>
        </pc:grpChg>
        <pc:picChg chg="del topLvl">
          <ac:chgData name="Divya Chidambaram" userId="a5f655d4-7c16-4009-87eb-8eca468fdbaa" providerId="ADAL" clId="{D20EBF8B-820D-42A6-9BCF-10B070B01A9A}" dt="2022-11-27T06:20:08.808" v="11" actId="478"/>
          <ac:picMkLst>
            <pc:docMk/>
            <pc:sldMk cId="0" sldId="260"/>
            <ac:picMk id="4" creationId="{00000000-0000-0000-0000-000000000000}"/>
          </ac:picMkLst>
        </pc:picChg>
        <pc:picChg chg="del topLvl">
          <ac:chgData name="Divya Chidambaram" userId="a5f655d4-7c16-4009-87eb-8eca468fdbaa" providerId="ADAL" clId="{D20EBF8B-820D-42A6-9BCF-10B070B01A9A}" dt="2022-11-27T06:20:02.719" v="10" actId="478"/>
          <ac:picMkLst>
            <pc:docMk/>
            <pc:sldMk cId="0" sldId="260"/>
            <ac:picMk id="7" creationId="{00000000-0000-0000-0000-000000000000}"/>
          </ac:picMkLst>
        </pc:picChg>
        <pc:picChg chg="topLvl">
          <ac:chgData name="Divya Chidambaram" userId="a5f655d4-7c16-4009-87eb-8eca468fdbaa" providerId="ADAL" clId="{D20EBF8B-820D-42A6-9BCF-10B070B01A9A}" dt="2022-11-27T06:20:02.719" v="10" actId="478"/>
          <ac:picMkLst>
            <pc:docMk/>
            <pc:sldMk cId="0" sldId="260"/>
            <ac:picMk id="8" creationId="{00000000-0000-0000-0000-000000000000}"/>
          </ac:picMkLst>
        </pc:picChg>
      </pc:sldChg>
      <pc:sldChg chg="delSp mod">
        <pc:chgData name="Divya Chidambaram" userId="a5f655d4-7c16-4009-87eb-8eca468fdbaa" providerId="ADAL" clId="{D20EBF8B-820D-42A6-9BCF-10B070B01A9A}" dt="2022-11-27T06:20:30.417" v="13" actId="478"/>
        <pc:sldMkLst>
          <pc:docMk/>
          <pc:sldMk cId="0" sldId="261"/>
        </pc:sldMkLst>
        <pc:spChg chg="topLvl">
          <ac:chgData name="Divya Chidambaram" userId="a5f655d4-7c16-4009-87eb-8eca468fdbaa" providerId="ADAL" clId="{D20EBF8B-820D-42A6-9BCF-10B070B01A9A}" dt="2022-11-27T06:20:25.988" v="12" actId="478"/>
          <ac:spMkLst>
            <pc:docMk/>
            <pc:sldMk cId="0" sldId="261"/>
            <ac:spMk id="5" creationId="{00000000-0000-0000-0000-000000000000}"/>
          </ac:spMkLst>
        </pc:spChg>
        <pc:grpChg chg="del">
          <ac:chgData name="Divya Chidambaram" userId="a5f655d4-7c16-4009-87eb-8eca468fdbaa" providerId="ADAL" clId="{D20EBF8B-820D-42A6-9BCF-10B070B01A9A}" dt="2022-11-27T06:20:25.988" v="12" actId="478"/>
          <ac:grpSpMkLst>
            <pc:docMk/>
            <pc:sldMk cId="0" sldId="261"/>
            <ac:grpSpMk id="3" creationId="{00000000-0000-0000-0000-000000000000}"/>
          </ac:grpSpMkLst>
        </pc:grpChg>
        <pc:grpChg chg="del">
          <ac:chgData name="Divya Chidambaram" userId="a5f655d4-7c16-4009-87eb-8eca468fdbaa" providerId="ADAL" clId="{D20EBF8B-820D-42A6-9BCF-10B070B01A9A}" dt="2022-11-27T06:20:30.417" v="13" actId="478"/>
          <ac:grpSpMkLst>
            <pc:docMk/>
            <pc:sldMk cId="0" sldId="261"/>
            <ac:grpSpMk id="6" creationId="{00000000-0000-0000-0000-000000000000}"/>
          </ac:grpSpMkLst>
        </pc:grpChg>
        <pc:picChg chg="del topLvl">
          <ac:chgData name="Divya Chidambaram" userId="a5f655d4-7c16-4009-87eb-8eca468fdbaa" providerId="ADAL" clId="{D20EBF8B-820D-42A6-9BCF-10B070B01A9A}" dt="2022-11-27T06:20:25.988" v="12" actId="478"/>
          <ac:picMkLst>
            <pc:docMk/>
            <pc:sldMk cId="0" sldId="261"/>
            <ac:picMk id="4" creationId="{00000000-0000-0000-0000-000000000000}"/>
          </ac:picMkLst>
        </pc:picChg>
        <pc:picChg chg="del topLvl">
          <ac:chgData name="Divya Chidambaram" userId="a5f655d4-7c16-4009-87eb-8eca468fdbaa" providerId="ADAL" clId="{D20EBF8B-820D-42A6-9BCF-10B070B01A9A}" dt="2022-11-27T06:20:30.417" v="13" actId="478"/>
          <ac:picMkLst>
            <pc:docMk/>
            <pc:sldMk cId="0" sldId="261"/>
            <ac:picMk id="7" creationId="{00000000-0000-0000-0000-000000000000}"/>
          </ac:picMkLst>
        </pc:picChg>
        <pc:picChg chg="topLvl">
          <ac:chgData name="Divya Chidambaram" userId="a5f655d4-7c16-4009-87eb-8eca468fdbaa" providerId="ADAL" clId="{D20EBF8B-820D-42A6-9BCF-10B070B01A9A}" dt="2022-11-27T06:20:30.417" v="13" actId="478"/>
          <ac:picMkLst>
            <pc:docMk/>
            <pc:sldMk cId="0" sldId="261"/>
            <ac:picMk id="8" creationId="{00000000-0000-0000-0000-000000000000}"/>
          </ac:picMkLst>
        </pc:picChg>
      </pc:sldChg>
      <pc:sldChg chg="delSp mod">
        <pc:chgData name="Divya Chidambaram" userId="a5f655d4-7c16-4009-87eb-8eca468fdbaa" providerId="ADAL" clId="{D20EBF8B-820D-42A6-9BCF-10B070B01A9A}" dt="2022-11-27T06:20:41.403" v="15" actId="478"/>
        <pc:sldMkLst>
          <pc:docMk/>
          <pc:sldMk cId="0" sldId="262"/>
        </pc:sldMkLst>
        <pc:spChg chg="topLvl">
          <ac:chgData name="Divya Chidambaram" userId="a5f655d4-7c16-4009-87eb-8eca468fdbaa" providerId="ADAL" clId="{D20EBF8B-820D-42A6-9BCF-10B070B01A9A}" dt="2022-11-27T06:20:41.403" v="15" actId="478"/>
          <ac:spMkLst>
            <pc:docMk/>
            <pc:sldMk cId="0" sldId="262"/>
            <ac:spMk id="5" creationId="{00000000-0000-0000-0000-000000000000}"/>
          </ac:spMkLst>
        </pc:spChg>
        <pc:grpChg chg="del">
          <ac:chgData name="Divya Chidambaram" userId="a5f655d4-7c16-4009-87eb-8eca468fdbaa" providerId="ADAL" clId="{D20EBF8B-820D-42A6-9BCF-10B070B01A9A}" dt="2022-11-27T06:20:41.403" v="15" actId="478"/>
          <ac:grpSpMkLst>
            <pc:docMk/>
            <pc:sldMk cId="0" sldId="262"/>
            <ac:grpSpMk id="3" creationId="{00000000-0000-0000-0000-000000000000}"/>
          </ac:grpSpMkLst>
        </pc:grpChg>
        <pc:grpChg chg="del">
          <ac:chgData name="Divya Chidambaram" userId="a5f655d4-7c16-4009-87eb-8eca468fdbaa" providerId="ADAL" clId="{D20EBF8B-820D-42A6-9BCF-10B070B01A9A}" dt="2022-11-27T06:20:37.283" v="14" actId="478"/>
          <ac:grpSpMkLst>
            <pc:docMk/>
            <pc:sldMk cId="0" sldId="262"/>
            <ac:grpSpMk id="6" creationId="{00000000-0000-0000-0000-000000000000}"/>
          </ac:grpSpMkLst>
        </pc:grpChg>
        <pc:picChg chg="del topLvl">
          <ac:chgData name="Divya Chidambaram" userId="a5f655d4-7c16-4009-87eb-8eca468fdbaa" providerId="ADAL" clId="{D20EBF8B-820D-42A6-9BCF-10B070B01A9A}" dt="2022-11-27T06:20:41.403" v="15" actId="478"/>
          <ac:picMkLst>
            <pc:docMk/>
            <pc:sldMk cId="0" sldId="262"/>
            <ac:picMk id="4" creationId="{00000000-0000-0000-0000-000000000000}"/>
          </ac:picMkLst>
        </pc:picChg>
        <pc:picChg chg="del topLvl">
          <ac:chgData name="Divya Chidambaram" userId="a5f655d4-7c16-4009-87eb-8eca468fdbaa" providerId="ADAL" clId="{D20EBF8B-820D-42A6-9BCF-10B070B01A9A}" dt="2022-11-27T06:20:37.283" v="14" actId="478"/>
          <ac:picMkLst>
            <pc:docMk/>
            <pc:sldMk cId="0" sldId="262"/>
            <ac:picMk id="7" creationId="{00000000-0000-0000-0000-000000000000}"/>
          </ac:picMkLst>
        </pc:picChg>
        <pc:picChg chg="topLvl">
          <ac:chgData name="Divya Chidambaram" userId="a5f655d4-7c16-4009-87eb-8eca468fdbaa" providerId="ADAL" clId="{D20EBF8B-820D-42A6-9BCF-10B070B01A9A}" dt="2022-11-27T06:20:37.283" v="14" actId="478"/>
          <ac:picMkLst>
            <pc:docMk/>
            <pc:sldMk cId="0" sldId="262"/>
            <ac:picMk id="8" creationId="{00000000-0000-0000-0000-000000000000}"/>
          </ac:picMkLst>
        </pc:picChg>
      </pc:sldChg>
      <pc:sldChg chg="delSp mod">
        <pc:chgData name="Divya Chidambaram" userId="a5f655d4-7c16-4009-87eb-8eca468fdbaa" providerId="ADAL" clId="{D20EBF8B-820D-42A6-9BCF-10B070B01A9A}" dt="2022-11-27T06:20:51.175" v="17" actId="478"/>
        <pc:sldMkLst>
          <pc:docMk/>
          <pc:sldMk cId="0" sldId="263"/>
        </pc:sldMkLst>
        <pc:spChg chg="topLvl">
          <ac:chgData name="Divya Chidambaram" userId="a5f655d4-7c16-4009-87eb-8eca468fdbaa" providerId="ADAL" clId="{D20EBF8B-820D-42A6-9BCF-10B070B01A9A}" dt="2022-11-27T06:20:51.175" v="17" actId="478"/>
          <ac:spMkLst>
            <pc:docMk/>
            <pc:sldMk cId="0" sldId="263"/>
            <ac:spMk id="5" creationId="{00000000-0000-0000-0000-000000000000}"/>
          </ac:spMkLst>
        </pc:spChg>
        <pc:grpChg chg="del">
          <ac:chgData name="Divya Chidambaram" userId="a5f655d4-7c16-4009-87eb-8eca468fdbaa" providerId="ADAL" clId="{D20EBF8B-820D-42A6-9BCF-10B070B01A9A}" dt="2022-11-27T06:20:51.175" v="17" actId="478"/>
          <ac:grpSpMkLst>
            <pc:docMk/>
            <pc:sldMk cId="0" sldId="263"/>
            <ac:grpSpMk id="3" creationId="{00000000-0000-0000-0000-000000000000}"/>
          </ac:grpSpMkLst>
        </pc:grpChg>
        <pc:grpChg chg="del">
          <ac:chgData name="Divya Chidambaram" userId="a5f655d4-7c16-4009-87eb-8eca468fdbaa" providerId="ADAL" clId="{D20EBF8B-820D-42A6-9BCF-10B070B01A9A}" dt="2022-11-27T06:20:47.376" v="16" actId="478"/>
          <ac:grpSpMkLst>
            <pc:docMk/>
            <pc:sldMk cId="0" sldId="263"/>
            <ac:grpSpMk id="6" creationId="{00000000-0000-0000-0000-000000000000}"/>
          </ac:grpSpMkLst>
        </pc:grpChg>
        <pc:picChg chg="del topLvl">
          <ac:chgData name="Divya Chidambaram" userId="a5f655d4-7c16-4009-87eb-8eca468fdbaa" providerId="ADAL" clId="{D20EBF8B-820D-42A6-9BCF-10B070B01A9A}" dt="2022-11-27T06:20:51.175" v="17" actId="478"/>
          <ac:picMkLst>
            <pc:docMk/>
            <pc:sldMk cId="0" sldId="263"/>
            <ac:picMk id="4" creationId="{00000000-0000-0000-0000-000000000000}"/>
          </ac:picMkLst>
        </pc:picChg>
        <pc:picChg chg="del topLvl">
          <ac:chgData name="Divya Chidambaram" userId="a5f655d4-7c16-4009-87eb-8eca468fdbaa" providerId="ADAL" clId="{D20EBF8B-820D-42A6-9BCF-10B070B01A9A}" dt="2022-11-27T06:20:47.376" v="16" actId="478"/>
          <ac:picMkLst>
            <pc:docMk/>
            <pc:sldMk cId="0" sldId="263"/>
            <ac:picMk id="7" creationId="{00000000-0000-0000-0000-000000000000}"/>
          </ac:picMkLst>
        </pc:picChg>
        <pc:picChg chg="topLvl">
          <ac:chgData name="Divya Chidambaram" userId="a5f655d4-7c16-4009-87eb-8eca468fdbaa" providerId="ADAL" clId="{D20EBF8B-820D-42A6-9BCF-10B070B01A9A}" dt="2022-11-27T06:20:47.376" v="16" actId="478"/>
          <ac:picMkLst>
            <pc:docMk/>
            <pc:sldMk cId="0" sldId="263"/>
            <ac:picMk id="8" creationId="{00000000-0000-0000-0000-000000000000}"/>
          </ac:picMkLst>
        </pc:picChg>
      </pc:sldChg>
      <pc:sldChg chg="addSp delSp modSp mod modClrScheme chgLayout">
        <pc:chgData name="Divya Chidambaram" userId="a5f655d4-7c16-4009-87eb-8eca468fdbaa" providerId="ADAL" clId="{D20EBF8B-820D-42A6-9BCF-10B070B01A9A}" dt="2022-11-27T06:19:05.654" v="5" actId="478"/>
        <pc:sldMkLst>
          <pc:docMk/>
          <pc:sldMk cId="2339120677" sldId="264"/>
        </pc:sldMkLst>
        <pc:spChg chg="mod">
          <ac:chgData name="Divya Chidambaram" userId="a5f655d4-7c16-4009-87eb-8eca468fdbaa" providerId="ADAL" clId="{D20EBF8B-820D-42A6-9BCF-10B070B01A9A}" dt="2022-11-27T06:18:26.999" v="1" actId="26606"/>
          <ac:spMkLst>
            <pc:docMk/>
            <pc:sldMk cId="2339120677" sldId="264"/>
            <ac:spMk id="2" creationId="{00000000-0000-0000-0000-000000000000}"/>
          </ac:spMkLst>
        </pc:spChg>
        <pc:spChg chg="del mod">
          <ac:chgData name="Divya Chidambaram" userId="a5f655d4-7c16-4009-87eb-8eca468fdbaa" providerId="ADAL" clId="{D20EBF8B-820D-42A6-9BCF-10B070B01A9A}" dt="2022-11-27T06:19:05.654" v="5" actId="478"/>
          <ac:spMkLst>
            <pc:docMk/>
            <pc:sldMk cId="2339120677" sldId="264"/>
            <ac:spMk id="3" creationId="{00000000-0000-0000-0000-000000000000}"/>
          </ac:spMkLst>
        </pc:spChg>
        <pc:spChg chg="del mod ord">
          <ac:chgData name="Divya Chidambaram" userId="a5f655d4-7c16-4009-87eb-8eca468fdbaa" providerId="ADAL" clId="{D20EBF8B-820D-42A6-9BCF-10B070B01A9A}" dt="2022-11-27T06:18:56.456" v="4" actId="478"/>
          <ac:spMkLst>
            <pc:docMk/>
            <pc:sldMk cId="2339120677" sldId="264"/>
            <ac:spMk id="4" creationId="{00000000-0000-0000-0000-000000000000}"/>
          </ac:spMkLst>
        </pc:spChg>
        <pc:spChg chg="add mod">
          <ac:chgData name="Divya Chidambaram" userId="a5f655d4-7c16-4009-87eb-8eca468fdbaa" providerId="ADAL" clId="{D20EBF8B-820D-42A6-9BCF-10B070B01A9A}" dt="2022-11-27T06:18:48.777" v="3" actId="207"/>
          <ac:spMkLst>
            <pc:docMk/>
            <pc:sldMk cId="2339120677" sldId="264"/>
            <ac:spMk id="5" creationId="{E95384B3-0649-1D28-9FF6-1922BCA03C5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0DEE9-C162-1EEF-97AE-31FB2A03CB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4563" y="1750055"/>
            <a:ext cx="5667375" cy="3722887"/>
          </a:xfrm>
        </p:spPr>
        <p:txBody>
          <a:bodyPr anchor="b"/>
          <a:lstStyle>
            <a:lvl1pPr algn="ctr">
              <a:defRPr sz="371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90A60B-40C7-CEBC-2DDB-58D69DB1D2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4563" y="5616511"/>
            <a:ext cx="5667375" cy="2581762"/>
          </a:xfrm>
        </p:spPr>
        <p:txBody>
          <a:bodyPr/>
          <a:lstStyle>
            <a:lvl1pPr marL="0" indent="0" algn="ctr">
              <a:buNone/>
              <a:defRPr sz="1488"/>
            </a:lvl1pPr>
            <a:lvl2pPr marL="283373" indent="0" algn="ctr">
              <a:buNone/>
              <a:defRPr sz="1240"/>
            </a:lvl2pPr>
            <a:lvl3pPr marL="566745" indent="0" algn="ctr">
              <a:buNone/>
              <a:defRPr sz="1116"/>
            </a:lvl3pPr>
            <a:lvl4pPr marL="850118" indent="0" algn="ctr">
              <a:buNone/>
              <a:defRPr sz="992"/>
            </a:lvl4pPr>
            <a:lvl5pPr marL="1133490" indent="0" algn="ctr">
              <a:buNone/>
              <a:defRPr sz="992"/>
            </a:lvl5pPr>
            <a:lvl6pPr marL="1416863" indent="0" algn="ctr">
              <a:buNone/>
              <a:defRPr sz="992"/>
            </a:lvl6pPr>
            <a:lvl7pPr marL="1700235" indent="0" algn="ctr">
              <a:buNone/>
              <a:defRPr sz="992"/>
            </a:lvl7pPr>
            <a:lvl8pPr marL="1983608" indent="0" algn="ctr">
              <a:buNone/>
              <a:defRPr sz="992"/>
            </a:lvl8pPr>
            <a:lvl9pPr marL="2266980" indent="0" algn="ctr">
              <a:buNone/>
              <a:defRPr sz="992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9176D1-E8CA-C829-3AAE-2C170A214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6C910-5C57-FE4B-7BC6-1771DBFFD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101513-19F7-E8D9-7859-EA383B40A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113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09A54-11B8-A375-9992-8AF02ED3E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11F5B-1CE9-94FA-F0A9-BD6B72826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57E6EF-F154-8EA8-DB56-C17492689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7688D-58A9-0A28-83DE-E44CA0C25E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E9FA98-2097-958A-0CE0-05E4DB2F7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730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D42FF-DCFC-DDDD-A103-1F2D6DCBB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574" y="2665925"/>
            <a:ext cx="6517481" cy="4448157"/>
          </a:xfrm>
        </p:spPr>
        <p:txBody>
          <a:bodyPr anchor="b"/>
          <a:lstStyle>
            <a:lvl1pPr>
              <a:defRPr sz="371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31A64C-3142-F16E-8BFD-35BC3C7A9E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574" y="7156164"/>
            <a:ext cx="6517481" cy="2339180"/>
          </a:xfrm>
        </p:spPr>
        <p:txBody>
          <a:bodyPr/>
          <a:lstStyle>
            <a:lvl1pPr marL="0" indent="0">
              <a:buNone/>
              <a:defRPr sz="1488">
                <a:solidFill>
                  <a:schemeClr val="tx1">
                    <a:tint val="75000"/>
                  </a:schemeClr>
                </a:solidFill>
              </a:defRPr>
            </a:lvl1pPr>
            <a:lvl2pPr marL="283373" indent="0">
              <a:buNone/>
              <a:defRPr sz="1240">
                <a:solidFill>
                  <a:schemeClr val="tx1">
                    <a:tint val="75000"/>
                  </a:schemeClr>
                </a:solidFill>
              </a:defRPr>
            </a:lvl2pPr>
            <a:lvl3pPr marL="566745" indent="0">
              <a:buNone/>
              <a:defRPr sz="1116">
                <a:solidFill>
                  <a:schemeClr val="tx1">
                    <a:tint val="75000"/>
                  </a:schemeClr>
                </a:solidFill>
              </a:defRPr>
            </a:lvl3pPr>
            <a:lvl4pPr marL="850118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4pPr>
            <a:lvl5pPr marL="1133490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5pPr>
            <a:lvl6pPr marL="1416863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6pPr>
            <a:lvl7pPr marL="1700235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7pPr>
            <a:lvl8pPr marL="1983608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8pPr>
            <a:lvl9pPr marL="2266980" indent="0">
              <a:buNone/>
              <a:defRPr sz="99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D165BF-A642-6CC5-94F9-EB3318582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017F1E-300A-C67D-59CB-AFEDF9B77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5980B-5E96-863C-86CC-4486DE4F3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823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07715-4C5A-F545-A86A-F71BA1A26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3CB75-EC6E-716A-88F3-305A789C9C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509" y="2846623"/>
            <a:ext cx="3211513" cy="67848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4A4D04-C549-54A0-C148-E0A755700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25478" y="2846623"/>
            <a:ext cx="3211513" cy="67848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542C5-1E6E-6924-201A-202CA4A1E7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2C8053-EAEB-6E44-B15C-6FDD6DC9F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6C0AB2-B585-CD4C-74F0-719525A74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787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FACC9-186D-5FD4-A262-A83B2C24D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494" y="569326"/>
            <a:ext cx="6517481" cy="206689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A414EA-73AC-60A4-F495-5F0CC7EC1B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0494" y="2621369"/>
            <a:ext cx="3196753" cy="1284692"/>
          </a:xfrm>
        </p:spPr>
        <p:txBody>
          <a:bodyPr anchor="b"/>
          <a:lstStyle>
            <a:lvl1pPr marL="0" indent="0">
              <a:buNone/>
              <a:defRPr sz="1488" b="1"/>
            </a:lvl1pPr>
            <a:lvl2pPr marL="283373" indent="0">
              <a:buNone/>
              <a:defRPr sz="1240" b="1"/>
            </a:lvl2pPr>
            <a:lvl3pPr marL="566745" indent="0">
              <a:buNone/>
              <a:defRPr sz="1116" b="1"/>
            </a:lvl3pPr>
            <a:lvl4pPr marL="850118" indent="0">
              <a:buNone/>
              <a:defRPr sz="992" b="1"/>
            </a:lvl4pPr>
            <a:lvl5pPr marL="1133490" indent="0">
              <a:buNone/>
              <a:defRPr sz="992" b="1"/>
            </a:lvl5pPr>
            <a:lvl6pPr marL="1416863" indent="0">
              <a:buNone/>
              <a:defRPr sz="992" b="1"/>
            </a:lvl6pPr>
            <a:lvl7pPr marL="1700235" indent="0">
              <a:buNone/>
              <a:defRPr sz="992" b="1"/>
            </a:lvl7pPr>
            <a:lvl8pPr marL="1983608" indent="0">
              <a:buNone/>
              <a:defRPr sz="992" b="1"/>
            </a:lvl8pPr>
            <a:lvl9pPr marL="2266980" indent="0">
              <a:buNone/>
              <a:defRPr sz="99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85BB7-54E2-C744-B24C-AF9BFEC460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0494" y="3906061"/>
            <a:ext cx="3196753" cy="5745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2F49CE-C841-FD28-C89B-5CA8D7FAE2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25478" y="2621369"/>
            <a:ext cx="3212497" cy="1284692"/>
          </a:xfrm>
        </p:spPr>
        <p:txBody>
          <a:bodyPr anchor="b"/>
          <a:lstStyle>
            <a:lvl1pPr marL="0" indent="0">
              <a:buNone/>
              <a:defRPr sz="1488" b="1"/>
            </a:lvl1pPr>
            <a:lvl2pPr marL="283373" indent="0">
              <a:buNone/>
              <a:defRPr sz="1240" b="1"/>
            </a:lvl2pPr>
            <a:lvl3pPr marL="566745" indent="0">
              <a:buNone/>
              <a:defRPr sz="1116" b="1"/>
            </a:lvl3pPr>
            <a:lvl4pPr marL="850118" indent="0">
              <a:buNone/>
              <a:defRPr sz="992" b="1"/>
            </a:lvl4pPr>
            <a:lvl5pPr marL="1133490" indent="0">
              <a:buNone/>
              <a:defRPr sz="992" b="1"/>
            </a:lvl5pPr>
            <a:lvl6pPr marL="1416863" indent="0">
              <a:buNone/>
              <a:defRPr sz="992" b="1"/>
            </a:lvl6pPr>
            <a:lvl7pPr marL="1700235" indent="0">
              <a:buNone/>
              <a:defRPr sz="992" b="1"/>
            </a:lvl7pPr>
            <a:lvl8pPr marL="1983608" indent="0">
              <a:buNone/>
              <a:defRPr sz="992" b="1"/>
            </a:lvl8pPr>
            <a:lvl9pPr marL="2266980" indent="0">
              <a:buNone/>
              <a:defRPr sz="99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82A06D-BCED-6C69-2F53-EB81920FC0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25478" y="3906061"/>
            <a:ext cx="3212497" cy="5745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FEB916-6380-DF80-DDD6-BE51FDB9D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9D4958-B3D4-9994-B339-1A03400D3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8550DF-28DA-CA20-81BB-2D16A872F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87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A4F34-8000-C84B-7C11-C104DD8AD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3B3D64-C36B-6EFD-D4F1-9111ABB82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F52012-E0B0-91B9-B0A2-755408A94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0815EF-4E53-2E88-687E-6C570065D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559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B75702-EC33-DB92-4EEF-2AA87F84E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85DB3A-2127-E4F4-A690-2B84C5F48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E95DA9-E697-0A78-7C07-F186AF537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34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89D3E-82F4-0271-2EA9-6D031BAC3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494" y="712893"/>
            <a:ext cx="2437168" cy="2495127"/>
          </a:xfrm>
        </p:spPr>
        <p:txBody>
          <a:bodyPr anchor="b"/>
          <a:lstStyle>
            <a:lvl1pPr>
              <a:defRPr sz="1983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00747-938A-C183-912F-F156F6D76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2497" y="1539652"/>
            <a:ext cx="3825478" cy="7599245"/>
          </a:xfrm>
        </p:spPr>
        <p:txBody>
          <a:bodyPr/>
          <a:lstStyle>
            <a:lvl1pPr>
              <a:defRPr sz="1983"/>
            </a:lvl1pPr>
            <a:lvl2pPr>
              <a:defRPr sz="1735"/>
            </a:lvl2pPr>
            <a:lvl3pPr>
              <a:defRPr sz="1488"/>
            </a:lvl3pPr>
            <a:lvl4pPr>
              <a:defRPr sz="1240"/>
            </a:lvl4pPr>
            <a:lvl5pPr>
              <a:defRPr sz="1240"/>
            </a:lvl5pPr>
            <a:lvl6pPr>
              <a:defRPr sz="1240"/>
            </a:lvl6pPr>
            <a:lvl7pPr>
              <a:defRPr sz="1240"/>
            </a:lvl7pPr>
            <a:lvl8pPr>
              <a:defRPr sz="1240"/>
            </a:lvl8pPr>
            <a:lvl9pPr>
              <a:defRPr sz="12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EEDB35-6AE4-0F67-8218-7A51E96EB5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0494" y="3208020"/>
            <a:ext cx="2437168" cy="5943254"/>
          </a:xfrm>
        </p:spPr>
        <p:txBody>
          <a:bodyPr/>
          <a:lstStyle>
            <a:lvl1pPr marL="0" indent="0">
              <a:buNone/>
              <a:defRPr sz="992"/>
            </a:lvl1pPr>
            <a:lvl2pPr marL="283373" indent="0">
              <a:buNone/>
              <a:defRPr sz="868"/>
            </a:lvl2pPr>
            <a:lvl3pPr marL="566745" indent="0">
              <a:buNone/>
              <a:defRPr sz="744"/>
            </a:lvl3pPr>
            <a:lvl4pPr marL="850118" indent="0">
              <a:buNone/>
              <a:defRPr sz="620"/>
            </a:lvl4pPr>
            <a:lvl5pPr marL="1133490" indent="0">
              <a:buNone/>
              <a:defRPr sz="620"/>
            </a:lvl5pPr>
            <a:lvl6pPr marL="1416863" indent="0">
              <a:buNone/>
              <a:defRPr sz="620"/>
            </a:lvl6pPr>
            <a:lvl7pPr marL="1700235" indent="0">
              <a:buNone/>
              <a:defRPr sz="620"/>
            </a:lvl7pPr>
            <a:lvl8pPr marL="1983608" indent="0">
              <a:buNone/>
              <a:defRPr sz="620"/>
            </a:lvl8pPr>
            <a:lvl9pPr marL="2266980" indent="0">
              <a:buNone/>
              <a:defRPr sz="62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B49A83-E908-73FC-1663-CC60C31BF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ADB9F8-0BE1-B3D1-88F9-A6157B234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4BAB0B-0E0D-A916-5AD0-E11B8A84D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39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C541E-3F97-8034-82F8-1F64D892F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494" y="712893"/>
            <a:ext cx="2437168" cy="2495127"/>
          </a:xfrm>
        </p:spPr>
        <p:txBody>
          <a:bodyPr anchor="b"/>
          <a:lstStyle>
            <a:lvl1pPr>
              <a:defRPr sz="1983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F333A3-774E-B669-53B5-421C092AD9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212497" y="1539652"/>
            <a:ext cx="3825478" cy="7599245"/>
          </a:xfrm>
        </p:spPr>
        <p:txBody>
          <a:bodyPr/>
          <a:lstStyle>
            <a:lvl1pPr marL="0" indent="0">
              <a:buNone/>
              <a:defRPr sz="1983"/>
            </a:lvl1pPr>
            <a:lvl2pPr marL="283373" indent="0">
              <a:buNone/>
              <a:defRPr sz="1735"/>
            </a:lvl2pPr>
            <a:lvl3pPr marL="566745" indent="0">
              <a:buNone/>
              <a:defRPr sz="1488"/>
            </a:lvl3pPr>
            <a:lvl4pPr marL="850118" indent="0">
              <a:buNone/>
              <a:defRPr sz="1240"/>
            </a:lvl4pPr>
            <a:lvl5pPr marL="1133490" indent="0">
              <a:buNone/>
              <a:defRPr sz="1240"/>
            </a:lvl5pPr>
            <a:lvl6pPr marL="1416863" indent="0">
              <a:buNone/>
              <a:defRPr sz="1240"/>
            </a:lvl6pPr>
            <a:lvl7pPr marL="1700235" indent="0">
              <a:buNone/>
              <a:defRPr sz="1240"/>
            </a:lvl7pPr>
            <a:lvl8pPr marL="1983608" indent="0">
              <a:buNone/>
              <a:defRPr sz="1240"/>
            </a:lvl8pPr>
            <a:lvl9pPr marL="2266980" indent="0">
              <a:buNone/>
              <a:defRPr sz="124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4EF785-B66C-3A8A-94DE-A084A144F4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0494" y="3208020"/>
            <a:ext cx="2437168" cy="5943254"/>
          </a:xfrm>
        </p:spPr>
        <p:txBody>
          <a:bodyPr/>
          <a:lstStyle>
            <a:lvl1pPr marL="0" indent="0">
              <a:buNone/>
              <a:defRPr sz="992"/>
            </a:lvl1pPr>
            <a:lvl2pPr marL="283373" indent="0">
              <a:buNone/>
              <a:defRPr sz="868"/>
            </a:lvl2pPr>
            <a:lvl3pPr marL="566745" indent="0">
              <a:buNone/>
              <a:defRPr sz="744"/>
            </a:lvl3pPr>
            <a:lvl4pPr marL="850118" indent="0">
              <a:buNone/>
              <a:defRPr sz="620"/>
            </a:lvl4pPr>
            <a:lvl5pPr marL="1133490" indent="0">
              <a:buNone/>
              <a:defRPr sz="620"/>
            </a:lvl5pPr>
            <a:lvl6pPr marL="1416863" indent="0">
              <a:buNone/>
              <a:defRPr sz="620"/>
            </a:lvl6pPr>
            <a:lvl7pPr marL="1700235" indent="0">
              <a:buNone/>
              <a:defRPr sz="620"/>
            </a:lvl7pPr>
            <a:lvl8pPr marL="1983608" indent="0">
              <a:buNone/>
              <a:defRPr sz="620"/>
            </a:lvl8pPr>
            <a:lvl9pPr marL="2266980" indent="0">
              <a:buNone/>
              <a:defRPr sz="62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8787E9-160D-142C-9BBB-45D674C9B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FF2160-5749-ACD3-B856-2B23921FE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DB5F9C-DBB3-84F1-34FC-EE6A5927D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87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08112-6802-4579-BA93-CB53B1403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5DC9DE-9EFF-A7D5-FDFF-7199CFF2BD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27445C-2725-20C2-F110-3D55DD6E3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7E168E-F554-5C98-9965-4A713F771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AC793-1B9F-18F3-FB23-1EA89F61C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704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139F44-C826-A250-4C1F-97B11111E7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5407620" y="569325"/>
            <a:ext cx="1629370" cy="90621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28C180-36A6-A407-D68A-B2926A8BC0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9509" y="569325"/>
            <a:ext cx="4793655" cy="90621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793E4-9697-3C13-5F83-FA45B3826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45234E-8BEF-661A-3DE3-BD36024FE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A29311-7FF2-F29C-E356-A88C71E2E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166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87E961-E921-521F-5C84-17702DC75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10" y="569326"/>
            <a:ext cx="6517481" cy="2066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EA9921-54CF-6515-D4BE-669E2C4D3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9510" y="2846623"/>
            <a:ext cx="6517481" cy="6784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2309E-4940-CE55-EA1D-7BCCFB6A22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9509" y="9911198"/>
            <a:ext cx="1700213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4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25245-8562-6A81-F096-85DB3A4B17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503091" y="9911198"/>
            <a:ext cx="2550319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4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6B5DD1-93B0-C236-457F-B52B36FC48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336778" y="9911198"/>
            <a:ext cx="1700213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4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590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566745" rtl="0" eaLnBrk="1" latinLnBrk="0" hangingPunct="1">
        <a:lnSpc>
          <a:spcPct val="90000"/>
        </a:lnSpc>
        <a:spcBef>
          <a:spcPct val="0"/>
        </a:spcBef>
        <a:buNone/>
        <a:defRPr sz="272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41686" indent="-141686" algn="l" defTabSz="566745" rtl="0" eaLnBrk="1" latinLnBrk="0" hangingPunct="1">
        <a:lnSpc>
          <a:spcPct val="90000"/>
        </a:lnSpc>
        <a:spcBef>
          <a:spcPts val="620"/>
        </a:spcBef>
        <a:buFont typeface="Arial" panose="020B0604020202020204" pitchFamily="34" charset="0"/>
        <a:buChar char="•"/>
        <a:defRPr sz="1735" kern="1200">
          <a:solidFill>
            <a:schemeClr val="tx1"/>
          </a:solidFill>
          <a:latin typeface="+mn-lt"/>
          <a:ea typeface="+mn-ea"/>
          <a:cs typeface="+mn-cs"/>
        </a:defRPr>
      </a:lvl1pPr>
      <a:lvl2pPr marL="425059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08431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240" kern="1200">
          <a:solidFill>
            <a:schemeClr val="tx1"/>
          </a:solidFill>
          <a:latin typeface="+mn-lt"/>
          <a:ea typeface="+mn-ea"/>
          <a:cs typeface="+mn-cs"/>
        </a:defRPr>
      </a:lvl3pPr>
      <a:lvl4pPr marL="991804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6" kern="1200">
          <a:solidFill>
            <a:schemeClr val="tx1"/>
          </a:solidFill>
          <a:latin typeface="+mn-lt"/>
          <a:ea typeface="+mn-ea"/>
          <a:cs typeface="+mn-cs"/>
        </a:defRPr>
      </a:lvl4pPr>
      <a:lvl5pPr marL="1275177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6" kern="1200">
          <a:solidFill>
            <a:schemeClr val="tx1"/>
          </a:solidFill>
          <a:latin typeface="+mn-lt"/>
          <a:ea typeface="+mn-ea"/>
          <a:cs typeface="+mn-cs"/>
        </a:defRPr>
      </a:lvl5pPr>
      <a:lvl6pPr marL="1558549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6" kern="1200">
          <a:solidFill>
            <a:schemeClr val="tx1"/>
          </a:solidFill>
          <a:latin typeface="+mn-lt"/>
          <a:ea typeface="+mn-ea"/>
          <a:cs typeface="+mn-cs"/>
        </a:defRPr>
      </a:lvl6pPr>
      <a:lvl7pPr marL="1841922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6" kern="1200">
          <a:solidFill>
            <a:schemeClr val="tx1"/>
          </a:solidFill>
          <a:latin typeface="+mn-lt"/>
          <a:ea typeface="+mn-ea"/>
          <a:cs typeface="+mn-cs"/>
        </a:defRPr>
      </a:lvl7pPr>
      <a:lvl8pPr marL="2125294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6" kern="1200">
          <a:solidFill>
            <a:schemeClr val="tx1"/>
          </a:solidFill>
          <a:latin typeface="+mn-lt"/>
          <a:ea typeface="+mn-ea"/>
          <a:cs typeface="+mn-cs"/>
        </a:defRPr>
      </a:lvl8pPr>
      <a:lvl9pPr marL="2408667" indent="-141686" algn="l" defTabSz="566745" rtl="0" eaLnBrk="1" latinLnBrk="0" hangingPunct="1">
        <a:lnSpc>
          <a:spcPct val="90000"/>
        </a:lnSpc>
        <a:spcBef>
          <a:spcPts val="310"/>
        </a:spcBef>
        <a:buFont typeface="Arial" panose="020B0604020202020204" pitchFamily="34" charset="0"/>
        <a:buChar char="•"/>
        <a:defRPr sz="111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1pPr>
      <a:lvl2pPr marL="283373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2pPr>
      <a:lvl3pPr marL="566745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3pPr>
      <a:lvl4pPr marL="850118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4pPr>
      <a:lvl5pPr marL="1133490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5pPr>
      <a:lvl6pPr marL="1416863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6pPr>
      <a:lvl7pPr marL="1700235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7pPr>
      <a:lvl8pPr marL="1983608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8pPr>
      <a:lvl9pPr marL="2266980" algn="l" defTabSz="566745" rtl="0" eaLnBrk="1" latinLnBrk="0" hangingPunct="1">
        <a:defRPr sz="111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0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7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07300" y="6971965"/>
            <a:ext cx="3362960" cy="2512060"/>
          </a:xfrm>
          <a:prstGeom prst="rect">
            <a:avLst/>
          </a:prstGeom>
        </p:spPr>
        <p:txBody>
          <a:bodyPr vert="horz" wrap="square" lIns="0" tIns="2057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20"/>
              </a:spcBef>
            </a:pPr>
            <a:r>
              <a:rPr lang="en-GB" sz="2400" spc="-254">
                <a:solidFill>
                  <a:srgbClr val="FFFFFF"/>
                </a:solidFill>
                <a:latin typeface="Century Gothic"/>
                <a:cs typeface="Century Gothic"/>
              </a:rPr>
              <a:t>Course</a:t>
            </a:r>
            <a:r>
              <a:rPr lang="en-GB" sz="2400" spc="-110">
                <a:solidFill>
                  <a:srgbClr val="FFFFFF"/>
                </a:solidFill>
                <a:latin typeface="Century Gothic"/>
                <a:cs typeface="Century Gothic"/>
              </a:rPr>
              <a:t> </a:t>
            </a:r>
            <a:r>
              <a:rPr lang="en-GB" sz="2400" spc="-275">
                <a:solidFill>
                  <a:srgbClr val="FFFFFF"/>
                </a:solidFill>
                <a:latin typeface="Century Gothic"/>
                <a:cs typeface="Century Gothic"/>
              </a:rPr>
              <a:t>Reference</a:t>
            </a:r>
            <a:r>
              <a:rPr lang="en-GB" sz="2400" spc="-110">
                <a:solidFill>
                  <a:srgbClr val="FFFFFF"/>
                </a:solidFill>
                <a:latin typeface="Century Gothic"/>
                <a:cs typeface="Century Gothic"/>
              </a:rPr>
              <a:t> </a:t>
            </a:r>
            <a:r>
              <a:rPr lang="en-GB" sz="2400" spc="-204">
                <a:solidFill>
                  <a:srgbClr val="FFFFFF"/>
                </a:solidFill>
                <a:latin typeface="Century Gothic"/>
                <a:cs typeface="Century Gothic"/>
              </a:rPr>
              <a:t>Handout</a:t>
            </a:r>
            <a:endParaRPr lang="en-GB" sz="2400">
              <a:latin typeface="Century Gothic"/>
              <a:cs typeface="Century Gothic"/>
            </a:endParaRPr>
          </a:p>
          <a:p>
            <a:pPr marL="12700" marR="112395">
              <a:lnSpc>
                <a:spcPct val="99200"/>
              </a:lnSpc>
              <a:spcBef>
                <a:spcPts val="2320"/>
              </a:spcBef>
            </a:pPr>
            <a:r>
              <a:rPr lang="en-GB" sz="3600" b="1" spc="-10">
                <a:solidFill>
                  <a:srgbClr val="FFFFFF"/>
                </a:solidFill>
                <a:latin typeface="Calibri"/>
                <a:cs typeface="Calibri"/>
              </a:rPr>
              <a:t>MICROSOFT </a:t>
            </a:r>
            <a:r>
              <a:rPr lang="en-GB" sz="3600" b="1">
                <a:solidFill>
                  <a:srgbClr val="FFFFFF"/>
                </a:solidFill>
                <a:latin typeface="Calibri"/>
                <a:cs typeface="Calibri"/>
              </a:rPr>
              <a:t>SHAREPOINT</a:t>
            </a:r>
            <a:r>
              <a:rPr lang="en-GB" sz="3600" b="1" spc="25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GB" sz="3600" b="1" spc="-50">
                <a:solidFill>
                  <a:srgbClr val="FFFFFF"/>
                </a:solidFill>
                <a:latin typeface="Calibri"/>
                <a:cs typeface="Calibri"/>
              </a:rPr>
              <a:t>- </a:t>
            </a:r>
            <a:r>
              <a:rPr lang="en-GB" sz="3600" b="1" spc="-10">
                <a:solidFill>
                  <a:srgbClr val="FFFFFF"/>
                </a:solidFill>
                <a:latin typeface="Calibri"/>
                <a:cs typeface="Calibri"/>
              </a:rPr>
              <a:t>FUNDAMENTALS</a:t>
            </a:r>
            <a:endParaRPr lang="en-GB" sz="3600" dirty="0">
              <a:latin typeface="Calibri"/>
              <a:cs typeface="Calibri"/>
            </a:endParaRPr>
          </a:p>
        </p:txBody>
      </p:sp>
      <p:sp>
        <p:nvSpPr>
          <p:cNvPr id="5" name="object 2">
            <a:extLst>
              <a:ext uri="{FF2B5EF4-FFF2-40B4-BE49-F238E27FC236}">
                <a16:creationId xmlns:a16="http://schemas.microsoft.com/office/drawing/2014/main" id="{E95384B3-0649-1D28-9FF6-1922BCA03C50}"/>
              </a:ext>
            </a:extLst>
          </p:cNvPr>
          <p:cNvSpPr txBox="1"/>
          <p:nvPr/>
        </p:nvSpPr>
        <p:spPr>
          <a:xfrm>
            <a:off x="2659700" y="7124365"/>
            <a:ext cx="3362960" cy="2512060"/>
          </a:xfrm>
          <a:prstGeom prst="rect">
            <a:avLst/>
          </a:prstGeom>
        </p:spPr>
        <p:txBody>
          <a:bodyPr vert="horz" wrap="square" lIns="0" tIns="2057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20"/>
              </a:spcBef>
            </a:pPr>
            <a:r>
              <a:rPr sz="2400" spc="-254" dirty="0">
                <a:latin typeface="Century Gothic"/>
                <a:cs typeface="Century Gothic"/>
              </a:rPr>
              <a:t>Course</a:t>
            </a:r>
            <a:r>
              <a:rPr sz="2400" spc="-110" dirty="0">
                <a:latin typeface="Century Gothic"/>
                <a:cs typeface="Century Gothic"/>
              </a:rPr>
              <a:t> </a:t>
            </a:r>
            <a:r>
              <a:rPr sz="2400" spc="-275" dirty="0">
                <a:latin typeface="Century Gothic"/>
                <a:cs typeface="Century Gothic"/>
              </a:rPr>
              <a:t>Reference</a:t>
            </a:r>
            <a:r>
              <a:rPr sz="2400" spc="-110" dirty="0">
                <a:latin typeface="Century Gothic"/>
                <a:cs typeface="Century Gothic"/>
              </a:rPr>
              <a:t> </a:t>
            </a:r>
            <a:r>
              <a:rPr sz="2400" spc="-204" dirty="0">
                <a:latin typeface="Century Gothic"/>
                <a:cs typeface="Century Gothic"/>
              </a:rPr>
              <a:t>Handout</a:t>
            </a:r>
            <a:endParaRPr sz="2400" dirty="0">
              <a:latin typeface="Century Gothic"/>
              <a:cs typeface="Century Gothic"/>
            </a:endParaRPr>
          </a:p>
          <a:p>
            <a:pPr marL="12700" marR="112395">
              <a:lnSpc>
                <a:spcPct val="99200"/>
              </a:lnSpc>
              <a:spcBef>
                <a:spcPts val="2320"/>
              </a:spcBef>
            </a:pPr>
            <a:r>
              <a:rPr sz="3600" b="1" spc="-10" dirty="0">
                <a:latin typeface="Calibri"/>
                <a:cs typeface="Calibri"/>
              </a:rPr>
              <a:t>MICROSOFT </a:t>
            </a:r>
            <a:r>
              <a:rPr sz="3600" b="1" dirty="0">
                <a:latin typeface="Calibri"/>
                <a:cs typeface="Calibri"/>
              </a:rPr>
              <a:t>SHAREPOINT</a:t>
            </a:r>
            <a:r>
              <a:rPr sz="3600" b="1" spc="250" dirty="0">
                <a:latin typeface="Calibri"/>
                <a:cs typeface="Calibri"/>
              </a:rPr>
              <a:t> </a:t>
            </a:r>
            <a:r>
              <a:rPr sz="3600" b="1" spc="-50" dirty="0">
                <a:latin typeface="Calibri"/>
                <a:cs typeface="Calibri"/>
              </a:rPr>
              <a:t>- </a:t>
            </a:r>
            <a:r>
              <a:rPr sz="3600" b="1" spc="-10" dirty="0">
                <a:latin typeface="Calibri"/>
                <a:cs typeface="Calibri"/>
              </a:rPr>
              <a:t>FUNDAMENTALS</a:t>
            </a:r>
            <a:endParaRPr sz="36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39120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600" y="366344"/>
            <a:ext cx="5263515" cy="527685"/>
          </a:xfrm>
          <a:prstGeom prst="rect">
            <a:avLst/>
          </a:prstGeom>
          <a:ln w="72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781050">
              <a:lnSpc>
                <a:spcPts val="4050"/>
              </a:lnSpc>
            </a:pPr>
            <a:r>
              <a:rPr spc="-10" dirty="0"/>
              <a:t>SHAREPOINT</a:t>
            </a:r>
          </a:p>
        </p:txBody>
      </p:sp>
      <p:sp>
        <p:nvSpPr>
          <p:cNvPr id="5" name="object 5"/>
          <p:cNvSpPr/>
          <p:nvPr/>
        </p:nvSpPr>
        <p:spPr>
          <a:xfrm>
            <a:off x="6223495" y="10009733"/>
            <a:ext cx="1336675" cy="322580"/>
          </a:xfrm>
          <a:custGeom>
            <a:avLst/>
            <a:gdLst/>
            <a:ahLst/>
            <a:cxnLst/>
            <a:rect l="l" t="t" r="r" b="b"/>
            <a:pathLst>
              <a:path w="1336675" h="322579">
                <a:moveTo>
                  <a:pt x="1336497" y="0"/>
                </a:moveTo>
                <a:lnTo>
                  <a:pt x="0" y="0"/>
                </a:lnTo>
                <a:lnTo>
                  <a:pt x="0" y="322275"/>
                </a:lnTo>
                <a:lnTo>
                  <a:pt x="1336497" y="322275"/>
                </a:lnTo>
                <a:lnTo>
                  <a:pt x="1336497" y="0"/>
                </a:lnTo>
                <a:close/>
              </a:path>
            </a:pathLst>
          </a:custGeom>
          <a:solidFill>
            <a:srgbClr val="16285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2003" y="333603"/>
            <a:ext cx="546201" cy="56688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347300" y="1152425"/>
            <a:ext cx="18364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2D3A96"/>
                </a:solidFill>
                <a:latin typeface="Century Gothic"/>
                <a:cs typeface="Century Gothic"/>
              </a:rPr>
              <a:t>Modern</a:t>
            </a:r>
            <a:r>
              <a:rPr sz="1200" b="1" spc="30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55" dirty="0">
                <a:solidFill>
                  <a:srgbClr val="2D3A96"/>
                </a:solidFill>
                <a:latin typeface="Century Gothic"/>
                <a:cs typeface="Century Gothic"/>
              </a:rPr>
              <a:t>SharePoint</a:t>
            </a:r>
            <a:r>
              <a:rPr sz="1200" b="1" spc="35" dirty="0">
                <a:solidFill>
                  <a:srgbClr val="2D3A96"/>
                </a:solidFill>
                <a:latin typeface="Century Gothic"/>
                <a:cs typeface="Century Gothic"/>
              </a:rPr>
              <a:t> Site</a:t>
            </a:r>
            <a:endParaRPr sz="1200">
              <a:latin typeface="Century Gothic"/>
              <a:cs typeface="Century Gothic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47300" y="5479518"/>
            <a:ext cx="14490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55" dirty="0">
                <a:solidFill>
                  <a:srgbClr val="2D3A96"/>
                </a:solidFill>
                <a:latin typeface="Century Gothic"/>
                <a:cs typeface="Century Gothic"/>
              </a:rPr>
              <a:t>SharePoint</a:t>
            </a:r>
            <a:r>
              <a:rPr sz="1200" b="1" spc="-55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40" dirty="0">
                <a:solidFill>
                  <a:srgbClr val="2D3A96"/>
                </a:solidFill>
                <a:latin typeface="Century Gothic"/>
                <a:cs typeface="Century Gothic"/>
              </a:rPr>
              <a:t>Library</a:t>
            </a:r>
            <a:endParaRPr sz="1200">
              <a:latin typeface="Century Gothic"/>
              <a:cs typeface="Century Gothic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359994" y="1418894"/>
            <a:ext cx="6840220" cy="3898265"/>
            <a:chOff x="359994" y="1418894"/>
            <a:chExt cx="6840220" cy="3898265"/>
          </a:xfrm>
        </p:grpSpPr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6614" y="1425537"/>
              <a:ext cx="6826767" cy="3884895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366610" y="1425511"/>
              <a:ext cx="6826884" cy="3884929"/>
            </a:xfrm>
            <a:custGeom>
              <a:avLst/>
              <a:gdLst/>
              <a:ahLst/>
              <a:cxnLst/>
              <a:rect l="l" t="t" r="r" b="b"/>
              <a:pathLst>
                <a:path w="6826884" h="3884929">
                  <a:moveTo>
                    <a:pt x="0" y="3884929"/>
                  </a:moveTo>
                  <a:lnTo>
                    <a:pt x="6826770" y="3884929"/>
                  </a:lnTo>
                  <a:lnTo>
                    <a:pt x="6826770" y="0"/>
                  </a:lnTo>
                  <a:lnTo>
                    <a:pt x="0" y="0"/>
                  </a:lnTo>
                  <a:lnTo>
                    <a:pt x="0" y="3884929"/>
                  </a:lnTo>
                  <a:close/>
                </a:path>
              </a:pathLst>
            </a:custGeom>
            <a:ln w="13233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4" name="object 14"/>
          <p:cNvGrpSpPr/>
          <p:nvPr/>
        </p:nvGrpSpPr>
        <p:grpSpPr>
          <a:xfrm>
            <a:off x="359994" y="5745962"/>
            <a:ext cx="5005070" cy="4116070"/>
            <a:chOff x="359994" y="5745962"/>
            <a:chExt cx="5005070" cy="4116070"/>
          </a:xfrm>
        </p:grpSpPr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6626" y="5752586"/>
              <a:ext cx="4991528" cy="4066386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366623" y="5752592"/>
              <a:ext cx="4991735" cy="4102735"/>
            </a:xfrm>
            <a:custGeom>
              <a:avLst/>
              <a:gdLst/>
              <a:ahLst/>
              <a:cxnLst/>
              <a:rect l="l" t="t" r="r" b="b"/>
              <a:pathLst>
                <a:path w="4991735" h="4102734">
                  <a:moveTo>
                    <a:pt x="0" y="4102239"/>
                  </a:moveTo>
                  <a:lnTo>
                    <a:pt x="4991544" y="4102239"/>
                  </a:lnTo>
                  <a:lnTo>
                    <a:pt x="4991544" y="0"/>
                  </a:lnTo>
                  <a:lnTo>
                    <a:pt x="0" y="0"/>
                  </a:lnTo>
                  <a:lnTo>
                    <a:pt x="0" y="4102239"/>
                  </a:lnTo>
                  <a:close/>
                </a:path>
              </a:pathLst>
            </a:custGeom>
            <a:ln w="13258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6800794" y="10038056"/>
            <a:ext cx="408940" cy="39751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2400" b="1" spc="130" dirty="0">
                <a:solidFill>
                  <a:srgbClr val="FFFFFF"/>
                </a:solidFill>
                <a:latin typeface="Century Gothic"/>
                <a:cs typeface="Century Gothic"/>
              </a:rPr>
              <a:t>02</a:t>
            </a:r>
            <a:endParaRPr sz="24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600" y="366344"/>
            <a:ext cx="5263515" cy="527685"/>
          </a:xfrm>
          <a:prstGeom prst="rect">
            <a:avLst/>
          </a:prstGeom>
          <a:ln w="72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781050">
              <a:lnSpc>
                <a:spcPts val="4050"/>
              </a:lnSpc>
            </a:pPr>
            <a:r>
              <a:rPr spc="-10" dirty="0"/>
              <a:t>SHAREPOINT</a:t>
            </a:r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2003" y="333603"/>
            <a:ext cx="546201" cy="56688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347300" y="1152425"/>
            <a:ext cx="15709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55" dirty="0">
                <a:solidFill>
                  <a:srgbClr val="2D3A96"/>
                </a:solidFill>
                <a:latin typeface="Century Gothic"/>
                <a:cs typeface="Century Gothic"/>
              </a:rPr>
              <a:t>SharePoint</a:t>
            </a:r>
            <a:r>
              <a:rPr sz="1200" b="1" spc="-55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60" dirty="0">
                <a:solidFill>
                  <a:srgbClr val="2D3A96"/>
                </a:solidFill>
                <a:latin typeface="Century Gothic"/>
                <a:cs typeface="Century Gothic"/>
              </a:rPr>
              <a:t>Task</a:t>
            </a:r>
            <a:r>
              <a:rPr sz="1200" b="1" spc="-50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80" dirty="0">
                <a:solidFill>
                  <a:srgbClr val="2D3A96"/>
                </a:solidFill>
                <a:latin typeface="Century Gothic"/>
                <a:cs typeface="Century Gothic"/>
              </a:rPr>
              <a:t>List</a:t>
            </a:r>
            <a:endParaRPr sz="1200">
              <a:latin typeface="Century Gothic"/>
              <a:cs typeface="Century Gothic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47300" y="5642813"/>
            <a:ext cx="1960880" cy="1911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050" b="1" spc="130" dirty="0">
                <a:solidFill>
                  <a:srgbClr val="2D3A96"/>
                </a:solidFill>
                <a:latin typeface="Century Gothic"/>
                <a:cs typeface="Century Gothic"/>
              </a:rPr>
              <a:t>SharePoint</a:t>
            </a:r>
            <a:r>
              <a:rPr sz="1050" b="1" spc="5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050" b="1" spc="114" dirty="0">
                <a:solidFill>
                  <a:srgbClr val="2D3A96"/>
                </a:solidFill>
                <a:latin typeface="Century Gothic"/>
                <a:cs typeface="Century Gothic"/>
              </a:rPr>
              <a:t>Content</a:t>
            </a:r>
            <a:r>
              <a:rPr sz="1050" b="1" spc="10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050" b="1" spc="80" dirty="0">
                <a:solidFill>
                  <a:srgbClr val="2D3A96"/>
                </a:solidFill>
                <a:latin typeface="Century Gothic"/>
                <a:cs typeface="Century Gothic"/>
              </a:rPr>
              <a:t>Page</a:t>
            </a:r>
            <a:endParaRPr sz="1050">
              <a:latin typeface="Century Gothic"/>
              <a:cs typeface="Century Gothic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360000" y="1425530"/>
            <a:ext cx="6840220" cy="4054475"/>
            <a:chOff x="360000" y="1425530"/>
            <a:chExt cx="6840220" cy="4054475"/>
          </a:xfrm>
        </p:grpSpPr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9068" y="1474758"/>
              <a:ext cx="6754317" cy="3928057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364591" y="1430121"/>
              <a:ext cx="6831330" cy="4045585"/>
            </a:xfrm>
            <a:custGeom>
              <a:avLst/>
              <a:gdLst/>
              <a:ahLst/>
              <a:cxnLst/>
              <a:rect l="l" t="t" r="r" b="b"/>
              <a:pathLst>
                <a:path w="6831330" h="4045585">
                  <a:moveTo>
                    <a:pt x="0" y="4045229"/>
                  </a:moveTo>
                  <a:lnTo>
                    <a:pt x="6830822" y="4045229"/>
                  </a:lnTo>
                  <a:lnTo>
                    <a:pt x="6830822" y="0"/>
                  </a:lnTo>
                  <a:lnTo>
                    <a:pt x="0" y="0"/>
                  </a:lnTo>
                  <a:lnTo>
                    <a:pt x="0" y="4045229"/>
                  </a:lnTo>
                  <a:close/>
                </a:path>
              </a:pathLst>
            </a:custGeom>
            <a:ln w="9182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4" name="object 14"/>
          <p:cNvGrpSpPr/>
          <p:nvPr/>
        </p:nvGrpSpPr>
        <p:grpSpPr>
          <a:xfrm>
            <a:off x="359994" y="5890920"/>
            <a:ext cx="6840220" cy="4008120"/>
            <a:chOff x="359994" y="5890920"/>
            <a:chExt cx="6840220" cy="4008120"/>
          </a:xfrm>
        </p:grpSpPr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6615" y="5896902"/>
              <a:ext cx="6826765" cy="3996080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365975" y="5896902"/>
              <a:ext cx="6828155" cy="3996690"/>
            </a:xfrm>
            <a:custGeom>
              <a:avLst/>
              <a:gdLst/>
              <a:ahLst/>
              <a:cxnLst/>
              <a:rect l="l" t="t" r="r" b="b"/>
              <a:pathLst>
                <a:path w="6828155" h="3996690">
                  <a:moveTo>
                    <a:pt x="0" y="3996067"/>
                  </a:moveTo>
                  <a:lnTo>
                    <a:pt x="6828040" y="3996067"/>
                  </a:lnTo>
                  <a:lnTo>
                    <a:pt x="6828040" y="0"/>
                  </a:lnTo>
                  <a:lnTo>
                    <a:pt x="0" y="0"/>
                  </a:lnTo>
                  <a:lnTo>
                    <a:pt x="0" y="3996067"/>
                  </a:lnTo>
                  <a:close/>
                </a:path>
              </a:pathLst>
            </a:custGeom>
            <a:ln w="11963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6801403" y="10038056"/>
            <a:ext cx="407034" cy="39751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2400" b="1" spc="120" dirty="0">
                <a:solidFill>
                  <a:srgbClr val="FFFFFF"/>
                </a:solidFill>
                <a:latin typeface="Century Gothic"/>
                <a:cs typeface="Century Gothic"/>
              </a:rPr>
              <a:t>03</a:t>
            </a:r>
            <a:endParaRPr sz="24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600" y="366344"/>
            <a:ext cx="5263515" cy="527685"/>
          </a:xfrm>
          <a:prstGeom prst="rect">
            <a:avLst/>
          </a:prstGeom>
          <a:ln w="72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781050">
              <a:lnSpc>
                <a:spcPts val="4050"/>
              </a:lnSpc>
            </a:pPr>
            <a:r>
              <a:rPr spc="-10" dirty="0"/>
              <a:t>SHAREPOINT</a:t>
            </a:r>
          </a:p>
        </p:txBody>
      </p:sp>
      <p:sp>
        <p:nvSpPr>
          <p:cNvPr id="5" name="object 5"/>
          <p:cNvSpPr/>
          <p:nvPr/>
        </p:nvSpPr>
        <p:spPr>
          <a:xfrm>
            <a:off x="6223495" y="10009733"/>
            <a:ext cx="1336675" cy="322580"/>
          </a:xfrm>
          <a:custGeom>
            <a:avLst/>
            <a:gdLst/>
            <a:ahLst/>
            <a:cxnLst/>
            <a:rect l="l" t="t" r="r" b="b"/>
            <a:pathLst>
              <a:path w="1336675" h="322579">
                <a:moveTo>
                  <a:pt x="1336497" y="0"/>
                </a:moveTo>
                <a:lnTo>
                  <a:pt x="0" y="0"/>
                </a:lnTo>
                <a:lnTo>
                  <a:pt x="0" y="322275"/>
                </a:lnTo>
                <a:lnTo>
                  <a:pt x="1336497" y="322275"/>
                </a:lnTo>
                <a:lnTo>
                  <a:pt x="1336497" y="0"/>
                </a:lnTo>
                <a:close/>
              </a:path>
            </a:pathLst>
          </a:custGeom>
          <a:solidFill>
            <a:srgbClr val="16285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432003" y="333603"/>
            <a:ext cx="6722745" cy="567055"/>
            <a:chOff x="432003" y="333603"/>
            <a:chExt cx="6722745" cy="567055"/>
          </a:xfrm>
        </p:grpSpPr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669835" y="519146"/>
              <a:ext cx="1484622" cy="37809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2003" y="333603"/>
              <a:ext cx="546201" cy="566884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347300" y="1152425"/>
            <a:ext cx="17437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55" dirty="0">
                <a:solidFill>
                  <a:srgbClr val="2D3A96"/>
                </a:solidFill>
                <a:latin typeface="Century Gothic"/>
                <a:cs typeface="Century Gothic"/>
              </a:rPr>
              <a:t>SharePoint</a:t>
            </a:r>
            <a:r>
              <a:rPr sz="1200" b="1" spc="-55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-10" dirty="0">
                <a:solidFill>
                  <a:srgbClr val="2D3A96"/>
                </a:solidFill>
                <a:latin typeface="Century Gothic"/>
                <a:cs typeface="Century Gothic"/>
              </a:rPr>
              <a:t>Navigation</a:t>
            </a:r>
            <a:endParaRPr sz="1200">
              <a:latin typeface="Century Gothic"/>
              <a:cs typeface="Century Gothic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59994" y="1425143"/>
            <a:ext cx="1610360" cy="2753995"/>
            <a:chOff x="359994" y="1425143"/>
            <a:chExt cx="1610360" cy="2753995"/>
          </a:xfrm>
        </p:grpSpPr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6623" y="1431772"/>
              <a:ext cx="1596894" cy="2694245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366610" y="1431760"/>
              <a:ext cx="1597025" cy="2740660"/>
            </a:xfrm>
            <a:custGeom>
              <a:avLst/>
              <a:gdLst/>
              <a:ahLst/>
              <a:cxnLst/>
              <a:rect l="l" t="t" r="r" b="b"/>
              <a:pathLst>
                <a:path w="1597025" h="2740660">
                  <a:moveTo>
                    <a:pt x="0" y="2740215"/>
                  </a:moveTo>
                  <a:lnTo>
                    <a:pt x="1596898" y="2740215"/>
                  </a:lnTo>
                  <a:lnTo>
                    <a:pt x="1596898" y="0"/>
                  </a:lnTo>
                  <a:lnTo>
                    <a:pt x="0" y="0"/>
                  </a:lnTo>
                  <a:lnTo>
                    <a:pt x="0" y="2740215"/>
                  </a:lnTo>
                  <a:close/>
                </a:path>
              </a:pathLst>
            </a:custGeom>
            <a:ln w="13233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2081364" y="3327057"/>
            <a:ext cx="5125720" cy="857885"/>
            <a:chOff x="2081364" y="3327057"/>
            <a:chExt cx="5125720" cy="857885"/>
          </a:xfrm>
        </p:grpSpPr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087994" y="3333699"/>
              <a:ext cx="5112004" cy="844516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087994" y="3333686"/>
              <a:ext cx="5112385" cy="844550"/>
            </a:xfrm>
            <a:custGeom>
              <a:avLst/>
              <a:gdLst/>
              <a:ahLst/>
              <a:cxnLst/>
              <a:rect l="l" t="t" r="r" b="b"/>
              <a:pathLst>
                <a:path w="5112384" h="844550">
                  <a:moveTo>
                    <a:pt x="0" y="844524"/>
                  </a:moveTo>
                  <a:lnTo>
                    <a:pt x="5112004" y="844524"/>
                  </a:lnTo>
                  <a:lnTo>
                    <a:pt x="5112004" y="0"/>
                  </a:lnTo>
                  <a:lnTo>
                    <a:pt x="0" y="0"/>
                  </a:lnTo>
                  <a:lnTo>
                    <a:pt x="0" y="844524"/>
                  </a:lnTo>
                  <a:close/>
                </a:path>
              </a:pathLst>
            </a:custGeom>
            <a:ln w="13258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2068672" y="1358598"/>
            <a:ext cx="4774565" cy="366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9700"/>
              </a:lnSpc>
              <a:spcBef>
                <a:spcPts val="100"/>
              </a:spcBef>
            </a:pP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Quick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Launch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Bar</a:t>
            </a:r>
            <a:r>
              <a:rPr sz="800" spc="65" dirty="0">
                <a:latin typeface="Century Gothic"/>
                <a:cs typeface="Century Gothic"/>
              </a:rPr>
              <a:t> is </a:t>
            </a:r>
            <a:r>
              <a:rPr sz="800" dirty="0">
                <a:latin typeface="Century Gothic"/>
                <a:cs typeface="Century Gothic"/>
              </a:rPr>
              <a:t>typically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used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navigate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spc="70" dirty="0">
                <a:latin typeface="Century Gothic"/>
                <a:cs typeface="Century Gothic"/>
              </a:rPr>
              <a:t>Lists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and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Libraries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within</a:t>
            </a:r>
            <a:r>
              <a:rPr sz="800" spc="7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Team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Site. </a:t>
            </a:r>
            <a:r>
              <a:rPr sz="800" dirty="0">
                <a:latin typeface="Century Gothic"/>
                <a:cs typeface="Century Gothic"/>
              </a:rPr>
              <a:t>Click on</a:t>
            </a:r>
            <a:r>
              <a:rPr sz="800" spc="5" dirty="0">
                <a:latin typeface="Century Gothic"/>
                <a:cs typeface="Century Gothic"/>
              </a:rPr>
              <a:t> </a:t>
            </a:r>
            <a:r>
              <a:rPr sz="800" spc="-80" dirty="0">
                <a:latin typeface="Century Gothic"/>
                <a:cs typeface="Century Gothic"/>
              </a:rPr>
              <a:t>a</a:t>
            </a:r>
            <a:r>
              <a:rPr sz="800" dirty="0">
                <a:latin typeface="Century Gothic"/>
                <a:cs typeface="Century Gothic"/>
              </a:rPr>
              <a:t> </a:t>
            </a:r>
            <a:r>
              <a:rPr sz="800" spc="60" dirty="0">
                <a:latin typeface="Century Gothic"/>
                <a:cs typeface="Century Gothic"/>
              </a:rPr>
              <a:t>link</a:t>
            </a:r>
            <a:r>
              <a:rPr sz="800" spc="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 </a:t>
            </a:r>
            <a:r>
              <a:rPr sz="800" spc="-10" dirty="0">
                <a:latin typeface="Century Gothic"/>
                <a:cs typeface="Century Gothic"/>
              </a:rPr>
              <a:t>navigate</a:t>
            </a:r>
            <a:r>
              <a:rPr sz="800" spc="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 </a:t>
            </a:r>
            <a:r>
              <a:rPr sz="800" spc="-20" dirty="0">
                <a:latin typeface="Century Gothic"/>
                <a:cs typeface="Century Gothic"/>
              </a:rPr>
              <a:t>app.</a:t>
            </a:r>
            <a:endParaRPr sz="800">
              <a:latin typeface="Century Gothic"/>
              <a:cs typeface="Century Gothic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47263" y="4387294"/>
            <a:ext cx="5634990" cy="366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9800"/>
              </a:lnSpc>
              <a:spcBef>
                <a:spcPts val="100"/>
              </a:spcBef>
            </a:pP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Site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Contents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screen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-35" dirty="0">
                <a:latin typeface="Century Gothic"/>
                <a:cs typeface="Century Gothic"/>
              </a:rPr>
              <a:t>can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be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used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view,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-30" dirty="0">
                <a:latin typeface="Century Gothic"/>
                <a:cs typeface="Century Gothic"/>
              </a:rPr>
              <a:t>create,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and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navigate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apps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and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sub-sites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within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Team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Site. </a:t>
            </a:r>
            <a:r>
              <a:rPr sz="800" dirty="0">
                <a:latin typeface="Century Gothic"/>
                <a:cs typeface="Century Gothic"/>
              </a:rPr>
              <a:t>Double-Clicking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an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spc="-30" dirty="0">
                <a:latin typeface="Century Gothic"/>
                <a:cs typeface="Century Gothic"/>
              </a:rPr>
              <a:t>app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or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subsite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will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navigate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screen.</a:t>
            </a:r>
            <a:endParaRPr sz="800">
              <a:latin typeface="Century Gothic"/>
              <a:cs typeface="Century Gothic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068672" y="3104696"/>
            <a:ext cx="4037329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7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Top</a:t>
            </a:r>
            <a:r>
              <a:rPr sz="800" spc="70" dirty="0">
                <a:latin typeface="Century Gothic"/>
                <a:cs typeface="Century Gothic"/>
              </a:rPr>
              <a:t> Link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Bar</a:t>
            </a:r>
            <a:r>
              <a:rPr sz="800" spc="70" dirty="0">
                <a:latin typeface="Century Gothic"/>
                <a:cs typeface="Century Gothic"/>
              </a:rPr>
              <a:t> </a:t>
            </a:r>
            <a:r>
              <a:rPr sz="800" spc="65" dirty="0">
                <a:latin typeface="Century Gothic"/>
                <a:cs typeface="Century Gothic"/>
              </a:rPr>
              <a:t>is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typically</a:t>
            </a:r>
            <a:r>
              <a:rPr sz="800" spc="7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used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7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navigate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7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sub-sites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within</a:t>
            </a:r>
            <a:r>
              <a:rPr sz="800" spc="7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Team</a:t>
            </a:r>
            <a:r>
              <a:rPr sz="800" spc="7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Site.</a:t>
            </a:r>
            <a:endParaRPr sz="800">
              <a:latin typeface="Century Gothic"/>
              <a:cs typeface="Century Gothic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359994" y="4828463"/>
            <a:ext cx="6838950" cy="4429760"/>
            <a:chOff x="359994" y="4828463"/>
            <a:chExt cx="6838950" cy="4429760"/>
          </a:xfrm>
        </p:grpSpPr>
        <p:pic>
          <p:nvPicPr>
            <p:cNvPr id="20" name="object 2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66627" y="4835105"/>
              <a:ext cx="4911721" cy="3357305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366623" y="4835093"/>
              <a:ext cx="4911725" cy="3706495"/>
            </a:xfrm>
            <a:custGeom>
              <a:avLst/>
              <a:gdLst/>
              <a:ahLst/>
              <a:cxnLst/>
              <a:rect l="l" t="t" r="r" b="b"/>
              <a:pathLst>
                <a:path w="4911725" h="3706495">
                  <a:moveTo>
                    <a:pt x="0" y="3706266"/>
                  </a:moveTo>
                  <a:lnTo>
                    <a:pt x="4911725" y="3706266"/>
                  </a:lnTo>
                  <a:lnTo>
                    <a:pt x="4911725" y="0"/>
                  </a:lnTo>
                  <a:lnTo>
                    <a:pt x="0" y="0"/>
                  </a:lnTo>
                  <a:lnTo>
                    <a:pt x="0" y="3706266"/>
                  </a:lnTo>
                  <a:close/>
                </a:path>
              </a:pathLst>
            </a:custGeom>
            <a:ln w="13258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871540" y="7713992"/>
              <a:ext cx="3320317" cy="1537154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3871544" y="7713979"/>
              <a:ext cx="3320415" cy="1537335"/>
            </a:xfrm>
            <a:custGeom>
              <a:avLst/>
              <a:gdLst/>
              <a:ahLst/>
              <a:cxnLst/>
              <a:rect l="l" t="t" r="r" b="b"/>
              <a:pathLst>
                <a:path w="3320415" h="1537334">
                  <a:moveTo>
                    <a:pt x="0" y="1537169"/>
                  </a:moveTo>
                  <a:lnTo>
                    <a:pt x="3320313" y="1537169"/>
                  </a:lnTo>
                  <a:lnTo>
                    <a:pt x="3320313" y="0"/>
                  </a:lnTo>
                  <a:lnTo>
                    <a:pt x="0" y="0"/>
                  </a:lnTo>
                  <a:lnTo>
                    <a:pt x="0" y="1537169"/>
                  </a:lnTo>
                  <a:close/>
                </a:path>
              </a:pathLst>
            </a:custGeom>
            <a:ln w="13195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6768791" y="10038056"/>
            <a:ext cx="442595" cy="39751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2400" b="1" spc="270" dirty="0">
                <a:solidFill>
                  <a:srgbClr val="FFFFFF"/>
                </a:solidFill>
                <a:latin typeface="Century Gothic"/>
                <a:cs typeface="Century Gothic"/>
              </a:rPr>
              <a:t>04</a:t>
            </a:r>
            <a:endParaRPr sz="24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600" y="366344"/>
            <a:ext cx="5263515" cy="527685"/>
          </a:xfrm>
          <a:prstGeom prst="rect">
            <a:avLst/>
          </a:prstGeom>
          <a:ln w="72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781050">
              <a:lnSpc>
                <a:spcPts val="4050"/>
              </a:lnSpc>
            </a:pPr>
            <a:r>
              <a:rPr spc="-10" dirty="0"/>
              <a:t>SHAREPOINT</a:t>
            </a:r>
          </a:p>
        </p:txBody>
      </p:sp>
      <p:sp>
        <p:nvSpPr>
          <p:cNvPr id="5" name="object 5"/>
          <p:cNvSpPr/>
          <p:nvPr/>
        </p:nvSpPr>
        <p:spPr>
          <a:xfrm>
            <a:off x="6223495" y="10009733"/>
            <a:ext cx="1336675" cy="322580"/>
          </a:xfrm>
          <a:custGeom>
            <a:avLst/>
            <a:gdLst/>
            <a:ahLst/>
            <a:cxnLst/>
            <a:rect l="l" t="t" r="r" b="b"/>
            <a:pathLst>
              <a:path w="1336675" h="322579">
                <a:moveTo>
                  <a:pt x="1336497" y="0"/>
                </a:moveTo>
                <a:lnTo>
                  <a:pt x="0" y="0"/>
                </a:lnTo>
                <a:lnTo>
                  <a:pt x="0" y="322275"/>
                </a:lnTo>
                <a:lnTo>
                  <a:pt x="1336497" y="322275"/>
                </a:lnTo>
                <a:lnTo>
                  <a:pt x="1336497" y="0"/>
                </a:lnTo>
                <a:close/>
              </a:path>
            </a:pathLst>
          </a:custGeom>
          <a:solidFill>
            <a:srgbClr val="16285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2003" y="333603"/>
            <a:ext cx="546201" cy="56688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347300" y="1152425"/>
            <a:ext cx="21069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2D3A96"/>
                </a:solidFill>
                <a:latin typeface="Century Gothic"/>
                <a:cs typeface="Century Gothic"/>
              </a:rPr>
              <a:t>Uploading</a:t>
            </a:r>
            <a:r>
              <a:rPr sz="1200" b="1" spc="10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55" dirty="0">
                <a:solidFill>
                  <a:srgbClr val="2D3A96"/>
                </a:solidFill>
                <a:latin typeface="Century Gothic"/>
                <a:cs typeface="Century Gothic"/>
              </a:rPr>
              <a:t>Files</a:t>
            </a:r>
            <a:r>
              <a:rPr sz="1200" b="1" spc="10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60" dirty="0">
                <a:solidFill>
                  <a:srgbClr val="2D3A96"/>
                </a:solidFill>
                <a:latin typeface="Century Gothic"/>
                <a:cs typeface="Century Gothic"/>
              </a:rPr>
              <a:t>to</a:t>
            </a:r>
            <a:r>
              <a:rPr sz="1200" b="1" spc="10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-65" dirty="0">
                <a:solidFill>
                  <a:srgbClr val="2D3A96"/>
                </a:solidFill>
                <a:latin typeface="Century Gothic"/>
                <a:cs typeface="Century Gothic"/>
              </a:rPr>
              <a:t>a</a:t>
            </a:r>
            <a:r>
              <a:rPr sz="1200" b="1" spc="15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40" dirty="0">
                <a:solidFill>
                  <a:srgbClr val="2D3A96"/>
                </a:solidFill>
                <a:latin typeface="Century Gothic"/>
                <a:cs typeface="Century Gothic"/>
              </a:rPr>
              <a:t>Library</a:t>
            </a:r>
            <a:endParaRPr sz="1200">
              <a:latin typeface="Century Gothic"/>
              <a:cs typeface="Century Gothic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47300" y="3965576"/>
            <a:ext cx="18630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2D3A96"/>
                </a:solidFill>
                <a:latin typeface="Century Gothic"/>
                <a:cs typeface="Century Gothic"/>
              </a:rPr>
              <a:t>Creating</a:t>
            </a:r>
            <a:r>
              <a:rPr sz="1200" b="1" spc="10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50" dirty="0">
                <a:solidFill>
                  <a:srgbClr val="2D3A96"/>
                </a:solidFill>
                <a:latin typeface="Century Gothic"/>
                <a:cs typeface="Century Gothic"/>
              </a:rPr>
              <a:t>Library</a:t>
            </a:r>
            <a:r>
              <a:rPr sz="1200" b="1" spc="10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35" dirty="0">
                <a:solidFill>
                  <a:srgbClr val="2D3A96"/>
                </a:solidFill>
                <a:latin typeface="Century Gothic"/>
                <a:cs typeface="Century Gothic"/>
              </a:rPr>
              <a:t>Folders</a:t>
            </a:r>
            <a:endParaRPr sz="1200">
              <a:latin typeface="Century Gothic"/>
              <a:cs typeface="Century Gothic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47299" y="1389180"/>
            <a:ext cx="2604770" cy="723900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240"/>
              </a:spcBef>
              <a:buChar char="■"/>
              <a:tabLst>
                <a:tab pos="240665" algn="l"/>
                <a:tab pos="241300" algn="l"/>
              </a:tabLst>
            </a:pPr>
            <a:r>
              <a:rPr sz="800" dirty="0">
                <a:latin typeface="Century Gothic"/>
                <a:cs typeface="Century Gothic"/>
              </a:rPr>
              <a:t>Open</a:t>
            </a:r>
            <a:r>
              <a:rPr sz="800" spc="9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folder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window</a:t>
            </a:r>
            <a:r>
              <a:rPr sz="800" spc="9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with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files</a:t>
            </a:r>
            <a:r>
              <a:rPr sz="800" spc="9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you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spc="-20" dirty="0">
                <a:latin typeface="Century Gothic"/>
                <a:cs typeface="Century Gothic"/>
              </a:rPr>
              <a:t>want</a:t>
            </a:r>
            <a:endParaRPr sz="800">
              <a:latin typeface="Century Gothic"/>
              <a:cs typeface="Century Gothic"/>
            </a:endParaRPr>
          </a:p>
          <a:p>
            <a:pPr marL="241300">
              <a:lnSpc>
                <a:spcPct val="100000"/>
              </a:lnSpc>
              <a:spcBef>
                <a:spcPts val="140"/>
              </a:spcBef>
            </a:pP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-10" dirty="0">
                <a:latin typeface="Century Gothic"/>
                <a:cs typeface="Century Gothic"/>
              </a:rPr>
              <a:t> upload.</a:t>
            </a:r>
            <a:endParaRPr sz="800">
              <a:latin typeface="Century Gothic"/>
              <a:cs typeface="Century Gothic"/>
            </a:endParaRPr>
          </a:p>
          <a:p>
            <a:pPr marL="240665" indent="-227965">
              <a:lnSpc>
                <a:spcPct val="100000"/>
              </a:lnSpc>
              <a:spcBef>
                <a:spcPts val="140"/>
              </a:spcBef>
              <a:buChar char="■"/>
              <a:tabLst>
                <a:tab pos="240665" algn="l"/>
                <a:tab pos="241300" algn="l"/>
              </a:tabLst>
            </a:pPr>
            <a:r>
              <a:rPr sz="800" dirty="0">
                <a:latin typeface="Century Gothic"/>
                <a:cs typeface="Century Gothic"/>
              </a:rPr>
              <a:t>Select</a:t>
            </a:r>
            <a:r>
              <a:rPr sz="800" spc="4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one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or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more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files</a:t>
            </a:r>
            <a:r>
              <a:rPr sz="800" spc="4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you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want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upload.</a:t>
            </a:r>
            <a:endParaRPr sz="800">
              <a:latin typeface="Century Gothic"/>
              <a:cs typeface="Century Gothic"/>
            </a:endParaRPr>
          </a:p>
          <a:p>
            <a:pPr marL="240665" marR="5080" indent="-227965">
              <a:lnSpc>
                <a:spcPct val="114599"/>
              </a:lnSpc>
              <a:buChar char="■"/>
              <a:tabLst>
                <a:tab pos="240665" algn="l"/>
                <a:tab pos="241300" algn="l"/>
              </a:tabLst>
            </a:pPr>
            <a:r>
              <a:rPr sz="800" dirty="0">
                <a:latin typeface="Century Gothic"/>
                <a:cs typeface="Century Gothic"/>
              </a:rPr>
              <a:t>Drag</a:t>
            </a:r>
            <a:r>
              <a:rPr sz="800" spc="12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those</a:t>
            </a:r>
            <a:r>
              <a:rPr sz="800" spc="13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files</a:t>
            </a:r>
            <a:r>
              <a:rPr sz="800" spc="13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directly</a:t>
            </a:r>
            <a:r>
              <a:rPr sz="800" spc="13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into</a:t>
            </a:r>
            <a:r>
              <a:rPr sz="800" spc="13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13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upper</a:t>
            </a:r>
            <a:r>
              <a:rPr sz="800" spc="13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half</a:t>
            </a:r>
            <a:r>
              <a:rPr sz="800" spc="130" dirty="0">
                <a:latin typeface="Century Gothic"/>
                <a:cs typeface="Century Gothic"/>
              </a:rPr>
              <a:t> </a:t>
            </a:r>
            <a:r>
              <a:rPr sz="800" spc="-25" dirty="0">
                <a:latin typeface="Century Gothic"/>
                <a:cs typeface="Century Gothic"/>
              </a:rPr>
              <a:t>of</a:t>
            </a:r>
            <a:r>
              <a:rPr sz="800" dirty="0">
                <a:latin typeface="Century Gothic"/>
                <a:cs typeface="Century Gothic"/>
              </a:rPr>
              <a:t> the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library</a:t>
            </a:r>
            <a:r>
              <a:rPr sz="800" spc="11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window.</a:t>
            </a:r>
            <a:endParaRPr sz="800">
              <a:latin typeface="Century Gothic"/>
              <a:cs typeface="Century Gothic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010738" y="1422908"/>
            <a:ext cx="4189729" cy="2380615"/>
            <a:chOff x="3010738" y="1422908"/>
            <a:chExt cx="4189729" cy="2380615"/>
          </a:xfrm>
        </p:grpSpPr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17367" y="1429540"/>
              <a:ext cx="4176001" cy="2366946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3017367" y="1429537"/>
              <a:ext cx="4176395" cy="2367280"/>
            </a:xfrm>
            <a:custGeom>
              <a:avLst/>
              <a:gdLst/>
              <a:ahLst/>
              <a:cxnLst/>
              <a:rect l="l" t="t" r="r" b="b"/>
              <a:pathLst>
                <a:path w="4176395" h="2367279">
                  <a:moveTo>
                    <a:pt x="0" y="2366949"/>
                  </a:moveTo>
                  <a:lnTo>
                    <a:pt x="4176001" y="2366949"/>
                  </a:lnTo>
                  <a:lnTo>
                    <a:pt x="4176001" y="0"/>
                  </a:lnTo>
                  <a:lnTo>
                    <a:pt x="0" y="0"/>
                  </a:lnTo>
                  <a:lnTo>
                    <a:pt x="0" y="2366949"/>
                  </a:lnTo>
                  <a:close/>
                </a:path>
              </a:pathLst>
            </a:custGeom>
            <a:ln w="13258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5" name="object 15"/>
          <p:cNvGrpSpPr/>
          <p:nvPr/>
        </p:nvGrpSpPr>
        <p:grpSpPr>
          <a:xfrm>
            <a:off x="360000" y="4238631"/>
            <a:ext cx="6847840" cy="5281295"/>
            <a:chOff x="360000" y="4238631"/>
            <a:chExt cx="6847840" cy="5281295"/>
          </a:xfrm>
        </p:grpSpPr>
        <p:pic>
          <p:nvPicPr>
            <p:cNvPr id="16" name="object 1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6623" y="4245267"/>
              <a:ext cx="6834011" cy="4451045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366623" y="4245254"/>
              <a:ext cx="6834505" cy="4451350"/>
            </a:xfrm>
            <a:custGeom>
              <a:avLst/>
              <a:gdLst/>
              <a:ahLst/>
              <a:cxnLst/>
              <a:rect l="l" t="t" r="r" b="b"/>
              <a:pathLst>
                <a:path w="6834505" h="4451350">
                  <a:moveTo>
                    <a:pt x="0" y="4451057"/>
                  </a:moveTo>
                  <a:lnTo>
                    <a:pt x="6834009" y="4451057"/>
                  </a:lnTo>
                  <a:lnTo>
                    <a:pt x="6834009" y="0"/>
                  </a:lnTo>
                  <a:lnTo>
                    <a:pt x="0" y="0"/>
                  </a:lnTo>
                  <a:lnTo>
                    <a:pt x="0" y="4451057"/>
                  </a:lnTo>
                  <a:close/>
                </a:path>
              </a:pathLst>
            </a:custGeom>
            <a:ln w="13246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470628" y="8028000"/>
              <a:ext cx="2522372" cy="1484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4470628" y="8028000"/>
              <a:ext cx="2522855" cy="1485265"/>
            </a:xfrm>
            <a:custGeom>
              <a:avLst/>
              <a:gdLst/>
              <a:ahLst/>
              <a:cxnLst/>
              <a:rect l="l" t="t" r="r" b="b"/>
              <a:pathLst>
                <a:path w="2522854" h="1485265">
                  <a:moveTo>
                    <a:pt x="0" y="1484998"/>
                  </a:moveTo>
                  <a:lnTo>
                    <a:pt x="2522372" y="1484998"/>
                  </a:lnTo>
                  <a:lnTo>
                    <a:pt x="2522372" y="0"/>
                  </a:lnTo>
                  <a:lnTo>
                    <a:pt x="0" y="0"/>
                  </a:lnTo>
                  <a:lnTo>
                    <a:pt x="0" y="1484998"/>
                  </a:lnTo>
                  <a:close/>
                </a:path>
              </a:pathLst>
            </a:custGeom>
            <a:ln w="13258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3315601" y="5612396"/>
              <a:ext cx="918210" cy="435609"/>
            </a:xfrm>
            <a:custGeom>
              <a:avLst/>
              <a:gdLst/>
              <a:ahLst/>
              <a:cxnLst/>
              <a:rect l="l" t="t" r="r" b="b"/>
              <a:pathLst>
                <a:path w="918210" h="435610">
                  <a:moveTo>
                    <a:pt x="0" y="435368"/>
                  </a:moveTo>
                  <a:lnTo>
                    <a:pt x="917994" y="435368"/>
                  </a:lnTo>
                  <a:lnTo>
                    <a:pt x="917994" y="0"/>
                  </a:lnTo>
                  <a:lnTo>
                    <a:pt x="0" y="0"/>
                  </a:lnTo>
                  <a:lnTo>
                    <a:pt x="0" y="435368"/>
                  </a:lnTo>
                  <a:close/>
                </a:path>
              </a:pathLst>
            </a:custGeom>
            <a:ln w="7200">
              <a:solidFill>
                <a:srgbClr val="D223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4227316" y="6046408"/>
              <a:ext cx="1652905" cy="2078355"/>
            </a:xfrm>
            <a:custGeom>
              <a:avLst/>
              <a:gdLst/>
              <a:ahLst/>
              <a:cxnLst/>
              <a:rect l="l" t="t" r="r" b="b"/>
              <a:pathLst>
                <a:path w="1652904" h="2078354">
                  <a:moveTo>
                    <a:pt x="0" y="0"/>
                  </a:moveTo>
                  <a:lnTo>
                    <a:pt x="1652854" y="2077923"/>
                  </a:lnTo>
                </a:path>
              </a:pathLst>
            </a:custGeom>
            <a:ln w="72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844411" y="8090082"/>
              <a:ext cx="73939" cy="82245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6797444" y="10038056"/>
            <a:ext cx="414020" cy="39751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2400" b="1" spc="145" dirty="0">
                <a:solidFill>
                  <a:srgbClr val="FFFFFF"/>
                </a:solidFill>
                <a:latin typeface="Century Gothic"/>
                <a:cs typeface="Century Gothic"/>
              </a:rPr>
              <a:t>05</a:t>
            </a:r>
            <a:endParaRPr sz="24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600" y="366344"/>
            <a:ext cx="5263515" cy="527685"/>
          </a:xfrm>
          <a:prstGeom prst="rect">
            <a:avLst/>
          </a:prstGeom>
          <a:ln w="72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781050">
              <a:lnSpc>
                <a:spcPts val="4050"/>
              </a:lnSpc>
            </a:pPr>
            <a:r>
              <a:rPr spc="-10" dirty="0"/>
              <a:t>SHAREPOINT</a:t>
            </a:r>
          </a:p>
        </p:txBody>
      </p:sp>
      <p:sp>
        <p:nvSpPr>
          <p:cNvPr id="5" name="object 5"/>
          <p:cNvSpPr/>
          <p:nvPr/>
        </p:nvSpPr>
        <p:spPr>
          <a:xfrm>
            <a:off x="6223495" y="10009733"/>
            <a:ext cx="1336675" cy="322580"/>
          </a:xfrm>
          <a:custGeom>
            <a:avLst/>
            <a:gdLst/>
            <a:ahLst/>
            <a:cxnLst/>
            <a:rect l="l" t="t" r="r" b="b"/>
            <a:pathLst>
              <a:path w="1336675" h="322579">
                <a:moveTo>
                  <a:pt x="1336497" y="0"/>
                </a:moveTo>
                <a:lnTo>
                  <a:pt x="0" y="0"/>
                </a:lnTo>
                <a:lnTo>
                  <a:pt x="0" y="322275"/>
                </a:lnTo>
                <a:lnTo>
                  <a:pt x="1336497" y="322275"/>
                </a:lnTo>
                <a:lnTo>
                  <a:pt x="1336497" y="0"/>
                </a:lnTo>
                <a:close/>
              </a:path>
            </a:pathLst>
          </a:custGeom>
          <a:solidFill>
            <a:srgbClr val="16285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2003" y="333603"/>
            <a:ext cx="546201" cy="566884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3701376" y="1313815"/>
            <a:ext cx="3505835" cy="3038475"/>
            <a:chOff x="3701376" y="1313815"/>
            <a:chExt cx="3505835" cy="3038475"/>
          </a:xfrm>
        </p:grpSpPr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07993" y="1364592"/>
              <a:ext cx="3453327" cy="295877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3708006" y="1320444"/>
              <a:ext cx="3492500" cy="3025140"/>
            </a:xfrm>
            <a:custGeom>
              <a:avLst/>
              <a:gdLst/>
              <a:ahLst/>
              <a:cxnLst/>
              <a:rect l="l" t="t" r="r" b="b"/>
              <a:pathLst>
                <a:path w="3492500" h="3025140">
                  <a:moveTo>
                    <a:pt x="0" y="3025000"/>
                  </a:moveTo>
                  <a:lnTo>
                    <a:pt x="3492004" y="3025000"/>
                  </a:lnTo>
                  <a:lnTo>
                    <a:pt x="3492004" y="0"/>
                  </a:lnTo>
                  <a:lnTo>
                    <a:pt x="0" y="0"/>
                  </a:lnTo>
                  <a:lnTo>
                    <a:pt x="0" y="3025000"/>
                  </a:lnTo>
                  <a:close/>
                </a:path>
              </a:pathLst>
            </a:custGeom>
            <a:ln w="13258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3776281" y="2639352"/>
              <a:ext cx="1225550" cy="946785"/>
            </a:xfrm>
            <a:custGeom>
              <a:avLst/>
              <a:gdLst/>
              <a:ahLst/>
              <a:cxnLst/>
              <a:rect l="l" t="t" r="r" b="b"/>
              <a:pathLst>
                <a:path w="1225550" h="946785">
                  <a:moveTo>
                    <a:pt x="1225296" y="0"/>
                  </a:moveTo>
                  <a:lnTo>
                    <a:pt x="0" y="0"/>
                  </a:lnTo>
                  <a:lnTo>
                    <a:pt x="0" y="946403"/>
                  </a:lnTo>
                  <a:lnTo>
                    <a:pt x="1225296" y="946403"/>
                  </a:lnTo>
                  <a:lnTo>
                    <a:pt x="1225296" y="0"/>
                  </a:lnTo>
                  <a:close/>
                </a:path>
              </a:pathLst>
            </a:custGeom>
            <a:solidFill>
              <a:srgbClr val="000000">
                <a:alpha val="750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764876" y="2625408"/>
              <a:ext cx="1072794" cy="79761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3764876" y="2625407"/>
              <a:ext cx="1073150" cy="798195"/>
            </a:xfrm>
            <a:custGeom>
              <a:avLst/>
              <a:gdLst/>
              <a:ahLst/>
              <a:cxnLst/>
              <a:rect l="l" t="t" r="r" b="b"/>
              <a:pathLst>
                <a:path w="1073150" h="798195">
                  <a:moveTo>
                    <a:pt x="0" y="797623"/>
                  </a:moveTo>
                  <a:lnTo>
                    <a:pt x="1072794" y="797623"/>
                  </a:lnTo>
                  <a:lnTo>
                    <a:pt x="1072794" y="0"/>
                  </a:lnTo>
                  <a:lnTo>
                    <a:pt x="0" y="0"/>
                  </a:lnTo>
                  <a:lnTo>
                    <a:pt x="0" y="797623"/>
                  </a:lnTo>
                  <a:close/>
                </a:path>
              </a:pathLst>
            </a:custGeom>
            <a:ln w="13258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347299" y="1064272"/>
            <a:ext cx="6864350" cy="423799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95"/>
              </a:spcBef>
            </a:pPr>
            <a:r>
              <a:rPr sz="1200" b="1" dirty="0">
                <a:solidFill>
                  <a:srgbClr val="2D3A96"/>
                </a:solidFill>
                <a:latin typeface="Century Gothic"/>
                <a:cs typeface="Century Gothic"/>
              </a:rPr>
              <a:t>Versioning</a:t>
            </a:r>
            <a:r>
              <a:rPr sz="1200" b="1" spc="25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dirty="0">
                <a:solidFill>
                  <a:srgbClr val="2D3A96"/>
                </a:solidFill>
                <a:latin typeface="Century Gothic"/>
                <a:cs typeface="Century Gothic"/>
              </a:rPr>
              <a:t>and</a:t>
            </a:r>
            <a:r>
              <a:rPr sz="1200" b="1" spc="30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-10" dirty="0">
                <a:solidFill>
                  <a:srgbClr val="2D3A96"/>
                </a:solidFill>
                <a:latin typeface="Century Gothic"/>
                <a:cs typeface="Century Gothic"/>
              </a:rPr>
              <a:t>Check</a:t>
            </a:r>
            <a:r>
              <a:rPr sz="1200" b="1" spc="30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70" dirty="0">
                <a:solidFill>
                  <a:srgbClr val="2D3A96"/>
                </a:solidFill>
                <a:latin typeface="Century Gothic"/>
                <a:cs typeface="Century Gothic"/>
              </a:rPr>
              <a:t>Out</a:t>
            </a:r>
            <a:r>
              <a:rPr sz="1200" b="1" spc="25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-10" dirty="0">
                <a:solidFill>
                  <a:srgbClr val="2D3A96"/>
                </a:solidFill>
                <a:latin typeface="Century Gothic"/>
                <a:cs typeface="Century Gothic"/>
              </a:rPr>
              <a:t>Options</a:t>
            </a:r>
            <a:endParaRPr sz="1200">
              <a:latin typeface="Century Gothic"/>
              <a:cs typeface="Century Gothic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1000" b="1" spc="60" dirty="0">
                <a:solidFill>
                  <a:srgbClr val="2D3A96"/>
                </a:solidFill>
                <a:latin typeface="Calibri"/>
                <a:cs typeface="Calibri"/>
              </a:rPr>
              <a:t>Versioning:</a:t>
            </a:r>
            <a:endParaRPr sz="1000">
              <a:latin typeface="Calibri"/>
              <a:cs typeface="Calibri"/>
            </a:endParaRPr>
          </a:p>
          <a:p>
            <a:pPr marL="12700" marR="3602990" algn="just">
              <a:lnSpc>
                <a:spcPct val="104200"/>
              </a:lnSpc>
              <a:spcBef>
                <a:spcPts val="70"/>
              </a:spcBef>
            </a:pPr>
            <a:r>
              <a:rPr sz="800" dirty="0">
                <a:latin typeface="Century Gothic"/>
                <a:cs typeface="Century Gothic"/>
              </a:rPr>
              <a:t>Versioning</a:t>
            </a:r>
            <a:r>
              <a:rPr sz="800" spc="175" dirty="0">
                <a:latin typeface="Century Gothic"/>
                <a:cs typeface="Century Gothic"/>
              </a:rPr>
              <a:t> </a:t>
            </a:r>
            <a:r>
              <a:rPr sz="800" spc="65" dirty="0">
                <a:latin typeface="Century Gothic"/>
                <a:cs typeface="Century Gothic"/>
              </a:rPr>
              <a:t>is</a:t>
            </a:r>
            <a:r>
              <a:rPr sz="800" spc="18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</a:t>
            </a:r>
            <a:r>
              <a:rPr sz="800" spc="18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SharePoint</a:t>
            </a:r>
            <a:r>
              <a:rPr sz="800" spc="1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option</a:t>
            </a:r>
            <a:r>
              <a:rPr sz="800" spc="18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</a:t>
            </a:r>
            <a:r>
              <a:rPr sz="800" spc="18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automatically</a:t>
            </a:r>
            <a:r>
              <a:rPr sz="800" spc="18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saves</a:t>
            </a:r>
            <a:r>
              <a:rPr sz="800" spc="175" dirty="0">
                <a:latin typeface="Century Gothic"/>
                <a:cs typeface="Century Gothic"/>
              </a:rPr>
              <a:t> </a:t>
            </a:r>
            <a:r>
              <a:rPr sz="800" spc="-25" dirty="0">
                <a:latin typeface="Century Gothic"/>
                <a:cs typeface="Century Gothic"/>
              </a:rPr>
              <a:t>the</a:t>
            </a:r>
            <a:r>
              <a:rPr sz="800" dirty="0">
                <a:latin typeface="Century Gothic"/>
                <a:cs typeface="Century Gothic"/>
              </a:rPr>
              <a:t> previously</a:t>
            </a:r>
            <a:r>
              <a:rPr sz="800" spc="1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edited</a:t>
            </a:r>
            <a:r>
              <a:rPr sz="800" spc="1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copy</a:t>
            </a:r>
            <a:r>
              <a:rPr sz="800" spc="16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of</a:t>
            </a:r>
            <a:r>
              <a:rPr sz="800" spc="1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</a:t>
            </a:r>
            <a:r>
              <a:rPr sz="800" spc="1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file</a:t>
            </a:r>
            <a:r>
              <a:rPr sz="800" spc="16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and</a:t>
            </a:r>
            <a:r>
              <a:rPr sz="800" spc="1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assigns</a:t>
            </a:r>
            <a:r>
              <a:rPr sz="800" spc="1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</a:t>
            </a:r>
            <a:r>
              <a:rPr sz="800" spc="16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version</a:t>
            </a:r>
            <a:r>
              <a:rPr sz="800" spc="15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number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it.</a:t>
            </a:r>
            <a:r>
              <a:rPr sz="800" spc="44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11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document</a:t>
            </a:r>
            <a:r>
              <a:rPr sz="800" spc="11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you</a:t>
            </a:r>
            <a:r>
              <a:rPr sz="800" spc="11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see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in</a:t>
            </a:r>
            <a:r>
              <a:rPr sz="800" spc="11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11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library</a:t>
            </a:r>
            <a:r>
              <a:rPr sz="800" spc="110" dirty="0">
                <a:latin typeface="Century Gothic"/>
                <a:cs typeface="Century Gothic"/>
              </a:rPr>
              <a:t> </a:t>
            </a:r>
            <a:r>
              <a:rPr sz="800" spc="65" dirty="0">
                <a:latin typeface="Century Gothic"/>
                <a:cs typeface="Century Gothic"/>
              </a:rPr>
              <a:t>is</a:t>
            </a:r>
            <a:r>
              <a:rPr sz="800" spc="11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11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latest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version. </a:t>
            </a:r>
            <a:r>
              <a:rPr sz="800" dirty="0">
                <a:latin typeface="Century Gothic"/>
                <a:cs typeface="Century Gothic"/>
              </a:rPr>
              <a:t>As</a:t>
            </a:r>
            <a:r>
              <a:rPr sz="800" spc="1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</a:t>
            </a:r>
            <a:r>
              <a:rPr sz="800" spc="1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default,</a:t>
            </a:r>
            <a:r>
              <a:rPr sz="800" spc="1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Versioning</a:t>
            </a:r>
            <a:r>
              <a:rPr sz="800" spc="145" dirty="0">
                <a:latin typeface="Century Gothic"/>
                <a:cs typeface="Century Gothic"/>
              </a:rPr>
              <a:t> </a:t>
            </a:r>
            <a:r>
              <a:rPr sz="800" spc="65" dirty="0">
                <a:latin typeface="Century Gothic"/>
                <a:cs typeface="Century Gothic"/>
              </a:rPr>
              <a:t>is</a:t>
            </a:r>
            <a:r>
              <a:rPr sz="800" spc="1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enabled</a:t>
            </a:r>
            <a:r>
              <a:rPr sz="800" spc="1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when</a:t>
            </a:r>
            <a:r>
              <a:rPr sz="800" spc="1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</a:t>
            </a:r>
            <a:r>
              <a:rPr sz="800" spc="1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Document</a:t>
            </a:r>
            <a:r>
              <a:rPr sz="800" spc="15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Library </a:t>
            </a:r>
            <a:r>
              <a:rPr sz="800" spc="65" dirty="0">
                <a:latin typeface="Century Gothic"/>
                <a:cs typeface="Century Gothic"/>
              </a:rPr>
              <a:t>is</a:t>
            </a:r>
            <a:r>
              <a:rPr sz="800" spc="12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created.</a:t>
            </a:r>
            <a:r>
              <a:rPr sz="800" spc="4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You</a:t>
            </a:r>
            <a:r>
              <a:rPr sz="800" spc="12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can</a:t>
            </a:r>
            <a:r>
              <a:rPr sz="800" spc="12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view</a:t>
            </a:r>
            <a:r>
              <a:rPr sz="800" spc="13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previous</a:t>
            </a:r>
            <a:r>
              <a:rPr sz="800" spc="12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versions</a:t>
            </a:r>
            <a:r>
              <a:rPr sz="800" spc="12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by</a:t>
            </a:r>
            <a:r>
              <a:rPr sz="800" spc="13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using</a:t>
            </a:r>
            <a:r>
              <a:rPr sz="800" spc="12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125" dirty="0">
                <a:latin typeface="Century Gothic"/>
                <a:cs typeface="Century Gothic"/>
              </a:rPr>
              <a:t> </a:t>
            </a:r>
            <a:r>
              <a:rPr sz="800" spc="-20" dirty="0">
                <a:latin typeface="Century Gothic"/>
                <a:cs typeface="Century Gothic"/>
              </a:rPr>
              <a:t>Open </a:t>
            </a:r>
            <a:r>
              <a:rPr sz="800" dirty="0">
                <a:latin typeface="Century Gothic"/>
                <a:cs typeface="Century Gothic"/>
              </a:rPr>
              <a:t>Menu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button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next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file.</a:t>
            </a:r>
            <a:endParaRPr sz="800">
              <a:latin typeface="Century Gothic"/>
              <a:cs typeface="Century Gothic"/>
            </a:endParaRPr>
          </a:p>
          <a:p>
            <a:pPr marL="12700" marR="3602990" algn="just">
              <a:lnSpc>
                <a:spcPct val="104200"/>
              </a:lnSpc>
              <a:spcBef>
                <a:spcPts val="340"/>
              </a:spcBef>
            </a:pPr>
            <a:r>
              <a:rPr sz="800" spc="60" dirty="0">
                <a:latin typeface="Century Gothic"/>
                <a:cs typeface="Century Gothic"/>
              </a:rPr>
              <a:t>Using</a:t>
            </a:r>
            <a:r>
              <a:rPr sz="800" spc="4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Versioning</a:t>
            </a:r>
            <a:r>
              <a:rPr sz="800" spc="4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allows</a:t>
            </a:r>
            <a:r>
              <a:rPr sz="800" spc="4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you</a:t>
            </a:r>
            <a:r>
              <a:rPr sz="800" spc="4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4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recover</a:t>
            </a:r>
            <a:r>
              <a:rPr sz="800" spc="459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incorrectly</a:t>
            </a:r>
            <a:r>
              <a:rPr sz="800" spc="45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edited </a:t>
            </a:r>
            <a:r>
              <a:rPr sz="800" dirty="0">
                <a:latin typeface="Century Gothic"/>
                <a:cs typeface="Century Gothic"/>
              </a:rPr>
              <a:t>documents.</a:t>
            </a:r>
            <a:r>
              <a:rPr sz="800" spc="21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Previous</a:t>
            </a:r>
            <a:r>
              <a:rPr sz="800" spc="22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versions</a:t>
            </a:r>
            <a:r>
              <a:rPr sz="800" spc="21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can</a:t>
            </a:r>
            <a:r>
              <a:rPr sz="800" spc="22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be</a:t>
            </a:r>
            <a:r>
              <a:rPr sz="800" spc="22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viewed,</a:t>
            </a:r>
            <a:r>
              <a:rPr sz="800" spc="21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restored</a:t>
            </a:r>
            <a:r>
              <a:rPr sz="800" spc="22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220" dirty="0">
                <a:latin typeface="Century Gothic"/>
                <a:cs typeface="Century Gothic"/>
              </a:rPr>
              <a:t> </a:t>
            </a:r>
            <a:r>
              <a:rPr sz="800" spc="-25" dirty="0">
                <a:latin typeface="Century Gothic"/>
                <a:cs typeface="Century Gothic"/>
              </a:rPr>
              <a:t>the</a:t>
            </a:r>
            <a:r>
              <a:rPr sz="800" dirty="0">
                <a:latin typeface="Century Gothic"/>
                <a:cs typeface="Century Gothic"/>
              </a:rPr>
              <a:t> latest</a:t>
            </a:r>
            <a:r>
              <a:rPr sz="800" spc="24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version,</a:t>
            </a:r>
            <a:r>
              <a:rPr sz="800" spc="25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as</a:t>
            </a:r>
            <a:r>
              <a:rPr sz="800" spc="25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well</a:t>
            </a:r>
            <a:r>
              <a:rPr sz="800" spc="25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as</a:t>
            </a:r>
            <a:r>
              <a:rPr sz="800" spc="25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be</a:t>
            </a:r>
            <a:r>
              <a:rPr sz="800" spc="2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deleted</a:t>
            </a:r>
            <a:r>
              <a:rPr sz="800" spc="25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if</a:t>
            </a:r>
            <a:r>
              <a:rPr sz="800" spc="25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they</a:t>
            </a:r>
            <a:r>
              <a:rPr sz="800" spc="25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are</a:t>
            </a:r>
            <a:r>
              <a:rPr sz="800" spc="25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not</a:t>
            </a:r>
            <a:r>
              <a:rPr sz="800" spc="254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needed anymore.</a:t>
            </a:r>
            <a:endParaRPr sz="800">
              <a:latin typeface="Century Gothic"/>
              <a:cs typeface="Century Gothic"/>
            </a:endParaRPr>
          </a:p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sz="800" dirty="0">
                <a:latin typeface="Century Gothic"/>
                <a:cs typeface="Century Gothic"/>
              </a:rPr>
              <a:t>Versioning</a:t>
            </a:r>
            <a:r>
              <a:rPr sz="800" spc="18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can</a:t>
            </a:r>
            <a:r>
              <a:rPr sz="800" spc="18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be</a:t>
            </a:r>
            <a:r>
              <a:rPr sz="800" spc="18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customized</a:t>
            </a:r>
            <a:r>
              <a:rPr sz="800" spc="185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in</a:t>
            </a:r>
            <a:r>
              <a:rPr sz="800" spc="18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</a:t>
            </a:r>
            <a:r>
              <a:rPr sz="800" spc="18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library’s</a:t>
            </a:r>
            <a:r>
              <a:rPr sz="800" spc="18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Library</a:t>
            </a:r>
            <a:r>
              <a:rPr sz="800" spc="18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Settings</a:t>
            </a:r>
            <a:endParaRPr sz="800">
              <a:latin typeface="Century Gothic"/>
              <a:cs typeface="Century Gothic"/>
            </a:endParaRPr>
          </a:p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800" spc="-10" dirty="0">
                <a:latin typeface="Century Gothic"/>
                <a:cs typeface="Century Gothic"/>
              </a:rPr>
              <a:t>area.</a:t>
            </a:r>
            <a:endParaRPr sz="800">
              <a:latin typeface="Century Gothic"/>
              <a:cs typeface="Century Gothic"/>
            </a:endParaRPr>
          </a:p>
          <a:p>
            <a:pPr marL="12700">
              <a:lnSpc>
                <a:spcPct val="100000"/>
              </a:lnSpc>
              <a:spcBef>
                <a:spcPts val="380"/>
              </a:spcBef>
            </a:pP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8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View</a:t>
            </a:r>
            <a:r>
              <a:rPr sz="800" spc="8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Previous</a:t>
            </a:r>
            <a:r>
              <a:rPr sz="800" spc="9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Versions:</a:t>
            </a:r>
            <a:endParaRPr sz="800">
              <a:latin typeface="Century Gothic"/>
              <a:cs typeface="Century Gothic"/>
            </a:endParaRPr>
          </a:p>
          <a:p>
            <a:pPr marL="240665" indent="-227965">
              <a:lnSpc>
                <a:spcPct val="100000"/>
              </a:lnSpc>
              <a:spcBef>
                <a:spcPts val="380"/>
              </a:spcBef>
              <a:buChar char="■"/>
              <a:tabLst>
                <a:tab pos="240665" algn="l"/>
                <a:tab pos="241300" algn="l"/>
              </a:tabLst>
            </a:pPr>
            <a:r>
              <a:rPr sz="800" dirty="0">
                <a:latin typeface="Century Gothic"/>
                <a:cs typeface="Century Gothic"/>
              </a:rPr>
              <a:t>Right-Click</a:t>
            </a:r>
            <a:r>
              <a:rPr sz="800" spc="1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on</a:t>
            </a:r>
            <a:r>
              <a:rPr sz="800" spc="1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file</a:t>
            </a:r>
            <a:r>
              <a:rPr sz="800" spc="15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name.</a:t>
            </a:r>
            <a:endParaRPr sz="800">
              <a:latin typeface="Century Gothic"/>
              <a:cs typeface="Century Gothic"/>
            </a:endParaRPr>
          </a:p>
          <a:p>
            <a:pPr marL="240665" indent="-227965">
              <a:lnSpc>
                <a:spcPct val="100000"/>
              </a:lnSpc>
              <a:spcBef>
                <a:spcPts val="140"/>
              </a:spcBef>
              <a:buChar char="■"/>
              <a:tabLst>
                <a:tab pos="240665" algn="l"/>
                <a:tab pos="241300" algn="l"/>
              </a:tabLst>
            </a:pPr>
            <a:r>
              <a:rPr sz="800" dirty="0">
                <a:latin typeface="Century Gothic"/>
                <a:cs typeface="Century Gothic"/>
              </a:rPr>
              <a:t>Select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Version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45" dirty="0">
                <a:latin typeface="Century Gothic"/>
                <a:cs typeface="Century Gothic"/>
              </a:rPr>
              <a:t>History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option.</a:t>
            </a:r>
            <a:endParaRPr sz="800">
              <a:latin typeface="Century Gothic"/>
              <a:cs typeface="Century Gothic"/>
            </a:endParaRPr>
          </a:p>
          <a:p>
            <a:pPr marL="240665" indent="-227965">
              <a:lnSpc>
                <a:spcPct val="100000"/>
              </a:lnSpc>
              <a:spcBef>
                <a:spcPts val="140"/>
              </a:spcBef>
              <a:buChar char="■"/>
              <a:tabLst>
                <a:tab pos="240665" algn="l"/>
                <a:tab pos="241300" algn="l"/>
              </a:tabLst>
            </a:pPr>
            <a:r>
              <a:rPr sz="800" dirty="0">
                <a:latin typeface="Century Gothic"/>
                <a:cs typeface="Century Gothic"/>
              </a:rPr>
              <a:t>Click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menu</a:t>
            </a:r>
            <a:r>
              <a:rPr sz="800" spc="7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button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7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right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of</a:t>
            </a:r>
            <a:r>
              <a:rPr sz="800" spc="7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6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date/time.</a:t>
            </a:r>
            <a:endParaRPr sz="800">
              <a:latin typeface="Century Gothic"/>
              <a:cs typeface="Century Gothic"/>
            </a:endParaRPr>
          </a:p>
          <a:p>
            <a:pPr marL="240665" indent="-227965">
              <a:lnSpc>
                <a:spcPct val="100000"/>
              </a:lnSpc>
              <a:spcBef>
                <a:spcPts val="140"/>
              </a:spcBef>
              <a:buChar char="■"/>
              <a:tabLst>
                <a:tab pos="240665" algn="l"/>
                <a:tab pos="241300" algn="l"/>
              </a:tabLst>
            </a:pPr>
            <a:r>
              <a:rPr sz="800" dirty="0">
                <a:latin typeface="Century Gothic"/>
                <a:cs typeface="Century Gothic"/>
              </a:rPr>
              <a:t>Select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View to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open </a:t>
            </a:r>
            <a:r>
              <a:rPr sz="800" spc="-10" dirty="0">
                <a:latin typeface="Century Gothic"/>
                <a:cs typeface="Century Gothic"/>
              </a:rPr>
              <a:t>version.</a:t>
            </a:r>
            <a:endParaRPr sz="800">
              <a:latin typeface="Century Gothic"/>
              <a:cs typeface="Century Gothic"/>
            </a:endParaRPr>
          </a:p>
          <a:p>
            <a:pPr marL="240665" indent="-227965">
              <a:lnSpc>
                <a:spcPct val="100000"/>
              </a:lnSpc>
              <a:spcBef>
                <a:spcPts val="140"/>
              </a:spcBef>
              <a:buChar char="■"/>
              <a:tabLst>
                <a:tab pos="240665" algn="l"/>
                <a:tab pos="241300" algn="l"/>
              </a:tabLst>
            </a:pPr>
            <a:r>
              <a:rPr sz="800" dirty="0">
                <a:latin typeface="Century Gothic"/>
                <a:cs typeface="Century Gothic"/>
              </a:rPr>
              <a:t>Select</a:t>
            </a:r>
            <a:r>
              <a:rPr sz="800" spc="22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Restore</a:t>
            </a:r>
            <a:r>
              <a:rPr sz="800" spc="229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229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make</a:t>
            </a:r>
            <a:r>
              <a:rPr sz="800" spc="229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22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select</a:t>
            </a:r>
            <a:r>
              <a:rPr sz="800" spc="229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date/time</a:t>
            </a:r>
            <a:r>
              <a:rPr sz="800" spc="229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229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newest</a:t>
            </a:r>
            <a:endParaRPr sz="800">
              <a:latin typeface="Century Gothic"/>
              <a:cs typeface="Century Gothic"/>
            </a:endParaRPr>
          </a:p>
          <a:p>
            <a:pPr marL="241300">
              <a:lnSpc>
                <a:spcPct val="100000"/>
              </a:lnSpc>
              <a:spcBef>
                <a:spcPts val="140"/>
              </a:spcBef>
            </a:pPr>
            <a:r>
              <a:rPr sz="800" spc="-10" dirty="0">
                <a:latin typeface="Century Gothic"/>
                <a:cs typeface="Century Gothic"/>
              </a:rPr>
              <a:t>version.</a:t>
            </a:r>
            <a:endParaRPr sz="800">
              <a:latin typeface="Century Gothic"/>
              <a:cs typeface="Century Gothic"/>
            </a:endParaRPr>
          </a:p>
          <a:p>
            <a:pPr marL="240665" indent="-227965">
              <a:lnSpc>
                <a:spcPct val="100000"/>
              </a:lnSpc>
              <a:spcBef>
                <a:spcPts val="140"/>
              </a:spcBef>
              <a:buChar char="■"/>
              <a:tabLst>
                <a:tab pos="240665" algn="l"/>
                <a:tab pos="241300" algn="l"/>
              </a:tabLst>
            </a:pPr>
            <a:r>
              <a:rPr sz="800" dirty="0">
                <a:latin typeface="Century Gothic"/>
                <a:cs typeface="Century Gothic"/>
              </a:rPr>
              <a:t>Select</a:t>
            </a:r>
            <a:r>
              <a:rPr sz="800" spc="2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Delete</a:t>
            </a:r>
            <a:r>
              <a:rPr sz="800" spc="2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2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delete</a:t>
            </a:r>
            <a:r>
              <a:rPr sz="800" spc="2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</a:t>
            </a:r>
            <a:r>
              <a:rPr sz="800" spc="2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version.</a:t>
            </a:r>
            <a:endParaRPr sz="800">
              <a:latin typeface="Century Gothic"/>
              <a:cs typeface="Century Gothic"/>
            </a:endParaRPr>
          </a:p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1000" b="1" spc="130" dirty="0">
                <a:solidFill>
                  <a:srgbClr val="2D3A96"/>
                </a:solidFill>
                <a:latin typeface="Calibri"/>
                <a:cs typeface="Calibri"/>
              </a:rPr>
              <a:t>Check</a:t>
            </a:r>
            <a:r>
              <a:rPr sz="1000" b="1" spc="10" dirty="0">
                <a:solidFill>
                  <a:srgbClr val="2D3A96"/>
                </a:solidFill>
                <a:latin typeface="Calibri"/>
                <a:cs typeface="Calibri"/>
              </a:rPr>
              <a:t> </a:t>
            </a:r>
            <a:r>
              <a:rPr sz="1000" b="1" spc="105" dirty="0">
                <a:solidFill>
                  <a:srgbClr val="2D3A96"/>
                </a:solidFill>
                <a:latin typeface="Calibri"/>
                <a:cs typeface="Calibri"/>
              </a:rPr>
              <a:t>Out</a:t>
            </a:r>
            <a:r>
              <a:rPr sz="1000" b="1" spc="10" dirty="0">
                <a:solidFill>
                  <a:srgbClr val="2D3A96"/>
                </a:solidFill>
                <a:latin typeface="Calibri"/>
                <a:cs typeface="Calibri"/>
              </a:rPr>
              <a:t> </a:t>
            </a:r>
            <a:r>
              <a:rPr sz="1000" b="1" spc="55" dirty="0">
                <a:solidFill>
                  <a:srgbClr val="2D3A96"/>
                </a:solidFill>
                <a:latin typeface="Calibri"/>
                <a:cs typeface="Calibri"/>
              </a:rPr>
              <a:t>Option:</a:t>
            </a:r>
            <a:endParaRPr sz="1000">
              <a:latin typeface="Calibri"/>
              <a:cs typeface="Calibri"/>
            </a:endParaRPr>
          </a:p>
          <a:p>
            <a:pPr marL="12700" marR="5080" algn="just">
              <a:lnSpc>
                <a:spcPct val="104200"/>
              </a:lnSpc>
              <a:spcBef>
                <a:spcPts val="20"/>
              </a:spcBef>
            </a:pPr>
            <a:r>
              <a:rPr sz="800" spc="-10" dirty="0">
                <a:latin typeface="Century Gothic"/>
                <a:cs typeface="Century Gothic"/>
              </a:rPr>
              <a:t>One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-5" dirty="0">
                <a:latin typeface="Century Gothic"/>
                <a:cs typeface="Century Gothic"/>
              </a:rPr>
              <a:t>of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SharePoint’s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25" dirty="0">
                <a:latin typeface="Century Gothic"/>
                <a:cs typeface="Century Gothic"/>
              </a:rPr>
              <a:t>unique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10" dirty="0">
                <a:latin typeface="Century Gothic"/>
                <a:cs typeface="Century Gothic"/>
              </a:rPr>
              <a:t>features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65" dirty="0">
                <a:latin typeface="Century Gothic"/>
                <a:cs typeface="Century Gothic"/>
              </a:rPr>
              <a:t>is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the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15" dirty="0">
                <a:latin typeface="Century Gothic"/>
                <a:cs typeface="Century Gothic"/>
              </a:rPr>
              <a:t>ability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for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35" dirty="0">
                <a:latin typeface="Century Gothic"/>
                <a:cs typeface="Century Gothic"/>
              </a:rPr>
              <a:t>multiple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45" dirty="0">
                <a:latin typeface="Century Gothic"/>
                <a:cs typeface="Century Gothic"/>
              </a:rPr>
              <a:t>users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open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-15" dirty="0">
                <a:latin typeface="Century Gothic"/>
                <a:cs typeface="Century Gothic"/>
              </a:rPr>
              <a:t>and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15" dirty="0">
                <a:latin typeface="Century Gothic"/>
                <a:cs typeface="Century Gothic"/>
              </a:rPr>
              <a:t>edit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the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10" dirty="0">
                <a:latin typeface="Century Gothic"/>
                <a:cs typeface="Century Gothic"/>
              </a:rPr>
              <a:t>same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10" dirty="0">
                <a:latin typeface="Century Gothic"/>
                <a:cs typeface="Century Gothic"/>
              </a:rPr>
              <a:t>document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-15" dirty="0">
                <a:latin typeface="Century Gothic"/>
                <a:cs typeface="Century Gothic"/>
              </a:rPr>
              <a:t>at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10" dirty="0">
                <a:latin typeface="Century Gothic"/>
                <a:cs typeface="Century Gothic"/>
              </a:rPr>
              <a:t>same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time.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Other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45" dirty="0">
                <a:latin typeface="Century Gothic"/>
                <a:cs typeface="Century Gothic"/>
              </a:rPr>
              <a:t>users</a:t>
            </a:r>
            <a:r>
              <a:rPr sz="800" spc="-20" dirty="0">
                <a:latin typeface="Century Gothic"/>
                <a:cs typeface="Century Gothic"/>
              </a:rPr>
              <a:t> </a:t>
            </a:r>
            <a:r>
              <a:rPr sz="800" spc="45" dirty="0">
                <a:latin typeface="Century Gothic"/>
                <a:cs typeface="Century Gothic"/>
              </a:rPr>
              <a:t>will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see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the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-5" dirty="0">
                <a:latin typeface="Century Gothic"/>
                <a:cs typeface="Century Gothic"/>
              </a:rPr>
              <a:t>changes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other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45" dirty="0">
                <a:latin typeface="Century Gothic"/>
                <a:cs typeface="Century Gothic"/>
              </a:rPr>
              <a:t>users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-20" dirty="0">
                <a:latin typeface="Century Gothic"/>
                <a:cs typeface="Century Gothic"/>
              </a:rPr>
              <a:t>are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30" dirty="0">
                <a:latin typeface="Century Gothic"/>
                <a:cs typeface="Century Gothic"/>
              </a:rPr>
              <a:t>making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in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15" dirty="0">
                <a:latin typeface="Century Gothic"/>
                <a:cs typeface="Century Gothic"/>
              </a:rPr>
              <a:t>that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10" dirty="0">
                <a:latin typeface="Century Gothic"/>
                <a:cs typeface="Century Gothic"/>
              </a:rPr>
              <a:t>document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as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those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45" dirty="0">
                <a:latin typeface="Century Gothic"/>
                <a:cs typeface="Century Gothic"/>
              </a:rPr>
              <a:t>users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-20" dirty="0">
                <a:latin typeface="Century Gothic"/>
                <a:cs typeface="Century Gothic"/>
              </a:rPr>
              <a:t>save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them.</a:t>
            </a:r>
            <a:r>
              <a:rPr sz="800" spc="200" dirty="0">
                <a:latin typeface="Century Gothic"/>
                <a:cs typeface="Century Gothic"/>
              </a:rPr>
              <a:t> </a:t>
            </a:r>
            <a:r>
              <a:rPr sz="800" spc="10" dirty="0">
                <a:latin typeface="Century Gothic"/>
                <a:cs typeface="Century Gothic"/>
              </a:rPr>
              <a:t>At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45" dirty="0">
                <a:latin typeface="Century Gothic"/>
                <a:cs typeface="Century Gothic"/>
              </a:rPr>
              <a:t>times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it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-35" dirty="0">
                <a:latin typeface="Century Gothic"/>
                <a:cs typeface="Century Gothic"/>
              </a:rPr>
              <a:t>can</a:t>
            </a:r>
            <a:r>
              <a:rPr sz="800" spc="-10" dirty="0">
                <a:latin typeface="Century Gothic"/>
                <a:cs typeface="Century Gothic"/>
              </a:rPr>
              <a:t> cause </a:t>
            </a:r>
            <a:r>
              <a:rPr sz="800" spc="15" dirty="0">
                <a:latin typeface="Century Gothic"/>
                <a:cs typeface="Century Gothic"/>
              </a:rPr>
              <a:t>conflicts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in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25" dirty="0">
                <a:latin typeface="Century Gothic"/>
                <a:cs typeface="Century Gothic"/>
              </a:rPr>
              <a:t>editing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-10" dirty="0">
                <a:latin typeface="Century Gothic"/>
                <a:cs typeface="Century Gothic"/>
              </a:rPr>
              <a:t> </a:t>
            </a:r>
            <a:r>
              <a:rPr sz="800" spc="-20" dirty="0">
                <a:latin typeface="Century Gothic"/>
                <a:cs typeface="Century Gothic"/>
              </a:rPr>
              <a:t>occur.</a:t>
            </a:r>
            <a:r>
              <a:rPr sz="800" spc="-55" dirty="0">
                <a:latin typeface="Century Gothic"/>
                <a:cs typeface="Century Gothic"/>
              </a:rPr>
              <a:t> </a:t>
            </a:r>
            <a:r>
              <a:rPr sz="800" spc="-5" dirty="0">
                <a:latin typeface="Century Gothic"/>
                <a:cs typeface="Century Gothic"/>
              </a:rPr>
              <a:t>However, </a:t>
            </a:r>
            <a:r>
              <a:rPr sz="800" spc="35" dirty="0">
                <a:latin typeface="Century Gothic"/>
                <a:cs typeface="Century Gothic"/>
              </a:rPr>
              <a:t>if</a:t>
            </a:r>
            <a:r>
              <a:rPr sz="800" spc="-5" dirty="0">
                <a:latin typeface="Century Gothic"/>
                <a:cs typeface="Century Gothic"/>
              </a:rPr>
              <a:t> necessary, </a:t>
            </a:r>
            <a:r>
              <a:rPr sz="800" spc="-80" dirty="0">
                <a:latin typeface="Century Gothic"/>
                <a:cs typeface="Century Gothic"/>
              </a:rPr>
              <a:t>a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40" dirty="0">
                <a:latin typeface="Century Gothic"/>
                <a:cs typeface="Century Gothic"/>
              </a:rPr>
              <a:t>user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-35" dirty="0">
                <a:latin typeface="Century Gothic"/>
                <a:cs typeface="Century Gothic"/>
              </a:rPr>
              <a:t>can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-15" dirty="0">
                <a:latin typeface="Century Gothic"/>
                <a:cs typeface="Century Gothic"/>
              </a:rPr>
              <a:t>Check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Out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15" dirty="0">
                <a:latin typeface="Century Gothic"/>
                <a:cs typeface="Century Gothic"/>
              </a:rPr>
              <a:t>that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10" dirty="0">
                <a:latin typeface="Century Gothic"/>
                <a:cs typeface="Century Gothic"/>
              </a:rPr>
              <a:t>document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which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10" dirty="0">
                <a:latin typeface="Century Gothic"/>
                <a:cs typeface="Century Gothic"/>
              </a:rPr>
              <a:t>prevents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other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45" dirty="0">
                <a:latin typeface="Century Gothic"/>
                <a:cs typeface="Century Gothic"/>
              </a:rPr>
              <a:t>users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from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10" dirty="0">
                <a:latin typeface="Century Gothic"/>
                <a:cs typeface="Century Gothic"/>
              </a:rPr>
              <a:t>opening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15" dirty="0">
                <a:latin typeface="Century Gothic"/>
                <a:cs typeface="Century Gothic"/>
              </a:rPr>
              <a:t>that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35" dirty="0">
                <a:latin typeface="Century Gothic"/>
                <a:cs typeface="Century Gothic"/>
              </a:rPr>
              <a:t>file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until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the</a:t>
            </a:r>
            <a:r>
              <a:rPr sz="800" spc="-5" dirty="0">
                <a:latin typeface="Century Gothic"/>
                <a:cs typeface="Century Gothic"/>
              </a:rPr>
              <a:t> </a:t>
            </a:r>
            <a:r>
              <a:rPr sz="800" spc="40" dirty="0">
                <a:latin typeface="Century Gothic"/>
                <a:cs typeface="Century Gothic"/>
              </a:rPr>
              <a:t>user</a:t>
            </a:r>
            <a:r>
              <a:rPr sz="800" spc="-5" dirty="0">
                <a:latin typeface="Century Gothic"/>
                <a:cs typeface="Century Gothic"/>
              </a:rPr>
              <a:t> Checks </a:t>
            </a:r>
            <a:r>
              <a:rPr sz="800" spc="55" dirty="0">
                <a:latin typeface="Century Gothic"/>
                <a:cs typeface="Century Gothic"/>
              </a:rPr>
              <a:t>In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spc="15" dirty="0">
                <a:latin typeface="Century Gothic"/>
                <a:cs typeface="Century Gothic"/>
              </a:rPr>
              <a:t>that</a:t>
            </a:r>
            <a:r>
              <a:rPr sz="800" spc="-15" dirty="0">
                <a:latin typeface="Century Gothic"/>
                <a:cs typeface="Century Gothic"/>
              </a:rPr>
              <a:t> </a:t>
            </a:r>
            <a:r>
              <a:rPr sz="800" spc="20" dirty="0">
                <a:latin typeface="Century Gothic"/>
                <a:cs typeface="Century Gothic"/>
              </a:rPr>
              <a:t>file.</a:t>
            </a:r>
            <a:endParaRPr sz="800">
              <a:latin typeface="Century Gothic"/>
              <a:cs typeface="Century Gothic"/>
            </a:endParaRPr>
          </a:p>
          <a:p>
            <a:pPr marL="12700" algn="just">
              <a:lnSpc>
                <a:spcPct val="100000"/>
              </a:lnSpc>
              <a:spcBef>
                <a:spcPts val="380"/>
              </a:spcBef>
            </a:pPr>
            <a:r>
              <a:rPr sz="800" dirty="0">
                <a:latin typeface="Century Gothic"/>
                <a:cs typeface="Century Gothic"/>
              </a:rPr>
              <a:t>When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-80" dirty="0">
                <a:latin typeface="Century Gothic"/>
                <a:cs typeface="Century Gothic"/>
              </a:rPr>
              <a:t>a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document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65" dirty="0">
                <a:latin typeface="Century Gothic"/>
                <a:cs typeface="Century Gothic"/>
              </a:rPr>
              <a:t>is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-20" dirty="0">
                <a:latin typeface="Century Gothic"/>
                <a:cs typeface="Century Gothic"/>
              </a:rPr>
              <a:t>checked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out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other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users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-35" dirty="0">
                <a:latin typeface="Century Gothic"/>
                <a:cs typeface="Century Gothic"/>
              </a:rPr>
              <a:t>can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only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open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-80" dirty="0">
                <a:latin typeface="Century Gothic"/>
                <a:cs typeface="Century Gothic"/>
              </a:rPr>
              <a:t>a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Read-</a:t>
            </a:r>
            <a:r>
              <a:rPr sz="800" dirty="0">
                <a:latin typeface="Century Gothic"/>
                <a:cs typeface="Century Gothic"/>
              </a:rPr>
              <a:t>Only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-35" dirty="0">
                <a:latin typeface="Century Gothic"/>
                <a:cs typeface="Century Gothic"/>
              </a:rPr>
              <a:t>copy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of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file.</a:t>
            </a:r>
            <a:endParaRPr sz="800">
              <a:latin typeface="Century Gothic"/>
              <a:cs typeface="Century Gothic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60006" y="5376710"/>
            <a:ext cx="6838950" cy="3731260"/>
            <a:chOff x="360006" y="5376710"/>
            <a:chExt cx="6838950" cy="3731260"/>
          </a:xfrm>
        </p:grpSpPr>
        <p:pic>
          <p:nvPicPr>
            <p:cNvPr id="17" name="object 1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23365" y="5383317"/>
              <a:ext cx="6768480" cy="3717698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366610" y="5383314"/>
              <a:ext cx="6825615" cy="3717925"/>
            </a:xfrm>
            <a:custGeom>
              <a:avLst/>
              <a:gdLst/>
              <a:ahLst/>
              <a:cxnLst/>
              <a:rect l="l" t="t" r="r" b="b"/>
              <a:pathLst>
                <a:path w="6825615" h="3717925">
                  <a:moveTo>
                    <a:pt x="0" y="3717696"/>
                  </a:moveTo>
                  <a:lnTo>
                    <a:pt x="6825233" y="3717696"/>
                  </a:lnTo>
                  <a:lnTo>
                    <a:pt x="6825233" y="0"/>
                  </a:lnTo>
                  <a:lnTo>
                    <a:pt x="0" y="0"/>
                  </a:lnTo>
                  <a:lnTo>
                    <a:pt x="0" y="3717696"/>
                  </a:lnTo>
                  <a:close/>
                </a:path>
              </a:pathLst>
            </a:custGeom>
            <a:ln w="13208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5356898" y="7895539"/>
              <a:ext cx="1345565" cy="366395"/>
            </a:xfrm>
            <a:custGeom>
              <a:avLst/>
              <a:gdLst/>
              <a:ahLst/>
              <a:cxnLst/>
              <a:rect l="l" t="t" r="r" b="b"/>
              <a:pathLst>
                <a:path w="1345565" h="366395">
                  <a:moveTo>
                    <a:pt x="0" y="365874"/>
                  </a:moveTo>
                  <a:lnTo>
                    <a:pt x="1345387" y="365874"/>
                  </a:lnTo>
                  <a:lnTo>
                    <a:pt x="1345387" y="0"/>
                  </a:lnTo>
                  <a:lnTo>
                    <a:pt x="0" y="0"/>
                  </a:lnTo>
                  <a:lnTo>
                    <a:pt x="0" y="365874"/>
                  </a:lnTo>
                  <a:close/>
                </a:path>
              </a:pathLst>
            </a:custGeom>
            <a:ln w="7200">
              <a:solidFill>
                <a:srgbClr val="D223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977000" y="8078472"/>
              <a:ext cx="415925" cy="0"/>
            </a:xfrm>
            <a:custGeom>
              <a:avLst/>
              <a:gdLst/>
              <a:ahLst/>
              <a:cxnLst/>
              <a:rect l="l" t="t" r="r" b="b"/>
              <a:pathLst>
                <a:path w="415925">
                  <a:moveTo>
                    <a:pt x="0" y="0"/>
                  </a:moveTo>
                  <a:lnTo>
                    <a:pt x="415670" y="0"/>
                  </a:lnTo>
                </a:path>
              </a:pathLst>
            </a:custGeom>
            <a:ln w="72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5372504" y="8048818"/>
              <a:ext cx="81915" cy="59690"/>
            </a:xfrm>
            <a:custGeom>
              <a:avLst/>
              <a:gdLst/>
              <a:ahLst/>
              <a:cxnLst/>
              <a:rect l="l" t="t" r="r" b="b"/>
              <a:pathLst>
                <a:path w="81914" h="59690">
                  <a:moveTo>
                    <a:pt x="0" y="0"/>
                  </a:moveTo>
                  <a:lnTo>
                    <a:pt x="11344" y="17607"/>
                  </a:lnTo>
                  <a:lnTo>
                    <a:pt x="15125" y="29654"/>
                  </a:lnTo>
                  <a:lnTo>
                    <a:pt x="11344" y="41701"/>
                  </a:lnTo>
                  <a:lnTo>
                    <a:pt x="0" y="59309"/>
                  </a:lnTo>
                  <a:lnTo>
                    <a:pt x="81495" y="296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2" name="object 22"/>
          <p:cNvSpPr txBox="1"/>
          <p:nvPr/>
        </p:nvSpPr>
        <p:spPr>
          <a:xfrm>
            <a:off x="6784642" y="10038056"/>
            <a:ext cx="426720" cy="39751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2400" b="1" spc="200" dirty="0">
                <a:solidFill>
                  <a:srgbClr val="FFFFFF"/>
                </a:solidFill>
                <a:latin typeface="Century Gothic"/>
                <a:cs typeface="Century Gothic"/>
              </a:rPr>
              <a:t>06</a:t>
            </a:r>
            <a:endParaRPr sz="24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600" y="366344"/>
            <a:ext cx="5263515" cy="527685"/>
          </a:xfrm>
          <a:prstGeom prst="rect">
            <a:avLst/>
          </a:prstGeom>
          <a:ln w="72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781050">
              <a:lnSpc>
                <a:spcPts val="4050"/>
              </a:lnSpc>
            </a:pPr>
            <a:r>
              <a:rPr spc="-10" dirty="0"/>
              <a:t>SHAREPOINT</a:t>
            </a:r>
          </a:p>
        </p:txBody>
      </p:sp>
      <p:sp>
        <p:nvSpPr>
          <p:cNvPr id="5" name="object 5"/>
          <p:cNvSpPr/>
          <p:nvPr/>
        </p:nvSpPr>
        <p:spPr>
          <a:xfrm>
            <a:off x="6223495" y="10009733"/>
            <a:ext cx="1336675" cy="322580"/>
          </a:xfrm>
          <a:custGeom>
            <a:avLst/>
            <a:gdLst/>
            <a:ahLst/>
            <a:cxnLst/>
            <a:rect l="l" t="t" r="r" b="b"/>
            <a:pathLst>
              <a:path w="1336675" h="322579">
                <a:moveTo>
                  <a:pt x="1336497" y="0"/>
                </a:moveTo>
                <a:lnTo>
                  <a:pt x="0" y="0"/>
                </a:lnTo>
                <a:lnTo>
                  <a:pt x="0" y="322275"/>
                </a:lnTo>
                <a:lnTo>
                  <a:pt x="1336497" y="322275"/>
                </a:lnTo>
                <a:lnTo>
                  <a:pt x="1336497" y="0"/>
                </a:lnTo>
                <a:close/>
              </a:path>
            </a:pathLst>
          </a:custGeom>
          <a:solidFill>
            <a:srgbClr val="16285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2003" y="333603"/>
            <a:ext cx="546201" cy="56688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347299" y="1064272"/>
            <a:ext cx="3394710" cy="230378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795"/>
              </a:spcBef>
            </a:pPr>
            <a:r>
              <a:rPr sz="1200" b="1" spc="55" dirty="0">
                <a:solidFill>
                  <a:srgbClr val="2D3A96"/>
                </a:solidFill>
                <a:latin typeface="Century Gothic"/>
                <a:cs typeface="Century Gothic"/>
              </a:rPr>
              <a:t>Sorting,</a:t>
            </a:r>
            <a:r>
              <a:rPr sz="1200" b="1" spc="-15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55" dirty="0">
                <a:solidFill>
                  <a:srgbClr val="2D3A96"/>
                </a:solidFill>
                <a:latin typeface="Century Gothic"/>
                <a:cs typeface="Century Gothic"/>
              </a:rPr>
              <a:t>Filtering,</a:t>
            </a:r>
            <a:r>
              <a:rPr sz="1200" b="1" spc="-15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dirty="0">
                <a:solidFill>
                  <a:srgbClr val="2D3A96"/>
                </a:solidFill>
                <a:latin typeface="Century Gothic"/>
                <a:cs typeface="Century Gothic"/>
              </a:rPr>
              <a:t>and</a:t>
            </a:r>
            <a:r>
              <a:rPr sz="1200" b="1" spc="-10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dirty="0">
                <a:solidFill>
                  <a:srgbClr val="2D3A96"/>
                </a:solidFill>
                <a:latin typeface="Century Gothic"/>
                <a:cs typeface="Century Gothic"/>
              </a:rPr>
              <a:t>Searching</a:t>
            </a:r>
            <a:r>
              <a:rPr sz="1200" b="1" spc="-15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65" dirty="0">
                <a:solidFill>
                  <a:srgbClr val="2D3A96"/>
                </a:solidFill>
                <a:latin typeface="Century Gothic"/>
                <a:cs typeface="Century Gothic"/>
              </a:rPr>
              <a:t>for</a:t>
            </a:r>
            <a:r>
              <a:rPr sz="1200" b="1" spc="-10" dirty="0">
                <a:solidFill>
                  <a:srgbClr val="2D3A96"/>
                </a:solidFill>
                <a:latin typeface="Century Gothic"/>
                <a:cs typeface="Century Gothic"/>
              </a:rPr>
              <a:t> Content</a:t>
            </a:r>
            <a:endParaRPr sz="1200">
              <a:latin typeface="Century Gothic"/>
              <a:cs typeface="Century Gothic"/>
            </a:endParaRPr>
          </a:p>
          <a:p>
            <a:pPr marL="12700" algn="just">
              <a:lnSpc>
                <a:spcPct val="100000"/>
              </a:lnSpc>
              <a:spcBef>
                <a:spcPts val="575"/>
              </a:spcBef>
            </a:pPr>
            <a:r>
              <a:rPr sz="1000" b="1" spc="95" dirty="0">
                <a:solidFill>
                  <a:srgbClr val="2D3A96"/>
                </a:solidFill>
                <a:latin typeface="Calibri"/>
                <a:cs typeface="Calibri"/>
              </a:rPr>
              <a:t>Sorting</a:t>
            </a:r>
            <a:r>
              <a:rPr sz="1000" b="1" spc="10" dirty="0">
                <a:solidFill>
                  <a:srgbClr val="2D3A96"/>
                </a:solidFill>
                <a:latin typeface="Calibri"/>
                <a:cs typeface="Calibri"/>
              </a:rPr>
              <a:t> </a:t>
            </a:r>
            <a:r>
              <a:rPr sz="1000" b="1" spc="70" dirty="0">
                <a:solidFill>
                  <a:srgbClr val="2D3A96"/>
                </a:solidFill>
                <a:latin typeface="Calibri"/>
                <a:cs typeface="Calibri"/>
              </a:rPr>
              <a:t>or</a:t>
            </a:r>
            <a:r>
              <a:rPr sz="1000" b="1" spc="15" dirty="0">
                <a:solidFill>
                  <a:srgbClr val="2D3A96"/>
                </a:solidFill>
                <a:latin typeface="Calibri"/>
                <a:cs typeface="Calibri"/>
              </a:rPr>
              <a:t> </a:t>
            </a:r>
            <a:r>
              <a:rPr sz="1000" b="1" spc="75" dirty="0">
                <a:solidFill>
                  <a:srgbClr val="2D3A96"/>
                </a:solidFill>
                <a:latin typeface="Calibri"/>
                <a:cs typeface="Calibri"/>
              </a:rPr>
              <a:t>Filtering</a:t>
            </a:r>
            <a:r>
              <a:rPr sz="1000" b="1" spc="15" dirty="0">
                <a:solidFill>
                  <a:srgbClr val="2D3A96"/>
                </a:solidFill>
                <a:latin typeface="Calibri"/>
                <a:cs typeface="Calibri"/>
              </a:rPr>
              <a:t> </a:t>
            </a:r>
            <a:r>
              <a:rPr sz="1000" b="1" spc="55" dirty="0">
                <a:solidFill>
                  <a:srgbClr val="2D3A96"/>
                </a:solidFill>
                <a:latin typeface="Calibri"/>
                <a:cs typeface="Calibri"/>
              </a:rPr>
              <a:t>Items:</a:t>
            </a:r>
            <a:endParaRPr sz="1000">
              <a:latin typeface="Calibri"/>
              <a:cs typeface="Calibri"/>
            </a:endParaRPr>
          </a:p>
          <a:p>
            <a:pPr marL="12700" algn="just">
              <a:lnSpc>
                <a:spcPct val="100000"/>
              </a:lnSpc>
              <a:spcBef>
                <a:spcPts val="110"/>
              </a:spcBef>
            </a:pPr>
            <a:r>
              <a:rPr sz="800" dirty="0">
                <a:latin typeface="Century Gothic"/>
                <a:cs typeface="Century Gothic"/>
              </a:rPr>
              <a:t>Team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members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-40" dirty="0">
                <a:latin typeface="Century Gothic"/>
                <a:cs typeface="Century Gothic"/>
              </a:rPr>
              <a:t>can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sort</a:t>
            </a:r>
            <a:r>
              <a:rPr sz="800" spc="6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or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filter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on</a:t>
            </a:r>
            <a:r>
              <a:rPr sz="800" spc="60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most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fields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in</a:t>
            </a:r>
            <a:r>
              <a:rPr sz="800" spc="60" dirty="0">
                <a:latin typeface="Century Gothic"/>
                <a:cs typeface="Century Gothic"/>
              </a:rPr>
              <a:t> </a:t>
            </a:r>
            <a:r>
              <a:rPr sz="800" spc="-85" dirty="0">
                <a:latin typeface="Century Gothic"/>
                <a:cs typeface="Century Gothic"/>
              </a:rPr>
              <a:t>a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60" dirty="0">
                <a:latin typeface="Century Gothic"/>
                <a:cs typeface="Century Gothic"/>
              </a:rPr>
              <a:t>list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or</a:t>
            </a:r>
            <a:r>
              <a:rPr sz="800" spc="6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library.</a:t>
            </a:r>
            <a:endParaRPr sz="800">
              <a:latin typeface="Century Gothic"/>
              <a:cs typeface="Century Gothic"/>
            </a:endParaRPr>
          </a:p>
          <a:p>
            <a:pPr marL="12700" marR="133350" algn="just">
              <a:lnSpc>
                <a:spcPct val="104200"/>
              </a:lnSpc>
              <a:spcBef>
                <a:spcPts val="340"/>
              </a:spcBef>
            </a:pPr>
            <a:r>
              <a:rPr sz="800" dirty="0">
                <a:latin typeface="Century Gothic"/>
                <a:cs typeface="Century Gothic"/>
              </a:rPr>
              <a:t>Each</a:t>
            </a:r>
            <a:r>
              <a:rPr sz="800" spc="2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column</a:t>
            </a:r>
            <a:r>
              <a:rPr sz="800" spc="20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(field)</a:t>
            </a:r>
            <a:r>
              <a:rPr sz="800" spc="2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heading</a:t>
            </a:r>
            <a:r>
              <a:rPr sz="800" spc="204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in</a:t>
            </a:r>
            <a:r>
              <a:rPr sz="800" spc="2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</a:t>
            </a:r>
            <a:r>
              <a:rPr sz="800" spc="204" dirty="0">
                <a:latin typeface="Century Gothic"/>
                <a:cs typeface="Century Gothic"/>
              </a:rPr>
              <a:t> </a:t>
            </a:r>
            <a:r>
              <a:rPr sz="800" spc="60" dirty="0">
                <a:latin typeface="Century Gothic"/>
                <a:cs typeface="Century Gothic"/>
              </a:rPr>
              <a:t>list</a:t>
            </a:r>
            <a:r>
              <a:rPr sz="800" spc="2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or</a:t>
            </a:r>
            <a:r>
              <a:rPr sz="800" spc="20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library</a:t>
            </a:r>
            <a:r>
              <a:rPr sz="800" spc="2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displays</a:t>
            </a:r>
            <a:r>
              <a:rPr sz="800" spc="20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</a:t>
            </a:r>
            <a:r>
              <a:rPr sz="800" spc="200" dirty="0">
                <a:latin typeface="Century Gothic"/>
                <a:cs typeface="Century Gothic"/>
              </a:rPr>
              <a:t> </a:t>
            </a:r>
            <a:r>
              <a:rPr sz="800" spc="40" dirty="0">
                <a:latin typeface="Century Gothic"/>
                <a:cs typeface="Century Gothic"/>
              </a:rPr>
              <a:t>list </a:t>
            </a:r>
            <a:r>
              <a:rPr sz="800" dirty="0">
                <a:latin typeface="Century Gothic"/>
                <a:cs typeface="Century Gothic"/>
              </a:rPr>
              <a:t>button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can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be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used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sort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or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filter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items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in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</a:t>
            </a:r>
            <a:r>
              <a:rPr sz="800" spc="13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field. </a:t>
            </a:r>
            <a:r>
              <a:rPr sz="800" spc="70" dirty="0">
                <a:latin typeface="Century Gothic"/>
                <a:cs typeface="Century Gothic"/>
              </a:rPr>
              <a:t>This</a:t>
            </a:r>
            <a:r>
              <a:rPr sz="800" spc="9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makes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it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very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efficient</a:t>
            </a:r>
            <a:r>
              <a:rPr sz="800" spc="9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for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your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team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find</a:t>
            </a:r>
            <a:r>
              <a:rPr sz="800" spc="9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items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spc="-20" dirty="0">
                <a:latin typeface="Century Gothic"/>
                <a:cs typeface="Century Gothic"/>
              </a:rPr>
              <a:t>they </a:t>
            </a:r>
            <a:r>
              <a:rPr sz="800" dirty="0">
                <a:latin typeface="Century Gothic"/>
                <a:cs typeface="Century Gothic"/>
              </a:rPr>
              <a:t>want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work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with.</a:t>
            </a:r>
            <a:endParaRPr sz="800">
              <a:latin typeface="Century Gothic"/>
              <a:cs typeface="Century Gothic"/>
            </a:endParaRPr>
          </a:p>
          <a:p>
            <a:pPr marL="12700" algn="just">
              <a:lnSpc>
                <a:spcPct val="100000"/>
              </a:lnSpc>
              <a:spcBef>
                <a:spcPts val="384"/>
              </a:spcBef>
            </a:pPr>
            <a:r>
              <a:rPr sz="800" dirty="0">
                <a:latin typeface="Century Gothic"/>
                <a:cs typeface="Century Gothic"/>
              </a:rPr>
              <a:t>Just</a:t>
            </a:r>
            <a:r>
              <a:rPr sz="800" spc="2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click</a:t>
            </a:r>
            <a:r>
              <a:rPr sz="800" spc="20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on</a:t>
            </a:r>
            <a:r>
              <a:rPr sz="800" spc="2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20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column</a:t>
            </a:r>
            <a:r>
              <a:rPr sz="800" spc="2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heading</a:t>
            </a:r>
            <a:r>
              <a:rPr sz="800" spc="20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20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activate</a:t>
            </a:r>
            <a:r>
              <a:rPr sz="800" spc="20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204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sorting</a:t>
            </a:r>
            <a:r>
              <a:rPr sz="800" spc="200" dirty="0">
                <a:latin typeface="Century Gothic"/>
                <a:cs typeface="Century Gothic"/>
              </a:rPr>
              <a:t> </a:t>
            </a:r>
            <a:r>
              <a:rPr sz="800" spc="-25" dirty="0">
                <a:latin typeface="Century Gothic"/>
                <a:cs typeface="Century Gothic"/>
              </a:rPr>
              <a:t>and</a:t>
            </a:r>
            <a:endParaRPr sz="800">
              <a:latin typeface="Century Gothic"/>
              <a:cs typeface="Century Gothic"/>
            </a:endParaRPr>
          </a:p>
          <a:p>
            <a:pPr marL="12700" algn="just">
              <a:lnSpc>
                <a:spcPct val="100000"/>
              </a:lnSpc>
              <a:spcBef>
                <a:spcPts val="40"/>
              </a:spcBef>
            </a:pPr>
            <a:r>
              <a:rPr sz="800" dirty="0">
                <a:latin typeface="Century Gothic"/>
                <a:cs typeface="Century Gothic"/>
              </a:rPr>
              <a:t>filtering</a:t>
            </a:r>
            <a:r>
              <a:rPr sz="800" spc="34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options.</a:t>
            </a:r>
            <a:endParaRPr sz="800">
              <a:latin typeface="Century Gothic"/>
              <a:cs typeface="Century Gothic"/>
            </a:endParaRPr>
          </a:p>
          <a:p>
            <a:pPr marL="12700" algn="just">
              <a:lnSpc>
                <a:spcPct val="100000"/>
              </a:lnSpc>
              <a:spcBef>
                <a:spcPts val="655"/>
              </a:spcBef>
            </a:pPr>
            <a:r>
              <a:rPr sz="1000" b="1" spc="100" dirty="0">
                <a:solidFill>
                  <a:srgbClr val="2D3A96"/>
                </a:solidFill>
                <a:latin typeface="Calibri"/>
                <a:cs typeface="Calibri"/>
              </a:rPr>
              <a:t>Searching</a:t>
            </a:r>
            <a:r>
              <a:rPr sz="1000" b="1" spc="10" dirty="0">
                <a:solidFill>
                  <a:srgbClr val="2D3A96"/>
                </a:solidFill>
                <a:latin typeface="Calibri"/>
                <a:cs typeface="Calibri"/>
              </a:rPr>
              <a:t> </a:t>
            </a:r>
            <a:r>
              <a:rPr sz="1000" b="1" spc="50" dirty="0">
                <a:solidFill>
                  <a:srgbClr val="2D3A96"/>
                </a:solidFill>
                <a:latin typeface="Calibri"/>
                <a:cs typeface="Calibri"/>
              </a:rPr>
              <a:t>for</a:t>
            </a:r>
            <a:r>
              <a:rPr sz="1000" b="1" spc="15" dirty="0">
                <a:solidFill>
                  <a:srgbClr val="2D3A96"/>
                </a:solidFill>
                <a:latin typeface="Calibri"/>
                <a:cs typeface="Calibri"/>
              </a:rPr>
              <a:t> </a:t>
            </a:r>
            <a:r>
              <a:rPr sz="1000" b="1" spc="60" dirty="0">
                <a:solidFill>
                  <a:srgbClr val="2D3A96"/>
                </a:solidFill>
                <a:latin typeface="Calibri"/>
                <a:cs typeface="Calibri"/>
              </a:rPr>
              <a:t>Content: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00" dirty="0">
                <a:latin typeface="Century Gothic"/>
                <a:cs typeface="Century Gothic"/>
              </a:rPr>
              <a:t>SharePoint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provides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users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with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spc="-85" dirty="0">
                <a:latin typeface="Century Gothic"/>
                <a:cs typeface="Century Gothic"/>
              </a:rPr>
              <a:t>a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very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robust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search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tool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in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spc="-20" dirty="0">
                <a:latin typeface="Century Gothic"/>
                <a:cs typeface="Century Gothic"/>
              </a:rPr>
              <a:t>each</a:t>
            </a:r>
            <a:endParaRPr sz="800">
              <a:latin typeface="Century Gothic"/>
              <a:cs typeface="Century Gothic"/>
            </a:endParaRPr>
          </a:p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800" dirty="0">
                <a:latin typeface="Century Gothic"/>
                <a:cs typeface="Century Gothic"/>
              </a:rPr>
              <a:t>library,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list,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or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page.</a:t>
            </a:r>
            <a:endParaRPr sz="800">
              <a:latin typeface="Century Gothic"/>
              <a:cs typeface="Century Gothic"/>
            </a:endParaRPr>
          </a:p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sz="800" spc="70" dirty="0">
                <a:latin typeface="Century Gothic"/>
                <a:cs typeface="Century Gothic"/>
              </a:rPr>
              <a:t>This</a:t>
            </a:r>
            <a:r>
              <a:rPr sz="800" spc="9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search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feature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can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search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by</a:t>
            </a:r>
            <a:r>
              <a:rPr sz="800" spc="10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item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name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or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even</a:t>
            </a:r>
            <a:r>
              <a:rPr sz="800" spc="10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content</a:t>
            </a:r>
            <a:endParaRPr sz="800">
              <a:latin typeface="Century Gothic"/>
              <a:cs typeface="Century Gothic"/>
            </a:endParaRPr>
          </a:p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800" dirty="0">
                <a:latin typeface="Century Gothic"/>
                <a:cs typeface="Century Gothic"/>
              </a:rPr>
              <a:t>contained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within</a:t>
            </a:r>
            <a:r>
              <a:rPr sz="800" spc="8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an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item</a:t>
            </a:r>
            <a:r>
              <a:rPr sz="800" spc="8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such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as</a:t>
            </a:r>
            <a:r>
              <a:rPr sz="800" spc="8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text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within</a:t>
            </a:r>
            <a:r>
              <a:rPr sz="800" spc="80" dirty="0">
                <a:latin typeface="Century Gothic"/>
                <a:cs typeface="Century Gothic"/>
              </a:rPr>
              <a:t> </a:t>
            </a:r>
            <a:r>
              <a:rPr sz="800" spc="-80" dirty="0">
                <a:latin typeface="Century Gothic"/>
                <a:cs typeface="Century Gothic"/>
              </a:rPr>
              <a:t>a</a:t>
            </a:r>
            <a:r>
              <a:rPr sz="800" spc="7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document.</a:t>
            </a:r>
            <a:endParaRPr sz="800">
              <a:latin typeface="Century Gothic"/>
              <a:cs typeface="Century Gothic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47299" y="6660465"/>
            <a:ext cx="5857240" cy="91566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55" dirty="0">
                <a:solidFill>
                  <a:srgbClr val="2D3A96"/>
                </a:solidFill>
                <a:latin typeface="Century Gothic"/>
                <a:cs typeface="Century Gothic"/>
              </a:rPr>
              <a:t>Site</a:t>
            </a:r>
            <a:r>
              <a:rPr sz="1200" b="1" spc="-30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-20" dirty="0">
                <a:solidFill>
                  <a:srgbClr val="2D3A96"/>
                </a:solidFill>
                <a:latin typeface="Century Gothic"/>
                <a:cs typeface="Century Gothic"/>
              </a:rPr>
              <a:t>Recycle</a:t>
            </a:r>
            <a:r>
              <a:rPr sz="1200" b="1" spc="-25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75" dirty="0">
                <a:solidFill>
                  <a:srgbClr val="2D3A96"/>
                </a:solidFill>
                <a:latin typeface="Century Gothic"/>
                <a:cs typeface="Century Gothic"/>
              </a:rPr>
              <a:t>Bin</a:t>
            </a:r>
            <a:endParaRPr sz="1200">
              <a:latin typeface="Century Gothic"/>
              <a:cs typeface="Century Gothic"/>
            </a:endParaRPr>
          </a:p>
          <a:p>
            <a:pPr marL="12700" marR="5080">
              <a:lnSpc>
                <a:spcPct val="139700"/>
              </a:lnSpc>
              <a:spcBef>
                <a:spcPts val="200"/>
              </a:spcBef>
            </a:pPr>
            <a:r>
              <a:rPr sz="800" dirty="0">
                <a:latin typeface="Century Gothic"/>
                <a:cs typeface="Century Gothic"/>
              </a:rPr>
              <a:t>Documents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in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-80" dirty="0">
                <a:latin typeface="Century Gothic"/>
                <a:cs typeface="Century Gothic"/>
              </a:rPr>
              <a:t>a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Library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(or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items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in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-80" dirty="0">
                <a:latin typeface="Century Gothic"/>
                <a:cs typeface="Century Gothic"/>
              </a:rPr>
              <a:t>a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List)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-35" dirty="0">
                <a:latin typeface="Century Gothic"/>
                <a:cs typeface="Century Gothic"/>
              </a:rPr>
              <a:t>can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be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deleted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by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anyone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who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has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“Member”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level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permissions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or</a:t>
            </a:r>
            <a:r>
              <a:rPr sz="800" spc="5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above.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deleted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items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or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files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are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moved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to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“Site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Recycle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-20" dirty="0">
                <a:latin typeface="Century Gothic"/>
                <a:cs typeface="Century Gothic"/>
              </a:rPr>
              <a:t>Bin”.</a:t>
            </a:r>
            <a:endParaRPr sz="800">
              <a:latin typeface="Century Gothic"/>
              <a:cs typeface="Century Gothic"/>
            </a:endParaRPr>
          </a:p>
          <a:p>
            <a:pPr marL="12700" marR="115570">
              <a:lnSpc>
                <a:spcPct val="139700"/>
              </a:lnSpc>
            </a:pPr>
            <a:r>
              <a:rPr sz="800" dirty="0">
                <a:latin typeface="Century Gothic"/>
                <a:cs typeface="Century Gothic"/>
              </a:rPr>
              <a:t>Typically,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they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will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remain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there</a:t>
            </a:r>
            <a:r>
              <a:rPr sz="800" spc="4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for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approximately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spc="60" dirty="0">
                <a:latin typeface="Century Gothic"/>
                <a:cs typeface="Century Gothic"/>
              </a:rPr>
              <a:t>90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days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or</a:t>
            </a:r>
            <a:r>
              <a:rPr sz="800" spc="4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earlier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if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removed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spc="50" dirty="0">
                <a:latin typeface="Century Gothic"/>
                <a:cs typeface="Century Gothic"/>
              </a:rPr>
              <a:t>from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4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Recycle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spc="80" dirty="0">
                <a:latin typeface="Century Gothic"/>
                <a:cs typeface="Century Gothic"/>
              </a:rPr>
              <a:t>Bin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by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that</a:t>
            </a:r>
            <a:r>
              <a:rPr sz="800" spc="3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user.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site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Recycle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80" dirty="0">
                <a:latin typeface="Century Gothic"/>
                <a:cs typeface="Century Gothic"/>
              </a:rPr>
              <a:t>Bin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spc="65" dirty="0">
                <a:latin typeface="Century Gothic"/>
                <a:cs typeface="Century Gothic"/>
              </a:rPr>
              <a:t>is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found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on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the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Site</a:t>
            </a:r>
            <a:r>
              <a:rPr sz="800" spc="50" dirty="0">
                <a:latin typeface="Century Gothic"/>
                <a:cs typeface="Century Gothic"/>
              </a:rPr>
              <a:t> </a:t>
            </a:r>
            <a:r>
              <a:rPr sz="800" dirty="0">
                <a:latin typeface="Century Gothic"/>
                <a:cs typeface="Century Gothic"/>
              </a:rPr>
              <a:t>Contents</a:t>
            </a:r>
            <a:r>
              <a:rPr sz="800" spc="45" dirty="0">
                <a:latin typeface="Century Gothic"/>
                <a:cs typeface="Century Gothic"/>
              </a:rPr>
              <a:t> </a:t>
            </a:r>
            <a:r>
              <a:rPr sz="800" spc="-10" dirty="0">
                <a:latin typeface="Century Gothic"/>
                <a:cs typeface="Century Gothic"/>
              </a:rPr>
              <a:t>page.</a:t>
            </a:r>
            <a:endParaRPr sz="800">
              <a:latin typeface="Century Gothic"/>
              <a:cs typeface="Century Gothic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3708000" y="1425543"/>
            <a:ext cx="3492500" cy="1771650"/>
            <a:chOff x="3708000" y="1425543"/>
            <a:chExt cx="3492500" cy="1771650"/>
          </a:xfrm>
        </p:grpSpPr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14534" y="1432066"/>
              <a:ext cx="3478923" cy="1751225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3714534" y="1432077"/>
              <a:ext cx="3479165" cy="1758950"/>
            </a:xfrm>
            <a:custGeom>
              <a:avLst/>
              <a:gdLst/>
              <a:ahLst/>
              <a:cxnLst/>
              <a:rect l="l" t="t" r="r" b="b"/>
              <a:pathLst>
                <a:path w="3479165" h="1758950">
                  <a:moveTo>
                    <a:pt x="0" y="1758492"/>
                  </a:moveTo>
                  <a:lnTo>
                    <a:pt x="3478923" y="1758492"/>
                  </a:lnTo>
                  <a:lnTo>
                    <a:pt x="3478923" y="0"/>
                  </a:lnTo>
                  <a:lnTo>
                    <a:pt x="0" y="0"/>
                  </a:lnTo>
                  <a:lnTo>
                    <a:pt x="0" y="1758492"/>
                  </a:lnTo>
                  <a:close/>
                </a:path>
              </a:pathLst>
            </a:custGeom>
            <a:ln w="13068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5785205" y="1924113"/>
              <a:ext cx="574675" cy="165735"/>
            </a:xfrm>
            <a:custGeom>
              <a:avLst/>
              <a:gdLst/>
              <a:ahLst/>
              <a:cxnLst/>
              <a:rect l="l" t="t" r="r" b="b"/>
              <a:pathLst>
                <a:path w="574675" h="165735">
                  <a:moveTo>
                    <a:pt x="0" y="165595"/>
                  </a:moveTo>
                  <a:lnTo>
                    <a:pt x="574294" y="165595"/>
                  </a:lnTo>
                  <a:lnTo>
                    <a:pt x="574294" y="0"/>
                  </a:lnTo>
                  <a:lnTo>
                    <a:pt x="0" y="0"/>
                  </a:lnTo>
                  <a:lnTo>
                    <a:pt x="0" y="165595"/>
                  </a:lnTo>
                  <a:close/>
                </a:path>
              </a:pathLst>
            </a:custGeom>
            <a:ln w="7200">
              <a:solidFill>
                <a:srgbClr val="D223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5" name="object 15"/>
          <p:cNvGrpSpPr/>
          <p:nvPr/>
        </p:nvGrpSpPr>
        <p:grpSpPr>
          <a:xfrm>
            <a:off x="359994" y="3407302"/>
            <a:ext cx="6840220" cy="3091180"/>
            <a:chOff x="359994" y="3407302"/>
            <a:chExt cx="6840220" cy="3091180"/>
          </a:xfrm>
        </p:grpSpPr>
        <p:pic>
          <p:nvPicPr>
            <p:cNvPr id="16" name="object 1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66623" y="3449045"/>
              <a:ext cx="6826762" cy="3042343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366610" y="3449040"/>
              <a:ext cx="6826884" cy="3042920"/>
            </a:xfrm>
            <a:custGeom>
              <a:avLst/>
              <a:gdLst/>
              <a:ahLst/>
              <a:cxnLst/>
              <a:rect l="l" t="t" r="r" b="b"/>
              <a:pathLst>
                <a:path w="6826884" h="3042920">
                  <a:moveTo>
                    <a:pt x="0" y="3042348"/>
                  </a:moveTo>
                  <a:lnTo>
                    <a:pt x="6826770" y="3042348"/>
                  </a:lnTo>
                  <a:lnTo>
                    <a:pt x="6826770" y="0"/>
                  </a:lnTo>
                  <a:lnTo>
                    <a:pt x="0" y="0"/>
                  </a:lnTo>
                  <a:lnTo>
                    <a:pt x="0" y="3042348"/>
                  </a:lnTo>
                  <a:close/>
                </a:path>
              </a:pathLst>
            </a:custGeom>
            <a:ln w="13233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891635" y="4556582"/>
              <a:ext cx="2478405" cy="1308100"/>
            </a:xfrm>
            <a:custGeom>
              <a:avLst/>
              <a:gdLst/>
              <a:ahLst/>
              <a:cxnLst/>
              <a:rect l="l" t="t" r="r" b="b"/>
              <a:pathLst>
                <a:path w="2478404" h="1308100">
                  <a:moveTo>
                    <a:pt x="2478024" y="0"/>
                  </a:moveTo>
                  <a:lnTo>
                    <a:pt x="0" y="0"/>
                  </a:lnTo>
                  <a:lnTo>
                    <a:pt x="0" y="1307591"/>
                  </a:lnTo>
                  <a:lnTo>
                    <a:pt x="2478024" y="1307591"/>
                  </a:lnTo>
                  <a:lnTo>
                    <a:pt x="2478024" y="0"/>
                  </a:lnTo>
                  <a:close/>
                </a:path>
              </a:pathLst>
            </a:custGeom>
            <a:solidFill>
              <a:srgbClr val="000000">
                <a:alpha val="75000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880227" y="4542637"/>
              <a:ext cx="2326389" cy="1155292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3880230" y="4542624"/>
              <a:ext cx="2326640" cy="1155700"/>
            </a:xfrm>
            <a:custGeom>
              <a:avLst/>
              <a:gdLst/>
              <a:ahLst/>
              <a:cxnLst/>
              <a:rect l="l" t="t" r="r" b="b"/>
              <a:pathLst>
                <a:path w="2326640" h="1155700">
                  <a:moveTo>
                    <a:pt x="0" y="1155306"/>
                  </a:moveTo>
                  <a:lnTo>
                    <a:pt x="2326386" y="1155306"/>
                  </a:lnTo>
                  <a:lnTo>
                    <a:pt x="2326386" y="0"/>
                  </a:lnTo>
                  <a:lnTo>
                    <a:pt x="0" y="0"/>
                  </a:lnTo>
                  <a:lnTo>
                    <a:pt x="0" y="1155306"/>
                  </a:lnTo>
                  <a:close/>
                </a:path>
              </a:pathLst>
            </a:custGeom>
            <a:ln w="13258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4330801" y="3410902"/>
              <a:ext cx="2680335" cy="346075"/>
            </a:xfrm>
            <a:custGeom>
              <a:avLst/>
              <a:gdLst/>
              <a:ahLst/>
              <a:cxnLst/>
              <a:rect l="l" t="t" r="r" b="b"/>
              <a:pathLst>
                <a:path w="2680334" h="346075">
                  <a:moveTo>
                    <a:pt x="0" y="345605"/>
                  </a:moveTo>
                  <a:lnTo>
                    <a:pt x="2680296" y="345605"/>
                  </a:lnTo>
                  <a:lnTo>
                    <a:pt x="2680296" y="0"/>
                  </a:lnTo>
                  <a:lnTo>
                    <a:pt x="0" y="0"/>
                  </a:lnTo>
                  <a:lnTo>
                    <a:pt x="0" y="345605"/>
                  </a:lnTo>
                  <a:close/>
                </a:path>
              </a:pathLst>
            </a:custGeom>
            <a:ln w="7200">
              <a:solidFill>
                <a:srgbClr val="D2232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192057" y="3760104"/>
              <a:ext cx="0" cy="715010"/>
            </a:xfrm>
            <a:custGeom>
              <a:avLst/>
              <a:gdLst/>
              <a:ahLst/>
              <a:cxnLst/>
              <a:rect l="l" t="t" r="r" b="b"/>
              <a:pathLst>
                <a:path h="715010">
                  <a:moveTo>
                    <a:pt x="0" y="0"/>
                  </a:moveTo>
                  <a:lnTo>
                    <a:pt x="0" y="714578"/>
                  </a:lnTo>
                </a:path>
              </a:pathLst>
            </a:custGeom>
            <a:ln w="72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5162402" y="4454507"/>
              <a:ext cx="59690" cy="81915"/>
            </a:xfrm>
            <a:custGeom>
              <a:avLst/>
              <a:gdLst/>
              <a:ahLst/>
              <a:cxnLst/>
              <a:rect l="l" t="t" r="r" b="b"/>
              <a:pathLst>
                <a:path w="59689" h="81914">
                  <a:moveTo>
                    <a:pt x="59308" y="0"/>
                  </a:moveTo>
                  <a:lnTo>
                    <a:pt x="41701" y="11344"/>
                  </a:lnTo>
                  <a:lnTo>
                    <a:pt x="29654" y="15125"/>
                  </a:lnTo>
                  <a:lnTo>
                    <a:pt x="17607" y="11344"/>
                  </a:lnTo>
                  <a:lnTo>
                    <a:pt x="0" y="0"/>
                  </a:lnTo>
                  <a:lnTo>
                    <a:pt x="29654" y="81495"/>
                  </a:lnTo>
                  <a:lnTo>
                    <a:pt x="5930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4" name="object 24"/>
          <p:cNvGrpSpPr/>
          <p:nvPr/>
        </p:nvGrpSpPr>
        <p:grpSpPr>
          <a:xfrm>
            <a:off x="359994" y="7646657"/>
            <a:ext cx="6838950" cy="2258695"/>
            <a:chOff x="359994" y="7646657"/>
            <a:chExt cx="6838950" cy="2258695"/>
          </a:xfrm>
        </p:grpSpPr>
        <p:pic>
          <p:nvPicPr>
            <p:cNvPr id="25" name="object 2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66614" y="7652867"/>
              <a:ext cx="6825218" cy="2246185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366204" y="7652867"/>
              <a:ext cx="6826250" cy="2246630"/>
            </a:xfrm>
            <a:custGeom>
              <a:avLst/>
              <a:gdLst/>
              <a:ahLst/>
              <a:cxnLst/>
              <a:rect l="l" t="t" r="r" b="b"/>
              <a:pathLst>
                <a:path w="6826250" h="2246629">
                  <a:moveTo>
                    <a:pt x="0" y="2246185"/>
                  </a:moveTo>
                  <a:lnTo>
                    <a:pt x="6826034" y="2246185"/>
                  </a:lnTo>
                  <a:lnTo>
                    <a:pt x="6826034" y="0"/>
                  </a:lnTo>
                  <a:lnTo>
                    <a:pt x="0" y="0"/>
                  </a:lnTo>
                  <a:lnTo>
                    <a:pt x="0" y="2246185"/>
                  </a:lnTo>
                  <a:close/>
                </a:path>
              </a:pathLst>
            </a:custGeom>
            <a:ln w="12420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7" name="object 27"/>
          <p:cNvSpPr txBox="1"/>
          <p:nvPr/>
        </p:nvSpPr>
        <p:spPr>
          <a:xfrm>
            <a:off x="6791042" y="10038056"/>
            <a:ext cx="419100" cy="39751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2400" b="1" spc="165" dirty="0">
                <a:solidFill>
                  <a:srgbClr val="FFFFFF"/>
                </a:solidFill>
                <a:latin typeface="Century Gothic"/>
                <a:cs typeface="Century Gothic"/>
              </a:rPr>
              <a:t>07</a:t>
            </a:r>
            <a:endParaRPr sz="24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600" y="366344"/>
            <a:ext cx="5263515" cy="527685"/>
          </a:xfrm>
          <a:prstGeom prst="rect">
            <a:avLst/>
          </a:prstGeom>
          <a:ln w="72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781050">
              <a:lnSpc>
                <a:spcPts val="4050"/>
              </a:lnSpc>
            </a:pPr>
            <a:r>
              <a:rPr spc="-10" dirty="0"/>
              <a:t>SHAREPOINT</a:t>
            </a:r>
          </a:p>
        </p:txBody>
      </p:sp>
      <p:sp>
        <p:nvSpPr>
          <p:cNvPr id="5" name="object 5"/>
          <p:cNvSpPr/>
          <p:nvPr/>
        </p:nvSpPr>
        <p:spPr>
          <a:xfrm>
            <a:off x="6223495" y="10009733"/>
            <a:ext cx="1336675" cy="322580"/>
          </a:xfrm>
          <a:custGeom>
            <a:avLst/>
            <a:gdLst/>
            <a:ahLst/>
            <a:cxnLst/>
            <a:rect l="l" t="t" r="r" b="b"/>
            <a:pathLst>
              <a:path w="1336675" h="322579">
                <a:moveTo>
                  <a:pt x="1336497" y="0"/>
                </a:moveTo>
                <a:lnTo>
                  <a:pt x="0" y="0"/>
                </a:lnTo>
                <a:lnTo>
                  <a:pt x="0" y="322275"/>
                </a:lnTo>
                <a:lnTo>
                  <a:pt x="1336497" y="322275"/>
                </a:lnTo>
                <a:lnTo>
                  <a:pt x="1336497" y="0"/>
                </a:lnTo>
                <a:close/>
              </a:path>
            </a:pathLst>
          </a:custGeom>
          <a:solidFill>
            <a:srgbClr val="16285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2003" y="333603"/>
            <a:ext cx="546201" cy="56688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347299" y="1064272"/>
            <a:ext cx="1461770" cy="522605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95"/>
              </a:spcBef>
            </a:pPr>
            <a:r>
              <a:rPr sz="1200" b="1" spc="55" dirty="0">
                <a:solidFill>
                  <a:srgbClr val="2D3A96"/>
                </a:solidFill>
                <a:latin typeface="Century Gothic"/>
                <a:cs typeface="Century Gothic"/>
              </a:rPr>
              <a:t>Site</a:t>
            </a:r>
            <a:r>
              <a:rPr sz="1200" b="1" spc="-45" dirty="0">
                <a:solidFill>
                  <a:srgbClr val="2D3A96"/>
                </a:solidFill>
                <a:latin typeface="Century Gothic"/>
                <a:cs typeface="Century Gothic"/>
              </a:rPr>
              <a:t> </a:t>
            </a:r>
            <a:r>
              <a:rPr sz="1200" b="1" spc="-10" dirty="0">
                <a:solidFill>
                  <a:srgbClr val="2D3A96"/>
                </a:solidFill>
                <a:latin typeface="Century Gothic"/>
                <a:cs typeface="Century Gothic"/>
              </a:rPr>
              <a:t>Customization</a:t>
            </a:r>
            <a:endParaRPr sz="1200">
              <a:latin typeface="Century Gothic"/>
              <a:cs typeface="Century Gothic"/>
            </a:endParaRPr>
          </a:p>
          <a:p>
            <a:pPr marL="12700">
              <a:lnSpc>
                <a:spcPct val="100000"/>
              </a:lnSpc>
              <a:spcBef>
                <a:spcPts val="575"/>
              </a:spcBef>
            </a:pPr>
            <a:r>
              <a:rPr sz="1000" b="1" spc="125" dirty="0">
                <a:solidFill>
                  <a:srgbClr val="2D3A96"/>
                </a:solidFill>
                <a:latin typeface="Calibri"/>
                <a:cs typeface="Calibri"/>
              </a:rPr>
              <a:t>Add</a:t>
            </a:r>
            <a:r>
              <a:rPr sz="1000" b="1" spc="5" dirty="0">
                <a:solidFill>
                  <a:srgbClr val="2D3A96"/>
                </a:solidFill>
                <a:latin typeface="Calibri"/>
                <a:cs typeface="Calibri"/>
              </a:rPr>
              <a:t> </a:t>
            </a:r>
            <a:r>
              <a:rPr sz="1000" b="1" spc="110" dirty="0">
                <a:solidFill>
                  <a:srgbClr val="2D3A96"/>
                </a:solidFill>
                <a:latin typeface="Calibri"/>
                <a:cs typeface="Calibri"/>
              </a:rPr>
              <a:t>News</a:t>
            </a:r>
            <a:r>
              <a:rPr sz="1000" b="1" spc="5" dirty="0">
                <a:solidFill>
                  <a:srgbClr val="2D3A96"/>
                </a:solidFill>
                <a:latin typeface="Calibri"/>
                <a:cs typeface="Calibri"/>
              </a:rPr>
              <a:t> </a:t>
            </a:r>
            <a:r>
              <a:rPr sz="1000" b="1" spc="50" dirty="0">
                <a:solidFill>
                  <a:srgbClr val="2D3A96"/>
                </a:solidFill>
                <a:latin typeface="Calibri"/>
                <a:cs typeface="Calibri"/>
              </a:rPr>
              <a:t>App: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47299" y="4150187"/>
            <a:ext cx="107251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 spc="125" dirty="0">
                <a:solidFill>
                  <a:srgbClr val="2D3A96"/>
                </a:solidFill>
                <a:latin typeface="Calibri"/>
                <a:cs typeface="Calibri"/>
              </a:rPr>
              <a:t>Add</a:t>
            </a:r>
            <a:r>
              <a:rPr sz="1000" b="1" spc="5" dirty="0">
                <a:solidFill>
                  <a:srgbClr val="2D3A96"/>
                </a:solidFill>
                <a:latin typeface="Calibri"/>
                <a:cs typeface="Calibri"/>
              </a:rPr>
              <a:t> </a:t>
            </a:r>
            <a:r>
              <a:rPr sz="1000" b="1" spc="105" dirty="0">
                <a:solidFill>
                  <a:srgbClr val="2D3A96"/>
                </a:solidFill>
                <a:latin typeface="Calibri"/>
                <a:cs typeface="Calibri"/>
              </a:rPr>
              <a:t>Quick</a:t>
            </a:r>
            <a:r>
              <a:rPr sz="1000" b="1" spc="5" dirty="0">
                <a:solidFill>
                  <a:srgbClr val="2D3A96"/>
                </a:solidFill>
                <a:latin typeface="Calibri"/>
                <a:cs typeface="Calibri"/>
              </a:rPr>
              <a:t> </a:t>
            </a:r>
            <a:r>
              <a:rPr sz="1000" b="1" spc="60" dirty="0">
                <a:solidFill>
                  <a:srgbClr val="2D3A96"/>
                </a:solidFill>
                <a:latin typeface="Calibri"/>
                <a:cs typeface="Calibri"/>
              </a:rPr>
              <a:t>Links:</a:t>
            </a:r>
            <a:endParaRPr sz="1000">
              <a:latin typeface="Calibri"/>
              <a:cs typeface="Calibr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360000" y="1656467"/>
            <a:ext cx="6847205" cy="2402840"/>
            <a:chOff x="360000" y="1656467"/>
            <a:chExt cx="6847205" cy="2402840"/>
          </a:xfrm>
        </p:grpSpPr>
        <p:pic>
          <p:nvPicPr>
            <p:cNvPr id="12" name="object 1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91926" y="1788398"/>
              <a:ext cx="6524296" cy="2263872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366623" y="1663090"/>
              <a:ext cx="6833870" cy="2389505"/>
            </a:xfrm>
            <a:custGeom>
              <a:avLst/>
              <a:gdLst/>
              <a:ahLst/>
              <a:cxnLst/>
              <a:rect l="l" t="t" r="r" b="b"/>
              <a:pathLst>
                <a:path w="6833870" h="2389504">
                  <a:moveTo>
                    <a:pt x="0" y="2389174"/>
                  </a:moveTo>
                  <a:lnTo>
                    <a:pt x="6833387" y="2389174"/>
                  </a:lnTo>
                  <a:lnTo>
                    <a:pt x="6833387" y="0"/>
                  </a:lnTo>
                  <a:lnTo>
                    <a:pt x="0" y="0"/>
                  </a:lnTo>
                  <a:lnTo>
                    <a:pt x="0" y="2389174"/>
                  </a:lnTo>
                  <a:close/>
                </a:path>
              </a:pathLst>
            </a:custGeom>
            <a:ln w="13246">
              <a:solidFill>
                <a:srgbClr val="16285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4" name="object 14"/>
          <p:cNvGrpSpPr/>
          <p:nvPr/>
        </p:nvGrpSpPr>
        <p:grpSpPr>
          <a:xfrm>
            <a:off x="366623" y="4399708"/>
            <a:ext cx="3817620" cy="1934210"/>
            <a:chOff x="366623" y="4399708"/>
            <a:chExt cx="3817620" cy="1934210"/>
          </a:xfrm>
        </p:grpSpPr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89924" y="4489858"/>
              <a:ext cx="1993761" cy="25405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66623" y="4399708"/>
              <a:ext cx="1822767" cy="1934111"/>
            </a:xfrm>
            <a:prstGeom prst="rect">
              <a:avLst/>
            </a:prstGeom>
          </p:spPr>
        </p:pic>
      </p:grpSp>
      <p:grpSp>
        <p:nvGrpSpPr>
          <p:cNvPr id="17" name="object 17"/>
          <p:cNvGrpSpPr/>
          <p:nvPr/>
        </p:nvGrpSpPr>
        <p:grpSpPr>
          <a:xfrm>
            <a:off x="2289498" y="4398204"/>
            <a:ext cx="4895215" cy="1937385"/>
            <a:chOff x="2289498" y="4398204"/>
            <a:chExt cx="4895215" cy="1937385"/>
          </a:xfrm>
        </p:grpSpPr>
        <p:sp>
          <p:nvSpPr>
            <p:cNvPr id="18" name="object 18"/>
            <p:cNvSpPr/>
            <p:nvPr/>
          </p:nvSpPr>
          <p:spPr>
            <a:xfrm>
              <a:off x="2293099" y="5169255"/>
              <a:ext cx="1320165" cy="803275"/>
            </a:xfrm>
            <a:custGeom>
              <a:avLst/>
              <a:gdLst/>
              <a:ahLst/>
              <a:cxnLst/>
              <a:rect l="l" t="t" r="r" b="b"/>
              <a:pathLst>
                <a:path w="1320164" h="803275">
                  <a:moveTo>
                    <a:pt x="0" y="803148"/>
                  </a:moveTo>
                  <a:lnTo>
                    <a:pt x="1320088" y="803148"/>
                  </a:lnTo>
                  <a:lnTo>
                    <a:pt x="1320088" y="0"/>
                  </a:lnTo>
                  <a:lnTo>
                    <a:pt x="0" y="0"/>
                  </a:lnTo>
                  <a:lnTo>
                    <a:pt x="0" y="803148"/>
                  </a:lnTo>
                  <a:close/>
                </a:path>
              </a:pathLst>
            </a:custGeom>
            <a:ln w="72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404969" y="4760173"/>
              <a:ext cx="369570" cy="410845"/>
            </a:xfrm>
            <a:custGeom>
              <a:avLst/>
              <a:gdLst/>
              <a:ahLst/>
              <a:cxnLst/>
              <a:rect l="l" t="t" r="r" b="b"/>
              <a:pathLst>
                <a:path w="369570" h="410845">
                  <a:moveTo>
                    <a:pt x="0" y="410273"/>
                  </a:moveTo>
                  <a:lnTo>
                    <a:pt x="369417" y="0"/>
                  </a:lnTo>
                </a:path>
              </a:pathLst>
            </a:custGeom>
            <a:ln w="72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4181360" y="4398204"/>
              <a:ext cx="3003130" cy="1937124"/>
            </a:xfrm>
            <a:prstGeom prst="rect">
              <a:avLst/>
            </a:prstGeom>
          </p:spPr>
        </p:pic>
      </p:grpSp>
      <p:pic>
        <p:nvPicPr>
          <p:cNvPr id="21" name="object 2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738849" y="4714598"/>
            <a:ext cx="76568" cy="80416"/>
          </a:xfrm>
          <a:prstGeom prst="rect">
            <a:avLst/>
          </a:prstGeom>
        </p:spPr>
      </p:pic>
      <p:graphicFrame>
        <p:nvGraphicFramePr>
          <p:cNvPr id="22" name="object 22"/>
          <p:cNvGraphicFramePr>
            <a:graphicFrameLocks noGrp="1"/>
          </p:cNvGraphicFramePr>
          <p:nvPr/>
        </p:nvGraphicFramePr>
        <p:xfrm>
          <a:off x="359994" y="4393082"/>
          <a:ext cx="6820532" cy="19335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230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522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16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54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93814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85445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162850"/>
                      </a:solidFill>
                      <a:prstDash val="solid"/>
                    </a:lnL>
                    <a:lnR w="19050">
                      <a:solidFill>
                        <a:srgbClr val="162850"/>
                      </a:solidFill>
                      <a:prstDash val="solid"/>
                    </a:lnR>
                    <a:lnT w="19050">
                      <a:solidFill>
                        <a:srgbClr val="162850"/>
                      </a:solidFill>
                      <a:prstDash val="solid"/>
                    </a:lnT>
                    <a:lnB w="19050">
                      <a:solidFill>
                        <a:srgbClr val="16285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162850"/>
                      </a:solidFill>
                      <a:prstDash val="solid"/>
                    </a:lnL>
                    <a:lnR w="9525">
                      <a:solidFill>
                        <a:srgbClr val="D2232A"/>
                      </a:solidFill>
                      <a:prstDash val="solid"/>
                    </a:lnR>
                    <a:lnT w="19050">
                      <a:solidFill>
                        <a:srgbClr val="16285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2232A"/>
                      </a:solidFill>
                      <a:prstDash val="solid"/>
                    </a:lnL>
                    <a:lnR w="19050">
                      <a:solidFill>
                        <a:srgbClr val="162850"/>
                      </a:solidFill>
                      <a:prstDash val="solid"/>
                    </a:lnR>
                    <a:lnT w="19050">
                      <a:solidFill>
                        <a:srgbClr val="162850"/>
                      </a:solidFill>
                      <a:prstDash val="solid"/>
                    </a:lnT>
                    <a:lnB w="9525">
                      <a:solidFill>
                        <a:srgbClr val="D2232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162850"/>
                      </a:solidFill>
                      <a:prstDash val="solid"/>
                    </a:lnL>
                    <a:lnR w="9525">
                      <a:solidFill>
                        <a:srgbClr val="D2232A"/>
                      </a:solidFill>
                      <a:prstDash val="solid"/>
                    </a:lnR>
                    <a:lnT w="12700">
                      <a:solidFill>
                        <a:srgbClr val="162850"/>
                      </a:solidFill>
                      <a:prstDash val="solid"/>
                    </a:lnT>
                    <a:lnB w="9525">
                      <a:solidFill>
                        <a:srgbClr val="D2232A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2232A"/>
                      </a:solidFill>
                      <a:prstDash val="solid"/>
                    </a:lnL>
                    <a:lnR w="12700">
                      <a:solidFill>
                        <a:srgbClr val="162850"/>
                      </a:solidFill>
                      <a:prstDash val="solid"/>
                    </a:lnR>
                    <a:lnT w="12700">
                      <a:solidFill>
                        <a:srgbClr val="16285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4813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9050">
                      <a:solidFill>
                        <a:srgbClr val="162850"/>
                      </a:solidFill>
                      <a:prstDash val="solid"/>
                    </a:lnL>
                    <a:lnR w="19050">
                      <a:solidFill>
                        <a:srgbClr val="162850"/>
                      </a:solidFill>
                      <a:prstDash val="solid"/>
                    </a:lnR>
                    <a:lnT w="19050">
                      <a:solidFill>
                        <a:srgbClr val="162850"/>
                      </a:solidFill>
                      <a:prstDash val="solid"/>
                    </a:lnT>
                    <a:lnB w="19050">
                      <a:solidFill>
                        <a:srgbClr val="16285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R="466090" algn="ctr">
                        <a:lnSpc>
                          <a:spcPct val="100000"/>
                        </a:lnSpc>
                      </a:pPr>
                      <a:r>
                        <a:rPr sz="800" spc="-10" dirty="0">
                          <a:latin typeface="Century Gothic"/>
                          <a:cs typeface="Century Gothic"/>
                        </a:rPr>
                        <a:t>To</a:t>
                      </a:r>
                      <a:r>
                        <a:rPr sz="800" spc="-114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spc="-80" dirty="0">
                          <a:latin typeface="Century Gothic"/>
                          <a:cs typeface="Century Gothic"/>
                        </a:rPr>
                        <a:t>add</a:t>
                      </a:r>
                      <a:r>
                        <a:rPr sz="800" spc="-110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dirty="0">
                          <a:latin typeface="Century Gothic"/>
                          <a:cs typeface="Century Gothic"/>
                        </a:rPr>
                        <a:t>links</a:t>
                      </a:r>
                      <a:r>
                        <a:rPr sz="800" spc="-114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spc="-35" dirty="0">
                          <a:latin typeface="Century Gothic"/>
                          <a:cs typeface="Century Gothic"/>
                        </a:rPr>
                        <a:t>to</a:t>
                      </a:r>
                      <a:r>
                        <a:rPr sz="800" spc="-110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spc="-85" dirty="0">
                          <a:latin typeface="Century Gothic"/>
                          <a:cs typeface="Century Gothic"/>
                        </a:rPr>
                        <a:t>a</a:t>
                      </a:r>
                      <a:r>
                        <a:rPr sz="800" spc="-110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spc="-20" dirty="0">
                          <a:latin typeface="Century Gothic"/>
                          <a:cs typeface="Century Gothic"/>
                        </a:rPr>
                        <a:t>site</a:t>
                      </a:r>
                      <a:r>
                        <a:rPr sz="800" spc="-114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spc="-20" dirty="0">
                          <a:latin typeface="Century Gothic"/>
                          <a:cs typeface="Century Gothic"/>
                        </a:rPr>
                        <a:t>page: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  <a:p>
                      <a:pPr marR="466090" algn="ct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50" dirty="0">
                          <a:latin typeface="Century Gothic"/>
                          <a:cs typeface="Century Gothic"/>
                        </a:rPr>
                        <a:t>Click</a:t>
                      </a:r>
                      <a:r>
                        <a:rPr sz="800" spc="-114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spc="-25" dirty="0">
                          <a:latin typeface="Century Gothic"/>
                          <a:cs typeface="Century Gothic"/>
                        </a:rPr>
                        <a:t>the</a:t>
                      </a:r>
                      <a:r>
                        <a:rPr sz="800" spc="-114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dirty="0">
                          <a:latin typeface="Century Gothic"/>
                          <a:cs typeface="Century Gothic"/>
                        </a:rPr>
                        <a:t>Edit</a:t>
                      </a:r>
                      <a:r>
                        <a:rPr sz="800" spc="-114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spc="-10" dirty="0">
                          <a:latin typeface="Century Gothic"/>
                          <a:cs typeface="Century Gothic"/>
                        </a:rPr>
                        <a:t>button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  <a:p>
                      <a:pPr marL="262255" marR="728980" indent="-635" algn="ctr">
                        <a:lnSpc>
                          <a:spcPct val="187500"/>
                        </a:lnSpc>
                      </a:pPr>
                      <a:r>
                        <a:rPr sz="800" spc="-85" dirty="0">
                          <a:latin typeface="Century Gothic"/>
                          <a:cs typeface="Century Gothic"/>
                        </a:rPr>
                        <a:t>Create </a:t>
                      </a:r>
                      <a:r>
                        <a:rPr sz="800" dirty="0">
                          <a:latin typeface="Century Gothic"/>
                          <a:cs typeface="Century Gothic"/>
                        </a:rPr>
                        <a:t>links</a:t>
                      </a:r>
                      <a:r>
                        <a:rPr sz="800" spc="-80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spc="-50" dirty="0">
                          <a:latin typeface="Century Gothic"/>
                          <a:cs typeface="Century Gothic"/>
                        </a:rPr>
                        <a:t>(site,</a:t>
                      </a:r>
                      <a:r>
                        <a:rPr sz="800" spc="-80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spc="-70" dirty="0">
                          <a:latin typeface="Century Gothic"/>
                          <a:cs typeface="Century Gothic"/>
                        </a:rPr>
                        <a:t>page)</a:t>
                      </a:r>
                      <a:r>
                        <a:rPr sz="800" spc="500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spc="-50" dirty="0">
                          <a:latin typeface="Century Gothic"/>
                          <a:cs typeface="Century Gothic"/>
                        </a:rPr>
                        <a:t>Click</a:t>
                      </a:r>
                      <a:r>
                        <a:rPr sz="800" spc="-85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spc="-25" dirty="0">
                          <a:latin typeface="Century Gothic"/>
                          <a:cs typeface="Century Gothic"/>
                        </a:rPr>
                        <a:t>Republish</a:t>
                      </a:r>
                      <a:r>
                        <a:rPr sz="800" spc="-80" dirty="0">
                          <a:latin typeface="Century Gothic"/>
                          <a:cs typeface="Century Gothic"/>
                        </a:rPr>
                        <a:t> </a:t>
                      </a:r>
                      <a:r>
                        <a:rPr sz="800" spc="-40" dirty="0">
                          <a:latin typeface="Century Gothic"/>
                          <a:cs typeface="Century Gothic"/>
                        </a:rPr>
                        <a:t>button</a:t>
                      </a:r>
                      <a:endParaRPr sz="800">
                        <a:latin typeface="Century Gothic"/>
                        <a:cs typeface="Century Gothic"/>
                      </a:endParaRPr>
                    </a:p>
                  </a:txBody>
                  <a:tcPr marL="0" marR="0" marT="0" marB="0">
                    <a:lnL w="19050">
                      <a:solidFill>
                        <a:srgbClr val="162850"/>
                      </a:solidFill>
                      <a:prstDash val="solid"/>
                    </a:lnL>
                    <a:lnR w="19050">
                      <a:solidFill>
                        <a:srgbClr val="162850"/>
                      </a:solidFill>
                      <a:prstDash val="solid"/>
                    </a:lnR>
                    <a:lnB w="19050">
                      <a:solidFill>
                        <a:srgbClr val="16285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162850"/>
                      </a:solidFill>
                      <a:prstDash val="solid"/>
                    </a:lnL>
                    <a:lnR w="12700">
                      <a:solidFill>
                        <a:srgbClr val="162850"/>
                      </a:solidFill>
                      <a:prstDash val="solid"/>
                    </a:lnR>
                    <a:lnT w="9525" cap="flat" cmpd="sng" algn="ctr">
                      <a:solidFill>
                        <a:srgbClr val="D2232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16285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3" name="object 23"/>
          <p:cNvSpPr txBox="1"/>
          <p:nvPr/>
        </p:nvSpPr>
        <p:spPr>
          <a:xfrm>
            <a:off x="6777632" y="10038056"/>
            <a:ext cx="433705" cy="39751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2400" b="1" spc="229" dirty="0">
                <a:solidFill>
                  <a:srgbClr val="FFFFFF"/>
                </a:solidFill>
                <a:latin typeface="Century Gothic"/>
                <a:cs typeface="Century Gothic"/>
              </a:rPr>
              <a:t>08</a:t>
            </a:r>
            <a:endParaRPr sz="2400">
              <a:latin typeface="Century Gothic"/>
              <a:cs typeface="Century Gothic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677</Words>
  <Application>Microsoft Office PowerPoint</Application>
  <PresentationFormat>Custom</PresentationFormat>
  <Paragraphs>72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Century Gothic</vt:lpstr>
      <vt:lpstr>Times New Roman</vt:lpstr>
      <vt:lpstr>Office Theme</vt:lpstr>
      <vt:lpstr>PowerPoint Presentation</vt:lpstr>
      <vt:lpstr>SHAREPOINT</vt:lpstr>
      <vt:lpstr>SHAREPOINT</vt:lpstr>
      <vt:lpstr>SHAREPOINT</vt:lpstr>
      <vt:lpstr>SHAREPOINT</vt:lpstr>
      <vt:lpstr>SHAREPOINT</vt:lpstr>
      <vt:lpstr>SHAREPOINT</vt:lpstr>
      <vt:lpstr>SHAREPOINT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Divya Chidambaram</cp:lastModifiedBy>
  <cp:revision>1</cp:revision>
  <dcterms:created xsi:type="dcterms:W3CDTF">2022-11-27T06:14:32Z</dcterms:created>
  <dcterms:modified xsi:type="dcterms:W3CDTF">2022-11-27T06:21:06Z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2021-06-16T00:00:00Z</vt:filetime>
  </property>
  <property fmtid="{D5CDD505-2E9C-101B-9397-08002B2CF9AE}" pid="3" name="Creator">
    <vt:lpwstr>Adobe InDesign CC 2017 (Windows)</vt:lpwstr>
  </property>
  <property fmtid="{D5CDD505-2E9C-101B-9397-08002B2CF9AE}" pid="4" name="LastSaved">
    <vt:filetime>2022-11-27T00:00:00Z</vt:filetime>
  </property>
  <property fmtid="{D5CDD505-2E9C-101B-9397-08002B2CF9AE}" pid="5" name="Producer">
    <vt:lpwstr>Adobe PDF Library 15.0</vt:lpwstr>
  </property>
</Properties>
</file>