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1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466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48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97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566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238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99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012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739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06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358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920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CB9833-FD3B-4DE6-AF5E-1F73965DE664}" type="datetimeFigureOut">
              <a:rPr lang="en-GB" smtClean="0"/>
              <a:t>12/06/2022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E9071E-D3C5-493B-8F21-42F2962F12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247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hyperlink" Target="http://www.trinityhotel.co.uk/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whats-on/food-drink-new/50-best-resturants-wales-2022" TargetMode="External"/><Relationship Id="rId7" Type="http://schemas.openxmlformats.org/officeDocument/2006/relationships/hyperlink" Target="http://www.thehandbook.com/london-guidebook/22-seriously-cool-starters-we-cant-" TargetMode="External"/><Relationship Id="rId2" Type="http://schemas.openxmlformats.org/officeDocument/2006/relationships/hyperlink" Target="https://www.food.gov.uk/business-guidance/setting-up-a-food-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od.gov.uk/safety-hygiene/food-hygiene-ratings-scheme" TargetMode="External"/><Relationship Id="rId5" Type="http://schemas.openxmlformats.org/officeDocument/2006/relationships/hyperlink" Target="https://www.checkyourfood.com/meals/meal/254/garlic-and-truffle-mushroom-on-toast" TargetMode="External"/><Relationship Id="rId4" Type="http://schemas.openxmlformats.org/officeDocument/2006/relationships/hyperlink" Target="https://www.bradysbutchers.co.uk/beef-fillet-steak-8oz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11B5-50FE-76AD-30E1-4E636CD3BE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042" y="-82861"/>
            <a:ext cx="3752850" cy="2409672"/>
          </a:xfrm>
        </p:spPr>
        <p:txBody>
          <a:bodyPr>
            <a:normAutofit fontScale="90000"/>
          </a:bodyPr>
          <a:lstStyle/>
          <a:p>
            <a:r>
              <a:rPr lang="en-US" sz="3100" b="1" dirty="0">
                <a:latin typeface="Algerian" panose="04020705040A02060702" pitchFamily="82" charset="0"/>
                <a:cs typeface="Aldhabi" panose="020B0604020202020204" pitchFamily="2" charset="-78"/>
              </a:rPr>
              <a:t>Trinity Hotel </a:t>
            </a:r>
            <a:br>
              <a:rPr lang="en-US" sz="2800" b="1" dirty="0"/>
            </a:br>
            <a:r>
              <a:rPr lang="en-US" sz="1800" b="1" dirty="0"/>
              <a:t>3</a:t>
            </a:r>
            <a:r>
              <a:rPr lang="en-US" sz="2000" b="1" dirty="0"/>
              <a:t> </a:t>
            </a:r>
            <a:r>
              <a:rPr lang="en-US" sz="1800" dirty="0">
                <a:latin typeface="+mn-lt"/>
              </a:rPr>
              <a:t>King street</a:t>
            </a:r>
            <a:br>
              <a:rPr lang="en-US" sz="1800" dirty="0">
                <a:latin typeface="+mn-lt"/>
              </a:rPr>
            </a:br>
            <a:r>
              <a:rPr lang="en-US" sz="1800" dirty="0">
                <a:latin typeface="+mn-lt"/>
              </a:rPr>
              <a:t>Swansea</a:t>
            </a:r>
            <a:br>
              <a:rPr lang="en-US" sz="1800" dirty="0">
                <a:latin typeface="+mn-lt"/>
              </a:rPr>
            </a:br>
            <a:r>
              <a:rPr lang="en-US" sz="1800" dirty="0">
                <a:latin typeface="+mn-lt"/>
              </a:rPr>
              <a:t>SA1 2BA</a:t>
            </a:r>
            <a:br>
              <a:rPr lang="en-US" sz="1800" dirty="0">
                <a:latin typeface="+mn-lt"/>
              </a:rPr>
            </a:br>
            <a:r>
              <a:rPr lang="en-US" sz="1800" dirty="0"/>
              <a:t>Telephone: 01792936227</a:t>
            </a:r>
            <a:br>
              <a:rPr lang="en-US" sz="1800" dirty="0"/>
            </a:br>
            <a:r>
              <a:rPr lang="en-US" sz="1800" dirty="0"/>
              <a:t>Website: </a:t>
            </a:r>
            <a:r>
              <a:rPr lang="en-US" sz="1800" dirty="0">
                <a:hlinkClick r:id="rId2"/>
              </a:rPr>
              <a:t>www.trinityhotel.co.uk</a:t>
            </a:r>
            <a:r>
              <a:rPr lang="en-US" sz="1800" dirty="0"/>
              <a:t> </a:t>
            </a:r>
            <a:br>
              <a:rPr lang="en-US" sz="1800" dirty="0"/>
            </a:br>
            <a:br>
              <a:rPr lang="en-US" sz="2800" dirty="0"/>
            </a:b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7EB505-EB37-F4E5-6D52-97CCBEB284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350" y="2495610"/>
            <a:ext cx="11982450" cy="441662"/>
          </a:xfrm>
        </p:spPr>
        <p:txBody>
          <a:bodyPr>
            <a:noAutofit/>
          </a:bodyPr>
          <a:lstStyle/>
          <a:p>
            <a:pPr algn="ctr"/>
            <a:r>
              <a:rPr lang="en-US" sz="1600" b="1" dirty="0">
                <a:solidFill>
                  <a:srgbClr val="C00000"/>
                </a:solidFill>
                <a:latin typeface="+mj-lt"/>
                <a:cs typeface="Aldhabi" panose="01000000000000000000" pitchFamily="2" charset="-78"/>
              </a:rPr>
              <a:t>IF YOU HAVE A FOOD ALLERGY OR A SPECIAL DIETARY REQUIREMENT,PLEASE INFORM A MEMBER OF OUR STAFF BEFORE YOU PLACE YOUR ORDER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724C93-1C37-965D-184D-B458E3355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5726" y="0"/>
            <a:ext cx="1531503" cy="15240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A41CD6A-96D6-E772-3BDC-E890EB2CD1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3500" y="457200"/>
            <a:ext cx="600075" cy="46952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B1B22C3-4CFF-0C73-234E-29768CBABD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65558" y="457202"/>
            <a:ext cx="529291" cy="43522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B4AAB86-EA74-8733-5226-607A585B0D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35027" y="457201"/>
            <a:ext cx="529291" cy="43522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2E800FF-369C-B8F9-3901-BE238FC87985}"/>
              </a:ext>
            </a:extLst>
          </p:cNvPr>
          <p:cNvSpPr txBox="1"/>
          <p:nvPr/>
        </p:nvSpPr>
        <p:spPr>
          <a:xfrm>
            <a:off x="8404885" y="133700"/>
            <a:ext cx="3357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Delivery available :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0BB01F1-EEC6-4F12-1F49-7247203D419A}"/>
              </a:ext>
            </a:extLst>
          </p:cNvPr>
          <p:cNvSpPr txBox="1"/>
          <p:nvPr/>
        </p:nvSpPr>
        <p:spPr>
          <a:xfrm>
            <a:off x="8315325" y="957683"/>
            <a:ext cx="38766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Cash &amp; Card payments accepted</a:t>
            </a:r>
          </a:p>
          <a:p>
            <a:endParaRPr lang="en-US" dirty="0"/>
          </a:p>
          <a:p>
            <a:r>
              <a:rPr lang="en-US" dirty="0"/>
              <a:t>Opening times: </a:t>
            </a:r>
          </a:p>
          <a:p>
            <a:r>
              <a:rPr lang="en-US" dirty="0"/>
              <a:t>Tuesday to Sunday -  </a:t>
            </a:r>
            <a:r>
              <a:rPr lang="en-US" sz="1600" b="1" dirty="0"/>
              <a:t>12pm – 9pm</a:t>
            </a:r>
            <a:endParaRPr lang="en-GB" sz="16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C70CCB2-A648-5DA9-7C1F-880C7B70D19C}"/>
              </a:ext>
            </a:extLst>
          </p:cNvPr>
          <p:cNvSpPr txBox="1"/>
          <p:nvPr/>
        </p:nvSpPr>
        <p:spPr>
          <a:xfrm>
            <a:off x="2060664" y="1923538"/>
            <a:ext cx="71897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+mj-lt"/>
                <a:cs typeface="Aldhabi" panose="01000000000000000000" pitchFamily="2" charset="-78"/>
              </a:rPr>
              <a:t>Takeaway Menu</a:t>
            </a:r>
            <a:endParaRPr lang="en-GB" sz="3200" b="1" dirty="0">
              <a:latin typeface="+mj-lt"/>
              <a:cs typeface="Aldhabi" panose="01000000000000000000" pitchFamily="2" charset="-78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2B8CB3E-F800-4BB7-7B7B-D01F9EC983D2}"/>
              </a:ext>
            </a:extLst>
          </p:cNvPr>
          <p:cNvSpPr txBox="1"/>
          <p:nvPr/>
        </p:nvSpPr>
        <p:spPr>
          <a:xfrm>
            <a:off x="133350" y="2865451"/>
            <a:ext cx="5505450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+mj-lt"/>
              </a:rPr>
              <a:t>STARTERS</a:t>
            </a:r>
          </a:p>
          <a:p>
            <a:r>
              <a:rPr lang="en-US" sz="1600" b="1" dirty="0"/>
              <a:t>Seasonal Soup (V) (Ve) </a:t>
            </a:r>
            <a:r>
              <a:rPr lang="en-US" sz="1300" b="1" dirty="0"/>
              <a:t> </a:t>
            </a:r>
            <a:r>
              <a:rPr lang="en-US" sz="1300" dirty="0"/>
              <a:t>6</a:t>
            </a:r>
          </a:p>
          <a:p>
            <a:r>
              <a:rPr lang="en-US" sz="1400" dirty="0"/>
              <a:t>Home made roasted tomato and fresh basil soup Home made bread, House butter  </a:t>
            </a:r>
          </a:p>
          <a:p>
            <a:endParaRPr lang="en-US" sz="1600" dirty="0"/>
          </a:p>
          <a:p>
            <a:r>
              <a:rPr lang="en-US" sz="1600" b="1" dirty="0"/>
              <a:t>Garlic mushrooms on Toast (V)</a:t>
            </a:r>
            <a:r>
              <a:rPr lang="en-US" sz="1200" b="1" dirty="0"/>
              <a:t> </a:t>
            </a:r>
            <a:r>
              <a:rPr lang="en-US" sz="1300" dirty="0"/>
              <a:t>7</a:t>
            </a:r>
          </a:p>
          <a:p>
            <a:r>
              <a:rPr lang="en-US" sz="1400" dirty="0"/>
              <a:t>Fresh garlic , field mushrooms , toasted ciabatta , parsley oil</a:t>
            </a:r>
          </a:p>
          <a:p>
            <a:endParaRPr lang="en-US" sz="1600" b="1" dirty="0"/>
          </a:p>
          <a:p>
            <a:r>
              <a:rPr lang="en-US" sz="1600" b="1" dirty="0"/>
              <a:t>Chicken liver parfait </a:t>
            </a:r>
            <a:r>
              <a:rPr lang="en-US" sz="1300" dirty="0"/>
              <a:t>8.50</a:t>
            </a:r>
          </a:p>
          <a:p>
            <a:r>
              <a:rPr lang="en-US" sz="1600" dirty="0"/>
              <a:t> </a:t>
            </a:r>
            <a:r>
              <a:rPr lang="en-US" sz="1400" dirty="0"/>
              <a:t>Aunty Emma’s handmade red onion chutney &amp; lightly toasted homemade bread</a:t>
            </a:r>
          </a:p>
          <a:p>
            <a:endParaRPr lang="en-US" sz="1600" b="1" dirty="0"/>
          </a:p>
          <a:p>
            <a:r>
              <a:rPr lang="en-US" sz="1600" b="1" dirty="0"/>
              <a:t>Creamy smoked mackerel pate</a:t>
            </a:r>
            <a:r>
              <a:rPr lang="en-US" sz="1200" b="1" dirty="0"/>
              <a:t> </a:t>
            </a:r>
            <a:r>
              <a:rPr lang="en-US" sz="1300" dirty="0"/>
              <a:t>10</a:t>
            </a:r>
          </a:p>
          <a:p>
            <a:r>
              <a:rPr lang="en-US" sz="1400" dirty="0"/>
              <a:t>Toasted hand made whole meal bread, pickled cucumber</a:t>
            </a:r>
          </a:p>
          <a:p>
            <a:endParaRPr lang="en-US" sz="1600" dirty="0"/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CE5F541-71B7-3A2C-C89C-D2BAE2FD8A70}"/>
              </a:ext>
            </a:extLst>
          </p:cNvPr>
          <p:cNvSpPr txBox="1"/>
          <p:nvPr/>
        </p:nvSpPr>
        <p:spPr>
          <a:xfrm>
            <a:off x="5410201" y="2900001"/>
            <a:ext cx="6743700" cy="373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+mj-lt"/>
              </a:rPr>
              <a:t>MAINS</a:t>
            </a:r>
          </a:p>
          <a:p>
            <a:r>
              <a:rPr lang="en-US" sz="1600" b="1" dirty="0"/>
              <a:t>Broccoli &amp; Brie parcel (V) (Ve)  </a:t>
            </a:r>
            <a:r>
              <a:rPr lang="en-US" sz="1300" dirty="0"/>
              <a:t>13.50</a:t>
            </a:r>
          </a:p>
          <a:p>
            <a:r>
              <a:rPr lang="en-US" sz="1400" dirty="0"/>
              <a:t>Organic</a:t>
            </a:r>
            <a:r>
              <a:rPr lang="en-US" sz="1400" b="1" dirty="0"/>
              <a:t> </a:t>
            </a:r>
            <a:r>
              <a:rPr lang="en-US" sz="1400" dirty="0"/>
              <a:t>broccoli and Welsh brie puff pastry parcel, cranberry sauce, hand cut house chips</a:t>
            </a:r>
          </a:p>
          <a:p>
            <a:r>
              <a:rPr lang="en-US" sz="1600" b="1" dirty="0"/>
              <a:t>Fish Pie </a:t>
            </a:r>
            <a:r>
              <a:rPr lang="en-US" sz="1300" dirty="0"/>
              <a:t>23</a:t>
            </a:r>
          </a:p>
          <a:p>
            <a:r>
              <a:rPr lang="en-US" sz="1400" dirty="0"/>
              <a:t>Fresh local white fish, salmon, smoked haddock and king prawns topped with a Welsh cheddar mash served with farm fresh  green vegetables, hand cut house chips</a:t>
            </a:r>
          </a:p>
          <a:p>
            <a:r>
              <a:rPr lang="en-US" sz="1600" b="1" dirty="0"/>
              <a:t>Whole Roast Seabass  </a:t>
            </a:r>
            <a:r>
              <a:rPr lang="en-US" sz="1300" dirty="0"/>
              <a:t>21</a:t>
            </a:r>
          </a:p>
          <a:p>
            <a:r>
              <a:rPr lang="en-US" sz="1400" dirty="0"/>
              <a:t>Fresh local seabass, juicy tomato, samphire and black olives green salad, basil pesto</a:t>
            </a:r>
          </a:p>
          <a:p>
            <a:r>
              <a:rPr lang="en-US" sz="1600" b="1" dirty="0"/>
              <a:t>Lamp Shoulder </a:t>
            </a:r>
            <a:r>
              <a:rPr lang="en-US" sz="1300" dirty="0"/>
              <a:t>22.50</a:t>
            </a:r>
          </a:p>
          <a:p>
            <a:r>
              <a:rPr lang="en-US" sz="1400" dirty="0"/>
              <a:t> Slow roasted Gower lamb shoulder with chef’s secret spices , a pomegranate sauce, fresh mint and pistachio</a:t>
            </a:r>
          </a:p>
          <a:p>
            <a:r>
              <a:rPr lang="en-US" sz="1600" b="1" dirty="0"/>
              <a:t>Rump 10oz /fillet 8oz steak </a:t>
            </a:r>
            <a:r>
              <a:rPr lang="en-US" sz="1300" dirty="0"/>
              <a:t>29/33</a:t>
            </a:r>
          </a:p>
          <a:p>
            <a:r>
              <a:rPr lang="en-US" sz="1400" dirty="0"/>
              <a:t>Hand cut from our finest grass fed dry aged beef ,full of our secret flavors with hassle back potato vine tomatoes, mushrooms, onion rings</a:t>
            </a:r>
          </a:p>
          <a:p>
            <a:r>
              <a:rPr lang="en-GB" sz="1400" i="1" dirty="0"/>
              <a:t>Add granny’s creamy peppercorn sauce </a:t>
            </a:r>
            <a:r>
              <a:rPr lang="en-GB" sz="1300" dirty="0"/>
              <a:t>2</a:t>
            </a:r>
          </a:p>
          <a:p>
            <a:endParaRPr lang="en-GB" sz="13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29E0AEC-EE46-9E8B-1E52-3260C5125C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1198" y="3647241"/>
            <a:ext cx="1379601" cy="87748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95685A-FD9D-C9F4-6D43-BF07C639F9C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53662" y="5829199"/>
            <a:ext cx="1943099" cy="11049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D5A1A81-2D8F-9524-6693-EF5460D1AE3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55898" y="5318449"/>
            <a:ext cx="1379602" cy="8774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98050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BF44A-D4D0-9F83-A5FA-E44DC57C98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5" y="3886618"/>
            <a:ext cx="5153025" cy="2006599"/>
          </a:xfrm>
        </p:spPr>
        <p:txBody>
          <a:bodyPr>
            <a:normAutofit fontScale="90000"/>
          </a:bodyPr>
          <a:lstStyle/>
          <a:p>
            <a:pPr algn="l"/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b="1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r>
              <a:rPr lang="en-US" sz="2200" b="1" dirty="0"/>
              <a:t>KIDS MENU</a:t>
            </a:r>
            <a:br>
              <a:rPr lang="en-US" sz="1800" b="1" dirty="0"/>
            </a:br>
            <a:r>
              <a:rPr lang="en-US" sz="1800" b="1" dirty="0">
                <a:latin typeface="+mn-lt"/>
              </a:rPr>
              <a:t>Cod and Fish </a:t>
            </a:r>
            <a:r>
              <a:rPr lang="en-US" sz="1400" dirty="0">
                <a:latin typeface="+mn-lt"/>
              </a:rPr>
              <a:t>7.50</a:t>
            </a:r>
            <a:br>
              <a:rPr lang="en-US" sz="1600" dirty="0"/>
            </a:br>
            <a:r>
              <a:rPr lang="en-US" sz="1600" dirty="0"/>
              <a:t>Coats cod fillet lightly battered served with home made chunky chips, crushed garden peas and tartare sauce</a:t>
            </a: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b="1" dirty="0">
                <a:latin typeface="+mn-lt"/>
              </a:rPr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4C4E18-914D-A12B-1C7F-99B6EB625631}"/>
              </a:ext>
            </a:extLst>
          </p:cNvPr>
          <p:cNvSpPr txBox="1"/>
          <p:nvPr/>
        </p:nvSpPr>
        <p:spPr>
          <a:xfrm>
            <a:off x="71437" y="957491"/>
            <a:ext cx="490537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1600" b="1" dirty="0"/>
              <a:t>Chicken Nuggets </a:t>
            </a:r>
            <a:r>
              <a:rPr lang="en-US" sz="1300" dirty="0"/>
              <a:t>7.50</a:t>
            </a:r>
          </a:p>
          <a:p>
            <a:r>
              <a:rPr lang="en-US" sz="1400" dirty="0"/>
              <a:t>Free range Pembroke shire chicken breast nuggets served with home made chunky chips , baked beans </a:t>
            </a:r>
          </a:p>
          <a:p>
            <a:r>
              <a:rPr lang="en-US" sz="1600" b="1" dirty="0"/>
              <a:t>Trinity Mini Burger </a:t>
            </a:r>
            <a:r>
              <a:rPr lang="en-US" sz="1300" dirty="0"/>
              <a:t>7.50</a:t>
            </a:r>
          </a:p>
          <a:p>
            <a:r>
              <a:rPr lang="en-US" sz="1400" dirty="0"/>
              <a:t>Pembroke shire steak ground meat served with fresh salad in a brioche bun and hand cut chips , onion rings  </a:t>
            </a:r>
          </a:p>
          <a:p>
            <a:r>
              <a:rPr lang="en-US" sz="1600" b="1" dirty="0"/>
              <a:t>Sausages</a:t>
            </a:r>
            <a:r>
              <a:rPr lang="en-US" sz="1400" dirty="0"/>
              <a:t>  </a:t>
            </a:r>
            <a:r>
              <a:rPr lang="en-US" sz="1300" dirty="0"/>
              <a:t>7.50</a:t>
            </a:r>
          </a:p>
          <a:p>
            <a:r>
              <a:rPr lang="en-US" sz="1400" dirty="0"/>
              <a:t>89% pork meat sausages from our local butcher served with home made chunky chips ,baked beans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E8D87F-1E79-C970-A37F-20E139DDCD16}"/>
              </a:ext>
            </a:extLst>
          </p:cNvPr>
          <p:cNvSpPr txBox="1"/>
          <p:nvPr/>
        </p:nvSpPr>
        <p:spPr>
          <a:xfrm>
            <a:off x="170335" y="3082832"/>
            <a:ext cx="466725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b="1" dirty="0">
              <a:latin typeface="+mj-lt"/>
            </a:endParaRPr>
          </a:p>
          <a:p>
            <a:r>
              <a:rPr lang="en-GB" sz="2000" b="1" dirty="0">
                <a:latin typeface="+mj-lt"/>
              </a:rPr>
              <a:t>DESSERTS</a:t>
            </a:r>
          </a:p>
          <a:p>
            <a:r>
              <a:rPr lang="en-GB" sz="1600" b="1" dirty="0">
                <a:latin typeface="+mj-lt"/>
              </a:rPr>
              <a:t>Mango &amp; Passionfruit Cheesecake</a:t>
            </a:r>
            <a:r>
              <a:rPr lang="en-GB" sz="1300" b="1" dirty="0">
                <a:latin typeface="+mj-lt"/>
              </a:rPr>
              <a:t> </a:t>
            </a:r>
            <a:r>
              <a:rPr lang="en-GB" sz="1300" dirty="0">
                <a:latin typeface="+mj-lt"/>
              </a:rPr>
              <a:t>7</a:t>
            </a:r>
          </a:p>
          <a:p>
            <a:r>
              <a:rPr lang="en-GB" sz="1400" dirty="0">
                <a:latin typeface="+mj-lt"/>
              </a:rPr>
              <a:t>Rum roasted pineapple, coconut ice cream</a:t>
            </a:r>
            <a:endParaRPr lang="en-GB" sz="1600" b="1" dirty="0">
              <a:latin typeface="+mj-lt"/>
            </a:endParaRPr>
          </a:p>
          <a:p>
            <a:r>
              <a:rPr lang="en-GB" sz="1600" b="1" dirty="0"/>
              <a:t>Affogato</a:t>
            </a:r>
            <a:r>
              <a:rPr lang="en-GB" sz="1600" dirty="0"/>
              <a:t> </a:t>
            </a:r>
            <a:r>
              <a:rPr lang="en-GB" sz="1300" dirty="0"/>
              <a:t>7</a:t>
            </a:r>
          </a:p>
          <a:p>
            <a:r>
              <a:rPr lang="en-GB" sz="1400" dirty="0"/>
              <a:t>A scoop of Award-winning Pembrokeshire dairy ice cream with a shot of espresso coffee</a:t>
            </a:r>
          </a:p>
          <a:p>
            <a:r>
              <a:rPr lang="en-GB" sz="1600" b="1" dirty="0"/>
              <a:t>Chocolate Brownie </a:t>
            </a:r>
            <a:r>
              <a:rPr lang="en-GB" sz="1300" dirty="0"/>
              <a:t>7</a:t>
            </a:r>
          </a:p>
          <a:p>
            <a:r>
              <a:rPr lang="en-GB" sz="1400" dirty="0"/>
              <a:t>The trinity classic gooey chocolate delight served with Welsh ice cream</a:t>
            </a:r>
          </a:p>
          <a:p>
            <a:r>
              <a:rPr lang="en-GB" sz="1600" b="1" dirty="0"/>
              <a:t>Classic Lemon Tart </a:t>
            </a:r>
            <a:r>
              <a:rPr lang="en-GB" sz="1300" dirty="0"/>
              <a:t>7</a:t>
            </a:r>
          </a:p>
          <a:p>
            <a:r>
              <a:rPr lang="en-GB" sz="1400" dirty="0"/>
              <a:t>Raspberry sorbet, win raspberries</a:t>
            </a:r>
          </a:p>
          <a:p>
            <a:endParaRPr lang="en-GB" sz="1400" dirty="0"/>
          </a:p>
          <a:p>
            <a:endParaRPr lang="en-GB" sz="14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5112B76-321D-FA1C-A81F-ED77CCFF1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976" y="2885810"/>
            <a:ext cx="1485900" cy="8065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993066-97E3-ABA5-BED5-7DF89AD377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3700" y="5255690"/>
            <a:ext cx="1295399" cy="84114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7FD494D-6B96-87B3-4E8D-419EA6379551}"/>
              </a:ext>
            </a:extLst>
          </p:cNvPr>
          <p:cNvSpPr txBox="1"/>
          <p:nvPr/>
        </p:nvSpPr>
        <p:spPr>
          <a:xfrm>
            <a:off x="5210176" y="466725"/>
            <a:ext cx="6981826" cy="567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+mj-lt"/>
              </a:rPr>
              <a:t>BEVERAGES</a:t>
            </a:r>
          </a:p>
          <a:p>
            <a:r>
              <a:rPr lang="en-GB" sz="1600" b="1" dirty="0"/>
              <a:t>Non Alcoholic Drinks</a:t>
            </a:r>
          </a:p>
          <a:p>
            <a:r>
              <a:rPr lang="en-GB" sz="1400" dirty="0"/>
              <a:t>Fresh orange juice </a:t>
            </a:r>
            <a:r>
              <a:rPr lang="en-GB" sz="1300" dirty="0"/>
              <a:t>330ml  2.50</a:t>
            </a:r>
          </a:p>
          <a:p>
            <a:r>
              <a:rPr lang="en-GB" sz="1400" dirty="0"/>
              <a:t>Mango juice  </a:t>
            </a:r>
            <a:r>
              <a:rPr lang="en-GB" sz="1300" dirty="0"/>
              <a:t>330ml  2.50</a:t>
            </a:r>
          </a:p>
          <a:p>
            <a:r>
              <a:rPr lang="en-GB" sz="1400" dirty="0"/>
              <a:t>Coca cola  </a:t>
            </a:r>
            <a:r>
              <a:rPr lang="en-GB" sz="1300" dirty="0"/>
              <a:t>330ml  3</a:t>
            </a:r>
          </a:p>
          <a:p>
            <a:r>
              <a:rPr lang="en-GB" sz="1400" dirty="0"/>
              <a:t>Diet coke</a:t>
            </a:r>
            <a:r>
              <a:rPr lang="en-GB" sz="1300" dirty="0">
                <a:latin typeface="+mj-lt"/>
              </a:rPr>
              <a:t> </a:t>
            </a:r>
            <a:r>
              <a:rPr lang="en-GB" sz="1300" dirty="0"/>
              <a:t>330ml  3 </a:t>
            </a:r>
          </a:p>
          <a:p>
            <a:r>
              <a:rPr lang="en-GB" sz="1300" dirty="0"/>
              <a:t>Fanta  330ml  3</a:t>
            </a:r>
          </a:p>
          <a:p>
            <a:endParaRPr lang="en-GB" sz="1300" b="1" dirty="0"/>
          </a:p>
          <a:p>
            <a:r>
              <a:rPr lang="en-GB" sz="1600" b="1" dirty="0"/>
              <a:t>Alcoholic Drinks</a:t>
            </a:r>
          </a:p>
          <a:p>
            <a:endParaRPr lang="en-GB" sz="1400" b="1" dirty="0"/>
          </a:p>
          <a:p>
            <a:r>
              <a:rPr lang="en-GB" sz="1600" b="1" dirty="0"/>
              <a:t>Prosecco NV </a:t>
            </a:r>
            <a:r>
              <a:rPr lang="en-GB" sz="1400" dirty="0"/>
              <a:t>(V) (Ve)  </a:t>
            </a:r>
            <a:r>
              <a:rPr lang="en-GB" sz="1300" dirty="0"/>
              <a:t>   75cl   20</a:t>
            </a:r>
          </a:p>
          <a:p>
            <a:r>
              <a:rPr lang="en-GB" sz="1300" dirty="0"/>
              <a:t>Fruity and fragrant with clean notes of citrus, pears and apples, Italy</a:t>
            </a:r>
          </a:p>
          <a:p>
            <a:r>
              <a:rPr lang="en-GB" sz="1600" b="1" dirty="0"/>
              <a:t>Canals Cava Rose Spain      </a:t>
            </a:r>
            <a:r>
              <a:rPr lang="en-GB" sz="1300" dirty="0"/>
              <a:t>    75cl   22</a:t>
            </a:r>
          </a:p>
          <a:p>
            <a:r>
              <a:rPr lang="en-GB" sz="1300" dirty="0"/>
              <a:t>Fresh and aromatic, rose sparkling</a:t>
            </a:r>
          </a:p>
          <a:p>
            <a:r>
              <a:rPr lang="en-GB" sz="1600" b="1" dirty="0"/>
              <a:t>Chardonnay - South Africa  </a:t>
            </a:r>
            <a:r>
              <a:rPr lang="en-GB" sz="1300" dirty="0"/>
              <a:t>75cl   18</a:t>
            </a:r>
          </a:p>
          <a:p>
            <a:r>
              <a:rPr lang="en-GB" sz="1400" dirty="0"/>
              <a:t>Fresh citrus fruits and rich melon characters give the wine a full plate that  Combines well with our fish dishes from the main menu</a:t>
            </a:r>
          </a:p>
          <a:p>
            <a:r>
              <a:rPr lang="en-GB" sz="1600" b="1" dirty="0"/>
              <a:t>Merlot - Chile  </a:t>
            </a:r>
            <a:r>
              <a:rPr lang="en-GB" sz="1300" dirty="0"/>
              <a:t>75cl    18</a:t>
            </a:r>
          </a:p>
          <a:p>
            <a:r>
              <a:rPr lang="en-GB" sz="1400" dirty="0"/>
              <a:t>Dry , fruity, deep coloured rose and spicy notes of clove and cinnamon refreshing clean finish pair perfectly with our lamp dishes from the main menu</a:t>
            </a:r>
          </a:p>
          <a:p>
            <a:r>
              <a:rPr lang="en-GB" sz="1600" b="1" dirty="0"/>
              <a:t>Cabernet Sauvignon - France  </a:t>
            </a:r>
            <a:r>
              <a:rPr lang="en-GB" sz="1300" dirty="0"/>
              <a:t>75cl  18</a:t>
            </a:r>
          </a:p>
          <a:p>
            <a:r>
              <a:rPr lang="en-GB" sz="1400" dirty="0"/>
              <a:t>Juicy, rich, ripe blackcurrant and smooth texture well combined with our steaks dishes  from the main menu</a:t>
            </a:r>
            <a:endParaRPr lang="en-GB" sz="1400" b="1" dirty="0"/>
          </a:p>
          <a:p>
            <a:endParaRPr lang="en-GB" sz="1400" b="1" dirty="0"/>
          </a:p>
          <a:p>
            <a:endParaRPr lang="en-GB" sz="13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8B07C2B-480B-27B3-2DFA-8691112E244F}"/>
              </a:ext>
            </a:extLst>
          </p:cNvPr>
          <p:cNvSpPr txBox="1"/>
          <p:nvPr/>
        </p:nvSpPr>
        <p:spPr>
          <a:xfrm>
            <a:off x="9321530" y="282059"/>
            <a:ext cx="4600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Follow us on :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874F8E01-73C5-A210-3102-E0C8B5B25D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24709" y="219906"/>
            <a:ext cx="367859" cy="41142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DA526A6-0367-CBB2-F0F3-D19A3B766E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09251" y="219907"/>
            <a:ext cx="425135" cy="41142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F748B16-7458-664A-D98E-4EB836717B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20198" y="3082832"/>
            <a:ext cx="689053" cy="68676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D4913FF4-7254-BA05-4D6F-ECAA83981E33}"/>
              </a:ext>
            </a:extLst>
          </p:cNvPr>
          <p:cNvSpPr txBox="1"/>
          <p:nvPr/>
        </p:nvSpPr>
        <p:spPr>
          <a:xfrm>
            <a:off x="170335" y="6231739"/>
            <a:ext cx="145494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(v) – Vegetarian</a:t>
            </a:r>
          </a:p>
          <a:p>
            <a:r>
              <a:rPr lang="en-GB" sz="1400" dirty="0"/>
              <a:t>(Ve)- Vegan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FA829D-D6F9-F8E4-BFB5-27B74BEBA209}"/>
              </a:ext>
            </a:extLst>
          </p:cNvPr>
          <p:cNvSpPr txBox="1"/>
          <p:nvPr/>
        </p:nvSpPr>
        <p:spPr>
          <a:xfrm>
            <a:off x="3352800" y="6242785"/>
            <a:ext cx="8668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C00000"/>
                </a:solidFill>
              </a:rPr>
              <a:t>Ewch I food.gov.uk/ratings I ganfod sgor hylendid bwyd ein busnes neu gofynnwch inni beth yw ein sgor hylendid bwyd wrth archebu / Go to food.gov.uk/ratings to find out the hygiene rating of our business or ask us for our food hygiene rating when you order.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D4EE253-5CDA-B598-D0A4-229ECC8AEE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16347" y="6281642"/>
            <a:ext cx="917353" cy="51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286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B5606-3BC1-4A8D-91DF-28B54BF36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Reference List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18E0A-F2F7-AD74-63F3-723AC01893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(Food Standard Agency, 2018)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Setting up a food business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https://www.food.gov.uk/business-guidance/setting-up-a-food-business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 June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(Gilbert, 2022)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50 best restaurants in Wales in 2022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http://www.walesonline.co.uk/whats-on/food-drink-new/50-best-resturants-wales-2022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(Accessed:11 June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(Brady's Craft Butchers, 2020)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Brady’s Craft Butchers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https://www.bradysbutchers.co.uk/beef-fillet-steak-8oz-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12; June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(Check Your Food Ltd, 2019)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Garlic &amp; truffle mushrooms on toast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https://www.checkyourfood.com/meals/meal/254/garlic-and-truffle-mushroom-on-toast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 June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(Food Standard Agency, 2018)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Food Hygiene Rating Scheme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https://www.food.gov.uk/safety-hygiene/food-hygiene-ratings-scheme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 June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(Woodrow, 2019)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21 Seriously Cool Starters We Can’t Get Enough Of Available at 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http://www.thehandbook.com/london-guidebook/22-seriously-cool-starters-we-cant-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get-enough-of/ (Accessed 12 June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613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645</TotalTime>
  <Words>903</Words>
  <Application>Microsoft Office PowerPoint</Application>
  <PresentationFormat>Widescreen</PresentationFormat>
  <Paragraphs>81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Algerian</vt:lpstr>
      <vt:lpstr>Arial</vt:lpstr>
      <vt:lpstr>Calibri</vt:lpstr>
      <vt:lpstr>Calibri Light</vt:lpstr>
      <vt:lpstr>Office Theme</vt:lpstr>
      <vt:lpstr>Trinity Hotel  3 King street Swansea SA1 2BA Telephone: 01792936227 Website: www.trinityhotel.co.uk   </vt:lpstr>
      <vt:lpstr>               KIDS MENU Cod and Fish 7.50 Coats cod fillet lightly battered served with home made chunky chips, crushed garden peas and tartare sauce                       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Thivya</dc:creator>
  <cp:lastModifiedBy>Thivya</cp:lastModifiedBy>
  <cp:revision>21</cp:revision>
  <dcterms:created xsi:type="dcterms:W3CDTF">2022-06-11T12:52:59Z</dcterms:created>
  <dcterms:modified xsi:type="dcterms:W3CDTF">2022-06-12T23:01:22Z</dcterms:modified>
</cp:coreProperties>
</file>