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38"/>
    <p:restoredTop sz="94475"/>
  </p:normalViewPr>
  <p:slideViewPr>
    <p:cSldViewPr snapToGrid="0" snapToObjects="1">
      <p:cViewPr>
        <p:scale>
          <a:sx n="90" d="100"/>
          <a:sy n="90" d="100"/>
        </p:scale>
        <p:origin x="1664" y="8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6A6AD-2C4B-6F47-B2B7-81EB4BC420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A8A55-154B-E14B-AB19-A44172C4F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DF915-1600-C147-9222-8E0B878EE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5454-5258-2640-B445-D70CAAD56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82DDF8-C906-3D47-B6B9-E62894085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985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FBFC6-F348-E54C-A75F-37C370A08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71619-462C-F94D-8842-7327A36E9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33665-CB94-8543-8969-64292F76C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0D35A3-D020-2E4D-B32D-D28531CB1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2DC55-82EA-FD4F-91D8-38EA6174B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358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637FD-7AE2-BC4B-94E0-C1023DCF1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3DA4D-F8E5-214B-A236-EE7B549BB2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E2512-14BC-9D4B-A62A-928B15190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DAC75-BA7E-964D-A194-D3C67EEF4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CBB66B-6317-4046-9921-CB9D10A88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9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8E456-6C27-FE4F-85B6-73C3C3993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8AB38-F9B8-C745-9665-0D07873BAA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3A2F6C-25DB-9D47-A57C-91A0FF6A9C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78D3E-5773-7245-BBDC-61057D84D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118CE-8CC9-D648-A1EF-52AC98396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251295-0678-2F4E-8E3B-B1CF8D04D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164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5AC31-C673-BF49-A4F0-E63465DC4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916C6-2BEE-7E47-A8A7-9E5DEA50DF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C11A82-8BA2-A746-8A99-3ABC5D2041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BCC3F0-CF95-E141-BB58-77F5AA6F65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4C2514-397B-3246-A3E6-4BF7570E7C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66DB9E-A611-2D45-8129-64D324C4F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42AAF6-8E91-9047-8C6B-E0FE009A3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AF39F6-AB10-B146-80B3-BF0ED743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795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AEF0-CCA9-8445-BA85-B510A57E9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7C689C-6F1D-9543-BF91-A124FA258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880A66-7B53-6445-8B8B-FBE8C6CF7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F452EF-B63C-B443-BB5A-760CDA37F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204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34674A-D138-3F4F-AF47-C3CB90310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409D4E-ED92-5C41-B981-1B497BB5B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3EE367-33B0-7743-A143-41876DE4C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655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7D9F3-E5B2-1F45-A547-DE4F74EDD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801F3-A90C-704A-9371-4C3C6576F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19B2A7-10C1-DF40-9684-B938F12CA0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7ACD9D-CE99-A64A-A8CE-8D4077FB9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F0E25C-8E60-FB4D-A547-2E488AD13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9F5AEC-1A95-C243-87A9-85ABBA94B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101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2F3FF-E813-3846-BD13-5F356EB20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378FB5-6C89-4D4E-B0A5-67DA9471B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5C870-CFB2-6D40-8DB6-221A890B24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ED0CBE-9B91-944F-84E2-C9A943339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D68A4-8243-9549-92F2-D171C8BB9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96193-09CE-5340-B569-BA99FFA1F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96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74483-4946-554E-B6C2-DBD63ADD0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BDAA94-995D-214B-A650-544C0DD808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5A754-B31D-1341-BEBE-D34BCE4D2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8D23A-B47A-1140-A3AE-68B08807B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DC312-C8E1-0B48-9CEF-5AEADCD08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33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F89078-B832-8C46-A884-8B5BF9B1F7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F0E4B-7A36-AA41-9B96-1EC657B254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FCD22-5B26-564C-B33C-0AB1DDCE9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BD8B62-E612-C349-8F93-8E3814B07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D52E1-5E38-2243-A5CE-EEA4DC110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056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1E59AC-0641-9340-B754-FAE418CE0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73BF6-CF85-2D4B-92D6-4D057A4DC1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F7494-3334-1847-96E2-B59C55FB6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0805C-2E63-7D40-9F8A-4BC3AFED3208}" type="datetimeFigureOut">
              <a:rPr lang="en-US" smtClean="0"/>
              <a:t>3/3/20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70584-A0F6-4241-9D5B-1C50872545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86CE98-3C28-BC43-BE21-3B39FC47B8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F9E92-0513-294A-92CB-3C8E3DCDFB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552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E5777C0-6426-6D47-8164-466E27CEA3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61496" y="-2171700"/>
            <a:ext cx="10764258" cy="11201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704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5AC23D-9F7B-474F-B345-A5DEE5B582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09599" y="-2057401"/>
            <a:ext cx="10972801" cy="1097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09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A25A96-79C0-2F42-BA0D-246294832659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-700088" y="-3352799"/>
            <a:ext cx="13315950" cy="1331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678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187D76-5DC5-844D-83C2-A13742161D8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-2546766" y="-1837795"/>
            <a:ext cx="16594973" cy="11044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473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CD5EC75-393B-E24C-900C-DABCC4A3460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>
          <a:xfrm rot="17226774">
            <a:off x="1668579" y="-29017"/>
            <a:ext cx="7876600" cy="6916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418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392AC6-83AE-7F4A-B051-5AA1FC2DA8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9375" r="8126" b="4930"/>
          <a:stretch/>
        </p:blipFill>
        <p:spPr>
          <a:xfrm rot="16200000">
            <a:off x="2797998" y="-371475"/>
            <a:ext cx="6596004" cy="760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202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E3FC84-A221-D54D-B325-056A9BAF4B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 l="26041" t="15694" r="26250" b="16805"/>
          <a:stretch/>
        </p:blipFill>
        <p:spPr>
          <a:xfrm rot="16200000">
            <a:off x="2510658" y="-810444"/>
            <a:ext cx="6180270" cy="874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576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BAEF63-8F72-3D4B-81F6-25F57E051C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75" b="5625"/>
          <a:stretch/>
        </p:blipFill>
        <p:spPr>
          <a:xfrm rot="16200000">
            <a:off x="2552042" y="-404812"/>
            <a:ext cx="6392592" cy="7667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275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D2ED9A-A4F0-4047-A646-02BA95959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-1693069" y="-4329113"/>
            <a:ext cx="14187488" cy="15516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891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BA2C8AD-B6F6-534E-918E-35C394FB4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20131" y="-3128965"/>
            <a:ext cx="10332641" cy="1311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037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8822BE5-E486-2344-A20C-9F7CCC686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1143595" y="-3891559"/>
            <a:ext cx="12262247" cy="1380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21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43165EC-AE56-E94F-9F5F-99884AE889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rcRect l="30156" t="21528" r="30469" b="22221"/>
          <a:stretch/>
        </p:blipFill>
        <p:spPr>
          <a:xfrm rot="16200000">
            <a:off x="2003106" y="-42864"/>
            <a:ext cx="6480817" cy="6943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461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A03FB0-21EC-9C45-9ACF-2148C97D89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7084"/>
          <a:stretch/>
        </p:blipFill>
        <p:spPr>
          <a:xfrm rot="16200000">
            <a:off x="129870" y="-1398897"/>
            <a:ext cx="10855937" cy="100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6348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9835D7D-7263-AC46-B947-8813499EFB54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2596030" y="-1849644"/>
            <a:ext cx="6999939" cy="10557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15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F88F56-EC44-DD4B-B599-D5E703EA29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29600" r="23702" b="7500"/>
          <a:stretch/>
        </p:blipFill>
        <p:spPr>
          <a:xfrm rot="16200000">
            <a:off x="2405655" y="-1607415"/>
            <a:ext cx="7380690" cy="10344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4457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9B6FA97-D44F-B849-8ED3-6C9736954F1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0"/>
                </a:srgbClr>
              </a:clrFrom>
              <a:clrTo>
                <a:srgbClr val="FFFFFF">
                  <a:alpha val="0"/>
                </a:srgbClr>
              </a:clrTo>
            </a:clrChange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6200000">
            <a:off x="300037" y="-1563688"/>
            <a:ext cx="10186988" cy="1018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3488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F4F33A-8490-C646-A119-4CEEE8F3CB3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-561975" y="-3357562"/>
            <a:ext cx="13315950" cy="1331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0840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0C90FEA-EACD-A849-AC79-C4286445DF9D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-685801" y="-2286001"/>
            <a:ext cx="11430001" cy="1143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5145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9957A4C-087C-B042-A332-3659D9E8A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76262" y="-2507456"/>
            <a:ext cx="11615738" cy="1161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2501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7FD9A5-7948-0D40-A59D-3F9559682E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b="7078"/>
          <a:stretch/>
        </p:blipFill>
        <p:spPr>
          <a:xfrm rot="16200000">
            <a:off x="-1555633" y="-1072798"/>
            <a:ext cx="14488509" cy="951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273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F868267-6C98-5E41-902A-82A0E804C25B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-1995911" y="-1837592"/>
            <a:ext cx="15791100" cy="1053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87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085D27-A4B2-CC42-9CD5-D59D0AF93A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2452835" y="-677229"/>
            <a:ext cx="6840857" cy="822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2494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81C99F-1573-CF4A-A4D4-D9D40AC76FF0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334108" y="-2048608"/>
            <a:ext cx="10955215" cy="10955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4630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E25592B-4C57-D643-B308-6852896949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0785" t="8870" r="10380" b="8065"/>
          <a:stretch/>
        </p:blipFill>
        <p:spPr>
          <a:xfrm rot="16200000">
            <a:off x="2680000" y="-1871107"/>
            <a:ext cx="6509617" cy="10920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6542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40AAAB-1ECE-4A44-A5A9-1F61776EB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56139" y="-1687146"/>
            <a:ext cx="10232292" cy="10232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814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C50073-3BF7-7B44-92DD-998A7D296F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 l="30813" r="24589" b="8730"/>
          <a:stretch/>
        </p:blipFill>
        <p:spPr>
          <a:xfrm rot="16200000">
            <a:off x="2356325" y="-1508246"/>
            <a:ext cx="6506338" cy="9425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4212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48D2AE-DD1A-CF4B-B699-5F7C1DD51B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6986" t="21795" r="25788" b="23077"/>
          <a:stretch/>
        </p:blipFill>
        <p:spPr>
          <a:xfrm rot="16200000">
            <a:off x="2021337" y="-577982"/>
            <a:ext cx="6861203" cy="8017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417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A8BCBC-6C3F-2542-BC64-6F68AAD2A5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8954" t="39016" r="29231" b="22492"/>
          <a:stretch/>
        </p:blipFill>
        <p:spPr>
          <a:xfrm rot="16200000">
            <a:off x="1689514" y="142065"/>
            <a:ext cx="7488265" cy="689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4192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988D0F2-3429-8D42-9216-12E06E37D61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16200000">
            <a:off x="1716259" y="-2591975"/>
            <a:ext cx="8102993" cy="1125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78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6C1669-ED50-8046-97A7-04653CDCE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15462" y="-3008923"/>
            <a:ext cx="12326816" cy="1232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8702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214E49-779B-6749-9F23-7C894654901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rot="16200000">
            <a:off x="614483" y="-1652955"/>
            <a:ext cx="9953871" cy="9953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3229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BA1C7F-DE56-BC41-90FD-1B9D39115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0" y="-1883509"/>
            <a:ext cx="11060724" cy="11060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720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0</Words>
  <Application>Microsoft Macintosh PowerPoint</Application>
  <PresentationFormat>Widescreen</PresentationFormat>
  <Paragraphs>0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Miriam Lennon-Jones</dc:creator>
  <cp:lastModifiedBy>Miriam Lennon-Jones</cp:lastModifiedBy>
  <cp:revision>6</cp:revision>
  <cp:lastPrinted>2020-03-03T19:17:49Z</cp:lastPrinted>
  <dcterms:created xsi:type="dcterms:W3CDTF">2020-03-03T18:30:46Z</dcterms:created>
  <dcterms:modified xsi:type="dcterms:W3CDTF">2020-03-03T20:24:27Z</dcterms:modified>
</cp:coreProperties>
</file>