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96" r:id="rId5"/>
    <p:sldId id="297" r:id="rId6"/>
    <p:sldId id="286" r:id="rId7"/>
    <p:sldId id="261" r:id="rId8"/>
    <p:sldId id="285" r:id="rId9"/>
    <p:sldId id="263" r:id="rId10"/>
    <p:sldId id="265" r:id="rId11"/>
    <p:sldId id="262" r:id="rId12"/>
    <p:sldId id="278" r:id="rId13"/>
    <p:sldId id="267" r:id="rId14"/>
    <p:sldId id="279" r:id="rId15"/>
    <p:sldId id="298" r:id="rId16"/>
    <p:sldId id="280" r:id="rId17"/>
    <p:sldId id="28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1D51"/>
    <a:srgbClr val="0072C7"/>
    <a:srgbClr val="2C567A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8E7678-CEAE-488B-ACAB-648AE75EC5BB}" v="83" dt="2026-10-17T15:25:08.854"/>
  </p1510:revLst>
</p1510:revInfo>
</file>

<file path=ppt/tableStyles.xml><?xml version="1.0" encoding="utf-8"?>
<a:tblStyleLst xmlns:a="http://schemas.openxmlformats.org/drawingml/2006/main" def="{0E3FDE45-AF77-4B5C-9715-49D594BDF05E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7887" autoAdjust="0"/>
  </p:normalViewPr>
  <p:slideViewPr>
    <p:cSldViewPr snapToGrid="0" showGuides="1">
      <p:cViewPr varScale="1">
        <p:scale>
          <a:sx n="72" d="100"/>
          <a:sy n="72" d="100"/>
        </p:scale>
        <p:origin x="442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00" d="100"/>
          <a:sy n="100" d="100"/>
        </p:scale>
        <p:origin x="1560" y="-14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chistol" userId="85e05eb387fa145d" providerId="LiveId" clId="{5862AC3F-9A67-46C9-85D2-6605AD4CA134}"/>
    <pc:docChg chg="modSld">
      <pc:chgData name="alex chistol" userId="85e05eb387fa145d" providerId="LiveId" clId="{5862AC3F-9A67-46C9-85D2-6605AD4CA134}" dt="2026-10-17T15:25:08.854" v="82" actId="767"/>
      <pc:docMkLst>
        <pc:docMk/>
      </pc:docMkLst>
      <pc:sldChg chg="addSp modSp">
        <pc:chgData name="alex chistol" userId="85e05eb387fa145d" providerId="LiveId" clId="{5862AC3F-9A67-46C9-85D2-6605AD4CA134}" dt="2026-10-17T14:59:22.280" v="27" actId="767"/>
        <pc:sldMkLst>
          <pc:docMk/>
          <pc:sldMk cId="3666674671" sldId="261"/>
        </pc:sldMkLst>
        <pc:spChg chg="add mod">
          <ac:chgData name="alex chistol" userId="85e05eb387fa145d" providerId="LiveId" clId="{5862AC3F-9A67-46C9-85D2-6605AD4CA134}" dt="2026-10-17T14:59:22.280" v="27" actId="767"/>
          <ac:spMkLst>
            <pc:docMk/>
            <pc:sldMk cId="3666674671" sldId="261"/>
            <ac:spMk id="5" creationId="{1D3AC7EB-C8DA-3051-8FFB-D033361387AE}"/>
          </ac:spMkLst>
        </pc:spChg>
      </pc:sldChg>
      <pc:sldChg chg="addSp delSp modSp">
        <pc:chgData name="alex chistol" userId="85e05eb387fa145d" providerId="LiveId" clId="{5862AC3F-9A67-46C9-85D2-6605AD4CA134}" dt="2026-10-17T15:17:25.073" v="80" actId="2710"/>
        <pc:sldMkLst>
          <pc:docMk/>
          <pc:sldMk cId="1210802199" sldId="262"/>
        </pc:sldMkLst>
        <pc:spChg chg="add del mod">
          <ac:chgData name="alex chistol" userId="85e05eb387fa145d" providerId="LiveId" clId="{5862AC3F-9A67-46C9-85D2-6605AD4CA134}" dt="2026-10-17T15:02:14.792" v="28"/>
          <ac:spMkLst>
            <pc:docMk/>
            <pc:sldMk cId="1210802199" sldId="262"/>
            <ac:spMk id="37" creationId="{2C0556CE-A103-61C9-400D-51C93F10137B}"/>
          </ac:spMkLst>
        </pc:spChg>
        <pc:spChg chg="add mod">
          <ac:chgData name="alex chistol" userId="85e05eb387fa145d" providerId="LiveId" clId="{5862AC3F-9A67-46C9-85D2-6605AD4CA134}" dt="2026-10-16T17:47:28.891" v="1" actId="767"/>
          <ac:spMkLst>
            <pc:docMk/>
            <pc:sldMk cId="1210802199" sldId="262"/>
            <ac:spMk id="38" creationId="{7B99DF28-FC0C-3A67-E9FD-AC51E83BFA2E}"/>
          </ac:spMkLst>
        </pc:spChg>
        <pc:spChg chg="add mod">
          <ac:chgData name="alex chistol" userId="85e05eb387fa145d" providerId="LiveId" clId="{5862AC3F-9A67-46C9-85D2-6605AD4CA134}" dt="2026-10-17T15:14:40.203" v="73" actId="767"/>
          <ac:spMkLst>
            <pc:docMk/>
            <pc:sldMk cId="1210802199" sldId="262"/>
            <ac:spMk id="42" creationId="{F9714F08-277D-1FDC-F545-87565C6E0FED}"/>
          </ac:spMkLst>
        </pc:spChg>
        <pc:spChg chg="add del mod">
          <ac:chgData name="alex chistol" userId="85e05eb387fa145d" providerId="LiveId" clId="{5862AC3F-9A67-46C9-85D2-6605AD4CA134}" dt="2026-10-17T15:16:18.035" v="76"/>
          <ac:spMkLst>
            <pc:docMk/>
            <pc:sldMk cId="1210802199" sldId="262"/>
            <ac:spMk id="43" creationId="{D2F03499-7EA0-2065-E979-8E7B31678C77}"/>
          </ac:spMkLst>
        </pc:spChg>
        <pc:spChg chg="add mod">
          <ac:chgData name="alex chistol" userId="85e05eb387fa145d" providerId="LiveId" clId="{5862AC3F-9A67-46C9-85D2-6605AD4CA134}" dt="2026-10-17T15:15:45.638" v="75" actId="767"/>
          <ac:spMkLst>
            <pc:docMk/>
            <pc:sldMk cId="1210802199" sldId="262"/>
            <ac:spMk id="44" creationId="{121A7AD8-C7A8-AD29-3FEC-1E71AD7CFDA4}"/>
          </ac:spMkLst>
        </pc:spChg>
        <pc:graphicFrameChg chg="mod">
          <ac:chgData name="alex chistol" userId="85e05eb387fa145d" providerId="LiveId" clId="{5862AC3F-9A67-46C9-85D2-6605AD4CA134}" dt="2026-10-17T15:17:25.073" v="80" actId="2710"/>
          <ac:graphicFrameMkLst>
            <pc:docMk/>
            <pc:sldMk cId="1210802199" sldId="262"/>
            <ac:graphicFrameMk id="41" creationId="{E6D481E5-C10D-4967-E3AB-523B23C8E391}"/>
          </ac:graphicFrameMkLst>
        </pc:graphicFrameChg>
      </pc:sldChg>
      <pc:sldChg chg="modSp">
        <pc:chgData name="alex chistol" userId="85e05eb387fa145d" providerId="LiveId" clId="{5862AC3F-9A67-46C9-85D2-6605AD4CA134}" dt="2026-10-17T14:53:36.414" v="26"/>
        <pc:sldMkLst>
          <pc:docMk/>
          <pc:sldMk cId="3604630649" sldId="267"/>
        </pc:sldMkLst>
        <pc:graphicFrameChg chg="mod">
          <ac:chgData name="alex chistol" userId="85e05eb387fa145d" providerId="LiveId" clId="{5862AC3F-9A67-46C9-85D2-6605AD4CA134}" dt="2026-10-17T14:53:36.414" v="26"/>
          <ac:graphicFrameMkLst>
            <pc:docMk/>
            <pc:sldMk cId="3604630649" sldId="267"/>
            <ac:graphicFrameMk id="10" creationId="{A8CB3D7F-9031-15B0-3411-ED66DCA70EA8}"/>
          </ac:graphicFrameMkLst>
        </pc:graphicFrameChg>
      </pc:sldChg>
      <pc:sldChg chg="addSp modSp">
        <pc:chgData name="alex chistol" userId="85e05eb387fa145d" providerId="LiveId" clId="{5862AC3F-9A67-46C9-85D2-6605AD4CA134}" dt="2026-10-17T14:37:59.367" v="2" actId="767"/>
        <pc:sldMkLst>
          <pc:docMk/>
          <pc:sldMk cId="4259977132" sldId="278"/>
        </pc:sldMkLst>
        <pc:spChg chg="add mod">
          <ac:chgData name="alex chistol" userId="85e05eb387fa145d" providerId="LiveId" clId="{5862AC3F-9A67-46C9-85D2-6605AD4CA134}" dt="2026-10-17T14:37:59.367" v="2" actId="767"/>
          <ac:spMkLst>
            <pc:docMk/>
            <pc:sldMk cId="4259977132" sldId="278"/>
            <ac:spMk id="20" creationId="{44723AE0-88BD-2E87-6DAA-EDFF31B6C2F2}"/>
          </ac:spMkLst>
        </pc:spChg>
      </pc:sldChg>
      <pc:sldChg chg="addSp modSp">
        <pc:chgData name="alex chistol" userId="85e05eb387fa145d" providerId="LiveId" clId="{5862AC3F-9A67-46C9-85D2-6605AD4CA134}" dt="2026-10-17T15:21:48.385" v="81" actId="767"/>
        <pc:sldMkLst>
          <pc:docMk/>
          <pc:sldMk cId="3058085568" sldId="279"/>
        </pc:sldMkLst>
        <pc:spChg chg="add mod">
          <ac:chgData name="alex chistol" userId="85e05eb387fa145d" providerId="LiveId" clId="{5862AC3F-9A67-46C9-85D2-6605AD4CA134}" dt="2026-10-17T15:21:48.385" v="81" actId="767"/>
          <ac:spMkLst>
            <pc:docMk/>
            <pc:sldMk cId="3058085568" sldId="279"/>
            <ac:spMk id="2" creationId="{FB74C139-7BFB-89D7-F60B-6FA0528534BA}"/>
          </ac:spMkLst>
        </pc:spChg>
      </pc:sldChg>
      <pc:sldChg chg="addSp modSp">
        <pc:chgData name="alex chistol" userId="85e05eb387fa145d" providerId="LiveId" clId="{5862AC3F-9A67-46C9-85D2-6605AD4CA134}" dt="2026-10-17T15:25:08.854" v="82" actId="767"/>
        <pc:sldMkLst>
          <pc:docMk/>
          <pc:sldMk cId="946012715" sldId="298"/>
        </pc:sldMkLst>
        <pc:spChg chg="add mod">
          <ac:chgData name="alex chistol" userId="85e05eb387fa145d" providerId="LiveId" clId="{5862AC3F-9A67-46C9-85D2-6605AD4CA134}" dt="2026-10-17T15:25:08.854" v="82" actId="767"/>
          <ac:spMkLst>
            <pc:docMk/>
            <pc:sldMk cId="946012715" sldId="298"/>
            <ac:spMk id="5" creationId="{EA8ABCFA-9A37-4C85-AFFC-0E7263628F1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614C87-902F-4D78-94B3-56C9DC7C1835}" type="doc">
      <dgm:prSet loTypeId="urn:microsoft.com/office/officeart/2026/layout/SmallDotsHorizontal" loCatId="time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2E160E-3B2E-4219-9044-A0C52A66D819}">
      <dgm:prSet phldrT="Title" phldr="0"/>
      <dgm:spPr/>
      <dgm:t>
        <a:bodyPr/>
        <a:lstStyle/>
        <a:p>
          <a:pPr>
            <a:defRPr b="1">
              <a:solidFill>
                <a:schemeClr val="accent1"/>
              </a:solidFill>
            </a:defRPr>
          </a:pPr>
          <a:r>
            <a:rPr lang="en-GB" dirty="0"/>
            <a:t>Jan-Mar 2027</a:t>
          </a:r>
        </a:p>
      </dgm:t>
    </dgm:pt>
    <dgm:pt modelId="{22E44FF7-4EDB-4F36-A83B-EDCC7074EAB4}" type="parTrans" cxnId="{FD8FCE7C-E1B5-443D-92EB-13E111DA3129}">
      <dgm:prSet/>
      <dgm:spPr/>
      <dgm:t>
        <a:bodyPr/>
        <a:lstStyle/>
        <a:p>
          <a:endParaRPr lang="en-GB"/>
        </a:p>
      </dgm:t>
    </dgm:pt>
    <dgm:pt modelId="{52B1B391-A662-4585-A070-96BDB22E88DD}" type="sibTrans" cxnId="{FD8FCE7C-E1B5-443D-92EB-13E111DA3129}">
      <dgm:prSet/>
      <dgm:spPr/>
      <dgm:t>
        <a:bodyPr/>
        <a:lstStyle/>
        <a:p>
          <a:endParaRPr lang="en-GB"/>
        </a:p>
      </dgm:t>
    </dgm:pt>
    <dgm:pt modelId="{D53A86D2-A8F3-4822-942E-E72DF0B64BC4}">
      <dgm:prSet phldrT="Description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rgbClr val="0D1D51"/>
              </a:solidFill>
            </a:rPr>
            <a:t>Expand with library, learner development and careers teams.</a:t>
          </a:r>
        </a:p>
      </dgm:t>
    </dgm:pt>
    <dgm:pt modelId="{D70C754D-8817-4785-804C-EF35A563289B}" type="parTrans" cxnId="{E69C3634-ABC4-4263-9CE5-D73C126BEA8B}">
      <dgm:prSet/>
      <dgm:spPr/>
      <dgm:t>
        <a:bodyPr/>
        <a:lstStyle/>
        <a:p>
          <a:endParaRPr lang="en-GB"/>
        </a:p>
      </dgm:t>
    </dgm:pt>
    <dgm:pt modelId="{3E4AF719-3940-4568-9174-9924F75F70AC}" type="sibTrans" cxnId="{E69C3634-ABC4-4263-9CE5-D73C126BEA8B}">
      <dgm:prSet/>
      <dgm:spPr/>
      <dgm:t>
        <a:bodyPr/>
        <a:lstStyle/>
        <a:p>
          <a:endParaRPr lang="en-GB"/>
        </a:p>
      </dgm:t>
    </dgm:pt>
    <dgm:pt modelId="{57C6E9ED-E423-4058-9E48-EE58ED03476E}">
      <dgm:prSet phldrT="Title" phldr="0"/>
      <dgm:spPr/>
      <dgm:t>
        <a:bodyPr/>
        <a:lstStyle/>
        <a:p>
          <a:pPr>
            <a:defRPr b="1">
              <a:solidFill>
                <a:schemeClr val="accent1"/>
              </a:solidFill>
            </a:defRPr>
          </a:pPr>
          <a:r>
            <a:rPr lang="en-GB" dirty="0"/>
            <a:t>Sept- Oct 2026</a:t>
          </a:r>
        </a:p>
      </dgm:t>
    </dgm:pt>
    <dgm:pt modelId="{DAF38BC1-30FB-469A-AFF1-76CFDC33CC73}" type="parTrans" cxnId="{D64FAF1C-63F7-43A4-9507-3CB5EC1F7D3D}">
      <dgm:prSet/>
      <dgm:spPr/>
      <dgm:t>
        <a:bodyPr/>
        <a:lstStyle/>
        <a:p>
          <a:endParaRPr lang="en-GB"/>
        </a:p>
      </dgm:t>
    </dgm:pt>
    <dgm:pt modelId="{E148AB25-69F0-4C7F-9BDA-817D8DE30788}" type="sibTrans" cxnId="{D64FAF1C-63F7-43A4-9507-3CB5EC1F7D3D}">
      <dgm:prSet/>
      <dgm:spPr/>
      <dgm:t>
        <a:bodyPr/>
        <a:lstStyle/>
        <a:p>
          <a:endParaRPr lang="en-GB"/>
        </a:p>
      </dgm:t>
    </dgm:pt>
    <dgm:pt modelId="{ED63B633-9BB6-4229-8726-B5A63873ADE8}">
      <dgm:prSet phldrT="Description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rgbClr val="0D1D51"/>
              </a:solidFill>
            </a:rPr>
            <a:t>Baseline survey, policy mapping, student co-design and induction module.</a:t>
          </a:r>
        </a:p>
      </dgm:t>
    </dgm:pt>
    <dgm:pt modelId="{6D7FF031-DCEA-4452-A00E-F3DEC7DEA44D}" type="parTrans" cxnId="{292DD51F-B449-4DA1-8250-F92CF8DE65E0}">
      <dgm:prSet/>
      <dgm:spPr/>
      <dgm:t>
        <a:bodyPr/>
        <a:lstStyle/>
        <a:p>
          <a:endParaRPr lang="en-GB"/>
        </a:p>
      </dgm:t>
    </dgm:pt>
    <dgm:pt modelId="{F69862EC-C829-4BC8-A5C0-44B3BA257D8A}" type="sibTrans" cxnId="{292DD51F-B449-4DA1-8250-F92CF8DE65E0}">
      <dgm:prSet/>
      <dgm:spPr/>
      <dgm:t>
        <a:bodyPr/>
        <a:lstStyle/>
        <a:p>
          <a:endParaRPr lang="en-GB"/>
        </a:p>
      </dgm:t>
    </dgm:pt>
    <dgm:pt modelId="{A796096E-1E8A-44EE-8051-B10C24910003}">
      <dgm:prSet phldrT="Title" phldr="0"/>
      <dgm:spPr/>
      <dgm:t>
        <a:bodyPr/>
        <a:lstStyle/>
        <a:p>
          <a:pPr>
            <a:defRPr b="1">
              <a:solidFill>
                <a:schemeClr val="accent1"/>
              </a:solidFill>
            </a:defRPr>
          </a:pPr>
          <a:r>
            <a:rPr lang="en-GB" dirty="0"/>
            <a:t>Nov – Dec 2026</a:t>
          </a:r>
        </a:p>
      </dgm:t>
    </dgm:pt>
    <dgm:pt modelId="{99AE670E-823B-4F00-9E9E-168C911BE6C6}" type="parTrans" cxnId="{4D2E6932-64DB-46D6-B7D3-2EF8347982E1}">
      <dgm:prSet/>
      <dgm:spPr/>
      <dgm:t>
        <a:bodyPr/>
        <a:lstStyle/>
        <a:p>
          <a:endParaRPr lang="en-GB"/>
        </a:p>
      </dgm:t>
    </dgm:pt>
    <dgm:pt modelId="{099887C5-36BD-422F-9194-2523AD5A68A4}" type="sibTrans" cxnId="{4D2E6932-64DB-46D6-B7D3-2EF8347982E1}">
      <dgm:prSet/>
      <dgm:spPr/>
      <dgm:t>
        <a:bodyPr/>
        <a:lstStyle/>
        <a:p>
          <a:endParaRPr lang="en-GB"/>
        </a:p>
      </dgm:t>
    </dgm:pt>
    <dgm:pt modelId="{7D556413-8E57-4807-8C13-B0418291D999}">
      <dgm:prSet phldrT="Description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rgbClr val="0D1D51"/>
              </a:solidFill>
            </a:rPr>
            <a:t>Pilot workshops in selected programmes; gather feedback</a:t>
          </a:r>
          <a:r>
            <a:rPr lang="en-GB" dirty="0"/>
            <a:t>.</a:t>
          </a:r>
        </a:p>
      </dgm:t>
    </dgm:pt>
    <dgm:pt modelId="{D0A53AB6-AA42-4CD9-BFD8-8148E51359C4}" type="parTrans" cxnId="{034E359C-2646-4FDD-B539-C777C5B22D5C}">
      <dgm:prSet/>
      <dgm:spPr/>
      <dgm:t>
        <a:bodyPr/>
        <a:lstStyle/>
        <a:p>
          <a:endParaRPr lang="en-GB"/>
        </a:p>
      </dgm:t>
    </dgm:pt>
    <dgm:pt modelId="{C267CA7B-3A9C-44D3-9EA1-1CAC77DADEEA}" type="sibTrans" cxnId="{034E359C-2646-4FDD-B539-C777C5B22D5C}">
      <dgm:prSet/>
      <dgm:spPr/>
      <dgm:t>
        <a:bodyPr/>
        <a:lstStyle/>
        <a:p>
          <a:endParaRPr lang="en-GB"/>
        </a:p>
      </dgm:t>
    </dgm:pt>
    <dgm:pt modelId="{BD5EAF33-AF2F-48A2-820A-C6C414B81F79}">
      <dgm:prSet phldrT="Title" phldr="0"/>
      <dgm:spPr/>
      <dgm:t>
        <a:bodyPr/>
        <a:lstStyle/>
        <a:p>
          <a:pPr>
            <a:defRPr b="1">
              <a:solidFill>
                <a:schemeClr val="accent1"/>
              </a:solidFill>
            </a:defRPr>
          </a:pPr>
          <a:r>
            <a:rPr lang="en-GB" dirty="0"/>
            <a:t>Apr – Jun 2027</a:t>
          </a:r>
        </a:p>
      </dgm:t>
    </dgm:pt>
    <dgm:pt modelId="{23C75BB7-02A1-4E08-841C-AAA1C8076B98}" type="parTrans" cxnId="{80723FC6-7243-465D-B193-8B868ACC1487}">
      <dgm:prSet/>
      <dgm:spPr/>
      <dgm:t>
        <a:bodyPr/>
        <a:lstStyle/>
        <a:p>
          <a:endParaRPr lang="en-GB"/>
        </a:p>
      </dgm:t>
    </dgm:pt>
    <dgm:pt modelId="{118DF531-5A1D-4970-A0F0-922747EF0070}" type="sibTrans" cxnId="{80723FC6-7243-465D-B193-8B868ACC1487}">
      <dgm:prSet/>
      <dgm:spPr/>
      <dgm:t>
        <a:bodyPr/>
        <a:lstStyle/>
        <a:p>
          <a:endParaRPr lang="en-GB"/>
        </a:p>
      </dgm:t>
    </dgm:pt>
    <dgm:pt modelId="{EFD07A72-44A1-4AFF-8038-B000547CAC79}">
      <dgm:prSet phldrT="Description" phldr="0"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solidFill>
                <a:srgbClr val="0D1D51"/>
              </a:solidFill>
            </a:rPr>
            <a:t>Evaluate learning, access and staff confidence; refine for next year.</a:t>
          </a:r>
        </a:p>
      </dgm:t>
    </dgm:pt>
    <dgm:pt modelId="{A149653B-0602-416A-BA92-47620117F70B}" type="parTrans" cxnId="{D7B1C55D-8526-4044-A158-7489D209015B}">
      <dgm:prSet/>
      <dgm:spPr/>
      <dgm:t>
        <a:bodyPr/>
        <a:lstStyle/>
        <a:p>
          <a:endParaRPr lang="en-GB"/>
        </a:p>
      </dgm:t>
    </dgm:pt>
    <dgm:pt modelId="{E989E573-24B8-4916-92F3-B342FBF3B071}" type="sibTrans" cxnId="{D7B1C55D-8526-4044-A158-7489D209015B}">
      <dgm:prSet/>
      <dgm:spPr/>
      <dgm:t>
        <a:bodyPr/>
        <a:lstStyle/>
        <a:p>
          <a:endParaRPr lang="en-GB"/>
        </a:p>
      </dgm:t>
    </dgm:pt>
    <dgm:pt modelId="{ED64FE80-8752-49C7-83E9-EDB2999BA9A0}" type="pres">
      <dgm:prSet presAssocID="{58614C87-902F-4D78-94B3-56C9DC7C1835}" presName="root" presStyleCnt="0">
        <dgm:presLayoutVars>
          <dgm:dir/>
          <dgm:resizeHandles val="exact"/>
        </dgm:presLayoutVars>
      </dgm:prSet>
      <dgm:spPr/>
    </dgm:pt>
    <dgm:pt modelId="{AFBC7B6B-E2DC-47AE-BF49-2880CA90985B}" type="pres">
      <dgm:prSet presAssocID="{58614C87-902F-4D78-94B3-56C9DC7C1835}" presName="connLine" presStyleLbl="dkBgShp" presStyleIdx="0" presStyleCnt="1"/>
      <dgm:spPr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gm:spPr>
    </dgm:pt>
    <dgm:pt modelId="{0D44D05A-EDCF-4729-AD64-8488D1E12E02}" type="pres">
      <dgm:prSet presAssocID="{58614C87-902F-4D78-94B3-56C9DC7C1835}" presName="itemsFlow" presStyleCnt="0"/>
      <dgm:spPr/>
    </dgm:pt>
    <dgm:pt modelId="{638CF44D-1DE6-4448-9479-7BEF3631E79A}" type="pres">
      <dgm:prSet presAssocID="{57C6E9ED-E423-4058-9E48-EE58ED03476E}" presName="item" presStyleCnt="0"/>
      <dgm:spPr/>
    </dgm:pt>
    <dgm:pt modelId="{C6DC36EC-0F74-4CDA-82D2-B61A81E7938C}" type="pres">
      <dgm:prSet presAssocID="{57C6E9ED-E423-4058-9E48-EE58ED03476E}" presName="anchor" presStyleCnt="0"/>
      <dgm:spPr/>
    </dgm:pt>
    <dgm:pt modelId="{6333091E-3373-422B-8ADB-0B645CDBA9A6}" type="pres">
      <dgm:prSet presAssocID="{57C6E9ED-E423-4058-9E48-EE58ED03476E}" presName="titleText" presStyleLbl="revTx" presStyleIdx="0" presStyleCnt="0">
        <dgm:presLayoutVars>
          <dgm:chMax val="0"/>
          <dgm:chPref val="0"/>
        </dgm:presLayoutVars>
      </dgm:prSet>
      <dgm:spPr/>
    </dgm:pt>
    <dgm:pt modelId="{F8775C9A-29CD-4492-A81A-C464EA4099E4}" type="pres">
      <dgm:prSet presAssocID="{57C6E9ED-E423-4058-9E48-EE58ED03476E}" presName="dot" presStyleLbl="node1" presStyleIdx="0" presStyleCnt="4"/>
      <dgm:spPr/>
    </dgm:pt>
    <dgm:pt modelId="{EFCBB7CB-1595-45A9-899F-EA571A7BAA16}" type="pres">
      <dgm:prSet presAssocID="{57C6E9ED-E423-4058-9E48-EE58ED03476E}" presName="descText" presStyleLbl="revTx" presStyleIdx="0" presStyleCnt="0">
        <dgm:presLayoutVars>
          <dgm:chMax val="0"/>
          <dgm:chPref val="0"/>
        </dgm:presLayoutVars>
      </dgm:prSet>
      <dgm:spPr/>
    </dgm:pt>
    <dgm:pt modelId="{4A68B8DA-918F-4B76-A4C2-7691D09F4D15}" type="pres">
      <dgm:prSet presAssocID="{E148AB25-69F0-4C7F-9BDA-817D8DE30788}" presName="spacer" presStyleCnt="0"/>
      <dgm:spPr/>
    </dgm:pt>
    <dgm:pt modelId="{3721BF07-2368-4F07-8B8C-E2BCD9816391}" type="pres">
      <dgm:prSet presAssocID="{A796096E-1E8A-44EE-8051-B10C24910003}" presName="item" presStyleCnt="0"/>
      <dgm:spPr/>
    </dgm:pt>
    <dgm:pt modelId="{50083FDA-9CA0-478C-85B8-589D4CD439A2}" type="pres">
      <dgm:prSet presAssocID="{A796096E-1E8A-44EE-8051-B10C24910003}" presName="anchor" presStyleCnt="0"/>
      <dgm:spPr/>
    </dgm:pt>
    <dgm:pt modelId="{E5644E92-8A44-46F7-94C5-6AFBBC090AA0}" type="pres">
      <dgm:prSet presAssocID="{A796096E-1E8A-44EE-8051-B10C24910003}" presName="titleText" presStyleLbl="revTx" presStyleIdx="0" presStyleCnt="0">
        <dgm:presLayoutVars>
          <dgm:chMax val="0"/>
          <dgm:chPref val="0"/>
        </dgm:presLayoutVars>
      </dgm:prSet>
      <dgm:spPr/>
    </dgm:pt>
    <dgm:pt modelId="{396EF23C-7D15-4017-865C-F7A247620AB6}" type="pres">
      <dgm:prSet presAssocID="{A796096E-1E8A-44EE-8051-B10C24910003}" presName="dot" presStyleLbl="node1" presStyleIdx="1" presStyleCnt="4"/>
      <dgm:spPr/>
    </dgm:pt>
    <dgm:pt modelId="{711F562B-3715-4A52-89DD-B1BA480E5B74}" type="pres">
      <dgm:prSet presAssocID="{A796096E-1E8A-44EE-8051-B10C24910003}" presName="descText" presStyleLbl="revTx" presStyleIdx="0" presStyleCnt="0">
        <dgm:presLayoutVars>
          <dgm:chMax val="0"/>
          <dgm:chPref val="0"/>
        </dgm:presLayoutVars>
      </dgm:prSet>
      <dgm:spPr/>
    </dgm:pt>
    <dgm:pt modelId="{09A72293-8E74-4B21-9D13-318B2F12CD44}" type="pres">
      <dgm:prSet presAssocID="{099887C5-36BD-422F-9194-2523AD5A68A4}" presName="spacer" presStyleCnt="0"/>
      <dgm:spPr/>
    </dgm:pt>
    <dgm:pt modelId="{81D922DA-8161-4646-9555-A889C837DF2A}" type="pres">
      <dgm:prSet presAssocID="{0E2E160E-3B2E-4219-9044-A0C52A66D819}" presName="item" presStyleCnt="0"/>
      <dgm:spPr/>
    </dgm:pt>
    <dgm:pt modelId="{58DA66CF-46FF-4564-BA71-6E57660E69D8}" type="pres">
      <dgm:prSet presAssocID="{0E2E160E-3B2E-4219-9044-A0C52A66D819}" presName="anchor" presStyleCnt="0"/>
      <dgm:spPr/>
    </dgm:pt>
    <dgm:pt modelId="{68C7F7A4-74E3-4DE4-886F-75E13E8E47CE}" type="pres">
      <dgm:prSet presAssocID="{0E2E160E-3B2E-4219-9044-A0C52A66D819}" presName="titleText" presStyleLbl="revTx" presStyleIdx="0" presStyleCnt="0">
        <dgm:presLayoutVars>
          <dgm:chMax val="0"/>
          <dgm:chPref val="0"/>
        </dgm:presLayoutVars>
      </dgm:prSet>
      <dgm:spPr/>
    </dgm:pt>
    <dgm:pt modelId="{122BB414-CBD3-407A-8BB6-1A8AEFD1153A}" type="pres">
      <dgm:prSet presAssocID="{0E2E160E-3B2E-4219-9044-A0C52A66D819}" presName="dot" presStyleLbl="node1" presStyleIdx="2" presStyleCnt="4"/>
      <dgm:spPr/>
    </dgm:pt>
    <dgm:pt modelId="{A4D62770-F7E4-4DAF-A5EE-FDDCFC1DAB75}" type="pres">
      <dgm:prSet presAssocID="{0E2E160E-3B2E-4219-9044-A0C52A66D819}" presName="descText" presStyleLbl="revTx" presStyleIdx="0" presStyleCnt="0">
        <dgm:presLayoutVars>
          <dgm:chMax val="0"/>
          <dgm:chPref val="0"/>
        </dgm:presLayoutVars>
      </dgm:prSet>
      <dgm:spPr/>
    </dgm:pt>
    <dgm:pt modelId="{C5186772-6282-4D52-AEE1-E5B41C944777}" type="pres">
      <dgm:prSet presAssocID="{52B1B391-A662-4585-A070-96BDB22E88DD}" presName="spacer" presStyleCnt="0"/>
      <dgm:spPr/>
    </dgm:pt>
    <dgm:pt modelId="{155DDCCC-05E8-4761-A98B-8D124E22033A}" type="pres">
      <dgm:prSet presAssocID="{BD5EAF33-AF2F-48A2-820A-C6C414B81F79}" presName="item" presStyleCnt="0"/>
      <dgm:spPr/>
    </dgm:pt>
    <dgm:pt modelId="{B7BB2611-4B01-45F0-BABD-C296F21317D8}" type="pres">
      <dgm:prSet presAssocID="{BD5EAF33-AF2F-48A2-820A-C6C414B81F79}" presName="anchor" presStyleCnt="0"/>
      <dgm:spPr/>
    </dgm:pt>
    <dgm:pt modelId="{7FF1BCDB-34AB-4754-A193-B70A7E2EB3D9}" type="pres">
      <dgm:prSet presAssocID="{BD5EAF33-AF2F-48A2-820A-C6C414B81F79}" presName="titleText" presStyleLbl="revTx" presStyleIdx="0" presStyleCnt="0">
        <dgm:presLayoutVars>
          <dgm:chMax val="0"/>
          <dgm:chPref val="0"/>
        </dgm:presLayoutVars>
      </dgm:prSet>
      <dgm:spPr/>
    </dgm:pt>
    <dgm:pt modelId="{640FF36E-1618-45EF-8D34-5CE0E1E42A8B}" type="pres">
      <dgm:prSet presAssocID="{BD5EAF33-AF2F-48A2-820A-C6C414B81F79}" presName="dot" presStyleLbl="node1" presStyleIdx="3" presStyleCnt="4"/>
      <dgm:spPr/>
    </dgm:pt>
    <dgm:pt modelId="{E60ACD9C-501E-4006-AFBA-F7DF91D18B66}" type="pres">
      <dgm:prSet presAssocID="{BD5EAF33-AF2F-48A2-820A-C6C414B81F79}" presName="descText" presStyleLbl="revTx" presStyleIdx="0" presStyleCnt="0">
        <dgm:presLayoutVars>
          <dgm:chMax val="0"/>
          <dgm:chPref val="0"/>
        </dgm:presLayoutVars>
      </dgm:prSet>
      <dgm:spPr/>
    </dgm:pt>
  </dgm:ptLst>
  <dgm:cxnLst>
    <dgm:cxn modelId="{1F66CF0C-9BA4-4FE5-8F31-E642984F6DE8}" type="presOf" srcId="{D53A86D2-A8F3-4822-942E-E72DF0B64BC4}" destId="{A4D62770-F7E4-4DAF-A5EE-FDDCFC1DAB75}" srcOrd="0" destOrd="0" presId="urn:microsoft.com/office/officeart/2026/layout/SmallDotsHorizontal"/>
    <dgm:cxn modelId="{035C5C0D-CC55-43E2-A9B4-8F50F66FCE20}" type="presOf" srcId="{57C6E9ED-E423-4058-9E48-EE58ED03476E}" destId="{6333091E-3373-422B-8ADB-0B645CDBA9A6}" srcOrd="0" destOrd="0" presId="urn:microsoft.com/office/officeart/2026/layout/SmallDotsHorizontal"/>
    <dgm:cxn modelId="{D64FAF1C-63F7-43A4-9507-3CB5EC1F7D3D}" srcId="{58614C87-902F-4D78-94B3-56C9DC7C1835}" destId="{57C6E9ED-E423-4058-9E48-EE58ED03476E}" srcOrd="0" destOrd="0" parTransId="{DAF38BC1-30FB-469A-AFF1-76CFDC33CC73}" sibTransId="{E148AB25-69F0-4C7F-9BDA-817D8DE30788}"/>
    <dgm:cxn modelId="{292DD51F-B449-4DA1-8250-F92CF8DE65E0}" srcId="{57C6E9ED-E423-4058-9E48-EE58ED03476E}" destId="{ED63B633-9BB6-4229-8726-B5A63873ADE8}" srcOrd="0" destOrd="0" parTransId="{6D7FF031-DCEA-4452-A00E-F3DEC7DEA44D}" sibTransId="{F69862EC-C829-4BC8-A5C0-44B3BA257D8A}"/>
    <dgm:cxn modelId="{699AF325-5E09-4EB2-BF90-428C8340AE91}" type="presOf" srcId="{0E2E160E-3B2E-4219-9044-A0C52A66D819}" destId="{68C7F7A4-74E3-4DE4-886F-75E13E8E47CE}" srcOrd="0" destOrd="0" presId="urn:microsoft.com/office/officeart/2026/layout/SmallDotsHorizontal"/>
    <dgm:cxn modelId="{4D2E6932-64DB-46D6-B7D3-2EF8347982E1}" srcId="{58614C87-902F-4D78-94B3-56C9DC7C1835}" destId="{A796096E-1E8A-44EE-8051-B10C24910003}" srcOrd="1" destOrd="0" parTransId="{99AE670E-823B-4F00-9E9E-168C911BE6C6}" sibTransId="{099887C5-36BD-422F-9194-2523AD5A68A4}"/>
    <dgm:cxn modelId="{E69C3634-ABC4-4263-9CE5-D73C126BEA8B}" srcId="{0E2E160E-3B2E-4219-9044-A0C52A66D819}" destId="{D53A86D2-A8F3-4822-942E-E72DF0B64BC4}" srcOrd="0" destOrd="0" parTransId="{D70C754D-8817-4785-804C-EF35A563289B}" sibTransId="{3E4AF719-3940-4568-9174-9924F75F70AC}"/>
    <dgm:cxn modelId="{D7B1C55D-8526-4044-A158-7489D209015B}" srcId="{BD5EAF33-AF2F-48A2-820A-C6C414B81F79}" destId="{EFD07A72-44A1-4AFF-8038-B000547CAC79}" srcOrd="0" destOrd="0" parTransId="{A149653B-0602-416A-BA92-47620117F70B}" sibTransId="{E989E573-24B8-4916-92F3-B342FBF3B071}"/>
    <dgm:cxn modelId="{FD8FCE7C-E1B5-443D-92EB-13E111DA3129}" srcId="{58614C87-902F-4D78-94B3-56C9DC7C1835}" destId="{0E2E160E-3B2E-4219-9044-A0C52A66D819}" srcOrd="2" destOrd="0" parTransId="{22E44FF7-4EDB-4F36-A83B-EDCC7074EAB4}" sibTransId="{52B1B391-A662-4585-A070-96BDB22E88DD}"/>
    <dgm:cxn modelId="{034E359C-2646-4FDD-B539-C777C5B22D5C}" srcId="{A796096E-1E8A-44EE-8051-B10C24910003}" destId="{7D556413-8E57-4807-8C13-B0418291D999}" srcOrd="0" destOrd="0" parTransId="{D0A53AB6-AA42-4CD9-BFD8-8148E51359C4}" sibTransId="{C267CA7B-3A9C-44D3-9EA1-1CAC77DADEEA}"/>
    <dgm:cxn modelId="{33B893A7-F191-41D8-A9D1-A16231EEFEA6}" type="presOf" srcId="{BD5EAF33-AF2F-48A2-820A-C6C414B81F79}" destId="{7FF1BCDB-34AB-4754-A193-B70A7E2EB3D9}" srcOrd="0" destOrd="0" presId="urn:microsoft.com/office/officeart/2026/layout/SmallDotsHorizontal"/>
    <dgm:cxn modelId="{80723FC6-7243-465D-B193-8B868ACC1487}" srcId="{58614C87-902F-4D78-94B3-56C9DC7C1835}" destId="{BD5EAF33-AF2F-48A2-820A-C6C414B81F79}" srcOrd="3" destOrd="0" parTransId="{23C75BB7-02A1-4E08-841C-AAA1C8076B98}" sibTransId="{118DF531-5A1D-4970-A0F0-922747EF0070}"/>
    <dgm:cxn modelId="{8972B3C7-2382-43F1-8829-7A76B5383CE1}" type="presOf" srcId="{ED63B633-9BB6-4229-8726-B5A63873ADE8}" destId="{EFCBB7CB-1595-45A9-899F-EA571A7BAA16}" srcOrd="0" destOrd="0" presId="urn:microsoft.com/office/officeart/2026/layout/SmallDotsHorizontal"/>
    <dgm:cxn modelId="{E4C3ABD0-610E-46EA-9C3C-006D99A8F796}" type="presOf" srcId="{A796096E-1E8A-44EE-8051-B10C24910003}" destId="{E5644E92-8A44-46F7-94C5-6AFBBC090AA0}" srcOrd="0" destOrd="0" presId="urn:microsoft.com/office/officeart/2026/layout/SmallDotsHorizontal"/>
    <dgm:cxn modelId="{027DF9E1-CFA6-482E-BC5B-942F99D71C69}" type="presOf" srcId="{EFD07A72-44A1-4AFF-8038-B000547CAC79}" destId="{E60ACD9C-501E-4006-AFBA-F7DF91D18B66}" srcOrd="0" destOrd="0" presId="urn:microsoft.com/office/officeart/2026/layout/SmallDotsHorizontal"/>
    <dgm:cxn modelId="{404725EA-264E-4954-A23F-4C2A99A5FD5B}" type="presOf" srcId="{58614C87-902F-4D78-94B3-56C9DC7C1835}" destId="{ED64FE80-8752-49C7-83E9-EDB2999BA9A0}" srcOrd="0" destOrd="0" presId="urn:microsoft.com/office/officeart/2026/layout/SmallDotsHorizontal"/>
    <dgm:cxn modelId="{A1FE13EC-39E7-4CD5-AFD5-2F8096C82E02}" type="presOf" srcId="{7D556413-8E57-4807-8C13-B0418291D999}" destId="{711F562B-3715-4A52-89DD-B1BA480E5B74}" srcOrd="0" destOrd="0" presId="urn:microsoft.com/office/officeart/2026/layout/SmallDotsHorizontal"/>
    <dgm:cxn modelId="{CC45BE83-5296-4F1D-AB24-42A55348F463}" type="presParOf" srcId="{ED64FE80-8752-49C7-83E9-EDB2999BA9A0}" destId="{AFBC7B6B-E2DC-47AE-BF49-2880CA90985B}" srcOrd="0" destOrd="0" presId="urn:microsoft.com/office/officeart/2026/layout/SmallDotsHorizontal"/>
    <dgm:cxn modelId="{2878F074-8924-454F-926A-7927DB68A711}" type="presParOf" srcId="{ED64FE80-8752-49C7-83E9-EDB2999BA9A0}" destId="{0D44D05A-EDCF-4729-AD64-8488D1E12E02}" srcOrd="1" destOrd="0" presId="urn:microsoft.com/office/officeart/2026/layout/SmallDotsHorizontal"/>
    <dgm:cxn modelId="{A7779B9A-2A1C-41A6-9001-ABEEAAC54D86}" type="presParOf" srcId="{0D44D05A-EDCF-4729-AD64-8488D1E12E02}" destId="{638CF44D-1DE6-4448-9479-7BEF3631E79A}" srcOrd="0" destOrd="0" presId="urn:microsoft.com/office/officeart/2026/layout/SmallDotsHorizontal"/>
    <dgm:cxn modelId="{A2637E99-2FA5-4C3C-A1BF-8E2A72449E0A}" type="presParOf" srcId="{638CF44D-1DE6-4448-9479-7BEF3631E79A}" destId="{C6DC36EC-0F74-4CDA-82D2-B61A81E7938C}" srcOrd="0" destOrd="0" presId="urn:microsoft.com/office/officeart/2026/layout/SmallDotsHorizontal"/>
    <dgm:cxn modelId="{52E5E063-7405-4FAA-9E0A-B3246A2C97FF}" type="presParOf" srcId="{638CF44D-1DE6-4448-9479-7BEF3631E79A}" destId="{6333091E-3373-422B-8ADB-0B645CDBA9A6}" srcOrd="1" destOrd="0" presId="urn:microsoft.com/office/officeart/2026/layout/SmallDotsHorizontal"/>
    <dgm:cxn modelId="{5D743008-4150-4F11-94FF-EE7C3D79F7AA}" type="presParOf" srcId="{638CF44D-1DE6-4448-9479-7BEF3631E79A}" destId="{F8775C9A-29CD-4492-A81A-C464EA4099E4}" srcOrd="2" destOrd="0" presId="urn:microsoft.com/office/officeart/2026/layout/SmallDotsHorizontal"/>
    <dgm:cxn modelId="{50ABB877-881D-4577-8CFA-B897AF3EEC0C}" type="presParOf" srcId="{638CF44D-1DE6-4448-9479-7BEF3631E79A}" destId="{EFCBB7CB-1595-45A9-899F-EA571A7BAA16}" srcOrd="3" destOrd="0" presId="urn:microsoft.com/office/officeart/2026/layout/SmallDotsHorizontal"/>
    <dgm:cxn modelId="{FEC52837-2AC8-4C04-B7A0-EAAE15CAEDAA}" type="presParOf" srcId="{0D44D05A-EDCF-4729-AD64-8488D1E12E02}" destId="{4A68B8DA-918F-4B76-A4C2-7691D09F4D15}" srcOrd="1" destOrd="0" presId="urn:microsoft.com/office/officeart/2026/layout/SmallDotsHorizontal"/>
    <dgm:cxn modelId="{1CB0F381-428A-4347-9284-3B973B6551C2}" type="presParOf" srcId="{0D44D05A-EDCF-4729-AD64-8488D1E12E02}" destId="{3721BF07-2368-4F07-8B8C-E2BCD9816391}" srcOrd="2" destOrd="0" presId="urn:microsoft.com/office/officeart/2026/layout/SmallDotsHorizontal"/>
    <dgm:cxn modelId="{89153615-89AB-463D-98E6-C23C6CEB83E1}" type="presParOf" srcId="{3721BF07-2368-4F07-8B8C-E2BCD9816391}" destId="{50083FDA-9CA0-478C-85B8-589D4CD439A2}" srcOrd="0" destOrd="0" presId="urn:microsoft.com/office/officeart/2026/layout/SmallDotsHorizontal"/>
    <dgm:cxn modelId="{10CA47EA-AD15-4DB3-B094-45F075CBD7BB}" type="presParOf" srcId="{3721BF07-2368-4F07-8B8C-E2BCD9816391}" destId="{E5644E92-8A44-46F7-94C5-6AFBBC090AA0}" srcOrd="1" destOrd="0" presId="urn:microsoft.com/office/officeart/2026/layout/SmallDotsHorizontal"/>
    <dgm:cxn modelId="{00FA948E-1B1A-4D4F-88B7-74D0C90E1F61}" type="presParOf" srcId="{3721BF07-2368-4F07-8B8C-E2BCD9816391}" destId="{396EF23C-7D15-4017-865C-F7A247620AB6}" srcOrd="2" destOrd="0" presId="urn:microsoft.com/office/officeart/2026/layout/SmallDotsHorizontal"/>
    <dgm:cxn modelId="{BC4CD3A4-ECBC-41A0-9030-1652902C03E1}" type="presParOf" srcId="{3721BF07-2368-4F07-8B8C-E2BCD9816391}" destId="{711F562B-3715-4A52-89DD-B1BA480E5B74}" srcOrd="3" destOrd="0" presId="urn:microsoft.com/office/officeart/2026/layout/SmallDotsHorizontal"/>
    <dgm:cxn modelId="{51B526A6-0F58-4AC8-BE88-62B0CD802D19}" type="presParOf" srcId="{0D44D05A-EDCF-4729-AD64-8488D1E12E02}" destId="{09A72293-8E74-4B21-9D13-318B2F12CD44}" srcOrd="3" destOrd="0" presId="urn:microsoft.com/office/officeart/2026/layout/SmallDotsHorizontal"/>
    <dgm:cxn modelId="{B4BE50B3-6DA7-43BE-8797-8F096C3BC192}" type="presParOf" srcId="{0D44D05A-EDCF-4729-AD64-8488D1E12E02}" destId="{81D922DA-8161-4646-9555-A889C837DF2A}" srcOrd="4" destOrd="0" presId="urn:microsoft.com/office/officeart/2026/layout/SmallDotsHorizontal"/>
    <dgm:cxn modelId="{9E35E542-222E-44D0-9DCD-2EAC585F6260}" type="presParOf" srcId="{81D922DA-8161-4646-9555-A889C837DF2A}" destId="{58DA66CF-46FF-4564-BA71-6E57660E69D8}" srcOrd="0" destOrd="0" presId="urn:microsoft.com/office/officeart/2026/layout/SmallDotsHorizontal"/>
    <dgm:cxn modelId="{BF9C47D8-CEEC-4CF0-9963-B90296E6C9C9}" type="presParOf" srcId="{81D922DA-8161-4646-9555-A889C837DF2A}" destId="{68C7F7A4-74E3-4DE4-886F-75E13E8E47CE}" srcOrd="1" destOrd="0" presId="urn:microsoft.com/office/officeart/2026/layout/SmallDotsHorizontal"/>
    <dgm:cxn modelId="{ACF547A2-9E6D-4448-A98A-6B114B4B2AE5}" type="presParOf" srcId="{81D922DA-8161-4646-9555-A889C837DF2A}" destId="{122BB414-CBD3-407A-8BB6-1A8AEFD1153A}" srcOrd="2" destOrd="0" presId="urn:microsoft.com/office/officeart/2026/layout/SmallDotsHorizontal"/>
    <dgm:cxn modelId="{D5F0148B-FD1F-4921-AACA-BB98564BBFDC}" type="presParOf" srcId="{81D922DA-8161-4646-9555-A889C837DF2A}" destId="{A4D62770-F7E4-4DAF-A5EE-FDDCFC1DAB75}" srcOrd="3" destOrd="0" presId="urn:microsoft.com/office/officeart/2026/layout/SmallDotsHorizontal"/>
    <dgm:cxn modelId="{AB4B29C0-6509-4254-8726-BD96C3168154}" type="presParOf" srcId="{0D44D05A-EDCF-4729-AD64-8488D1E12E02}" destId="{C5186772-6282-4D52-AEE1-E5B41C944777}" srcOrd="5" destOrd="0" presId="urn:microsoft.com/office/officeart/2026/layout/SmallDotsHorizontal"/>
    <dgm:cxn modelId="{F645BBD0-7B6C-4EE4-8AB5-1AFD96D56C1D}" type="presParOf" srcId="{0D44D05A-EDCF-4729-AD64-8488D1E12E02}" destId="{155DDCCC-05E8-4761-A98B-8D124E22033A}" srcOrd="6" destOrd="0" presId="urn:microsoft.com/office/officeart/2026/layout/SmallDotsHorizontal"/>
    <dgm:cxn modelId="{F2EAA570-1955-4A5D-86B2-EBC813E85C5F}" type="presParOf" srcId="{155DDCCC-05E8-4761-A98B-8D124E22033A}" destId="{B7BB2611-4B01-45F0-BABD-C296F21317D8}" srcOrd="0" destOrd="0" presId="urn:microsoft.com/office/officeart/2026/layout/SmallDotsHorizontal"/>
    <dgm:cxn modelId="{1189E3DC-4276-4C77-8374-F6328292B491}" type="presParOf" srcId="{155DDCCC-05E8-4761-A98B-8D124E22033A}" destId="{7FF1BCDB-34AB-4754-A193-B70A7E2EB3D9}" srcOrd="1" destOrd="0" presId="urn:microsoft.com/office/officeart/2026/layout/SmallDotsHorizontal"/>
    <dgm:cxn modelId="{ECAB8529-ED6A-4F1D-AC65-CF89F17B59F2}" type="presParOf" srcId="{155DDCCC-05E8-4761-A98B-8D124E22033A}" destId="{640FF36E-1618-45EF-8D34-5CE0E1E42A8B}" srcOrd="2" destOrd="0" presId="urn:microsoft.com/office/officeart/2026/layout/SmallDotsHorizontal"/>
    <dgm:cxn modelId="{95446AA6-16DA-4C41-9306-86A8B2D6C163}" type="presParOf" srcId="{155DDCCC-05E8-4761-A98B-8D124E22033A}" destId="{E60ACD9C-501E-4006-AFBA-F7DF91D18B66}" srcOrd="3" destOrd="0" presId="urn:microsoft.com/office/officeart/2026/layout/SmallDotsHorizont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6CD6B1-11A1-4C2D-A1F9-DFD082E7B384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95C36FF-E36B-4B7A-B232-43E830F30E4D}">
      <dgm:prSet phldrT="[Text]" phldr="1"/>
      <dgm:spPr/>
      <dgm:t>
        <a:bodyPr/>
        <a:lstStyle/>
        <a:p>
          <a:endParaRPr lang="en-GB"/>
        </a:p>
      </dgm:t>
    </dgm:pt>
    <dgm:pt modelId="{3AC8BF1D-E60F-4E93-A458-5BB3CC681C61}" type="parTrans" cxnId="{9BAD5CAC-1520-4567-B3B1-C4864F85A0DA}">
      <dgm:prSet/>
      <dgm:spPr/>
      <dgm:t>
        <a:bodyPr/>
        <a:lstStyle/>
        <a:p>
          <a:endParaRPr lang="en-GB"/>
        </a:p>
      </dgm:t>
    </dgm:pt>
    <dgm:pt modelId="{7E436066-6D39-4535-B132-CC02591C9963}" type="sibTrans" cxnId="{9BAD5CAC-1520-4567-B3B1-C4864F85A0DA}">
      <dgm:prSet/>
      <dgm:spPr/>
      <dgm:t>
        <a:bodyPr/>
        <a:lstStyle/>
        <a:p>
          <a:endParaRPr lang="en-GB"/>
        </a:p>
      </dgm:t>
    </dgm:pt>
    <dgm:pt modelId="{431BF1C4-AF4F-434D-86E0-A4A078BB775C}">
      <dgm:prSet phldrT="[Text]" phldr="1"/>
      <dgm:spPr/>
      <dgm:t>
        <a:bodyPr/>
        <a:lstStyle/>
        <a:p>
          <a:endParaRPr lang="en-GB"/>
        </a:p>
      </dgm:t>
    </dgm:pt>
    <dgm:pt modelId="{9FC41D81-A3EF-442C-B405-5F88167F2AE8}" type="parTrans" cxnId="{E036BE1E-C429-4BD5-A5FE-C169D8BD84CD}">
      <dgm:prSet/>
      <dgm:spPr/>
      <dgm:t>
        <a:bodyPr/>
        <a:lstStyle/>
        <a:p>
          <a:endParaRPr lang="en-GB"/>
        </a:p>
      </dgm:t>
    </dgm:pt>
    <dgm:pt modelId="{AF1D06F6-7F8D-4544-BF88-9850FBAA5C6D}" type="sibTrans" cxnId="{E036BE1E-C429-4BD5-A5FE-C169D8BD84CD}">
      <dgm:prSet/>
      <dgm:spPr/>
      <dgm:t>
        <a:bodyPr/>
        <a:lstStyle/>
        <a:p>
          <a:endParaRPr lang="en-GB"/>
        </a:p>
      </dgm:t>
    </dgm:pt>
    <dgm:pt modelId="{6B8EC730-64A3-49A8-B064-B678B0F17F10}">
      <dgm:prSet phldrT="[Text]" phldr="1"/>
      <dgm:spPr/>
      <dgm:t>
        <a:bodyPr/>
        <a:lstStyle/>
        <a:p>
          <a:endParaRPr lang="en-GB"/>
        </a:p>
      </dgm:t>
    </dgm:pt>
    <dgm:pt modelId="{A7596944-89E1-4A73-B864-C5CFE15B70B1}" type="parTrans" cxnId="{0A886F37-D565-4F73-BB7D-E398E56DC678}">
      <dgm:prSet/>
      <dgm:spPr/>
      <dgm:t>
        <a:bodyPr/>
        <a:lstStyle/>
        <a:p>
          <a:endParaRPr lang="en-GB"/>
        </a:p>
      </dgm:t>
    </dgm:pt>
    <dgm:pt modelId="{245FE91A-1757-45A8-81C9-5A423358851E}" type="sibTrans" cxnId="{0A886F37-D565-4F73-BB7D-E398E56DC678}">
      <dgm:prSet/>
      <dgm:spPr/>
      <dgm:t>
        <a:bodyPr/>
        <a:lstStyle/>
        <a:p>
          <a:endParaRPr lang="en-GB"/>
        </a:p>
      </dgm:t>
    </dgm:pt>
    <dgm:pt modelId="{2D06DD5A-D18C-40EE-80CC-77224EA5A9BB}">
      <dgm:prSet/>
      <dgm:spPr/>
    </dgm:pt>
    <dgm:pt modelId="{C6FAB8A5-EC0B-416C-90C3-1459F4CFB259}" type="parTrans" cxnId="{D8588A95-D66B-4FF4-AB0A-9D7B8072C3D5}">
      <dgm:prSet/>
      <dgm:spPr/>
      <dgm:t>
        <a:bodyPr/>
        <a:lstStyle/>
        <a:p>
          <a:endParaRPr lang="en-GB"/>
        </a:p>
      </dgm:t>
    </dgm:pt>
    <dgm:pt modelId="{25BDDB11-8C50-4EFF-9736-8CA02B50B5B1}" type="sibTrans" cxnId="{D8588A95-D66B-4FF4-AB0A-9D7B8072C3D5}">
      <dgm:prSet/>
      <dgm:spPr/>
      <dgm:t>
        <a:bodyPr/>
        <a:lstStyle/>
        <a:p>
          <a:endParaRPr lang="en-GB"/>
        </a:p>
      </dgm:t>
    </dgm:pt>
    <dgm:pt modelId="{694AC6D2-4EA5-46AF-A815-48607830CF71}">
      <dgm:prSet/>
      <dgm:spPr/>
      <dgm:t>
        <a:bodyPr/>
        <a:lstStyle/>
        <a:p>
          <a:r>
            <a:rPr lang="en-US"/>
            <a:t>What are the greatest opportunities and risks of agentic AI for UWTSD students?</a:t>
          </a:r>
          <a:endParaRPr lang="en-GB"/>
        </a:p>
      </dgm:t>
    </dgm:pt>
    <dgm:pt modelId="{BDC772F7-AD1A-48DC-BE9C-55DF85769B0B}" type="parTrans" cxnId="{B2967FD5-7D01-4184-8E9B-E2008E2B09A1}">
      <dgm:prSet/>
      <dgm:spPr/>
      <dgm:t>
        <a:bodyPr/>
        <a:lstStyle/>
        <a:p>
          <a:endParaRPr lang="en-GB"/>
        </a:p>
      </dgm:t>
    </dgm:pt>
    <dgm:pt modelId="{A835BB18-04C1-4102-ADBE-25F2470C5D14}" type="sibTrans" cxnId="{B2967FD5-7D01-4184-8E9B-E2008E2B09A1}">
      <dgm:prSet/>
      <dgm:spPr/>
      <dgm:t>
        <a:bodyPr/>
        <a:lstStyle/>
        <a:p>
          <a:endParaRPr lang="en-GB"/>
        </a:p>
      </dgm:t>
    </dgm:pt>
    <dgm:pt modelId="{74EDBE1D-0B10-460D-91A2-280B688ECF2B}">
      <dgm:prSet/>
      <dgm:spPr/>
      <dgm:t>
        <a:bodyPr/>
        <a:lstStyle/>
        <a:p>
          <a:r>
            <a:rPr lang="en-US"/>
            <a:t>How would you explain hallucinations and source verification to a first-year student?</a:t>
          </a:r>
          <a:endParaRPr lang="en-GB"/>
        </a:p>
      </dgm:t>
    </dgm:pt>
    <dgm:pt modelId="{02B6030D-883D-4777-B734-D1D2C6986D74}" type="parTrans" cxnId="{D9972EB6-0B83-4993-8D26-F1C8B00EE06E}">
      <dgm:prSet/>
      <dgm:spPr/>
      <dgm:t>
        <a:bodyPr/>
        <a:lstStyle/>
        <a:p>
          <a:endParaRPr lang="en-GB"/>
        </a:p>
      </dgm:t>
    </dgm:pt>
    <dgm:pt modelId="{907FB909-60E3-4062-A9DE-97FDAF2B04FD}" type="sibTrans" cxnId="{D9972EB6-0B83-4993-8D26-F1C8B00EE06E}">
      <dgm:prSet/>
      <dgm:spPr/>
      <dgm:t>
        <a:bodyPr/>
        <a:lstStyle/>
        <a:p>
          <a:endParaRPr lang="en-GB"/>
        </a:p>
      </dgm:t>
    </dgm:pt>
    <dgm:pt modelId="{132036A9-C50A-44D1-8B41-F535504251A0}">
      <dgm:prSet/>
      <dgm:spPr/>
      <dgm:t>
        <a:bodyPr/>
        <a:lstStyle/>
        <a:p>
          <a:r>
            <a:rPr lang="en-US" dirty="0"/>
            <a:t> Design a 30-minute responsible-AI workshop for a mixed-ability cohort.</a:t>
          </a:r>
          <a:endParaRPr lang="en-GB" dirty="0"/>
        </a:p>
      </dgm:t>
    </dgm:pt>
    <dgm:pt modelId="{69D783A7-B685-4026-B2F4-4660C195F7F2}" type="parTrans" cxnId="{415D7E59-9396-48B0-AB1F-07658FD37C68}">
      <dgm:prSet/>
      <dgm:spPr/>
      <dgm:t>
        <a:bodyPr/>
        <a:lstStyle/>
        <a:p>
          <a:endParaRPr lang="en-GB"/>
        </a:p>
      </dgm:t>
    </dgm:pt>
    <dgm:pt modelId="{4752728C-658D-454B-9481-54F7D4423AFF}" type="sibTrans" cxnId="{415D7E59-9396-48B0-AB1F-07658FD37C68}">
      <dgm:prSet/>
      <dgm:spPr/>
      <dgm:t>
        <a:bodyPr/>
        <a:lstStyle/>
        <a:p>
          <a:endParaRPr lang="en-GB"/>
        </a:p>
      </dgm:t>
    </dgm:pt>
    <dgm:pt modelId="{3D8F49B0-AE2B-4D32-B6D7-1B7AD917DF09}">
      <dgm:prSet/>
      <dgm:spPr/>
      <dgm:t>
        <a:bodyPr/>
        <a:lstStyle/>
        <a:p>
          <a:r>
            <a:rPr lang="en-US" dirty="0"/>
            <a:t>A student submits AI-generated references that do not exist. How would you respond fairly?</a:t>
          </a:r>
          <a:endParaRPr lang="en-GB" dirty="0"/>
        </a:p>
      </dgm:t>
    </dgm:pt>
    <dgm:pt modelId="{3ECBB85F-3899-4306-A75C-E90E56AF72AD}" type="parTrans" cxnId="{DDD8F9E6-F8B3-4DA8-8B33-A958843B37AF}">
      <dgm:prSet/>
      <dgm:spPr/>
      <dgm:t>
        <a:bodyPr/>
        <a:lstStyle/>
        <a:p>
          <a:endParaRPr lang="en-GB"/>
        </a:p>
      </dgm:t>
    </dgm:pt>
    <dgm:pt modelId="{44259E1B-F00F-4C02-A2D5-FA758C438D0B}" type="sibTrans" cxnId="{DDD8F9E6-F8B3-4DA8-8B33-A958843B37AF}">
      <dgm:prSet/>
      <dgm:spPr/>
      <dgm:t>
        <a:bodyPr/>
        <a:lstStyle/>
        <a:p>
          <a:endParaRPr lang="en-GB"/>
        </a:p>
      </dgm:t>
    </dgm:pt>
    <dgm:pt modelId="{B1AD0E8D-EF85-4109-B7EC-1037B28F8C3E}">
      <dgm:prSet/>
      <dgm:spPr/>
      <dgm:t>
        <a:bodyPr/>
        <a:lstStyle/>
        <a:p>
          <a:r>
            <a:rPr lang="en-US" dirty="0"/>
            <a:t>A lecturer and a student disagree about acceptable AI assistance. How would you resolve this?</a:t>
          </a:r>
          <a:endParaRPr lang="en-GB" dirty="0"/>
        </a:p>
      </dgm:t>
    </dgm:pt>
    <dgm:pt modelId="{96E241A6-16C7-4DC7-8CDF-7E35738C95A7}" type="parTrans" cxnId="{4189A8F5-3B95-44CE-8EC2-1A87DCDCD690}">
      <dgm:prSet/>
      <dgm:spPr/>
      <dgm:t>
        <a:bodyPr/>
        <a:lstStyle/>
        <a:p>
          <a:endParaRPr lang="en-GB"/>
        </a:p>
      </dgm:t>
    </dgm:pt>
    <dgm:pt modelId="{DAAFD946-32BF-4235-BFB9-9F2EA462E94C}" type="sibTrans" cxnId="{4189A8F5-3B95-44CE-8EC2-1A87DCDCD690}">
      <dgm:prSet/>
      <dgm:spPr/>
      <dgm:t>
        <a:bodyPr/>
        <a:lstStyle/>
        <a:p>
          <a:endParaRPr lang="en-GB"/>
        </a:p>
      </dgm:t>
    </dgm:pt>
    <dgm:pt modelId="{CEEE0D34-BF4D-4040-93E4-DC1A60ACD2AB}">
      <dgm:prSet/>
      <dgm:spPr/>
      <dgm:t>
        <a:bodyPr/>
        <a:lstStyle/>
        <a:p>
          <a:r>
            <a:rPr lang="en-US" dirty="0"/>
            <a:t>How would you ensure students without paid AI tools are not disadvantaged?</a:t>
          </a:r>
          <a:endParaRPr lang="en-GB" dirty="0"/>
        </a:p>
      </dgm:t>
    </dgm:pt>
    <dgm:pt modelId="{7B5BEB61-9241-4A85-A3B7-5F0BD3046A09}" type="parTrans" cxnId="{BC45470A-FA43-4B58-B431-8159A728E9FE}">
      <dgm:prSet/>
      <dgm:spPr/>
      <dgm:t>
        <a:bodyPr/>
        <a:lstStyle/>
        <a:p>
          <a:endParaRPr lang="en-GB"/>
        </a:p>
      </dgm:t>
    </dgm:pt>
    <dgm:pt modelId="{73DFBC7D-50ED-4F06-9110-7E75B6B5351E}" type="sibTrans" cxnId="{BC45470A-FA43-4B58-B431-8159A728E9FE}">
      <dgm:prSet/>
      <dgm:spPr/>
      <dgm:t>
        <a:bodyPr/>
        <a:lstStyle/>
        <a:p>
          <a:endParaRPr lang="en-GB"/>
        </a:p>
      </dgm:t>
    </dgm:pt>
    <dgm:pt modelId="{AD4FF5D0-9AEE-45D3-8489-DA371D8F17DC}">
      <dgm:prSet/>
      <dgm:spPr/>
    </dgm:pt>
    <dgm:pt modelId="{E8C1D638-F8A1-4A90-B880-8D579A7AA7BB}" type="parTrans" cxnId="{B146D6C6-4093-4D72-B1E2-2B12D39046FB}">
      <dgm:prSet/>
      <dgm:spPr/>
      <dgm:t>
        <a:bodyPr/>
        <a:lstStyle/>
        <a:p>
          <a:endParaRPr lang="en-GB"/>
        </a:p>
      </dgm:t>
    </dgm:pt>
    <dgm:pt modelId="{EDB642D9-3A48-40A2-A497-AD9C092B8938}" type="sibTrans" cxnId="{B146D6C6-4093-4D72-B1E2-2B12D39046FB}">
      <dgm:prSet/>
      <dgm:spPr/>
      <dgm:t>
        <a:bodyPr/>
        <a:lstStyle/>
        <a:p>
          <a:endParaRPr lang="en-GB"/>
        </a:p>
      </dgm:t>
    </dgm:pt>
    <dgm:pt modelId="{B74789C4-F0FC-4C0F-915A-E7733F11CBC9}">
      <dgm:prSet/>
      <dgm:spPr/>
      <dgm:t>
        <a:bodyPr/>
        <a:lstStyle/>
        <a:p>
          <a:r>
            <a:rPr lang="en-US" dirty="0"/>
            <a:t> What would your first 90 days look like, and how would you measure impact?</a:t>
          </a:r>
          <a:endParaRPr lang="en-GB" dirty="0"/>
        </a:p>
      </dgm:t>
    </dgm:pt>
    <dgm:pt modelId="{02FDA319-83E1-49EA-81F4-BEF892FAF768}" type="parTrans" cxnId="{4F188CCE-D835-4EFC-A5DD-1B2143A35D08}">
      <dgm:prSet/>
      <dgm:spPr/>
      <dgm:t>
        <a:bodyPr/>
        <a:lstStyle/>
        <a:p>
          <a:endParaRPr lang="en-GB"/>
        </a:p>
      </dgm:t>
    </dgm:pt>
    <dgm:pt modelId="{780EBD3B-A131-44CF-BE41-FDDD22BDD186}" type="sibTrans" cxnId="{4F188CCE-D835-4EFC-A5DD-1B2143A35D08}">
      <dgm:prSet/>
      <dgm:spPr/>
      <dgm:t>
        <a:bodyPr/>
        <a:lstStyle/>
        <a:p>
          <a:endParaRPr lang="en-GB"/>
        </a:p>
      </dgm:t>
    </dgm:pt>
    <dgm:pt modelId="{7AED529E-836A-44B3-86F2-7212545287BF}" type="pres">
      <dgm:prSet presAssocID="{256CD6B1-11A1-4C2D-A1F9-DFD082E7B384}" presName="Name0" presStyleCnt="0">
        <dgm:presLayoutVars>
          <dgm:chMax val="7"/>
          <dgm:chPref val="7"/>
          <dgm:dir/>
        </dgm:presLayoutVars>
      </dgm:prSet>
      <dgm:spPr/>
    </dgm:pt>
    <dgm:pt modelId="{A351E085-72EB-478E-9D51-B166FB270F63}" type="pres">
      <dgm:prSet presAssocID="{256CD6B1-11A1-4C2D-A1F9-DFD082E7B384}" presName="Name1" presStyleCnt="0"/>
      <dgm:spPr/>
    </dgm:pt>
    <dgm:pt modelId="{43AADB78-E4DA-49CE-85A6-23E241C89F1C}" type="pres">
      <dgm:prSet presAssocID="{256CD6B1-11A1-4C2D-A1F9-DFD082E7B384}" presName="cycle" presStyleCnt="0"/>
      <dgm:spPr/>
    </dgm:pt>
    <dgm:pt modelId="{67ECEDA7-C0A7-400F-8F1A-D011186C2CEB}" type="pres">
      <dgm:prSet presAssocID="{256CD6B1-11A1-4C2D-A1F9-DFD082E7B384}" presName="srcNode" presStyleLbl="node1" presStyleIdx="0" presStyleCnt="7"/>
      <dgm:spPr/>
    </dgm:pt>
    <dgm:pt modelId="{FA5E9CE1-AA3C-43CC-A577-920C7CB61F97}" type="pres">
      <dgm:prSet presAssocID="{256CD6B1-11A1-4C2D-A1F9-DFD082E7B384}" presName="conn" presStyleLbl="parChTrans1D2" presStyleIdx="0" presStyleCnt="1"/>
      <dgm:spPr/>
    </dgm:pt>
    <dgm:pt modelId="{00B8E29D-8E2F-4E8C-8AAD-D7852316C847}" type="pres">
      <dgm:prSet presAssocID="{256CD6B1-11A1-4C2D-A1F9-DFD082E7B384}" presName="extraNode" presStyleLbl="node1" presStyleIdx="0" presStyleCnt="7"/>
      <dgm:spPr/>
    </dgm:pt>
    <dgm:pt modelId="{C609EE32-6D38-4711-8CE0-7E1AE646CEA7}" type="pres">
      <dgm:prSet presAssocID="{256CD6B1-11A1-4C2D-A1F9-DFD082E7B384}" presName="dstNode" presStyleLbl="node1" presStyleIdx="0" presStyleCnt="7"/>
      <dgm:spPr/>
    </dgm:pt>
    <dgm:pt modelId="{2AC11049-D7A8-4515-8AFE-7864B8364FAF}" type="pres">
      <dgm:prSet presAssocID="{694AC6D2-4EA5-46AF-A815-48607830CF71}" presName="text_1" presStyleLbl="node1" presStyleIdx="0" presStyleCnt="7">
        <dgm:presLayoutVars>
          <dgm:bulletEnabled val="1"/>
        </dgm:presLayoutVars>
      </dgm:prSet>
      <dgm:spPr/>
    </dgm:pt>
    <dgm:pt modelId="{71F51958-AC4E-4D08-8565-98417654887F}" type="pres">
      <dgm:prSet presAssocID="{694AC6D2-4EA5-46AF-A815-48607830CF71}" presName="accent_1" presStyleCnt="0"/>
      <dgm:spPr/>
    </dgm:pt>
    <dgm:pt modelId="{BD2DA427-F072-42C4-92CB-7C3FEA03DCE5}" type="pres">
      <dgm:prSet presAssocID="{694AC6D2-4EA5-46AF-A815-48607830CF71}" presName="accentRepeatNode" presStyleLbl="solidFgAcc1" presStyleIdx="0" presStyleCnt="7"/>
      <dgm:spPr/>
    </dgm:pt>
    <dgm:pt modelId="{EE190457-C553-4978-9780-62EEA51BA43E}" type="pres">
      <dgm:prSet presAssocID="{74EDBE1D-0B10-460D-91A2-280B688ECF2B}" presName="text_2" presStyleLbl="node1" presStyleIdx="1" presStyleCnt="7">
        <dgm:presLayoutVars>
          <dgm:bulletEnabled val="1"/>
        </dgm:presLayoutVars>
      </dgm:prSet>
      <dgm:spPr/>
    </dgm:pt>
    <dgm:pt modelId="{4CC54CC7-904F-4EFB-ACB4-15823BDECDC6}" type="pres">
      <dgm:prSet presAssocID="{74EDBE1D-0B10-460D-91A2-280B688ECF2B}" presName="accent_2" presStyleCnt="0"/>
      <dgm:spPr/>
    </dgm:pt>
    <dgm:pt modelId="{838A1D8E-49FB-42B5-8FCD-5114AE3892A3}" type="pres">
      <dgm:prSet presAssocID="{74EDBE1D-0B10-460D-91A2-280B688ECF2B}" presName="accentRepeatNode" presStyleLbl="solidFgAcc1" presStyleIdx="1" presStyleCnt="7"/>
      <dgm:spPr/>
    </dgm:pt>
    <dgm:pt modelId="{D79CB77C-4A92-4CA4-A157-8980B39E447F}" type="pres">
      <dgm:prSet presAssocID="{132036A9-C50A-44D1-8B41-F535504251A0}" presName="text_3" presStyleLbl="node1" presStyleIdx="2" presStyleCnt="7">
        <dgm:presLayoutVars>
          <dgm:bulletEnabled val="1"/>
        </dgm:presLayoutVars>
      </dgm:prSet>
      <dgm:spPr/>
    </dgm:pt>
    <dgm:pt modelId="{F998786C-B1B3-4551-B568-0AF3369EAB70}" type="pres">
      <dgm:prSet presAssocID="{132036A9-C50A-44D1-8B41-F535504251A0}" presName="accent_3" presStyleCnt="0"/>
      <dgm:spPr/>
    </dgm:pt>
    <dgm:pt modelId="{DE95733E-B1BD-4ADE-A2F6-65B367423426}" type="pres">
      <dgm:prSet presAssocID="{132036A9-C50A-44D1-8B41-F535504251A0}" presName="accentRepeatNode" presStyleLbl="solidFgAcc1" presStyleIdx="2" presStyleCnt="7"/>
      <dgm:spPr/>
    </dgm:pt>
    <dgm:pt modelId="{7D69038B-DB13-4EE8-8B4B-738C8B8271BF}" type="pres">
      <dgm:prSet presAssocID="{3D8F49B0-AE2B-4D32-B6D7-1B7AD917DF09}" presName="text_4" presStyleLbl="node1" presStyleIdx="3" presStyleCnt="7">
        <dgm:presLayoutVars>
          <dgm:bulletEnabled val="1"/>
        </dgm:presLayoutVars>
      </dgm:prSet>
      <dgm:spPr/>
    </dgm:pt>
    <dgm:pt modelId="{E2002B33-570C-4EB8-BF62-9B2288080207}" type="pres">
      <dgm:prSet presAssocID="{3D8F49B0-AE2B-4D32-B6D7-1B7AD917DF09}" presName="accent_4" presStyleCnt="0"/>
      <dgm:spPr/>
    </dgm:pt>
    <dgm:pt modelId="{9BF6EDA1-F9DF-431E-AFC3-1EA3621B977D}" type="pres">
      <dgm:prSet presAssocID="{3D8F49B0-AE2B-4D32-B6D7-1B7AD917DF09}" presName="accentRepeatNode" presStyleLbl="solidFgAcc1" presStyleIdx="3" presStyleCnt="7"/>
      <dgm:spPr/>
    </dgm:pt>
    <dgm:pt modelId="{1E0576C3-AA48-460B-851C-D519C241C084}" type="pres">
      <dgm:prSet presAssocID="{B1AD0E8D-EF85-4109-B7EC-1037B28F8C3E}" presName="text_5" presStyleLbl="node1" presStyleIdx="4" presStyleCnt="7">
        <dgm:presLayoutVars>
          <dgm:bulletEnabled val="1"/>
        </dgm:presLayoutVars>
      </dgm:prSet>
      <dgm:spPr/>
    </dgm:pt>
    <dgm:pt modelId="{0D9670FC-A426-4D9D-B89C-4FD8AF0934A7}" type="pres">
      <dgm:prSet presAssocID="{B1AD0E8D-EF85-4109-B7EC-1037B28F8C3E}" presName="accent_5" presStyleCnt="0"/>
      <dgm:spPr/>
    </dgm:pt>
    <dgm:pt modelId="{371D2682-BDD4-49A3-8913-5D14ED915FD9}" type="pres">
      <dgm:prSet presAssocID="{B1AD0E8D-EF85-4109-B7EC-1037B28F8C3E}" presName="accentRepeatNode" presStyleLbl="solidFgAcc1" presStyleIdx="4" presStyleCnt="7"/>
      <dgm:spPr/>
    </dgm:pt>
    <dgm:pt modelId="{84672748-9CA8-46B5-841B-2230BFDDA67B}" type="pres">
      <dgm:prSet presAssocID="{CEEE0D34-BF4D-4040-93E4-DC1A60ACD2AB}" presName="text_6" presStyleLbl="node1" presStyleIdx="5" presStyleCnt="7">
        <dgm:presLayoutVars>
          <dgm:bulletEnabled val="1"/>
        </dgm:presLayoutVars>
      </dgm:prSet>
      <dgm:spPr/>
    </dgm:pt>
    <dgm:pt modelId="{C88FDFA9-E083-4AB6-AE5B-0225A0883A1B}" type="pres">
      <dgm:prSet presAssocID="{CEEE0D34-BF4D-4040-93E4-DC1A60ACD2AB}" presName="accent_6" presStyleCnt="0"/>
      <dgm:spPr/>
    </dgm:pt>
    <dgm:pt modelId="{8080E673-FA7F-4222-BF85-E7BD4E1D5DA9}" type="pres">
      <dgm:prSet presAssocID="{CEEE0D34-BF4D-4040-93E4-DC1A60ACD2AB}" presName="accentRepeatNode" presStyleLbl="solidFgAcc1" presStyleIdx="5" presStyleCnt="7"/>
      <dgm:spPr/>
    </dgm:pt>
    <dgm:pt modelId="{8B6D7816-6F66-42C9-A145-9443452C8FFC}" type="pres">
      <dgm:prSet presAssocID="{B74789C4-F0FC-4C0F-915A-E7733F11CBC9}" presName="text_7" presStyleLbl="node1" presStyleIdx="6" presStyleCnt="7">
        <dgm:presLayoutVars>
          <dgm:bulletEnabled val="1"/>
        </dgm:presLayoutVars>
      </dgm:prSet>
      <dgm:spPr/>
    </dgm:pt>
    <dgm:pt modelId="{3B4741C9-60DA-4726-96F6-4746506B4326}" type="pres">
      <dgm:prSet presAssocID="{B74789C4-F0FC-4C0F-915A-E7733F11CBC9}" presName="accent_7" presStyleCnt="0"/>
      <dgm:spPr/>
    </dgm:pt>
    <dgm:pt modelId="{7666FAB3-9D83-4534-A6CD-8A42CCB7DF55}" type="pres">
      <dgm:prSet presAssocID="{B74789C4-F0FC-4C0F-915A-E7733F11CBC9}" presName="accentRepeatNode" presStyleLbl="solidFgAcc1" presStyleIdx="6" presStyleCnt="7"/>
      <dgm:spPr/>
    </dgm:pt>
  </dgm:ptLst>
  <dgm:cxnLst>
    <dgm:cxn modelId="{BC45470A-FA43-4B58-B431-8159A728E9FE}" srcId="{256CD6B1-11A1-4C2D-A1F9-DFD082E7B384}" destId="{CEEE0D34-BF4D-4040-93E4-DC1A60ACD2AB}" srcOrd="5" destOrd="0" parTransId="{7B5BEB61-9241-4A85-A3B7-5F0BD3046A09}" sibTransId="{73DFBC7D-50ED-4F06-9110-7E75B6B5351E}"/>
    <dgm:cxn modelId="{58EBEE0F-44FB-4795-B4F6-CE6A3D219E42}" type="presOf" srcId="{CEEE0D34-BF4D-4040-93E4-DC1A60ACD2AB}" destId="{84672748-9CA8-46B5-841B-2230BFDDA67B}" srcOrd="0" destOrd="0" presId="urn:microsoft.com/office/officeart/2008/layout/VerticalCurvedList"/>
    <dgm:cxn modelId="{EAD40C1D-6E86-4EDE-AF1E-E10FAD2BBC7A}" type="presOf" srcId="{A835BB18-04C1-4102-ADBE-25F2470C5D14}" destId="{FA5E9CE1-AA3C-43CC-A577-920C7CB61F97}" srcOrd="0" destOrd="0" presId="urn:microsoft.com/office/officeart/2008/layout/VerticalCurvedList"/>
    <dgm:cxn modelId="{E036BE1E-C429-4BD5-A5FE-C169D8BD84CD}" srcId="{256CD6B1-11A1-4C2D-A1F9-DFD082E7B384}" destId="{431BF1C4-AF4F-434D-86E0-A4A078BB775C}" srcOrd="9" destOrd="0" parTransId="{9FC41D81-A3EF-442C-B405-5F88167F2AE8}" sibTransId="{AF1D06F6-7F8D-4544-BF88-9850FBAA5C6D}"/>
    <dgm:cxn modelId="{C0390022-8538-444A-8304-F566135C1717}" type="presOf" srcId="{B1AD0E8D-EF85-4109-B7EC-1037B28F8C3E}" destId="{1E0576C3-AA48-460B-851C-D519C241C084}" srcOrd="0" destOrd="0" presId="urn:microsoft.com/office/officeart/2008/layout/VerticalCurvedList"/>
    <dgm:cxn modelId="{0A886F37-D565-4F73-BB7D-E398E56DC678}" srcId="{256CD6B1-11A1-4C2D-A1F9-DFD082E7B384}" destId="{6B8EC730-64A3-49A8-B064-B678B0F17F10}" srcOrd="10" destOrd="0" parTransId="{A7596944-89E1-4A73-B864-C5CFE15B70B1}" sibTransId="{245FE91A-1757-45A8-81C9-5A423358851E}"/>
    <dgm:cxn modelId="{E16AA33C-80CA-4779-A953-639060008366}" type="presOf" srcId="{256CD6B1-11A1-4C2D-A1F9-DFD082E7B384}" destId="{7AED529E-836A-44B3-86F2-7212545287BF}" srcOrd="0" destOrd="0" presId="urn:microsoft.com/office/officeart/2008/layout/VerticalCurvedList"/>
    <dgm:cxn modelId="{415D7E59-9396-48B0-AB1F-07658FD37C68}" srcId="{256CD6B1-11A1-4C2D-A1F9-DFD082E7B384}" destId="{132036A9-C50A-44D1-8B41-F535504251A0}" srcOrd="2" destOrd="0" parTransId="{69D783A7-B685-4026-B2F4-4660C195F7F2}" sibTransId="{4752728C-658D-454B-9481-54F7D4423AFF}"/>
    <dgm:cxn modelId="{37231583-A069-4740-A115-04D597C9842D}" type="presOf" srcId="{694AC6D2-4EA5-46AF-A815-48607830CF71}" destId="{2AC11049-D7A8-4515-8AFE-7864B8364FAF}" srcOrd="0" destOrd="0" presId="urn:microsoft.com/office/officeart/2008/layout/VerticalCurvedList"/>
    <dgm:cxn modelId="{7384A58B-2F9C-4AC0-9F8E-CFB2E02B1202}" type="presOf" srcId="{74EDBE1D-0B10-460D-91A2-280B688ECF2B}" destId="{EE190457-C553-4978-9780-62EEA51BA43E}" srcOrd="0" destOrd="0" presId="urn:microsoft.com/office/officeart/2008/layout/VerticalCurvedList"/>
    <dgm:cxn modelId="{D8588A95-D66B-4FF4-AB0A-9D7B8072C3D5}" srcId="{256CD6B1-11A1-4C2D-A1F9-DFD082E7B384}" destId="{2D06DD5A-D18C-40EE-80CC-77224EA5A9BB}" srcOrd="11" destOrd="0" parTransId="{C6FAB8A5-EC0B-416C-90C3-1459F4CFB259}" sibTransId="{25BDDB11-8C50-4EFF-9736-8CA02B50B5B1}"/>
    <dgm:cxn modelId="{9BAD5CAC-1520-4567-B3B1-C4864F85A0DA}" srcId="{256CD6B1-11A1-4C2D-A1F9-DFD082E7B384}" destId="{595C36FF-E36B-4B7A-B232-43E830F30E4D}" srcOrd="8" destOrd="0" parTransId="{3AC8BF1D-E60F-4E93-A458-5BB3CC681C61}" sibTransId="{7E436066-6D39-4535-B132-CC02591C9963}"/>
    <dgm:cxn modelId="{D9972EB6-0B83-4993-8D26-F1C8B00EE06E}" srcId="{256CD6B1-11A1-4C2D-A1F9-DFD082E7B384}" destId="{74EDBE1D-0B10-460D-91A2-280B688ECF2B}" srcOrd="1" destOrd="0" parTransId="{02B6030D-883D-4777-B734-D1D2C6986D74}" sibTransId="{907FB909-60E3-4062-A9DE-97FDAF2B04FD}"/>
    <dgm:cxn modelId="{B146D6C6-4093-4D72-B1E2-2B12D39046FB}" srcId="{256CD6B1-11A1-4C2D-A1F9-DFD082E7B384}" destId="{AD4FF5D0-9AEE-45D3-8489-DA371D8F17DC}" srcOrd="7" destOrd="0" parTransId="{E8C1D638-F8A1-4A90-B880-8D579A7AA7BB}" sibTransId="{EDB642D9-3A48-40A2-A497-AD9C092B8938}"/>
    <dgm:cxn modelId="{4F188CCE-D835-4EFC-A5DD-1B2143A35D08}" srcId="{256CD6B1-11A1-4C2D-A1F9-DFD082E7B384}" destId="{B74789C4-F0FC-4C0F-915A-E7733F11CBC9}" srcOrd="6" destOrd="0" parTransId="{02FDA319-83E1-49EA-81F4-BEF892FAF768}" sibTransId="{780EBD3B-A131-44CF-BE41-FDDD22BDD186}"/>
    <dgm:cxn modelId="{B2967FD5-7D01-4184-8E9B-E2008E2B09A1}" srcId="{256CD6B1-11A1-4C2D-A1F9-DFD082E7B384}" destId="{694AC6D2-4EA5-46AF-A815-48607830CF71}" srcOrd="0" destOrd="0" parTransId="{BDC772F7-AD1A-48DC-BE9C-55DF85769B0B}" sibTransId="{A835BB18-04C1-4102-ADBE-25F2470C5D14}"/>
    <dgm:cxn modelId="{C9DFBCDE-6398-4D32-B88D-8D3889037D8D}" type="presOf" srcId="{3D8F49B0-AE2B-4D32-B6D7-1B7AD917DF09}" destId="{7D69038B-DB13-4EE8-8B4B-738C8B8271BF}" srcOrd="0" destOrd="0" presId="urn:microsoft.com/office/officeart/2008/layout/VerticalCurvedList"/>
    <dgm:cxn modelId="{DDD8F9E6-F8B3-4DA8-8B33-A958843B37AF}" srcId="{256CD6B1-11A1-4C2D-A1F9-DFD082E7B384}" destId="{3D8F49B0-AE2B-4D32-B6D7-1B7AD917DF09}" srcOrd="3" destOrd="0" parTransId="{3ECBB85F-3899-4306-A75C-E90E56AF72AD}" sibTransId="{44259E1B-F00F-4C02-A2D5-FA758C438D0B}"/>
    <dgm:cxn modelId="{735844F4-C00E-4853-999E-944BB00C6616}" type="presOf" srcId="{B74789C4-F0FC-4C0F-915A-E7733F11CBC9}" destId="{8B6D7816-6F66-42C9-A145-9443452C8FFC}" srcOrd="0" destOrd="0" presId="urn:microsoft.com/office/officeart/2008/layout/VerticalCurvedList"/>
    <dgm:cxn modelId="{4189A8F5-3B95-44CE-8EC2-1A87DCDCD690}" srcId="{256CD6B1-11A1-4C2D-A1F9-DFD082E7B384}" destId="{B1AD0E8D-EF85-4109-B7EC-1037B28F8C3E}" srcOrd="4" destOrd="0" parTransId="{96E241A6-16C7-4DC7-8CDF-7E35738C95A7}" sibTransId="{DAAFD946-32BF-4235-BFB9-9F2EA462E94C}"/>
    <dgm:cxn modelId="{EC8579FC-07FC-480C-A0CA-FC48351333F4}" type="presOf" srcId="{132036A9-C50A-44D1-8B41-F535504251A0}" destId="{D79CB77C-4A92-4CA4-A157-8980B39E447F}" srcOrd="0" destOrd="0" presId="urn:microsoft.com/office/officeart/2008/layout/VerticalCurvedList"/>
    <dgm:cxn modelId="{75BD0EB3-EAF4-4F9E-91F3-6F53AA20DE18}" type="presParOf" srcId="{7AED529E-836A-44B3-86F2-7212545287BF}" destId="{A351E085-72EB-478E-9D51-B166FB270F63}" srcOrd="0" destOrd="0" presId="urn:microsoft.com/office/officeart/2008/layout/VerticalCurvedList"/>
    <dgm:cxn modelId="{80905ABB-2A80-4A72-B6FE-1FCA4818003C}" type="presParOf" srcId="{A351E085-72EB-478E-9D51-B166FB270F63}" destId="{43AADB78-E4DA-49CE-85A6-23E241C89F1C}" srcOrd="0" destOrd="0" presId="urn:microsoft.com/office/officeart/2008/layout/VerticalCurvedList"/>
    <dgm:cxn modelId="{052ECDD1-74A8-4D59-9ABB-6E15ABE42F3E}" type="presParOf" srcId="{43AADB78-E4DA-49CE-85A6-23E241C89F1C}" destId="{67ECEDA7-C0A7-400F-8F1A-D011186C2CEB}" srcOrd="0" destOrd="0" presId="urn:microsoft.com/office/officeart/2008/layout/VerticalCurvedList"/>
    <dgm:cxn modelId="{62F10188-CDA5-4666-AAFE-2C34C00F0DA5}" type="presParOf" srcId="{43AADB78-E4DA-49CE-85A6-23E241C89F1C}" destId="{FA5E9CE1-AA3C-43CC-A577-920C7CB61F97}" srcOrd="1" destOrd="0" presId="urn:microsoft.com/office/officeart/2008/layout/VerticalCurvedList"/>
    <dgm:cxn modelId="{BF5BCA55-17E1-4B69-83C7-A8D81D43DC63}" type="presParOf" srcId="{43AADB78-E4DA-49CE-85A6-23E241C89F1C}" destId="{00B8E29D-8E2F-4E8C-8AAD-D7852316C847}" srcOrd="2" destOrd="0" presId="urn:microsoft.com/office/officeart/2008/layout/VerticalCurvedList"/>
    <dgm:cxn modelId="{381C3DE5-A69B-473C-AADD-5AEEEDAA9066}" type="presParOf" srcId="{43AADB78-E4DA-49CE-85A6-23E241C89F1C}" destId="{C609EE32-6D38-4711-8CE0-7E1AE646CEA7}" srcOrd="3" destOrd="0" presId="urn:microsoft.com/office/officeart/2008/layout/VerticalCurvedList"/>
    <dgm:cxn modelId="{377EFA0F-3512-4273-AD94-031A8A0FB754}" type="presParOf" srcId="{A351E085-72EB-478E-9D51-B166FB270F63}" destId="{2AC11049-D7A8-4515-8AFE-7864B8364FAF}" srcOrd="1" destOrd="0" presId="urn:microsoft.com/office/officeart/2008/layout/VerticalCurvedList"/>
    <dgm:cxn modelId="{7D28D791-96F5-411F-B673-146A7AC4734C}" type="presParOf" srcId="{A351E085-72EB-478E-9D51-B166FB270F63}" destId="{71F51958-AC4E-4D08-8565-98417654887F}" srcOrd="2" destOrd="0" presId="urn:microsoft.com/office/officeart/2008/layout/VerticalCurvedList"/>
    <dgm:cxn modelId="{11A87BE8-0857-49EC-BAA8-0D72DF3F316C}" type="presParOf" srcId="{71F51958-AC4E-4D08-8565-98417654887F}" destId="{BD2DA427-F072-42C4-92CB-7C3FEA03DCE5}" srcOrd="0" destOrd="0" presId="urn:microsoft.com/office/officeart/2008/layout/VerticalCurvedList"/>
    <dgm:cxn modelId="{7AA9AB2C-5E78-452B-A2EB-7B206E8479DF}" type="presParOf" srcId="{A351E085-72EB-478E-9D51-B166FB270F63}" destId="{EE190457-C553-4978-9780-62EEA51BA43E}" srcOrd="3" destOrd="0" presId="urn:microsoft.com/office/officeart/2008/layout/VerticalCurvedList"/>
    <dgm:cxn modelId="{3AFA25CE-899B-4CF6-A370-0B182D914AF7}" type="presParOf" srcId="{A351E085-72EB-478E-9D51-B166FB270F63}" destId="{4CC54CC7-904F-4EFB-ACB4-15823BDECDC6}" srcOrd="4" destOrd="0" presId="urn:microsoft.com/office/officeart/2008/layout/VerticalCurvedList"/>
    <dgm:cxn modelId="{001873C8-D725-48F1-BA73-EA1FB22B26EC}" type="presParOf" srcId="{4CC54CC7-904F-4EFB-ACB4-15823BDECDC6}" destId="{838A1D8E-49FB-42B5-8FCD-5114AE3892A3}" srcOrd="0" destOrd="0" presId="urn:microsoft.com/office/officeart/2008/layout/VerticalCurvedList"/>
    <dgm:cxn modelId="{CF068140-15FD-4A7F-ABD1-29BBEC35B7A9}" type="presParOf" srcId="{A351E085-72EB-478E-9D51-B166FB270F63}" destId="{D79CB77C-4A92-4CA4-A157-8980B39E447F}" srcOrd="5" destOrd="0" presId="urn:microsoft.com/office/officeart/2008/layout/VerticalCurvedList"/>
    <dgm:cxn modelId="{43C7778B-12DF-4B88-AAE3-58BCFB3DBF09}" type="presParOf" srcId="{A351E085-72EB-478E-9D51-B166FB270F63}" destId="{F998786C-B1B3-4551-B568-0AF3369EAB70}" srcOrd="6" destOrd="0" presId="urn:microsoft.com/office/officeart/2008/layout/VerticalCurvedList"/>
    <dgm:cxn modelId="{82749DC9-A121-47DE-86FC-4B3C24EAA53E}" type="presParOf" srcId="{F998786C-B1B3-4551-B568-0AF3369EAB70}" destId="{DE95733E-B1BD-4ADE-A2F6-65B367423426}" srcOrd="0" destOrd="0" presId="urn:microsoft.com/office/officeart/2008/layout/VerticalCurvedList"/>
    <dgm:cxn modelId="{DF6FD3C7-5EE8-499D-A6EB-5A3EC5BE525A}" type="presParOf" srcId="{A351E085-72EB-478E-9D51-B166FB270F63}" destId="{7D69038B-DB13-4EE8-8B4B-738C8B8271BF}" srcOrd="7" destOrd="0" presId="urn:microsoft.com/office/officeart/2008/layout/VerticalCurvedList"/>
    <dgm:cxn modelId="{A5F6AE0C-FA09-4825-BAEF-669665553FB3}" type="presParOf" srcId="{A351E085-72EB-478E-9D51-B166FB270F63}" destId="{E2002B33-570C-4EB8-BF62-9B2288080207}" srcOrd="8" destOrd="0" presId="urn:microsoft.com/office/officeart/2008/layout/VerticalCurvedList"/>
    <dgm:cxn modelId="{36420505-A489-4C9D-9933-AEE31F39D35F}" type="presParOf" srcId="{E2002B33-570C-4EB8-BF62-9B2288080207}" destId="{9BF6EDA1-F9DF-431E-AFC3-1EA3621B977D}" srcOrd="0" destOrd="0" presId="urn:microsoft.com/office/officeart/2008/layout/VerticalCurvedList"/>
    <dgm:cxn modelId="{4697BBE8-69AC-49DF-A1C7-93FC7CC04393}" type="presParOf" srcId="{A351E085-72EB-478E-9D51-B166FB270F63}" destId="{1E0576C3-AA48-460B-851C-D519C241C084}" srcOrd="9" destOrd="0" presId="urn:microsoft.com/office/officeart/2008/layout/VerticalCurvedList"/>
    <dgm:cxn modelId="{FAF5F2F2-25EA-468D-811F-85E793E7E827}" type="presParOf" srcId="{A351E085-72EB-478E-9D51-B166FB270F63}" destId="{0D9670FC-A426-4D9D-B89C-4FD8AF0934A7}" srcOrd="10" destOrd="0" presId="urn:microsoft.com/office/officeart/2008/layout/VerticalCurvedList"/>
    <dgm:cxn modelId="{8230FAB8-7C86-4AA9-B0EF-4B569D4F786C}" type="presParOf" srcId="{0D9670FC-A426-4D9D-B89C-4FD8AF0934A7}" destId="{371D2682-BDD4-49A3-8913-5D14ED915FD9}" srcOrd="0" destOrd="0" presId="urn:microsoft.com/office/officeart/2008/layout/VerticalCurvedList"/>
    <dgm:cxn modelId="{DEFF7AE7-D6FD-494D-9A12-3F273D2CD847}" type="presParOf" srcId="{A351E085-72EB-478E-9D51-B166FB270F63}" destId="{84672748-9CA8-46B5-841B-2230BFDDA67B}" srcOrd="11" destOrd="0" presId="urn:microsoft.com/office/officeart/2008/layout/VerticalCurvedList"/>
    <dgm:cxn modelId="{FE45E944-36B2-4228-8AE1-038003C263FD}" type="presParOf" srcId="{A351E085-72EB-478E-9D51-B166FB270F63}" destId="{C88FDFA9-E083-4AB6-AE5B-0225A0883A1B}" srcOrd="12" destOrd="0" presId="urn:microsoft.com/office/officeart/2008/layout/VerticalCurvedList"/>
    <dgm:cxn modelId="{C217A0B8-F1DD-4EDE-8165-DD4F1530BF73}" type="presParOf" srcId="{C88FDFA9-E083-4AB6-AE5B-0225A0883A1B}" destId="{8080E673-FA7F-4222-BF85-E7BD4E1D5DA9}" srcOrd="0" destOrd="0" presId="urn:microsoft.com/office/officeart/2008/layout/VerticalCurvedList"/>
    <dgm:cxn modelId="{5F96019A-85BE-48B9-AC95-A8057C3F221F}" type="presParOf" srcId="{A351E085-72EB-478E-9D51-B166FB270F63}" destId="{8B6D7816-6F66-42C9-A145-9443452C8FFC}" srcOrd="13" destOrd="0" presId="urn:microsoft.com/office/officeart/2008/layout/VerticalCurvedList"/>
    <dgm:cxn modelId="{026DB82D-B813-4824-80B2-AE9344F66F3E}" type="presParOf" srcId="{A351E085-72EB-478E-9D51-B166FB270F63}" destId="{3B4741C9-60DA-4726-96F6-4746506B4326}" srcOrd="14" destOrd="0" presId="urn:microsoft.com/office/officeart/2008/layout/VerticalCurvedList"/>
    <dgm:cxn modelId="{8631FC6C-5EB7-42FA-9490-2F69731BF4C7}" type="presParOf" srcId="{3B4741C9-60DA-4726-96F6-4746506B4326}" destId="{7666FAB3-9D83-4534-A6CD-8A42CCB7DF5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C7B6B-E2DC-47AE-BF49-2880CA90985B}">
      <dsp:nvSpPr>
        <dsp:cNvPr id="0" name=""/>
        <dsp:cNvSpPr/>
      </dsp:nvSpPr>
      <dsp:spPr>
        <a:xfrm>
          <a:off x="216775" y="1494731"/>
          <a:ext cx="10405208" cy="21677"/>
        </a:xfrm>
        <a:prstGeom prst="rect">
          <a:avLst/>
        </a:prstGeom>
        <a:gradFill rotWithShape="0">
          <a:gsLst>
            <a:gs pos="0">
              <a:schemeClr val="accent1">
                <a:tint val="76000"/>
              </a:schemeClr>
            </a:gs>
            <a:gs pos="100000">
              <a:schemeClr val="accent1">
                <a:tint val="76000"/>
              </a:schemeClr>
            </a:gs>
          </a:gsLst>
          <a:lin ang="0" scaled="0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33091E-3373-422B-8ADB-0B645CDBA9A6}">
      <dsp:nvSpPr>
        <dsp:cNvPr id="0" name=""/>
        <dsp:cNvSpPr/>
      </dsp:nvSpPr>
      <dsp:spPr>
        <a:xfrm>
          <a:off x="221982" y="307387"/>
          <a:ext cx="2504769" cy="95980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7780" rIns="35560" bIns="17780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>
              <a:solidFill>
                <a:schemeClr val="accent1"/>
              </a:solidFill>
            </a:defRPr>
          </a:pPr>
          <a:r>
            <a:rPr lang="en-GB" sz="2800" kern="1200" dirty="0"/>
            <a:t>Sept- Oct 2026</a:t>
          </a:r>
        </a:p>
      </dsp:txBody>
      <dsp:txXfrm>
        <a:off x="221982" y="307387"/>
        <a:ext cx="2504769" cy="959800"/>
      </dsp:txXfrm>
    </dsp:sp>
    <dsp:sp modelId="{F8775C9A-29CD-4492-A81A-C464EA4099E4}">
      <dsp:nvSpPr>
        <dsp:cNvPr id="0" name=""/>
        <dsp:cNvSpPr/>
      </dsp:nvSpPr>
      <dsp:spPr>
        <a:xfrm>
          <a:off x="1417908" y="1449111"/>
          <a:ext cx="112917" cy="1129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BB7CB-1595-45A9-899F-EA571A7BAA16}">
      <dsp:nvSpPr>
        <dsp:cNvPr id="0" name=""/>
        <dsp:cNvSpPr/>
      </dsp:nvSpPr>
      <dsp:spPr>
        <a:xfrm>
          <a:off x="221982" y="1747088"/>
          <a:ext cx="2504769" cy="138951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10160" rIns="20320" bIns="1016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D1D51"/>
              </a:solidFill>
            </a:rPr>
            <a:t>Baseline survey, policy mapping, student co-design and induction module.</a:t>
          </a:r>
        </a:p>
      </dsp:txBody>
      <dsp:txXfrm>
        <a:off x="221982" y="1747088"/>
        <a:ext cx="2504769" cy="1389515"/>
      </dsp:txXfrm>
    </dsp:sp>
    <dsp:sp modelId="{E5644E92-8A44-46F7-94C5-6AFBBC090AA0}">
      <dsp:nvSpPr>
        <dsp:cNvPr id="0" name=""/>
        <dsp:cNvSpPr/>
      </dsp:nvSpPr>
      <dsp:spPr>
        <a:xfrm>
          <a:off x="2851990" y="307387"/>
          <a:ext cx="2504769" cy="95980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7780" rIns="35560" bIns="17780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>
              <a:solidFill>
                <a:schemeClr val="accent1"/>
              </a:solidFill>
            </a:defRPr>
          </a:pPr>
          <a:r>
            <a:rPr lang="en-GB" sz="2800" kern="1200" dirty="0"/>
            <a:t>Nov – Dec 2026</a:t>
          </a:r>
        </a:p>
      </dsp:txBody>
      <dsp:txXfrm>
        <a:off x="2851990" y="307387"/>
        <a:ext cx="2504769" cy="959800"/>
      </dsp:txXfrm>
    </dsp:sp>
    <dsp:sp modelId="{396EF23C-7D15-4017-865C-F7A247620AB6}">
      <dsp:nvSpPr>
        <dsp:cNvPr id="0" name=""/>
        <dsp:cNvSpPr/>
      </dsp:nvSpPr>
      <dsp:spPr>
        <a:xfrm>
          <a:off x="4047916" y="1449111"/>
          <a:ext cx="112917" cy="1129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F562B-3715-4A52-89DD-B1BA480E5B74}">
      <dsp:nvSpPr>
        <dsp:cNvPr id="0" name=""/>
        <dsp:cNvSpPr/>
      </dsp:nvSpPr>
      <dsp:spPr>
        <a:xfrm>
          <a:off x="2851990" y="1747088"/>
          <a:ext cx="2504769" cy="138951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10160" rIns="20320" bIns="1016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D1D51"/>
              </a:solidFill>
            </a:rPr>
            <a:t>Pilot workshops in selected programmes; gather feedback</a:t>
          </a:r>
          <a:r>
            <a:rPr lang="en-GB" sz="1600" kern="1200" dirty="0"/>
            <a:t>.</a:t>
          </a:r>
        </a:p>
      </dsp:txBody>
      <dsp:txXfrm>
        <a:off x="2851990" y="1747088"/>
        <a:ext cx="2504769" cy="1389515"/>
      </dsp:txXfrm>
    </dsp:sp>
    <dsp:sp modelId="{68C7F7A4-74E3-4DE4-886F-75E13E8E47CE}">
      <dsp:nvSpPr>
        <dsp:cNvPr id="0" name=""/>
        <dsp:cNvSpPr/>
      </dsp:nvSpPr>
      <dsp:spPr>
        <a:xfrm>
          <a:off x="5481998" y="307387"/>
          <a:ext cx="2504769" cy="95980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7780" rIns="35560" bIns="17780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>
              <a:solidFill>
                <a:schemeClr val="accent1"/>
              </a:solidFill>
            </a:defRPr>
          </a:pPr>
          <a:r>
            <a:rPr lang="en-GB" sz="2800" kern="1200" dirty="0"/>
            <a:t>Jan-Mar 2027</a:t>
          </a:r>
        </a:p>
      </dsp:txBody>
      <dsp:txXfrm>
        <a:off x="5481998" y="307387"/>
        <a:ext cx="2504769" cy="959800"/>
      </dsp:txXfrm>
    </dsp:sp>
    <dsp:sp modelId="{122BB414-CBD3-407A-8BB6-1A8AEFD1153A}">
      <dsp:nvSpPr>
        <dsp:cNvPr id="0" name=""/>
        <dsp:cNvSpPr/>
      </dsp:nvSpPr>
      <dsp:spPr>
        <a:xfrm>
          <a:off x="6677924" y="1449111"/>
          <a:ext cx="112917" cy="1129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62770-F7E4-4DAF-A5EE-FDDCFC1DAB75}">
      <dsp:nvSpPr>
        <dsp:cNvPr id="0" name=""/>
        <dsp:cNvSpPr/>
      </dsp:nvSpPr>
      <dsp:spPr>
        <a:xfrm>
          <a:off x="5481998" y="1747088"/>
          <a:ext cx="2504769" cy="138951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10160" rIns="20320" bIns="1016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D1D51"/>
              </a:solidFill>
            </a:rPr>
            <a:t>Expand with library, learner development and careers teams.</a:t>
          </a:r>
        </a:p>
      </dsp:txBody>
      <dsp:txXfrm>
        <a:off x="5481998" y="1747088"/>
        <a:ext cx="2504769" cy="1389515"/>
      </dsp:txXfrm>
    </dsp:sp>
    <dsp:sp modelId="{7FF1BCDB-34AB-4754-A193-B70A7E2EB3D9}">
      <dsp:nvSpPr>
        <dsp:cNvPr id="0" name=""/>
        <dsp:cNvSpPr/>
      </dsp:nvSpPr>
      <dsp:spPr>
        <a:xfrm>
          <a:off x="8112006" y="307387"/>
          <a:ext cx="2504769" cy="95980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7780" rIns="35560" bIns="17780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>
              <a:solidFill>
                <a:schemeClr val="accent1"/>
              </a:solidFill>
            </a:defRPr>
          </a:pPr>
          <a:r>
            <a:rPr lang="en-GB" sz="2800" kern="1200" dirty="0"/>
            <a:t>Apr – Jun 2027</a:t>
          </a:r>
        </a:p>
      </dsp:txBody>
      <dsp:txXfrm>
        <a:off x="8112006" y="307387"/>
        <a:ext cx="2504769" cy="959800"/>
      </dsp:txXfrm>
    </dsp:sp>
    <dsp:sp modelId="{640FF36E-1618-45EF-8D34-5CE0E1E42A8B}">
      <dsp:nvSpPr>
        <dsp:cNvPr id="0" name=""/>
        <dsp:cNvSpPr/>
      </dsp:nvSpPr>
      <dsp:spPr>
        <a:xfrm>
          <a:off x="9307932" y="1449111"/>
          <a:ext cx="112917" cy="1129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ACD9C-501E-4006-AFBA-F7DF91D18B66}">
      <dsp:nvSpPr>
        <dsp:cNvPr id="0" name=""/>
        <dsp:cNvSpPr/>
      </dsp:nvSpPr>
      <dsp:spPr>
        <a:xfrm>
          <a:off x="8112006" y="1747088"/>
          <a:ext cx="2504769" cy="138951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10160" rIns="20320" bIns="1016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0D1D51"/>
              </a:solidFill>
            </a:rPr>
            <a:t>Evaluate learning, access and staff confidence; refine for next year.</a:t>
          </a:r>
        </a:p>
      </dsp:txBody>
      <dsp:txXfrm>
        <a:off x="8112006" y="1747088"/>
        <a:ext cx="2504769" cy="13895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5E9CE1-AA3C-43CC-A577-920C7CB61F97}">
      <dsp:nvSpPr>
        <dsp:cNvPr id="0" name=""/>
        <dsp:cNvSpPr/>
      </dsp:nvSpPr>
      <dsp:spPr>
        <a:xfrm>
          <a:off x="-5133954" y="-786764"/>
          <a:ext cx="6116342" cy="6116342"/>
        </a:xfrm>
        <a:prstGeom prst="blockArc">
          <a:avLst>
            <a:gd name="adj1" fmla="val 18900000"/>
            <a:gd name="adj2" fmla="val 2700000"/>
            <a:gd name="adj3" fmla="val 353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C11049-D7A8-4515-8AFE-7864B8364FAF}">
      <dsp:nvSpPr>
        <dsp:cNvPr id="0" name=""/>
        <dsp:cNvSpPr/>
      </dsp:nvSpPr>
      <dsp:spPr>
        <a:xfrm>
          <a:off x="318678" y="206516"/>
          <a:ext cx="10348926" cy="4128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700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are the greatest opportunities and risks of agentic AI for UWTSD students?</a:t>
          </a:r>
          <a:endParaRPr lang="en-GB" sz="1800" kern="1200"/>
        </a:p>
      </dsp:txBody>
      <dsp:txXfrm>
        <a:off x="318678" y="206516"/>
        <a:ext cx="10348926" cy="412850"/>
      </dsp:txXfrm>
    </dsp:sp>
    <dsp:sp modelId="{BD2DA427-F072-42C4-92CB-7C3FEA03DCE5}">
      <dsp:nvSpPr>
        <dsp:cNvPr id="0" name=""/>
        <dsp:cNvSpPr/>
      </dsp:nvSpPr>
      <dsp:spPr>
        <a:xfrm>
          <a:off x="60646" y="154909"/>
          <a:ext cx="516063" cy="5160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190457-C553-4978-9780-62EEA51BA43E}">
      <dsp:nvSpPr>
        <dsp:cNvPr id="0" name=""/>
        <dsp:cNvSpPr/>
      </dsp:nvSpPr>
      <dsp:spPr>
        <a:xfrm>
          <a:off x="692551" y="826156"/>
          <a:ext cx="9975052" cy="4128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700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How would you explain hallucinations and source verification to a first-year student?</a:t>
          </a:r>
          <a:endParaRPr lang="en-GB" sz="1800" kern="1200"/>
        </a:p>
      </dsp:txBody>
      <dsp:txXfrm>
        <a:off x="692551" y="826156"/>
        <a:ext cx="9975052" cy="412850"/>
      </dsp:txXfrm>
    </dsp:sp>
    <dsp:sp modelId="{838A1D8E-49FB-42B5-8FCD-5114AE3892A3}">
      <dsp:nvSpPr>
        <dsp:cNvPr id="0" name=""/>
        <dsp:cNvSpPr/>
      </dsp:nvSpPr>
      <dsp:spPr>
        <a:xfrm>
          <a:off x="434520" y="774549"/>
          <a:ext cx="516063" cy="5160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9CB77C-4A92-4CA4-A157-8980B39E447F}">
      <dsp:nvSpPr>
        <dsp:cNvPr id="0" name=""/>
        <dsp:cNvSpPr/>
      </dsp:nvSpPr>
      <dsp:spPr>
        <a:xfrm>
          <a:off x="897432" y="1445341"/>
          <a:ext cx="9770171" cy="4128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700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Design a 30-minute responsible-AI workshop for a mixed-ability cohort.</a:t>
          </a:r>
          <a:endParaRPr lang="en-GB" sz="1800" kern="1200" dirty="0"/>
        </a:p>
      </dsp:txBody>
      <dsp:txXfrm>
        <a:off x="897432" y="1445341"/>
        <a:ext cx="9770171" cy="412850"/>
      </dsp:txXfrm>
    </dsp:sp>
    <dsp:sp modelId="{DE95733E-B1BD-4ADE-A2F6-65B367423426}">
      <dsp:nvSpPr>
        <dsp:cNvPr id="0" name=""/>
        <dsp:cNvSpPr/>
      </dsp:nvSpPr>
      <dsp:spPr>
        <a:xfrm>
          <a:off x="639401" y="1393735"/>
          <a:ext cx="516063" cy="5160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9038B-DB13-4EE8-8B4B-738C8B8271BF}">
      <dsp:nvSpPr>
        <dsp:cNvPr id="0" name=""/>
        <dsp:cNvSpPr/>
      </dsp:nvSpPr>
      <dsp:spPr>
        <a:xfrm>
          <a:off x="962849" y="2064981"/>
          <a:ext cx="9704755" cy="4128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700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 student submits AI-generated references that do not exist. How would you respond fairly?</a:t>
          </a:r>
          <a:endParaRPr lang="en-GB" sz="1800" kern="1200" dirty="0"/>
        </a:p>
      </dsp:txBody>
      <dsp:txXfrm>
        <a:off x="962849" y="2064981"/>
        <a:ext cx="9704755" cy="412850"/>
      </dsp:txXfrm>
    </dsp:sp>
    <dsp:sp modelId="{9BF6EDA1-F9DF-431E-AFC3-1EA3621B977D}">
      <dsp:nvSpPr>
        <dsp:cNvPr id="0" name=""/>
        <dsp:cNvSpPr/>
      </dsp:nvSpPr>
      <dsp:spPr>
        <a:xfrm>
          <a:off x="704817" y="2013375"/>
          <a:ext cx="516063" cy="5160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0576C3-AA48-460B-851C-D519C241C084}">
      <dsp:nvSpPr>
        <dsp:cNvPr id="0" name=""/>
        <dsp:cNvSpPr/>
      </dsp:nvSpPr>
      <dsp:spPr>
        <a:xfrm>
          <a:off x="897432" y="2684621"/>
          <a:ext cx="9770171" cy="4128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700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 lecturer and a student disagree about acceptable AI assistance. How would you resolve this?</a:t>
          </a:r>
          <a:endParaRPr lang="en-GB" sz="1800" kern="1200" dirty="0"/>
        </a:p>
      </dsp:txBody>
      <dsp:txXfrm>
        <a:off x="897432" y="2684621"/>
        <a:ext cx="9770171" cy="412850"/>
      </dsp:txXfrm>
    </dsp:sp>
    <dsp:sp modelId="{371D2682-BDD4-49A3-8913-5D14ED915FD9}">
      <dsp:nvSpPr>
        <dsp:cNvPr id="0" name=""/>
        <dsp:cNvSpPr/>
      </dsp:nvSpPr>
      <dsp:spPr>
        <a:xfrm>
          <a:off x="639401" y="2633014"/>
          <a:ext cx="516063" cy="5160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672748-9CA8-46B5-841B-2230BFDDA67B}">
      <dsp:nvSpPr>
        <dsp:cNvPr id="0" name=""/>
        <dsp:cNvSpPr/>
      </dsp:nvSpPr>
      <dsp:spPr>
        <a:xfrm>
          <a:off x="692551" y="3303806"/>
          <a:ext cx="9975052" cy="4128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700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How would you ensure students without paid AI tools are not disadvantaged?</a:t>
          </a:r>
          <a:endParaRPr lang="en-GB" sz="1800" kern="1200" dirty="0"/>
        </a:p>
      </dsp:txBody>
      <dsp:txXfrm>
        <a:off x="692551" y="3303806"/>
        <a:ext cx="9975052" cy="412850"/>
      </dsp:txXfrm>
    </dsp:sp>
    <dsp:sp modelId="{8080E673-FA7F-4222-BF85-E7BD4E1D5DA9}">
      <dsp:nvSpPr>
        <dsp:cNvPr id="0" name=""/>
        <dsp:cNvSpPr/>
      </dsp:nvSpPr>
      <dsp:spPr>
        <a:xfrm>
          <a:off x="434520" y="3252200"/>
          <a:ext cx="516063" cy="5160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D7816-6F66-42C9-A145-9443452C8FFC}">
      <dsp:nvSpPr>
        <dsp:cNvPr id="0" name=""/>
        <dsp:cNvSpPr/>
      </dsp:nvSpPr>
      <dsp:spPr>
        <a:xfrm>
          <a:off x="318678" y="3923446"/>
          <a:ext cx="10348926" cy="4128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700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What would your first 90 days look like, and how would you measure impact?</a:t>
          </a:r>
          <a:endParaRPr lang="en-GB" sz="1800" kern="1200" dirty="0"/>
        </a:p>
      </dsp:txBody>
      <dsp:txXfrm>
        <a:off x="318678" y="3923446"/>
        <a:ext cx="10348926" cy="412850"/>
      </dsp:txXfrm>
    </dsp:sp>
    <dsp:sp modelId="{7666FAB3-9D83-4534-A6CD-8A42CCB7DF55}">
      <dsp:nvSpPr>
        <dsp:cNvPr id="0" name=""/>
        <dsp:cNvSpPr/>
      </dsp:nvSpPr>
      <dsp:spPr>
        <a:xfrm>
          <a:off x="60646" y="3871840"/>
          <a:ext cx="516063" cy="51606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26/layout/SmallDotsHorizontal">
  <dgm:title val=""/>
  <dgm:desc val=""/>
  <dgm:catLst>
    <dgm:cat type="timeline" pri="107"/>
  </dgm:catLst>
  <dgm:sampData>
    <dgm:dataModel>
      <dgm:ptLst>
        <dgm:pt modelId="0" type="doc"/>
        <dgm:pt modelId="100">
          <dgm:prSet phldrT="Title" phldr="1"/>
        </dgm:pt>
        <dgm:pt modelId="101">
          <dgm:prSet phldrT="Description" phldr="1"/>
        </dgm:pt>
        <dgm:pt modelId="200">
          <dgm:prSet phldrT="Title" phldr="1"/>
        </dgm:pt>
        <dgm:pt modelId="201">
          <dgm:prSet phldrT="Description" phldr="1"/>
        </dgm:pt>
        <dgm:pt modelId="300">
          <dgm:prSet phldrT="Title" phldr="1"/>
        </dgm:pt>
        <dgm:pt modelId="301">
          <dgm:prSet phldrT="Description" phldr="1"/>
        </dgm:pt>
        <dgm:pt modelId="400">
          <dgm:prSet phldrT="Title" phldr="1"/>
        </dgm:pt>
        <dgm:pt modelId="401">
          <dgm:prSet phldrT="Description" phldr="1"/>
        </dgm:pt>
      </dgm:ptLst>
      <dgm:cxnLst>
        <dgm:cxn modelId="1000" srcId="0" destId="100" srcOrd="0" destOrd="0"/>
        <dgm:cxn modelId="1001" srcId="100" destId="101" srcOrd="0" destOrd="0"/>
        <dgm:cxn modelId="2000" srcId="0" destId="200" srcOrd="1" destOrd="0"/>
        <dgm:cxn modelId="2001" srcId="200" destId="201" srcOrd="0" destOrd="0"/>
        <dgm:cxn modelId="3000" srcId="0" destId="300" srcOrd="2" destOrd="0"/>
        <dgm:cxn modelId="3001" srcId="300" destId="301" srcOrd="0" destOrd="0"/>
        <dgm:cxn modelId="4000" srcId="0" destId="400" srcOrd="3" destOrd="0"/>
        <dgm:cxn modelId="4001" srcId="400" destId="40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l" for="ch" forName="connLine" refType="w" fact="0.02"/>
      <dgm:constr type="w" for="ch" forName="connLine" refType="w" fact="0.96"/>
      <dgm:constr type="ctrY" for="ch" forName="connLine" refType="h" fact="0.48"/>
      <dgm:constr type="h" for="ch" forName="connLine" refType="w" fact="0.002"/>
      <dgm:constr type="l" for="ch" forName="itemsFlow" refType="w" fact="0.02"/>
      <dgm:constr type="w" for="ch" forName="itemsFlow" refType="w" fact="0.96"/>
      <dgm:constr type="t" for="ch" forName="itemsFlow"/>
      <dgm:constr type="h" for="ch" forName="itemsFlow" refType="h"/>
    </dgm:constrLst>
    <dgm:ruleLst/>
    <dgm:layoutNode name="connLine" styleLbl="dkBgShp">
      <dgm:alg type="sp"/>
      <dgm:shape xmlns:r="http://schemas.openxmlformats.org/officeDocument/2006/relationships" type="rect" r:blip="">
        <dgm:adjLst/>
        <dgm:extLst>
          <a:ext uri="{B698B0E9-8C71-41B9-8309-B3DCBF30829C}">
            <dgm1612:spPr xmlns:dgm1612="http://schemas.microsoft.com/office/drawing/2016/12/diagram">
              <a:gradFill rotWithShape="0">
                <a:gsLst>
                  <a:gs pos="0">
                    <a:schemeClr val="accent1">
                      <a:tint val="76000"/>
                    </a:schemeClr>
                  </a:gs>
                  <a:gs pos="100000">
                    <a:schemeClr val="accent1">
                      <a:tint val="76000"/>
                    </a:schemeClr>
                  </a:gs>
                </a:gsLst>
                <a:lin ang="0" scaled="0"/>
              </a:gradFill>
            </dgm1612:spPr>
          </a:ext>
        </dgm:extLst>
      </dgm:shape>
      <dgm:presOf/>
      <dgm:constrLst/>
      <dgm:ruleLst/>
    </dgm:layoutNode>
    <dgm:layoutNode name="itemsFlow">
      <dgm:choose name="dirChoose">
        <dgm:if name="dirNorm" func="var" arg="dir" op="equ" val="norm">
          <dgm:alg type="lin">
            <dgm:param type="linDir" val="fromL"/>
            <dgm:param type="fallback" val="1D"/>
          </dgm:alg>
        </dgm:if>
        <dgm:else name="dirRev">
          <dgm:alg type="lin">
            <dgm:param type="linDir" val="fromR"/>
            <dgm:param type="fallback" val="1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h" for="ch" forName="item" refType="h"/>
        <dgm:constr type="w" for="ch" forName="item" refType="w"/>
        <dgm:constr type="w" for="ch" forName="spacer" refType="w" refFor="ch" refForName="item" fact="0.05"/>
        <dgm:constr type="primFontSz" for="des" forName="titleText" op="equ"/>
        <dgm:constr type="primFontSz" for="des" forName="descText" op="equ"/>
      </dgm:constrLst>
      <dgm:ruleLst/>
      <dgm:forEach name="nodesForEach" axis="ch" ptType="node">
        <dgm:layoutNode name="item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anchor"/>
            <dgm:constr type="t" for="ch" forName="anchor"/>
            <dgm:constr type="w" for="ch" forName="anchor" refType="w"/>
            <dgm:constr type="h" for="ch" forName="anchor" refType="h"/>
            <dgm:constr type="l" for="ch" forName="titleText"/>
            <dgm:constr type="t" for="ch" forName="titleText" refType="h" fact="0.098"/>
            <dgm:constr type="w" for="ch" forName="titleText" refType="w"/>
            <dgm:constr type="h" for="ch" forName="titleText" refType="h" fact="0.306"/>
            <dgm:constr type="ctrX" for="ch" forName="dot" refType="w" fact="0.5"/>
            <dgm:constr type="ctrY" for="ch" forName="dot" refType="h" fact="0.48"/>
            <dgm:constr type="w" for="ch" forName="dot" refType="h" fact="0.036"/>
            <dgm:constr type="h" for="ch" forName="dot" refType="h" fact="0.036"/>
            <dgm:constr type="l" for="ch" forName="descText"/>
            <dgm:constr type="t" for="ch" forName="descText" refType="h" fact="0.557"/>
            <dgm:constr type="w" for="ch" forName="descText" refType="w"/>
            <dgm:constr type="h" for="ch" forName="descText" refType="h" fact="0.443"/>
          </dgm:constrLst>
          <dgm:ruleLst/>
          <dgm:layoutNode name="ancho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itleText" styleLbl="revTx">
            <dgm:varLst>
              <dgm:chMax val="0"/>
              <dgm:chPref val="0"/>
            </dgm:varLst>
            <dgm:alg type="tx">
              <dgm:param type="txAnchorVert" val="b"/>
              <dgm:param type="parTxLTRAlign" val="ctr"/>
              <dgm:param type="parTxRTLAlign" val="ctr"/>
            </dgm:alg>
            <dgm:shape xmlns:r="http://schemas.openxmlformats.org/officeDocument/2006/relationships" type="rect" r:blip="" hideGeom="1">
              <dgm:adjLst/>
            </dgm:shape>
            <dgm:presOf axis="self" ptType="node"/>
            <dgm:constrLst>
              <dgm:constr type="primFontSz" val="28"/>
              <dgm:constr type="lMarg" refType="primFontSz" fact="0.1"/>
              <dgm:constr type="rMarg" refType="primFontSz" fact="0.1"/>
              <dgm:constr type="tMarg" refType="primFontSz" fact="0.05"/>
              <dgm:constr type="bMarg" refType="primFontSz" fact="0.05"/>
            </dgm:constrLst>
            <dgm:ruleLst>
              <dgm:rule type="primFontSz" val="8" fact="NaN" max="NaN"/>
            </dgm:ruleLst>
          </dgm:layoutNode>
          <dgm:layoutNode name="dot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descText" styleLbl="revTx">
            <dgm:varLst>
              <dgm:chMax val="0"/>
              <dgm:chPref val="0"/>
            </dgm:varLst>
            <dgm:alg type="tx">
              <dgm:param type="txAnchorVert" val="t"/>
              <dgm:param type="parTxLTRAlign" val="ctr"/>
              <dgm:param type="parTxRTLAlign" val="ctr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secFontSz" val="18"/>
              <dgm:constr type="primFontSz" refType="secFontSz"/>
              <dgm:constr type="lMarg" refType="primFontSz" fact="0.1"/>
              <dgm:constr type="rMarg" refType="primFontSz" fact="0.1"/>
              <dgm:constr type="tMarg" refType="primFontSz" fact="0.05"/>
              <dgm:constr type="bMarg" refType="primFontSz" fact="0.05"/>
            </dgm:constrLst>
            <dgm:ruleLst>
              <dgm:rule type="primFontSz" val="7" fact="NaN" max="NaN"/>
            </dgm:ruleLst>
          </dgm:layoutNode>
        </dgm:layoutNode>
        <dgm:forEach name="sibTransForEach" axis="followSib" ptType="sibTrans" cnt="1">
          <dgm:layoutNode name="spac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>
            <a:solidFill>
              <a:schemeClr val="accent1"/>
            </a:solidFill>
          </a:defRPr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7243D74-B9C1-450A-B0F3-6C6DCB0CF20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C27C33-9BB1-41D5-A236-12767E7E722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B3EA8-A58D-4C92-A3AB-D271CCC294C7}" type="datetimeFigureOut">
              <a:rPr lang="en-US" smtClean="0"/>
              <a:t>10/16/2026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A7EADB-04A4-4093-B238-438E2C7317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D8696-706D-440E-AE04-4C644F0613E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A5DE8-F2C4-4DB3-88D1-656DCD59E7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824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10/16/2026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1903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403002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83316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sv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sv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FD93970-B13A-F96D-A4B1-3A1EE74841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" y="0"/>
            <a:ext cx="12202379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10954512" cy="3246120"/>
          </a:xfrm>
        </p:spPr>
        <p:txBody>
          <a:bodyPr anchor="b">
            <a:noAutofit/>
          </a:bodyPr>
          <a:lstStyle>
            <a:lvl1pPr algn="ctr">
              <a:defRPr sz="6600" b="1" i="0" cap="none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758183"/>
            <a:ext cx="10954512" cy="1307592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850392"/>
            <a:ext cx="3913632" cy="4800600"/>
          </a:xfrm>
        </p:spPr>
        <p:txBody>
          <a:bodyPr/>
          <a:lstStyle>
            <a:lvl1pPr>
              <a:defRPr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965960"/>
            <a:ext cx="4050792" cy="2953512"/>
          </a:xfrm>
        </p:spPr>
        <p:txBody>
          <a:bodyPr anchor="ctr" anchorCtr="0"/>
          <a:lstStyle>
            <a:lvl1pPr>
              <a:defRPr cap="all" baseline="0">
                <a:solidFill>
                  <a:schemeClr val="accent2">
                    <a:lumMod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906EB944-76A9-6F98-104E-59CD34F5CF9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7">
            <a:extLst>
              <a:ext uri="{FF2B5EF4-FFF2-40B4-BE49-F238E27FC236}">
                <a16:creationId xmlns:a16="http://schemas.microsoft.com/office/drawing/2014/main" id="{898C8E3F-6992-0D8A-CCA1-3DD2C147AA81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4756"/>
          <a:stretch/>
        </p:blipFill>
        <p:spPr>
          <a:xfrm>
            <a:off x="8853067" y="1"/>
            <a:ext cx="1875091" cy="1605320"/>
          </a:xfrm>
          <a:prstGeom prst="rect">
            <a:avLst/>
          </a:prstGeom>
        </p:spPr>
      </p:pic>
      <p:pic>
        <p:nvPicPr>
          <p:cNvPr id="13" name="Picture 7">
            <a:extLst>
              <a:ext uri="{FF2B5EF4-FFF2-40B4-BE49-F238E27FC236}">
                <a16:creationId xmlns:a16="http://schemas.microsoft.com/office/drawing/2014/main" id="{4417AC45-4CB7-72E8-3723-B1A3D81FB6E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713775" y="5533690"/>
            <a:ext cx="493392" cy="495528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AE5941EF-B160-313A-DA99-73C86EDC4C17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6794"/>
          <a:stretch/>
        </p:blipFill>
        <p:spPr>
          <a:xfrm>
            <a:off x="10316909" y="2723673"/>
            <a:ext cx="1875091" cy="360098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EEC16221-5852-F1A3-24D1-8EF5E907173A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1791"/>
          <a:stretch/>
        </p:blipFill>
        <p:spPr>
          <a:xfrm>
            <a:off x="3497179" y="6324654"/>
            <a:ext cx="910220" cy="541368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5D8B34C3-E35E-0B4E-1F8E-59C449A3C8DD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31904"/>
          <a:stretch/>
        </p:blipFill>
        <p:spPr>
          <a:xfrm>
            <a:off x="1601212" y="0"/>
            <a:ext cx="1032928" cy="71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855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1FEFCE-5DDA-D353-F1BF-36752F5F07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2917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7824" y="1325880"/>
            <a:ext cx="10460736" cy="2286000"/>
          </a:xfrm>
        </p:spPr>
        <p:txBody>
          <a:bodyPr anchor="b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7824" y="3749040"/>
            <a:ext cx="10460736" cy="2286000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2723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B6718ABD-4EA5-E3C5-0225-F6671DCA53AD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721A955-CA2D-A65D-6E60-DAAAA4ACFA38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1050"/>
          <a:stretch/>
        </p:blipFill>
        <p:spPr>
          <a:xfrm>
            <a:off x="0" y="2887579"/>
            <a:ext cx="2432421" cy="3604662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AB70155A-604C-AD00-BE69-4505C75CE01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5874" b="-1"/>
          <a:stretch/>
        </p:blipFill>
        <p:spPr>
          <a:xfrm rot="5400000">
            <a:off x="11281284" y="2493882"/>
            <a:ext cx="1032928" cy="887899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F74D1084-EF5E-D016-13E0-1840BDFFD0AE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b="-880"/>
          <a:stretch/>
        </p:blipFill>
        <p:spPr>
          <a:xfrm>
            <a:off x="9897978" y="5987153"/>
            <a:ext cx="490012" cy="5050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313432"/>
            <a:ext cx="6327648" cy="3218688"/>
          </a:xfrm>
        </p:spPr>
        <p:txBody>
          <a:bodyPr anchor="ctr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032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1B9A11-4222-BB4A-66D3-D37C79AC57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1" r="21" b="21"/>
          <a:stretch/>
        </p:blipFill>
        <p:spPr>
          <a:xfrm>
            <a:off x="-2595" y="1459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27432"/>
            <a:ext cx="7004304" cy="3566160"/>
          </a:xfrm>
        </p:spPr>
        <p:txBody>
          <a:bodyPr anchor="b">
            <a:noAutofit/>
          </a:bodyPr>
          <a:lstStyle>
            <a:lvl1pPr algn="ctr">
              <a:defRPr sz="60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5" y="3767328"/>
            <a:ext cx="7004303" cy="1161288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9623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72C86F9-080E-93F7-C7B1-F5BEAD84E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5064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2432304"/>
            <a:ext cx="3108960" cy="3412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36592" y="1920240"/>
            <a:ext cx="6620256" cy="39136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FF98F94-8801-13BE-8EB4-01921AC196C8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B7BF5718-9534-FD92-79D7-ECC66603E704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62387"/>
          <a:stretch/>
        </p:blipFill>
        <p:spPr>
          <a:xfrm rot="5400000">
            <a:off x="1778676" y="5204330"/>
            <a:ext cx="907513" cy="2465321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4FF40650-9AD0-96F8-F702-185D1729AF8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3558" y="5429608"/>
            <a:ext cx="406214" cy="415066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83AC8518-2F0B-6FC0-0C0E-6CE9D00EAC71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-4860" b="-1"/>
          <a:stretch/>
        </p:blipFill>
        <p:spPr>
          <a:xfrm>
            <a:off x="10214191" y="365126"/>
            <a:ext cx="1032928" cy="1106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360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3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7B4AF60-AC65-3E7A-4A5D-EBF1A7030D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063" b="3063"/>
          <a:stretch/>
        </p:blipFill>
        <p:spPr>
          <a:xfrm>
            <a:off x="1" y="2917"/>
            <a:ext cx="12197189" cy="6855082"/>
          </a:xfrm>
          <a:prstGeom prst="rect">
            <a:avLst/>
          </a:prstGeom>
        </p:spPr>
      </p:pic>
      <p:sp>
        <p:nvSpPr>
          <p:cNvPr id="12" name="Rounded Rectangle 4">
            <a:extLst>
              <a:ext uri="{FF2B5EF4-FFF2-40B4-BE49-F238E27FC236}">
                <a16:creationId xmlns:a16="http://schemas.microsoft.com/office/drawing/2014/main" id="{95671103-2960-81E2-9A76-0E7FDE6B3E55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276856"/>
            <a:ext cx="6327648" cy="3090672"/>
          </a:xfrm>
        </p:spPr>
        <p:txBody>
          <a:bodyPr anchor="ctr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264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6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86060D16-E6F6-EA0E-E58E-526234AB656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0E0958AA-6F1A-C4A2-FB66-1A6F7F8834B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-6095" b="-1"/>
          <a:stretch/>
        </p:blipFill>
        <p:spPr>
          <a:xfrm>
            <a:off x="569419" y="4426479"/>
            <a:ext cx="1472805" cy="1596616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DEADFA2-398E-9388-8295-063D31FB38E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-6095" b="-1"/>
          <a:stretch/>
        </p:blipFill>
        <p:spPr>
          <a:xfrm rot="3765410" flipV="1">
            <a:off x="1448505" y="4094575"/>
            <a:ext cx="862484" cy="934988"/>
          </a:xfrm>
          <a:prstGeom prst="rect">
            <a:avLst/>
          </a:prstGeom>
        </p:spPr>
      </p:pic>
      <p:pic>
        <p:nvPicPr>
          <p:cNvPr id="10" name="Picture 7">
            <a:extLst>
              <a:ext uri="{FF2B5EF4-FFF2-40B4-BE49-F238E27FC236}">
                <a16:creationId xmlns:a16="http://schemas.microsoft.com/office/drawing/2014/main" id="{D09A7588-8EFD-A0C5-4235-45B7D657ECF4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35453"/>
          <a:stretch/>
        </p:blipFill>
        <p:spPr>
          <a:xfrm>
            <a:off x="9469547" y="5719093"/>
            <a:ext cx="1756858" cy="113890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EF04D7D6-513C-D18A-AF21-D10F0E5D3B8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-1" r="-750"/>
          <a:stretch/>
        </p:blipFill>
        <p:spPr>
          <a:xfrm>
            <a:off x="8844546" y="50582"/>
            <a:ext cx="1307037" cy="1325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71816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728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0CE72F6-1D9D-E61E-F1EE-2861FDF76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0432" y="2459736"/>
            <a:ext cx="2843784" cy="3090672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33672" y="2523744"/>
            <a:ext cx="6693408" cy="3273552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94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07008" y="2523744"/>
            <a:ext cx="9720072" cy="325526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480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7A51A8B-A15C-2A94-1E48-F9615101DF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8991" t="11245" r="3785" b="1531"/>
          <a:stretch/>
        </p:blipFill>
        <p:spPr>
          <a:xfrm>
            <a:off x="0" y="2917"/>
            <a:ext cx="12197192" cy="68550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600200"/>
            <a:ext cx="10991088" cy="3657600"/>
          </a:xfrm>
        </p:spPr>
        <p:txBody>
          <a:bodyPr anchor="ctr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99492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4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3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4">
            <a:extLst>
              <a:ext uri="{FF2B5EF4-FFF2-40B4-BE49-F238E27FC236}">
                <a16:creationId xmlns:a16="http://schemas.microsoft.com/office/drawing/2014/main" id="{5697808D-10E0-D8A5-5D07-E176EBB8F2BB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7">
            <a:extLst>
              <a:ext uri="{FF2B5EF4-FFF2-40B4-BE49-F238E27FC236}">
                <a16:creationId xmlns:a16="http://schemas.microsoft.com/office/drawing/2014/main" id="{0234D012-F86E-04CE-78C8-2C5A66130286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-1004" r="-148"/>
          <a:stretch/>
        </p:blipFill>
        <p:spPr>
          <a:xfrm rot="5400000">
            <a:off x="6378170" y="40082"/>
            <a:ext cx="1579705" cy="1600089"/>
          </a:xfrm>
          <a:prstGeom prst="rect">
            <a:avLst/>
          </a:prstGeom>
        </p:spPr>
      </p:pic>
      <p:pic>
        <p:nvPicPr>
          <p:cNvPr id="15" name="Picture 7">
            <a:extLst>
              <a:ext uri="{FF2B5EF4-FFF2-40B4-BE49-F238E27FC236}">
                <a16:creationId xmlns:a16="http://schemas.microsoft.com/office/drawing/2014/main" id="{0BC42061-F838-920E-632E-10EDE7E5539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-6239" r="25335" b="-1"/>
          <a:stretch/>
        </p:blipFill>
        <p:spPr>
          <a:xfrm rot="16200000">
            <a:off x="6298833" y="-161472"/>
            <a:ext cx="752715" cy="107565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58BEE67F-530E-E41D-FD19-2615180DC3F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15931"/>
          <a:stretch/>
        </p:blipFill>
        <p:spPr>
          <a:xfrm>
            <a:off x="10439102" y="4145165"/>
            <a:ext cx="1780703" cy="216431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82CFCA46-5F5A-867F-B19C-4F9ED5BA15A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46794"/>
          <a:stretch/>
        </p:blipFill>
        <p:spPr>
          <a:xfrm rot="10800000">
            <a:off x="-27806" y="2452933"/>
            <a:ext cx="1370742" cy="2632414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11E8F80C-ACB2-552E-4433-1A8A2708F18F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1" b="-9728"/>
          <a:stretch/>
        </p:blipFill>
        <p:spPr>
          <a:xfrm rot="18286209">
            <a:off x="887827" y="4958926"/>
            <a:ext cx="910220" cy="10205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93608" y="2441447"/>
            <a:ext cx="3063240" cy="3575303"/>
          </a:xfrm>
        </p:spPr>
        <p:txBody>
          <a:bodyPr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50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ACFCA6-7ECE-9BFB-9389-6DB74C86285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21" r="21"/>
          <a:stretch/>
        </p:blipFill>
        <p:spPr>
          <a:xfrm>
            <a:off x="-5192" y="-1"/>
            <a:ext cx="12197192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856" y="56450"/>
            <a:ext cx="9912096" cy="2743200"/>
          </a:xfrm>
        </p:spPr>
        <p:txBody>
          <a:bodyPr anchor="b">
            <a:noAutofit/>
          </a:bodyPr>
          <a:lstStyle>
            <a:lvl1pPr algn="l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5304" y="3110546"/>
            <a:ext cx="4114800" cy="2743200"/>
          </a:xfrm>
        </p:spPr>
        <p:txBody>
          <a:bodyPr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0835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563001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75912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accent2">
              <a:lumMod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000" b="0" i="0" kern="1200">
          <a:solidFill>
            <a:schemeClr val="accent2">
              <a:lumMod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F7BD-FE81-4B20-8DC5-0B3EB736F9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5107" y="1842622"/>
            <a:ext cx="10954512" cy="3952121"/>
          </a:xfrm>
        </p:spPr>
        <p:txBody>
          <a:bodyPr anchor="b"/>
          <a:lstStyle/>
          <a:p>
            <a:br>
              <a:rPr lang="it-IT" sz="4000" dirty="0"/>
            </a:br>
            <a:br>
              <a:rPr lang="it-IT" sz="4000" dirty="0"/>
            </a:br>
            <a:br>
              <a:rPr lang="it-IT" sz="4000" dirty="0"/>
            </a:br>
            <a:br>
              <a:rPr lang="it-IT" sz="4000" dirty="0"/>
            </a:br>
            <a:br>
              <a:rPr lang="it-IT" sz="4000" dirty="0"/>
            </a:br>
            <a:br>
              <a:rPr lang="it-IT" sz="4000" dirty="0"/>
            </a:br>
            <a:br>
              <a:rPr lang="it-IT" sz="4800" u="sng" dirty="0"/>
            </a:br>
            <a:r>
              <a:rPr lang="it-IT" sz="4800" u="sng" dirty="0"/>
              <a:t>Recruiting a Graduate AI Strategist</a:t>
            </a:r>
            <a:br>
              <a:rPr lang="it-IT" sz="4000" dirty="0"/>
            </a:br>
            <a:br>
              <a:rPr lang="it-IT" sz="4000" dirty="0"/>
            </a:br>
            <a:r>
              <a:rPr lang="it-IT" sz="3600" dirty="0"/>
              <a:t>By Alexandra Chistol Student ID2319949</a:t>
            </a:r>
            <a:br>
              <a:rPr lang="it-IT" sz="3600" dirty="0"/>
            </a:br>
            <a:r>
              <a:rPr lang="it-IT" sz="3200" dirty="0"/>
              <a:t>Module </a:t>
            </a:r>
            <a:r>
              <a:rPr lang="en-US" sz="3200" dirty="0"/>
              <a:t>Principles of Human Resource Management LCBB5012</a:t>
            </a:r>
            <a:br>
              <a:rPr lang="en-US" sz="3200" dirty="0"/>
            </a:br>
            <a:r>
              <a:rPr lang="en-US" sz="3200" dirty="0"/>
              <a:t>Lecturer: Dr Trinh Nguyen</a:t>
            </a:r>
            <a:br>
              <a:rPr lang="it-IT" sz="4000" dirty="0"/>
            </a:br>
            <a:br>
              <a:rPr lang="it-IT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FF0EFE-C50F-44EB-8978-B97795477C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81" y="4359349"/>
            <a:ext cx="10954512" cy="16586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/>
              <a:t>UWTSD | Hiring Manager Simulation | Academic year 2026–27</a:t>
            </a:r>
          </a:p>
          <a:p>
            <a:r>
              <a:rPr lang="en-US" sz="2400" dirty="0"/>
              <a:t>15-minute interview • Evidence-informed recruitment and institutional readiness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82633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850392"/>
            <a:ext cx="3913632" cy="4800600"/>
          </a:xfrm>
          <a:noFill/>
        </p:spPr>
        <p:txBody>
          <a:bodyPr anchor="ctr">
            <a:noAutofit/>
          </a:bodyPr>
          <a:lstStyle/>
          <a:p>
            <a:r>
              <a:rPr lang="en-US" dirty="0"/>
              <a:t>The strategic case for 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A8735-F1DC-1DE6-0A38-429B2F66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122" y="1132366"/>
            <a:ext cx="7091916" cy="4800600"/>
          </a:xfrm>
          <a:noFill/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dirty="0"/>
              <a:t>• AI can support learning, feedback and accessibility, but risks include fabricated outputs, bias and overreliance.</a:t>
            </a:r>
          </a:p>
          <a:p>
            <a:pPr algn="just">
              <a:lnSpc>
                <a:spcPct val="150000"/>
              </a:lnSpc>
            </a:pP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/>
              <a:t>• Students want clearer course-specific rules, fair access and workplace-relevant skills.</a:t>
            </a:r>
          </a:p>
          <a:p>
            <a:pPr algn="just">
              <a:lnSpc>
                <a:spcPct val="150000"/>
              </a:lnSpc>
            </a:pP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/>
              <a:t>• Our response: human-centered, critical and accountable AI literacy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A7FF5-11CA-8F71-5951-B1099396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F3852E-8C00-47A3-244F-54E811F6A649}"/>
              </a:ext>
            </a:extLst>
          </p:cNvPr>
          <p:cNvSpPr txBox="1"/>
          <p:nvPr/>
        </p:nvSpPr>
        <p:spPr>
          <a:xfrm>
            <a:off x="1078992" y="5948702"/>
            <a:ext cx="6273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Kasneci</a:t>
            </a:r>
            <a:r>
              <a:rPr lang="en-GB" dirty="0"/>
              <a:t> et al., 2023; Attewell, 2025; Miao and Holmes, 2023)</a:t>
            </a:r>
          </a:p>
        </p:txBody>
      </p:sp>
    </p:spTree>
    <p:extLst>
      <p:ext uri="{BB962C8B-B14F-4D97-AF65-F5344CB8AC3E}">
        <p14:creationId xmlns:p14="http://schemas.microsoft.com/office/powerpoint/2010/main" val="3018507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647" y="270066"/>
            <a:ext cx="10706985" cy="1388613"/>
          </a:xfrm>
          <a:noFill/>
        </p:spPr>
        <p:txBody>
          <a:bodyPr>
            <a:noAutofit/>
          </a:bodyPr>
          <a:lstStyle/>
          <a:p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Proposed job description | Role profile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ECEBD4-35BF-26BB-D438-DA43EBD5EE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038" y="1169581"/>
            <a:ext cx="11589488" cy="5252484"/>
          </a:xfrm>
          <a:noFill/>
        </p:spPr>
        <p:txBody>
          <a:bodyPr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Job title: Graduate AI Strategist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Employer: University of Wales Trinity Saint David (UWTSD)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Location: UWTSD campuses in Wales, with cross-campus delivery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Working hours: 37 hours per week, full time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Work pattern: Hybrid; scheduled campus workshops and meetings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Salary: £30,000–£34,000 per annum (illustrative proposed band)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Contract: 12-month fixed-term pilot; subject to approval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Reports to: Proposed Head of Digital Learning / designated academic lead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03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776" y="499732"/>
            <a:ext cx="10442448" cy="1095790"/>
          </a:xfrm>
          <a:noFill/>
        </p:spPr>
        <p:txBody>
          <a:bodyPr anchor="b">
            <a:noAutofit/>
          </a:bodyPr>
          <a:lstStyle/>
          <a:p>
            <a:r>
              <a:rPr lang="en-US" dirty="0"/>
              <a:t>Job description | Main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0455" y="1595522"/>
            <a:ext cx="8856921" cy="4157329"/>
          </a:xfrm>
          <a:noFill/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• Design and deliver inclusive student AI-literacy training.</a:t>
            </a:r>
          </a:p>
          <a:p>
            <a:pPr>
              <a:lnSpc>
                <a:spcPct val="150000"/>
              </a:lnSpc>
            </a:pPr>
            <a:r>
              <a:rPr lang="en-US" dirty="0"/>
              <a:t>• Create discipline-specific examples of permitted and inappropriate AI use.</a:t>
            </a:r>
          </a:p>
          <a:p>
            <a:pPr>
              <a:lnSpc>
                <a:spcPct val="150000"/>
              </a:lnSpc>
            </a:pPr>
            <a:r>
              <a:rPr lang="en-US" dirty="0"/>
              <a:t>• Co-develop guidance with academic teams, librarians and student representatives.</a:t>
            </a:r>
          </a:p>
          <a:p>
            <a:pPr>
              <a:lnSpc>
                <a:spcPct val="150000"/>
              </a:lnSpc>
            </a:pPr>
            <a:r>
              <a:rPr lang="en-US" dirty="0"/>
              <a:t>• Train staff in verification, disclosure, data protection and assessment design.</a:t>
            </a:r>
          </a:p>
          <a:p>
            <a:pPr>
              <a:lnSpc>
                <a:spcPct val="150000"/>
              </a:lnSpc>
            </a:pPr>
            <a:r>
              <a:rPr lang="en-US" dirty="0"/>
              <a:t>• Evaluate participation, confidence, skill gains and equity of access.</a:t>
            </a:r>
          </a:p>
          <a:p>
            <a:pPr>
              <a:lnSpc>
                <a:spcPct val="150000"/>
              </a:lnSpc>
            </a:pPr>
            <a:r>
              <a:rPr lang="en-US" dirty="0"/>
              <a:t>• Escalate safeguarding, privacy or integrity risks to appropriate teams.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B9109-9E17-1A7A-3A9A-0F1C07BF3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3AC7EB-C8DA-3051-8FFB-D033361387AE}"/>
              </a:ext>
            </a:extLst>
          </p:cNvPr>
          <p:cNvSpPr txBox="1"/>
          <p:nvPr/>
        </p:nvSpPr>
        <p:spPr>
          <a:xfrm>
            <a:off x="874776" y="5973260"/>
            <a:ext cx="83678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Miao, </a:t>
            </a:r>
            <a:r>
              <a:rPr lang="en-US" sz="1600" dirty="0" err="1"/>
              <a:t>Shiohira</a:t>
            </a:r>
            <a:r>
              <a:rPr lang="en-US" sz="1600" dirty="0"/>
              <a:t> and Lao, 2024; Miao and Holmes, 2023; Miao and </a:t>
            </a:r>
            <a:r>
              <a:rPr lang="en-US" sz="1600" dirty="0" err="1"/>
              <a:t>Cukurova</a:t>
            </a:r>
            <a:r>
              <a:rPr lang="en-US" sz="1600" dirty="0"/>
              <a:t>, 2024)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27" y="274107"/>
            <a:ext cx="11360888" cy="1161288"/>
          </a:xfrm>
          <a:noFill/>
        </p:spPr>
        <p:txBody>
          <a:bodyPr>
            <a:noAutofit/>
          </a:bodyPr>
          <a:lstStyle/>
          <a:p>
            <a:r>
              <a:rPr lang="en-US" dirty="0"/>
              <a:t>Person specification | Essential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446868-83F0-CEEF-5E60-6D55C93B52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9731" y="1435395"/>
            <a:ext cx="11158867" cy="4827182"/>
          </a:xfrm>
          <a:noFill/>
        </p:spPr>
        <p:txBody>
          <a:bodyPr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D1D51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• Relevant degree or equivalent demonstrable knowledge of AI/digital education.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D1D51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• Working knowledge of generative AI limitations, bias and hallucinations.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D1D51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• Strong communication, facilitation and presentation skills.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D1D51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• Understanding of academic integrity and ethical data handling.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D1D51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• Ability to plan projects, collaborate across departments and evaluate outcomes.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D1D51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• Commitment to accessibility, equality and student-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D1D51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centred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D1D51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 practice.</a:t>
            </a:r>
          </a:p>
        </p:txBody>
      </p:sp>
    </p:spTree>
    <p:extLst>
      <p:ext uri="{BB962C8B-B14F-4D97-AF65-F5344CB8AC3E}">
        <p14:creationId xmlns:p14="http://schemas.microsoft.com/office/powerpoint/2010/main" val="1371737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304" y="520994"/>
            <a:ext cx="10979392" cy="1308443"/>
          </a:xfrm>
          <a:noFill/>
        </p:spPr>
        <p:txBody>
          <a:bodyPr>
            <a:noAutofit/>
          </a:bodyPr>
          <a:lstStyle/>
          <a:p>
            <a:pPr algn="ctr"/>
            <a:r>
              <a:rPr lang="en-US" sz="4000" dirty="0"/>
              <a:t>Person specification | Desirable and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8AA23-D8D0-93BE-5C5F-103A750B0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4902" y="1829437"/>
            <a:ext cx="10122195" cy="3867018"/>
          </a:xfrm>
          <a:noFill/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Desirable: experience of teaching or peer mentoring; curriculum design; learning platforms; AI evaluation; digital accessibility; stakeholder engagement.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Assessment: application evidence + structured interview + brief practical scenario.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Scoring: 1–5 anchored scale per question; consistent prompts and panel moderation.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Avoid requiring commercial AI subscriptions or narrow vendor credentials.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E39E6080-E7F0-678F-65B9-B64B99BDF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0DC6DC-FDE1-1888-3790-5517978B0C50}"/>
              </a:ext>
            </a:extLst>
          </p:cNvPr>
          <p:cNvSpPr txBox="1"/>
          <p:nvPr/>
        </p:nvSpPr>
        <p:spPr>
          <a:xfrm>
            <a:off x="1034902" y="6042102"/>
            <a:ext cx="622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(Miao, </a:t>
            </a:r>
            <a:r>
              <a:rPr lang="en-US" dirty="0" err="1"/>
              <a:t>Shiohira</a:t>
            </a:r>
            <a:r>
              <a:rPr lang="en-US" dirty="0"/>
              <a:t> and Lao, 2024; Attewell,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241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3376" y="376393"/>
            <a:ext cx="10155369" cy="910147"/>
          </a:xfrm>
          <a:noFill/>
        </p:spPr>
        <p:txBody>
          <a:bodyPr>
            <a:noAutofit/>
          </a:bodyPr>
          <a:lstStyle/>
          <a:p>
            <a:r>
              <a:rPr lang="en-US" sz="4000" dirty="0"/>
              <a:t>Student AI literacy | 2026–27 </a:t>
            </a:r>
            <a:r>
              <a:rPr lang="en-US" sz="4000" dirty="0" err="1"/>
              <a:t>programme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E640F-7F5A-BDB7-205D-765FA80B6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893" y="1648046"/>
            <a:ext cx="10324214" cy="3987210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1. Foundations: how generative and agentic AI work; strengths and limitations.</a:t>
            </a:r>
          </a:p>
          <a:p>
            <a:pPr>
              <a:lnSpc>
                <a:spcPct val="150000"/>
              </a:lnSpc>
            </a:pPr>
            <a:r>
              <a:rPr lang="en-US" dirty="0"/>
              <a:t>2. Verification: hallucinations, sources, bias, fact-checking and critical judgement.</a:t>
            </a:r>
          </a:p>
          <a:p>
            <a:pPr>
              <a:lnSpc>
                <a:spcPct val="150000"/>
              </a:lnSpc>
            </a:pPr>
            <a:r>
              <a:rPr lang="en-US" dirty="0"/>
              <a:t>3. Responsible practice: privacy, copyright, disclosure and assessment boundaries.</a:t>
            </a:r>
          </a:p>
          <a:p>
            <a:pPr>
              <a:lnSpc>
                <a:spcPct val="150000"/>
              </a:lnSpc>
            </a:pPr>
            <a:r>
              <a:rPr lang="en-US" dirty="0"/>
              <a:t>4. Applied workshops: subject-specific tasks with human oversight.</a:t>
            </a:r>
          </a:p>
          <a:p>
            <a:pPr>
              <a:lnSpc>
                <a:spcPct val="150000"/>
              </a:lnSpc>
            </a:pPr>
            <a:r>
              <a:rPr lang="en-US" dirty="0"/>
              <a:t>5. Employability: AI-assisted workflows, evaluation and professional judgement.</a:t>
            </a:r>
          </a:p>
          <a:p>
            <a:pPr>
              <a:lnSpc>
                <a:spcPct val="150000"/>
              </a:lnSpc>
            </a:pPr>
            <a:r>
              <a:rPr lang="en-US" dirty="0"/>
              <a:t>6. Reflection: demonstrate what the student—not the tool—has learned.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93736AF-0027-E734-82A8-010D7129D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1AB0E4-F4B3-64E2-4694-0754074D8234}"/>
              </a:ext>
            </a:extLst>
          </p:cNvPr>
          <p:cNvSpPr txBox="1"/>
          <p:nvPr/>
        </p:nvSpPr>
        <p:spPr>
          <a:xfrm>
            <a:off x="584789" y="5914462"/>
            <a:ext cx="7517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(Miao, </a:t>
            </a:r>
            <a:r>
              <a:rPr lang="en-US" dirty="0" err="1"/>
              <a:t>Shiohira</a:t>
            </a:r>
            <a:r>
              <a:rPr lang="en-US" dirty="0"/>
              <a:t> and Lao, 2024; Ng et al., 2021; </a:t>
            </a:r>
            <a:r>
              <a:rPr lang="en-US" dirty="0" err="1"/>
              <a:t>Kasneci</a:t>
            </a:r>
            <a:r>
              <a:rPr lang="en-US" dirty="0"/>
              <a:t> et al., 2023)</a:t>
            </a:r>
          </a:p>
        </p:txBody>
      </p:sp>
    </p:spTree>
    <p:extLst>
      <p:ext uri="{BB962C8B-B14F-4D97-AF65-F5344CB8AC3E}">
        <p14:creationId xmlns:p14="http://schemas.microsoft.com/office/powerpoint/2010/main" val="729609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6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39">
            <a:extLst>
              <a:ext uri="{FF2B5EF4-FFF2-40B4-BE49-F238E27FC236}">
                <a16:creationId xmlns:a16="http://schemas.microsoft.com/office/drawing/2014/main" id="{8379642C-E68E-6B74-254B-94BD00544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95" y="563526"/>
            <a:ext cx="10913187" cy="829339"/>
          </a:xfrm>
        </p:spPr>
        <p:txBody>
          <a:bodyPr>
            <a:normAutofit/>
          </a:bodyPr>
          <a:lstStyle/>
          <a:p>
            <a:r>
              <a:rPr lang="en-US" sz="4000" dirty="0"/>
              <a:t>Delivery plan | First academic year</a:t>
            </a:r>
            <a:endParaRPr lang="en-GB" sz="4000" dirty="0"/>
          </a:p>
        </p:txBody>
      </p:sp>
      <p:graphicFrame>
        <p:nvGraphicFramePr>
          <p:cNvPr id="41" name="Diagram 40">
            <a:extLst>
              <a:ext uri="{FF2B5EF4-FFF2-40B4-BE49-F238E27FC236}">
                <a16:creationId xmlns:a16="http://schemas.microsoft.com/office/drawing/2014/main" id="{E6D481E5-C10D-4967-E3AB-523B23C8E3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2442237"/>
              </p:ext>
            </p:extLst>
          </p:nvPr>
        </p:nvGraphicFramePr>
        <p:xfrm>
          <a:off x="520995" y="1499191"/>
          <a:ext cx="10838759" cy="3136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2" name="TextBox 41">
            <a:extLst>
              <a:ext uri="{FF2B5EF4-FFF2-40B4-BE49-F238E27FC236}">
                <a16:creationId xmlns:a16="http://schemas.microsoft.com/office/drawing/2014/main" id="{F9714F08-277D-1FDC-F545-87565C6E0FED}"/>
              </a:ext>
            </a:extLst>
          </p:cNvPr>
          <p:cNvSpPr txBox="1"/>
          <p:nvPr/>
        </p:nvSpPr>
        <p:spPr>
          <a:xfrm>
            <a:off x="671941" y="5004866"/>
            <a:ext cx="105368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D1D51"/>
                </a:solidFill>
              </a:rPr>
              <a:t>Suggested indicators: completion, pre/post scenario scores, satisfaction, access gaps and reported policy clarity.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21A7AD8-C7A8-AD29-3FEC-1E71AD7CFDA4}"/>
              </a:ext>
            </a:extLst>
          </p:cNvPr>
          <p:cNvSpPr txBox="1"/>
          <p:nvPr/>
        </p:nvSpPr>
        <p:spPr>
          <a:xfrm>
            <a:off x="903767" y="5879805"/>
            <a:ext cx="531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(Attewell, 2025; Miao and Holmes, 2023)</a:t>
            </a:r>
          </a:p>
        </p:txBody>
      </p:sp>
    </p:spTree>
    <p:extLst>
      <p:ext uri="{BB962C8B-B14F-4D97-AF65-F5344CB8AC3E}">
        <p14:creationId xmlns:p14="http://schemas.microsoft.com/office/powerpoint/2010/main" val="1210802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45968-70F7-0180-6448-3547E442E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84" y="567142"/>
            <a:ext cx="11281144" cy="1190846"/>
          </a:xfrm>
          <a:noFill/>
        </p:spPr>
        <p:txBody>
          <a:bodyPr>
            <a:noAutofit/>
          </a:bodyPr>
          <a:lstStyle/>
          <a:p>
            <a:r>
              <a:rPr lang="en-US" sz="4000" dirty="0"/>
              <a:t>Institutional readiness | Shared responsibility</a:t>
            </a:r>
            <a:br>
              <a:rPr lang="en-US" sz="4000" dirty="0"/>
            </a:br>
            <a:endParaRPr lang="en-US" sz="4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15CE58D-2739-522B-7C3A-6A7C98536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0553" y="1904929"/>
            <a:ext cx="10100080" cy="4006773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Academic staff: clear assessment-level AI permissions; authentic assessment and feedback.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Management: governance, procurement, risk register, funding and staff CPD.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Library: source verification, referencing and information-literacy workshops.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Learner developers: writing, study skills, accessible alternatives and disclosure.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Careers officers: responsible AI use for applications and workplace scenarios.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Students: co-design, feedback and peer ambassadors.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F3F922-669F-7D93-0C1C-D5B16E397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723AE0-88BD-2E87-6DAA-EDFF31B6C2F2}"/>
              </a:ext>
            </a:extLst>
          </p:cNvPr>
          <p:cNvSpPr txBox="1"/>
          <p:nvPr/>
        </p:nvSpPr>
        <p:spPr>
          <a:xfrm>
            <a:off x="1105786" y="6193669"/>
            <a:ext cx="4221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(Miao and Holmes, 2023; Attewell,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977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C59F6-9B22-C211-4B4C-A2FD4B914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246" y="510361"/>
            <a:ext cx="10527508" cy="744917"/>
          </a:xfrm>
          <a:noFill/>
        </p:spPr>
        <p:txBody>
          <a:bodyPr>
            <a:noAutofit/>
          </a:bodyPr>
          <a:lstStyle/>
          <a:p>
            <a:r>
              <a:rPr lang="en-US" sz="4000" dirty="0"/>
              <a:t>Interview Questions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EAF320-61B9-87FA-4DF5-7C3B0DC12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A8CB3D7F-9031-15B0-3411-ED66DCA70EA8}"/>
              </a:ext>
            </a:extLst>
          </p:cNvPr>
          <p:cNvGraphicFramePr>
            <a:graphicFrameLocks noGrp="1"/>
          </p:cNvGraphicFramePr>
          <p:nvPr>
            <p:ph idx="13"/>
            <p:extLst>
              <p:ext uri="{D42A27DB-BD31-4B8C-83A1-F6EECF244321}">
                <p14:modId xmlns:p14="http://schemas.microsoft.com/office/powerpoint/2010/main" val="1000385059"/>
              </p:ext>
            </p:extLst>
          </p:nvPr>
        </p:nvGraphicFramePr>
        <p:xfrm>
          <a:off x="631503" y="1456661"/>
          <a:ext cx="10728251" cy="4542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46306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034E89-1952-5288-08A0-70A4A73BE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586" y="372138"/>
            <a:ext cx="11306024" cy="696433"/>
          </a:xfrm>
          <a:noFill/>
        </p:spPr>
        <p:txBody>
          <a:bodyPr anchor="ctr">
            <a:noAutofit/>
          </a:bodyPr>
          <a:lstStyle/>
          <a:p>
            <a:pPr algn="l"/>
            <a:r>
              <a:rPr lang="en-US" sz="4000" dirty="0"/>
              <a:t>15-minute interview | Fair scoring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74C139-7BFB-89D7-F60B-6FA0528534BA}"/>
              </a:ext>
            </a:extLst>
          </p:cNvPr>
          <p:cNvSpPr txBox="1"/>
          <p:nvPr/>
        </p:nvSpPr>
        <p:spPr>
          <a:xfrm>
            <a:off x="561753" y="1360967"/>
            <a:ext cx="11068493" cy="4471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D1D51"/>
                </a:solidFill>
              </a:rPr>
              <a:t>Opening and role context: 1 minute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D1D51"/>
                </a:solidFill>
              </a:rPr>
              <a:t>Questions 1–7: approximately 12 minutes total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D1D51"/>
                </a:solidFill>
              </a:rPr>
              <a:t>Candidate final comments: 1 minute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D1D51"/>
                </a:solidFill>
              </a:rPr>
              <a:t>Close: 1 minute</a:t>
            </a:r>
          </a:p>
          <a:p>
            <a:pPr>
              <a:lnSpc>
                <a:spcPct val="150000"/>
              </a:lnSpc>
            </a:pPr>
            <a:endParaRPr lang="en-US" sz="2400" dirty="0">
              <a:solidFill>
                <a:srgbClr val="0D1D51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D1D51"/>
                </a:solidFill>
              </a:rPr>
              <a:t>Each question scored 1–5: 1 = limited evidence; 3 = competent and relevant; 5 = specific, ethical, feasible and evaluative.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D1D51"/>
                </a:solidFill>
              </a:rPr>
              <a:t>Panel records evidence, not impressions; apply the same criteria to all candidates.</a:t>
            </a:r>
          </a:p>
        </p:txBody>
      </p:sp>
    </p:spTree>
    <p:extLst>
      <p:ext uri="{BB962C8B-B14F-4D97-AF65-F5344CB8AC3E}">
        <p14:creationId xmlns:p14="http://schemas.microsoft.com/office/powerpoint/2010/main" val="30580855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E453D-B002-8084-B719-D2E3150930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6055" y="186070"/>
            <a:ext cx="10827559" cy="983512"/>
          </a:xfrm>
        </p:spPr>
        <p:txBody>
          <a:bodyPr/>
          <a:lstStyle/>
          <a:p>
            <a:r>
              <a:rPr lang="en-US" sz="4000" dirty="0"/>
              <a:t>Recommendation | Recruit for judgement, not hype</a:t>
            </a:r>
            <a:endParaRPr lang="en-GB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DD91AD-134C-A8CA-4B50-F649FEFD913A}"/>
              </a:ext>
            </a:extLst>
          </p:cNvPr>
          <p:cNvSpPr txBox="1"/>
          <p:nvPr/>
        </p:nvSpPr>
        <p:spPr>
          <a:xfrm>
            <a:off x="723014" y="1604433"/>
            <a:ext cx="10487316" cy="3917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D1D51"/>
                </a:solidFill>
              </a:rPr>
              <a:t>Appoint a Graduate AI Strategist to coordinate an inclusive 2026–27 pilot.</a:t>
            </a:r>
          </a:p>
          <a:p>
            <a:pPr>
              <a:lnSpc>
                <a:spcPct val="150000"/>
              </a:lnSpc>
            </a:pPr>
            <a:endParaRPr lang="en-US" sz="2400" dirty="0">
              <a:solidFill>
                <a:srgbClr val="0D1D51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D1D51"/>
                </a:solidFill>
              </a:rPr>
              <a:t>Success means students can use AI transparently, challenge outputs, protect data and demonstrate independent learning.</a:t>
            </a:r>
          </a:p>
          <a:p>
            <a:pPr>
              <a:lnSpc>
                <a:spcPct val="150000"/>
              </a:lnSpc>
            </a:pPr>
            <a:endParaRPr lang="en-US" sz="2400" dirty="0">
              <a:solidFill>
                <a:srgbClr val="0D1D51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dirty="0" err="1">
                <a:solidFill>
                  <a:srgbClr val="0D1D51"/>
                </a:solidFill>
              </a:rPr>
              <a:t>Prioritise</a:t>
            </a:r>
            <a:r>
              <a:rPr lang="en-US" sz="2400" dirty="0">
                <a:solidFill>
                  <a:srgbClr val="0D1D51"/>
                </a:solidFill>
              </a:rPr>
              <a:t> clear rules, staff development, student partnership and measurable outcomes over tool adoption alone.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8ABCFA-9A37-4C85-AFFC-0E7263628F16}"/>
              </a:ext>
            </a:extLst>
          </p:cNvPr>
          <p:cNvSpPr txBox="1"/>
          <p:nvPr/>
        </p:nvSpPr>
        <p:spPr>
          <a:xfrm>
            <a:off x="606055" y="6209414"/>
            <a:ext cx="8176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dirty="0"/>
              <a:t>(Kasneci et al., 2023; Miao and Holmes, 2023; Attewell, 2025; Ng et al., 2021)</a:t>
            </a:r>
          </a:p>
        </p:txBody>
      </p:sp>
    </p:spTree>
    <p:extLst>
      <p:ext uri="{BB962C8B-B14F-4D97-AF65-F5344CB8AC3E}">
        <p14:creationId xmlns:p14="http://schemas.microsoft.com/office/powerpoint/2010/main" val="946012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3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30A76-B788-B363-104E-266B7C7F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2" y="616688"/>
            <a:ext cx="10720666" cy="925670"/>
          </a:xfrm>
          <a:noFill/>
        </p:spPr>
        <p:txBody>
          <a:bodyPr anchor="b">
            <a:noAutofit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8542-FCE1-3AE6-C6C9-17975609D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182" y="1542358"/>
            <a:ext cx="10919636" cy="4698954"/>
          </a:xfrm>
          <a:noFill/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Attewell, S. (2025) Student perceptions of AI 2025. Available at: https://www.jisc.ac.uk/reports/student-perceptions-of-ai-2025 (Accessed: 16 October 2026).</a:t>
            </a:r>
          </a:p>
          <a:p>
            <a:endParaRPr lang="en-US" dirty="0"/>
          </a:p>
          <a:p>
            <a:r>
              <a:rPr lang="en-US" dirty="0" err="1"/>
              <a:t>Kasneci</a:t>
            </a:r>
            <a:r>
              <a:rPr lang="en-US" dirty="0"/>
              <a:t>, E. et al. (2023) ‘ChatGPT for good? On opportunities and challenges of large language models for education’, Learning and Individual Differences, 103, 102274. </a:t>
            </a:r>
            <a:r>
              <a:rPr lang="en-US" dirty="0" err="1"/>
              <a:t>doi</a:t>
            </a:r>
            <a:r>
              <a:rPr lang="en-US" dirty="0"/>
              <a:t>: 10.1016/j.lindif.2023.102274.</a:t>
            </a:r>
          </a:p>
          <a:p>
            <a:endParaRPr lang="en-US" dirty="0"/>
          </a:p>
          <a:p>
            <a:r>
              <a:rPr lang="en-US" dirty="0"/>
              <a:t>Miao, F. and Holmes, W. (2023) Guidance for generative AI in education and research. Paris: UNESCO. Available at: https://www.unesco.org/en/articles/guidance-generative-ai-education-and-research (Accessed: 16 October 2026).</a:t>
            </a:r>
          </a:p>
          <a:p>
            <a:r>
              <a:rPr lang="en-US" dirty="0"/>
              <a:t>Miao, F. and </a:t>
            </a:r>
            <a:r>
              <a:rPr lang="en-US" dirty="0" err="1"/>
              <a:t>Cukurova</a:t>
            </a:r>
            <a:r>
              <a:rPr lang="en-US" dirty="0"/>
              <a:t>, M. (2024) AI competency framework for teachers. Paris: UNESCO. Available at: https://www.unesco.org/en/articles/ai-competency-framework-teachers (Accessed: 17 October 2026).</a:t>
            </a:r>
          </a:p>
          <a:p>
            <a:endParaRPr lang="en-US" dirty="0"/>
          </a:p>
          <a:p>
            <a:r>
              <a:rPr lang="en-US" dirty="0"/>
              <a:t>Ng, D.T.K., Leung, J.K.L., Chu, S.K.W. and Qiao, M.S. (2021) ‘Conceptualizing AI literacy: An exploratory review’, Computers and Education: Artificial Intelligence, 2, 100041. Available at: https://doi.org/10.1016/j.caeai.2021.100041 (Accessed: 17 October 2026).</a:t>
            </a:r>
          </a:p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F21905C-1BD6-BF3F-5B8B-B9AD53017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7779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A0D7AA-8A21-B977-56ED-94406F299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856" y="56450"/>
            <a:ext cx="9912096" cy="2743200"/>
          </a:xfrm>
          <a:noFill/>
        </p:spPr>
        <p:txBody>
          <a:bodyPr anchor="b">
            <a:noAutofit/>
          </a:bodyPr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75161665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Blue spheres">
      <a:dk1>
        <a:srgbClr val="000000"/>
      </a:dk1>
      <a:lt1>
        <a:srgbClr val="FFFFFF"/>
      </a:lt1>
      <a:dk2>
        <a:srgbClr val="E3E7ED"/>
      </a:dk2>
      <a:lt2>
        <a:srgbClr val="E8E8E8"/>
      </a:lt2>
      <a:accent1>
        <a:srgbClr val="7673F7"/>
      </a:accent1>
      <a:accent2>
        <a:srgbClr val="B8C2FD"/>
      </a:accent2>
      <a:accent3>
        <a:srgbClr val="DFE3FC"/>
      </a:accent3>
      <a:accent4>
        <a:srgbClr val="55B3FD"/>
      </a:accent4>
      <a:accent5>
        <a:srgbClr val="99F7F7"/>
      </a:accent5>
      <a:accent6>
        <a:srgbClr val="FEE43F"/>
      </a:accent6>
      <a:hlink>
        <a:srgbClr val="467886"/>
      </a:hlink>
      <a:folHlink>
        <a:srgbClr val="96607D"/>
      </a:folHlink>
    </a:clrScheme>
    <a:fontScheme name="Custom 23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4076243_win32_CP_V3" id="{81AB0711-29F9-49D0-8A73-16AF25FD4C08}" vid="{D5AD44AB-53B9-4654-A4F8-1821A28F27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EA9B47F-3DD8-4645-81DC-B88780643C07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67F3CB5-3475-4129-AB60-D0C937DE91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0C07E3D-60A7-4F4E-8208-D9CCD01982C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{3C1594F7-1854-4A66-A9F5-905123DBDABA}TFe0477ef9-9f2d-4b87-affc-d12e0392d854559ff90c_win32-318c398b1f8a</Template>
  <TotalTime>1695</TotalTime>
  <Words>1263</Words>
  <Application>Microsoft Office PowerPoint</Application>
  <PresentationFormat>Widescreen</PresentationFormat>
  <Paragraphs>113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Wingdings</vt:lpstr>
      <vt:lpstr>Custom</vt:lpstr>
      <vt:lpstr>       Recruiting a Graduate AI Strategist  By Alexandra Chistol Student ID2319949 Module Principles of Human Resource Management LCBB5012 Lecturer: Dr Trinh Nguyen  </vt:lpstr>
      <vt:lpstr>The strategic case for recruitment</vt:lpstr>
      <vt:lpstr>    Proposed job description | Role profile </vt:lpstr>
      <vt:lpstr>Job description | Main responsibilities</vt:lpstr>
      <vt:lpstr>Person specification | Essential</vt:lpstr>
      <vt:lpstr>Person specification | Desirable and assessment</vt:lpstr>
      <vt:lpstr>Student AI literacy | 2026–27 programme</vt:lpstr>
      <vt:lpstr>Delivery plan | First academic year</vt:lpstr>
      <vt:lpstr>Institutional readiness | Shared responsibility </vt:lpstr>
      <vt:lpstr>Interview Questions</vt:lpstr>
      <vt:lpstr>15-minute interview | Fair scoring</vt:lpstr>
      <vt:lpstr>Recommendation | Recruit for judgement, not hype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 chistol</dc:creator>
  <cp:lastModifiedBy>alex chistol</cp:lastModifiedBy>
  <cp:revision>1</cp:revision>
  <dcterms:created xsi:type="dcterms:W3CDTF">2026-10-16T15:31:13Z</dcterms:created>
  <dcterms:modified xsi:type="dcterms:W3CDTF">2026-10-17T19:46:42Z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