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8" r:id="rId3"/>
    <p:sldId id="259" r:id="rId4"/>
    <p:sldId id="260" r:id="rId5"/>
    <p:sldId id="265" r:id="rId6"/>
    <p:sldId id="300" r:id="rId7"/>
    <p:sldId id="303" r:id="rId8"/>
    <p:sldId id="266" r:id="rId9"/>
    <p:sldId id="288" r:id="rId10"/>
    <p:sldId id="286" r:id="rId11"/>
    <p:sldId id="289" r:id="rId12"/>
    <p:sldId id="302" r:id="rId13"/>
    <p:sldId id="304" r:id="rId14"/>
    <p:sldId id="290" r:id="rId15"/>
    <p:sldId id="291" r:id="rId16"/>
    <p:sldId id="292" r:id="rId17"/>
    <p:sldId id="305" r:id="rId18"/>
    <p:sldId id="306" r:id="rId19"/>
    <p:sldId id="293" r:id="rId20"/>
    <p:sldId id="294" r:id="rId21"/>
    <p:sldId id="295" r:id="rId22"/>
    <p:sldId id="307" r:id="rId23"/>
    <p:sldId id="308" r:id="rId24"/>
    <p:sldId id="296" r:id="rId25"/>
    <p:sldId id="297" r:id="rId26"/>
    <p:sldId id="298" r:id="rId27"/>
    <p:sldId id="309" r:id="rId28"/>
    <p:sldId id="310" r:id="rId29"/>
    <p:sldId id="261" r:id="rId30"/>
    <p:sldId id="299" r:id="rId31"/>
    <p:sldId id="28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77" autoAdjust="0"/>
    <p:restoredTop sz="94694"/>
  </p:normalViewPr>
  <p:slideViewPr>
    <p:cSldViewPr snapToGrid="0">
      <p:cViewPr varScale="1">
        <p:scale>
          <a:sx n="73" d="100"/>
          <a:sy n="73" d="100"/>
        </p:scale>
        <p:origin x="106" y="4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578EFD-4779-4813-9660-7FE431520BE9}"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C54A1068-2DCA-42F0-9EDA-C79E9C5B0B1C}">
      <dgm:prSet/>
      <dgm:spPr/>
      <dgm:t>
        <a:bodyPr/>
        <a:lstStyle/>
        <a:p>
          <a:r>
            <a:rPr lang="en-GB" dirty="0"/>
            <a:t>Barrier and Solution  1 -   Imran</a:t>
          </a:r>
          <a:endParaRPr lang="en-US" dirty="0"/>
        </a:p>
      </dgm:t>
    </dgm:pt>
    <dgm:pt modelId="{EA3958A2-D163-491B-BD42-4D93287B417B}" type="parTrans" cxnId="{F04181F5-8677-40AC-85F0-9D8D9A34A74D}">
      <dgm:prSet/>
      <dgm:spPr/>
      <dgm:t>
        <a:bodyPr/>
        <a:lstStyle/>
        <a:p>
          <a:endParaRPr lang="en-US"/>
        </a:p>
      </dgm:t>
    </dgm:pt>
    <dgm:pt modelId="{38C57E54-17A8-4FEB-B16E-1F9CCE32E743}" type="sibTrans" cxnId="{F04181F5-8677-40AC-85F0-9D8D9A34A74D}">
      <dgm:prSet/>
      <dgm:spPr/>
      <dgm:t>
        <a:bodyPr/>
        <a:lstStyle/>
        <a:p>
          <a:endParaRPr lang="en-US"/>
        </a:p>
      </dgm:t>
    </dgm:pt>
    <dgm:pt modelId="{C29C8E21-4CD6-4AFE-A394-CABC32327499}">
      <dgm:prSet/>
      <dgm:spPr/>
      <dgm:t>
        <a:bodyPr/>
        <a:lstStyle/>
        <a:p>
          <a:r>
            <a:rPr lang="en-GB"/>
            <a:t>Barrier and Solution  2 -   Tanbir                                                          </a:t>
          </a:r>
          <a:endParaRPr lang="en-US"/>
        </a:p>
      </dgm:t>
    </dgm:pt>
    <dgm:pt modelId="{9D890D40-DB90-4039-A94C-68460977CF7D}" type="parTrans" cxnId="{8510E93F-6E56-45AD-B242-1426816169FB}">
      <dgm:prSet/>
      <dgm:spPr/>
      <dgm:t>
        <a:bodyPr/>
        <a:lstStyle/>
        <a:p>
          <a:endParaRPr lang="en-US"/>
        </a:p>
      </dgm:t>
    </dgm:pt>
    <dgm:pt modelId="{A1DCBB2A-9EB6-4028-98B0-0AC39FD00323}" type="sibTrans" cxnId="{8510E93F-6E56-45AD-B242-1426816169FB}">
      <dgm:prSet/>
      <dgm:spPr/>
      <dgm:t>
        <a:bodyPr/>
        <a:lstStyle/>
        <a:p>
          <a:endParaRPr lang="en-US"/>
        </a:p>
      </dgm:t>
    </dgm:pt>
    <dgm:pt modelId="{DB193974-C544-4EA8-86A8-6EEFD0AB0154}">
      <dgm:prSet/>
      <dgm:spPr/>
      <dgm:t>
        <a:bodyPr/>
        <a:lstStyle/>
        <a:p>
          <a:r>
            <a:rPr lang="en-GB" dirty="0"/>
            <a:t>Barrier and Solution  3 -   Vasilis</a:t>
          </a:r>
          <a:endParaRPr lang="en-US" dirty="0"/>
        </a:p>
      </dgm:t>
    </dgm:pt>
    <dgm:pt modelId="{ECBB46DA-082C-4B62-BA51-F311FE899FDF}" type="parTrans" cxnId="{41629D87-883D-4A20-8662-F90E51AE1CA2}">
      <dgm:prSet/>
      <dgm:spPr/>
      <dgm:t>
        <a:bodyPr/>
        <a:lstStyle/>
        <a:p>
          <a:endParaRPr lang="en-US"/>
        </a:p>
      </dgm:t>
    </dgm:pt>
    <dgm:pt modelId="{917C1850-3C7A-4562-B969-9FD50D4668AD}" type="sibTrans" cxnId="{41629D87-883D-4A20-8662-F90E51AE1CA2}">
      <dgm:prSet/>
      <dgm:spPr/>
      <dgm:t>
        <a:bodyPr/>
        <a:lstStyle/>
        <a:p>
          <a:endParaRPr lang="en-US"/>
        </a:p>
      </dgm:t>
    </dgm:pt>
    <dgm:pt modelId="{0E53B286-3E18-4ABE-A191-680625C275E2}">
      <dgm:prSet/>
      <dgm:spPr/>
      <dgm:t>
        <a:bodyPr/>
        <a:lstStyle/>
        <a:p>
          <a:r>
            <a:rPr lang="en-GB"/>
            <a:t>Barrier and Solution  4-    Murtaza</a:t>
          </a:r>
          <a:endParaRPr lang="en-US"/>
        </a:p>
      </dgm:t>
    </dgm:pt>
    <dgm:pt modelId="{437E60EB-65EC-4EC8-A434-CEE0357A0FAD}" type="parTrans" cxnId="{653BC228-F362-48A3-8083-4A6486194C49}">
      <dgm:prSet/>
      <dgm:spPr/>
      <dgm:t>
        <a:bodyPr/>
        <a:lstStyle/>
        <a:p>
          <a:endParaRPr lang="en-US"/>
        </a:p>
      </dgm:t>
    </dgm:pt>
    <dgm:pt modelId="{7E30A626-1C07-4BF5-8128-170D63496AF3}" type="sibTrans" cxnId="{653BC228-F362-48A3-8083-4A6486194C49}">
      <dgm:prSet/>
      <dgm:spPr/>
      <dgm:t>
        <a:bodyPr/>
        <a:lstStyle/>
        <a:p>
          <a:endParaRPr lang="en-US"/>
        </a:p>
      </dgm:t>
    </dgm:pt>
    <dgm:pt modelId="{6C952AD0-09F0-498D-8EC0-EE9E4ADB2410}">
      <dgm:prSet/>
      <dgm:spPr/>
      <dgm:t>
        <a:bodyPr/>
        <a:lstStyle/>
        <a:p>
          <a:r>
            <a:rPr lang="en-GB" dirty="0"/>
            <a:t>Barrier and Solution  5 -   Marcus</a:t>
          </a:r>
          <a:endParaRPr lang="en-US" dirty="0"/>
        </a:p>
      </dgm:t>
    </dgm:pt>
    <dgm:pt modelId="{FB6BEFA0-16DB-45A7-BDC1-880F35809F0E}" type="parTrans" cxnId="{DEBCE897-63C1-4C91-8C71-7E2A801D7858}">
      <dgm:prSet/>
      <dgm:spPr/>
      <dgm:t>
        <a:bodyPr/>
        <a:lstStyle/>
        <a:p>
          <a:endParaRPr lang="en-US"/>
        </a:p>
      </dgm:t>
    </dgm:pt>
    <dgm:pt modelId="{D3BB7B5A-97F3-4E34-9F0C-D85A03DFCFF1}" type="sibTrans" cxnId="{DEBCE897-63C1-4C91-8C71-7E2A801D7858}">
      <dgm:prSet/>
      <dgm:spPr/>
      <dgm:t>
        <a:bodyPr/>
        <a:lstStyle/>
        <a:p>
          <a:endParaRPr lang="en-US"/>
        </a:p>
      </dgm:t>
    </dgm:pt>
    <dgm:pt modelId="{4A67A5DC-A36F-457C-9D7A-BF2AC7921929}">
      <dgm:prSet/>
      <dgm:spPr/>
      <dgm:t>
        <a:bodyPr/>
        <a:lstStyle/>
        <a:p>
          <a:r>
            <a:rPr lang="en-GB" dirty="0"/>
            <a:t>Conclusion - Murtaza</a:t>
          </a:r>
          <a:endParaRPr lang="en-US" dirty="0"/>
        </a:p>
      </dgm:t>
    </dgm:pt>
    <dgm:pt modelId="{8592FC6C-4204-4376-A7A6-937AC5849D34}" type="parTrans" cxnId="{89970485-4CBC-4B48-A9BD-AD6F174DDA7A}">
      <dgm:prSet/>
      <dgm:spPr/>
      <dgm:t>
        <a:bodyPr/>
        <a:lstStyle/>
        <a:p>
          <a:endParaRPr lang="en-US"/>
        </a:p>
      </dgm:t>
    </dgm:pt>
    <dgm:pt modelId="{6C6D2CAB-3D87-4FAD-9C15-5E767828841C}" type="sibTrans" cxnId="{89970485-4CBC-4B48-A9BD-AD6F174DDA7A}">
      <dgm:prSet/>
      <dgm:spPr/>
      <dgm:t>
        <a:bodyPr/>
        <a:lstStyle/>
        <a:p>
          <a:endParaRPr lang="en-US"/>
        </a:p>
      </dgm:t>
    </dgm:pt>
    <dgm:pt modelId="{117A4277-C53C-435C-8EF5-4457630B2897}">
      <dgm:prSet/>
      <dgm:spPr/>
      <dgm:t>
        <a:bodyPr/>
        <a:lstStyle/>
        <a:p>
          <a:r>
            <a:rPr lang="en-GB"/>
            <a:t>References </a:t>
          </a:r>
          <a:endParaRPr lang="en-US"/>
        </a:p>
      </dgm:t>
    </dgm:pt>
    <dgm:pt modelId="{D01A442E-9C61-4E62-983D-86277BD6068F}" type="parTrans" cxnId="{213B1633-A3A6-447B-89E9-0862BCE7F006}">
      <dgm:prSet/>
      <dgm:spPr/>
      <dgm:t>
        <a:bodyPr/>
        <a:lstStyle/>
        <a:p>
          <a:endParaRPr lang="en-US"/>
        </a:p>
      </dgm:t>
    </dgm:pt>
    <dgm:pt modelId="{20627ACD-83D1-49C4-A029-8E317D127F85}" type="sibTrans" cxnId="{213B1633-A3A6-447B-89E9-0862BCE7F006}">
      <dgm:prSet/>
      <dgm:spPr/>
      <dgm:t>
        <a:bodyPr/>
        <a:lstStyle/>
        <a:p>
          <a:endParaRPr lang="en-US"/>
        </a:p>
      </dgm:t>
    </dgm:pt>
    <dgm:pt modelId="{96448456-2D5A-4D36-B5DE-B3BCF118D67D}">
      <dgm:prSet/>
      <dgm:spPr/>
      <dgm:t>
        <a:bodyPr/>
        <a:lstStyle/>
        <a:p>
          <a:r>
            <a:rPr lang="en-GB"/>
            <a:t>Questions</a:t>
          </a:r>
          <a:endParaRPr lang="en-US"/>
        </a:p>
      </dgm:t>
    </dgm:pt>
    <dgm:pt modelId="{E16471EA-FCF8-42F6-872A-6D6C6C776E8B}" type="parTrans" cxnId="{6F86C225-F3AA-4369-978A-0A00B453478D}">
      <dgm:prSet/>
      <dgm:spPr/>
      <dgm:t>
        <a:bodyPr/>
        <a:lstStyle/>
        <a:p>
          <a:endParaRPr lang="en-US"/>
        </a:p>
      </dgm:t>
    </dgm:pt>
    <dgm:pt modelId="{8A73EDED-D6AA-44EC-BD6F-81064EF0319F}" type="sibTrans" cxnId="{6F86C225-F3AA-4369-978A-0A00B453478D}">
      <dgm:prSet/>
      <dgm:spPr/>
      <dgm:t>
        <a:bodyPr/>
        <a:lstStyle/>
        <a:p>
          <a:endParaRPr lang="en-US"/>
        </a:p>
      </dgm:t>
    </dgm:pt>
    <dgm:pt modelId="{93D15FCA-1817-47C4-88A9-F09B67366717}" type="pres">
      <dgm:prSet presAssocID="{8D578EFD-4779-4813-9660-7FE431520BE9}" presName="vert0" presStyleCnt="0">
        <dgm:presLayoutVars>
          <dgm:dir/>
          <dgm:animOne val="branch"/>
          <dgm:animLvl val="lvl"/>
        </dgm:presLayoutVars>
      </dgm:prSet>
      <dgm:spPr/>
    </dgm:pt>
    <dgm:pt modelId="{9B4DF856-3216-403D-9FAC-DEE094E77725}" type="pres">
      <dgm:prSet presAssocID="{C54A1068-2DCA-42F0-9EDA-C79E9C5B0B1C}" presName="thickLine" presStyleLbl="alignNode1" presStyleIdx="0" presStyleCnt="8"/>
      <dgm:spPr/>
    </dgm:pt>
    <dgm:pt modelId="{3549DABF-5933-4DB9-95A3-78C3935D7A56}" type="pres">
      <dgm:prSet presAssocID="{C54A1068-2DCA-42F0-9EDA-C79E9C5B0B1C}" presName="horz1" presStyleCnt="0"/>
      <dgm:spPr/>
    </dgm:pt>
    <dgm:pt modelId="{5D185832-3882-45C6-845B-F969F9731587}" type="pres">
      <dgm:prSet presAssocID="{C54A1068-2DCA-42F0-9EDA-C79E9C5B0B1C}" presName="tx1" presStyleLbl="revTx" presStyleIdx="0" presStyleCnt="8"/>
      <dgm:spPr/>
    </dgm:pt>
    <dgm:pt modelId="{8220B6A6-51B4-4C3D-BF64-C0D4B05756F9}" type="pres">
      <dgm:prSet presAssocID="{C54A1068-2DCA-42F0-9EDA-C79E9C5B0B1C}" presName="vert1" presStyleCnt="0"/>
      <dgm:spPr/>
    </dgm:pt>
    <dgm:pt modelId="{762EDFA8-34C1-4844-86B2-E81B0E723F28}" type="pres">
      <dgm:prSet presAssocID="{C29C8E21-4CD6-4AFE-A394-CABC32327499}" presName="thickLine" presStyleLbl="alignNode1" presStyleIdx="1" presStyleCnt="8"/>
      <dgm:spPr/>
    </dgm:pt>
    <dgm:pt modelId="{CAB51CC3-116A-4562-AEAD-6A813DB26EF8}" type="pres">
      <dgm:prSet presAssocID="{C29C8E21-4CD6-4AFE-A394-CABC32327499}" presName="horz1" presStyleCnt="0"/>
      <dgm:spPr/>
    </dgm:pt>
    <dgm:pt modelId="{B3E9DBF5-8A49-40AD-B4F0-7759AFAE9894}" type="pres">
      <dgm:prSet presAssocID="{C29C8E21-4CD6-4AFE-A394-CABC32327499}" presName="tx1" presStyleLbl="revTx" presStyleIdx="1" presStyleCnt="8"/>
      <dgm:spPr/>
    </dgm:pt>
    <dgm:pt modelId="{F35E96E3-39B9-40B2-9FE1-039E83759A00}" type="pres">
      <dgm:prSet presAssocID="{C29C8E21-4CD6-4AFE-A394-CABC32327499}" presName="vert1" presStyleCnt="0"/>
      <dgm:spPr/>
    </dgm:pt>
    <dgm:pt modelId="{FC27731F-801F-4526-9FE4-CEA1268E00D0}" type="pres">
      <dgm:prSet presAssocID="{DB193974-C544-4EA8-86A8-6EEFD0AB0154}" presName="thickLine" presStyleLbl="alignNode1" presStyleIdx="2" presStyleCnt="8"/>
      <dgm:spPr/>
    </dgm:pt>
    <dgm:pt modelId="{17D4286A-4F4F-40A5-8AA5-7A9D9AD5C4F9}" type="pres">
      <dgm:prSet presAssocID="{DB193974-C544-4EA8-86A8-6EEFD0AB0154}" presName="horz1" presStyleCnt="0"/>
      <dgm:spPr/>
    </dgm:pt>
    <dgm:pt modelId="{57233EE7-F6BA-4E5F-AD74-A42603731E42}" type="pres">
      <dgm:prSet presAssocID="{DB193974-C544-4EA8-86A8-6EEFD0AB0154}" presName="tx1" presStyleLbl="revTx" presStyleIdx="2" presStyleCnt="8"/>
      <dgm:spPr/>
    </dgm:pt>
    <dgm:pt modelId="{93DDCA37-6E14-4A45-B4FF-3EAAB4C5DE15}" type="pres">
      <dgm:prSet presAssocID="{DB193974-C544-4EA8-86A8-6EEFD0AB0154}" presName="vert1" presStyleCnt="0"/>
      <dgm:spPr/>
    </dgm:pt>
    <dgm:pt modelId="{2F2075FA-D5B6-4B1E-BFBB-40656D110827}" type="pres">
      <dgm:prSet presAssocID="{0E53B286-3E18-4ABE-A191-680625C275E2}" presName="thickLine" presStyleLbl="alignNode1" presStyleIdx="3" presStyleCnt="8"/>
      <dgm:spPr/>
    </dgm:pt>
    <dgm:pt modelId="{8672DF25-ABA8-417F-AE2D-34623A3B9000}" type="pres">
      <dgm:prSet presAssocID="{0E53B286-3E18-4ABE-A191-680625C275E2}" presName="horz1" presStyleCnt="0"/>
      <dgm:spPr/>
    </dgm:pt>
    <dgm:pt modelId="{6EE44834-4D29-4F6B-8029-A4663727B44B}" type="pres">
      <dgm:prSet presAssocID="{0E53B286-3E18-4ABE-A191-680625C275E2}" presName="tx1" presStyleLbl="revTx" presStyleIdx="3" presStyleCnt="8"/>
      <dgm:spPr/>
    </dgm:pt>
    <dgm:pt modelId="{8CF725F2-3C9E-48DC-AFDA-2A1CD2D764D1}" type="pres">
      <dgm:prSet presAssocID="{0E53B286-3E18-4ABE-A191-680625C275E2}" presName="vert1" presStyleCnt="0"/>
      <dgm:spPr/>
    </dgm:pt>
    <dgm:pt modelId="{583F61B0-9AC7-4D87-B451-5BA3EA6D33D7}" type="pres">
      <dgm:prSet presAssocID="{6C952AD0-09F0-498D-8EC0-EE9E4ADB2410}" presName="thickLine" presStyleLbl="alignNode1" presStyleIdx="4" presStyleCnt="8"/>
      <dgm:spPr/>
    </dgm:pt>
    <dgm:pt modelId="{B3DEA6E8-C28A-4318-97A7-2343C0ECDC6A}" type="pres">
      <dgm:prSet presAssocID="{6C952AD0-09F0-498D-8EC0-EE9E4ADB2410}" presName="horz1" presStyleCnt="0"/>
      <dgm:spPr/>
    </dgm:pt>
    <dgm:pt modelId="{87E58166-8248-4E03-BB1E-5833245E8D1F}" type="pres">
      <dgm:prSet presAssocID="{6C952AD0-09F0-498D-8EC0-EE9E4ADB2410}" presName="tx1" presStyleLbl="revTx" presStyleIdx="4" presStyleCnt="8"/>
      <dgm:spPr/>
    </dgm:pt>
    <dgm:pt modelId="{7C5C9EE3-1D9B-4E4B-BB6B-0370C1FD06EB}" type="pres">
      <dgm:prSet presAssocID="{6C952AD0-09F0-498D-8EC0-EE9E4ADB2410}" presName="vert1" presStyleCnt="0"/>
      <dgm:spPr/>
    </dgm:pt>
    <dgm:pt modelId="{462837C0-C4C9-4AB1-B623-0804244E74ED}" type="pres">
      <dgm:prSet presAssocID="{4A67A5DC-A36F-457C-9D7A-BF2AC7921929}" presName="thickLine" presStyleLbl="alignNode1" presStyleIdx="5" presStyleCnt="8"/>
      <dgm:spPr/>
    </dgm:pt>
    <dgm:pt modelId="{65A22925-09B4-4C96-BAF1-65D3EB64A87A}" type="pres">
      <dgm:prSet presAssocID="{4A67A5DC-A36F-457C-9D7A-BF2AC7921929}" presName="horz1" presStyleCnt="0"/>
      <dgm:spPr/>
    </dgm:pt>
    <dgm:pt modelId="{65978769-EBEE-426A-82FB-8B09156847B5}" type="pres">
      <dgm:prSet presAssocID="{4A67A5DC-A36F-457C-9D7A-BF2AC7921929}" presName="tx1" presStyleLbl="revTx" presStyleIdx="5" presStyleCnt="8"/>
      <dgm:spPr/>
    </dgm:pt>
    <dgm:pt modelId="{13EFC1FA-07D7-41C9-9462-335AA54B14C9}" type="pres">
      <dgm:prSet presAssocID="{4A67A5DC-A36F-457C-9D7A-BF2AC7921929}" presName="vert1" presStyleCnt="0"/>
      <dgm:spPr/>
    </dgm:pt>
    <dgm:pt modelId="{48B8152F-1993-4BB3-B405-822AD65ECD66}" type="pres">
      <dgm:prSet presAssocID="{117A4277-C53C-435C-8EF5-4457630B2897}" presName="thickLine" presStyleLbl="alignNode1" presStyleIdx="6" presStyleCnt="8"/>
      <dgm:spPr/>
    </dgm:pt>
    <dgm:pt modelId="{50204B85-A2BC-4535-ACEB-BCC81C9A26D1}" type="pres">
      <dgm:prSet presAssocID="{117A4277-C53C-435C-8EF5-4457630B2897}" presName="horz1" presStyleCnt="0"/>
      <dgm:spPr/>
    </dgm:pt>
    <dgm:pt modelId="{2198E70D-EDC2-4FAD-86CE-B055BF71C3E5}" type="pres">
      <dgm:prSet presAssocID="{117A4277-C53C-435C-8EF5-4457630B2897}" presName="tx1" presStyleLbl="revTx" presStyleIdx="6" presStyleCnt="8"/>
      <dgm:spPr/>
    </dgm:pt>
    <dgm:pt modelId="{921FC29F-EB0C-4347-984F-BD89014A2C15}" type="pres">
      <dgm:prSet presAssocID="{117A4277-C53C-435C-8EF5-4457630B2897}" presName="vert1" presStyleCnt="0"/>
      <dgm:spPr/>
    </dgm:pt>
    <dgm:pt modelId="{5769CF3F-CB01-4147-9A90-606EAAABD4FC}" type="pres">
      <dgm:prSet presAssocID="{96448456-2D5A-4D36-B5DE-B3BCF118D67D}" presName="thickLine" presStyleLbl="alignNode1" presStyleIdx="7" presStyleCnt="8"/>
      <dgm:spPr/>
    </dgm:pt>
    <dgm:pt modelId="{2B75F644-BBF6-4BF0-97BC-6949FEFFFC00}" type="pres">
      <dgm:prSet presAssocID="{96448456-2D5A-4D36-B5DE-B3BCF118D67D}" presName="horz1" presStyleCnt="0"/>
      <dgm:spPr/>
    </dgm:pt>
    <dgm:pt modelId="{FADBB187-3268-4253-82BE-D32CAE9704DF}" type="pres">
      <dgm:prSet presAssocID="{96448456-2D5A-4D36-B5DE-B3BCF118D67D}" presName="tx1" presStyleLbl="revTx" presStyleIdx="7" presStyleCnt="8"/>
      <dgm:spPr/>
    </dgm:pt>
    <dgm:pt modelId="{2D3E0C51-14D2-4170-9A8F-691608EC4F0C}" type="pres">
      <dgm:prSet presAssocID="{96448456-2D5A-4D36-B5DE-B3BCF118D67D}" presName="vert1" presStyleCnt="0"/>
      <dgm:spPr/>
    </dgm:pt>
  </dgm:ptLst>
  <dgm:cxnLst>
    <dgm:cxn modelId="{F629B60D-37F2-47EC-98D8-1CA67CBDDFC8}" type="presOf" srcId="{DB193974-C544-4EA8-86A8-6EEFD0AB0154}" destId="{57233EE7-F6BA-4E5F-AD74-A42603731E42}" srcOrd="0" destOrd="0" presId="urn:microsoft.com/office/officeart/2008/layout/LinedList"/>
    <dgm:cxn modelId="{7A6A2A16-FFA8-405D-9317-3C2ADDC4AB9E}" type="presOf" srcId="{8D578EFD-4779-4813-9660-7FE431520BE9}" destId="{93D15FCA-1817-47C4-88A9-F09B67366717}" srcOrd="0" destOrd="0" presId="urn:microsoft.com/office/officeart/2008/layout/LinedList"/>
    <dgm:cxn modelId="{6F86C225-F3AA-4369-978A-0A00B453478D}" srcId="{8D578EFD-4779-4813-9660-7FE431520BE9}" destId="{96448456-2D5A-4D36-B5DE-B3BCF118D67D}" srcOrd="7" destOrd="0" parTransId="{E16471EA-FCF8-42F6-872A-6D6C6C776E8B}" sibTransId="{8A73EDED-D6AA-44EC-BD6F-81064EF0319F}"/>
    <dgm:cxn modelId="{653BC228-F362-48A3-8083-4A6486194C49}" srcId="{8D578EFD-4779-4813-9660-7FE431520BE9}" destId="{0E53B286-3E18-4ABE-A191-680625C275E2}" srcOrd="3" destOrd="0" parTransId="{437E60EB-65EC-4EC8-A434-CEE0357A0FAD}" sibTransId="{7E30A626-1C07-4BF5-8128-170D63496AF3}"/>
    <dgm:cxn modelId="{213B1633-A3A6-447B-89E9-0862BCE7F006}" srcId="{8D578EFD-4779-4813-9660-7FE431520BE9}" destId="{117A4277-C53C-435C-8EF5-4457630B2897}" srcOrd="6" destOrd="0" parTransId="{D01A442E-9C61-4E62-983D-86277BD6068F}" sibTransId="{20627ACD-83D1-49C4-A029-8E317D127F85}"/>
    <dgm:cxn modelId="{8510E93F-6E56-45AD-B242-1426816169FB}" srcId="{8D578EFD-4779-4813-9660-7FE431520BE9}" destId="{C29C8E21-4CD6-4AFE-A394-CABC32327499}" srcOrd="1" destOrd="0" parTransId="{9D890D40-DB90-4039-A94C-68460977CF7D}" sibTransId="{A1DCBB2A-9EB6-4028-98B0-0AC39FD00323}"/>
    <dgm:cxn modelId="{2FCBD16D-FBD6-4703-A310-F6DB828EA45F}" type="presOf" srcId="{C29C8E21-4CD6-4AFE-A394-CABC32327499}" destId="{B3E9DBF5-8A49-40AD-B4F0-7759AFAE9894}" srcOrd="0" destOrd="0" presId="urn:microsoft.com/office/officeart/2008/layout/LinedList"/>
    <dgm:cxn modelId="{5FA9736F-FD33-414B-92EC-55A0C9A29DCB}" type="presOf" srcId="{96448456-2D5A-4D36-B5DE-B3BCF118D67D}" destId="{FADBB187-3268-4253-82BE-D32CAE9704DF}" srcOrd="0" destOrd="0" presId="urn:microsoft.com/office/officeart/2008/layout/LinedList"/>
    <dgm:cxn modelId="{DB893183-687F-44A4-86DC-2595B9F6C84E}" type="presOf" srcId="{0E53B286-3E18-4ABE-A191-680625C275E2}" destId="{6EE44834-4D29-4F6B-8029-A4663727B44B}" srcOrd="0" destOrd="0" presId="urn:microsoft.com/office/officeart/2008/layout/LinedList"/>
    <dgm:cxn modelId="{89970485-4CBC-4B48-A9BD-AD6F174DDA7A}" srcId="{8D578EFD-4779-4813-9660-7FE431520BE9}" destId="{4A67A5DC-A36F-457C-9D7A-BF2AC7921929}" srcOrd="5" destOrd="0" parTransId="{8592FC6C-4204-4376-A7A6-937AC5849D34}" sibTransId="{6C6D2CAB-3D87-4FAD-9C15-5E767828841C}"/>
    <dgm:cxn modelId="{737FDA86-6B73-4444-9298-D8B521119552}" type="presOf" srcId="{6C952AD0-09F0-498D-8EC0-EE9E4ADB2410}" destId="{87E58166-8248-4E03-BB1E-5833245E8D1F}" srcOrd="0" destOrd="0" presId="urn:microsoft.com/office/officeart/2008/layout/LinedList"/>
    <dgm:cxn modelId="{41629D87-883D-4A20-8662-F90E51AE1CA2}" srcId="{8D578EFD-4779-4813-9660-7FE431520BE9}" destId="{DB193974-C544-4EA8-86A8-6EEFD0AB0154}" srcOrd="2" destOrd="0" parTransId="{ECBB46DA-082C-4B62-BA51-F311FE899FDF}" sibTransId="{917C1850-3C7A-4562-B969-9FD50D4668AD}"/>
    <dgm:cxn modelId="{A1D7C888-169D-440A-B90F-2E0CAFF6416E}" type="presOf" srcId="{C54A1068-2DCA-42F0-9EDA-C79E9C5B0B1C}" destId="{5D185832-3882-45C6-845B-F969F9731587}" srcOrd="0" destOrd="0" presId="urn:microsoft.com/office/officeart/2008/layout/LinedList"/>
    <dgm:cxn modelId="{DEBCE897-63C1-4C91-8C71-7E2A801D7858}" srcId="{8D578EFD-4779-4813-9660-7FE431520BE9}" destId="{6C952AD0-09F0-498D-8EC0-EE9E4ADB2410}" srcOrd="4" destOrd="0" parTransId="{FB6BEFA0-16DB-45A7-BDC1-880F35809F0E}" sibTransId="{D3BB7B5A-97F3-4E34-9F0C-D85A03DFCFF1}"/>
    <dgm:cxn modelId="{3EA0B0A8-B361-449D-9FB3-51D262A0FB25}" type="presOf" srcId="{117A4277-C53C-435C-8EF5-4457630B2897}" destId="{2198E70D-EDC2-4FAD-86CE-B055BF71C3E5}" srcOrd="0" destOrd="0" presId="urn:microsoft.com/office/officeart/2008/layout/LinedList"/>
    <dgm:cxn modelId="{133BC3D2-615B-4AB0-93B0-BD8FF105E0A6}" type="presOf" srcId="{4A67A5DC-A36F-457C-9D7A-BF2AC7921929}" destId="{65978769-EBEE-426A-82FB-8B09156847B5}" srcOrd="0" destOrd="0" presId="urn:microsoft.com/office/officeart/2008/layout/LinedList"/>
    <dgm:cxn modelId="{F04181F5-8677-40AC-85F0-9D8D9A34A74D}" srcId="{8D578EFD-4779-4813-9660-7FE431520BE9}" destId="{C54A1068-2DCA-42F0-9EDA-C79E9C5B0B1C}" srcOrd="0" destOrd="0" parTransId="{EA3958A2-D163-491B-BD42-4D93287B417B}" sibTransId="{38C57E54-17A8-4FEB-B16E-1F9CCE32E743}"/>
    <dgm:cxn modelId="{FF2AC61F-2492-471D-BD71-960E3A165D0C}" type="presParOf" srcId="{93D15FCA-1817-47C4-88A9-F09B67366717}" destId="{9B4DF856-3216-403D-9FAC-DEE094E77725}" srcOrd="0" destOrd="0" presId="urn:microsoft.com/office/officeart/2008/layout/LinedList"/>
    <dgm:cxn modelId="{67D54134-8695-4D74-8F62-6573CBA2569A}" type="presParOf" srcId="{93D15FCA-1817-47C4-88A9-F09B67366717}" destId="{3549DABF-5933-4DB9-95A3-78C3935D7A56}" srcOrd="1" destOrd="0" presId="urn:microsoft.com/office/officeart/2008/layout/LinedList"/>
    <dgm:cxn modelId="{9C90C466-89F4-4983-89F5-4C80F5B2AEF9}" type="presParOf" srcId="{3549DABF-5933-4DB9-95A3-78C3935D7A56}" destId="{5D185832-3882-45C6-845B-F969F9731587}" srcOrd="0" destOrd="0" presId="urn:microsoft.com/office/officeart/2008/layout/LinedList"/>
    <dgm:cxn modelId="{D6CFEEE9-CBAA-40A7-8343-B4AA36C13B40}" type="presParOf" srcId="{3549DABF-5933-4DB9-95A3-78C3935D7A56}" destId="{8220B6A6-51B4-4C3D-BF64-C0D4B05756F9}" srcOrd="1" destOrd="0" presId="urn:microsoft.com/office/officeart/2008/layout/LinedList"/>
    <dgm:cxn modelId="{CA85D2CC-AB51-42A5-A90F-3D05C9BBC72E}" type="presParOf" srcId="{93D15FCA-1817-47C4-88A9-F09B67366717}" destId="{762EDFA8-34C1-4844-86B2-E81B0E723F28}" srcOrd="2" destOrd="0" presId="urn:microsoft.com/office/officeart/2008/layout/LinedList"/>
    <dgm:cxn modelId="{1011AE04-F273-4120-A568-1D081F944015}" type="presParOf" srcId="{93D15FCA-1817-47C4-88A9-F09B67366717}" destId="{CAB51CC3-116A-4562-AEAD-6A813DB26EF8}" srcOrd="3" destOrd="0" presId="urn:microsoft.com/office/officeart/2008/layout/LinedList"/>
    <dgm:cxn modelId="{CE337211-C45A-4537-8875-773DF30A88D9}" type="presParOf" srcId="{CAB51CC3-116A-4562-AEAD-6A813DB26EF8}" destId="{B3E9DBF5-8A49-40AD-B4F0-7759AFAE9894}" srcOrd="0" destOrd="0" presId="urn:microsoft.com/office/officeart/2008/layout/LinedList"/>
    <dgm:cxn modelId="{CC7090E1-A6D8-4B9C-A42F-63512AB91D69}" type="presParOf" srcId="{CAB51CC3-116A-4562-AEAD-6A813DB26EF8}" destId="{F35E96E3-39B9-40B2-9FE1-039E83759A00}" srcOrd="1" destOrd="0" presId="urn:microsoft.com/office/officeart/2008/layout/LinedList"/>
    <dgm:cxn modelId="{398FE12F-00E1-4CBE-A8A1-508D7697DEFB}" type="presParOf" srcId="{93D15FCA-1817-47C4-88A9-F09B67366717}" destId="{FC27731F-801F-4526-9FE4-CEA1268E00D0}" srcOrd="4" destOrd="0" presId="urn:microsoft.com/office/officeart/2008/layout/LinedList"/>
    <dgm:cxn modelId="{BC4B7D5B-361C-4738-B6A8-D153014CAC17}" type="presParOf" srcId="{93D15FCA-1817-47C4-88A9-F09B67366717}" destId="{17D4286A-4F4F-40A5-8AA5-7A9D9AD5C4F9}" srcOrd="5" destOrd="0" presId="urn:microsoft.com/office/officeart/2008/layout/LinedList"/>
    <dgm:cxn modelId="{16189185-BB9E-4C05-9968-B0B15A235406}" type="presParOf" srcId="{17D4286A-4F4F-40A5-8AA5-7A9D9AD5C4F9}" destId="{57233EE7-F6BA-4E5F-AD74-A42603731E42}" srcOrd="0" destOrd="0" presId="urn:microsoft.com/office/officeart/2008/layout/LinedList"/>
    <dgm:cxn modelId="{990430C0-F777-497C-B8D7-61D8E2A2CF16}" type="presParOf" srcId="{17D4286A-4F4F-40A5-8AA5-7A9D9AD5C4F9}" destId="{93DDCA37-6E14-4A45-B4FF-3EAAB4C5DE15}" srcOrd="1" destOrd="0" presId="urn:microsoft.com/office/officeart/2008/layout/LinedList"/>
    <dgm:cxn modelId="{223B4791-F4C9-49E9-948F-750F6758443A}" type="presParOf" srcId="{93D15FCA-1817-47C4-88A9-F09B67366717}" destId="{2F2075FA-D5B6-4B1E-BFBB-40656D110827}" srcOrd="6" destOrd="0" presId="urn:microsoft.com/office/officeart/2008/layout/LinedList"/>
    <dgm:cxn modelId="{D1067882-42EE-4539-B538-5E27929589C0}" type="presParOf" srcId="{93D15FCA-1817-47C4-88A9-F09B67366717}" destId="{8672DF25-ABA8-417F-AE2D-34623A3B9000}" srcOrd="7" destOrd="0" presId="urn:microsoft.com/office/officeart/2008/layout/LinedList"/>
    <dgm:cxn modelId="{42C495E1-8207-4A9E-B2E6-56F84CFA4C47}" type="presParOf" srcId="{8672DF25-ABA8-417F-AE2D-34623A3B9000}" destId="{6EE44834-4D29-4F6B-8029-A4663727B44B}" srcOrd="0" destOrd="0" presId="urn:microsoft.com/office/officeart/2008/layout/LinedList"/>
    <dgm:cxn modelId="{59FB5CA0-40A3-4800-9CED-6281C449A06E}" type="presParOf" srcId="{8672DF25-ABA8-417F-AE2D-34623A3B9000}" destId="{8CF725F2-3C9E-48DC-AFDA-2A1CD2D764D1}" srcOrd="1" destOrd="0" presId="urn:microsoft.com/office/officeart/2008/layout/LinedList"/>
    <dgm:cxn modelId="{0ED36248-ACC8-4EE9-B807-283E35AFD183}" type="presParOf" srcId="{93D15FCA-1817-47C4-88A9-F09B67366717}" destId="{583F61B0-9AC7-4D87-B451-5BA3EA6D33D7}" srcOrd="8" destOrd="0" presId="urn:microsoft.com/office/officeart/2008/layout/LinedList"/>
    <dgm:cxn modelId="{71469870-1544-4F6C-BF21-9C8217A861D6}" type="presParOf" srcId="{93D15FCA-1817-47C4-88A9-F09B67366717}" destId="{B3DEA6E8-C28A-4318-97A7-2343C0ECDC6A}" srcOrd="9" destOrd="0" presId="urn:microsoft.com/office/officeart/2008/layout/LinedList"/>
    <dgm:cxn modelId="{2E556016-7092-4F6F-95A7-487400773C58}" type="presParOf" srcId="{B3DEA6E8-C28A-4318-97A7-2343C0ECDC6A}" destId="{87E58166-8248-4E03-BB1E-5833245E8D1F}" srcOrd="0" destOrd="0" presId="urn:microsoft.com/office/officeart/2008/layout/LinedList"/>
    <dgm:cxn modelId="{94587E0E-D78B-4793-BE85-0CC10A95A7AD}" type="presParOf" srcId="{B3DEA6E8-C28A-4318-97A7-2343C0ECDC6A}" destId="{7C5C9EE3-1D9B-4E4B-BB6B-0370C1FD06EB}" srcOrd="1" destOrd="0" presId="urn:microsoft.com/office/officeart/2008/layout/LinedList"/>
    <dgm:cxn modelId="{2AAEE514-4675-445A-B6F9-339E5640C6CB}" type="presParOf" srcId="{93D15FCA-1817-47C4-88A9-F09B67366717}" destId="{462837C0-C4C9-4AB1-B623-0804244E74ED}" srcOrd="10" destOrd="0" presId="urn:microsoft.com/office/officeart/2008/layout/LinedList"/>
    <dgm:cxn modelId="{3F947379-9BB7-4C4B-94E0-8804924E59CF}" type="presParOf" srcId="{93D15FCA-1817-47C4-88A9-F09B67366717}" destId="{65A22925-09B4-4C96-BAF1-65D3EB64A87A}" srcOrd="11" destOrd="0" presId="urn:microsoft.com/office/officeart/2008/layout/LinedList"/>
    <dgm:cxn modelId="{E57078C8-2899-4023-8D16-5EEFC96FA904}" type="presParOf" srcId="{65A22925-09B4-4C96-BAF1-65D3EB64A87A}" destId="{65978769-EBEE-426A-82FB-8B09156847B5}" srcOrd="0" destOrd="0" presId="urn:microsoft.com/office/officeart/2008/layout/LinedList"/>
    <dgm:cxn modelId="{A5962B89-5A93-4DF5-ABA4-64D577CC5BA2}" type="presParOf" srcId="{65A22925-09B4-4C96-BAF1-65D3EB64A87A}" destId="{13EFC1FA-07D7-41C9-9462-335AA54B14C9}" srcOrd="1" destOrd="0" presId="urn:microsoft.com/office/officeart/2008/layout/LinedList"/>
    <dgm:cxn modelId="{020105FA-AF50-4247-8F27-0ADBB319AB13}" type="presParOf" srcId="{93D15FCA-1817-47C4-88A9-F09B67366717}" destId="{48B8152F-1993-4BB3-B405-822AD65ECD66}" srcOrd="12" destOrd="0" presId="urn:microsoft.com/office/officeart/2008/layout/LinedList"/>
    <dgm:cxn modelId="{37531F89-51C0-49B8-AD94-16285555E496}" type="presParOf" srcId="{93D15FCA-1817-47C4-88A9-F09B67366717}" destId="{50204B85-A2BC-4535-ACEB-BCC81C9A26D1}" srcOrd="13" destOrd="0" presId="urn:microsoft.com/office/officeart/2008/layout/LinedList"/>
    <dgm:cxn modelId="{DE6B4216-8D09-4CF0-8257-9376D250A417}" type="presParOf" srcId="{50204B85-A2BC-4535-ACEB-BCC81C9A26D1}" destId="{2198E70D-EDC2-4FAD-86CE-B055BF71C3E5}" srcOrd="0" destOrd="0" presId="urn:microsoft.com/office/officeart/2008/layout/LinedList"/>
    <dgm:cxn modelId="{20677B1F-6F78-4363-A5AE-9ADEFF13E68D}" type="presParOf" srcId="{50204B85-A2BC-4535-ACEB-BCC81C9A26D1}" destId="{921FC29F-EB0C-4347-984F-BD89014A2C15}" srcOrd="1" destOrd="0" presId="urn:microsoft.com/office/officeart/2008/layout/LinedList"/>
    <dgm:cxn modelId="{9F3DFBAF-202C-4C68-AF69-9D55CA71116E}" type="presParOf" srcId="{93D15FCA-1817-47C4-88A9-F09B67366717}" destId="{5769CF3F-CB01-4147-9A90-606EAAABD4FC}" srcOrd="14" destOrd="0" presId="urn:microsoft.com/office/officeart/2008/layout/LinedList"/>
    <dgm:cxn modelId="{56B235A5-681F-4D58-A230-AA5BDC8A2A1A}" type="presParOf" srcId="{93D15FCA-1817-47C4-88A9-F09B67366717}" destId="{2B75F644-BBF6-4BF0-97BC-6949FEFFFC00}" srcOrd="15" destOrd="0" presId="urn:microsoft.com/office/officeart/2008/layout/LinedList"/>
    <dgm:cxn modelId="{3E9D3697-B41F-43D5-A72F-AE293867688B}" type="presParOf" srcId="{2B75F644-BBF6-4BF0-97BC-6949FEFFFC00}" destId="{FADBB187-3268-4253-82BE-D32CAE9704DF}" srcOrd="0" destOrd="0" presId="urn:microsoft.com/office/officeart/2008/layout/LinedList"/>
    <dgm:cxn modelId="{7EE09C80-7F8E-4005-86D6-ABA39027CC55}" type="presParOf" srcId="{2B75F644-BBF6-4BF0-97BC-6949FEFFFC00}" destId="{2D3E0C51-14D2-4170-9A8F-691608EC4F0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35EB4-37F9-440C-87E1-79796D96394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6DE977A-38E0-4632-B5C6-11F1AC390D84}">
      <dgm:prSet custT="1"/>
      <dgm:spPr/>
      <dgm:t>
        <a:bodyPr/>
        <a:lstStyle/>
        <a:p>
          <a:pPr>
            <a:lnSpc>
              <a:spcPct val="100000"/>
            </a:lnSpc>
          </a:pPr>
          <a:r>
            <a:rPr lang="en-GB" sz="1900" b="1" dirty="0"/>
            <a:t>• </a:t>
          </a:r>
          <a:r>
            <a:rPr lang="en-GB" sz="2400" b="1" dirty="0"/>
            <a:t>Flight Foods Ltd produces ready meals for airlines</a:t>
          </a:r>
          <a:endParaRPr lang="en-US" sz="2400" dirty="0"/>
        </a:p>
      </dgm:t>
    </dgm:pt>
    <dgm:pt modelId="{B9681CBC-24E7-4CAC-8EDD-9522F8D09B1F}" type="parTrans" cxnId="{470868AC-F24B-4030-B6B6-FBADD0C84594}">
      <dgm:prSet/>
      <dgm:spPr/>
      <dgm:t>
        <a:bodyPr/>
        <a:lstStyle/>
        <a:p>
          <a:endParaRPr lang="en-US"/>
        </a:p>
      </dgm:t>
    </dgm:pt>
    <dgm:pt modelId="{3D0C31EE-305B-434B-92E4-DC77B9211C87}" type="sibTrans" cxnId="{470868AC-F24B-4030-B6B6-FBADD0C84594}">
      <dgm:prSet/>
      <dgm:spPr/>
      <dgm:t>
        <a:bodyPr/>
        <a:lstStyle/>
        <a:p>
          <a:endParaRPr lang="en-US"/>
        </a:p>
      </dgm:t>
    </dgm:pt>
    <dgm:pt modelId="{DA8AB65E-1DFD-48EC-A960-057E3DEC1855}">
      <dgm:prSet custT="1"/>
      <dgm:spPr/>
      <dgm:t>
        <a:bodyPr/>
        <a:lstStyle/>
        <a:p>
          <a:pPr>
            <a:lnSpc>
              <a:spcPct val="100000"/>
            </a:lnSpc>
          </a:pPr>
          <a:r>
            <a:rPr lang="en-GB" sz="1900" b="1" dirty="0"/>
            <a:t>• </a:t>
          </a:r>
          <a:r>
            <a:rPr lang="en-GB" sz="2400" b="1" dirty="0"/>
            <a:t>Company losing market share due to food quality complaints</a:t>
          </a:r>
          <a:endParaRPr lang="en-US" sz="2400" dirty="0"/>
        </a:p>
      </dgm:t>
    </dgm:pt>
    <dgm:pt modelId="{B7CAE317-49E3-47C4-923C-D2F6520F353F}" type="parTrans" cxnId="{B3991EC6-3692-4C6D-9B3A-424BBF497E99}">
      <dgm:prSet/>
      <dgm:spPr/>
      <dgm:t>
        <a:bodyPr/>
        <a:lstStyle/>
        <a:p>
          <a:endParaRPr lang="en-US"/>
        </a:p>
      </dgm:t>
    </dgm:pt>
    <dgm:pt modelId="{91C373AA-12B9-430E-A688-8C4C940CB741}" type="sibTrans" cxnId="{B3991EC6-3692-4C6D-9B3A-424BBF497E99}">
      <dgm:prSet/>
      <dgm:spPr/>
      <dgm:t>
        <a:bodyPr/>
        <a:lstStyle/>
        <a:p>
          <a:endParaRPr lang="en-US"/>
        </a:p>
      </dgm:t>
    </dgm:pt>
    <dgm:pt modelId="{646068CD-45BA-445B-A85B-F311926EE066}">
      <dgm:prSet custT="1"/>
      <dgm:spPr/>
      <dgm:t>
        <a:bodyPr/>
        <a:lstStyle/>
        <a:p>
          <a:pPr>
            <a:lnSpc>
              <a:spcPct val="100000"/>
            </a:lnSpc>
          </a:pPr>
          <a:r>
            <a:rPr lang="en-GB" sz="1900" b="1" dirty="0"/>
            <a:t>• </a:t>
          </a:r>
          <a:r>
            <a:rPr lang="en-GB" sz="2400" b="1" dirty="0"/>
            <a:t>Examples: undercooked food, poor packaging, contamination</a:t>
          </a:r>
          <a:endParaRPr lang="en-US" sz="2400" dirty="0"/>
        </a:p>
      </dgm:t>
    </dgm:pt>
    <dgm:pt modelId="{61D469D6-7C01-4C47-8730-91EA89629998}" type="parTrans" cxnId="{7C1BAA6D-EE1F-4BB8-BB01-AC6F4228C6E6}">
      <dgm:prSet/>
      <dgm:spPr/>
      <dgm:t>
        <a:bodyPr/>
        <a:lstStyle/>
        <a:p>
          <a:endParaRPr lang="en-US"/>
        </a:p>
      </dgm:t>
    </dgm:pt>
    <dgm:pt modelId="{BB1BABD2-BE29-43A5-A70C-0C3D174F3CF8}" type="sibTrans" cxnId="{7C1BAA6D-EE1F-4BB8-BB01-AC6F4228C6E6}">
      <dgm:prSet/>
      <dgm:spPr/>
      <dgm:t>
        <a:bodyPr/>
        <a:lstStyle/>
        <a:p>
          <a:endParaRPr lang="en-US"/>
        </a:p>
      </dgm:t>
    </dgm:pt>
    <dgm:pt modelId="{2E7C2830-EDAD-47D2-B377-8179389202F1}">
      <dgm:prSet custT="1"/>
      <dgm:spPr/>
      <dgm:t>
        <a:bodyPr/>
        <a:lstStyle/>
        <a:p>
          <a:pPr>
            <a:lnSpc>
              <a:spcPct val="100000"/>
            </a:lnSpc>
          </a:pPr>
          <a:r>
            <a:rPr lang="en-GB" sz="2400" b="1" dirty="0"/>
            <a:t>• Main issue identified: communication failures on the factory floor</a:t>
          </a:r>
          <a:endParaRPr lang="en-US" sz="2400" dirty="0"/>
        </a:p>
      </dgm:t>
    </dgm:pt>
    <dgm:pt modelId="{09E23915-DCA7-4D6C-A530-73E3EAF38385}" type="parTrans" cxnId="{755875A2-6D1B-48E1-A4EF-7BCEE6388434}">
      <dgm:prSet/>
      <dgm:spPr/>
      <dgm:t>
        <a:bodyPr/>
        <a:lstStyle/>
        <a:p>
          <a:endParaRPr lang="en-US"/>
        </a:p>
      </dgm:t>
    </dgm:pt>
    <dgm:pt modelId="{40112085-E0F5-4C7D-B5B6-65D6F25E8640}" type="sibTrans" cxnId="{755875A2-6D1B-48E1-A4EF-7BCEE6388434}">
      <dgm:prSet/>
      <dgm:spPr/>
      <dgm:t>
        <a:bodyPr/>
        <a:lstStyle/>
        <a:p>
          <a:endParaRPr lang="en-US"/>
        </a:p>
      </dgm:t>
    </dgm:pt>
    <dgm:pt modelId="{DB2BA499-1E9F-4A7F-BF1F-CAB55C468C2C}">
      <dgm:prSet custT="1"/>
      <dgm:spPr/>
      <dgm:t>
        <a:bodyPr/>
        <a:lstStyle/>
        <a:p>
          <a:pPr>
            <a:lnSpc>
              <a:spcPct val="100000"/>
            </a:lnSpc>
          </a:pPr>
          <a:r>
            <a:rPr lang="en-GB" sz="2400" b="1" dirty="0"/>
            <a:t>• Communication theory helps analyse and solve these problems</a:t>
          </a:r>
          <a:endParaRPr lang="en-US" sz="2400" dirty="0"/>
        </a:p>
      </dgm:t>
    </dgm:pt>
    <dgm:pt modelId="{0090B825-AC1B-4DA5-B87A-1ED4C1A9C194}" type="parTrans" cxnId="{FAE68E0A-22FC-48E0-A83D-87AC841806C3}">
      <dgm:prSet/>
      <dgm:spPr/>
      <dgm:t>
        <a:bodyPr/>
        <a:lstStyle/>
        <a:p>
          <a:endParaRPr lang="en-US"/>
        </a:p>
      </dgm:t>
    </dgm:pt>
    <dgm:pt modelId="{0AEBCB76-9F30-4D3F-B125-76C3442E535C}" type="sibTrans" cxnId="{FAE68E0A-22FC-48E0-A83D-87AC841806C3}">
      <dgm:prSet/>
      <dgm:spPr/>
      <dgm:t>
        <a:bodyPr/>
        <a:lstStyle/>
        <a:p>
          <a:endParaRPr lang="en-US"/>
        </a:p>
      </dgm:t>
    </dgm:pt>
    <dgm:pt modelId="{59AA361F-1A2E-467D-A084-92CA7B732119}" type="pres">
      <dgm:prSet presAssocID="{52235EB4-37F9-440C-87E1-79796D963949}" presName="root" presStyleCnt="0">
        <dgm:presLayoutVars>
          <dgm:dir/>
          <dgm:resizeHandles val="exact"/>
        </dgm:presLayoutVars>
      </dgm:prSet>
      <dgm:spPr/>
    </dgm:pt>
    <dgm:pt modelId="{98683FA0-CBAA-4D4E-A290-E9FD3F32216B}" type="pres">
      <dgm:prSet presAssocID="{56DE977A-38E0-4632-B5C6-11F1AC390D84}" presName="compNode" presStyleCnt="0"/>
      <dgm:spPr/>
    </dgm:pt>
    <dgm:pt modelId="{84469A08-13FA-457E-B6BD-772E8521987A}" type="pres">
      <dgm:prSet presAssocID="{56DE977A-38E0-4632-B5C6-11F1AC390D84}" presName="bgRect" presStyleLbl="bgShp" presStyleIdx="0" presStyleCnt="5"/>
      <dgm:spPr/>
    </dgm:pt>
    <dgm:pt modelId="{168715FD-B9C0-44D6-ADF4-1FB0A49BC3D1}" type="pres">
      <dgm:prSet presAssocID="{56DE977A-38E0-4632-B5C6-11F1AC390D8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eroplane"/>
        </a:ext>
      </dgm:extLst>
    </dgm:pt>
    <dgm:pt modelId="{1EC0B793-72DE-4E0F-9A8F-A92B8A1E91DE}" type="pres">
      <dgm:prSet presAssocID="{56DE977A-38E0-4632-B5C6-11F1AC390D84}" presName="spaceRect" presStyleCnt="0"/>
      <dgm:spPr/>
    </dgm:pt>
    <dgm:pt modelId="{D3C865CE-1A6C-480F-8B92-A03E737968E9}" type="pres">
      <dgm:prSet presAssocID="{56DE977A-38E0-4632-B5C6-11F1AC390D84}" presName="parTx" presStyleLbl="revTx" presStyleIdx="0" presStyleCnt="5">
        <dgm:presLayoutVars>
          <dgm:chMax val="0"/>
          <dgm:chPref val="0"/>
        </dgm:presLayoutVars>
      </dgm:prSet>
      <dgm:spPr/>
    </dgm:pt>
    <dgm:pt modelId="{EF2BF736-AAE1-49A1-9D65-5E4B55408C70}" type="pres">
      <dgm:prSet presAssocID="{3D0C31EE-305B-434B-92E4-DC77B9211C87}" presName="sibTrans" presStyleCnt="0"/>
      <dgm:spPr/>
    </dgm:pt>
    <dgm:pt modelId="{DEC5AAD0-52E9-4456-99D8-6E3DD2A6B9D5}" type="pres">
      <dgm:prSet presAssocID="{DA8AB65E-1DFD-48EC-A960-057E3DEC1855}" presName="compNode" presStyleCnt="0"/>
      <dgm:spPr/>
    </dgm:pt>
    <dgm:pt modelId="{E1B14A27-6EF6-4B6C-AA4C-357245BBA88C}" type="pres">
      <dgm:prSet presAssocID="{DA8AB65E-1DFD-48EC-A960-057E3DEC1855}" presName="bgRect" presStyleLbl="bgShp" presStyleIdx="1" presStyleCnt="5"/>
      <dgm:spPr/>
    </dgm:pt>
    <dgm:pt modelId="{43AD38B5-65E2-4175-AACB-9482677AFB9B}" type="pres">
      <dgm:prSet presAssocID="{DA8AB65E-1DFD-48EC-A960-057E3DEC185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Downward Trend"/>
        </a:ext>
      </dgm:extLst>
    </dgm:pt>
    <dgm:pt modelId="{66A8914C-38C0-4A33-BA11-43E2BA6DA625}" type="pres">
      <dgm:prSet presAssocID="{DA8AB65E-1DFD-48EC-A960-057E3DEC1855}" presName="spaceRect" presStyleCnt="0"/>
      <dgm:spPr/>
    </dgm:pt>
    <dgm:pt modelId="{9A459AEB-E848-40AF-A5D2-7B8E27E060BC}" type="pres">
      <dgm:prSet presAssocID="{DA8AB65E-1DFD-48EC-A960-057E3DEC1855}" presName="parTx" presStyleLbl="revTx" presStyleIdx="1" presStyleCnt="5">
        <dgm:presLayoutVars>
          <dgm:chMax val="0"/>
          <dgm:chPref val="0"/>
        </dgm:presLayoutVars>
      </dgm:prSet>
      <dgm:spPr/>
    </dgm:pt>
    <dgm:pt modelId="{0E69C196-F315-4BE2-8456-F2E9815FE97E}" type="pres">
      <dgm:prSet presAssocID="{91C373AA-12B9-430E-A688-8C4C940CB741}" presName="sibTrans" presStyleCnt="0"/>
      <dgm:spPr/>
    </dgm:pt>
    <dgm:pt modelId="{3AF2A078-5EC1-4DC0-BC1D-0322D127A49F}" type="pres">
      <dgm:prSet presAssocID="{646068CD-45BA-445B-A85B-F311926EE066}" presName="compNode" presStyleCnt="0"/>
      <dgm:spPr/>
    </dgm:pt>
    <dgm:pt modelId="{EF20C550-4AA8-4B36-B856-7C8439AB85F3}" type="pres">
      <dgm:prSet presAssocID="{646068CD-45BA-445B-A85B-F311926EE066}" presName="bgRect" presStyleLbl="bgShp" presStyleIdx="2" presStyleCnt="5"/>
      <dgm:spPr/>
    </dgm:pt>
    <dgm:pt modelId="{46095E7B-91B1-44B7-89A8-2CF9E0641DF6}" type="pres">
      <dgm:prSet presAssocID="{646068CD-45BA-445B-A85B-F311926EE06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ink"/>
        </a:ext>
      </dgm:extLst>
    </dgm:pt>
    <dgm:pt modelId="{26F680F6-EFDE-4506-AD0C-8FE9AF9BF3FC}" type="pres">
      <dgm:prSet presAssocID="{646068CD-45BA-445B-A85B-F311926EE066}" presName="spaceRect" presStyleCnt="0"/>
      <dgm:spPr/>
    </dgm:pt>
    <dgm:pt modelId="{77C8169E-E9C9-4D54-BBD5-D5CE73BAB674}" type="pres">
      <dgm:prSet presAssocID="{646068CD-45BA-445B-A85B-F311926EE066}" presName="parTx" presStyleLbl="revTx" presStyleIdx="2" presStyleCnt="5">
        <dgm:presLayoutVars>
          <dgm:chMax val="0"/>
          <dgm:chPref val="0"/>
        </dgm:presLayoutVars>
      </dgm:prSet>
      <dgm:spPr/>
    </dgm:pt>
    <dgm:pt modelId="{ED482527-73F2-4771-90D1-852A61881E09}" type="pres">
      <dgm:prSet presAssocID="{BB1BABD2-BE29-43A5-A70C-0C3D174F3CF8}" presName="sibTrans" presStyleCnt="0"/>
      <dgm:spPr/>
    </dgm:pt>
    <dgm:pt modelId="{C4383489-B042-442C-BF17-FED114162A65}" type="pres">
      <dgm:prSet presAssocID="{2E7C2830-EDAD-47D2-B377-8179389202F1}" presName="compNode" presStyleCnt="0"/>
      <dgm:spPr/>
    </dgm:pt>
    <dgm:pt modelId="{8F572FFE-4B0D-41FD-9D90-7EF8286DFE36}" type="pres">
      <dgm:prSet presAssocID="{2E7C2830-EDAD-47D2-B377-8179389202F1}" presName="bgRect" presStyleLbl="bgShp" presStyleIdx="3" presStyleCnt="5"/>
      <dgm:spPr/>
    </dgm:pt>
    <dgm:pt modelId="{9DF53B96-84E5-4C4F-B59D-093E0B28B95C}" type="pres">
      <dgm:prSet presAssocID="{2E7C2830-EDAD-47D2-B377-8179389202F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ctory"/>
        </a:ext>
      </dgm:extLst>
    </dgm:pt>
    <dgm:pt modelId="{E5436A77-1D66-470C-93C0-37FEB8C2A37B}" type="pres">
      <dgm:prSet presAssocID="{2E7C2830-EDAD-47D2-B377-8179389202F1}" presName="spaceRect" presStyleCnt="0"/>
      <dgm:spPr/>
    </dgm:pt>
    <dgm:pt modelId="{06A6DC89-B3D0-4DAB-8160-07F68C570DD8}" type="pres">
      <dgm:prSet presAssocID="{2E7C2830-EDAD-47D2-B377-8179389202F1}" presName="parTx" presStyleLbl="revTx" presStyleIdx="3" presStyleCnt="5">
        <dgm:presLayoutVars>
          <dgm:chMax val="0"/>
          <dgm:chPref val="0"/>
        </dgm:presLayoutVars>
      </dgm:prSet>
      <dgm:spPr/>
    </dgm:pt>
    <dgm:pt modelId="{9A0914DA-7C7D-4955-BE79-74D4513BA31E}" type="pres">
      <dgm:prSet presAssocID="{40112085-E0F5-4C7D-B5B6-65D6F25E8640}" presName="sibTrans" presStyleCnt="0"/>
      <dgm:spPr/>
    </dgm:pt>
    <dgm:pt modelId="{1855C175-1C7F-463B-8C9C-E9303FF7C1A6}" type="pres">
      <dgm:prSet presAssocID="{DB2BA499-1E9F-4A7F-BF1F-CAB55C468C2C}" presName="compNode" presStyleCnt="0"/>
      <dgm:spPr/>
    </dgm:pt>
    <dgm:pt modelId="{7CDAD36F-D5EE-495A-9E54-C16CD0F5D8A5}" type="pres">
      <dgm:prSet presAssocID="{DB2BA499-1E9F-4A7F-BF1F-CAB55C468C2C}" presName="bgRect" presStyleLbl="bgShp" presStyleIdx="4" presStyleCnt="5"/>
      <dgm:spPr/>
    </dgm:pt>
    <dgm:pt modelId="{E4F6C40A-B8C4-4833-A068-DCBBB2FEE577}" type="pres">
      <dgm:prSet presAssocID="{DB2BA499-1E9F-4A7F-BF1F-CAB55C468C2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at"/>
        </a:ext>
      </dgm:extLst>
    </dgm:pt>
    <dgm:pt modelId="{C5AFA761-BC00-487A-8F44-38CBB0A0FFCA}" type="pres">
      <dgm:prSet presAssocID="{DB2BA499-1E9F-4A7F-BF1F-CAB55C468C2C}" presName="spaceRect" presStyleCnt="0"/>
      <dgm:spPr/>
    </dgm:pt>
    <dgm:pt modelId="{19AC26D9-CAB2-4331-9739-3D91A07A3528}" type="pres">
      <dgm:prSet presAssocID="{DB2BA499-1E9F-4A7F-BF1F-CAB55C468C2C}" presName="parTx" presStyleLbl="revTx" presStyleIdx="4" presStyleCnt="5">
        <dgm:presLayoutVars>
          <dgm:chMax val="0"/>
          <dgm:chPref val="0"/>
        </dgm:presLayoutVars>
      </dgm:prSet>
      <dgm:spPr/>
    </dgm:pt>
  </dgm:ptLst>
  <dgm:cxnLst>
    <dgm:cxn modelId="{FAE68E0A-22FC-48E0-A83D-87AC841806C3}" srcId="{52235EB4-37F9-440C-87E1-79796D963949}" destId="{DB2BA499-1E9F-4A7F-BF1F-CAB55C468C2C}" srcOrd="4" destOrd="0" parTransId="{0090B825-AC1B-4DA5-B87A-1ED4C1A9C194}" sibTransId="{0AEBCB76-9F30-4D3F-B125-76C3442E535C}"/>
    <dgm:cxn modelId="{09D47063-6FCD-4F5B-8B47-3E4BCE87BCE5}" type="presOf" srcId="{DA8AB65E-1DFD-48EC-A960-057E3DEC1855}" destId="{9A459AEB-E848-40AF-A5D2-7B8E27E060BC}" srcOrd="0" destOrd="0" presId="urn:microsoft.com/office/officeart/2018/2/layout/IconVerticalSolidList"/>
    <dgm:cxn modelId="{F9AF3E44-7E9C-4C9C-8CE2-94704DB16D51}" type="presOf" srcId="{52235EB4-37F9-440C-87E1-79796D963949}" destId="{59AA361F-1A2E-467D-A084-92CA7B732119}" srcOrd="0" destOrd="0" presId="urn:microsoft.com/office/officeart/2018/2/layout/IconVerticalSolidList"/>
    <dgm:cxn modelId="{7C1BAA6D-EE1F-4BB8-BB01-AC6F4228C6E6}" srcId="{52235EB4-37F9-440C-87E1-79796D963949}" destId="{646068CD-45BA-445B-A85B-F311926EE066}" srcOrd="2" destOrd="0" parTransId="{61D469D6-7C01-4C47-8730-91EA89629998}" sibTransId="{BB1BABD2-BE29-43A5-A70C-0C3D174F3CF8}"/>
    <dgm:cxn modelId="{755875A2-6D1B-48E1-A4EF-7BCEE6388434}" srcId="{52235EB4-37F9-440C-87E1-79796D963949}" destId="{2E7C2830-EDAD-47D2-B377-8179389202F1}" srcOrd="3" destOrd="0" parTransId="{09E23915-DCA7-4D6C-A530-73E3EAF38385}" sibTransId="{40112085-E0F5-4C7D-B5B6-65D6F25E8640}"/>
    <dgm:cxn modelId="{470868AC-F24B-4030-B6B6-FBADD0C84594}" srcId="{52235EB4-37F9-440C-87E1-79796D963949}" destId="{56DE977A-38E0-4632-B5C6-11F1AC390D84}" srcOrd="0" destOrd="0" parTransId="{B9681CBC-24E7-4CAC-8EDD-9522F8D09B1F}" sibTransId="{3D0C31EE-305B-434B-92E4-DC77B9211C87}"/>
    <dgm:cxn modelId="{64D4BDB9-2B14-4235-B9E6-381B4320FCD3}" type="presOf" srcId="{DB2BA499-1E9F-4A7F-BF1F-CAB55C468C2C}" destId="{19AC26D9-CAB2-4331-9739-3D91A07A3528}" srcOrd="0" destOrd="0" presId="urn:microsoft.com/office/officeart/2018/2/layout/IconVerticalSolidList"/>
    <dgm:cxn modelId="{163C75BC-C8B5-42F8-811B-D7D8DA731CC0}" type="presOf" srcId="{56DE977A-38E0-4632-B5C6-11F1AC390D84}" destId="{D3C865CE-1A6C-480F-8B92-A03E737968E9}" srcOrd="0" destOrd="0" presId="urn:microsoft.com/office/officeart/2018/2/layout/IconVerticalSolidList"/>
    <dgm:cxn modelId="{7231ECC1-315B-4CC5-9C19-997E75CA2025}" type="presOf" srcId="{646068CD-45BA-445B-A85B-F311926EE066}" destId="{77C8169E-E9C9-4D54-BBD5-D5CE73BAB674}" srcOrd="0" destOrd="0" presId="urn:microsoft.com/office/officeart/2018/2/layout/IconVerticalSolidList"/>
    <dgm:cxn modelId="{B3991EC6-3692-4C6D-9B3A-424BBF497E99}" srcId="{52235EB4-37F9-440C-87E1-79796D963949}" destId="{DA8AB65E-1DFD-48EC-A960-057E3DEC1855}" srcOrd="1" destOrd="0" parTransId="{B7CAE317-49E3-47C4-923C-D2F6520F353F}" sibTransId="{91C373AA-12B9-430E-A688-8C4C940CB741}"/>
    <dgm:cxn modelId="{43FDE2E8-70F4-4EB3-B71E-21FD26D89FFD}" type="presOf" srcId="{2E7C2830-EDAD-47D2-B377-8179389202F1}" destId="{06A6DC89-B3D0-4DAB-8160-07F68C570DD8}" srcOrd="0" destOrd="0" presId="urn:microsoft.com/office/officeart/2018/2/layout/IconVerticalSolidList"/>
    <dgm:cxn modelId="{AE58158A-51CE-4A0F-AC2E-832DB9502F3E}" type="presParOf" srcId="{59AA361F-1A2E-467D-A084-92CA7B732119}" destId="{98683FA0-CBAA-4D4E-A290-E9FD3F32216B}" srcOrd="0" destOrd="0" presId="urn:microsoft.com/office/officeart/2018/2/layout/IconVerticalSolidList"/>
    <dgm:cxn modelId="{626D0B80-E3E1-4EEB-A719-5866673B20E4}" type="presParOf" srcId="{98683FA0-CBAA-4D4E-A290-E9FD3F32216B}" destId="{84469A08-13FA-457E-B6BD-772E8521987A}" srcOrd="0" destOrd="0" presId="urn:microsoft.com/office/officeart/2018/2/layout/IconVerticalSolidList"/>
    <dgm:cxn modelId="{49CB72AC-4AE0-4588-BCFB-E70C9EA740F7}" type="presParOf" srcId="{98683FA0-CBAA-4D4E-A290-E9FD3F32216B}" destId="{168715FD-B9C0-44D6-ADF4-1FB0A49BC3D1}" srcOrd="1" destOrd="0" presId="urn:microsoft.com/office/officeart/2018/2/layout/IconVerticalSolidList"/>
    <dgm:cxn modelId="{0342255C-C936-4B18-9F35-AB4701762CC5}" type="presParOf" srcId="{98683FA0-CBAA-4D4E-A290-E9FD3F32216B}" destId="{1EC0B793-72DE-4E0F-9A8F-A92B8A1E91DE}" srcOrd="2" destOrd="0" presId="urn:microsoft.com/office/officeart/2018/2/layout/IconVerticalSolidList"/>
    <dgm:cxn modelId="{BD39D318-799F-4459-B622-B943B70CA2B4}" type="presParOf" srcId="{98683FA0-CBAA-4D4E-A290-E9FD3F32216B}" destId="{D3C865CE-1A6C-480F-8B92-A03E737968E9}" srcOrd="3" destOrd="0" presId="urn:microsoft.com/office/officeart/2018/2/layout/IconVerticalSolidList"/>
    <dgm:cxn modelId="{BEEE1A47-CC69-4AFE-A69D-BB6A08C9B9B1}" type="presParOf" srcId="{59AA361F-1A2E-467D-A084-92CA7B732119}" destId="{EF2BF736-AAE1-49A1-9D65-5E4B55408C70}" srcOrd="1" destOrd="0" presId="urn:microsoft.com/office/officeart/2018/2/layout/IconVerticalSolidList"/>
    <dgm:cxn modelId="{41B7536F-BFBF-4E89-B044-E157ECC280AC}" type="presParOf" srcId="{59AA361F-1A2E-467D-A084-92CA7B732119}" destId="{DEC5AAD0-52E9-4456-99D8-6E3DD2A6B9D5}" srcOrd="2" destOrd="0" presId="urn:microsoft.com/office/officeart/2018/2/layout/IconVerticalSolidList"/>
    <dgm:cxn modelId="{610E37A5-4494-4964-B601-D6D3836AD598}" type="presParOf" srcId="{DEC5AAD0-52E9-4456-99D8-6E3DD2A6B9D5}" destId="{E1B14A27-6EF6-4B6C-AA4C-357245BBA88C}" srcOrd="0" destOrd="0" presId="urn:microsoft.com/office/officeart/2018/2/layout/IconVerticalSolidList"/>
    <dgm:cxn modelId="{A2FE41EF-669E-484E-AB72-D12A3DF0FAED}" type="presParOf" srcId="{DEC5AAD0-52E9-4456-99D8-6E3DD2A6B9D5}" destId="{43AD38B5-65E2-4175-AACB-9482677AFB9B}" srcOrd="1" destOrd="0" presId="urn:microsoft.com/office/officeart/2018/2/layout/IconVerticalSolidList"/>
    <dgm:cxn modelId="{3E0C3646-89BE-49BA-B93A-031D5C7ED8A1}" type="presParOf" srcId="{DEC5AAD0-52E9-4456-99D8-6E3DD2A6B9D5}" destId="{66A8914C-38C0-4A33-BA11-43E2BA6DA625}" srcOrd="2" destOrd="0" presId="urn:microsoft.com/office/officeart/2018/2/layout/IconVerticalSolidList"/>
    <dgm:cxn modelId="{AAC22063-5C4B-465B-B0F6-5834AB3EAA01}" type="presParOf" srcId="{DEC5AAD0-52E9-4456-99D8-6E3DD2A6B9D5}" destId="{9A459AEB-E848-40AF-A5D2-7B8E27E060BC}" srcOrd="3" destOrd="0" presId="urn:microsoft.com/office/officeart/2018/2/layout/IconVerticalSolidList"/>
    <dgm:cxn modelId="{CAB6DB3F-0A92-43DD-8DF3-5C578A7F3EF1}" type="presParOf" srcId="{59AA361F-1A2E-467D-A084-92CA7B732119}" destId="{0E69C196-F315-4BE2-8456-F2E9815FE97E}" srcOrd="3" destOrd="0" presId="urn:microsoft.com/office/officeart/2018/2/layout/IconVerticalSolidList"/>
    <dgm:cxn modelId="{44D9A943-0EDD-441F-AC9F-50CEEC904AEF}" type="presParOf" srcId="{59AA361F-1A2E-467D-A084-92CA7B732119}" destId="{3AF2A078-5EC1-4DC0-BC1D-0322D127A49F}" srcOrd="4" destOrd="0" presId="urn:microsoft.com/office/officeart/2018/2/layout/IconVerticalSolidList"/>
    <dgm:cxn modelId="{CB62B710-E256-45A4-82D6-95A58B50FFC4}" type="presParOf" srcId="{3AF2A078-5EC1-4DC0-BC1D-0322D127A49F}" destId="{EF20C550-4AA8-4B36-B856-7C8439AB85F3}" srcOrd="0" destOrd="0" presId="urn:microsoft.com/office/officeart/2018/2/layout/IconVerticalSolidList"/>
    <dgm:cxn modelId="{929152D6-E819-4DFE-8930-176372B72A4C}" type="presParOf" srcId="{3AF2A078-5EC1-4DC0-BC1D-0322D127A49F}" destId="{46095E7B-91B1-44B7-89A8-2CF9E0641DF6}" srcOrd="1" destOrd="0" presId="urn:microsoft.com/office/officeart/2018/2/layout/IconVerticalSolidList"/>
    <dgm:cxn modelId="{F8C91CA2-AC56-41B7-B746-2081B2F4816C}" type="presParOf" srcId="{3AF2A078-5EC1-4DC0-BC1D-0322D127A49F}" destId="{26F680F6-EFDE-4506-AD0C-8FE9AF9BF3FC}" srcOrd="2" destOrd="0" presId="urn:microsoft.com/office/officeart/2018/2/layout/IconVerticalSolidList"/>
    <dgm:cxn modelId="{43BF1529-1215-4A63-9B06-5C310D3F13E5}" type="presParOf" srcId="{3AF2A078-5EC1-4DC0-BC1D-0322D127A49F}" destId="{77C8169E-E9C9-4D54-BBD5-D5CE73BAB674}" srcOrd="3" destOrd="0" presId="urn:microsoft.com/office/officeart/2018/2/layout/IconVerticalSolidList"/>
    <dgm:cxn modelId="{EB84276E-A72F-4294-B7F6-7821D8B53AA5}" type="presParOf" srcId="{59AA361F-1A2E-467D-A084-92CA7B732119}" destId="{ED482527-73F2-4771-90D1-852A61881E09}" srcOrd="5" destOrd="0" presId="urn:microsoft.com/office/officeart/2018/2/layout/IconVerticalSolidList"/>
    <dgm:cxn modelId="{6862F50A-10CA-45D5-A34E-01739CD89C32}" type="presParOf" srcId="{59AA361F-1A2E-467D-A084-92CA7B732119}" destId="{C4383489-B042-442C-BF17-FED114162A65}" srcOrd="6" destOrd="0" presId="urn:microsoft.com/office/officeart/2018/2/layout/IconVerticalSolidList"/>
    <dgm:cxn modelId="{DC443852-91CC-412B-A412-FE7FF093C510}" type="presParOf" srcId="{C4383489-B042-442C-BF17-FED114162A65}" destId="{8F572FFE-4B0D-41FD-9D90-7EF8286DFE36}" srcOrd="0" destOrd="0" presId="urn:microsoft.com/office/officeart/2018/2/layout/IconVerticalSolidList"/>
    <dgm:cxn modelId="{F0473187-AD71-4FD1-A2A4-ACBC49EBCB03}" type="presParOf" srcId="{C4383489-B042-442C-BF17-FED114162A65}" destId="{9DF53B96-84E5-4C4F-B59D-093E0B28B95C}" srcOrd="1" destOrd="0" presId="urn:microsoft.com/office/officeart/2018/2/layout/IconVerticalSolidList"/>
    <dgm:cxn modelId="{A89FD35D-FBC5-498C-9E36-38EE0AA8C246}" type="presParOf" srcId="{C4383489-B042-442C-BF17-FED114162A65}" destId="{E5436A77-1D66-470C-93C0-37FEB8C2A37B}" srcOrd="2" destOrd="0" presId="urn:microsoft.com/office/officeart/2018/2/layout/IconVerticalSolidList"/>
    <dgm:cxn modelId="{985985D2-97D9-41AD-AB80-A4117F4C5AAA}" type="presParOf" srcId="{C4383489-B042-442C-BF17-FED114162A65}" destId="{06A6DC89-B3D0-4DAB-8160-07F68C570DD8}" srcOrd="3" destOrd="0" presId="urn:microsoft.com/office/officeart/2018/2/layout/IconVerticalSolidList"/>
    <dgm:cxn modelId="{A08C3F99-4E94-4D94-B38B-3E6D9472A04D}" type="presParOf" srcId="{59AA361F-1A2E-467D-A084-92CA7B732119}" destId="{9A0914DA-7C7D-4955-BE79-74D4513BA31E}" srcOrd="7" destOrd="0" presId="urn:microsoft.com/office/officeart/2018/2/layout/IconVerticalSolidList"/>
    <dgm:cxn modelId="{E8C74472-1CB9-459F-94F7-7665155401D7}" type="presParOf" srcId="{59AA361F-1A2E-467D-A084-92CA7B732119}" destId="{1855C175-1C7F-463B-8C9C-E9303FF7C1A6}" srcOrd="8" destOrd="0" presId="urn:microsoft.com/office/officeart/2018/2/layout/IconVerticalSolidList"/>
    <dgm:cxn modelId="{B0406D31-BA5D-4EF6-9778-56D13F712500}" type="presParOf" srcId="{1855C175-1C7F-463B-8C9C-E9303FF7C1A6}" destId="{7CDAD36F-D5EE-495A-9E54-C16CD0F5D8A5}" srcOrd="0" destOrd="0" presId="urn:microsoft.com/office/officeart/2018/2/layout/IconVerticalSolidList"/>
    <dgm:cxn modelId="{6324CA43-DABE-46B2-926E-46C864F04554}" type="presParOf" srcId="{1855C175-1C7F-463B-8C9C-E9303FF7C1A6}" destId="{E4F6C40A-B8C4-4833-A068-DCBBB2FEE577}" srcOrd="1" destOrd="0" presId="urn:microsoft.com/office/officeart/2018/2/layout/IconVerticalSolidList"/>
    <dgm:cxn modelId="{F4066233-D461-4185-8907-068D6337A94A}" type="presParOf" srcId="{1855C175-1C7F-463B-8C9C-E9303FF7C1A6}" destId="{C5AFA761-BC00-487A-8F44-38CBB0A0FFCA}" srcOrd="2" destOrd="0" presId="urn:microsoft.com/office/officeart/2018/2/layout/IconVerticalSolidList"/>
    <dgm:cxn modelId="{9555C3F2-7FAE-4B7B-B4DB-DF2B48ACBACC}" type="presParOf" srcId="{1855C175-1C7F-463B-8C9C-E9303FF7C1A6}" destId="{19AC26D9-CAB2-4331-9739-3D91A07A35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B1555F-AC25-4A56-8B06-FF8185A6820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8FDD8D5-D452-4678-B113-855BBB201115}">
      <dgm:prSet/>
      <dgm:spPr/>
      <dgm:t>
        <a:bodyPr/>
        <a:lstStyle/>
        <a:p>
          <a:r>
            <a:rPr lang="en-GB" b="1" dirty="0"/>
            <a:t>Sender: </a:t>
          </a:r>
          <a:r>
            <a:rPr lang="en-GB" dirty="0"/>
            <a:t>Manager</a:t>
          </a:r>
          <a:endParaRPr lang="en-US" dirty="0"/>
        </a:p>
      </dgm:t>
    </dgm:pt>
    <dgm:pt modelId="{40D456FC-C520-4F05-BF06-09AE5D4B6976}" type="parTrans" cxnId="{BD9F7C25-5CCD-40A4-B301-E596A5D01FF9}">
      <dgm:prSet/>
      <dgm:spPr/>
      <dgm:t>
        <a:bodyPr/>
        <a:lstStyle/>
        <a:p>
          <a:endParaRPr lang="en-US"/>
        </a:p>
      </dgm:t>
    </dgm:pt>
    <dgm:pt modelId="{622F95EE-5888-4AD8-B015-C52D5C3AE9EB}" type="sibTrans" cxnId="{BD9F7C25-5CCD-40A4-B301-E596A5D01FF9}">
      <dgm:prSet/>
      <dgm:spPr/>
      <dgm:t>
        <a:bodyPr/>
        <a:lstStyle/>
        <a:p>
          <a:endParaRPr lang="en-US"/>
        </a:p>
      </dgm:t>
    </dgm:pt>
    <dgm:pt modelId="{4D0D33A1-D962-4408-AF6D-0308A16506D1}">
      <dgm:prSet/>
      <dgm:spPr/>
      <dgm:t>
        <a:bodyPr/>
        <a:lstStyle/>
        <a:p>
          <a:r>
            <a:rPr lang="en-GB"/>
            <a:t>Message: Safety rules and work instructions</a:t>
          </a:r>
          <a:endParaRPr lang="en-US"/>
        </a:p>
      </dgm:t>
    </dgm:pt>
    <dgm:pt modelId="{2636A654-27D2-45B8-8F97-CBAE9445D545}" type="parTrans" cxnId="{94CC732A-51CC-4063-986E-A508836B083D}">
      <dgm:prSet/>
      <dgm:spPr/>
      <dgm:t>
        <a:bodyPr/>
        <a:lstStyle/>
        <a:p>
          <a:endParaRPr lang="en-US"/>
        </a:p>
      </dgm:t>
    </dgm:pt>
    <dgm:pt modelId="{49051B1B-837A-4D26-B8F6-5D598FF2AF1D}" type="sibTrans" cxnId="{94CC732A-51CC-4063-986E-A508836B083D}">
      <dgm:prSet/>
      <dgm:spPr/>
      <dgm:t>
        <a:bodyPr/>
        <a:lstStyle/>
        <a:p>
          <a:endParaRPr lang="en-US"/>
        </a:p>
      </dgm:t>
    </dgm:pt>
    <dgm:pt modelId="{0B8CA0CA-391E-4DB9-AD51-50B68D023E47}">
      <dgm:prSet/>
      <dgm:spPr/>
      <dgm:t>
        <a:bodyPr/>
        <a:lstStyle/>
        <a:p>
          <a:r>
            <a:rPr lang="en-GB"/>
            <a:t>Channel: Talking to workers, using signs and symbols, and headsets</a:t>
          </a:r>
          <a:endParaRPr lang="en-US"/>
        </a:p>
      </dgm:t>
    </dgm:pt>
    <dgm:pt modelId="{090C56E7-E863-400E-A218-83936E0E5406}" type="parTrans" cxnId="{928CC479-E534-4FE5-BF4F-277778EB03F9}">
      <dgm:prSet/>
      <dgm:spPr/>
      <dgm:t>
        <a:bodyPr/>
        <a:lstStyle/>
        <a:p>
          <a:endParaRPr lang="en-US"/>
        </a:p>
      </dgm:t>
    </dgm:pt>
    <dgm:pt modelId="{DDB84C00-51C0-491C-ADD8-DABC474221BB}" type="sibTrans" cxnId="{928CC479-E534-4FE5-BF4F-277778EB03F9}">
      <dgm:prSet/>
      <dgm:spPr/>
      <dgm:t>
        <a:bodyPr/>
        <a:lstStyle/>
        <a:p>
          <a:endParaRPr lang="en-US"/>
        </a:p>
      </dgm:t>
    </dgm:pt>
    <dgm:pt modelId="{CFEBD012-7270-4CD1-B846-6545B665932A}">
      <dgm:prSet/>
      <dgm:spPr/>
      <dgm:t>
        <a:bodyPr/>
        <a:lstStyle/>
        <a:p>
          <a:r>
            <a:rPr lang="en-GB" dirty="0"/>
            <a:t>Noise: Loud machines make it hard to hear</a:t>
          </a:r>
          <a:endParaRPr lang="en-US" dirty="0"/>
        </a:p>
      </dgm:t>
    </dgm:pt>
    <dgm:pt modelId="{BD300EFB-8A35-4D57-8B79-016EFBAC0CA0}" type="parTrans" cxnId="{E58FCE77-3A21-45F1-A698-24AB338E7642}">
      <dgm:prSet/>
      <dgm:spPr/>
      <dgm:t>
        <a:bodyPr/>
        <a:lstStyle/>
        <a:p>
          <a:endParaRPr lang="en-US"/>
        </a:p>
      </dgm:t>
    </dgm:pt>
    <dgm:pt modelId="{A9108AAD-F869-4137-803A-C06CD1DADA1E}" type="sibTrans" cxnId="{E58FCE77-3A21-45F1-A698-24AB338E7642}">
      <dgm:prSet/>
      <dgm:spPr/>
      <dgm:t>
        <a:bodyPr/>
        <a:lstStyle/>
        <a:p>
          <a:endParaRPr lang="en-US"/>
        </a:p>
      </dgm:t>
    </dgm:pt>
    <dgm:pt modelId="{AB41637F-4BE1-4662-B661-DF3143F7B5BA}">
      <dgm:prSet/>
      <dgm:spPr/>
      <dgm:t>
        <a:bodyPr/>
        <a:lstStyle/>
        <a:p>
          <a:r>
            <a:rPr lang="en-GB"/>
            <a:t>Solution: Use quieter machines, clear signs, and headsets</a:t>
          </a:r>
          <a:endParaRPr lang="en-US"/>
        </a:p>
      </dgm:t>
    </dgm:pt>
    <dgm:pt modelId="{939FE055-3428-429C-A3BE-DDFA45F87786}" type="parTrans" cxnId="{5634B959-9AF4-4411-8AB2-C25ADCD180A8}">
      <dgm:prSet/>
      <dgm:spPr/>
      <dgm:t>
        <a:bodyPr/>
        <a:lstStyle/>
        <a:p>
          <a:endParaRPr lang="en-US"/>
        </a:p>
      </dgm:t>
    </dgm:pt>
    <dgm:pt modelId="{A566C0DB-038E-465A-8EBD-010DC61361D9}" type="sibTrans" cxnId="{5634B959-9AF4-4411-8AB2-C25ADCD180A8}">
      <dgm:prSet/>
      <dgm:spPr/>
      <dgm:t>
        <a:bodyPr/>
        <a:lstStyle/>
        <a:p>
          <a:endParaRPr lang="en-US"/>
        </a:p>
      </dgm:t>
    </dgm:pt>
    <dgm:pt modelId="{9DCD2623-B75B-47EC-9B95-4685371E6EA6}">
      <dgm:prSet/>
      <dgm:spPr/>
      <dgm:t>
        <a:bodyPr/>
        <a:lstStyle/>
        <a:p>
          <a:r>
            <a:rPr lang="en-GB"/>
            <a:t>Feedback: Workers share their thoughts and problems</a:t>
          </a:r>
          <a:endParaRPr lang="en-US"/>
        </a:p>
      </dgm:t>
    </dgm:pt>
    <dgm:pt modelId="{6E930788-ECE9-48A2-85EF-F28965B62C04}" type="parTrans" cxnId="{17D7FEBE-D943-4F56-BF8F-E5BB3683AF2D}">
      <dgm:prSet/>
      <dgm:spPr/>
      <dgm:t>
        <a:bodyPr/>
        <a:lstStyle/>
        <a:p>
          <a:endParaRPr lang="en-US"/>
        </a:p>
      </dgm:t>
    </dgm:pt>
    <dgm:pt modelId="{CC1214F6-4578-4FC2-BCC8-8ADFCC8C4A0E}" type="sibTrans" cxnId="{17D7FEBE-D943-4F56-BF8F-E5BB3683AF2D}">
      <dgm:prSet/>
      <dgm:spPr/>
      <dgm:t>
        <a:bodyPr/>
        <a:lstStyle/>
        <a:p>
          <a:endParaRPr lang="en-US"/>
        </a:p>
      </dgm:t>
    </dgm:pt>
    <dgm:pt modelId="{25FFAA8D-411E-49EB-B94E-82983627D088}">
      <dgm:prSet/>
      <dgm:spPr/>
      <dgm:t>
        <a:bodyPr/>
        <a:lstStyle/>
        <a:p>
          <a:r>
            <a:rPr lang="en-GB"/>
            <a:t>Result: Workers understand better and make fewer mistakes</a:t>
          </a:r>
          <a:endParaRPr lang="en-US"/>
        </a:p>
      </dgm:t>
    </dgm:pt>
    <dgm:pt modelId="{0563FBE5-FB01-4C47-8D79-638E752B38A6}" type="parTrans" cxnId="{6371392A-3E19-4444-82FA-D4ACF799F086}">
      <dgm:prSet/>
      <dgm:spPr/>
      <dgm:t>
        <a:bodyPr/>
        <a:lstStyle/>
        <a:p>
          <a:endParaRPr lang="en-US"/>
        </a:p>
      </dgm:t>
    </dgm:pt>
    <dgm:pt modelId="{4CF77BA1-B009-499B-A62B-A12EF189564F}" type="sibTrans" cxnId="{6371392A-3E19-4444-82FA-D4ACF799F086}">
      <dgm:prSet/>
      <dgm:spPr/>
      <dgm:t>
        <a:bodyPr/>
        <a:lstStyle/>
        <a:p>
          <a:endParaRPr lang="en-US"/>
        </a:p>
      </dgm:t>
    </dgm:pt>
    <dgm:pt modelId="{6A839B72-7734-41F6-ADD2-61467212147B}" type="pres">
      <dgm:prSet presAssocID="{23B1555F-AC25-4A56-8B06-FF8185A6820C}" presName="Name0" presStyleCnt="0">
        <dgm:presLayoutVars>
          <dgm:dir/>
          <dgm:resizeHandles val="exact"/>
        </dgm:presLayoutVars>
      </dgm:prSet>
      <dgm:spPr/>
    </dgm:pt>
    <dgm:pt modelId="{E0373943-938B-4A5A-9938-D371A3A9F8D2}" type="pres">
      <dgm:prSet presAssocID="{F8FDD8D5-D452-4678-B113-855BBB201115}" presName="node" presStyleLbl="node1" presStyleIdx="0" presStyleCnt="7">
        <dgm:presLayoutVars>
          <dgm:bulletEnabled val="1"/>
        </dgm:presLayoutVars>
      </dgm:prSet>
      <dgm:spPr/>
    </dgm:pt>
    <dgm:pt modelId="{F83E3CE4-AB22-4C07-8995-9C8D7FC1707D}" type="pres">
      <dgm:prSet presAssocID="{622F95EE-5888-4AD8-B015-C52D5C3AE9EB}" presName="sibTrans" presStyleLbl="sibTrans1D1" presStyleIdx="0" presStyleCnt="6"/>
      <dgm:spPr/>
    </dgm:pt>
    <dgm:pt modelId="{7ED39C70-B227-4EEE-AAC6-DF57982C58F6}" type="pres">
      <dgm:prSet presAssocID="{622F95EE-5888-4AD8-B015-C52D5C3AE9EB}" presName="connectorText" presStyleLbl="sibTrans1D1" presStyleIdx="0" presStyleCnt="6"/>
      <dgm:spPr/>
    </dgm:pt>
    <dgm:pt modelId="{759E6B54-7498-46BF-A592-3E32331913F7}" type="pres">
      <dgm:prSet presAssocID="{4D0D33A1-D962-4408-AF6D-0308A16506D1}" presName="node" presStyleLbl="node1" presStyleIdx="1" presStyleCnt="7">
        <dgm:presLayoutVars>
          <dgm:bulletEnabled val="1"/>
        </dgm:presLayoutVars>
      </dgm:prSet>
      <dgm:spPr/>
    </dgm:pt>
    <dgm:pt modelId="{5A0740B9-38D7-4DB2-826C-88007329A79D}" type="pres">
      <dgm:prSet presAssocID="{49051B1B-837A-4D26-B8F6-5D598FF2AF1D}" presName="sibTrans" presStyleLbl="sibTrans1D1" presStyleIdx="1" presStyleCnt="6"/>
      <dgm:spPr/>
    </dgm:pt>
    <dgm:pt modelId="{91F4BA17-B5CB-44C8-8C69-ED744E67731D}" type="pres">
      <dgm:prSet presAssocID="{49051B1B-837A-4D26-B8F6-5D598FF2AF1D}" presName="connectorText" presStyleLbl="sibTrans1D1" presStyleIdx="1" presStyleCnt="6"/>
      <dgm:spPr/>
    </dgm:pt>
    <dgm:pt modelId="{D4839BC4-B2C2-4931-B2DC-70383ED03359}" type="pres">
      <dgm:prSet presAssocID="{0B8CA0CA-391E-4DB9-AD51-50B68D023E47}" presName="node" presStyleLbl="node1" presStyleIdx="2" presStyleCnt="7">
        <dgm:presLayoutVars>
          <dgm:bulletEnabled val="1"/>
        </dgm:presLayoutVars>
      </dgm:prSet>
      <dgm:spPr/>
    </dgm:pt>
    <dgm:pt modelId="{4CDE37D7-A08C-4C74-A257-C4029A57E7FA}" type="pres">
      <dgm:prSet presAssocID="{DDB84C00-51C0-491C-ADD8-DABC474221BB}" presName="sibTrans" presStyleLbl="sibTrans1D1" presStyleIdx="2" presStyleCnt="6"/>
      <dgm:spPr/>
    </dgm:pt>
    <dgm:pt modelId="{BD186850-B950-490D-89A5-8522D45709FC}" type="pres">
      <dgm:prSet presAssocID="{DDB84C00-51C0-491C-ADD8-DABC474221BB}" presName="connectorText" presStyleLbl="sibTrans1D1" presStyleIdx="2" presStyleCnt="6"/>
      <dgm:spPr/>
    </dgm:pt>
    <dgm:pt modelId="{E97DA650-5A12-4451-82BA-C19991037A48}" type="pres">
      <dgm:prSet presAssocID="{CFEBD012-7270-4CD1-B846-6545B665932A}" presName="node" presStyleLbl="node1" presStyleIdx="3" presStyleCnt="7">
        <dgm:presLayoutVars>
          <dgm:bulletEnabled val="1"/>
        </dgm:presLayoutVars>
      </dgm:prSet>
      <dgm:spPr/>
    </dgm:pt>
    <dgm:pt modelId="{6D449977-6AC5-4AEE-8A18-3F6632594E06}" type="pres">
      <dgm:prSet presAssocID="{A9108AAD-F869-4137-803A-C06CD1DADA1E}" presName="sibTrans" presStyleLbl="sibTrans1D1" presStyleIdx="3" presStyleCnt="6"/>
      <dgm:spPr/>
    </dgm:pt>
    <dgm:pt modelId="{34625A34-F81F-4AA5-BEB5-825F8601A977}" type="pres">
      <dgm:prSet presAssocID="{A9108AAD-F869-4137-803A-C06CD1DADA1E}" presName="connectorText" presStyleLbl="sibTrans1D1" presStyleIdx="3" presStyleCnt="6"/>
      <dgm:spPr/>
    </dgm:pt>
    <dgm:pt modelId="{EEBC4309-53EA-451E-BAAB-35DD6838378C}" type="pres">
      <dgm:prSet presAssocID="{AB41637F-4BE1-4662-B661-DF3143F7B5BA}" presName="node" presStyleLbl="node1" presStyleIdx="4" presStyleCnt="7">
        <dgm:presLayoutVars>
          <dgm:bulletEnabled val="1"/>
        </dgm:presLayoutVars>
      </dgm:prSet>
      <dgm:spPr/>
    </dgm:pt>
    <dgm:pt modelId="{A6E3F093-6E57-4361-998A-025AC242BE15}" type="pres">
      <dgm:prSet presAssocID="{A566C0DB-038E-465A-8EBD-010DC61361D9}" presName="sibTrans" presStyleLbl="sibTrans1D1" presStyleIdx="4" presStyleCnt="6"/>
      <dgm:spPr/>
    </dgm:pt>
    <dgm:pt modelId="{F16C2790-D308-41B2-ACF4-652BBDD2DFC9}" type="pres">
      <dgm:prSet presAssocID="{A566C0DB-038E-465A-8EBD-010DC61361D9}" presName="connectorText" presStyleLbl="sibTrans1D1" presStyleIdx="4" presStyleCnt="6"/>
      <dgm:spPr/>
    </dgm:pt>
    <dgm:pt modelId="{7495563E-DBD6-4869-8F77-3D2DE88C815C}" type="pres">
      <dgm:prSet presAssocID="{9DCD2623-B75B-47EC-9B95-4685371E6EA6}" presName="node" presStyleLbl="node1" presStyleIdx="5" presStyleCnt="7">
        <dgm:presLayoutVars>
          <dgm:bulletEnabled val="1"/>
        </dgm:presLayoutVars>
      </dgm:prSet>
      <dgm:spPr/>
    </dgm:pt>
    <dgm:pt modelId="{02A4DDEF-61F5-483A-9EF7-C7CEA83C2465}" type="pres">
      <dgm:prSet presAssocID="{CC1214F6-4578-4FC2-BCC8-8ADFCC8C4A0E}" presName="sibTrans" presStyleLbl="sibTrans1D1" presStyleIdx="5" presStyleCnt="6"/>
      <dgm:spPr/>
    </dgm:pt>
    <dgm:pt modelId="{FA765FEC-A4B0-4034-843C-A7A20A07D1AA}" type="pres">
      <dgm:prSet presAssocID="{CC1214F6-4578-4FC2-BCC8-8ADFCC8C4A0E}" presName="connectorText" presStyleLbl="sibTrans1D1" presStyleIdx="5" presStyleCnt="6"/>
      <dgm:spPr/>
    </dgm:pt>
    <dgm:pt modelId="{AFBC3A6B-313F-486E-A39C-AC401CE1231C}" type="pres">
      <dgm:prSet presAssocID="{25FFAA8D-411E-49EB-B94E-82983627D088}" presName="node" presStyleLbl="node1" presStyleIdx="6" presStyleCnt="7">
        <dgm:presLayoutVars>
          <dgm:bulletEnabled val="1"/>
        </dgm:presLayoutVars>
      </dgm:prSet>
      <dgm:spPr/>
    </dgm:pt>
  </dgm:ptLst>
  <dgm:cxnLst>
    <dgm:cxn modelId="{17B3491D-0B9D-4205-81F7-A8300D83E4C5}" type="presOf" srcId="{DDB84C00-51C0-491C-ADD8-DABC474221BB}" destId="{4CDE37D7-A08C-4C74-A257-C4029A57E7FA}" srcOrd="0" destOrd="0" presId="urn:microsoft.com/office/officeart/2016/7/layout/RepeatingBendingProcessNew"/>
    <dgm:cxn modelId="{BD9F7C25-5CCD-40A4-B301-E596A5D01FF9}" srcId="{23B1555F-AC25-4A56-8B06-FF8185A6820C}" destId="{F8FDD8D5-D452-4678-B113-855BBB201115}" srcOrd="0" destOrd="0" parTransId="{40D456FC-C520-4F05-BF06-09AE5D4B6976}" sibTransId="{622F95EE-5888-4AD8-B015-C52D5C3AE9EB}"/>
    <dgm:cxn modelId="{0AAF6F26-F734-4150-81B9-22163F0E8B92}" type="presOf" srcId="{0B8CA0CA-391E-4DB9-AD51-50B68D023E47}" destId="{D4839BC4-B2C2-4931-B2DC-70383ED03359}" srcOrd="0" destOrd="0" presId="urn:microsoft.com/office/officeart/2016/7/layout/RepeatingBendingProcessNew"/>
    <dgm:cxn modelId="{6371392A-3E19-4444-82FA-D4ACF799F086}" srcId="{23B1555F-AC25-4A56-8B06-FF8185A6820C}" destId="{25FFAA8D-411E-49EB-B94E-82983627D088}" srcOrd="6" destOrd="0" parTransId="{0563FBE5-FB01-4C47-8D79-638E752B38A6}" sibTransId="{4CF77BA1-B009-499B-A62B-A12EF189564F}"/>
    <dgm:cxn modelId="{94CC732A-51CC-4063-986E-A508836B083D}" srcId="{23B1555F-AC25-4A56-8B06-FF8185A6820C}" destId="{4D0D33A1-D962-4408-AF6D-0308A16506D1}" srcOrd="1" destOrd="0" parTransId="{2636A654-27D2-45B8-8F97-CBAE9445D545}" sibTransId="{49051B1B-837A-4D26-B8F6-5D598FF2AF1D}"/>
    <dgm:cxn modelId="{45A2542B-9FC3-4960-909D-F5096559DEB4}" type="presOf" srcId="{23B1555F-AC25-4A56-8B06-FF8185A6820C}" destId="{6A839B72-7734-41F6-ADD2-61467212147B}" srcOrd="0" destOrd="0" presId="urn:microsoft.com/office/officeart/2016/7/layout/RepeatingBendingProcessNew"/>
    <dgm:cxn modelId="{FDC8E93D-18E4-4F6E-8385-A89E49F5148A}" type="presOf" srcId="{AB41637F-4BE1-4662-B661-DF3143F7B5BA}" destId="{EEBC4309-53EA-451E-BAAB-35DD6838378C}" srcOrd="0" destOrd="0" presId="urn:microsoft.com/office/officeart/2016/7/layout/RepeatingBendingProcessNew"/>
    <dgm:cxn modelId="{19D3C644-B816-4A3E-97A7-4FBD9B9D9308}" type="presOf" srcId="{CC1214F6-4578-4FC2-BCC8-8ADFCC8C4A0E}" destId="{FA765FEC-A4B0-4034-843C-A7A20A07D1AA}" srcOrd="1" destOrd="0" presId="urn:microsoft.com/office/officeart/2016/7/layout/RepeatingBendingProcessNew"/>
    <dgm:cxn modelId="{A355AA45-66B9-495C-A004-40015C310C6E}" type="presOf" srcId="{A9108AAD-F869-4137-803A-C06CD1DADA1E}" destId="{34625A34-F81F-4AA5-BEB5-825F8601A977}" srcOrd="1" destOrd="0" presId="urn:microsoft.com/office/officeart/2016/7/layout/RepeatingBendingProcessNew"/>
    <dgm:cxn modelId="{F035C169-349D-41EB-A35E-32A1C9146494}" type="presOf" srcId="{49051B1B-837A-4D26-B8F6-5D598FF2AF1D}" destId="{5A0740B9-38D7-4DB2-826C-88007329A79D}" srcOrd="0" destOrd="0" presId="urn:microsoft.com/office/officeart/2016/7/layout/RepeatingBendingProcessNew"/>
    <dgm:cxn modelId="{58AA004B-88E5-4090-8453-369A6223B3E5}" type="presOf" srcId="{622F95EE-5888-4AD8-B015-C52D5C3AE9EB}" destId="{F83E3CE4-AB22-4C07-8995-9C8D7FC1707D}" srcOrd="0" destOrd="0" presId="urn:microsoft.com/office/officeart/2016/7/layout/RepeatingBendingProcessNew"/>
    <dgm:cxn modelId="{D187554D-25CF-403F-8C5F-3C89A3672995}" type="presOf" srcId="{4D0D33A1-D962-4408-AF6D-0308A16506D1}" destId="{759E6B54-7498-46BF-A592-3E32331913F7}" srcOrd="0" destOrd="0" presId="urn:microsoft.com/office/officeart/2016/7/layout/RepeatingBendingProcessNew"/>
    <dgm:cxn modelId="{E58FCE77-3A21-45F1-A698-24AB338E7642}" srcId="{23B1555F-AC25-4A56-8B06-FF8185A6820C}" destId="{CFEBD012-7270-4CD1-B846-6545B665932A}" srcOrd="3" destOrd="0" parTransId="{BD300EFB-8A35-4D57-8B79-016EFBAC0CA0}" sibTransId="{A9108AAD-F869-4137-803A-C06CD1DADA1E}"/>
    <dgm:cxn modelId="{5634B959-9AF4-4411-8AB2-C25ADCD180A8}" srcId="{23B1555F-AC25-4A56-8B06-FF8185A6820C}" destId="{AB41637F-4BE1-4662-B661-DF3143F7B5BA}" srcOrd="4" destOrd="0" parTransId="{939FE055-3428-429C-A3BE-DDFA45F87786}" sibTransId="{A566C0DB-038E-465A-8EBD-010DC61361D9}"/>
    <dgm:cxn modelId="{928CC479-E534-4FE5-BF4F-277778EB03F9}" srcId="{23B1555F-AC25-4A56-8B06-FF8185A6820C}" destId="{0B8CA0CA-391E-4DB9-AD51-50B68D023E47}" srcOrd="2" destOrd="0" parTransId="{090C56E7-E863-400E-A218-83936E0E5406}" sibTransId="{DDB84C00-51C0-491C-ADD8-DABC474221BB}"/>
    <dgm:cxn modelId="{5454B68C-0660-48AF-9003-2C7E06572DAE}" type="presOf" srcId="{F8FDD8D5-D452-4678-B113-855BBB201115}" destId="{E0373943-938B-4A5A-9938-D371A3A9F8D2}" srcOrd="0" destOrd="0" presId="urn:microsoft.com/office/officeart/2016/7/layout/RepeatingBendingProcessNew"/>
    <dgm:cxn modelId="{588DA78D-8713-401B-974A-DD9AE3339922}" type="presOf" srcId="{25FFAA8D-411E-49EB-B94E-82983627D088}" destId="{AFBC3A6B-313F-486E-A39C-AC401CE1231C}" srcOrd="0" destOrd="0" presId="urn:microsoft.com/office/officeart/2016/7/layout/RepeatingBendingProcessNew"/>
    <dgm:cxn modelId="{F7045690-DADA-4800-9C04-3576072136B0}" type="presOf" srcId="{49051B1B-837A-4D26-B8F6-5D598FF2AF1D}" destId="{91F4BA17-B5CB-44C8-8C69-ED744E67731D}" srcOrd="1" destOrd="0" presId="urn:microsoft.com/office/officeart/2016/7/layout/RepeatingBendingProcessNew"/>
    <dgm:cxn modelId="{90981A97-4FA1-4B31-A3A0-4708106C4942}" type="presOf" srcId="{CC1214F6-4578-4FC2-BCC8-8ADFCC8C4A0E}" destId="{02A4DDEF-61F5-483A-9EF7-C7CEA83C2465}" srcOrd="0" destOrd="0" presId="urn:microsoft.com/office/officeart/2016/7/layout/RepeatingBendingProcessNew"/>
    <dgm:cxn modelId="{FEB4BDA5-47C5-405F-AD34-246DF4F25585}" type="presOf" srcId="{9DCD2623-B75B-47EC-9B95-4685371E6EA6}" destId="{7495563E-DBD6-4869-8F77-3D2DE88C815C}" srcOrd="0" destOrd="0" presId="urn:microsoft.com/office/officeart/2016/7/layout/RepeatingBendingProcessNew"/>
    <dgm:cxn modelId="{0A6BC5A6-5352-41BD-B562-D137CDDCD637}" type="presOf" srcId="{CFEBD012-7270-4CD1-B846-6545B665932A}" destId="{E97DA650-5A12-4451-82BA-C19991037A48}" srcOrd="0" destOrd="0" presId="urn:microsoft.com/office/officeart/2016/7/layout/RepeatingBendingProcessNew"/>
    <dgm:cxn modelId="{BADBBEA8-AD0B-4455-B840-B3129175C945}" type="presOf" srcId="{DDB84C00-51C0-491C-ADD8-DABC474221BB}" destId="{BD186850-B950-490D-89A5-8522D45709FC}" srcOrd="1" destOrd="0" presId="urn:microsoft.com/office/officeart/2016/7/layout/RepeatingBendingProcessNew"/>
    <dgm:cxn modelId="{8A21D8AE-0ABD-4062-BC79-A8838F8A7B26}" type="presOf" srcId="{622F95EE-5888-4AD8-B015-C52D5C3AE9EB}" destId="{7ED39C70-B227-4EEE-AAC6-DF57982C58F6}" srcOrd="1" destOrd="0" presId="urn:microsoft.com/office/officeart/2016/7/layout/RepeatingBendingProcessNew"/>
    <dgm:cxn modelId="{17D7FEBE-D943-4F56-BF8F-E5BB3683AF2D}" srcId="{23B1555F-AC25-4A56-8B06-FF8185A6820C}" destId="{9DCD2623-B75B-47EC-9B95-4685371E6EA6}" srcOrd="5" destOrd="0" parTransId="{6E930788-ECE9-48A2-85EF-F28965B62C04}" sibTransId="{CC1214F6-4578-4FC2-BCC8-8ADFCC8C4A0E}"/>
    <dgm:cxn modelId="{D157CEE8-6F33-4841-A458-904D8FB679C9}" type="presOf" srcId="{A566C0DB-038E-465A-8EBD-010DC61361D9}" destId="{A6E3F093-6E57-4361-998A-025AC242BE15}" srcOrd="0" destOrd="0" presId="urn:microsoft.com/office/officeart/2016/7/layout/RepeatingBendingProcessNew"/>
    <dgm:cxn modelId="{22C1D2E8-40E4-4FE1-A632-69E298487B84}" type="presOf" srcId="{A9108AAD-F869-4137-803A-C06CD1DADA1E}" destId="{6D449977-6AC5-4AEE-8A18-3F6632594E06}" srcOrd="0" destOrd="0" presId="urn:microsoft.com/office/officeart/2016/7/layout/RepeatingBendingProcessNew"/>
    <dgm:cxn modelId="{91A22CF3-47CA-4ED8-B266-0A8BB1052FBF}" type="presOf" srcId="{A566C0DB-038E-465A-8EBD-010DC61361D9}" destId="{F16C2790-D308-41B2-ACF4-652BBDD2DFC9}" srcOrd="1" destOrd="0" presId="urn:microsoft.com/office/officeart/2016/7/layout/RepeatingBendingProcessNew"/>
    <dgm:cxn modelId="{E0DA0C70-66CF-473D-B04A-EF0F0CF68D15}" type="presParOf" srcId="{6A839B72-7734-41F6-ADD2-61467212147B}" destId="{E0373943-938B-4A5A-9938-D371A3A9F8D2}" srcOrd="0" destOrd="0" presId="urn:microsoft.com/office/officeart/2016/7/layout/RepeatingBendingProcessNew"/>
    <dgm:cxn modelId="{32AE91FE-43EB-43C3-B84E-F63933EA6728}" type="presParOf" srcId="{6A839B72-7734-41F6-ADD2-61467212147B}" destId="{F83E3CE4-AB22-4C07-8995-9C8D7FC1707D}" srcOrd="1" destOrd="0" presId="urn:microsoft.com/office/officeart/2016/7/layout/RepeatingBendingProcessNew"/>
    <dgm:cxn modelId="{C9D61506-AFB7-4FA5-9B26-C7655C69776F}" type="presParOf" srcId="{F83E3CE4-AB22-4C07-8995-9C8D7FC1707D}" destId="{7ED39C70-B227-4EEE-AAC6-DF57982C58F6}" srcOrd="0" destOrd="0" presId="urn:microsoft.com/office/officeart/2016/7/layout/RepeatingBendingProcessNew"/>
    <dgm:cxn modelId="{0262615A-C475-45C6-833E-C591F7121086}" type="presParOf" srcId="{6A839B72-7734-41F6-ADD2-61467212147B}" destId="{759E6B54-7498-46BF-A592-3E32331913F7}" srcOrd="2" destOrd="0" presId="urn:microsoft.com/office/officeart/2016/7/layout/RepeatingBendingProcessNew"/>
    <dgm:cxn modelId="{62115DEA-1C07-46E2-90E6-DC49AFFE6BBC}" type="presParOf" srcId="{6A839B72-7734-41F6-ADD2-61467212147B}" destId="{5A0740B9-38D7-4DB2-826C-88007329A79D}" srcOrd="3" destOrd="0" presId="urn:microsoft.com/office/officeart/2016/7/layout/RepeatingBendingProcessNew"/>
    <dgm:cxn modelId="{8F69A674-1A26-40B1-B3BA-531497F04DC6}" type="presParOf" srcId="{5A0740B9-38D7-4DB2-826C-88007329A79D}" destId="{91F4BA17-B5CB-44C8-8C69-ED744E67731D}" srcOrd="0" destOrd="0" presId="urn:microsoft.com/office/officeart/2016/7/layout/RepeatingBendingProcessNew"/>
    <dgm:cxn modelId="{AC2BF924-5379-493B-B080-0F9401CA568F}" type="presParOf" srcId="{6A839B72-7734-41F6-ADD2-61467212147B}" destId="{D4839BC4-B2C2-4931-B2DC-70383ED03359}" srcOrd="4" destOrd="0" presId="urn:microsoft.com/office/officeart/2016/7/layout/RepeatingBendingProcessNew"/>
    <dgm:cxn modelId="{8D4340D4-ED8C-4BCA-BD0F-5981AB9D7762}" type="presParOf" srcId="{6A839B72-7734-41F6-ADD2-61467212147B}" destId="{4CDE37D7-A08C-4C74-A257-C4029A57E7FA}" srcOrd="5" destOrd="0" presId="urn:microsoft.com/office/officeart/2016/7/layout/RepeatingBendingProcessNew"/>
    <dgm:cxn modelId="{E4A0AEB9-93B5-4273-AA26-0D29504130F9}" type="presParOf" srcId="{4CDE37D7-A08C-4C74-A257-C4029A57E7FA}" destId="{BD186850-B950-490D-89A5-8522D45709FC}" srcOrd="0" destOrd="0" presId="urn:microsoft.com/office/officeart/2016/7/layout/RepeatingBendingProcessNew"/>
    <dgm:cxn modelId="{50D63114-5FFB-46A6-B2B0-D5F93ECF744A}" type="presParOf" srcId="{6A839B72-7734-41F6-ADD2-61467212147B}" destId="{E97DA650-5A12-4451-82BA-C19991037A48}" srcOrd="6" destOrd="0" presId="urn:microsoft.com/office/officeart/2016/7/layout/RepeatingBendingProcessNew"/>
    <dgm:cxn modelId="{6ECD1CE2-D177-4675-B391-A06833132F3F}" type="presParOf" srcId="{6A839B72-7734-41F6-ADD2-61467212147B}" destId="{6D449977-6AC5-4AEE-8A18-3F6632594E06}" srcOrd="7" destOrd="0" presId="urn:microsoft.com/office/officeart/2016/7/layout/RepeatingBendingProcessNew"/>
    <dgm:cxn modelId="{4BF5E71D-F7FB-46D4-AB9B-AF86B1A89AE3}" type="presParOf" srcId="{6D449977-6AC5-4AEE-8A18-3F6632594E06}" destId="{34625A34-F81F-4AA5-BEB5-825F8601A977}" srcOrd="0" destOrd="0" presId="urn:microsoft.com/office/officeart/2016/7/layout/RepeatingBendingProcessNew"/>
    <dgm:cxn modelId="{B7CFE8A6-3C84-409F-98A0-84BB18060400}" type="presParOf" srcId="{6A839B72-7734-41F6-ADD2-61467212147B}" destId="{EEBC4309-53EA-451E-BAAB-35DD6838378C}" srcOrd="8" destOrd="0" presId="urn:microsoft.com/office/officeart/2016/7/layout/RepeatingBendingProcessNew"/>
    <dgm:cxn modelId="{7C3519D0-C7EA-49B8-90DF-08898D5EC64C}" type="presParOf" srcId="{6A839B72-7734-41F6-ADD2-61467212147B}" destId="{A6E3F093-6E57-4361-998A-025AC242BE15}" srcOrd="9" destOrd="0" presId="urn:microsoft.com/office/officeart/2016/7/layout/RepeatingBendingProcessNew"/>
    <dgm:cxn modelId="{1FCADAEB-4328-4A85-AF6B-998B898B1F2B}" type="presParOf" srcId="{A6E3F093-6E57-4361-998A-025AC242BE15}" destId="{F16C2790-D308-41B2-ACF4-652BBDD2DFC9}" srcOrd="0" destOrd="0" presId="urn:microsoft.com/office/officeart/2016/7/layout/RepeatingBendingProcessNew"/>
    <dgm:cxn modelId="{CD177476-B656-4D3F-AB2A-4ABF3A7FAC25}" type="presParOf" srcId="{6A839B72-7734-41F6-ADD2-61467212147B}" destId="{7495563E-DBD6-4869-8F77-3D2DE88C815C}" srcOrd="10" destOrd="0" presId="urn:microsoft.com/office/officeart/2016/7/layout/RepeatingBendingProcessNew"/>
    <dgm:cxn modelId="{D484303C-EE70-48C0-BEF1-71C8A1DE59A6}" type="presParOf" srcId="{6A839B72-7734-41F6-ADD2-61467212147B}" destId="{02A4DDEF-61F5-483A-9EF7-C7CEA83C2465}" srcOrd="11" destOrd="0" presId="urn:microsoft.com/office/officeart/2016/7/layout/RepeatingBendingProcessNew"/>
    <dgm:cxn modelId="{A108E947-01AD-48DC-A74A-0EC90D73EEF7}" type="presParOf" srcId="{02A4DDEF-61F5-483A-9EF7-C7CEA83C2465}" destId="{FA765FEC-A4B0-4034-843C-A7A20A07D1AA}" srcOrd="0" destOrd="0" presId="urn:microsoft.com/office/officeart/2016/7/layout/RepeatingBendingProcessNew"/>
    <dgm:cxn modelId="{0F7FB245-A8B3-4657-ACC6-5ED8203B641B}" type="presParOf" srcId="{6A839B72-7734-41F6-ADD2-61467212147B}" destId="{AFBC3A6B-313F-486E-A39C-AC401CE1231C}"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A2E908-8D4D-4527-A17B-192BCF552DD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FC826FC-4CA3-48D7-AAB8-C30D8B19B596}">
      <dgm:prSet/>
      <dgm:spPr/>
      <dgm:t>
        <a:bodyPr/>
        <a:lstStyle/>
        <a:p>
          <a:pPr>
            <a:defRPr cap="all"/>
          </a:pPr>
          <a:r>
            <a:rPr lang="en-GB"/>
            <a:t>Reduce environmental noise where possible</a:t>
          </a:r>
          <a:endParaRPr lang="en-US"/>
        </a:p>
      </dgm:t>
    </dgm:pt>
    <dgm:pt modelId="{6609DE3A-E57D-4F14-A5FE-33C61EC930F8}" type="parTrans" cxnId="{94E0ECB4-DF73-4279-8B0A-7548781D69BF}">
      <dgm:prSet/>
      <dgm:spPr/>
      <dgm:t>
        <a:bodyPr/>
        <a:lstStyle/>
        <a:p>
          <a:endParaRPr lang="en-US"/>
        </a:p>
      </dgm:t>
    </dgm:pt>
    <dgm:pt modelId="{A1A24706-A48C-41FF-B85E-3C3024673928}" type="sibTrans" cxnId="{94E0ECB4-DF73-4279-8B0A-7548781D69BF}">
      <dgm:prSet/>
      <dgm:spPr/>
      <dgm:t>
        <a:bodyPr/>
        <a:lstStyle/>
        <a:p>
          <a:endParaRPr lang="en-US"/>
        </a:p>
      </dgm:t>
    </dgm:pt>
    <dgm:pt modelId="{63C981E4-3E7D-435D-9CDF-D2E24148ED28}">
      <dgm:prSet/>
      <dgm:spPr/>
      <dgm:t>
        <a:bodyPr/>
        <a:lstStyle/>
        <a:p>
          <a:pPr>
            <a:defRPr cap="all"/>
          </a:pPr>
          <a:r>
            <a:rPr lang="en-GB"/>
            <a:t>• Replace or maintain outdated machinery</a:t>
          </a:r>
          <a:endParaRPr lang="en-US"/>
        </a:p>
      </dgm:t>
    </dgm:pt>
    <dgm:pt modelId="{9F74B331-2900-40B0-8B4A-4B315C4922A8}" type="parTrans" cxnId="{AA090708-390B-4346-A296-7695B34F5D63}">
      <dgm:prSet/>
      <dgm:spPr/>
      <dgm:t>
        <a:bodyPr/>
        <a:lstStyle/>
        <a:p>
          <a:endParaRPr lang="en-US"/>
        </a:p>
      </dgm:t>
    </dgm:pt>
    <dgm:pt modelId="{CBDA79CB-24B6-427E-B14D-52EF53AE280E}" type="sibTrans" cxnId="{AA090708-390B-4346-A296-7695B34F5D63}">
      <dgm:prSet/>
      <dgm:spPr/>
      <dgm:t>
        <a:bodyPr/>
        <a:lstStyle/>
        <a:p>
          <a:endParaRPr lang="en-US"/>
        </a:p>
      </dgm:t>
    </dgm:pt>
    <dgm:pt modelId="{AF4236AE-92EA-43AC-8135-23F4DF9C4109}">
      <dgm:prSet/>
      <dgm:spPr/>
      <dgm:t>
        <a:bodyPr/>
        <a:lstStyle/>
        <a:p>
          <a:pPr>
            <a:defRPr cap="all"/>
          </a:pPr>
          <a:r>
            <a:rPr lang="en-GB"/>
            <a:t>• Use visual signs and colour‑coded</a:t>
          </a:r>
          <a:endParaRPr lang="en-US"/>
        </a:p>
      </dgm:t>
    </dgm:pt>
    <dgm:pt modelId="{92BC0C1E-796C-4B21-B49C-CC1D4D0293BE}" type="parTrans" cxnId="{478D3EC0-B753-4964-BE60-98915AA86568}">
      <dgm:prSet/>
      <dgm:spPr/>
      <dgm:t>
        <a:bodyPr/>
        <a:lstStyle/>
        <a:p>
          <a:endParaRPr lang="en-US"/>
        </a:p>
      </dgm:t>
    </dgm:pt>
    <dgm:pt modelId="{A5E18059-7C4E-432E-9576-3BEAE7C2F916}" type="sibTrans" cxnId="{478D3EC0-B753-4964-BE60-98915AA86568}">
      <dgm:prSet/>
      <dgm:spPr/>
      <dgm:t>
        <a:bodyPr/>
        <a:lstStyle/>
        <a:p>
          <a:endParaRPr lang="en-US"/>
        </a:p>
      </dgm:t>
    </dgm:pt>
    <dgm:pt modelId="{69125C29-DD08-43E8-AA50-6F8F1D437852}">
      <dgm:prSet/>
      <dgm:spPr/>
      <dgm:t>
        <a:bodyPr/>
        <a:lstStyle/>
        <a:p>
          <a:pPr>
            <a:defRPr cap="all"/>
          </a:pPr>
          <a:r>
            <a:rPr lang="en-GB"/>
            <a:t>• Provide written hygiene procedures</a:t>
          </a:r>
          <a:endParaRPr lang="en-US"/>
        </a:p>
      </dgm:t>
    </dgm:pt>
    <dgm:pt modelId="{1D399A4C-F02A-4715-9CB3-B5CD810E61D6}" type="parTrans" cxnId="{65783EFB-AA9B-4E92-AD09-C85CADDC3F2F}">
      <dgm:prSet/>
      <dgm:spPr/>
      <dgm:t>
        <a:bodyPr/>
        <a:lstStyle/>
        <a:p>
          <a:endParaRPr lang="en-US"/>
        </a:p>
      </dgm:t>
    </dgm:pt>
    <dgm:pt modelId="{36A0FE99-C41D-41F4-ACD6-01028228DDA7}" type="sibTrans" cxnId="{65783EFB-AA9B-4E92-AD09-C85CADDC3F2F}">
      <dgm:prSet/>
      <dgm:spPr/>
      <dgm:t>
        <a:bodyPr/>
        <a:lstStyle/>
        <a:p>
          <a:endParaRPr lang="en-US"/>
        </a:p>
      </dgm:t>
    </dgm:pt>
    <dgm:pt modelId="{AA9DCF08-9AF4-447D-A4A2-F3DEEF476477}">
      <dgm:prSet/>
      <dgm:spPr/>
      <dgm:t>
        <a:bodyPr/>
        <a:lstStyle/>
        <a:p>
          <a:pPr>
            <a:defRPr cap="all"/>
          </a:pPr>
          <a:r>
            <a:rPr lang="en-GB"/>
            <a:t>• Conduct training in quiet rooms</a:t>
          </a:r>
          <a:endParaRPr lang="en-US"/>
        </a:p>
      </dgm:t>
    </dgm:pt>
    <dgm:pt modelId="{AB9D3C9B-9489-4954-8F0E-1C3BBF9EDF35}" type="parTrans" cxnId="{038200FA-F8C3-4504-9438-571D5FF37D28}">
      <dgm:prSet/>
      <dgm:spPr/>
      <dgm:t>
        <a:bodyPr/>
        <a:lstStyle/>
        <a:p>
          <a:endParaRPr lang="en-US"/>
        </a:p>
      </dgm:t>
    </dgm:pt>
    <dgm:pt modelId="{303F8D18-A6F8-45A3-A8B5-55D2F75F056A}" type="sibTrans" cxnId="{038200FA-F8C3-4504-9438-571D5FF37D28}">
      <dgm:prSet/>
      <dgm:spPr/>
      <dgm:t>
        <a:bodyPr/>
        <a:lstStyle/>
        <a:p>
          <a:endParaRPr lang="en-US"/>
        </a:p>
      </dgm:t>
    </dgm:pt>
    <dgm:pt modelId="{E4F6CE01-91B7-42CE-A37B-BD4289B1D3A2}" type="pres">
      <dgm:prSet presAssocID="{F7A2E908-8D4D-4527-A17B-192BCF552DD5}" presName="outerComposite" presStyleCnt="0">
        <dgm:presLayoutVars>
          <dgm:chMax val="5"/>
          <dgm:dir/>
          <dgm:resizeHandles val="exact"/>
        </dgm:presLayoutVars>
      </dgm:prSet>
      <dgm:spPr/>
    </dgm:pt>
    <dgm:pt modelId="{BC4E21A5-7288-4CE4-BC3F-BC7AE0A400C1}" type="pres">
      <dgm:prSet presAssocID="{F7A2E908-8D4D-4527-A17B-192BCF552DD5}" presName="dummyMaxCanvas" presStyleCnt="0">
        <dgm:presLayoutVars/>
      </dgm:prSet>
      <dgm:spPr/>
    </dgm:pt>
    <dgm:pt modelId="{39AF95C4-3348-49A6-8431-E99E19C8A8CB}" type="pres">
      <dgm:prSet presAssocID="{F7A2E908-8D4D-4527-A17B-192BCF552DD5}" presName="FiveNodes_1" presStyleLbl="node1" presStyleIdx="0" presStyleCnt="5">
        <dgm:presLayoutVars>
          <dgm:bulletEnabled val="1"/>
        </dgm:presLayoutVars>
      </dgm:prSet>
      <dgm:spPr/>
    </dgm:pt>
    <dgm:pt modelId="{B23A0012-9D99-442B-9BAE-92173A36832B}" type="pres">
      <dgm:prSet presAssocID="{F7A2E908-8D4D-4527-A17B-192BCF552DD5}" presName="FiveNodes_2" presStyleLbl="node1" presStyleIdx="1" presStyleCnt="5">
        <dgm:presLayoutVars>
          <dgm:bulletEnabled val="1"/>
        </dgm:presLayoutVars>
      </dgm:prSet>
      <dgm:spPr/>
    </dgm:pt>
    <dgm:pt modelId="{1FB0763C-E789-465D-9363-37D86B85029B}" type="pres">
      <dgm:prSet presAssocID="{F7A2E908-8D4D-4527-A17B-192BCF552DD5}" presName="FiveNodes_3" presStyleLbl="node1" presStyleIdx="2" presStyleCnt="5">
        <dgm:presLayoutVars>
          <dgm:bulletEnabled val="1"/>
        </dgm:presLayoutVars>
      </dgm:prSet>
      <dgm:spPr/>
    </dgm:pt>
    <dgm:pt modelId="{34A748A5-8E2B-4674-BD32-AE75FC4CCB48}" type="pres">
      <dgm:prSet presAssocID="{F7A2E908-8D4D-4527-A17B-192BCF552DD5}" presName="FiveNodes_4" presStyleLbl="node1" presStyleIdx="3" presStyleCnt="5">
        <dgm:presLayoutVars>
          <dgm:bulletEnabled val="1"/>
        </dgm:presLayoutVars>
      </dgm:prSet>
      <dgm:spPr/>
    </dgm:pt>
    <dgm:pt modelId="{CECA1E21-AE7C-4BD1-86B3-036ADA30C03B}" type="pres">
      <dgm:prSet presAssocID="{F7A2E908-8D4D-4527-A17B-192BCF552DD5}" presName="FiveNodes_5" presStyleLbl="node1" presStyleIdx="4" presStyleCnt="5">
        <dgm:presLayoutVars>
          <dgm:bulletEnabled val="1"/>
        </dgm:presLayoutVars>
      </dgm:prSet>
      <dgm:spPr/>
    </dgm:pt>
    <dgm:pt modelId="{C7E598D2-3F6A-400A-A98B-6A98A5F5D9D7}" type="pres">
      <dgm:prSet presAssocID="{F7A2E908-8D4D-4527-A17B-192BCF552DD5}" presName="FiveConn_1-2" presStyleLbl="fgAccFollowNode1" presStyleIdx="0" presStyleCnt="4">
        <dgm:presLayoutVars>
          <dgm:bulletEnabled val="1"/>
        </dgm:presLayoutVars>
      </dgm:prSet>
      <dgm:spPr/>
    </dgm:pt>
    <dgm:pt modelId="{B7CA0882-DBD4-4E93-A774-3C8156A09A24}" type="pres">
      <dgm:prSet presAssocID="{F7A2E908-8D4D-4527-A17B-192BCF552DD5}" presName="FiveConn_2-3" presStyleLbl="fgAccFollowNode1" presStyleIdx="1" presStyleCnt="4">
        <dgm:presLayoutVars>
          <dgm:bulletEnabled val="1"/>
        </dgm:presLayoutVars>
      </dgm:prSet>
      <dgm:spPr/>
    </dgm:pt>
    <dgm:pt modelId="{2BB94889-00D2-4490-BF19-8FB2321F5179}" type="pres">
      <dgm:prSet presAssocID="{F7A2E908-8D4D-4527-A17B-192BCF552DD5}" presName="FiveConn_3-4" presStyleLbl="fgAccFollowNode1" presStyleIdx="2" presStyleCnt="4">
        <dgm:presLayoutVars>
          <dgm:bulletEnabled val="1"/>
        </dgm:presLayoutVars>
      </dgm:prSet>
      <dgm:spPr/>
    </dgm:pt>
    <dgm:pt modelId="{D1BE9138-9B0C-4CC0-A843-47304AA23214}" type="pres">
      <dgm:prSet presAssocID="{F7A2E908-8D4D-4527-A17B-192BCF552DD5}" presName="FiveConn_4-5" presStyleLbl="fgAccFollowNode1" presStyleIdx="3" presStyleCnt="4">
        <dgm:presLayoutVars>
          <dgm:bulletEnabled val="1"/>
        </dgm:presLayoutVars>
      </dgm:prSet>
      <dgm:spPr/>
    </dgm:pt>
    <dgm:pt modelId="{E3970D36-266A-4723-9BF5-7E89194D6510}" type="pres">
      <dgm:prSet presAssocID="{F7A2E908-8D4D-4527-A17B-192BCF552DD5}" presName="FiveNodes_1_text" presStyleLbl="node1" presStyleIdx="4" presStyleCnt="5">
        <dgm:presLayoutVars>
          <dgm:bulletEnabled val="1"/>
        </dgm:presLayoutVars>
      </dgm:prSet>
      <dgm:spPr/>
    </dgm:pt>
    <dgm:pt modelId="{F3583046-2EAF-44FF-98FA-204259CD03CF}" type="pres">
      <dgm:prSet presAssocID="{F7A2E908-8D4D-4527-A17B-192BCF552DD5}" presName="FiveNodes_2_text" presStyleLbl="node1" presStyleIdx="4" presStyleCnt="5">
        <dgm:presLayoutVars>
          <dgm:bulletEnabled val="1"/>
        </dgm:presLayoutVars>
      </dgm:prSet>
      <dgm:spPr/>
    </dgm:pt>
    <dgm:pt modelId="{ABEE1667-6C83-40D6-AA3D-782781B13532}" type="pres">
      <dgm:prSet presAssocID="{F7A2E908-8D4D-4527-A17B-192BCF552DD5}" presName="FiveNodes_3_text" presStyleLbl="node1" presStyleIdx="4" presStyleCnt="5">
        <dgm:presLayoutVars>
          <dgm:bulletEnabled val="1"/>
        </dgm:presLayoutVars>
      </dgm:prSet>
      <dgm:spPr/>
    </dgm:pt>
    <dgm:pt modelId="{1C1184B8-D872-4764-A6A1-A52C5E4C4703}" type="pres">
      <dgm:prSet presAssocID="{F7A2E908-8D4D-4527-A17B-192BCF552DD5}" presName="FiveNodes_4_text" presStyleLbl="node1" presStyleIdx="4" presStyleCnt="5">
        <dgm:presLayoutVars>
          <dgm:bulletEnabled val="1"/>
        </dgm:presLayoutVars>
      </dgm:prSet>
      <dgm:spPr/>
    </dgm:pt>
    <dgm:pt modelId="{20E27CA5-09E7-4016-8992-655073A52388}" type="pres">
      <dgm:prSet presAssocID="{F7A2E908-8D4D-4527-A17B-192BCF552DD5}" presName="FiveNodes_5_text" presStyleLbl="node1" presStyleIdx="4" presStyleCnt="5">
        <dgm:presLayoutVars>
          <dgm:bulletEnabled val="1"/>
        </dgm:presLayoutVars>
      </dgm:prSet>
      <dgm:spPr/>
    </dgm:pt>
  </dgm:ptLst>
  <dgm:cxnLst>
    <dgm:cxn modelId="{AA090708-390B-4346-A296-7695B34F5D63}" srcId="{F7A2E908-8D4D-4527-A17B-192BCF552DD5}" destId="{63C981E4-3E7D-435D-9CDF-D2E24148ED28}" srcOrd="1" destOrd="0" parTransId="{9F74B331-2900-40B0-8B4A-4B315C4922A8}" sibTransId="{CBDA79CB-24B6-427E-B14D-52EF53AE280E}"/>
    <dgm:cxn modelId="{99F8B83F-AA74-4976-A69C-E8485438CCB0}" type="presOf" srcId="{CBDA79CB-24B6-427E-B14D-52EF53AE280E}" destId="{B7CA0882-DBD4-4E93-A774-3C8156A09A24}" srcOrd="0" destOrd="0" presId="urn:microsoft.com/office/officeart/2005/8/layout/vProcess5"/>
    <dgm:cxn modelId="{18F33E61-CFAD-4DBB-9861-B65849C1535B}" type="presOf" srcId="{A5E18059-7C4E-432E-9576-3BEAE7C2F916}" destId="{2BB94889-00D2-4490-BF19-8FB2321F5179}" srcOrd="0" destOrd="0" presId="urn:microsoft.com/office/officeart/2005/8/layout/vProcess5"/>
    <dgm:cxn modelId="{F69D2B68-5A1F-4FDF-8AEE-21183F46F565}" type="presOf" srcId="{63C981E4-3E7D-435D-9CDF-D2E24148ED28}" destId="{B23A0012-9D99-442B-9BAE-92173A36832B}" srcOrd="0" destOrd="0" presId="urn:microsoft.com/office/officeart/2005/8/layout/vProcess5"/>
    <dgm:cxn modelId="{C81CFD4D-D486-4975-8E4D-9868E9011CF5}" type="presOf" srcId="{69125C29-DD08-43E8-AA50-6F8F1D437852}" destId="{1C1184B8-D872-4764-A6A1-A52C5E4C4703}" srcOrd="1" destOrd="0" presId="urn:microsoft.com/office/officeart/2005/8/layout/vProcess5"/>
    <dgm:cxn modelId="{E931167F-3286-4566-9127-545748996E30}" type="presOf" srcId="{F7A2E908-8D4D-4527-A17B-192BCF552DD5}" destId="{E4F6CE01-91B7-42CE-A37B-BD4289B1D3A2}" srcOrd="0" destOrd="0" presId="urn:microsoft.com/office/officeart/2005/8/layout/vProcess5"/>
    <dgm:cxn modelId="{A485F886-241B-4F7F-A29F-05C911ECA00E}" type="presOf" srcId="{AF4236AE-92EA-43AC-8135-23F4DF9C4109}" destId="{ABEE1667-6C83-40D6-AA3D-782781B13532}" srcOrd="1" destOrd="0" presId="urn:microsoft.com/office/officeart/2005/8/layout/vProcess5"/>
    <dgm:cxn modelId="{96E4CB8D-4A01-459B-8C22-27088D1F3ED6}" type="presOf" srcId="{63C981E4-3E7D-435D-9CDF-D2E24148ED28}" destId="{F3583046-2EAF-44FF-98FA-204259CD03CF}" srcOrd="1" destOrd="0" presId="urn:microsoft.com/office/officeart/2005/8/layout/vProcess5"/>
    <dgm:cxn modelId="{E2C8C5A0-6BFD-40C5-8CB1-0D1550D32C20}" type="presOf" srcId="{0FC826FC-4CA3-48D7-AAB8-C30D8B19B596}" destId="{E3970D36-266A-4723-9BF5-7E89194D6510}" srcOrd="1" destOrd="0" presId="urn:microsoft.com/office/officeart/2005/8/layout/vProcess5"/>
    <dgm:cxn modelId="{BD4306A4-EA61-4BF0-B610-27B442AF4D86}" type="presOf" srcId="{AA9DCF08-9AF4-447D-A4A2-F3DEEF476477}" destId="{20E27CA5-09E7-4016-8992-655073A52388}" srcOrd="1" destOrd="0" presId="urn:microsoft.com/office/officeart/2005/8/layout/vProcess5"/>
    <dgm:cxn modelId="{8B5831B2-77C0-47BD-9A6D-F2CB90994BBF}" type="presOf" srcId="{69125C29-DD08-43E8-AA50-6F8F1D437852}" destId="{34A748A5-8E2B-4674-BD32-AE75FC4CCB48}" srcOrd="0" destOrd="0" presId="urn:microsoft.com/office/officeart/2005/8/layout/vProcess5"/>
    <dgm:cxn modelId="{94E0ECB4-DF73-4279-8B0A-7548781D69BF}" srcId="{F7A2E908-8D4D-4527-A17B-192BCF552DD5}" destId="{0FC826FC-4CA3-48D7-AAB8-C30D8B19B596}" srcOrd="0" destOrd="0" parTransId="{6609DE3A-E57D-4F14-A5FE-33C61EC930F8}" sibTransId="{A1A24706-A48C-41FF-B85E-3C3024673928}"/>
    <dgm:cxn modelId="{D8A3F3BC-F065-47B3-978F-32DB4F20FD82}" type="presOf" srcId="{AF4236AE-92EA-43AC-8135-23F4DF9C4109}" destId="{1FB0763C-E789-465D-9363-37D86B85029B}" srcOrd="0" destOrd="0" presId="urn:microsoft.com/office/officeart/2005/8/layout/vProcess5"/>
    <dgm:cxn modelId="{F6970CC0-F19D-4CF8-980B-2259F49BCA2A}" type="presOf" srcId="{A1A24706-A48C-41FF-B85E-3C3024673928}" destId="{C7E598D2-3F6A-400A-A98B-6A98A5F5D9D7}" srcOrd="0" destOrd="0" presId="urn:microsoft.com/office/officeart/2005/8/layout/vProcess5"/>
    <dgm:cxn modelId="{478D3EC0-B753-4964-BE60-98915AA86568}" srcId="{F7A2E908-8D4D-4527-A17B-192BCF552DD5}" destId="{AF4236AE-92EA-43AC-8135-23F4DF9C4109}" srcOrd="2" destOrd="0" parTransId="{92BC0C1E-796C-4B21-B49C-CC1D4D0293BE}" sibTransId="{A5E18059-7C4E-432E-9576-3BEAE7C2F916}"/>
    <dgm:cxn modelId="{D18FCDCD-2C54-436B-A627-D3248703841A}" type="presOf" srcId="{0FC826FC-4CA3-48D7-AAB8-C30D8B19B596}" destId="{39AF95C4-3348-49A6-8431-E99E19C8A8CB}" srcOrd="0" destOrd="0" presId="urn:microsoft.com/office/officeart/2005/8/layout/vProcess5"/>
    <dgm:cxn modelId="{3580C7F4-8815-4928-92D2-11F080360EDB}" type="presOf" srcId="{AA9DCF08-9AF4-447D-A4A2-F3DEEF476477}" destId="{CECA1E21-AE7C-4BD1-86B3-036ADA30C03B}" srcOrd="0" destOrd="0" presId="urn:microsoft.com/office/officeart/2005/8/layout/vProcess5"/>
    <dgm:cxn modelId="{9D2B1CF8-56CE-4822-B1F5-C885C17269DA}" type="presOf" srcId="{36A0FE99-C41D-41F4-ACD6-01028228DDA7}" destId="{D1BE9138-9B0C-4CC0-A843-47304AA23214}" srcOrd="0" destOrd="0" presId="urn:microsoft.com/office/officeart/2005/8/layout/vProcess5"/>
    <dgm:cxn modelId="{038200FA-F8C3-4504-9438-571D5FF37D28}" srcId="{F7A2E908-8D4D-4527-A17B-192BCF552DD5}" destId="{AA9DCF08-9AF4-447D-A4A2-F3DEEF476477}" srcOrd="4" destOrd="0" parTransId="{AB9D3C9B-9489-4954-8F0E-1C3BBF9EDF35}" sibTransId="{303F8D18-A6F8-45A3-A8B5-55D2F75F056A}"/>
    <dgm:cxn modelId="{65783EFB-AA9B-4E92-AD09-C85CADDC3F2F}" srcId="{F7A2E908-8D4D-4527-A17B-192BCF552DD5}" destId="{69125C29-DD08-43E8-AA50-6F8F1D437852}" srcOrd="3" destOrd="0" parTransId="{1D399A4C-F02A-4715-9CB3-B5CD810E61D6}" sibTransId="{36A0FE99-C41D-41F4-ACD6-01028228DDA7}"/>
    <dgm:cxn modelId="{5DD72886-E093-47B0-B12B-0F0F1277625C}" type="presParOf" srcId="{E4F6CE01-91B7-42CE-A37B-BD4289B1D3A2}" destId="{BC4E21A5-7288-4CE4-BC3F-BC7AE0A400C1}" srcOrd="0" destOrd="0" presId="urn:microsoft.com/office/officeart/2005/8/layout/vProcess5"/>
    <dgm:cxn modelId="{01BB7673-D370-4E8E-95CF-0B10DD37D8E4}" type="presParOf" srcId="{E4F6CE01-91B7-42CE-A37B-BD4289B1D3A2}" destId="{39AF95C4-3348-49A6-8431-E99E19C8A8CB}" srcOrd="1" destOrd="0" presId="urn:microsoft.com/office/officeart/2005/8/layout/vProcess5"/>
    <dgm:cxn modelId="{65543883-480A-467C-B3AE-B6E2823B1235}" type="presParOf" srcId="{E4F6CE01-91B7-42CE-A37B-BD4289B1D3A2}" destId="{B23A0012-9D99-442B-9BAE-92173A36832B}" srcOrd="2" destOrd="0" presId="urn:microsoft.com/office/officeart/2005/8/layout/vProcess5"/>
    <dgm:cxn modelId="{0DD08C7B-A473-47F1-9FD9-26243647B8A6}" type="presParOf" srcId="{E4F6CE01-91B7-42CE-A37B-BD4289B1D3A2}" destId="{1FB0763C-E789-465D-9363-37D86B85029B}" srcOrd="3" destOrd="0" presId="urn:microsoft.com/office/officeart/2005/8/layout/vProcess5"/>
    <dgm:cxn modelId="{02B5558B-7503-4138-ADBD-A20E05E2E19E}" type="presParOf" srcId="{E4F6CE01-91B7-42CE-A37B-BD4289B1D3A2}" destId="{34A748A5-8E2B-4674-BD32-AE75FC4CCB48}" srcOrd="4" destOrd="0" presId="urn:microsoft.com/office/officeart/2005/8/layout/vProcess5"/>
    <dgm:cxn modelId="{DA3CBC40-9742-40B8-A119-1F7A7173FEC4}" type="presParOf" srcId="{E4F6CE01-91B7-42CE-A37B-BD4289B1D3A2}" destId="{CECA1E21-AE7C-4BD1-86B3-036ADA30C03B}" srcOrd="5" destOrd="0" presId="urn:microsoft.com/office/officeart/2005/8/layout/vProcess5"/>
    <dgm:cxn modelId="{C5361944-FDA3-403B-847E-86AF462428F5}" type="presParOf" srcId="{E4F6CE01-91B7-42CE-A37B-BD4289B1D3A2}" destId="{C7E598D2-3F6A-400A-A98B-6A98A5F5D9D7}" srcOrd="6" destOrd="0" presId="urn:microsoft.com/office/officeart/2005/8/layout/vProcess5"/>
    <dgm:cxn modelId="{9166F0E0-F2E5-4D57-A820-37A8DBE9EC66}" type="presParOf" srcId="{E4F6CE01-91B7-42CE-A37B-BD4289B1D3A2}" destId="{B7CA0882-DBD4-4E93-A774-3C8156A09A24}" srcOrd="7" destOrd="0" presId="urn:microsoft.com/office/officeart/2005/8/layout/vProcess5"/>
    <dgm:cxn modelId="{DC3C9ED3-D764-4DE6-A364-61AE6DB902D2}" type="presParOf" srcId="{E4F6CE01-91B7-42CE-A37B-BD4289B1D3A2}" destId="{2BB94889-00D2-4490-BF19-8FB2321F5179}" srcOrd="8" destOrd="0" presId="urn:microsoft.com/office/officeart/2005/8/layout/vProcess5"/>
    <dgm:cxn modelId="{3D313963-CC51-4381-AD99-653A75907DA8}" type="presParOf" srcId="{E4F6CE01-91B7-42CE-A37B-BD4289B1D3A2}" destId="{D1BE9138-9B0C-4CC0-A843-47304AA23214}" srcOrd="9" destOrd="0" presId="urn:microsoft.com/office/officeart/2005/8/layout/vProcess5"/>
    <dgm:cxn modelId="{57E40C04-8761-4241-BA65-B8974D94F6D4}" type="presParOf" srcId="{E4F6CE01-91B7-42CE-A37B-BD4289B1D3A2}" destId="{E3970D36-266A-4723-9BF5-7E89194D6510}" srcOrd="10" destOrd="0" presId="urn:microsoft.com/office/officeart/2005/8/layout/vProcess5"/>
    <dgm:cxn modelId="{86A3F3EE-1257-4971-B609-F75AACF5EBD0}" type="presParOf" srcId="{E4F6CE01-91B7-42CE-A37B-BD4289B1D3A2}" destId="{F3583046-2EAF-44FF-98FA-204259CD03CF}" srcOrd="11" destOrd="0" presId="urn:microsoft.com/office/officeart/2005/8/layout/vProcess5"/>
    <dgm:cxn modelId="{1C32AD02-9100-4ACE-9304-98BF8ACDC1EE}" type="presParOf" srcId="{E4F6CE01-91B7-42CE-A37B-BD4289B1D3A2}" destId="{ABEE1667-6C83-40D6-AA3D-782781B13532}" srcOrd="12" destOrd="0" presId="urn:microsoft.com/office/officeart/2005/8/layout/vProcess5"/>
    <dgm:cxn modelId="{BB150F0B-6702-4B34-940D-6CC0027B3733}" type="presParOf" srcId="{E4F6CE01-91B7-42CE-A37B-BD4289B1D3A2}" destId="{1C1184B8-D872-4764-A6A1-A52C5E4C4703}" srcOrd="13" destOrd="0" presId="urn:microsoft.com/office/officeart/2005/8/layout/vProcess5"/>
    <dgm:cxn modelId="{BEF5A4AC-57C0-463B-A404-84CAD8C6F1D5}" type="presParOf" srcId="{E4F6CE01-91B7-42CE-A37B-BD4289B1D3A2}" destId="{20E27CA5-09E7-4016-8992-655073A5238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10D642-63BB-4FAF-85BE-B24265B7338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324EC48-C622-4E76-B667-880413D1AE83}">
      <dgm:prSet/>
      <dgm:spPr/>
      <dgm:t>
        <a:bodyPr/>
        <a:lstStyle/>
        <a:p>
          <a:r>
            <a:rPr lang="en-GB" dirty="0"/>
            <a:t>• Workforce made up of immigrants from five</a:t>
          </a:r>
          <a:endParaRPr lang="en-US" dirty="0"/>
        </a:p>
      </dgm:t>
    </dgm:pt>
    <dgm:pt modelId="{452E6BCD-C2A4-4B48-857F-5D8161B12E17}" type="parTrans" cxnId="{34063109-A9B6-4D14-BE33-FA559A4DCC5F}">
      <dgm:prSet/>
      <dgm:spPr/>
      <dgm:t>
        <a:bodyPr/>
        <a:lstStyle/>
        <a:p>
          <a:endParaRPr lang="en-US"/>
        </a:p>
      </dgm:t>
    </dgm:pt>
    <dgm:pt modelId="{D19C2BCB-B0A2-41A2-AC5C-C7DD1F1CAD49}" type="sibTrans" cxnId="{34063109-A9B6-4D14-BE33-FA559A4DCC5F}">
      <dgm:prSet/>
      <dgm:spPr/>
      <dgm:t>
        <a:bodyPr/>
        <a:lstStyle/>
        <a:p>
          <a:endParaRPr lang="en-US"/>
        </a:p>
      </dgm:t>
    </dgm:pt>
    <dgm:pt modelId="{9834FD09-ED41-4B7C-8043-3B94E0119FF7}">
      <dgm:prSet/>
      <dgm:spPr/>
      <dgm:t>
        <a:bodyPr/>
        <a:lstStyle/>
        <a:p>
          <a:r>
            <a:rPr lang="en-GB" dirty="0"/>
            <a:t>Cultural groups</a:t>
          </a:r>
          <a:endParaRPr lang="en-US" dirty="0"/>
        </a:p>
      </dgm:t>
    </dgm:pt>
    <dgm:pt modelId="{4C798095-A788-4002-A0B4-3CD6C233CBDE}" type="parTrans" cxnId="{2A1E8C1E-72CA-4655-A93C-E69A9EDBAC76}">
      <dgm:prSet/>
      <dgm:spPr/>
      <dgm:t>
        <a:bodyPr/>
        <a:lstStyle/>
        <a:p>
          <a:endParaRPr lang="en-US"/>
        </a:p>
      </dgm:t>
    </dgm:pt>
    <dgm:pt modelId="{B305B206-2B38-4AC7-A903-F603A3418009}" type="sibTrans" cxnId="{2A1E8C1E-72CA-4655-A93C-E69A9EDBAC76}">
      <dgm:prSet/>
      <dgm:spPr/>
      <dgm:t>
        <a:bodyPr/>
        <a:lstStyle/>
        <a:p>
          <a:endParaRPr lang="en-US"/>
        </a:p>
      </dgm:t>
    </dgm:pt>
    <dgm:pt modelId="{2C761592-19EA-49C5-B3BE-6384FBC6407C}">
      <dgm:prSet/>
      <dgm:spPr/>
      <dgm:t>
        <a:bodyPr/>
        <a:lstStyle/>
        <a:p>
          <a:r>
            <a:rPr lang="en-GB"/>
            <a:t>• Many employees have limited English</a:t>
          </a:r>
          <a:endParaRPr lang="en-US"/>
        </a:p>
      </dgm:t>
    </dgm:pt>
    <dgm:pt modelId="{4D3C739B-99F4-4DF4-A187-66A1E1DC6B45}" type="parTrans" cxnId="{4328E5FF-F22E-4A8D-A8C6-51B9F2AB2A43}">
      <dgm:prSet/>
      <dgm:spPr/>
      <dgm:t>
        <a:bodyPr/>
        <a:lstStyle/>
        <a:p>
          <a:endParaRPr lang="en-US"/>
        </a:p>
      </dgm:t>
    </dgm:pt>
    <dgm:pt modelId="{2072E6A5-D6C6-4FA4-AEB3-CC6BA27A1174}" type="sibTrans" cxnId="{4328E5FF-F22E-4A8D-A8C6-51B9F2AB2A43}">
      <dgm:prSet/>
      <dgm:spPr/>
      <dgm:t>
        <a:bodyPr/>
        <a:lstStyle/>
        <a:p>
          <a:endParaRPr lang="en-US"/>
        </a:p>
      </dgm:t>
    </dgm:pt>
    <dgm:pt modelId="{EC5667CE-8210-4B3A-8197-74CBD3944099}">
      <dgm:prSet/>
      <dgm:spPr/>
      <dgm:t>
        <a:bodyPr/>
        <a:lstStyle/>
        <a:p>
          <a:r>
            <a:rPr lang="en-GB"/>
            <a:t>• Workers speak their own languages</a:t>
          </a:r>
          <a:endParaRPr lang="en-US"/>
        </a:p>
      </dgm:t>
    </dgm:pt>
    <dgm:pt modelId="{BF8877F8-F385-49E7-944F-F236BC7AD762}" type="parTrans" cxnId="{F2BFCAD2-9810-4A47-B11B-6DD3782A85A6}">
      <dgm:prSet/>
      <dgm:spPr/>
      <dgm:t>
        <a:bodyPr/>
        <a:lstStyle/>
        <a:p>
          <a:endParaRPr lang="en-US"/>
        </a:p>
      </dgm:t>
    </dgm:pt>
    <dgm:pt modelId="{DCF9038A-0AEF-49FA-84C9-81BBD6329835}" type="sibTrans" cxnId="{F2BFCAD2-9810-4A47-B11B-6DD3782A85A6}">
      <dgm:prSet/>
      <dgm:spPr/>
      <dgm:t>
        <a:bodyPr/>
        <a:lstStyle/>
        <a:p>
          <a:endParaRPr lang="en-US"/>
        </a:p>
      </dgm:t>
    </dgm:pt>
    <dgm:pt modelId="{28E4E8D0-876F-4AD2-8F5D-75A33DB266DB}">
      <dgm:prSet/>
      <dgm:spPr/>
      <dgm:t>
        <a:bodyPr/>
        <a:lstStyle/>
        <a:p>
          <a:r>
            <a:rPr lang="en-GB"/>
            <a:t>• Instructions misunderstood</a:t>
          </a:r>
          <a:endParaRPr lang="en-US"/>
        </a:p>
      </dgm:t>
    </dgm:pt>
    <dgm:pt modelId="{EF9592DD-D0C7-4E44-8D02-E90DCD6DEA2A}" type="parTrans" cxnId="{6F820341-E78F-4727-8159-7CD540590A58}">
      <dgm:prSet/>
      <dgm:spPr/>
      <dgm:t>
        <a:bodyPr/>
        <a:lstStyle/>
        <a:p>
          <a:endParaRPr lang="en-US"/>
        </a:p>
      </dgm:t>
    </dgm:pt>
    <dgm:pt modelId="{90C0C435-9A00-4340-86DB-561432565B70}" type="sibTrans" cxnId="{6F820341-E78F-4727-8159-7CD540590A58}">
      <dgm:prSet/>
      <dgm:spPr/>
      <dgm:t>
        <a:bodyPr/>
        <a:lstStyle/>
        <a:p>
          <a:endParaRPr lang="en-US"/>
        </a:p>
      </dgm:t>
    </dgm:pt>
    <dgm:pt modelId="{057D3DD9-DEAC-4334-AF3B-F9FC2E9C0047}">
      <dgm:prSet/>
      <dgm:spPr/>
      <dgm:t>
        <a:bodyPr/>
        <a:lstStyle/>
        <a:p>
          <a:r>
            <a:rPr lang="en-GB"/>
            <a:t>• Increases risk of food safety errors</a:t>
          </a:r>
          <a:endParaRPr lang="en-US"/>
        </a:p>
      </dgm:t>
    </dgm:pt>
    <dgm:pt modelId="{212A9999-5356-4B95-8EA6-5728405D6A79}" type="parTrans" cxnId="{916044BD-A841-442B-A76C-970E348AA236}">
      <dgm:prSet/>
      <dgm:spPr/>
      <dgm:t>
        <a:bodyPr/>
        <a:lstStyle/>
        <a:p>
          <a:endParaRPr lang="en-US"/>
        </a:p>
      </dgm:t>
    </dgm:pt>
    <dgm:pt modelId="{B260F243-11FB-46E7-92D9-5DF243F32132}" type="sibTrans" cxnId="{916044BD-A841-442B-A76C-970E348AA236}">
      <dgm:prSet/>
      <dgm:spPr/>
      <dgm:t>
        <a:bodyPr/>
        <a:lstStyle/>
        <a:p>
          <a:endParaRPr lang="en-US"/>
        </a:p>
      </dgm:t>
    </dgm:pt>
    <dgm:pt modelId="{3E0BD7D9-DF6D-45B6-BBE8-40FF4B70F41D}" type="pres">
      <dgm:prSet presAssocID="{6D10D642-63BB-4FAF-85BE-B24265B73385}" presName="diagram" presStyleCnt="0">
        <dgm:presLayoutVars>
          <dgm:dir/>
          <dgm:resizeHandles val="exact"/>
        </dgm:presLayoutVars>
      </dgm:prSet>
      <dgm:spPr/>
    </dgm:pt>
    <dgm:pt modelId="{4096BFBD-2859-441C-9C85-14770B8D7705}" type="pres">
      <dgm:prSet presAssocID="{C324EC48-C622-4E76-B667-880413D1AE83}" presName="node" presStyleLbl="node1" presStyleIdx="0" presStyleCnt="6">
        <dgm:presLayoutVars>
          <dgm:bulletEnabled val="1"/>
        </dgm:presLayoutVars>
      </dgm:prSet>
      <dgm:spPr/>
    </dgm:pt>
    <dgm:pt modelId="{E9AFACF2-5319-43B7-9FB6-31DC9A8034C2}" type="pres">
      <dgm:prSet presAssocID="{D19C2BCB-B0A2-41A2-AC5C-C7DD1F1CAD49}" presName="sibTrans" presStyleCnt="0"/>
      <dgm:spPr/>
    </dgm:pt>
    <dgm:pt modelId="{A04E2628-EDC6-4DEB-82BA-CA3B70F64A32}" type="pres">
      <dgm:prSet presAssocID="{9834FD09-ED41-4B7C-8043-3B94E0119FF7}" presName="node" presStyleLbl="node1" presStyleIdx="1" presStyleCnt="6">
        <dgm:presLayoutVars>
          <dgm:bulletEnabled val="1"/>
        </dgm:presLayoutVars>
      </dgm:prSet>
      <dgm:spPr/>
    </dgm:pt>
    <dgm:pt modelId="{809BA031-E596-4F37-891B-B28F703D5D82}" type="pres">
      <dgm:prSet presAssocID="{B305B206-2B38-4AC7-A903-F603A3418009}" presName="sibTrans" presStyleCnt="0"/>
      <dgm:spPr/>
    </dgm:pt>
    <dgm:pt modelId="{3E6BAECF-07BB-4A60-804E-23710E34EBBC}" type="pres">
      <dgm:prSet presAssocID="{2C761592-19EA-49C5-B3BE-6384FBC6407C}" presName="node" presStyleLbl="node1" presStyleIdx="2" presStyleCnt="6">
        <dgm:presLayoutVars>
          <dgm:bulletEnabled val="1"/>
        </dgm:presLayoutVars>
      </dgm:prSet>
      <dgm:spPr/>
    </dgm:pt>
    <dgm:pt modelId="{ABF127AE-75BF-4B46-9914-CC80A2DA8E93}" type="pres">
      <dgm:prSet presAssocID="{2072E6A5-D6C6-4FA4-AEB3-CC6BA27A1174}" presName="sibTrans" presStyleCnt="0"/>
      <dgm:spPr/>
    </dgm:pt>
    <dgm:pt modelId="{F42B383C-CD09-43EB-BF4C-6D2E20A72809}" type="pres">
      <dgm:prSet presAssocID="{EC5667CE-8210-4B3A-8197-74CBD3944099}" presName="node" presStyleLbl="node1" presStyleIdx="3" presStyleCnt="6">
        <dgm:presLayoutVars>
          <dgm:bulletEnabled val="1"/>
        </dgm:presLayoutVars>
      </dgm:prSet>
      <dgm:spPr/>
    </dgm:pt>
    <dgm:pt modelId="{F2736194-F0BB-41E9-9A0E-388894BA9124}" type="pres">
      <dgm:prSet presAssocID="{DCF9038A-0AEF-49FA-84C9-81BBD6329835}" presName="sibTrans" presStyleCnt="0"/>
      <dgm:spPr/>
    </dgm:pt>
    <dgm:pt modelId="{3A515187-8FA5-49C5-BF24-0302A649E764}" type="pres">
      <dgm:prSet presAssocID="{28E4E8D0-876F-4AD2-8F5D-75A33DB266DB}" presName="node" presStyleLbl="node1" presStyleIdx="4" presStyleCnt="6">
        <dgm:presLayoutVars>
          <dgm:bulletEnabled val="1"/>
        </dgm:presLayoutVars>
      </dgm:prSet>
      <dgm:spPr/>
    </dgm:pt>
    <dgm:pt modelId="{0AF556EF-CAFA-488B-95C5-A50FFFE7B960}" type="pres">
      <dgm:prSet presAssocID="{90C0C435-9A00-4340-86DB-561432565B70}" presName="sibTrans" presStyleCnt="0"/>
      <dgm:spPr/>
    </dgm:pt>
    <dgm:pt modelId="{BE870A73-A95D-48C2-9D76-6315B543E9A8}" type="pres">
      <dgm:prSet presAssocID="{057D3DD9-DEAC-4334-AF3B-F9FC2E9C0047}" presName="node" presStyleLbl="node1" presStyleIdx="5" presStyleCnt="6">
        <dgm:presLayoutVars>
          <dgm:bulletEnabled val="1"/>
        </dgm:presLayoutVars>
      </dgm:prSet>
      <dgm:spPr/>
    </dgm:pt>
  </dgm:ptLst>
  <dgm:cxnLst>
    <dgm:cxn modelId="{34063109-A9B6-4D14-BE33-FA559A4DCC5F}" srcId="{6D10D642-63BB-4FAF-85BE-B24265B73385}" destId="{C324EC48-C622-4E76-B667-880413D1AE83}" srcOrd="0" destOrd="0" parTransId="{452E6BCD-C2A4-4B48-857F-5D8161B12E17}" sibTransId="{D19C2BCB-B0A2-41A2-AC5C-C7DD1F1CAD49}"/>
    <dgm:cxn modelId="{87B8EB17-ED6D-4526-B495-E4905E2D7D8F}" type="presOf" srcId="{057D3DD9-DEAC-4334-AF3B-F9FC2E9C0047}" destId="{BE870A73-A95D-48C2-9D76-6315B543E9A8}" srcOrd="0" destOrd="0" presId="urn:microsoft.com/office/officeart/2005/8/layout/default"/>
    <dgm:cxn modelId="{2A1E8C1E-72CA-4655-A93C-E69A9EDBAC76}" srcId="{6D10D642-63BB-4FAF-85BE-B24265B73385}" destId="{9834FD09-ED41-4B7C-8043-3B94E0119FF7}" srcOrd="1" destOrd="0" parTransId="{4C798095-A788-4002-A0B4-3CD6C233CBDE}" sibTransId="{B305B206-2B38-4AC7-A903-F603A3418009}"/>
    <dgm:cxn modelId="{7202FB34-77D6-4B2F-9699-AC4CF2EDE0A8}" type="presOf" srcId="{9834FD09-ED41-4B7C-8043-3B94E0119FF7}" destId="{A04E2628-EDC6-4DEB-82BA-CA3B70F64A32}" srcOrd="0" destOrd="0" presId="urn:microsoft.com/office/officeart/2005/8/layout/default"/>
    <dgm:cxn modelId="{C200875C-B888-4BFC-9C91-9108FC81AEA1}" type="presOf" srcId="{2C761592-19EA-49C5-B3BE-6384FBC6407C}" destId="{3E6BAECF-07BB-4A60-804E-23710E34EBBC}" srcOrd="0" destOrd="0" presId="urn:microsoft.com/office/officeart/2005/8/layout/default"/>
    <dgm:cxn modelId="{6F820341-E78F-4727-8159-7CD540590A58}" srcId="{6D10D642-63BB-4FAF-85BE-B24265B73385}" destId="{28E4E8D0-876F-4AD2-8F5D-75A33DB266DB}" srcOrd="4" destOrd="0" parTransId="{EF9592DD-D0C7-4E44-8D02-E90DCD6DEA2A}" sibTransId="{90C0C435-9A00-4340-86DB-561432565B70}"/>
    <dgm:cxn modelId="{2CE34F42-CB61-4953-8B81-B39D54A2084F}" type="presOf" srcId="{6D10D642-63BB-4FAF-85BE-B24265B73385}" destId="{3E0BD7D9-DF6D-45B6-BBE8-40FF4B70F41D}" srcOrd="0" destOrd="0" presId="urn:microsoft.com/office/officeart/2005/8/layout/default"/>
    <dgm:cxn modelId="{CB17896B-B311-47EC-AEE9-5B5DDACD7975}" type="presOf" srcId="{28E4E8D0-876F-4AD2-8F5D-75A33DB266DB}" destId="{3A515187-8FA5-49C5-BF24-0302A649E764}" srcOrd="0" destOrd="0" presId="urn:microsoft.com/office/officeart/2005/8/layout/default"/>
    <dgm:cxn modelId="{1999EC8E-2F90-408B-882E-580DA9443707}" type="presOf" srcId="{EC5667CE-8210-4B3A-8197-74CBD3944099}" destId="{F42B383C-CD09-43EB-BF4C-6D2E20A72809}" srcOrd="0" destOrd="0" presId="urn:microsoft.com/office/officeart/2005/8/layout/default"/>
    <dgm:cxn modelId="{515F74BB-8475-469D-BD91-43C1DEE34C80}" type="presOf" srcId="{C324EC48-C622-4E76-B667-880413D1AE83}" destId="{4096BFBD-2859-441C-9C85-14770B8D7705}" srcOrd="0" destOrd="0" presId="urn:microsoft.com/office/officeart/2005/8/layout/default"/>
    <dgm:cxn modelId="{916044BD-A841-442B-A76C-970E348AA236}" srcId="{6D10D642-63BB-4FAF-85BE-B24265B73385}" destId="{057D3DD9-DEAC-4334-AF3B-F9FC2E9C0047}" srcOrd="5" destOrd="0" parTransId="{212A9999-5356-4B95-8EA6-5728405D6A79}" sibTransId="{B260F243-11FB-46E7-92D9-5DF243F32132}"/>
    <dgm:cxn modelId="{F2BFCAD2-9810-4A47-B11B-6DD3782A85A6}" srcId="{6D10D642-63BB-4FAF-85BE-B24265B73385}" destId="{EC5667CE-8210-4B3A-8197-74CBD3944099}" srcOrd="3" destOrd="0" parTransId="{BF8877F8-F385-49E7-944F-F236BC7AD762}" sibTransId="{DCF9038A-0AEF-49FA-84C9-81BBD6329835}"/>
    <dgm:cxn modelId="{4328E5FF-F22E-4A8D-A8C6-51B9F2AB2A43}" srcId="{6D10D642-63BB-4FAF-85BE-B24265B73385}" destId="{2C761592-19EA-49C5-B3BE-6384FBC6407C}" srcOrd="2" destOrd="0" parTransId="{4D3C739B-99F4-4DF4-A187-66A1E1DC6B45}" sibTransId="{2072E6A5-D6C6-4FA4-AEB3-CC6BA27A1174}"/>
    <dgm:cxn modelId="{6D2A80DF-3E4C-4576-BDDE-6A2638D839CD}" type="presParOf" srcId="{3E0BD7D9-DF6D-45B6-BBE8-40FF4B70F41D}" destId="{4096BFBD-2859-441C-9C85-14770B8D7705}" srcOrd="0" destOrd="0" presId="urn:microsoft.com/office/officeart/2005/8/layout/default"/>
    <dgm:cxn modelId="{538DE49B-CDEE-49CA-B17A-A0F4D72FB072}" type="presParOf" srcId="{3E0BD7D9-DF6D-45B6-BBE8-40FF4B70F41D}" destId="{E9AFACF2-5319-43B7-9FB6-31DC9A8034C2}" srcOrd="1" destOrd="0" presId="urn:microsoft.com/office/officeart/2005/8/layout/default"/>
    <dgm:cxn modelId="{D0BB52D5-A45B-4E89-A1BB-C95D05D66BE7}" type="presParOf" srcId="{3E0BD7D9-DF6D-45B6-BBE8-40FF4B70F41D}" destId="{A04E2628-EDC6-4DEB-82BA-CA3B70F64A32}" srcOrd="2" destOrd="0" presId="urn:microsoft.com/office/officeart/2005/8/layout/default"/>
    <dgm:cxn modelId="{EB147FBD-FB6D-4B2F-A3C1-F6A18E071F13}" type="presParOf" srcId="{3E0BD7D9-DF6D-45B6-BBE8-40FF4B70F41D}" destId="{809BA031-E596-4F37-891B-B28F703D5D82}" srcOrd="3" destOrd="0" presId="urn:microsoft.com/office/officeart/2005/8/layout/default"/>
    <dgm:cxn modelId="{03F4CBB1-3CBB-4E7D-B5E4-B14D973C3D8E}" type="presParOf" srcId="{3E0BD7D9-DF6D-45B6-BBE8-40FF4B70F41D}" destId="{3E6BAECF-07BB-4A60-804E-23710E34EBBC}" srcOrd="4" destOrd="0" presId="urn:microsoft.com/office/officeart/2005/8/layout/default"/>
    <dgm:cxn modelId="{B1DA06EE-B93C-416E-B03B-CAE11066815F}" type="presParOf" srcId="{3E0BD7D9-DF6D-45B6-BBE8-40FF4B70F41D}" destId="{ABF127AE-75BF-4B46-9914-CC80A2DA8E93}" srcOrd="5" destOrd="0" presId="urn:microsoft.com/office/officeart/2005/8/layout/default"/>
    <dgm:cxn modelId="{668D30FE-044F-490E-8F75-C791B00948DC}" type="presParOf" srcId="{3E0BD7D9-DF6D-45B6-BBE8-40FF4B70F41D}" destId="{F42B383C-CD09-43EB-BF4C-6D2E20A72809}" srcOrd="6" destOrd="0" presId="urn:microsoft.com/office/officeart/2005/8/layout/default"/>
    <dgm:cxn modelId="{F055B4A1-5DED-42E4-AB54-31C14784CFB3}" type="presParOf" srcId="{3E0BD7D9-DF6D-45B6-BBE8-40FF4B70F41D}" destId="{F2736194-F0BB-41E9-9A0E-388894BA9124}" srcOrd="7" destOrd="0" presId="urn:microsoft.com/office/officeart/2005/8/layout/default"/>
    <dgm:cxn modelId="{B22CD96A-6B01-4FF6-A23F-AB106D23C091}" type="presParOf" srcId="{3E0BD7D9-DF6D-45B6-BBE8-40FF4B70F41D}" destId="{3A515187-8FA5-49C5-BF24-0302A649E764}" srcOrd="8" destOrd="0" presId="urn:microsoft.com/office/officeart/2005/8/layout/default"/>
    <dgm:cxn modelId="{A9826EA8-03B0-4CE8-843F-FACD34B594BD}" type="presParOf" srcId="{3E0BD7D9-DF6D-45B6-BBE8-40FF4B70F41D}" destId="{0AF556EF-CAFA-488B-95C5-A50FFFE7B960}" srcOrd="9" destOrd="0" presId="urn:microsoft.com/office/officeart/2005/8/layout/default"/>
    <dgm:cxn modelId="{C50C21E7-D076-4F04-8FAD-C0476827A08B}" type="presParOf" srcId="{3E0BD7D9-DF6D-45B6-BBE8-40FF4B70F41D}" destId="{BE870A73-A95D-48C2-9D76-6315B543E9A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EBFF02-B75E-4AF8-AE1A-6E91D92505CE}"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FDB4CB2-FD58-4FCD-9E50-8BD4465D98D1}">
      <dgm:prSet/>
      <dgm:spPr/>
      <dgm:t>
        <a:bodyPr/>
        <a:lstStyle/>
        <a:p>
          <a:r>
            <a:rPr lang="en-GB" dirty="0"/>
            <a:t>• Provide multilingual training materials</a:t>
          </a:r>
          <a:endParaRPr lang="en-US" dirty="0"/>
        </a:p>
      </dgm:t>
    </dgm:pt>
    <dgm:pt modelId="{8005D6E0-8E7D-4B28-A3BE-C748B9B77293}" type="parTrans" cxnId="{636E8C94-5B20-45F6-92E2-85166DCF7AA9}">
      <dgm:prSet/>
      <dgm:spPr/>
      <dgm:t>
        <a:bodyPr/>
        <a:lstStyle/>
        <a:p>
          <a:endParaRPr lang="en-US"/>
        </a:p>
      </dgm:t>
    </dgm:pt>
    <dgm:pt modelId="{0F6FE2A5-37B6-4DBA-8560-81C7D426EA2E}" type="sibTrans" cxnId="{636E8C94-5B20-45F6-92E2-85166DCF7AA9}">
      <dgm:prSet/>
      <dgm:spPr/>
      <dgm:t>
        <a:bodyPr/>
        <a:lstStyle/>
        <a:p>
          <a:endParaRPr lang="en-US"/>
        </a:p>
      </dgm:t>
    </dgm:pt>
    <dgm:pt modelId="{2472ED65-BB23-4C21-9AE8-E96F46A44A39}">
      <dgm:prSet/>
      <dgm:spPr/>
      <dgm:t>
        <a:bodyPr/>
        <a:lstStyle/>
        <a:p>
          <a:r>
            <a:rPr lang="en-GB" dirty="0"/>
            <a:t>• Use diagrams and visual instructions</a:t>
          </a:r>
          <a:endParaRPr lang="en-US" dirty="0"/>
        </a:p>
      </dgm:t>
    </dgm:pt>
    <dgm:pt modelId="{FB3ED2E3-B431-45BC-A785-96E4286BB237}" type="parTrans" cxnId="{5FC4A846-19EA-4A8B-963C-DE1F4A94ECBB}">
      <dgm:prSet/>
      <dgm:spPr/>
      <dgm:t>
        <a:bodyPr/>
        <a:lstStyle/>
        <a:p>
          <a:endParaRPr lang="en-US"/>
        </a:p>
      </dgm:t>
    </dgm:pt>
    <dgm:pt modelId="{E47FDD9D-825C-4E41-AC81-6358C04F6B01}" type="sibTrans" cxnId="{5FC4A846-19EA-4A8B-963C-DE1F4A94ECBB}">
      <dgm:prSet/>
      <dgm:spPr/>
      <dgm:t>
        <a:bodyPr/>
        <a:lstStyle/>
        <a:p>
          <a:endParaRPr lang="en-US"/>
        </a:p>
      </dgm:t>
    </dgm:pt>
    <dgm:pt modelId="{106E4C42-9EDB-40FD-873B-7F014BA8435A}">
      <dgm:prSet/>
      <dgm:spPr/>
      <dgm:t>
        <a:bodyPr/>
        <a:lstStyle/>
        <a:p>
          <a:r>
            <a:rPr lang="en-GB" dirty="0"/>
            <a:t>• Employ bilingual supervisors</a:t>
          </a:r>
          <a:endParaRPr lang="en-US" dirty="0"/>
        </a:p>
      </dgm:t>
    </dgm:pt>
    <dgm:pt modelId="{53A5C350-AC07-4E2C-A395-35A2AFAE90B6}" type="parTrans" cxnId="{E01D3BBB-93D9-499E-AC0A-FEC6D79F582D}">
      <dgm:prSet/>
      <dgm:spPr/>
      <dgm:t>
        <a:bodyPr/>
        <a:lstStyle/>
        <a:p>
          <a:endParaRPr lang="en-US"/>
        </a:p>
      </dgm:t>
    </dgm:pt>
    <dgm:pt modelId="{FEB05D79-6693-461F-9AF4-4A68941A42E0}" type="sibTrans" cxnId="{E01D3BBB-93D9-499E-AC0A-FEC6D79F582D}">
      <dgm:prSet/>
      <dgm:spPr/>
      <dgm:t>
        <a:bodyPr/>
        <a:lstStyle/>
        <a:p>
          <a:endParaRPr lang="en-US"/>
        </a:p>
      </dgm:t>
    </dgm:pt>
    <dgm:pt modelId="{13662B00-7984-4DAE-A9A4-A6D90BC9DE20}">
      <dgm:prSet/>
      <dgm:spPr/>
      <dgm:t>
        <a:bodyPr/>
        <a:lstStyle/>
        <a:p>
          <a:r>
            <a:rPr lang="en-GB" dirty="0"/>
            <a:t>• Offer English language support training</a:t>
          </a:r>
          <a:endParaRPr lang="en-US" dirty="0"/>
        </a:p>
      </dgm:t>
    </dgm:pt>
    <dgm:pt modelId="{BA3A053A-73AA-4D5D-9244-5E297BF16885}" type="parTrans" cxnId="{82FAAE1C-3A84-4684-94CE-C124186E2AD2}">
      <dgm:prSet/>
      <dgm:spPr/>
      <dgm:t>
        <a:bodyPr/>
        <a:lstStyle/>
        <a:p>
          <a:endParaRPr lang="en-US"/>
        </a:p>
      </dgm:t>
    </dgm:pt>
    <dgm:pt modelId="{7926D706-AB2F-46F6-9EA7-2612247285E4}" type="sibTrans" cxnId="{82FAAE1C-3A84-4684-94CE-C124186E2AD2}">
      <dgm:prSet/>
      <dgm:spPr/>
      <dgm:t>
        <a:bodyPr/>
        <a:lstStyle/>
        <a:p>
          <a:endParaRPr lang="en-US"/>
        </a:p>
      </dgm:t>
    </dgm:pt>
    <dgm:pt modelId="{74B823EC-5E74-470F-97B0-2B2B54F3C189}">
      <dgm:prSet/>
      <dgm:spPr/>
      <dgm:t>
        <a:bodyPr/>
        <a:lstStyle/>
        <a:p>
          <a:r>
            <a:rPr lang="en-GB"/>
            <a:t>• Standardise simple workplace terminology</a:t>
          </a:r>
          <a:endParaRPr lang="en-US"/>
        </a:p>
      </dgm:t>
    </dgm:pt>
    <dgm:pt modelId="{30A0BD3C-79E7-474C-A6EB-E3E47B0E7E81}" type="parTrans" cxnId="{8268EDA2-6AEF-4F72-BA8C-F655C3AEAE21}">
      <dgm:prSet/>
      <dgm:spPr/>
      <dgm:t>
        <a:bodyPr/>
        <a:lstStyle/>
        <a:p>
          <a:endParaRPr lang="en-US"/>
        </a:p>
      </dgm:t>
    </dgm:pt>
    <dgm:pt modelId="{4A264434-3554-46C4-9BF3-CBC6133D0B7A}" type="sibTrans" cxnId="{8268EDA2-6AEF-4F72-BA8C-F655C3AEAE21}">
      <dgm:prSet/>
      <dgm:spPr/>
      <dgm:t>
        <a:bodyPr/>
        <a:lstStyle/>
        <a:p>
          <a:endParaRPr lang="en-US"/>
        </a:p>
      </dgm:t>
    </dgm:pt>
    <dgm:pt modelId="{47D46F21-3F3C-4FF3-BEAA-3C51439134B5}" type="pres">
      <dgm:prSet presAssocID="{2AEBFF02-B75E-4AF8-AE1A-6E91D92505CE}" presName="outerComposite" presStyleCnt="0">
        <dgm:presLayoutVars>
          <dgm:chMax val="5"/>
          <dgm:dir/>
          <dgm:resizeHandles val="exact"/>
        </dgm:presLayoutVars>
      </dgm:prSet>
      <dgm:spPr/>
    </dgm:pt>
    <dgm:pt modelId="{1FC623AC-47CB-4D76-9407-687FB5AD3F08}" type="pres">
      <dgm:prSet presAssocID="{2AEBFF02-B75E-4AF8-AE1A-6E91D92505CE}" presName="dummyMaxCanvas" presStyleCnt="0">
        <dgm:presLayoutVars/>
      </dgm:prSet>
      <dgm:spPr/>
    </dgm:pt>
    <dgm:pt modelId="{820BEA9A-9526-4153-B0D8-8F0B81AAE7B1}" type="pres">
      <dgm:prSet presAssocID="{2AEBFF02-B75E-4AF8-AE1A-6E91D92505CE}" presName="FiveNodes_1" presStyleLbl="node1" presStyleIdx="0" presStyleCnt="5">
        <dgm:presLayoutVars>
          <dgm:bulletEnabled val="1"/>
        </dgm:presLayoutVars>
      </dgm:prSet>
      <dgm:spPr/>
    </dgm:pt>
    <dgm:pt modelId="{674E52DF-C805-43B5-9B45-B5C70B2E7BED}" type="pres">
      <dgm:prSet presAssocID="{2AEBFF02-B75E-4AF8-AE1A-6E91D92505CE}" presName="FiveNodes_2" presStyleLbl="node1" presStyleIdx="1" presStyleCnt="5">
        <dgm:presLayoutVars>
          <dgm:bulletEnabled val="1"/>
        </dgm:presLayoutVars>
      </dgm:prSet>
      <dgm:spPr/>
    </dgm:pt>
    <dgm:pt modelId="{85E55A28-15EB-46A6-9EA9-BC3D108BAEA0}" type="pres">
      <dgm:prSet presAssocID="{2AEBFF02-B75E-4AF8-AE1A-6E91D92505CE}" presName="FiveNodes_3" presStyleLbl="node1" presStyleIdx="2" presStyleCnt="5">
        <dgm:presLayoutVars>
          <dgm:bulletEnabled val="1"/>
        </dgm:presLayoutVars>
      </dgm:prSet>
      <dgm:spPr/>
    </dgm:pt>
    <dgm:pt modelId="{3F231756-BC9C-46A7-9B2C-1C0BB5E0D2A4}" type="pres">
      <dgm:prSet presAssocID="{2AEBFF02-B75E-4AF8-AE1A-6E91D92505CE}" presName="FiveNodes_4" presStyleLbl="node1" presStyleIdx="3" presStyleCnt="5">
        <dgm:presLayoutVars>
          <dgm:bulletEnabled val="1"/>
        </dgm:presLayoutVars>
      </dgm:prSet>
      <dgm:spPr/>
    </dgm:pt>
    <dgm:pt modelId="{16D308BF-5894-4267-A22B-CC49B2655E40}" type="pres">
      <dgm:prSet presAssocID="{2AEBFF02-B75E-4AF8-AE1A-6E91D92505CE}" presName="FiveNodes_5" presStyleLbl="node1" presStyleIdx="4" presStyleCnt="5">
        <dgm:presLayoutVars>
          <dgm:bulletEnabled val="1"/>
        </dgm:presLayoutVars>
      </dgm:prSet>
      <dgm:spPr/>
    </dgm:pt>
    <dgm:pt modelId="{84159D27-E2B8-496A-AE84-6333FBBFE205}" type="pres">
      <dgm:prSet presAssocID="{2AEBFF02-B75E-4AF8-AE1A-6E91D92505CE}" presName="FiveConn_1-2" presStyleLbl="fgAccFollowNode1" presStyleIdx="0" presStyleCnt="4">
        <dgm:presLayoutVars>
          <dgm:bulletEnabled val="1"/>
        </dgm:presLayoutVars>
      </dgm:prSet>
      <dgm:spPr/>
    </dgm:pt>
    <dgm:pt modelId="{94441B3C-C3FB-429D-9E04-EA8D9A78561F}" type="pres">
      <dgm:prSet presAssocID="{2AEBFF02-B75E-4AF8-AE1A-6E91D92505CE}" presName="FiveConn_2-3" presStyleLbl="fgAccFollowNode1" presStyleIdx="1" presStyleCnt="4">
        <dgm:presLayoutVars>
          <dgm:bulletEnabled val="1"/>
        </dgm:presLayoutVars>
      </dgm:prSet>
      <dgm:spPr/>
    </dgm:pt>
    <dgm:pt modelId="{11901D8D-E8DD-4B7F-AEDE-FA3E7D794AEF}" type="pres">
      <dgm:prSet presAssocID="{2AEBFF02-B75E-4AF8-AE1A-6E91D92505CE}" presName="FiveConn_3-4" presStyleLbl="fgAccFollowNode1" presStyleIdx="2" presStyleCnt="4">
        <dgm:presLayoutVars>
          <dgm:bulletEnabled val="1"/>
        </dgm:presLayoutVars>
      </dgm:prSet>
      <dgm:spPr/>
    </dgm:pt>
    <dgm:pt modelId="{F7CB3CDA-9F3F-49A0-BFFF-E6AB660D1B04}" type="pres">
      <dgm:prSet presAssocID="{2AEBFF02-B75E-4AF8-AE1A-6E91D92505CE}" presName="FiveConn_4-5" presStyleLbl="fgAccFollowNode1" presStyleIdx="3" presStyleCnt="4">
        <dgm:presLayoutVars>
          <dgm:bulletEnabled val="1"/>
        </dgm:presLayoutVars>
      </dgm:prSet>
      <dgm:spPr/>
    </dgm:pt>
    <dgm:pt modelId="{40C5CAAF-7EB4-462F-87C7-34E05C2FE9C2}" type="pres">
      <dgm:prSet presAssocID="{2AEBFF02-B75E-4AF8-AE1A-6E91D92505CE}" presName="FiveNodes_1_text" presStyleLbl="node1" presStyleIdx="4" presStyleCnt="5">
        <dgm:presLayoutVars>
          <dgm:bulletEnabled val="1"/>
        </dgm:presLayoutVars>
      </dgm:prSet>
      <dgm:spPr/>
    </dgm:pt>
    <dgm:pt modelId="{69CB7B62-961D-4281-AF3D-89D5B0E9DE97}" type="pres">
      <dgm:prSet presAssocID="{2AEBFF02-B75E-4AF8-AE1A-6E91D92505CE}" presName="FiveNodes_2_text" presStyleLbl="node1" presStyleIdx="4" presStyleCnt="5">
        <dgm:presLayoutVars>
          <dgm:bulletEnabled val="1"/>
        </dgm:presLayoutVars>
      </dgm:prSet>
      <dgm:spPr/>
    </dgm:pt>
    <dgm:pt modelId="{EEF2F902-5FA1-470D-813A-54EFC66E55E9}" type="pres">
      <dgm:prSet presAssocID="{2AEBFF02-B75E-4AF8-AE1A-6E91D92505CE}" presName="FiveNodes_3_text" presStyleLbl="node1" presStyleIdx="4" presStyleCnt="5">
        <dgm:presLayoutVars>
          <dgm:bulletEnabled val="1"/>
        </dgm:presLayoutVars>
      </dgm:prSet>
      <dgm:spPr/>
    </dgm:pt>
    <dgm:pt modelId="{0E69B1AD-2FF1-4FFB-B033-50B3F87E9CB4}" type="pres">
      <dgm:prSet presAssocID="{2AEBFF02-B75E-4AF8-AE1A-6E91D92505CE}" presName="FiveNodes_4_text" presStyleLbl="node1" presStyleIdx="4" presStyleCnt="5">
        <dgm:presLayoutVars>
          <dgm:bulletEnabled val="1"/>
        </dgm:presLayoutVars>
      </dgm:prSet>
      <dgm:spPr/>
    </dgm:pt>
    <dgm:pt modelId="{10F0CEAE-06AC-40CF-B2EA-F367C8808A39}" type="pres">
      <dgm:prSet presAssocID="{2AEBFF02-B75E-4AF8-AE1A-6E91D92505CE}" presName="FiveNodes_5_text" presStyleLbl="node1" presStyleIdx="4" presStyleCnt="5">
        <dgm:presLayoutVars>
          <dgm:bulletEnabled val="1"/>
        </dgm:presLayoutVars>
      </dgm:prSet>
      <dgm:spPr/>
    </dgm:pt>
  </dgm:ptLst>
  <dgm:cxnLst>
    <dgm:cxn modelId="{82FAAE1C-3A84-4684-94CE-C124186E2AD2}" srcId="{2AEBFF02-B75E-4AF8-AE1A-6E91D92505CE}" destId="{13662B00-7984-4DAE-A9A4-A6D90BC9DE20}" srcOrd="3" destOrd="0" parTransId="{BA3A053A-73AA-4D5D-9244-5E297BF16885}" sibTransId="{7926D706-AB2F-46F6-9EA7-2612247285E4}"/>
    <dgm:cxn modelId="{2D724C3E-4A55-4F59-A4E2-40B4074195DA}" type="presOf" srcId="{0F6FE2A5-37B6-4DBA-8560-81C7D426EA2E}" destId="{84159D27-E2B8-496A-AE84-6333FBBFE205}" srcOrd="0" destOrd="0" presId="urn:microsoft.com/office/officeart/2005/8/layout/vProcess5"/>
    <dgm:cxn modelId="{5FC4A846-19EA-4A8B-963C-DE1F4A94ECBB}" srcId="{2AEBFF02-B75E-4AF8-AE1A-6E91D92505CE}" destId="{2472ED65-BB23-4C21-9AE8-E96F46A44A39}" srcOrd="1" destOrd="0" parTransId="{FB3ED2E3-B431-45BC-A785-96E4286BB237}" sibTransId="{E47FDD9D-825C-4E41-AC81-6358C04F6B01}"/>
    <dgm:cxn modelId="{5C402D70-169A-40C9-BAA9-EDE612912BD2}" type="presOf" srcId="{2472ED65-BB23-4C21-9AE8-E96F46A44A39}" destId="{674E52DF-C805-43B5-9B45-B5C70B2E7BED}" srcOrd="0" destOrd="0" presId="urn:microsoft.com/office/officeart/2005/8/layout/vProcess5"/>
    <dgm:cxn modelId="{47B1887D-D384-4954-B769-D64A5DE9A75F}" type="presOf" srcId="{FEB05D79-6693-461F-9AF4-4A68941A42E0}" destId="{11901D8D-E8DD-4B7F-AEDE-FA3E7D794AEF}" srcOrd="0" destOrd="0" presId="urn:microsoft.com/office/officeart/2005/8/layout/vProcess5"/>
    <dgm:cxn modelId="{A5995D7F-D926-4310-A1EE-E45967561782}" type="presOf" srcId="{74B823EC-5E74-470F-97B0-2B2B54F3C189}" destId="{16D308BF-5894-4267-A22B-CC49B2655E40}" srcOrd="0" destOrd="0" presId="urn:microsoft.com/office/officeart/2005/8/layout/vProcess5"/>
    <dgm:cxn modelId="{BE49F182-7832-4C60-AD00-14D1E5A618CF}" type="presOf" srcId="{2472ED65-BB23-4C21-9AE8-E96F46A44A39}" destId="{69CB7B62-961D-4281-AF3D-89D5B0E9DE97}" srcOrd="1" destOrd="0" presId="urn:microsoft.com/office/officeart/2005/8/layout/vProcess5"/>
    <dgm:cxn modelId="{E5996F85-F29E-4537-BC57-0C7D5AA26064}" type="presOf" srcId="{0FDB4CB2-FD58-4FCD-9E50-8BD4465D98D1}" destId="{40C5CAAF-7EB4-462F-87C7-34E05C2FE9C2}" srcOrd="1" destOrd="0" presId="urn:microsoft.com/office/officeart/2005/8/layout/vProcess5"/>
    <dgm:cxn modelId="{636E8C94-5B20-45F6-92E2-85166DCF7AA9}" srcId="{2AEBFF02-B75E-4AF8-AE1A-6E91D92505CE}" destId="{0FDB4CB2-FD58-4FCD-9E50-8BD4465D98D1}" srcOrd="0" destOrd="0" parTransId="{8005D6E0-8E7D-4B28-A3BE-C748B9B77293}" sibTransId="{0F6FE2A5-37B6-4DBA-8560-81C7D426EA2E}"/>
    <dgm:cxn modelId="{E544FE9E-E945-4729-97FB-5D94C994C44E}" type="presOf" srcId="{E47FDD9D-825C-4E41-AC81-6358C04F6B01}" destId="{94441B3C-C3FB-429D-9E04-EA8D9A78561F}" srcOrd="0" destOrd="0" presId="urn:microsoft.com/office/officeart/2005/8/layout/vProcess5"/>
    <dgm:cxn modelId="{8268EDA2-6AEF-4F72-BA8C-F655C3AEAE21}" srcId="{2AEBFF02-B75E-4AF8-AE1A-6E91D92505CE}" destId="{74B823EC-5E74-470F-97B0-2B2B54F3C189}" srcOrd="4" destOrd="0" parTransId="{30A0BD3C-79E7-474C-A6EB-E3E47B0E7E81}" sibTransId="{4A264434-3554-46C4-9BF3-CBC6133D0B7A}"/>
    <dgm:cxn modelId="{E01D3BBB-93D9-499E-AC0A-FEC6D79F582D}" srcId="{2AEBFF02-B75E-4AF8-AE1A-6E91D92505CE}" destId="{106E4C42-9EDB-40FD-873B-7F014BA8435A}" srcOrd="2" destOrd="0" parTransId="{53A5C350-AC07-4E2C-A395-35A2AFAE90B6}" sibTransId="{FEB05D79-6693-461F-9AF4-4A68941A42E0}"/>
    <dgm:cxn modelId="{751CD8C3-0DB4-4BFF-9536-7FBB8A1CC203}" type="presOf" srcId="{0FDB4CB2-FD58-4FCD-9E50-8BD4465D98D1}" destId="{820BEA9A-9526-4153-B0D8-8F0B81AAE7B1}" srcOrd="0" destOrd="0" presId="urn:microsoft.com/office/officeart/2005/8/layout/vProcess5"/>
    <dgm:cxn modelId="{3FA135D1-4500-4D4E-8407-DCF28D67E977}" type="presOf" srcId="{106E4C42-9EDB-40FD-873B-7F014BA8435A}" destId="{85E55A28-15EB-46A6-9EA9-BC3D108BAEA0}" srcOrd="0" destOrd="0" presId="urn:microsoft.com/office/officeart/2005/8/layout/vProcess5"/>
    <dgm:cxn modelId="{7888F7E1-CC96-4916-B3B5-9668E296F2DE}" type="presOf" srcId="{106E4C42-9EDB-40FD-873B-7F014BA8435A}" destId="{EEF2F902-5FA1-470D-813A-54EFC66E55E9}" srcOrd="1" destOrd="0" presId="urn:microsoft.com/office/officeart/2005/8/layout/vProcess5"/>
    <dgm:cxn modelId="{7F0868E4-BE62-45DD-89F3-C6CD08318173}" type="presOf" srcId="{2AEBFF02-B75E-4AF8-AE1A-6E91D92505CE}" destId="{47D46F21-3F3C-4FF3-BEAA-3C51439134B5}" srcOrd="0" destOrd="0" presId="urn:microsoft.com/office/officeart/2005/8/layout/vProcess5"/>
    <dgm:cxn modelId="{453AEAE6-2094-4667-91A8-299F0DB0191A}" type="presOf" srcId="{13662B00-7984-4DAE-A9A4-A6D90BC9DE20}" destId="{3F231756-BC9C-46A7-9B2C-1C0BB5E0D2A4}" srcOrd="0" destOrd="0" presId="urn:microsoft.com/office/officeart/2005/8/layout/vProcess5"/>
    <dgm:cxn modelId="{624B51F3-EE05-48E4-990A-ED48ED4412A0}" type="presOf" srcId="{13662B00-7984-4DAE-A9A4-A6D90BC9DE20}" destId="{0E69B1AD-2FF1-4FFB-B033-50B3F87E9CB4}" srcOrd="1" destOrd="0" presId="urn:microsoft.com/office/officeart/2005/8/layout/vProcess5"/>
    <dgm:cxn modelId="{530E77F5-EB9C-47FF-9410-73F2B59BC190}" type="presOf" srcId="{7926D706-AB2F-46F6-9EA7-2612247285E4}" destId="{F7CB3CDA-9F3F-49A0-BFFF-E6AB660D1B04}" srcOrd="0" destOrd="0" presId="urn:microsoft.com/office/officeart/2005/8/layout/vProcess5"/>
    <dgm:cxn modelId="{F6DC8EF9-860D-4613-85E8-9D490447CD3D}" type="presOf" srcId="{74B823EC-5E74-470F-97B0-2B2B54F3C189}" destId="{10F0CEAE-06AC-40CF-B2EA-F367C8808A39}" srcOrd="1" destOrd="0" presId="urn:microsoft.com/office/officeart/2005/8/layout/vProcess5"/>
    <dgm:cxn modelId="{F943FF2A-C870-4CC2-8518-93526DD4426B}" type="presParOf" srcId="{47D46F21-3F3C-4FF3-BEAA-3C51439134B5}" destId="{1FC623AC-47CB-4D76-9407-687FB5AD3F08}" srcOrd="0" destOrd="0" presId="urn:microsoft.com/office/officeart/2005/8/layout/vProcess5"/>
    <dgm:cxn modelId="{5DD49A34-19EC-4757-8CC1-CE39A51C0FCE}" type="presParOf" srcId="{47D46F21-3F3C-4FF3-BEAA-3C51439134B5}" destId="{820BEA9A-9526-4153-B0D8-8F0B81AAE7B1}" srcOrd="1" destOrd="0" presId="urn:microsoft.com/office/officeart/2005/8/layout/vProcess5"/>
    <dgm:cxn modelId="{5F9EFD16-A3ED-4F96-B223-94F6C122DB7D}" type="presParOf" srcId="{47D46F21-3F3C-4FF3-BEAA-3C51439134B5}" destId="{674E52DF-C805-43B5-9B45-B5C70B2E7BED}" srcOrd="2" destOrd="0" presId="urn:microsoft.com/office/officeart/2005/8/layout/vProcess5"/>
    <dgm:cxn modelId="{AA6A6F22-F377-4FC2-9855-5A69DF1C8C5D}" type="presParOf" srcId="{47D46F21-3F3C-4FF3-BEAA-3C51439134B5}" destId="{85E55A28-15EB-46A6-9EA9-BC3D108BAEA0}" srcOrd="3" destOrd="0" presId="urn:microsoft.com/office/officeart/2005/8/layout/vProcess5"/>
    <dgm:cxn modelId="{B4F9BD1B-DB83-4F44-AAD0-EAF0133466C9}" type="presParOf" srcId="{47D46F21-3F3C-4FF3-BEAA-3C51439134B5}" destId="{3F231756-BC9C-46A7-9B2C-1C0BB5E0D2A4}" srcOrd="4" destOrd="0" presId="urn:microsoft.com/office/officeart/2005/8/layout/vProcess5"/>
    <dgm:cxn modelId="{EB73EE35-6352-4B0C-8792-4F960D16F568}" type="presParOf" srcId="{47D46F21-3F3C-4FF3-BEAA-3C51439134B5}" destId="{16D308BF-5894-4267-A22B-CC49B2655E40}" srcOrd="5" destOrd="0" presId="urn:microsoft.com/office/officeart/2005/8/layout/vProcess5"/>
    <dgm:cxn modelId="{FE320BC2-CB0F-4270-8B1E-944B66D95C96}" type="presParOf" srcId="{47D46F21-3F3C-4FF3-BEAA-3C51439134B5}" destId="{84159D27-E2B8-496A-AE84-6333FBBFE205}" srcOrd="6" destOrd="0" presId="urn:microsoft.com/office/officeart/2005/8/layout/vProcess5"/>
    <dgm:cxn modelId="{43B7946B-C66D-4F42-8C38-8CE4C3AA5EFA}" type="presParOf" srcId="{47D46F21-3F3C-4FF3-BEAA-3C51439134B5}" destId="{94441B3C-C3FB-429D-9E04-EA8D9A78561F}" srcOrd="7" destOrd="0" presId="urn:microsoft.com/office/officeart/2005/8/layout/vProcess5"/>
    <dgm:cxn modelId="{68B35F12-2F9D-4EF9-B103-B2C7578C8A02}" type="presParOf" srcId="{47D46F21-3F3C-4FF3-BEAA-3C51439134B5}" destId="{11901D8D-E8DD-4B7F-AEDE-FA3E7D794AEF}" srcOrd="8" destOrd="0" presId="urn:microsoft.com/office/officeart/2005/8/layout/vProcess5"/>
    <dgm:cxn modelId="{F2F53867-DFAA-42CC-84D6-4D9D75F130F0}" type="presParOf" srcId="{47D46F21-3F3C-4FF3-BEAA-3C51439134B5}" destId="{F7CB3CDA-9F3F-49A0-BFFF-E6AB660D1B04}" srcOrd="9" destOrd="0" presId="urn:microsoft.com/office/officeart/2005/8/layout/vProcess5"/>
    <dgm:cxn modelId="{3B7005EB-4E37-49A0-8EF5-4BFE136359E0}" type="presParOf" srcId="{47D46F21-3F3C-4FF3-BEAA-3C51439134B5}" destId="{40C5CAAF-7EB4-462F-87C7-34E05C2FE9C2}" srcOrd="10" destOrd="0" presId="urn:microsoft.com/office/officeart/2005/8/layout/vProcess5"/>
    <dgm:cxn modelId="{0DFD3A12-1BE7-4C84-A3FB-E137E7C7ED61}" type="presParOf" srcId="{47D46F21-3F3C-4FF3-BEAA-3C51439134B5}" destId="{69CB7B62-961D-4281-AF3D-89D5B0E9DE97}" srcOrd="11" destOrd="0" presId="urn:microsoft.com/office/officeart/2005/8/layout/vProcess5"/>
    <dgm:cxn modelId="{B29DE6FA-797A-439D-AC9F-56A2F27ECABD}" type="presParOf" srcId="{47D46F21-3F3C-4FF3-BEAA-3C51439134B5}" destId="{EEF2F902-5FA1-470D-813A-54EFC66E55E9}" srcOrd="12" destOrd="0" presId="urn:microsoft.com/office/officeart/2005/8/layout/vProcess5"/>
    <dgm:cxn modelId="{1313B20E-0F71-422D-8530-7125C527E1BD}" type="presParOf" srcId="{47D46F21-3F3C-4FF3-BEAA-3C51439134B5}" destId="{0E69B1AD-2FF1-4FFB-B033-50B3F87E9CB4}" srcOrd="13" destOrd="0" presId="urn:microsoft.com/office/officeart/2005/8/layout/vProcess5"/>
    <dgm:cxn modelId="{A8D83475-A80D-4FCB-90F6-66A4F8BF3A65}" type="presParOf" srcId="{47D46F21-3F3C-4FF3-BEAA-3C51439134B5}" destId="{10F0CEAE-06AC-40CF-B2EA-F367C8808A3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110687-CFEA-43E5-8F8E-5B8597B6FDB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6B6C8E3-7C7A-4F34-B5D2-0B2322142393}">
      <dgm:prSet/>
      <dgm:spPr/>
      <dgm:t>
        <a:bodyPr/>
        <a:lstStyle/>
        <a:p>
          <a:r>
            <a:rPr lang="en-GB"/>
            <a:t>Conclusion (Berlo Model)</a:t>
          </a:r>
          <a:endParaRPr lang="en-US"/>
        </a:p>
      </dgm:t>
    </dgm:pt>
    <dgm:pt modelId="{EB3C8799-32EC-4573-AF8B-16A89EF6F703}" type="parTrans" cxnId="{C6DD4E18-91BB-4482-9683-2823450A4476}">
      <dgm:prSet/>
      <dgm:spPr/>
      <dgm:t>
        <a:bodyPr/>
        <a:lstStyle/>
        <a:p>
          <a:endParaRPr lang="en-US"/>
        </a:p>
      </dgm:t>
    </dgm:pt>
    <dgm:pt modelId="{461015F4-FE5F-48CC-9EEE-749797A1D41A}" type="sibTrans" cxnId="{C6DD4E18-91BB-4482-9683-2823450A4476}">
      <dgm:prSet/>
      <dgm:spPr/>
      <dgm:t>
        <a:bodyPr/>
        <a:lstStyle/>
        <a:p>
          <a:endParaRPr lang="en-US"/>
        </a:p>
      </dgm:t>
    </dgm:pt>
    <dgm:pt modelId="{5587983D-B5D1-4ECD-8278-F4AA7FE5B669}">
      <dgm:prSet/>
      <dgm:spPr/>
      <dgm:t>
        <a:bodyPr/>
        <a:lstStyle/>
        <a:p>
          <a:r>
            <a:rPr lang="en-GB"/>
            <a:t>• Communication improves when language barriers are reduced</a:t>
          </a:r>
          <a:endParaRPr lang="en-US"/>
        </a:p>
      </dgm:t>
    </dgm:pt>
    <dgm:pt modelId="{5BB9EB9F-37B3-4E31-A8B3-9FF2AB28C718}" type="parTrans" cxnId="{94FA1548-C256-4B88-987E-763E6A417DAB}">
      <dgm:prSet/>
      <dgm:spPr/>
      <dgm:t>
        <a:bodyPr/>
        <a:lstStyle/>
        <a:p>
          <a:endParaRPr lang="en-US"/>
        </a:p>
      </dgm:t>
    </dgm:pt>
    <dgm:pt modelId="{C92835B8-CF49-4C0D-BD67-7900571E3E30}" type="sibTrans" cxnId="{94FA1548-C256-4B88-987E-763E6A417DAB}">
      <dgm:prSet/>
      <dgm:spPr/>
      <dgm:t>
        <a:bodyPr/>
        <a:lstStyle/>
        <a:p>
          <a:endParaRPr lang="en-US"/>
        </a:p>
      </dgm:t>
    </dgm:pt>
    <dgm:pt modelId="{86AEC229-BF0E-4532-A579-0F51D65AB74F}">
      <dgm:prSet/>
      <dgm:spPr/>
      <dgm:t>
        <a:bodyPr/>
        <a:lstStyle/>
        <a:p>
          <a:r>
            <a:rPr lang="en-GB"/>
            <a:t>• Visual aids and simple materials help workers understand better</a:t>
          </a:r>
          <a:endParaRPr lang="en-US"/>
        </a:p>
      </dgm:t>
    </dgm:pt>
    <dgm:pt modelId="{3C687795-EDDC-4A73-95B0-4AB32502770E}" type="parTrans" cxnId="{EA84A3CE-41D1-445D-9F1E-F40E764459B7}">
      <dgm:prSet/>
      <dgm:spPr/>
      <dgm:t>
        <a:bodyPr/>
        <a:lstStyle/>
        <a:p>
          <a:endParaRPr lang="en-US"/>
        </a:p>
      </dgm:t>
    </dgm:pt>
    <dgm:pt modelId="{35B6202E-B27B-4B55-94C5-CDED26DFCEA3}" type="sibTrans" cxnId="{EA84A3CE-41D1-445D-9F1E-F40E764459B7}">
      <dgm:prSet/>
      <dgm:spPr/>
      <dgm:t>
        <a:bodyPr/>
        <a:lstStyle/>
        <a:p>
          <a:endParaRPr lang="en-US"/>
        </a:p>
      </dgm:t>
    </dgm:pt>
    <dgm:pt modelId="{7A12B647-9ECB-4A90-8B28-C209F4C10D9C}">
      <dgm:prSet/>
      <dgm:spPr/>
      <dgm:t>
        <a:bodyPr/>
        <a:lstStyle/>
        <a:p>
          <a:r>
            <a:rPr lang="en-GB"/>
            <a:t>• Bilingual support makes messages clearer</a:t>
          </a:r>
          <a:endParaRPr lang="en-US"/>
        </a:p>
      </dgm:t>
    </dgm:pt>
    <dgm:pt modelId="{D360C436-2EC5-4909-8C5A-F089573435D8}" type="parTrans" cxnId="{914072D3-BA0B-455E-B6D8-3C00974ECF4D}">
      <dgm:prSet/>
      <dgm:spPr/>
      <dgm:t>
        <a:bodyPr/>
        <a:lstStyle/>
        <a:p>
          <a:endParaRPr lang="en-US"/>
        </a:p>
      </dgm:t>
    </dgm:pt>
    <dgm:pt modelId="{360D78D5-6C5E-4E5B-90E5-9AB550EB6BED}" type="sibTrans" cxnId="{914072D3-BA0B-455E-B6D8-3C00974ECF4D}">
      <dgm:prSet/>
      <dgm:spPr/>
      <dgm:t>
        <a:bodyPr/>
        <a:lstStyle/>
        <a:p>
          <a:endParaRPr lang="en-US"/>
        </a:p>
      </dgm:t>
    </dgm:pt>
    <dgm:pt modelId="{8612E3B3-CCB1-4CA4-8BDE-58F96C8F7715}">
      <dgm:prSet/>
      <dgm:spPr/>
      <dgm:t>
        <a:bodyPr/>
        <a:lstStyle/>
        <a:p>
          <a:r>
            <a:rPr lang="en-GB"/>
            <a:t>• Training increases confidence and reduces mistakes</a:t>
          </a:r>
          <a:endParaRPr lang="en-US"/>
        </a:p>
      </dgm:t>
    </dgm:pt>
    <dgm:pt modelId="{3121B0C4-7104-4D97-BDFE-B58251E9702A}" type="parTrans" cxnId="{020CA587-A947-4720-B251-7775C4941E71}">
      <dgm:prSet/>
      <dgm:spPr/>
      <dgm:t>
        <a:bodyPr/>
        <a:lstStyle/>
        <a:p>
          <a:endParaRPr lang="en-US"/>
        </a:p>
      </dgm:t>
    </dgm:pt>
    <dgm:pt modelId="{0008799D-3001-4EB7-AED0-6BE89B803C06}" type="sibTrans" cxnId="{020CA587-A947-4720-B251-7775C4941E71}">
      <dgm:prSet/>
      <dgm:spPr/>
      <dgm:t>
        <a:bodyPr/>
        <a:lstStyle/>
        <a:p>
          <a:endParaRPr lang="en-US"/>
        </a:p>
      </dgm:t>
    </dgm:pt>
    <dgm:pt modelId="{22B03FFB-9B67-478D-8A40-E24DE19DB4A7}">
      <dgm:prSet/>
      <dgm:spPr/>
      <dgm:t>
        <a:bodyPr/>
        <a:lstStyle/>
        <a:p>
          <a:r>
            <a:rPr lang="en-GB"/>
            <a:t>• Overall, work becomes safer and more efficient</a:t>
          </a:r>
          <a:endParaRPr lang="en-US"/>
        </a:p>
      </dgm:t>
    </dgm:pt>
    <dgm:pt modelId="{EC608DDC-0B3A-4058-9504-33BBE4E02CC8}" type="parTrans" cxnId="{B28D84A2-4265-49D7-A1B4-34C47CACCC5E}">
      <dgm:prSet/>
      <dgm:spPr/>
      <dgm:t>
        <a:bodyPr/>
        <a:lstStyle/>
        <a:p>
          <a:endParaRPr lang="en-US"/>
        </a:p>
      </dgm:t>
    </dgm:pt>
    <dgm:pt modelId="{F6294B2D-96B2-4BC8-9ED7-D7E7A0FB840C}" type="sibTrans" cxnId="{B28D84A2-4265-49D7-A1B4-34C47CACCC5E}">
      <dgm:prSet/>
      <dgm:spPr/>
      <dgm:t>
        <a:bodyPr/>
        <a:lstStyle/>
        <a:p>
          <a:endParaRPr lang="en-US"/>
        </a:p>
      </dgm:t>
    </dgm:pt>
    <dgm:pt modelId="{EE532FEC-90AB-49E1-A2A7-1AF77AF986F6}" type="pres">
      <dgm:prSet presAssocID="{C6110687-CFEA-43E5-8F8E-5B8597B6FDB6}" presName="diagram" presStyleCnt="0">
        <dgm:presLayoutVars>
          <dgm:dir/>
          <dgm:resizeHandles val="exact"/>
        </dgm:presLayoutVars>
      </dgm:prSet>
      <dgm:spPr/>
    </dgm:pt>
    <dgm:pt modelId="{B0F0CCE7-83EB-423F-89F1-8187E8ECFE6E}" type="pres">
      <dgm:prSet presAssocID="{76B6C8E3-7C7A-4F34-B5D2-0B2322142393}" presName="node" presStyleLbl="node1" presStyleIdx="0" presStyleCnt="6">
        <dgm:presLayoutVars>
          <dgm:bulletEnabled val="1"/>
        </dgm:presLayoutVars>
      </dgm:prSet>
      <dgm:spPr/>
    </dgm:pt>
    <dgm:pt modelId="{603AF23E-11C7-484C-869C-D2499AE06DBB}" type="pres">
      <dgm:prSet presAssocID="{461015F4-FE5F-48CC-9EEE-749797A1D41A}" presName="sibTrans" presStyleCnt="0"/>
      <dgm:spPr/>
    </dgm:pt>
    <dgm:pt modelId="{27997413-E585-4B1A-BC39-92A266ECA06C}" type="pres">
      <dgm:prSet presAssocID="{5587983D-B5D1-4ECD-8278-F4AA7FE5B669}" presName="node" presStyleLbl="node1" presStyleIdx="1" presStyleCnt="6">
        <dgm:presLayoutVars>
          <dgm:bulletEnabled val="1"/>
        </dgm:presLayoutVars>
      </dgm:prSet>
      <dgm:spPr/>
    </dgm:pt>
    <dgm:pt modelId="{93FBB290-B555-49F2-A9B6-38708FB155D6}" type="pres">
      <dgm:prSet presAssocID="{C92835B8-CF49-4C0D-BD67-7900571E3E30}" presName="sibTrans" presStyleCnt="0"/>
      <dgm:spPr/>
    </dgm:pt>
    <dgm:pt modelId="{CDCC7EB2-E0EE-42DE-AAD1-6D21BA32AB00}" type="pres">
      <dgm:prSet presAssocID="{86AEC229-BF0E-4532-A579-0F51D65AB74F}" presName="node" presStyleLbl="node1" presStyleIdx="2" presStyleCnt="6">
        <dgm:presLayoutVars>
          <dgm:bulletEnabled val="1"/>
        </dgm:presLayoutVars>
      </dgm:prSet>
      <dgm:spPr/>
    </dgm:pt>
    <dgm:pt modelId="{473DC0B9-46A6-4B90-A73E-5574D59C3BC3}" type="pres">
      <dgm:prSet presAssocID="{35B6202E-B27B-4B55-94C5-CDED26DFCEA3}" presName="sibTrans" presStyleCnt="0"/>
      <dgm:spPr/>
    </dgm:pt>
    <dgm:pt modelId="{29D229D0-6801-4CDB-BB4B-3F6BF4D335C6}" type="pres">
      <dgm:prSet presAssocID="{7A12B647-9ECB-4A90-8B28-C209F4C10D9C}" presName="node" presStyleLbl="node1" presStyleIdx="3" presStyleCnt="6">
        <dgm:presLayoutVars>
          <dgm:bulletEnabled val="1"/>
        </dgm:presLayoutVars>
      </dgm:prSet>
      <dgm:spPr/>
    </dgm:pt>
    <dgm:pt modelId="{8A26ADC4-664E-4989-914E-A580E55EFE1D}" type="pres">
      <dgm:prSet presAssocID="{360D78D5-6C5E-4E5B-90E5-9AB550EB6BED}" presName="sibTrans" presStyleCnt="0"/>
      <dgm:spPr/>
    </dgm:pt>
    <dgm:pt modelId="{5E2EE27F-62F2-44D6-831B-A2240449BFE6}" type="pres">
      <dgm:prSet presAssocID="{8612E3B3-CCB1-4CA4-8BDE-58F96C8F7715}" presName="node" presStyleLbl="node1" presStyleIdx="4" presStyleCnt="6">
        <dgm:presLayoutVars>
          <dgm:bulletEnabled val="1"/>
        </dgm:presLayoutVars>
      </dgm:prSet>
      <dgm:spPr/>
    </dgm:pt>
    <dgm:pt modelId="{211A3461-8F99-4C01-8710-816885592CB5}" type="pres">
      <dgm:prSet presAssocID="{0008799D-3001-4EB7-AED0-6BE89B803C06}" presName="sibTrans" presStyleCnt="0"/>
      <dgm:spPr/>
    </dgm:pt>
    <dgm:pt modelId="{362FCE72-4E32-494B-8269-74349D181A4E}" type="pres">
      <dgm:prSet presAssocID="{22B03FFB-9B67-478D-8A40-E24DE19DB4A7}" presName="node" presStyleLbl="node1" presStyleIdx="5" presStyleCnt="6">
        <dgm:presLayoutVars>
          <dgm:bulletEnabled val="1"/>
        </dgm:presLayoutVars>
      </dgm:prSet>
      <dgm:spPr/>
    </dgm:pt>
  </dgm:ptLst>
  <dgm:cxnLst>
    <dgm:cxn modelId="{C6DD4E18-91BB-4482-9683-2823450A4476}" srcId="{C6110687-CFEA-43E5-8F8E-5B8597B6FDB6}" destId="{76B6C8E3-7C7A-4F34-B5D2-0B2322142393}" srcOrd="0" destOrd="0" parTransId="{EB3C8799-32EC-4573-AF8B-16A89EF6F703}" sibTransId="{461015F4-FE5F-48CC-9EEE-749797A1D41A}"/>
    <dgm:cxn modelId="{143CF11F-BBA2-410A-9B50-571F52C19C22}" type="presOf" srcId="{5587983D-B5D1-4ECD-8278-F4AA7FE5B669}" destId="{27997413-E585-4B1A-BC39-92A266ECA06C}" srcOrd="0" destOrd="0" presId="urn:microsoft.com/office/officeart/2005/8/layout/default"/>
    <dgm:cxn modelId="{CB1C7C33-2950-48DA-86E8-72CBFE0E4518}" type="presOf" srcId="{22B03FFB-9B67-478D-8A40-E24DE19DB4A7}" destId="{362FCE72-4E32-494B-8269-74349D181A4E}" srcOrd="0" destOrd="0" presId="urn:microsoft.com/office/officeart/2005/8/layout/default"/>
    <dgm:cxn modelId="{94FA1548-C256-4B88-987E-763E6A417DAB}" srcId="{C6110687-CFEA-43E5-8F8E-5B8597B6FDB6}" destId="{5587983D-B5D1-4ECD-8278-F4AA7FE5B669}" srcOrd="1" destOrd="0" parTransId="{5BB9EB9F-37B3-4E31-A8B3-9FF2AB28C718}" sibTransId="{C92835B8-CF49-4C0D-BD67-7900571E3E30}"/>
    <dgm:cxn modelId="{9656C66D-9E4F-415A-8183-11E3DD58D3A5}" type="presOf" srcId="{7A12B647-9ECB-4A90-8B28-C209F4C10D9C}" destId="{29D229D0-6801-4CDB-BB4B-3F6BF4D335C6}" srcOrd="0" destOrd="0" presId="urn:microsoft.com/office/officeart/2005/8/layout/default"/>
    <dgm:cxn modelId="{44909058-E309-4F64-90F5-1D00D07533E9}" type="presOf" srcId="{76B6C8E3-7C7A-4F34-B5D2-0B2322142393}" destId="{B0F0CCE7-83EB-423F-89F1-8187E8ECFE6E}" srcOrd="0" destOrd="0" presId="urn:microsoft.com/office/officeart/2005/8/layout/default"/>
    <dgm:cxn modelId="{020CA587-A947-4720-B251-7775C4941E71}" srcId="{C6110687-CFEA-43E5-8F8E-5B8597B6FDB6}" destId="{8612E3B3-CCB1-4CA4-8BDE-58F96C8F7715}" srcOrd="4" destOrd="0" parTransId="{3121B0C4-7104-4D97-BDFE-B58251E9702A}" sibTransId="{0008799D-3001-4EB7-AED0-6BE89B803C06}"/>
    <dgm:cxn modelId="{ADEBC289-E610-41E7-AD07-ACF6033FDBBD}" type="presOf" srcId="{86AEC229-BF0E-4532-A579-0F51D65AB74F}" destId="{CDCC7EB2-E0EE-42DE-AAD1-6D21BA32AB00}" srcOrd="0" destOrd="0" presId="urn:microsoft.com/office/officeart/2005/8/layout/default"/>
    <dgm:cxn modelId="{B28D84A2-4265-49D7-A1B4-34C47CACCC5E}" srcId="{C6110687-CFEA-43E5-8F8E-5B8597B6FDB6}" destId="{22B03FFB-9B67-478D-8A40-E24DE19DB4A7}" srcOrd="5" destOrd="0" parTransId="{EC608DDC-0B3A-4058-9504-33BBE4E02CC8}" sibTransId="{F6294B2D-96B2-4BC8-9ED7-D7E7A0FB840C}"/>
    <dgm:cxn modelId="{12D70DB0-3FB2-4FC8-8939-C96931262B18}" type="presOf" srcId="{C6110687-CFEA-43E5-8F8E-5B8597B6FDB6}" destId="{EE532FEC-90AB-49E1-A2A7-1AF77AF986F6}" srcOrd="0" destOrd="0" presId="urn:microsoft.com/office/officeart/2005/8/layout/default"/>
    <dgm:cxn modelId="{3E07E9CA-BFE4-43F6-B6FA-25B4F4CA70AA}" type="presOf" srcId="{8612E3B3-CCB1-4CA4-8BDE-58F96C8F7715}" destId="{5E2EE27F-62F2-44D6-831B-A2240449BFE6}" srcOrd="0" destOrd="0" presId="urn:microsoft.com/office/officeart/2005/8/layout/default"/>
    <dgm:cxn modelId="{EA84A3CE-41D1-445D-9F1E-F40E764459B7}" srcId="{C6110687-CFEA-43E5-8F8E-5B8597B6FDB6}" destId="{86AEC229-BF0E-4532-A579-0F51D65AB74F}" srcOrd="2" destOrd="0" parTransId="{3C687795-EDDC-4A73-95B0-4AB32502770E}" sibTransId="{35B6202E-B27B-4B55-94C5-CDED26DFCEA3}"/>
    <dgm:cxn modelId="{914072D3-BA0B-455E-B6D8-3C00974ECF4D}" srcId="{C6110687-CFEA-43E5-8F8E-5B8597B6FDB6}" destId="{7A12B647-9ECB-4A90-8B28-C209F4C10D9C}" srcOrd="3" destOrd="0" parTransId="{D360C436-2EC5-4909-8C5A-F089573435D8}" sibTransId="{360D78D5-6C5E-4E5B-90E5-9AB550EB6BED}"/>
    <dgm:cxn modelId="{DE42D3C5-32DE-480E-AEDD-C34E400593F3}" type="presParOf" srcId="{EE532FEC-90AB-49E1-A2A7-1AF77AF986F6}" destId="{B0F0CCE7-83EB-423F-89F1-8187E8ECFE6E}" srcOrd="0" destOrd="0" presId="urn:microsoft.com/office/officeart/2005/8/layout/default"/>
    <dgm:cxn modelId="{D0A29829-3351-4109-88E9-B5E4AB413B40}" type="presParOf" srcId="{EE532FEC-90AB-49E1-A2A7-1AF77AF986F6}" destId="{603AF23E-11C7-484C-869C-D2499AE06DBB}" srcOrd="1" destOrd="0" presId="urn:microsoft.com/office/officeart/2005/8/layout/default"/>
    <dgm:cxn modelId="{413D2DD2-13FB-4347-82D5-23311CA4551C}" type="presParOf" srcId="{EE532FEC-90AB-49E1-A2A7-1AF77AF986F6}" destId="{27997413-E585-4B1A-BC39-92A266ECA06C}" srcOrd="2" destOrd="0" presId="urn:microsoft.com/office/officeart/2005/8/layout/default"/>
    <dgm:cxn modelId="{800F5117-FED4-46F9-807D-FECFCB548409}" type="presParOf" srcId="{EE532FEC-90AB-49E1-A2A7-1AF77AF986F6}" destId="{93FBB290-B555-49F2-A9B6-38708FB155D6}" srcOrd="3" destOrd="0" presId="urn:microsoft.com/office/officeart/2005/8/layout/default"/>
    <dgm:cxn modelId="{45102548-D3D4-4A79-996A-DBFA93938B7B}" type="presParOf" srcId="{EE532FEC-90AB-49E1-A2A7-1AF77AF986F6}" destId="{CDCC7EB2-E0EE-42DE-AAD1-6D21BA32AB00}" srcOrd="4" destOrd="0" presId="urn:microsoft.com/office/officeart/2005/8/layout/default"/>
    <dgm:cxn modelId="{3F58C633-49EB-4F32-ABA1-7A134E3A7542}" type="presParOf" srcId="{EE532FEC-90AB-49E1-A2A7-1AF77AF986F6}" destId="{473DC0B9-46A6-4B90-A73E-5574D59C3BC3}" srcOrd="5" destOrd="0" presId="urn:microsoft.com/office/officeart/2005/8/layout/default"/>
    <dgm:cxn modelId="{03CAB02A-C93F-4535-8C44-67C26D001F0D}" type="presParOf" srcId="{EE532FEC-90AB-49E1-A2A7-1AF77AF986F6}" destId="{29D229D0-6801-4CDB-BB4B-3F6BF4D335C6}" srcOrd="6" destOrd="0" presId="urn:microsoft.com/office/officeart/2005/8/layout/default"/>
    <dgm:cxn modelId="{397D9745-52A0-42C5-AB98-5B4F2FA0E3EC}" type="presParOf" srcId="{EE532FEC-90AB-49E1-A2A7-1AF77AF986F6}" destId="{8A26ADC4-664E-4989-914E-A580E55EFE1D}" srcOrd="7" destOrd="0" presId="urn:microsoft.com/office/officeart/2005/8/layout/default"/>
    <dgm:cxn modelId="{17F608AF-7F9E-4AB4-9C1C-1F8399FC135F}" type="presParOf" srcId="{EE532FEC-90AB-49E1-A2A7-1AF77AF986F6}" destId="{5E2EE27F-62F2-44D6-831B-A2240449BFE6}" srcOrd="8" destOrd="0" presId="urn:microsoft.com/office/officeart/2005/8/layout/default"/>
    <dgm:cxn modelId="{73D11EF7-6C22-47DF-AF52-5DE1C4CEF0AC}" type="presParOf" srcId="{EE532FEC-90AB-49E1-A2A7-1AF77AF986F6}" destId="{211A3461-8F99-4C01-8710-816885592CB5}" srcOrd="9" destOrd="0" presId="urn:microsoft.com/office/officeart/2005/8/layout/default"/>
    <dgm:cxn modelId="{8AF5891C-B20C-4ED2-9630-1A97E9465496}" type="presParOf" srcId="{EE532FEC-90AB-49E1-A2A7-1AF77AF986F6}" destId="{362FCE72-4E32-494B-8269-74349D181A4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3BD2DD-230E-4A57-BFC1-A9078A2BA84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AD445FE-7DFC-4551-9A50-426C640E9974}">
      <dgm:prSet custT="1"/>
      <dgm:spPr/>
      <dgm:t>
        <a:bodyPr/>
        <a:lstStyle/>
        <a:p>
          <a:r>
            <a:rPr lang="en-GB" sz="2400" dirty="0"/>
            <a:t>Communication improves when workers gain more experience</a:t>
          </a:r>
          <a:endParaRPr lang="en-US" sz="2400" dirty="0"/>
        </a:p>
      </dgm:t>
    </dgm:pt>
    <dgm:pt modelId="{BB54A66E-C989-4E47-9AC0-7AE96D27F46B}" type="parTrans" cxnId="{5AE1793A-4390-49D3-8149-1670CA7A7C95}">
      <dgm:prSet/>
      <dgm:spPr/>
      <dgm:t>
        <a:bodyPr/>
        <a:lstStyle/>
        <a:p>
          <a:endParaRPr lang="en-US"/>
        </a:p>
      </dgm:t>
    </dgm:pt>
    <dgm:pt modelId="{94F01007-9AD3-4EBA-AE72-9FFD501A1514}" type="sibTrans" cxnId="{5AE1793A-4390-49D3-8149-1670CA7A7C95}">
      <dgm:prSet/>
      <dgm:spPr/>
      <dgm:t>
        <a:bodyPr/>
        <a:lstStyle/>
        <a:p>
          <a:endParaRPr lang="en-US"/>
        </a:p>
      </dgm:t>
    </dgm:pt>
    <dgm:pt modelId="{6A44DF95-CDC5-4596-A92E-990A16D10A49}">
      <dgm:prSet custT="1"/>
      <dgm:spPr/>
      <dgm:t>
        <a:bodyPr/>
        <a:lstStyle/>
        <a:p>
          <a:r>
            <a:rPr lang="en-GB" sz="2400" dirty="0"/>
            <a:t>Training and support help build shared understanding</a:t>
          </a:r>
          <a:endParaRPr lang="en-US" sz="2400" dirty="0"/>
        </a:p>
      </dgm:t>
    </dgm:pt>
    <dgm:pt modelId="{FD0D847E-6E03-41D8-AC9E-8B463E987109}" type="parTrans" cxnId="{4FA4556D-A531-425E-B9FC-82B7FC05F207}">
      <dgm:prSet/>
      <dgm:spPr/>
      <dgm:t>
        <a:bodyPr/>
        <a:lstStyle/>
        <a:p>
          <a:endParaRPr lang="en-US"/>
        </a:p>
      </dgm:t>
    </dgm:pt>
    <dgm:pt modelId="{AC67C2AB-CA9F-4CFD-BFC6-35F84A797B62}" type="sibTrans" cxnId="{4FA4556D-A531-425E-B9FC-82B7FC05F207}">
      <dgm:prSet/>
      <dgm:spPr/>
      <dgm:t>
        <a:bodyPr/>
        <a:lstStyle/>
        <a:p>
          <a:endParaRPr lang="en-US"/>
        </a:p>
      </dgm:t>
    </dgm:pt>
    <dgm:pt modelId="{EB4A97EB-66D4-4E71-A19C-70385F7BE776}">
      <dgm:prSet custT="1"/>
      <dgm:spPr/>
      <dgm:t>
        <a:bodyPr/>
        <a:lstStyle/>
        <a:p>
          <a:r>
            <a:rPr lang="en-GB" sz="2400" dirty="0"/>
            <a:t>Learning from others makes messages clearer</a:t>
          </a:r>
          <a:endParaRPr lang="en-US" sz="2400" dirty="0"/>
        </a:p>
      </dgm:t>
    </dgm:pt>
    <dgm:pt modelId="{DB824DF2-C5BC-4B0D-AC41-6003E80F300A}" type="parTrans" cxnId="{EDE78A11-3552-46BD-A821-EB0817FA6AE2}">
      <dgm:prSet/>
      <dgm:spPr/>
      <dgm:t>
        <a:bodyPr/>
        <a:lstStyle/>
        <a:p>
          <a:endParaRPr lang="en-US"/>
        </a:p>
      </dgm:t>
    </dgm:pt>
    <dgm:pt modelId="{DE6F4647-2FEF-4AB7-A321-483B8EEB39DF}" type="sibTrans" cxnId="{EDE78A11-3552-46BD-A821-EB0817FA6AE2}">
      <dgm:prSet/>
      <dgm:spPr/>
      <dgm:t>
        <a:bodyPr/>
        <a:lstStyle/>
        <a:p>
          <a:endParaRPr lang="en-US"/>
        </a:p>
      </dgm:t>
    </dgm:pt>
    <dgm:pt modelId="{B6E5B6F3-88A0-4910-B1EB-3A07A7231982}">
      <dgm:prSet custT="1"/>
      <dgm:spPr/>
      <dgm:t>
        <a:bodyPr/>
        <a:lstStyle/>
        <a:p>
          <a:r>
            <a:rPr lang="en-GB" sz="2400" dirty="0"/>
            <a:t>Better understanding leads to fewer mistakes and safer work</a:t>
          </a:r>
          <a:endParaRPr lang="en-US" sz="2400" dirty="0"/>
        </a:p>
      </dgm:t>
    </dgm:pt>
    <dgm:pt modelId="{611FA976-F97B-4202-A2EE-B92FE4838792}" type="parTrans" cxnId="{99741318-9F9A-4065-84EA-66E20F82545D}">
      <dgm:prSet/>
      <dgm:spPr/>
      <dgm:t>
        <a:bodyPr/>
        <a:lstStyle/>
        <a:p>
          <a:endParaRPr lang="en-US"/>
        </a:p>
      </dgm:t>
    </dgm:pt>
    <dgm:pt modelId="{3BB0BEA8-D92B-40D5-B746-641E6D8F171B}" type="sibTrans" cxnId="{99741318-9F9A-4065-84EA-66E20F82545D}">
      <dgm:prSet/>
      <dgm:spPr/>
      <dgm:t>
        <a:bodyPr/>
        <a:lstStyle/>
        <a:p>
          <a:endParaRPr lang="en-US"/>
        </a:p>
      </dgm:t>
    </dgm:pt>
    <dgm:pt modelId="{F9D96451-7BC6-4107-82C1-45CDEDD380C0}" type="pres">
      <dgm:prSet presAssocID="{863BD2DD-230E-4A57-BFC1-A9078A2BA844}" presName="root" presStyleCnt="0">
        <dgm:presLayoutVars>
          <dgm:dir/>
          <dgm:resizeHandles val="exact"/>
        </dgm:presLayoutVars>
      </dgm:prSet>
      <dgm:spPr/>
    </dgm:pt>
    <dgm:pt modelId="{5AF7EE5F-7CB2-4BB7-8F0B-E4D448962BAE}" type="pres">
      <dgm:prSet presAssocID="{BAD445FE-7DFC-4551-9A50-426C640E9974}" presName="compNode" presStyleCnt="0"/>
      <dgm:spPr/>
    </dgm:pt>
    <dgm:pt modelId="{28138B7B-A0A3-40CA-B3DB-A9F753469039}" type="pres">
      <dgm:prSet presAssocID="{BAD445FE-7DFC-4551-9A50-426C640E997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26D2625B-1465-42A7-822D-742AF7927D94}" type="pres">
      <dgm:prSet presAssocID="{BAD445FE-7DFC-4551-9A50-426C640E9974}" presName="spaceRect" presStyleCnt="0"/>
      <dgm:spPr/>
    </dgm:pt>
    <dgm:pt modelId="{22F58762-3BC0-4176-9D61-E28AFD9F62B8}" type="pres">
      <dgm:prSet presAssocID="{BAD445FE-7DFC-4551-9A50-426C640E9974}" presName="textRect" presStyleLbl="revTx" presStyleIdx="0" presStyleCnt="4">
        <dgm:presLayoutVars>
          <dgm:chMax val="1"/>
          <dgm:chPref val="1"/>
        </dgm:presLayoutVars>
      </dgm:prSet>
      <dgm:spPr/>
    </dgm:pt>
    <dgm:pt modelId="{4BB2F449-01B5-4414-BA71-417E2FA7339B}" type="pres">
      <dgm:prSet presAssocID="{94F01007-9AD3-4EBA-AE72-9FFD501A1514}" presName="sibTrans" presStyleCnt="0"/>
      <dgm:spPr/>
    </dgm:pt>
    <dgm:pt modelId="{AB3C887C-AADA-4120-B593-35E99AC2210E}" type="pres">
      <dgm:prSet presAssocID="{6A44DF95-CDC5-4596-A92E-990A16D10A49}" presName="compNode" presStyleCnt="0"/>
      <dgm:spPr/>
    </dgm:pt>
    <dgm:pt modelId="{F01B2E81-3616-4A80-92D6-05C5A59969EB}" type="pres">
      <dgm:prSet presAssocID="{6A44DF95-CDC5-4596-A92E-990A16D10A4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8C26A54-3703-494B-AD96-EB5EA7DC6016}" type="pres">
      <dgm:prSet presAssocID="{6A44DF95-CDC5-4596-A92E-990A16D10A49}" presName="spaceRect" presStyleCnt="0"/>
      <dgm:spPr/>
    </dgm:pt>
    <dgm:pt modelId="{C9C5ACB8-D727-48F8-836B-F2470532F330}" type="pres">
      <dgm:prSet presAssocID="{6A44DF95-CDC5-4596-A92E-990A16D10A49}" presName="textRect" presStyleLbl="revTx" presStyleIdx="1" presStyleCnt="4">
        <dgm:presLayoutVars>
          <dgm:chMax val="1"/>
          <dgm:chPref val="1"/>
        </dgm:presLayoutVars>
      </dgm:prSet>
      <dgm:spPr/>
    </dgm:pt>
    <dgm:pt modelId="{662E2E15-98B9-4936-A791-DCE40B463D0E}" type="pres">
      <dgm:prSet presAssocID="{AC67C2AB-CA9F-4CFD-BFC6-35F84A797B62}" presName="sibTrans" presStyleCnt="0"/>
      <dgm:spPr/>
    </dgm:pt>
    <dgm:pt modelId="{B1CFE936-7946-4DE0-890A-48A098F5E1DE}" type="pres">
      <dgm:prSet presAssocID="{EB4A97EB-66D4-4E71-A19C-70385F7BE776}" presName="compNode" presStyleCnt="0"/>
      <dgm:spPr/>
    </dgm:pt>
    <dgm:pt modelId="{11946450-374E-4C78-9BEF-CA6675C701BC}" type="pres">
      <dgm:prSet presAssocID="{EB4A97EB-66D4-4E71-A19C-70385F7BE77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372B6740-D6D6-4531-B5D1-843E3D15E83F}" type="pres">
      <dgm:prSet presAssocID="{EB4A97EB-66D4-4E71-A19C-70385F7BE776}" presName="spaceRect" presStyleCnt="0"/>
      <dgm:spPr/>
    </dgm:pt>
    <dgm:pt modelId="{B453A8FE-98DA-4CDD-B708-A8AC89EA1EBD}" type="pres">
      <dgm:prSet presAssocID="{EB4A97EB-66D4-4E71-A19C-70385F7BE776}" presName="textRect" presStyleLbl="revTx" presStyleIdx="2" presStyleCnt="4">
        <dgm:presLayoutVars>
          <dgm:chMax val="1"/>
          <dgm:chPref val="1"/>
        </dgm:presLayoutVars>
      </dgm:prSet>
      <dgm:spPr/>
    </dgm:pt>
    <dgm:pt modelId="{C40F9CBB-3C4D-431C-88D1-6168A098446C}" type="pres">
      <dgm:prSet presAssocID="{DE6F4647-2FEF-4AB7-A321-483B8EEB39DF}" presName="sibTrans" presStyleCnt="0"/>
      <dgm:spPr/>
    </dgm:pt>
    <dgm:pt modelId="{6A3DDE41-81F3-41EF-9C31-4B5608DB7A61}" type="pres">
      <dgm:prSet presAssocID="{B6E5B6F3-88A0-4910-B1EB-3A07A7231982}" presName="compNode" presStyleCnt="0"/>
      <dgm:spPr/>
    </dgm:pt>
    <dgm:pt modelId="{9D4DD508-24E8-4192-B945-FE637B029041}" type="pres">
      <dgm:prSet presAssocID="{B6E5B6F3-88A0-4910-B1EB-3A07A723198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936D7AF5-5758-4D32-BD9C-85C0252FA52D}" type="pres">
      <dgm:prSet presAssocID="{B6E5B6F3-88A0-4910-B1EB-3A07A7231982}" presName="spaceRect" presStyleCnt="0"/>
      <dgm:spPr/>
    </dgm:pt>
    <dgm:pt modelId="{4FE19BCA-3434-4F29-9489-F540C5949042}" type="pres">
      <dgm:prSet presAssocID="{B6E5B6F3-88A0-4910-B1EB-3A07A7231982}" presName="textRect" presStyleLbl="revTx" presStyleIdx="3" presStyleCnt="4">
        <dgm:presLayoutVars>
          <dgm:chMax val="1"/>
          <dgm:chPref val="1"/>
        </dgm:presLayoutVars>
      </dgm:prSet>
      <dgm:spPr/>
    </dgm:pt>
  </dgm:ptLst>
  <dgm:cxnLst>
    <dgm:cxn modelId="{EDE78A11-3552-46BD-A821-EB0817FA6AE2}" srcId="{863BD2DD-230E-4A57-BFC1-A9078A2BA844}" destId="{EB4A97EB-66D4-4E71-A19C-70385F7BE776}" srcOrd="2" destOrd="0" parTransId="{DB824DF2-C5BC-4B0D-AC41-6003E80F300A}" sibTransId="{DE6F4647-2FEF-4AB7-A321-483B8EEB39DF}"/>
    <dgm:cxn modelId="{99741318-9F9A-4065-84EA-66E20F82545D}" srcId="{863BD2DD-230E-4A57-BFC1-A9078A2BA844}" destId="{B6E5B6F3-88A0-4910-B1EB-3A07A7231982}" srcOrd="3" destOrd="0" parTransId="{611FA976-F97B-4202-A2EE-B92FE4838792}" sibTransId="{3BB0BEA8-D92B-40D5-B746-641E6D8F171B}"/>
    <dgm:cxn modelId="{D051CB24-3085-4757-A093-0416DADE9EE7}" type="presOf" srcId="{BAD445FE-7DFC-4551-9A50-426C640E9974}" destId="{22F58762-3BC0-4176-9D61-E28AFD9F62B8}" srcOrd="0" destOrd="0" presId="urn:microsoft.com/office/officeart/2018/2/layout/IconLabelList"/>
    <dgm:cxn modelId="{5AE1793A-4390-49D3-8149-1670CA7A7C95}" srcId="{863BD2DD-230E-4A57-BFC1-A9078A2BA844}" destId="{BAD445FE-7DFC-4551-9A50-426C640E9974}" srcOrd="0" destOrd="0" parTransId="{BB54A66E-C989-4E47-9AC0-7AE96D27F46B}" sibTransId="{94F01007-9AD3-4EBA-AE72-9FFD501A1514}"/>
    <dgm:cxn modelId="{4FA4556D-A531-425E-B9FC-82B7FC05F207}" srcId="{863BD2DD-230E-4A57-BFC1-A9078A2BA844}" destId="{6A44DF95-CDC5-4596-A92E-990A16D10A49}" srcOrd="1" destOrd="0" parTransId="{FD0D847E-6E03-41D8-AC9E-8B463E987109}" sibTransId="{AC67C2AB-CA9F-4CFD-BFC6-35F84A797B62}"/>
    <dgm:cxn modelId="{61B98053-36CB-45E1-B9D7-6FA9CA8001E0}" type="presOf" srcId="{863BD2DD-230E-4A57-BFC1-A9078A2BA844}" destId="{F9D96451-7BC6-4107-82C1-45CDEDD380C0}" srcOrd="0" destOrd="0" presId="urn:microsoft.com/office/officeart/2018/2/layout/IconLabelList"/>
    <dgm:cxn modelId="{12786577-3AFC-4272-9F94-A610A8077177}" type="presOf" srcId="{B6E5B6F3-88A0-4910-B1EB-3A07A7231982}" destId="{4FE19BCA-3434-4F29-9489-F540C5949042}" srcOrd="0" destOrd="0" presId="urn:microsoft.com/office/officeart/2018/2/layout/IconLabelList"/>
    <dgm:cxn modelId="{C233F4BA-9C90-403E-85CA-9C53810E2A29}" type="presOf" srcId="{6A44DF95-CDC5-4596-A92E-990A16D10A49}" destId="{C9C5ACB8-D727-48F8-836B-F2470532F330}" srcOrd="0" destOrd="0" presId="urn:microsoft.com/office/officeart/2018/2/layout/IconLabelList"/>
    <dgm:cxn modelId="{64564ECF-0CAE-4CEF-819F-85A3659FECE1}" type="presOf" srcId="{EB4A97EB-66D4-4E71-A19C-70385F7BE776}" destId="{B453A8FE-98DA-4CDD-B708-A8AC89EA1EBD}" srcOrd="0" destOrd="0" presId="urn:microsoft.com/office/officeart/2018/2/layout/IconLabelList"/>
    <dgm:cxn modelId="{14367815-802F-45F6-B8CB-C8449BBBFFC1}" type="presParOf" srcId="{F9D96451-7BC6-4107-82C1-45CDEDD380C0}" destId="{5AF7EE5F-7CB2-4BB7-8F0B-E4D448962BAE}" srcOrd="0" destOrd="0" presId="urn:microsoft.com/office/officeart/2018/2/layout/IconLabelList"/>
    <dgm:cxn modelId="{F51E7867-2ED0-4D82-AF42-54BF85AC7845}" type="presParOf" srcId="{5AF7EE5F-7CB2-4BB7-8F0B-E4D448962BAE}" destId="{28138B7B-A0A3-40CA-B3DB-A9F753469039}" srcOrd="0" destOrd="0" presId="urn:microsoft.com/office/officeart/2018/2/layout/IconLabelList"/>
    <dgm:cxn modelId="{547C7078-7E71-4522-99BF-C62C982E75C8}" type="presParOf" srcId="{5AF7EE5F-7CB2-4BB7-8F0B-E4D448962BAE}" destId="{26D2625B-1465-42A7-822D-742AF7927D94}" srcOrd="1" destOrd="0" presId="urn:microsoft.com/office/officeart/2018/2/layout/IconLabelList"/>
    <dgm:cxn modelId="{4DCCDEAE-E63B-4169-AC8F-4BCBBE392C34}" type="presParOf" srcId="{5AF7EE5F-7CB2-4BB7-8F0B-E4D448962BAE}" destId="{22F58762-3BC0-4176-9D61-E28AFD9F62B8}" srcOrd="2" destOrd="0" presId="urn:microsoft.com/office/officeart/2018/2/layout/IconLabelList"/>
    <dgm:cxn modelId="{09B5A1D4-2522-4A82-BB6F-45E690EDD0C8}" type="presParOf" srcId="{F9D96451-7BC6-4107-82C1-45CDEDD380C0}" destId="{4BB2F449-01B5-4414-BA71-417E2FA7339B}" srcOrd="1" destOrd="0" presId="urn:microsoft.com/office/officeart/2018/2/layout/IconLabelList"/>
    <dgm:cxn modelId="{6C563426-89D1-40E8-B2D1-EE7988D9C743}" type="presParOf" srcId="{F9D96451-7BC6-4107-82C1-45CDEDD380C0}" destId="{AB3C887C-AADA-4120-B593-35E99AC2210E}" srcOrd="2" destOrd="0" presId="urn:microsoft.com/office/officeart/2018/2/layout/IconLabelList"/>
    <dgm:cxn modelId="{10245287-1BB3-443D-A257-F5815AFB9CC3}" type="presParOf" srcId="{AB3C887C-AADA-4120-B593-35E99AC2210E}" destId="{F01B2E81-3616-4A80-92D6-05C5A59969EB}" srcOrd="0" destOrd="0" presId="urn:microsoft.com/office/officeart/2018/2/layout/IconLabelList"/>
    <dgm:cxn modelId="{7C80D66C-8AE2-4187-A850-B4C50AB27019}" type="presParOf" srcId="{AB3C887C-AADA-4120-B593-35E99AC2210E}" destId="{48C26A54-3703-494B-AD96-EB5EA7DC6016}" srcOrd="1" destOrd="0" presId="urn:microsoft.com/office/officeart/2018/2/layout/IconLabelList"/>
    <dgm:cxn modelId="{CA51F33B-B293-4F9D-8D3B-AAA1B3967F2C}" type="presParOf" srcId="{AB3C887C-AADA-4120-B593-35E99AC2210E}" destId="{C9C5ACB8-D727-48F8-836B-F2470532F330}" srcOrd="2" destOrd="0" presId="urn:microsoft.com/office/officeart/2018/2/layout/IconLabelList"/>
    <dgm:cxn modelId="{12A1C4D6-48FA-42A6-812D-11F2AC51DE93}" type="presParOf" srcId="{F9D96451-7BC6-4107-82C1-45CDEDD380C0}" destId="{662E2E15-98B9-4936-A791-DCE40B463D0E}" srcOrd="3" destOrd="0" presId="urn:microsoft.com/office/officeart/2018/2/layout/IconLabelList"/>
    <dgm:cxn modelId="{07C369C9-9EDD-461A-AE7C-FD91FA799A79}" type="presParOf" srcId="{F9D96451-7BC6-4107-82C1-45CDEDD380C0}" destId="{B1CFE936-7946-4DE0-890A-48A098F5E1DE}" srcOrd="4" destOrd="0" presId="urn:microsoft.com/office/officeart/2018/2/layout/IconLabelList"/>
    <dgm:cxn modelId="{BA62C1A7-19C7-4925-A737-D99DE6D35E35}" type="presParOf" srcId="{B1CFE936-7946-4DE0-890A-48A098F5E1DE}" destId="{11946450-374E-4C78-9BEF-CA6675C701BC}" srcOrd="0" destOrd="0" presId="urn:microsoft.com/office/officeart/2018/2/layout/IconLabelList"/>
    <dgm:cxn modelId="{C1BAA618-0266-4CA0-A155-7D3026417D7E}" type="presParOf" srcId="{B1CFE936-7946-4DE0-890A-48A098F5E1DE}" destId="{372B6740-D6D6-4531-B5D1-843E3D15E83F}" srcOrd="1" destOrd="0" presId="urn:microsoft.com/office/officeart/2018/2/layout/IconLabelList"/>
    <dgm:cxn modelId="{70B39399-5881-44D5-842F-56025FCC4C0B}" type="presParOf" srcId="{B1CFE936-7946-4DE0-890A-48A098F5E1DE}" destId="{B453A8FE-98DA-4CDD-B708-A8AC89EA1EBD}" srcOrd="2" destOrd="0" presId="urn:microsoft.com/office/officeart/2018/2/layout/IconLabelList"/>
    <dgm:cxn modelId="{66023240-69FF-4AA8-89DB-2D1B5850FD63}" type="presParOf" srcId="{F9D96451-7BC6-4107-82C1-45CDEDD380C0}" destId="{C40F9CBB-3C4D-431C-88D1-6168A098446C}" srcOrd="5" destOrd="0" presId="urn:microsoft.com/office/officeart/2018/2/layout/IconLabelList"/>
    <dgm:cxn modelId="{38C72C78-3953-41DC-BC32-F364A912BCCA}" type="presParOf" srcId="{F9D96451-7BC6-4107-82C1-45CDEDD380C0}" destId="{6A3DDE41-81F3-41EF-9C31-4B5608DB7A61}" srcOrd="6" destOrd="0" presId="urn:microsoft.com/office/officeart/2018/2/layout/IconLabelList"/>
    <dgm:cxn modelId="{17C17515-BF2C-41B1-8D5A-812AA8205B12}" type="presParOf" srcId="{6A3DDE41-81F3-41EF-9C31-4B5608DB7A61}" destId="{9D4DD508-24E8-4192-B945-FE637B029041}" srcOrd="0" destOrd="0" presId="urn:microsoft.com/office/officeart/2018/2/layout/IconLabelList"/>
    <dgm:cxn modelId="{3600E426-C463-4911-865B-DA7DC70B9DD3}" type="presParOf" srcId="{6A3DDE41-81F3-41EF-9C31-4B5608DB7A61}" destId="{936D7AF5-5758-4D32-BD9C-85C0252FA52D}" srcOrd="1" destOrd="0" presId="urn:microsoft.com/office/officeart/2018/2/layout/IconLabelList"/>
    <dgm:cxn modelId="{D668AA66-60B2-4772-A2C3-1DD7057BBE6A}" type="presParOf" srcId="{6A3DDE41-81F3-41EF-9C31-4B5608DB7A61}" destId="{4FE19BCA-3434-4F29-9489-F540C594904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BEDC402-66E6-4090-9451-3CD63FE0C09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DA8A40C-6F5E-4166-9820-20A92CDBF8C8}">
      <dgm:prSet/>
      <dgm:spPr/>
      <dgm:t>
        <a:bodyPr/>
        <a:lstStyle/>
        <a:p>
          <a:r>
            <a:rPr lang="en-GB"/>
            <a:t>Culture affects how people understand messages</a:t>
          </a:r>
          <a:endParaRPr lang="en-US"/>
        </a:p>
      </dgm:t>
    </dgm:pt>
    <dgm:pt modelId="{29CFCF40-C060-45C2-BDB6-52BFC93EF062}" type="parTrans" cxnId="{86D77519-0F74-47C2-A9D3-7F9EF1E4E22E}">
      <dgm:prSet/>
      <dgm:spPr/>
      <dgm:t>
        <a:bodyPr/>
        <a:lstStyle/>
        <a:p>
          <a:endParaRPr lang="en-US"/>
        </a:p>
      </dgm:t>
    </dgm:pt>
    <dgm:pt modelId="{F4A53DA3-97BB-4AE3-BA23-1D813298D27D}" type="sibTrans" cxnId="{86D77519-0F74-47C2-A9D3-7F9EF1E4E22E}">
      <dgm:prSet/>
      <dgm:spPr/>
      <dgm:t>
        <a:bodyPr/>
        <a:lstStyle/>
        <a:p>
          <a:endParaRPr lang="en-US"/>
        </a:p>
      </dgm:t>
    </dgm:pt>
    <dgm:pt modelId="{866E7FC4-3CBB-47B7-BB09-DD25EDE38DF8}">
      <dgm:prSet/>
      <dgm:spPr/>
      <dgm:t>
        <a:bodyPr/>
        <a:lstStyle/>
        <a:p>
          <a:r>
            <a:rPr lang="en-GB"/>
            <a:t>Clear and simple communication reduces confusion</a:t>
          </a:r>
          <a:endParaRPr lang="en-US"/>
        </a:p>
      </dgm:t>
    </dgm:pt>
    <dgm:pt modelId="{949E13CD-B5B5-462C-9FD9-CC78288C7E91}" type="parTrans" cxnId="{52BAE052-E7BA-41C4-815B-DBA00B95E0B9}">
      <dgm:prSet/>
      <dgm:spPr/>
      <dgm:t>
        <a:bodyPr/>
        <a:lstStyle/>
        <a:p>
          <a:endParaRPr lang="en-US"/>
        </a:p>
      </dgm:t>
    </dgm:pt>
    <dgm:pt modelId="{27CD2823-6937-46C8-B846-F5ECAA8A9EF2}" type="sibTrans" cxnId="{52BAE052-E7BA-41C4-815B-DBA00B95E0B9}">
      <dgm:prSet/>
      <dgm:spPr/>
      <dgm:t>
        <a:bodyPr/>
        <a:lstStyle/>
        <a:p>
          <a:endParaRPr lang="en-US"/>
        </a:p>
      </dgm:t>
    </dgm:pt>
    <dgm:pt modelId="{B2B18D1F-E955-481A-B18B-4986B24C3803}">
      <dgm:prSet/>
      <dgm:spPr/>
      <dgm:t>
        <a:bodyPr/>
        <a:lstStyle/>
        <a:p>
          <a:r>
            <a:rPr lang="en-GB"/>
            <a:t>Training helps create shared understanding</a:t>
          </a:r>
          <a:endParaRPr lang="en-US"/>
        </a:p>
      </dgm:t>
    </dgm:pt>
    <dgm:pt modelId="{4ADC339E-E0A5-40F9-9D8D-0BF994ECF249}" type="parTrans" cxnId="{2E6CA145-9F70-4350-97CD-62BC7B414BCE}">
      <dgm:prSet/>
      <dgm:spPr/>
      <dgm:t>
        <a:bodyPr/>
        <a:lstStyle/>
        <a:p>
          <a:endParaRPr lang="en-US"/>
        </a:p>
      </dgm:t>
    </dgm:pt>
    <dgm:pt modelId="{1197900A-D7C1-4773-AC8E-1F79E2CFE2CF}" type="sibTrans" cxnId="{2E6CA145-9F70-4350-97CD-62BC7B414BCE}">
      <dgm:prSet/>
      <dgm:spPr/>
      <dgm:t>
        <a:bodyPr/>
        <a:lstStyle/>
        <a:p>
          <a:endParaRPr lang="en-US"/>
        </a:p>
      </dgm:t>
    </dgm:pt>
    <dgm:pt modelId="{1B00EFE2-A429-46FF-BC6E-36B034E65D0F}">
      <dgm:prSet/>
      <dgm:spPr/>
      <dgm:t>
        <a:bodyPr/>
        <a:lstStyle/>
        <a:p>
          <a:r>
            <a:rPr lang="en-GB"/>
            <a:t>Inclusive practices improve teamwork and communication</a:t>
          </a:r>
          <a:endParaRPr lang="en-US"/>
        </a:p>
      </dgm:t>
    </dgm:pt>
    <dgm:pt modelId="{2BC47422-788D-431B-A278-071CFD5484D1}" type="parTrans" cxnId="{C38E1344-28B9-4DC7-BB5E-B43C18DFCC38}">
      <dgm:prSet/>
      <dgm:spPr/>
      <dgm:t>
        <a:bodyPr/>
        <a:lstStyle/>
        <a:p>
          <a:endParaRPr lang="en-US"/>
        </a:p>
      </dgm:t>
    </dgm:pt>
    <dgm:pt modelId="{107F4952-E887-446B-ACA5-50D176128D1D}" type="sibTrans" cxnId="{C38E1344-28B9-4DC7-BB5E-B43C18DFCC38}">
      <dgm:prSet/>
      <dgm:spPr/>
      <dgm:t>
        <a:bodyPr/>
        <a:lstStyle/>
        <a:p>
          <a:endParaRPr lang="en-US"/>
        </a:p>
      </dgm:t>
    </dgm:pt>
    <dgm:pt modelId="{2FD8491D-9765-46ED-A13B-C191537D5C0B}" type="pres">
      <dgm:prSet presAssocID="{3BEDC402-66E6-4090-9451-3CD63FE0C095}" presName="diagram" presStyleCnt="0">
        <dgm:presLayoutVars>
          <dgm:dir/>
          <dgm:resizeHandles val="exact"/>
        </dgm:presLayoutVars>
      </dgm:prSet>
      <dgm:spPr/>
    </dgm:pt>
    <dgm:pt modelId="{17B7F227-1004-4002-A92D-1DF70FFB10C9}" type="pres">
      <dgm:prSet presAssocID="{5DA8A40C-6F5E-4166-9820-20A92CDBF8C8}" presName="node" presStyleLbl="node1" presStyleIdx="0" presStyleCnt="4">
        <dgm:presLayoutVars>
          <dgm:bulletEnabled val="1"/>
        </dgm:presLayoutVars>
      </dgm:prSet>
      <dgm:spPr/>
    </dgm:pt>
    <dgm:pt modelId="{6676A69F-E670-4824-9D30-6B68F8B4E9B3}" type="pres">
      <dgm:prSet presAssocID="{F4A53DA3-97BB-4AE3-BA23-1D813298D27D}" presName="sibTrans" presStyleCnt="0"/>
      <dgm:spPr/>
    </dgm:pt>
    <dgm:pt modelId="{574F792F-BD3D-49AD-ADB7-0CB501D0ADB8}" type="pres">
      <dgm:prSet presAssocID="{866E7FC4-3CBB-47B7-BB09-DD25EDE38DF8}" presName="node" presStyleLbl="node1" presStyleIdx="1" presStyleCnt="4">
        <dgm:presLayoutVars>
          <dgm:bulletEnabled val="1"/>
        </dgm:presLayoutVars>
      </dgm:prSet>
      <dgm:spPr/>
    </dgm:pt>
    <dgm:pt modelId="{0832A84D-BC30-40F3-90AF-96AB3B6422F4}" type="pres">
      <dgm:prSet presAssocID="{27CD2823-6937-46C8-B846-F5ECAA8A9EF2}" presName="sibTrans" presStyleCnt="0"/>
      <dgm:spPr/>
    </dgm:pt>
    <dgm:pt modelId="{253714AC-1617-40B3-B71B-F6EFB7DD7F83}" type="pres">
      <dgm:prSet presAssocID="{B2B18D1F-E955-481A-B18B-4986B24C3803}" presName="node" presStyleLbl="node1" presStyleIdx="2" presStyleCnt="4">
        <dgm:presLayoutVars>
          <dgm:bulletEnabled val="1"/>
        </dgm:presLayoutVars>
      </dgm:prSet>
      <dgm:spPr/>
    </dgm:pt>
    <dgm:pt modelId="{3060DE03-82E8-48A5-B8B2-24E021556F5A}" type="pres">
      <dgm:prSet presAssocID="{1197900A-D7C1-4773-AC8E-1F79E2CFE2CF}" presName="sibTrans" presStyleCnt="0"/>
      <dgm:spPr/>
    </dgm:pt>
    <dgm:pt modelId="{30405CBB-9DC5-433D-838B-CFF7D89A6F9D}" type="pres">
      <dgm:prSet presAssocID="{1B00EFE2-A429-46FF-BC6E-36B034E65D0F}" presName="node" presStyleLbl="node1" presStyleIdx="3" presStyleCnt="4">
        <dgm:presLayoutVars>
          <dgm:bulletEnabled val="1"/>
        </dgm:presLayoutVars>
      </dgm:prSet>
      <dgm:spPr/>
    </dgm:pt>
  </dgm:ptLst>
  <dgm:cxnLst>
    <dgm:cxn modelId="{86D77519-0F74-47C2-A9D3-7F9EF1E4E22E}" srcId="{3BEDC402-66E6-4090-9451-3CD63FE0C095}" destId="{5DA8A40C-6F5E-4166-9820-20A92CDBF8C8}" srcOrd="0" destOrd="0" parTransId="{29CFCF40-C060-45C2-BDB6-52BFC93EF062}" sibTransId="{F4A53DA3-97BB-4AE3-BA23-1D813298D27D}"/>
    <dgm:cxn modelId="{C38E1344-28B9-4DC7-BB5E-B43C18DFCC38}" srcId="{3BEDC402-66E6-4090-9451-3CD63FE0C095}" destId="{1B00EFE2-A429-46FF-BC6E-36B034E65D0F}" srcOrd="3" destOrd="0" parTransId="{2BC47422-788D-431B-A278-071CFD5484D1}" sibTransId="{107F4952-E887-446B-ACA5-50D176128D1D}"/>
    <dgm:cxn modelId="{2E6CA145-9F70-4350-97CD-62BC7B414BCE}" srcId="{3BEDC402-66E6-4090-9451-3CD63FE0C095}" destId="{B2B18D1F-E955-481A-B18B-4986B24C3803}" srcOrd="2" destOrd="0" parTransId="{4ADC339E-E0A5-40F9-9D8D-0BF994ECF249}" sibTransId="{1197900A-D7C1-4773-AC8E-1F79E2CFE2CF}"/>
    <dgm:cxn modelId="{75E4AA51-F584-4C3E-9DAC-B146502D26AA}" type="presOf" srcId="{3BEDC402-66E6-4090-9451-3CD63FE0C095}" destId="{2FD8491D-9765-46ED-A13B-C191537D5C0B}" srcOrd="0" destOrd="0" presId="urn:microsoft.com/office/officeart/2005/8/layout/default"/>
    <dgm:cxn modelId="{52BAE052-E7BA-41C4-815B-DBA00B95E0B9}" srcId="{3BEDC402-66E6-4090-9451-3CD63FE0C095}" destId="{866E7FC4-3CBB-47B7-BB09-DD25EDE38DF8}" srcOrd="1" destOrd="0" parTransId="{949E13CD-B5B5-462C-9FD9-CC78288C7E91}" sibTransId="{27CD2823-6937-46C8-B846-F5ECAA8A9EF2}"/>
    <dgm:cxn modelId="{722D9183-6E8E-4B23-80E7-071B6AD1B413}" type="presOf" srcId="{866E7FC4-3CBB-47B7-BB09-DD25EDE38DF8}" destId="{574F792F-BD3D-49AD-ADB7-0CB501D0ADB8}" srcOrd="0" destOrd="0" presId="urn:microsoft.com/office/officeart/2005/8/layout/default"/>
    <dgm:cxn modelId="{DEAECD9B-3DB7-4726-AAFC-BD7F2B60EF5D}" type="presOf" srcId="{5DA8A40C-6F5E-4166-9820-20A92CDBF8C8}" destId="{17B7F227-1004-4002-A92D-1DF70FFB10C9}" srcOrd="0" destOrd="0" presId="urn:microsoft.com/office/officeart/2005/8/layout/default"/>
    <dgm:cxn modelId="{2BF2FDC5-CB4A-4F1C-B4E8-D763A9CD8D38}" type="presOf" srcId="{1B00EFE2-A429-46FF-BC6E-36B034E65D0F}" destId="{30405CBB-9DC5-433D-838B-CFF7D89A6F9D}" srcOrd="0" destOrd="0" presId="urn:microsoft.com/office/officeart/2005/8/layout/default"/>
    <dgm:cxn modelId="{409646F3-9A02-44DC-AB98-5897E4D03B33}" type="presOf" srcId="{B2B18D1F-E955-481A-B18B-4986B24C3803}" destId="{253714AC-1617-40B3-B71B-F6EFB7DD7F83}" srcOrd="0" destOrd="0" presId="urn:microsoft.com/office/officeart/2005/8/layout/default"/>
    <dgm:cxn modelId="{06045F68-F930-4DDB-8E17-F6EF65EB6AE9}" type="presParOf" srcId="{2FD8491D-9765-46ED-A13B-C191537D5C0B}" destId="{17B7F227-1004-4002-A92D-1DF70FFB10C9}" srcOrd="0" destOrd="0" presId="urn:microsoft.com/office/officeart/2005/8/layout/default"/>
    <dgm:cxn modelId="{EAA8D160-BA8E-4BDA-A895-923AB4EFCC06}" type="presParOf" srcId="{2FD8491D-9765-46ED-A13B-C191537D5C0B}" destId="{6676A69F-E670-4824-9D30-6B68F8B4E9B3}" srcOrd="1" destOrd="0" presId="urn:microsoft.com/office/officeart/2005/8/layout/default"/>
    <dgm:cxn modelId="{000FF4F6-37BB-45F0-A1F2-3433B9BECC14}" type="presParOf" srcId="{2FD8491D-9765-46ED-A13B-C191537D5C0B}" destId="{574F792F-BD3D-49AD-ADB7-0CB501D0ADB8}" srcOrd="2" destOrd="0" presId="urn:microsoft.com/office/officeart/2005/8/layout/default"/>
    <dgm:cxn modelId="{46B6597A-CAC5-4168-8322-B49BB2CB302E}" type="presParOf" srcId="{2FD8491D-9765-46ED-A13B-C191537D5C0B}" destId="{0832A84D-BC30-40F3-90AF-96AB3B6422F4}" srcOrd="3" destOrd="0" presId="urn:microsoft.com/office/officeart/2005/8/layout/default"/>
    <dgm:cxn modelId="{E9173337-F07A-4DB8-9C50-8AE2AA58B031}" type="presParOf" srcId="{2FD8491D-9765-46ED-A13B-C191537D5C0B}" destId="{253714AC-1617-40B3-B71B-F6EFB7DD7F83}" srcOrd="4" destOrd="0" presId="urn:microsoft.com/office/officeart/2005/8/layout/default"/>
    <dgm:cxn modelId="{B671D8DA-B610-48F6-82D1-0411022D3685}" type="presParOf" srcId="{2FD8491D-9765-46ED-A13B-C191537D5C0B}" destId="{3060DE03-82E8-48A5-B8B2-24E021556F5A}" srcOrd="5" destOrd="0" presId="urn:microsoft.com/office/officeart/2005/8/layout/default"/>
    <dgm:cxn modelId="{A79F9493-4D96-4DB1-A910-7961D72A68E7}" type="presParOf" srcId="{2FD8491D-9765-46ED-A13B-C191537D5C0B}" destId="{30405CBB-9DC5-433D-838B-CFF7D89A6F9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DF856-3216-403D-9FAC-DEE094E77725}">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D185832-3882-45C6-845B-F969F9731587}">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Barrier and Solution  1 -   Imran</a:t>
          </a:r>
          <a:endParaRPr lang="en-US" sz="2500" kern="1200" dirty="0"/>
        </a:p>
      </dsp:txBody>
      <dsp:txXfrm>
        <a:off x="0" y="0"/>
        <a:ext cx="10515600" cy="543917"/>
      </dsp:txXfrm>
    </dsp:sp>
    <dsp:sp modelId="{762EDFA8-34C1-4844-86B2-E81B0E723F28}">
      <dsp:nvSpPr>
        <dsp:cNvPr id="0" name=""/>
        <dsp:cNvSpPr/>
      </dsp:nvSpPr>
      <dsp:spPr>
        <a:xfrm>
          <a:off x="0" y="5439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3E9DBF5-8A49-40AD-B4F0-7759AFAE9894}">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Barrier and Solution  2 -   Tanbir                                                          </a:t>
          </a:r>
          <a:endParaRPr lang="en-US" sz="2500" kern="1200"/>
        </a:p>
      </dsp:txBody>
      <dsp:txXfrm>
        <a:off x="0" y="543917"/>
        <a:ext cx="10515600" cy="543917"/>
      </dsp:txXfrm>
    </dsp:sp>
    <dsp:sp modelId="{FC27731F-801F-4526-9FE4-CEA1268E00D0}">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7233EE7-F6BA-4E5F-AD74-A42603731E42}">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Barrier and Solution  3 -   Vasilis</a:t>
          </a:r>
          <a:endParaRPr lang="en-US" sz="2500" kern="1200" dirty="0"/>
        </a:p>
      </dsp:txBody>
      <dsp:txXfrm>
        <a:off x="0" y="1087834"/>
        <a:ext cx="10515600" cy="543917"/>
      </dsp:txXfrm>
    </dsp:sp>
    <dsp:sp modelId="{2F2075FA-D5B6-4B1E-BFBB-40656D110827}">
      <dsp:nvSpPr>
        <dsp:cNvPr id="0" name=""/>
        <dsp:cNvSpPr/>
      </dsp:nvSpPr>
      <dsp:spPr>
        <a:xfrm>
          <a:off x="0" y="1631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EE44834-4D29-4F6B-8029-A4663727B44B}">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Barrier and Solution  4-    Murtaza</a:t>
          </a:r>
          <a:endParaRPr lang="en-US" sz="2500" kern="1200"/>
        </a:p>
      </dsp:txBody>
      <dsp:txXfrm>
        <a:off x="0" y="1631751"/>
        <a:ext cx="10515600" cy="543917"/>
      </dsp:txXfrm>
    </dsp:sp>
    <dsp:sp modelId="{583F61B0-9AC7-4D87-B451-5BA3EA6D33D7}">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E58166-8248-4E03-BB1E-5833245E8D1F}">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Barrier and Solution  5 -   Marcus</a:t>
          </a:r>
          <a:endParaRPr lang="en-US" sz="2500" kern="1200" dirty="0"/>
        </a:p>
      </dsp:txBody>
      <dsp:txXfrm>
        <a:off x="0" y="2175669"/>
        <a:ext cx="10515600" cy="543917"/>
      </dsp:txXfrm>
    </dsp:sp>
    <dsp:sp modelId="{462837C0-C4C9-4AB1-B623-0804244E74ED}">
      <dsp:nvSpPr>
        <dsp:cNvPr id="0" name=""/>
        <dsp:cNvSpPr/>
      </dsp:nvSpPr>
      <dsp:spPr>
        <a:xfrm>
          <a:off x="0" y="2719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5978769-EBEE-426A-82FB-8B09156847B5}">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Conclusion - Murtaza</a:t>
          </a:r>
          <a:endParaRPr lang="en-US" sz="2500" kern="1200" dirty="0"/>
        </a:p>
      </dsp:txBody>
      <dsp:txXfrm>
        <a:off x="0" y="2719586"/>
        <a:ext cx="10515600" cy="543917"/>
      </dsp:txXfrm>
    </dsp:sp>
    <dsp:sp modelId="{48B8152F-1993-4BB3-B405-822AD65ECD66}">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98E70D-EDC2-4FAD-86CE-B055BF71C3E5}">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References </a:t>
          </a:r>
          <a:endParaRPr lang="en-US" sz="2500" kern="1200"/>
        </a:p>
      </dsp:txBody>
      <dsp:txXfrm>
        <a:off x="0" y="3263503"/>
        <a:ext cx="10515600" cy="543917"/>
      </dsp:txXfrm>
    </dsp:sp>
    <dsp:sp modelId="{5769CF3F-CB01-4147-9A90-606EAAABD4FC}">
      <dsp:nvSpPr>
        <dsp:cNvPr id="0" name=""/>
        <dsp:cNvSpPr/>
      </dsp:nvSpPr>
      <dsp:spPr>
        <a:xfrm>
          <a:off x="0" y="380742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ADBB187-3268-4253-82BE-D32CAE9704DF}">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Questions</a:t>
          </a:r>
          <a:endParaRPr lang="en-US" sz="2500" kern="1200"/>
        </a:p>
      </dsp:txBody>
      <dsp:txXfrm>
        <a:off x="0" y="3807420"/>
        <a:ext cx="10515600" cy="543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469A08-13FA-457E-B6BD-772E8521987A}">
      <dsp:nvSpPr>
        <dsp:cNvPr id="0" name=""/>
        <dsp:cNvSpPr/>
      </dsp:nvSpPr>
      <dsp:spPr>
        <a:xfrm>
          <a:off x="0" y="4165"/>
          <a:ext cx="10731630" cy="8871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8715FD-B9C0-44D6-ADF4-1FB0A49BC3D1}">
      <dsp:nvSpPr>
        <dsp:cNvPr id="0" name=""/>
        <dsp:cNvSpPr/>
      </dsp:nvSpPr>
      <dsp:spPr>
        <a:xfrm>
          <a:off x="268362" y="203773"/>
          <a:ext cx="487931" cy="487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C865CE-1A6C-480F-8B92-A03E737968E9}">
      <dsp:nvSpPr>
        <dsp:cNvPr id="0" name=""/>
        <dsp:cNvSpPr/>
      </dsp:nvSpPr>
      <dsp:spPr>
        <a:xfrm>
          <a:off x="1024655" y="4165"/>
          <a:ext cx="9706974" cy="887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90" tIns="93890" rIns="93890" bIns="93890" numCol="1" spcCol="1270" anchor="ctr" anchorCtr="0">
          <a:noAutofit/>
        </a:bodyPr>
        <a:lstStyle/>
        <a:p>
          <a:pPr marL="0" lvl="0" indent="0" algn="l" defTabSz="844550">
            <a:lnSpc>
              <a:spcPct val="100000"/>
            </a:lnSpc>
            <a:spcBef>
              <a:spcPct val="0"/>
            </a:spcBef>
            <a:spcAft>
              <a:spcPct val="35000"/>
            </a:spcAft>
            <a:buNone/>
          </a:pPr>
          <a:r>
            <a:rPr lang="en-GB" sz="1900" b="1" kern="1200" dirty="0"/>
            <a:t>• </a:t>
          </a:r>
          <a:r>
            <a:rPr lang="en-GB" sz="2400" b="1" kern="1200" dirty="0"/>
            <a:t>Flight Foods Ltd produces ready meals for airlines</a:t>
          </a:r>
          <a:endParaRPr lang="en-US" sz="2400" kern="1200" dirty="0"/>
        </a:p>
      </dsp:txBody>
      <dsp:txXfrm>
        <a:off x="1024655" y="4165"/>
        <a:ext cx="9706974" cy="887147"/>
      </dsp:txXfrm>
    </dsp:sp>
    <dsp:sp modelId="{E1B14A27-6EF6-4B6C-AA4C-357245BBA88C}">
      <dsp:nvSpPr>
        <dsp:cNvPr id="0" name=""/>
        <dsp:cNvSpPr/>
      </dsp:nvSpPr>
      <dsp:spPr>
        <a:xfrm>
          <a:off x="0" y="1113099"/>
          <a:ext cx="10731630" cy="8871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D38B5-65E2-4175-AACB-9482677AFB9B}">
      <dsp:nvSpPr>
        <dsp:cNvPr id="0" name=""/>
        <dsp:cNvSpPr/>
      </dsp:nvSpPr>
      <dsp:spPr>
        <a:xfrm>
          <a:off x="268362" y="1312707"/>
          <a:ext cx="487931" cy="487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59AEB-E848-40AF-A5D2-7B8E27E060BC}">
      <dsp:nvSpPr>
        <dsp:cNvPr id="0" name=""/>
        <dsp:cNvSpPr/>
      </dsp:nvSpPr>
      <dsp:spPr>
        <a:xfrm>
          <a:off x="1024655" y="1113099"/>
          <a:ext cx="9706974" cy="887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90" tIns="93890" rIns="93890" bIns="93890" numCol="1" spcCol="1270" anchor="ctr" anchorCtr="0">
          <a:noAutofit/>
        </a:bodyPr>
        <a:lstStyle/>
        <a:p>
          <a:pPr marL="0" lvl="0" indent="0" algn="l" defTabSz="844550">
            <a:lnSpc>
              <a:spcPct val="100000"/>
            </a:lnSpc>
            <a:spcBef>
              <a:spcPct val="0"/>
            </a:spcBef>
            <a:spcAft>
              <a:spcPct val="35000"/>
            </a:spcAft>
            <a:buNone/>
          </a:pPr>
          <a:r>
            <a:rPr lang="en-GB" sz="1900" b="1" kern="1200" dirty="0"/>
            <a:t>• </a:t>
          </a:r>
          <a:r>
            <a:rPr lang="en-GB" sz="2400" b="1" kern="1200" dirty="0"/>
            <a:t>Company losing market share due to food quality complaints</a:t>
          </a:r>
          <a:endParaRPr lang="en-US" sz="2400" kern="1200" dirty="0"/>
        </a:p>
      </dsp:txBody>
      <dsp:txXfrm>
        <a:off x="1024655" y="1113099"/>
        <a:ext cx="9706974" cy="887147"/>
      </dsp:txXfrm>
    </dsp:sp>
    <dsp:sp modelId="{EF20C550-4AA8-4B36-B856-7C8439AB85F3}">
      <dsp:nvSpPr>
        <dsp:cNvPr id="0" name=""/>
        <dsp:cNvSpPr/>
      </dsp:nvSpPr>
      <dsp:spPr>
        <a:xfrm>
          <a:off x="0" y="2222033"/>
          <a:ext cx="10731630" cy="8871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095E7B-91B1-44B7-89A8-2CF9E0641DF6}">
      <dsp:nvSpPr>
        <dsp:cNvPr id="0" name=""/>
        <dsp:cNvSpPr/>
      </dsp:nvSpPr>
      <dsp:spPr>
        <a:xfrm>
          <a:off x="268362" y="2421641"/>
          <a:ext cx="487931" cy="487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8169E-E9C9-4D54-BBD5-D5CE73BAB674}">
      <dsp:nvSpPr>
        <dsp:cNvPr id="0" name=""/>
        <dsp:cNvSpPr/>
      </dsp:nvSpPr>
      <dsp:spPr>
        <a:xfrm>
          <a:off x="1024655" y="2222033"/>
          <a:ext cx="9706974" cy="887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90" tIns="93890" rIns="93890" bIns="93890" numCol="1" spcCol="1270" anchor="ctr" anchorCtr="0">
          <a:noAutofit/>
        </a:bodyPr>
        <a:lstStyle/>
        <a:p>
          <a:pPr marL="0" lvl="0" indent="0" algn="l" defTabSz="844550">
            <a:lnSpc>
              <a:spcPct val="100000"/>
            </a:lnSpc>
            <a:spcBef>
              <a:spcPct val="0"/>
            </a:spcBef>
            <a:spcAft>
              <a:spcPct val="35000"/>
            </a:spcAft>
            <a:buNone/>
          </a:pPr>
          <a:r>
            <a:rPr lang="en-GB" sz="1900" b="1" kern="1200" dirty="0"/>
            <a:t>• </a:t>
          </a:r>
          <a:r>
            <a:rPr lang="en-GB" sz="2400" b="1" kern="1200" dirty="0"/>
            <a:t>Examples: undercooked food, poor packaging, contamination</a:t>
          </a:r>
          <a:endParaRPr lang="en-US" sz="2400" kern="1200" dirty="0"/>
        </a:p>
      </dsp:txBody>
      <dsp:txXfrm>
        <a:off x="1024655" y="2222033"/>
        <a:ext cx="9706974" cy="887147"/>
      </dsp:txXfrm>
    </dsp:sp>
    <dsp:sp modelId="{8F572FFE-4B0D-41FD-9D90-7EF8286DFE36}">
      <dsp:nvSpPr>
        <dsp:cNvPr id="0" name=""/>
        <dsp:cNvSpPr/>
      </dsp:nvSpPr>
      <dsp:spPr>
        <a:xfrm>
          <a:off x="0" y="3330967"/>
          <a:ext cx="10731630" cy="8871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F53B96-84E5-4C4F-B59D-093E0B28B95C}">
      <dsp:nvSpPr>
        <dsp:cNvPr id="0" name=""/>
        <dsp:cNvSpPr/>
      </dsp:nvSpPr>
      <dsp:spPr>
        <a:xfrm>
          <a:off x="268362" y="3530575"/>
          <a:ext cx="487931" cy="487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6DC89-B3D0-4DAB-8160-07F68C570DD8}">
      <dsp:nvSpPr>
        <dsp:cNvPr id="0" name=""/>
        <dsp:cNvSpPr/>
      </dsp:nvSpPr>
      <dsp:spPr>
        <a:xfrm>
          <a:off x="1024655" y="3330967"/>
          <a:ext cx="9706974" cy="887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90" tIns="93890" rIns="93890" bIns="93890" numCol="1" spcCol="1270" anchor="ctr" anchorCtr="0">
          <a:noAutofit/>
        </a:bodyPr>
        <a:lstStyle/>
        <a:p>
          <a:pPr marL="0" lvl="0" indent="0" algn="l" defTabSz="1066800">
            <a:lnSpc>
              <a:spcPct val="100000"/>
            </a:lnSpc>
            <a:spcBef>
              <a:spcPct val="0"/>
            </a:spcBef>
            <a:spcAft>
              <a:spcPct val="35000"/>
            </a:spcAft>
            <a:buNone/>
          </a:pPr>
          <a:r>
            <a:rPr lang="en-GB" sz="2400" b="1" kern="1200" dirty="0"/>
            <a:t>• Main issue identified: communication failures on the factory floor</a:t>
          </a:r>
          <a:endParaRPr lang="en-US" sz="2400" kern="1200" dirty="0"/>
        </a:p>
      </dsp:txBody>
      <dsp:txXfrm>
        <a:off x="1024655" y="3330967"/>
        <a:ext cx="9706974" cy="887147"/>
      </dsp:txXfrm>
    </dsp:sp>
    <dsp:sp modelId="{7CDAD36F-D5EE-495A-9E54-C16CD0F5D8A5}">
      <dsp:nvSpPr>
        <dsp:cNvPr id="0" name=""/>
        <dsp:cNvSpPr/>
      </dsp:nvSpPr>
      <dsp:spPr>
        <a:xfrm>
          <a:off x="0" y="4439901"/>
          <a:ext cx="10731630" cy="8871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6C40A-B8C4-4833-A068-DCBBB2FEE577}">
      <dsp:nvSpPr>
        <dsp:cNvPr id="0" name=""/>
        <dsp:cNvSpPr/>
      </dsp:nvSpPr>
      <dsp:spPr>
        <a:xfrm>
          <a:off x="268362" y="4639509"/>
          <a:ext cx="487931" cy="487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C26D9-CAB2-4331-9739-3D91A07A3528}">
      <dsp:nvSpPr>
        <dsp:cNvPr id="0" name=""/>
        <dsp:cNvSpPr/>
      </dsp:nvSpPr>
      <dsp:spPr>
        <a:xfrm>
          <a:off x="1024655" y="4439901"/>
          <a:ext cx="9706974" cy="887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90" tIns="93890" rIns="93890" bIns="93890" numCol="1" spcCol="1270" anchor="ctr" anchorCtr="0">
          <a:noAutofit/>
        </a:bodyPr>
        <a:lstStyle/>
        <a:p>
          <a:pPr marL="0" lvl="0" indent="0" algn="l" defTabSz="1066800">
            <a:lnSpc>
              <a:spcPct val="100000"/>
            </a:lnSpc>
            <a:spcBef>
              <a:spcPct val="0"/>
            </a:spcBef>
            <a:spcAft>
              <a:spcPct val="35000"/>
            </a:spcAft>
            <a:buNone/>
          </a:pPr>
          <a:r>
            <a:rPr lang="en-GB" sz="2400" b="1" kern="1200" dirty="0"/>
            <a:t>• Communication theory helps analyse and solve these problems</a:t>
          </a:r>
          <a:endParaRPr lang="en-US" sz="2400" kern="1200" dirty="0"/>
        </a:p>
      </dsp:txBody>
      <dsp:txXfrm>
        <a:off x="1024655" y="4439901"/>
        <a:ext cx="9706974" cy="887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CE4-AB22-4C07-8995-9C8D7FC1707D}">
      <dsp:nvSpPr>
        <dsp:cNvPr id="0" name=""/>
        <dsp:cNvSpPr/>
      </dsp:nvSpPr>
      <dsp:spPr>
        <a:xfrm>
          <a:off x="1655526" y="1030268"/>
          <a:ext cx="349575" cy="91440"/>
        </a:xfrm>
        <a:custGeom>
          <a:avLst/>
          <a:gdLst/>
          <a:ahLst/>
          <a:cxnLst/>
          <a:rect l="0" t="0" r="0" b="0"/>
          <a:pathLst>
            <a:path>
              <a:moveTo>
                <a:pt x="0" y="45720"/>
              </a:moveTo>
              <a:lnTo>
                <a:pt x="3495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20810" y="1074087"/>
        <a:ext cx="19008" cy="3801"/>
      </dsp:txXfrm>
    </dsp:sp>
    <dsp:sp modelId="{E0373943-938B-4A5A-9938-D371A3A9F8D2}">
      <dsp:nvSpPr>
        <dsp:cNvPr id="0" name=""/>
        <dsp:cNvSpPr/>
      </dsp:nvSpPr>
      <dsp:spPr>
        <a:xfrm>
          <a:off x="4391" y="580107"/>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b="1" kern="1200" dirty="0"/>
            <a:t>Sender: </a:t>
          </a:r>
          <a:r>
            <a:rPr lang="en-GB" sz="1400" kern="1200" dirty="0"/>
            <a:t>Manager</a:t>
          </a:r>
          <a:endParaRPr lang="en-US" sz="1400" kern="1200" dirty="0"/>
        </a:p>
      </dsp:txBody>
      <dsp:txXfrm>
        <a:off x="4391" y="580107"/>
        <a:ext cx="1652935" cy="991761"/>
      </dsp:txXfrm>
    </dsp:sp>
    <dsp:sp modelId="{5A0740B9-38D7-4DB2-826C-88007329A79D}">
      <dsp:nvSpPr>
        <dsp:cNvPr id="0" name=""/>
        <dsp:cNvSpPr/>
      </dsp:nvSpPr>
      <dsp:spPr>
        <a:xfrm>
          <a:off x="3688637" y="1030268"/>
          <a:ext cx="349575" cy="91440"/>
        </a:xfrm>
        <a:custGeom>
          <a:avLst/>
          <a:gdLst/>
          <a:ahLst/>
          <a:cxnLst/>
          <a:rect l="0" t="0" r="0" b="0"/>
          <a:pathLst>
            <a:path>
              <a:moveTo>
                <a:pt x="0" y="45720"/>
              </a:moveTo>
              <a:lnTo>
                <a:pt x="3495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53921" y="1074087"/>
        <a:ext cx="19008" cy="3801"/>
      </dsp:txXfrm>
    </dsp:sp>
    <dsp:sp modelId="{759E6B54-7498-46BF-A592-3E32331913F7}">
      <dsp:nvSpPr>
        <dsp:cNvPr id="0" name=""/>
        <dsp:cNvSpPr/>
      </dsp:nvSpPr>
      <dsp:spPr>
        <a:xfrm>
          <a:off x="2037502" y="580107"/>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kern="1200"/>
            <a:t>Message: Safety rules and work instructions</a:t>
          </a:r>
          <a:endParaRPr lang="en-US" sz="1400" kern="1200"/>
        </a:p>
      </dsp:txBody>
      <dsp:txXfrm>
        <a:off x="2037502" y="580107"/>
        <a:ext cx="1652935" cy="991761"/>
      </dsp:txXfrm>
    </dsp:sp>
    <dsp:sp modelId="{4CDE37D7-A08C-4C74-A257-C4029A57E7FA}">
      <dsp:nvSpPr>
        <dsp:cNvPr id="0" name=""/>
        <dsp:cNvSpPr/>
      </dsp:nvSpPr>
      <dsp:spPr>
        <a:xfrm>
          <a:off x="830858" y="1570069"/>
          <a:ext cx="4066222" cy="349575"/>
        </a:xfrm>
        <a:custGeom>
          <a:avLst/>
          <a:gdLst/>
          <a:ahLst/>
          <a:cxnLst/>
          <a:rect l="0" t="0" r="0" b="0"/>
          <a:pathLst>
            <a:path>
              <a:moveTo>
                <a:pt x="4066222" y="0"/>
              </a:moveTo>
              <a:lnTo>
                <a:pt x="4066222" y="191887"/>
              </a:lnTo>
              <a:lnTo>
                <a:pt x="0" y="191887"/>
              </a:lnTo>
              <a:lnTo>
                <a:pt x="0" y="34957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1871" y="1742955"/>
        <a:ext cx="204197" cy="3801"/>
      </dsp:txXfrm>
    </dsp:sp>
    <dsp:sp modelId="{D4839BC4-B2C2-4931-B2DC-70383ED03359}">
      <dsp:nvSpPr>
        <dsp:cNvPr id="0" name=""/>
        <dsp:cNvSpPr/>
      </dsp:nvSpPr>
      <dsp:spPr>
        <a:xfrm>
          <a:off x="4070613" y="580107"/>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kern="1200"/>
            <a:t>Channel: Talking to workers, using signs and symbols, and headsets</a:t>
          </a:r>
          <a:endParaRPr lang="en-US" sz="1400" kern="1200"/>
        </a:p>
      </dsp:txBody>
      <dsp:txXfrm>
        <a:off x="4070613" y="580107"/>
        <a:ext cx="1652935" cy="991761"/>
      </dsp:txXfrm>
    </dsp:sp>
    <dsp:sp modelId="{6D449977-6AC5-4AEE-8A18-3F6632594E06}">
      <dsp:nvSpPr>
        <dsp:cNvPr id="0" name=""/>
        <dsp:cNvSpPr/>
      </dsp:nvSpPr>
      <dsp:spPr>
        <a:xfrm>
          <a:off x="1655526" y="2402205"/>
          <a:ext cx="349575" cy="91440"/>
        </a:xfrm>
        <a:custGeom>
          <a:avLst/>
          <a:gdLst/>
          <a:ahLst/>
          <a:cxnLst/>
          <a:rect l="0" t="0" r="0" b="0"/>
          <a:pathLst>
            <a:path>
              <a:moveTo>
                <a:pt x="0" y="45720"/>
              </a:moveTo>
              <a:lnTo>
                <a:pt x="3495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20810" y="2446024"/>
        <a:ext cx="19008" cy="3801"/>
      </dsp:txXfrm>
    </dsp:sp>
    <dsp:sp modelId="{E97DA650-5A12-4451-82BA-C19991037A48}">
      <dsp:nvSpPr>
        <dsp:cNvPr id="0" name=""/>
        <dsp:cNvSpPr/>
      </dsp:nvSpPr>
      <dsp:spPr>
        <a:xfrm>
          <a:off x="4391" y="1952044"/>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kern="1200" dirty="0"/>
            <a:t>Noise: Loud machines make it hard to hear</a:t>
          </a:r>
          <a:endParaRPr lang="en-US" sz="1400" kern="1200" dirty="0"/>
        </a:p>
      </dsp:txBody>
      <dsp:txXfrm>
        <a:off x="4391" y="1952044"/>
        <a:ext cx="1652935" cy="991761"/>
      </dsp:txXfrm>
    </dsp:sp>
    <dsp:sp modelId="{A6E3F093-6E57-4361-998A-025AC242BE15}">
      <dsp:nvSpPr>
        <dsp:cNvPr id="0" name=""/>
        <dsp:cNvSpPr/>
      </dsp:nvSpPr>
      <dsp:spPr>
        <a:xfrm>
          <a:off x="3688637" y="2402205"/>
          <a:ext cx="349575" cy="91440"/>
        </a:xfrm>
        <a:custGeom>
          <a:avLst/>
          <a:gdLst/>
          <a:ahLst/>
          <a:cxnLst/>
          <a:rect l="0" t="0" r="0" b="0"/>
          <a:pathLst>
            <a:path>
              <a:moveTo>
                <a:pt x="0" y="45720"/>
              </a:moveTo>
              <a:lnTo>
                <a:pt x="3495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53921" y="2446024"/>
        <a:ext cx="19008" cy="3801"/>
      </dsp:txXfrm>
    </dsp:sp>
    <dsp:sp modelId="{EEBC4309-53EA-451E-BAAB-35DD6838378C}">
      <dsp:nvSpPr>
        <dsp:cNvPr id="0" name=""/>
        <dsp:cNvSpPr/>
      </dsp:nvSpPr>
      <dsp:spPr>
        <a:xfrm>
          <a:off x="2037502" y="1952044"/>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kern="1200"/>
            <a:t>Solution: Use quieter machines, clear signs, and headsets</a:t>
          </a:r>
          <a:endParaRPr lang="en-US" sz="1400" kern="1200"/>
        </a:p>
      </dsp:txBody>
      <dsp:txXfrm>
        <a:off x="2037502" y="1952044"/>
        <a:ext cx="1652935" cy="991761"/>
      </dsp:txXfrm>
    </dsp:sp>
    <dsp:sp modelId="{02A4DDEF-61F5-483A-9EF7-C7CEA83C2465}">
      <dsp:nvSpPr>
        <dsp:cNvPr id="0" name=""/>
        <dsp:cNvSpPr/>
      </dsp:nvSpPr>
      <dsp:spPr>
        <a:xfrm>
          <a:off x="830858" y="2942005"/>
          <a:ext cx="4066222" cy="349575"/>
        </a:xfrm>
        <a:custGeom>
          <a:avLst/>
          <a:gdLst/>
          <a:ahLst/>
          <a:cxnLst/>
          <a:rect l="0" t="0" r="0" b="0"/>
          <a:pathLst>
            <a:path>
              <a:moveTo>
                <a:pt x="4066222" y="0"/>
              </a:moveTo>
              <a:lnTo>
                <a:pt x="4066222" y="191887"/>
              </a:lnTo>
              <a:lnTo>
                <a:pt x="0" y="191887"/>
              </a:lnTo>
              <a:lnTo>
                <a:pt x="0" y="34957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1871" y="3114892"/>
        <a:ext cx="204197" cy="3801"/>
      </dsp:txXfrm>
    </dsp:sp>
    <dsp:sp modelId="{7495563E-DBD6-4869-8F77-3D2DE88C815C}">
      <dsp:nvSpPr>
        <dsp:cNvPr id="0" name=""/>
        <dsp:cNvSpPr/>
      </dsp:nvSpPr>
      <dsp:spPr>
        <a:xfrm>
          <a:off x="4070613" y="1952044"/>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kern="1200"/>
            <a:t>Feedback: Workers share their thoughts and problems</a:t>
          </a:r>
          <a:endParaRPr lang="en-US" sz="1400" kern="1200"/>
        </a:p>
      </dsp:txBody>
      <dsp:txXfrm>
        <a:off x="4070613" y="1952044"/>
        <a:ext cx="1652935" cy="991761"/>
      </dsp:txXfrm>
    </dsp:sp>
    <dsp:sp modelId="{AFBC3A6B-313F-486E-A39C-AC401CE1231C}">
      <dsp:nvSpPr>
        <dsp:cNvPr id="0" name=""/>
        <dsp:cNvSpPr/>
      </dsp:nvSpPr>
      <dsp:spPr>
        <a:xfrm>
          <a:off x="4391" y="3323980"/>
          <a:ext cx="1652935" cy="9917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995" tIns="85019" rIns="80995" bIns="85019" numCol="1" spcCol="1270" anchor="ctr" anchorCtr="0">
          <a:noAutofit/>
        </a:bodyPr>
        <a:lstStyle/>
        <a:p>
          <a:pPr marL="0" lvl="0" indent="0" algn="ctr" defTabSz="622300">
            <a:lnSpc>
              <a:spcPct val="90000"/>
            </a:lnSpc>
            <a:spcBef>
              <a:spcPct val="0"/>
            </a:spcBef>
            <a:spcAft>
              <a:spcPct val="35000"/>
            </a:spcAft>
            <a:buNone/>
          </a:pPr>
          <a:r>
            <a:rPr lang="en-GB" sz="1400" kern="1200"/>
            <a:t>Result: Workers understand better and make fewer mistakes</a:t>
          </a:r>
          <a:endParaRPr lang="en-US" sz="1400" kern="1200"/>
        </a:p>
      </dsp:txBody>
      <dsp:txXfrm>
        <a:off x="4391" y="3323980"/>
        <a:ext cx="1652935" cy="9917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F95C4-3348-49A6-8431-E99E19C8A8CB}">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Reduce environmental noise where possible</a:t>
          </a:r>
          <a:endParaRPr lang="en-US" sz="2500" kern="1200"/>
        </a:p>
      </dsp:txBody>
      <dsp:txXfrm>
        <a:off x="19451" y="19451"/>
        <a:ext cx="7620120" cy="625190"/>
      </dsp:txXfrm>
    </dsp:sp>
    <dsp:sp modelId="{B23A0012-9D99-442B-9BAE-92173A36832B}">
      <dsp:nvSpPr>
        <dsp:cNvPr id="0" name=""/>
        <dsp:cNvSpPr/>
      </dsp:nvSpPr>
      <dsp:spPr>
        <a:xfrm>
          <a:off x="628350" y="756328"/>
          <a:ext cx="8414428" cy="664092"/>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 Replace or maintain outdated machinery</a:t>
          </a:r>
          <a:endParaRPr lang="en-US" sz="2500" kern="1200"/>
        </a:p>
      </dsp:txBody>
      <dsp:txXfrm>
        <a:off x="647801" y="775779"/>
        <a:ext cx="7315515" cy="625190"/>
      </dsp:txXfrm>
    </dsp:sp>
    <dsp:sp modelId="{1FB0763C-E789-465D-9363-37D86B85029B}">
      <dsp:nvSpPr>
        <dsp:cNvPr id="0" name=""/>
        <dsp:cNvSpPr/>
      </dsp:nvSpPr>
      <dsp:spPr>
        <a:xfrm>
          <a:off x="1256700" y="1512656"/>
          <a:ext cx="8414428" cy="664092"/>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 Use visual signs and colour‑coded</a:t>
          </a:r>
          <a:endParaRPr lang="en-US" sz="2500" kern="1200"/>
        </a:p>
      </dsp:txBody>
      <dsp:txXfrm>
        <a:off x="1276151" y="1532107"/>
        <a:ext cx="7315515" cy="625190"/>
      </dsp:txXfrm>
    </dsp:sp>
    <dsp:sp modelId="{34A748A5-8E2B-4674-BD32-AE75FC4CCB48}">
      <dsp:nvSpPr>
        <dsp:cNvPr id="0" name=""/>
        <dsp:cNvSpPr/>
      </dsp:nvSpPr>
      <dsp:spPr>
        <a:xfrm>
          <a:off x="1885050" y="2268984"/>
          <a:ext cx="8414428" cy="664092"/>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 Provide written hygiene procedures</a:t>
          </a:r>
          <a:endParaRPr lang="en-US" sz="2500" kern="1200"/>
        </a:p>
      </dsp:txBody>
      <dsp:txXfrm>
        <a:off x="1904501" y="2288435"/>
        <a:ext cx="7315515" cy="625190"/>
      </dsp:txXfrm>
    </dsp:sp>
    <dsp:sp modelId="{CECA1E21-AE7C-4BD1-86B3-036ADA30C03B}">
      <dsp:nvSpPr>
        <dsp:cNvPr id="0" name=""/>
        <dsp:cNvSpPr/>
      </dsp:nvSpPr>
      <dsp:spPr>
        <a:xfrm>
          <a:off x="2513400" y="3025312"/>
          <a:ext cx="8414428" cy="66409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 Conduct training in quiet rooms</a:t>
          </a:r>
          <a:endParaRPr lang="en-US" sz="2500" kern="1200"/>
        </a:p>
      </dsp:txBody>
      <dsp:txXfrm>
        <a:off x="2532851" y="3044763"/>
        <a:ext cx="7315515" cy="625190"/>
      </dsp:txXfrm>
    </dsp:sp>
    <dsp:sp modelId="{C7E598D2-3F6A-400A-A98B-6A98A5F5D9D7}">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B7CA0882-DBD4-4E93-A774-3C8156A09A24}">
      <dsp:nvSpPr>
        <dsp:cNvPr id="0" name=""/>
        <dsp:cNvSpPr/>
      </dsp:nvSpPr>
      <dsp:spPr>
        <a:xfrm>
          <a:off x="8611118" y="1241484"/>
          <a:ext cx="431660" cy="431660"/>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2BB94889-00D2-4490-BF19-8FB2321F5179}">
      <dsp:nvSpPr>
        <dsp:cNvPr id="0" name=""/>
        <dsp:cNvSpPr/>
      </dsp:nvSpPr>
      <dsp:spPr>
        <a:xfrm>
          <a:off x="9239468" y="1986744"/>
          <a:ext cx="431660" cy="431660"/>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D1BE9138-9B0C-4CC0-A843-47304AA23214}">
      <dsp:nvSpPr>
        <dsp:cNvPr id="0" name=""/>
        <dsp:cNvSpPr/>
      </dsp:nvSpPr>
      <dsp:spPr>
        <a:xfrm>
          <a:off x="9867818" y="2750451"/>
          <a:ext cx="431660" cy="431660"/>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6BFBD-2859-441C-9C85-14770B8D7705}">
      <dsp:nvSpPr>
        <dsp:cNvPr id="0" name=""/>
        <dsp:cNvSpPr/>
      </dsp:nvSpPr>
      <dsp:spPr>
        <a:xfrm>
          <a:off x="591206" y="1860"/>
          <a:ext cx="3325538" cy="199532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 Workforce made up of immigrants from five</a:t>
          </a:r>
          <a:endParaRPr lang="en-US" sz="3100" kern="1200" dirty="0"/>
        </a:p>
      </dsp:txBody>
      <dsp:txXfrm>
        <a:off x="591206" y="1860"/>
        <a:ext cx="3325538" cy="1995323"/>
      </dsp:txXfrm>
    </dsp:sp>
    <dsp:sp modelId="{A04E2628-EDC6-4DEB-82BA-CA3B70F64A32}">
      <dsp:nvSpPr>
        <dsp:cNvPr id="0" name=""/>
        <dsp:cNvSpPr/>
      </dsp:nvSpPr>
      <dsp:spPr>
        <a:xfrm>
          <a:off x="4249299" y="1860"/>
          <a:ext cx="3325538" cy="1995323"/>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Cultural groups</a:t>
          </a:r>
          <a:endParaRPr lang="en-US" sz="3100" kern="1200" dirty="0"/>
        </a:p>
      </dsp:txBody>
      <dsp:txXfrm>
        <a:off x="4249299" y="1860"/>
        <a:ext cx="3325538" cy="1995323"/>
      </dsp:txXfrm>
    </dsp:sp>
    <dsp:sp modelId="{3E6BAECF-07BB-4A60-804E-23710E34EBBC}">
      <dsp:nvSpPr>
        <dsp:cNvPr id="0" name=""/>
        <dsp:cNvSpPr/>
      </dsp:nvSpPr>
      <dsp:spPr>
        <a:xfrm>
          <a:off x="7907392" y="1860"/>
          <a:ext cx="3325538" cy="1995323"/>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Many employees have limited English</a:t>
          </a:r>
          <a:endParaRPr lang="en-US" sz="3100" kern="1200"/>
        </a:p>
      </dsp:txBody>
      <dsp:txXfrm>
        <a:off x="7907392" y="1860"/>
        <a:ext cx="3325538" cy="1995323"/>
      </dsp:txXfrm>
    </dsp:sp>
    <dsp:sp modelId="{F42B383C-CD09-43EB-BF4C-6D2E20A72809}">
      <dsp:nvSpPr>
        <dsp:cNvPr id="0" name=""/>
        <dsp:cNvSpPr/>
      </dsp:nvSpPr>
      <dsp:spPr>
        <a:xfrm>
          <a:off x="591206" y="2329737"/>
          <a:ext cx="3325538" cy="1995323"/>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Workers speak their own languages</a:t>
          </a:r>
          <a:endParaRPr lang="en-US" sz="3100" kern="1200"/>
        </a:p>
      </dsp:txBody>
      <dsp:txXfrm>
        <a:off x="591206" y="2329737"/>
        <a:ext cx="3325538" cy="1995323"/>
      </dsp:txXfrm>
    </dsp:sp>
    <dsp:sp modelId="{3A515187-8FA5-49C5-BF24-0302A649E764}">
      <dsp:nvSpPr>
        <dsp:cNvPr id="0" name=""/>
        <dsp:cNvSpPr/>
      </dsp:nvSpPr>
      <dsp:spPr>
        <a:xfrm>
          <a:off x="4249299" y="2329737"/>
          <a:ext cx="3325538" cy="1995323"/>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Instructions misunderstood</a:t>
          </a:r>
          <a:endParaRPr lang="en-US" sz="3100" kern="1200"/>
        </a:p>
      </dsp:txBody>
      <dsp:txXfrm>
        <a:off x="4249299" y="2329737"/>
        <a:ext cx="3325538" cy="1995323"/>
      </dsp:txXfrm>
    </dsp:sp>
    <dsp:sp modelId="{BE870A73-A95D-48C2-9D76-6315B543E9A8}">
      <dsp:nvSpPr>
        <dsp:cNvPr id="0" name=""/>
        <dsp:cNvSpPr/>
      </dsp:nvSpPr>
      <dsp:spPr>
        <a:xfrm>
          <a:off x="7907392" y="2329737"/>
          <a:ext cx="3325538" cy="199532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Increases risk of food safety errors</a:t>
          </a:r>
          <a:endParaRPr lang="en-US" sz="3100" kern="1200"/>
        </a:p>
      </dsp:txBody>
      <dsp:txXfrm>
        <a:off x="7907392" y="2329737"/>
        <a:ext cx="3325538" cy="19953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BEA9A-9526-4153-B0D8-8F0B81AAE7B1}">
      <dsp:nvSpPr>
        <dsp:cNvPr id="0" name=""/>
        <dsp:cNvSpPr/>
      </dsp:nvSpPr>
      <dsp:spPr>
        <a:xfrm>
          <a:off x="0" y="0"/>
          <a:ext cx="8414428" cy="75470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Provide multilingual training materials</a:t>
          </a:r>
          <a:endParaRPr lang="en-US" sz="2900" kern="1200" dirty="0"/>
        </a:p>
      </dsp:txBody>
      <dsp:txXfrm>
        <a:off x="22105" y="22105"/>
        <a:ext cx="7511741" cy="710494"/>
      </dsp:txXfrm>
    </dsp:sp>
    <dsp:sp modelId="{674E52DF-C805-43B5-9B45-B5C70B2E7BED}">
      <dsp:nvSpPr>
        <dsp:cNvPr id="0" name=""/>
        <dsp:cNvSpPr/>
      </dsp:nvSpPr>
      <dsp:spPr>
        <a:xfrm>
          <a:off x="628350" y="859525"/>
          <a:ext cx="8414428" cy="754704"/>
        </a:xfrm>
        <a:prstGeom prst="roundRect">
          <a:avLst>
            <a:gd name="adj" fmla="val 10000"/>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Use diagrams and visual instructions</a:t>
          </a:r>
          <a:endParaRPr lang="en-US" sz="2900" kern="1200" dirty="0"/>
        </a:p>
      </dsp:txBody>
      <dsp:txXfrm>
        <a:off x="650455" y="881630"/>
        <a:ext cx="7251309" cy="710494"/>
      </dsp:txXfrm>
    </dsp:sp>
    <dsp:sp modelId="{85E55A28-15EB-46A6-9EA9-BC3D108BAEA0}">
      <dsp:nvSpPr>
        <dsp:cNvPr id="0" name=""/>
        <dsp:cNvSpPr/>
      </dsp:nvSpPr>
      <dsp:spPr>
        <a:xfrm>
          <a:off x="1256700" y="1719050"/>
          <a:ext cx="8414428" cy="754704"/>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Employ bilingual supervisors</a:t>
          </a:r>
          <a:endParaRPr lang="en-US" sz="2900" kern="1200" dirty="0"/>
        </a:p>
      </dsp:txBody>
      <dsp:txXfrm>
        <a:off x="1278805" y="1741155"/>
        <a:ext cx="7251309" cy="710494"/>
      </dsp:txXfrm>
    </dsp:sp>
    <dsp:sp modelId="{3F231756-BC9C-46A7-9B2C-1C0BB5E0D2A4}">
      <dsp:nvSpPr>
        <dsp:cNvPr id="0" name=""/>
        <dsp:cNvSpPr/>
      </dsp:nvSpPr>
      <dsp:spPr>
        <a:xfrm>
          <a:off x="1885050" y="2578575"/>
          <a:ext cx="8414428" cy="754704"/>
        </a:xfrm>
        <a:prstGeom prst="roundRect">
          <a:avLst>
            <a:gd name="adj" fmla="val 10000"/>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Offer English language support training</a:t>
          </a:r>
          <a:endParaRPr lang="en-US" sz="2900" kern="1200" dirty="0"/>
        </a:p>
      </dsp:txBody>
      <dsp:txXfrm>
        <a:off x="1907155" y="2600680"/>
        <a:ext cx="7251309" cy="710494"/>
      </dsp:txXfrm>
    </dsp:sp>
    <dsp:sp modelId="{16D308BF-5894-4267-A22B-CC49B2655E40}">
      <dsp:nvSpPr>
        <dsp:cNvPr id="0" name=""/>
        <dsp:cNvSpPr/>
      </dsp:nvSpPr>
      <dsp:spPr>
        <a:xfrm>
          <a:off x="2513400" y="3438100"/>
          <a:ext cx="8414428" cy="75470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 Standardise simple workplace terminology</a:t>
          </a:r>
          <a:endParaRPr lang="en-US" sz="2900" kern="1200"/>
        </a:p>
      </dsp:txBody>
      <dsp:txXfrm>
        <a:off x="2535505" y="3460205"/>
        <a:ext cx="7251309" cy="710494"/>
      </dsp:txXfrm>
    </dsp:sp>
    <dsp:sp modelId="{84159D27-E2B8-496A-AE84-6333FBBFE205}">
      <dsp:nvSpPr>
        <dsp:cNvPr id="0" name=""/>
        <dsp:cNvSpPr/>
      </dsp:nvSpPr>
      <dsp:spPr>
        <a:xfrm>
          <a:off x="7923870" y="551353"/>
          <a:ext cx="490558" cy="490558"/>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94441B3C-C3FB-429D-9E04-EA8D9A78561F}">
      <dsp:nvSpPr>
        <dsp:cNvPr id="0" name=""/>
        <dsp:cNvSpPr/>
      </dsp:nvSpPr>
      <dsp:spPr>
        <a:xfrm>
          <a:off x="8552220" y="1410878"/>
          <a:ext cx="490558" cy="490558"/>
        </a:xfrm>
        <a:prstGeom prst="downArrow">
          <a:avLst>
            <a:gd name="adj1" fmla="val 55000"/>
            <a:gd name="adj2" fmla="val 45000"/>
          </a:avLst>
        </a:prstGeom>
        <a:solidFill>
          <a:schemeClr val="accent5">
            <a:tint val="40000"/>
            <a:alpha val="90000"/>
            <a:hueOff val="-3981555"/>
            <a:satOff val="889"/>
            <a:lumOff val="134"/>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11901D8D-E8DD-4B7F-AEDE-FA3E7D794AEF}">
      <dsp:nvSpPr>
        <dsp:cNvPr id="0" name=""/>
        <dsp:cNvSpPr/>
      </dsp:nvSpPr>
      <dsp:spPr>
        <a:xfrm>
          <a:off x="9180570" y="2257825"/>
          <a:ext cx="490558" cy="490558"/>
        </a:xfrm>
        <a:prstGeom prst="downArrow">
          <a:avLst>
            <a:gd name="adj1" fmla="val 55000"/>
            <a:gd name="adj2" fmla="val 45000"/>
          </a:avLst>
        </a:prstGeom>
        <a:solidFill>
          <a:schemeClr val="accent5">
            <a:tint val="40000"/>
            <a:alpha val="90000"/>
            <a:hueOff val="-7963110"/>
            <a:satOff val="1778"/>
            <a:lumOff val="267"/>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F7CB3CDA-9F3F-49A0-BFFF-E6AB660D1B04}">
      <dsp:nvSpPr>
        <dsp:cNvPr id="0" name=""/>
        <dsp:cNvSpPr/>
      </dsp:nvSpPr>
      <dsp:spPr>
        <a:xfrm>
          <a:off x="9808920" y="3125736"/>
          <a:ext cx="490558" cy="490558"/>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0CCE7-83EB-423F-89F1-8187E8ECFE6E}">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Conclusion (Berlo Model)</a:t>
          </a:r>
          <a:endParaRPr lang="en-US" sz="3000" kern="1200"/>
        </a:p>
      </dsp:txBody>
      <dsp:txXfrm>
        <a:off x="307345" y="1546"/>
        <a:ext cx="3222855" cy="1933713"/>
      </dsp:txXfrm>
    </dsp:sp>
    <dsp:sp modelId="{27997413-E585-4B1A-BC39-92A266ECA06C}">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 Communication improves when language barriers are reduced</a:t>
          </a:r>
          <a:endParaRPr lang="en-US" sz="3000" kern="1200"/>
        </a:p>
      </dsp:txBody>
      <dsp:txXfrm>
        <a:off x="3852486" y="1546"/>
        <a:ext cx="3222855" cy="1933713"/>
      </dsp:txXfrm>
    </dsp:sp>
    <dsp:sp modelId="{CDCC7EB2-E0EE-42DE-AAD1-6D21BA32AB00}">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 Visual aids and simple materials help workers understand better</a:t>
          </a:r>
          <a:endParaRPr lang="en-US" sz="3000" kern="1200"/>
        </a:p>
      </dsp:txBody>
      <dsp:txXfrm>
        <a:off x="7397627" y="1546"/>
        <a:ext cx="3222855" cy="1933713"/>
      </dsp:txXfrm>
    </dsp:sp>
    <dsp:sp modelId="{29D229D0-6801-4CDB-BB4B-3F6BF4D335C6}">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 Bilingual support makes messages clearer</a:t>
          </a:r>
          <a:endParaRPr lang="en-US" sz="3000" kern="1200"/>
        </a:p>
      </dsp:txBody>
      <dsp:txXfrm>
        <a:off x="307345" y="2257545"/>
        <a:ext cx="3222855" cy="1933713"/>
      </dsp:txXfrm>
    </dsp:sp>
    <dsp:sp modelId="{5E2EE27F-62F2-44D6-831B-A2240449BFE6}">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 Training increases confidence and reduces mistakes</a:t>
          </a:r>
          <a:endParaRPr lang="en-US" sz="3000" kern="1200"/>
        </a:p>
      </dsp:txBody>
      <dsp:txXfrm>
        <a:off x="3852486" y="2257545"/>
        <a:ext cx="3222855" cy="1933713"/>
      </dsp:txXfrm>
    </dsp:sp>
    <dsp:sp modelId="{362FCE72-4E32-494B-8269-74349D181A4E}">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 Overall, work becomes safer and more efficient</a:t>
          </a:r>
          <a:endParaRPr lang="en-US" sz="3000" kern="1200"/>
        </a:p>
      </dsp:txBody>
      <dsp:txXfrm>
        <a:off x="7397627" y="2257545"/>
        <a:ext cx="3222855" cy="19337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38B7B-A0A3-40CA-B3DB-A9F753469039}">
      <dsp:nvSpPr>
        <dsp:cNvPr id="0" name=""/>
        <dsp:cNvSpPr/>
      </dsp:nvSpPr>
      <dsp:spPr>
        <a:xfrm>
          <a:off x="1227618" y="987744"/>
          <a:ext cx="1102275" cy="11022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F58762-3BC0-4176-9D61-E28AFD9F62B8}">
      <dsp:nvSpPr>
        <dsp:cNvPr id="0" name=""/>
        <dsp:cNvSpPr/>
      </dsp:nvSpPr>
      <dsp:spPr>
        <a:xfrm>
          <a:off x="554006" y="2580632"/>
          <a:ext cx="2449500" cy="167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Communication improves when workers gain more experience</a:t>
          </a:r>
          <a:endParaRPr lang="en-US" sz="2400" kern="1200" dirty="0"/>
        </a:p>
      </dsp:txBody>
      <dsp:txXfrm>
        <a:off x="554006" y="2580632"/>
        <a:ext cx="2449500" cy="1676953"/>
      </dsp:txXfrm>
    </dsp:sp>
    <dsp:sp modelId="{F01B2E81-3616-4A80-92D6-05C5A59969EB}">
      <dsp:nvSpPr>
        <dsp:cNvPr id="0" name=""/>
        <dsp:cNvSpPr/>
      </dsp:nvSpPr>
      <dsp:spPr>
        <a:xfrm>
          <a:off x="4105781" y="987744"/>
          <a:ext cx="1102275" cy="11022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C5ACB8-D727-48F8-836B-F2470532F330}">
      <dsp:nvSpPr>
        <dsp:cNvPr id="0" name=""/>
        <dsp:cNvSpPr/>
      </dsp:nvSpPr>
      <dsp:spPr>
        <a:xfrm>
          <a:off x="3432168" y="2580632"/>
          <a:ext cx="2449500" cy="167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Training and support help build shared understanding</a:t>
          </a:r>
          <a:endParaRPr lang="en-US" sz="2400" kern="1200" dirty="0"/>
        </a:p>
      </dsp:txBody>
      <dsp:txXfrm>
        <a:off x="3432168" y="2580632"/>
        <a:ext cx="2449500" cy="1676953"/>
      </dsp:txXfrm>
    </dsp:sp>
    <dsp:sp modelId="{11946450-374E-4C78-9BEF-CA6675C701BC}">
      <dsp:nvSpPr>
        <dsp:cNvPr id="0" name=""/>
        <dsp:cNvSpPr/>
      </dsp:nvSpPr>
      <dsp:spPr>
        <a:xfrm>
          <a:off x="6983943" y="987744"/>
          <a:ext cx="1102275" cy="11022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53A8FE-98DA-4CDD-B708-A8AC89EA1EBD}">
      <dsp:nvSpPr>
        <dsp:cNvPr id="0" name=""/>
        <dsp:cNvSpPr/>
      </dsp:nvSpPr>
      <dsp:spPr>
        <a:xfrm>
          <a:off x="6310331" y="2580632"/>
          <a:ext cx="2449500" cy="167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Learning from others makes messages clearer</a:t>
          </a:r>
          <a:endParaRPr lang="en-US" sz="2400" kern="1200" dirty="0"/>
        </a:p>
      </dsp:txBody>
      <dsp:txXfrm>
        <a:off x="6310331" y="2580632"/>
        <a:ext cx="2449500" cy="1676953"/>
      </dsp:txXfrm>
    </dsp:sp>
    <dsp:sp modelId="{9D4DD508-24E8-4192-B945-FE637B029041}">
      <dsp:nvSpPr>
        <dsp:cNvPr id="0" name=""/>
        <dsp:cNvSpPr/>
      </dsp:nvSpPr>
      <dsp:spPr>
        <a:xfrm>
          <a:off x="9862106" y="987744"/>
          <a:ext cx="1102275" cy="11022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E19BCA-3434-4F29-9489-F540C5949042}">
      <dsp:nvSpPr>
        <dsp:cNvPr id="0" name=""/>
        <dsp:cNvSpPr/>
      </dsp:nvSpPr>
      <dsp:spPr>
        <a:xfrm>
          <a:off x="9188493" y="2580632"/>
          <a:ext cx="2449500" cy="167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Better understanding leads to fewer mistakes and safer work</a:t>
          </a:r>
          <a:endParaRPr lang="en-US" sz="2400" kern="1200" dirty="0"/>
        </a:p>
      </dsp:txBody>
      <dsp:txXfrm>
        <a:off x="9188493" y="2580632"/>
        <a:ext cx="2449500" cy="1676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7F227-1004-4002-A92D-1DF70FFB10C9}">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Culture affects how people understand messages</a:t>
          </a:r>
          <a:endParaRPr lang="en-US" sz="3000" kern="1200"/>
        </a:p>
      </dsp:txBody>
      <dsp:txXfrm>
        <a:off x="307345" y="1546"/>
        <a:ext cx="3222855" cy="1933713"/>
      </dsp:txXfrm>
    </dsp:sp>
    <dsp:sp modelId="{574F792F-BD3D-49AD-ADB7-0CB501D0ADB8}">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Clear and simple communication reduces confusion</a:t>
          </a:r>
          <a:endParaRPr lang="en-US" sz="3000" kern="1200"/>
        </a:p>
      </dsp:txBody>
      <dsp:txXfrm>
        <a:off x="3852486" y="1546"/>
        <a:ext cx="3222855" cy="1933713"/>
      </dsp:txXfrm>
    </dsp:sp>
    <dsp:sp modelId="{253714AC-1617-40B3-B71B-F6EFB7DD7F83}">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Training helps create shared understanding</a:t>
          </a:r>
          <a:endParaRPr lang="en-US" sz="3000" kern="1200"/>
        </a:p>
      </dsp:txBody>
      <dsp:txXfrm>
        <a:off x="7397627" y="1546"/>
        <a:ext cx="3222855" cy="1933713"/>
      </dsp:txXfrm>
    </dsp:sp>
    <dsp:sp modelId="{30405CBB-9DC5-433D-838B-CFF7D89A6F9D}">
      <dsp:nvSpPr>
        <dsp:cNvPr id="0" name=""/>
        <dsp:cNvSpPr/>
      </dsp:nvSpPr>
      <dsp:spPr>
        <a:xfrm>
          <a:off x="3852486"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Inclusive practices improve teamwork and communication</a:t>
          </a:r>
          <a:endParaRPr lang="en-US" sz="3000" kern="1200"/>
        </a:p>
      </dsp:txBody>
      <dsp:txXfrm>
        <a:off x="3852486"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A45A9-8069-2F41-B366-EE63EB4F3657}"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AFF3B-1992-584F-82AE-62AEF00FE458}" type="slidenum">
              <a:rPr lang="en-GB" smtClean="0"/>
              <a:t>‹#›</a:t>
            </a:fld>
            <a:endParaRPr lang="en-GB"/>
          </a:p>
        </p:txBody>
      </p:sp>
    </p:spTree>
    <p:extLst>
      <p:ext uri="{BB962C8B-B14F-4D97-AF65-F5344CB8AC3E}">
        <p14:creationId xmlns:p14="http://schemas.microsoft.com/office/powerpoint/2010/main" val="251043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92F264C-385C-E84A-871A-A91E0AF20CAE}"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6910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C337BF-ED8E-7E49-AD4B-E9C3E05EA2FD}"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82371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6ECDE2D-BFC1-B24E-8801-A205F2B05361}"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96819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D47416E-A703-9E49-B5C0-21196E29095B}" type="datetime1">
              <a:rPr lang="en-GB" smtClean="0"/>
              <a:t>15/04/2026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729845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E82811A-0225-0A40-B7B6-B3BC4D1C4BE2}" type="datetime1">
              <a:rPr lang="en-GB" smtClean="0"/>
              <a:t>15/04/2026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330237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3DB949-743F-4940-B6F4-0805E4A8AF21}" type="datetime1">
              <a:rPr lang="en-GB" smtClean="0"/>
              <a:t>15/04/2026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406807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2D4CED-7D6A-104F-81B7-58562B8C9AF4}" type="datetime1">
              <a:rPr lang="en-GB" smtClean="0"/>
              <a:t>15/04/2026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65839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E007DDA-6893-164B-A26A-CF6288E77694}" type="datetime1">
              <a:rPr lang="en-GB" smtClean="0"/>
              <a:t>15/04/2026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66083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FFD975-397D-5845-BA44-E1C4644C5C66}" type="datetime1">
              <a:rPr lang="en-GB" smtClean="0"/>
              <a:t>15/04/2026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39519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979A09-D084-5647-A33D-6B2E97E35886}"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659187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611787-C1F6-BD40-B0A3-1F51FB447D3A}"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89071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94FAE6-10D4-D445-ABC3-BF4F5EFD7F3B}" type="datetime1">
              <a:rPr lang="en-GB" smtClean="0"/>
              <a:t>15/04/2026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5519575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254310" y="348444"/>
            <a:ext cx="10435461" cy="1454051"/>
          </a:xfrm>
        </p:spPr>
        <p:txBody>
          <a:bodyPr>
            <a:noAutofit/>
          </a:bodyPr>
          <a:lstStyle/>
          <a:p>
            <a:r>
              <a:rPr kumimoji="0" lang="en-GB" sz="3200" b="1" i="0" u="none" strike="noStrike" kern="1200" cap="none" spc="0" normalizeH="0" baseline="0" noProof="0" dirty="0">
                <a:ln>
                  <a:noFill/>
                </a:ln>
                <a:solidFill>
                  <a:schemeClr val="tx2"/>
                </a:solidFill>
                <a:effectLst/>
                <a:uLnTx/>
                <a:uFillTx/>
                <a:latin typeface="Aptos Display" panose="02110004020202020204"/>
                <a:ea typeface="+mj-ea"/>
                <a:cs typeface="+mj-cs"/>
              </a:rPr>
              <a:t>LCLM4003 Effective Teamwork and Communication </a:t>
            </a:r>
            <a:br>
              <a:rPr kumimoji="0" lang="en-GB" sz="3200" b="1" i="0" u="none" strike="noStrike" kern="1200" cap="none" spc="0" normalizeH="0" baseline="0" noProof="0" dirty="0">
                <a:ln>
                  <a:noFill/>
                </a:ln>
                <a:solidFill>
                  <a:schemeClr val="tx2"/>
                </a:solidFill>
                <a:effectLst/>
                <a:uLnTx/>
                <a:uFillTx/>
                <a:latin typeface="Aptos Display" panose="02110004020202020204"/>
                <a:ea typeface="+mj-ea"/>
                <a:cs typeface="+mj-cs"/>
              </a:rPr>
            </a:br>
            <a:br>
              <a:rPr kumimoji="0" lang="en-GB" sz="3200" b="1" i="0" u="none" strike="noStrike" kern="1200" cap="none" spc="0" normalizeH="0" baseline="0" noProof="0" dirty="0">
                <a:ln>
                  <a:noFill/>
                </a:ln>
                <a:solidFill>
                  <a:schemeClr val="tx2"/>
                </a:solidFill>
                <a:effectLst/>
                <a:uLnTx/>
                <a:uFillTx/>
                <a:latin typeface="Aptos Display" panose="02110004020202020204"/>
                <a:ea typeface="+mj-ea"/>
                <a:cs typeface="+mj-cs"/>
              </a:rPr>
            </a:br>
            <a:endParaRPr lang="en-GB" sz="3200" b="1" dirty="0">
              <a:solidFill>
                <a:schemeClr val="tx2"/>
              </a:solidFill>
            </a:endParaRPr>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254310" y="2052280"/>
            <a:ext cx="7867415" cy="4290279"/>
          </a:xfrm>
        </p:spPr>
        <p:txBody>
          <a:bodyPr anchor="ctr">
            <a:normAutofit fontScale="25000" lnSpcReduction="20000"/>
          </a:bodyPr>
          <a:lstStyle/>
          <a:p>
            <a:pPr marL="0" indent="0">
              <a:buNone/>
            </a:pPr>
            <a:r>
              <a:rPr lang="en-GB" sz="11200" b="1" dirty="0">
                <a:solidFill>
                  <a:schemeClr val="tx2"/>
                </a:solidFill>
              </a:rPr>
              <a:t>ASSIGNMENT 2: Group Presentation</a:t>
            </a:r>
          </a:p>
          <a:p>
            <a:pPr marL="0" indent="0">
              <a:buNone/>
            </a:pPr>
            <a:endParaRPr lang="en-GB" sz="3200" b="1" dirty="0">
              <a:solidFill>
                <a:schemeClr val="tx2"/>
              </a:solidFill>
            </a:endParaRPr>
          </a:p>
          <a:p>
            <a:pPr marL="0" indent="0">
              <a:buNone/>
            </a:pPr>
            <a:endParaRPr lang="en-GB" sz="3200" b="1" dirty="0">
              <a:solidFill>
                <a:schemeClr val="tx2"/>
              </a:solidFill>
            </a:endParaRPr>
          </a:p>
          <a:p>
            <a:r>
              <a:rPr lang="en-GB" sz="11200" b="1" dirty="0">
                <a:solidFill>
                  <a:schemeClr val="tx2"/>
                </a:solidFill>
              </a:rPr>
              <a:t>Student</a:t>
            </a:r>
            <a:r>
              <a:rPr lang="en-GB" sz="11200" dirty="0">
                <a:solidFill>
                  <a:schemeClr val="tx2"/>
                </a:solidFill>
              </a:rPr>
              <a:t>: Murtaza                                  </a:t>
            </a:r>
          </a:p>
          <a:p>
            <a:pPr marL="0" indent="0">
              <a:buNone/>
            </a:pPr>
            <a:r>
              <a:rPr lang="en-GB" sz="11200" dirty="0">
                <a:solidFill>
                  <a:schemeClr val="tx2"/>
                </a:solidFill>
              </a:rPr>
              <a:t>    </a:t>
            </a:r>
            <a:r>
              <a:rPr lang="en-GB" sz="11200" b="1" dirty="0">
                <a:solidFill>
                  <a:schemeClr val="tx2"/>
                </a:solidFill>
              </a:rPr>
              <a:t>ID No: </a:t>
            </a:r>
            <a:r>
              <a:rPr lang="en-GB" sz="11200" dirty="0">
                <a:solidFill>
                  <a:schemeClr val="tx2"/>
                </a:solidFill>
              </a:rPr>
              <a:t>2443255</a:t>
            </a:r>
          </a:p>
          <a:p>
            <a:r>
              <a:rPr lang="en-GB" sz="11200" b="1" dirty="0">
                <a:solidFill>
                  <a:schemeClr val="tx2"/>
                </a:solidFill>
              </a:rPr>
              <a:t>Student: </a:t>
            </a:r>
            <a:r>
              <a:rPr lang="en-GB" sz="11200" dirty="0">
                <a:solidFill>
                  <a:schemeClr val="tx2"/>
                </a:solidFill>
              </a:rPr>
              <a:t>Vasilis                                   </a:t>
            </a:r>
          </a:p>
          <a:p>
            <a:pPr marL="0" indent="0">
              <a:buNone/>
            </a:pPr>
            <a:r>
              <a:rPr lang="en-GB" sz="11200" dirty="0">
                <a:solidFill>
                  <a:schemeClr val="tx2"/>
                </a:solidFill>
              </a:rPr>
              <a:t>   </a:t>
            </a:r>
            <a:r>
              <a:rPr lang="en-GB" sz="11200" b="1" dirty="0">
                <a:solidFill>
                  <a:schemeClr val="tx2"/>
                </a:solidFill>
              </a:rPr>
              <a:t>ID No: </a:t>
            </a:r>
            <a:r>
              <a:rPr lang="en-GB" sz="11200" dirty="0">
                <a:solidFill>
                  <a:schemeClr val="tx2"/>
                </a:solidFill>
              </a:rPr>
              <a:t>2510148</a:t>
            </a:r>
          </a:p>
          <a:p>
            <a:r>
              <a:rPr lang="en-GB" sz="11200" b="1" dirty="0">
                <a:solidFill>
                  <a:schemeClr val="tx2"/>
                </a:solidFill>
              </a:rPr>
              <a:t>Student:</a:t>
            </a:r>
            <a:r>
              <a:rPr lang="en-GB" sz="11200" dirty="0">
                <a:solidFill>
                  <a:schemeClr val="tx2"/>
                </a:solidFill>
              </a:rPr>
              <a:t> Imran                  </a:t>
            </a:r>
          </a:p>
          <a:p>
            <a:pPr marL="0" indent="0">
              <a:buNone/>
            </a:pPr>
            <a:r>
              <a:rPr lang="en-GB" sz="11200" dirty="0">
                <a:solidFill>
                  <a:schemeClr val="tx2"/>
                </a:solidFill>
              </a:rPr>
              <a:t>    </a:t>
            </a:r>
            <a:r>
              <a:rPr lang="en-GB" sz="11200" b="1" dirty="0">
                <a:solidFill>
                  <a:schemeClr val="tx2"/>
                </a:solidFill>
              </a:rPr>
              <a:t>ID No:</a:t>
            </a:r>
            <a:r>
              <a:rPr lang="en-GB" sz="11200" dirty="0">
                <a:solidFill>
                  <a:schemeClr val="tx2"/>
                </a:solidFill>
              </a:rPr>
              <a:t> 2509843</a:t>
            </a:r>
          </a:p>
          <a:p>
            <a:r>
              <a:rPr lang="en-GB" sz="11200" b="1" dirty="0">
                <a:solidFill>
                  <a:schemeClr val="tx2"/>
                </a:solidFill>
              </a:rPr>
              <a:t>Student:</a:t>
            </a:r>
            <a:r>
              <a:rPr lang="en-GB" sz="11200" dirty="0">
                <a:solidFill>
                  <a:schemeClr val="tx2"/>
                </a:solidFill>
              </a:rPr>
              <a:t> </a:t>
            </a:r>
            <a:r>
              <a:rPr lang="en-GB" sz="11200" dirty="0" err="1">
                <a:solidFill>
                  <a:schemeClr val="tx2"/>
                </a:solidFill>
              </a:rPr>
              <a:t>Tanbir</a:t>
            </a:r>
            <a:r>
              <a:rPr lang="en-GB" sz="11200" dirty="0">
                <a:solidFill>
                  <a:schemeClr val="tx2"/>
                </a:solidFill>
              </a:rPr>
              <a:t>                              </a:t>
            </a:r>
          </a:p>
          <a:p>
            <a:pPr marL="0" indent="0">
              <a:buNone/>
            </a:pPr>
            <a:r>
              <a:rPr lang="en-GB" sz="11200" dirty="0">
                <a:solidFill>
                  <a:schemeClr val="tx2"/>
                </a:solidFill>
              </a:rPr>
              <a:t>   </a:t>
            </a:r>
            <a:r>
              <a:rPr lang="en-GB" sz="11200" b="1" dirty="0">
                <a:solidFill>
                  <a:schemeClr val="tx2"/>
                </a:solidFill>
              </a:rPr>
              <a:t>ID No:  </a:t>
            </a:r>
            <a:r>
              <a:rPr lang="en-GB" sz="11200" dirty="0">
                <a:solidFill>
                  <a:schemeClr val="tx2"/>
                </a:solidFill>
              </a:rPr>
              <a:t>2209204</a:t>
            </a:r>
          </a:p>
          <a:p>
            <a:r>
              <a:rPr lang="en-GB" sz="11200" b="1" dirty="0">
                <a:solidFill>
                  <a:schemeClr val="tx2"/>
                </a:solidFill>
              </a:rPr>
              <a:t>Student:  </a:t>
            </a:r>
            <a:r>
              <a:rPr lang="en-GB" sz="11200" dirty="0">
                <a:solidFill>
                  <a:schemeClr val="tx2"/>
                </a:solidFill>
              </a:rPr>
              <a:t>Marcus                                </a:t>
            </a:r>
          </a:p>
          <a:p>
            <a:pPr marL="0" indent="0">
              <a:buNone/>
            </a:pPr>
            <a:r>
              <a:rPr lang="en-GB" sz="11200" dirty="0">
                <a:solidFill>
                  <a:schemeClr val="tx2"/>
                </a:solidFill>
              </a:rPr>
              <a:t>   </a:t>
            </a:r>
            <a:r>
              <a:rPr lang="en-GB" sz="11200" b="1" dirty="0">
                <a:solidFill>
                  <a:schemeClr val="tx2"/>
                </a:solidFill>
              </a:rPr>
              <a:t>ID No: </a:t>
            </a:r>
            <a:r>
              <a:rPr lang="en-GB" sz="11200" dirty="0">
                <a:solidFill>
                  <a:schemeClr val="tx2"/>
                </a:solidFill>
              </a:rPr>
              <a:t>2509535</a:t>
            </a:r>
          </a:p>
          <a:p>
            <a:pPr marL="0" indent="0">
              <a:buNone/>
            </a:pPr>
            <a:endParaRPr lang="en-GB" sz="11200" dirty="0">
              <a:solidFill>
                <a:schemeClr val="tx2"/>
              </a:solidFill>
            </a:endParaRPr>
          </a:p>
          <a:p>
            <a:pPr marL="0" indent="0">
              <a:buNone/>
            </a:pPr>
            <a:r>
              <a:rPr lang="en-GB" sz="11200" b="1" dirty="0">
                <a:solidFill>
                  <a:schemeClr val="tx2"/>
                </a:solidFill>
              </a:rPr>
              <a:t>Tutor’s Name: </a:t>
            </a:r>
            <a:r>
              <a:rPr lang="en-GB" sz="11200" dirty="0">
                <a:solidFill>
                  <a:schemeClr val="tx2"/>
                </a:solidFill>
              </a:rPr>
              <a:t>Tim Hopkins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9600" b="0" i="0" u="none" strike="noStrike" kern="1200" cap="none" spc="0" normalizeH="0" baseline="0" noProof="0" dirty="0">
              <a:ln>
                <a:noFill/>
              </a:ln>
              <a:solidFill>
                <a:schemeClr val="tx2"/>
              </a:solidFill>
              <a:effectLst/>
              <a:uLnTx/>
              <a:uFillTx/>
              <a:latin typeface="Aptos" panose="02110004020202020204"/>
              <a:ea typeface="+mn-ea"/>
              <a:cs typeface="+mn-cs"/>
            </a:endParaRPr>
          </a:p>
          <a:p>
            <a:endParaRPr lang="en-GB" sz="1100" dirty="0">
              <a:solidFill>
                <a:schemeClr val="tx2"/>
              </a:solidFill>
            </a:endParaRPr>
          </a:p>
        </p:txBody>
      </p:sp>
      <p:grpSp>
        <p:nvGrpSpPr>
          <p:cNvPr id="43" name="Group 4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4" name="Freeform: Shape 3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3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Graphic 25" descr="Employee Badge">
            <a:extLst>
              <a:ext uri="{FF2B5EF4-FFF2-40B4-BE49-F238E27FC236}">
                <a16:creationId xmlns:a16="http://schemas.microsoft.com/office/drawing/2014/main" id="{B18E4139-9B68-1EF7-4278-45452E8D1EC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5" name="Slide Number Placeholder 4">
            <a:extLst>
              <a:ext uri="{FF2B5EF4-FFF2-40B4-BE49-F238E27FC236}">
                <a16:creationId xmlns:a16="http://schemas.microsoft.com/office/drawing/2014/main" id="{9DB1B490-3857-31F2-6EB8-90671FF8F87A}"/>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a:pPr>
                <a:spcAft>
                  <a:spcPts val="600"/>
                </a:spcAft>
              </a:pPr>
              <a:t>1</a:t>
            </a:fld>
            <a:endParaRPr lang="en-GB"/>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EAD0C069-8A09-21AD-6D4E-A9F7B6FAC444}"/>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838200" y="365125"/>
            <a:ext cx="10515600" cy="1325563"/>
          </a:xfrm>
        </p:spPr>
        <p:txBody>
          <a:bodyPr>
            <a:normAutofit/>
          </a:bodyPr>
          <a:lstStyle/>
          <a:p>
            <a:r>
              <a:rPr lang="en-GB"/>
              <a:t>Overview</a:t>
            </a:r>
          </a:p>
        </p:txBody>
      </p:sp>
      <p:sp>
        <p:nvSpPr>
          <p:cNvPr id="5" name="Slide Number Placeholder 4">
            <a:extLst>
              <a:ext uri="{FF2B5EF4-FFF2-40B4-BE49-F238E27FC236}">
                <a16:creationId xmlns:a16="http://schemas.microsoft.com/office/drawing/2014/main" id="{2E9960BB-4661-8C04-099C-07CE40F56A37}"/>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a:solidFill>
                  <a:schemeClr val="tx1"/>
                </a:solidFill>
              </a:rPr>
              <a:pPr>
                <a:spcAft>
                  <a:spcPts val="600"/>
                </a:spcAft>
              </a:pPr>
              <a:t>2</a:t>
            </a:fld>
            <a:endParaRPr lang="en-GB">
              <a:solidFill>
                <a:schemeClr val="tx1"/>
              </a:solidFill>
            </a:endParaRPr>
          </a:p>
        </p:txBody>
      </p:sp>
      <p:graphicFrame>
        <p:nvGraphicFramePr>
          <p:cNvPr id="7" name="Content Placeholder 2">
            <a:extLst>
              <a:ext uri="{FF2B5EF4-FFF2-40B4-BE49-F238E27FC236}">
                <a16:creationId xmlns:a16="http://schemas.microsoft.com/office/drawing/2014/main" id="{285D20E9-97C5-176E-68CF-E5727F2AA9AD}"/>
              </a:ext>
            </a:extLst>
          </p:cNvPr>
          <p:cNvGraphicFramePr>
            <a:graphicFrameLocks noGrp="1"/>
          </p:cNvGraphicFramePr>
          <p:nvPr>
            <p:ph idx="1"/>
            <p:extLst>
              <p:ext uri="{D42A27DB-BD31-4B8C-83A1-F6EECF244321}">
                <p14:modId xmlns:p14="http://schemas.microsoft.com/office/powerpoint/2010/main" val="22668198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211732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281344" y="334574"/>
            <a:ext cx="10515600" cy="867552"/>
          </a:xfrm>
        </p:spPr>
        <p:txBody>
          <a:bodyPr>
            <a:normAutofit fontScale="90000"/>
          </a:bodyPr>
          <a:lstStyle/>
          <a:p>
            <a:r>
              <a:rPr lang="en-GB" dirty="0"/>
              <a:t>Introduction</a:t>
            </a:r>
          </a:p>
        </p:txBody>
      </p:sp>
      <p:sp>
        <p:nvSpPr>
          <p:cNvPr id="5" name="Slide Number Placeholder 4">
            <a:extLst>
              <a:ext uri="{FF2B5EF4-FFF2-40B4-BE49-F238E27FC236}">
                <a16:creationId xmlns:a16="http://schemas.microsoft.com/office/drawing/2014/main" id="{804425AC-9172-883E-A2A8-46E78231C3F7}"/>
              </a:ext>
            </a:extLst>
          </p:cNvPr>
          <p:cNvSpPr>
            <a:spLocks noGrp="1"/>
          </p:cNvSpPr>
          <p:nvPr>
            <p:ph type="sldNum" sz="quarter" idx="12"/>
          </p:nvPr>
        </p:nvSpPr>
        <p:spPr/>
        <p:txBody>
          <a:bodyPr/>
          <a:lstStyle/>
          <a:p>
            <a:fld id="{454682FA-2E9E-4DCC-AFA0-70701551065F}" type="slidenum">
              <a:rPr lang="en-GB" smtClean="0"/>
              <a:t>3</a:t>
            </a:fld>
            <a:endParaRPr lang="en-GB"/>
          </a:p>
        </p:txBody>
      </p:sp>
      <p:graphicFrame>
        <p:nvGraphicFramePr>
          <p:cNvPr id="9" name="Text Placeholder 2">
            <a:extLst>
              <a:ext uri="{FF2B5EF4-FFF2-40B4-BE49-F238E27FC236}">
                <a16:creationId xmlns:a16="http://schemas.microsoft.com/office/drawing/2014/main" id="{08C763A4-BDAA-6D6C-7F07-F458C08C0A3C}"/>
              </a:ext>
            </a:extLst>
          </p:cNvPr>
          <p:cNvGraphicFramePr/>
          <p:nvPr>
            <p:extLst>
              <p:ext uri="{D42A27DB-BD31-4B8C-83A1-F6EECF244321}">
                <p14:modId xmlns:p14="http://schemas.microsoft.com/office/powerpoint/2010/main" val="2385487191"/>
              </p:ext>
            </p:extLst>
          </p:nvPr>
        </p:nvGraphicFramePr>
        <p:xfrm>
          <a:off x="615820" y="1390261"/>
          <a:ext cx="10731630" cy="53312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Freeform: Shape 104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50" name="Rectangle 104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155275" y="586855"/>
            <a:ext cx="3745698" cy="3387497"/>
          </a:xfrm>
        </p:spPr>
        <p:txBody>
          <a:bodyPr anchor="b">
            <a:normAutofit/>
          </a:bodyPr>
          <a:lstStyle/>
          <a:p>
            <a:pPr algn="r"/>
            <a:r>
              <a:rPr lang="en-GB" sz="4000" dirty="0">
                <a:solidFill>
                  <a:srgbClr val="FFFFFF"/>
                </a:solidFill>
              </a:rPr>
              <a:t>BARRIER 1– Environmental Noise</a:t>
            </a:r>
            <a:br>
              <a:rPr lang="en-GB" sz="4000" dirty="0">
                <a:solidFill>
                  <a:srgbClr val="FFFFFF"/>
                </a:solidFill>
              </a:rPr>
            </a:br>
            <a:r>
              <a:rPr lang="en-GB" sz="4000" dirty="0">
                <a:solidFill>
                  <a:srgbClr val="FFFFFF"/>
                </a:solidFill>
              </a:rPr>
              <a:t>(Problem)</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a:xfrm>
            <a:off x="4077973" y="450736"/>
            <a:ext cx="8227422" cy="5637424"/>
          </a:xfrm>
        </p:spPr>
        <p:txBody>
          <a:bodyPr anchor="ctr">
            <a:normAutofit lnSpcReduction="10000"/>
          </a:bodyPr>
          <a:lstStyle/>
          <a:p>
            <a:pPr marL="0" indent="0">
              <a:buNone/>
            </a:pPr>
            <a:endParaRPr lang="en-GB" sz="1400" dirty="0"/>
          </a:p>
          <a:p>
            <a:pPr marL="0" indent="0">
              <a:buNone/>
            </a:pPr>
            <a:r>
              <a:rPr lang="en-GB" dirty="0">
                <a:latin typeface="Abadi" panose="020B0604020104020204" pitchFamily="34" charset="0"/>
              </a:rPr>
              <a:t>• Factory contains old, loud machinery</a:t>
            </a:r>
          </a:p>
          <a:p>
            <a:pPr marL="0" indent="0">
              <a:buNone/>
            </a:pPr>
            <a:endParaRPr lang="en-GB" dirty="0">
              <a:latin typeface="Abadi" panose="020B0604020104020204" pitchFamily="34" charset="0"/>
            </a:endParaRPr>
          </a:p>
          <a:p>
            <a:pPr marL="0" indent="0">
              <a:buNone/>
            </a:pPr>
            <a:r>
              <a:rPr lang="en-GB" dirty="0">
                <a:latin typeface="Abadi" panose="020B0604020104020204" pitchFamily="34" charset="0"/>
              </a:rPr>
              <a:t>• Workers cannot clearly hear Gary’s instructions</a:t>
            </a:r>
          </a:p>
          <a:p>
            <a:pPr marL="0" indent="0">
              <a:buNone/>
            </a:pPr>
            <a:endParaRPr lang="en-GB" dirty="0">
              <a:latin typeface="Abadi" panose="020B0604020104020204" pitchFamily="34" charset="0"/>
            </a:endParaRPr>
          </a:p>
          <a:p>
            <a:pPr marL="0" indent="0">
              <a:buNone/>
            </a:pPr>
            <a:r>
              <a:rPr lang="en-GB" dirty="0">
                <a:latin typeface="Abadi" panose="020B0604020104020204" pitchFamily="34" charset="0"/>
              </a:rPr>
              <a:t>• Noise disrupts communication on the production line</a:t>
            </a:r>
          </a:p>
          <a:p>
            <a:pPr marL="0" indent="0">
              <a:buNone/>
            </a:pPr>
            <a:endParaRPr lang="en-GB" dirty="0">
              <a:latin typeface="Abadi" panose="020B0604020104020204" pitchFamily="34" charset="0"/>
            </a:endParaRPr>
          </a:p>
          <a:p>
            <a:pPr marL="0" indent="0">
              <a:buNone/>
            </a:pPr>
            <a:r>
              <a:rPr lang="en-GB" dirty="0">
                <a:latin typeface="Abadi" panose="020B0604020104020204" pitchFamily="34" charset="0"/>
              </a:rPr>
              <a:t>• Leads to mistakes in hygiene and food preparation</a:t>
            </a:r>
          </a:p>
          <a:p>
            <a:pPr marL="0" indent="0">
              <a:buNone/>
            </a:pPr>
            <a:endParaRPr lang="en-GB" dirty="0">
              <a:latin typeface="Abadi" panose="020B0604020104020204" pitchFamily="34" charset="0"/>
            </a:endParaRPr>
          </a:p>
          <a:p>
            <a:pPr marL="0" indent="0">
              <a:buNone/>
            </a:pPr>
            <a:r>
              <a:rPr lang="en-GB" dirty="0">
                <a:latin typeface="Abadi" panose="020B0604020104020204" pitchFamily="34" charset="0"/>
              </a:rPr>
              <a:t>• Example of 'noise' in communication process (Shannon and Weaver, 1949)</a:t>
            </a:r>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useBgFill="1">
        <p:nvSpPr>
          <p:cNvPr id="2086" name="Rectangle 208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Rectangle 208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Rectangle 208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Rectangle 208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7" name="Freeform: Shape 208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89" name="Rectangle 208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 1– Theory Analysis  diagram</a:t>
            </a:r>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4037826" y="-2"/>
            <a:ext cx="4253203" cy="6820791"/>
          </a:xfrm>
        </p:spPr>
        <p:txBody>
          <a:bodyPr anchor="ctr">
            <a:normAutofit/>
          </a:bodyPr>
          <a:lstStyle/>
          <a:p>
            <a:pPr marL="0" indent="0">
              <a:buNone/>
            </a:pPr>
            <a:r>
              <a:rPr lang="en-GB" sz="2000" b="1" dirty="0"/>
              <a:t>Shannon and Weaver Communication Model</a:t>
            </a:r>
          </a:p>
          <a:p>
            <a:pPr marL="0" indent="0">
              <a:buNone/>
            </a:pPr>
            <a:endParaRPr lang="en-GB" sz="2000" dirty="0"/>
          </a:p>
          <a:p>
            <a:pPr marL="0" indent="0">
              <a:buNone/>
            </a:pPr>
            <a:r>
              <a:rPr lang="en-GB" sz="2000" dirty="0"/>
              <a:t>• </a:t>
            </a:r>
            <a:r>
              <a:rPr lang="en-GB" sz="2000" b="1" dirty="0"/>
              <a:t>Sender</a:t>
            </a:r>
            <a:r>
              <a:rPr lang="en-GB" sz="2000" dirty="0"/>
              <a:t>: Gary</a:t>
            </a:r>
          </a:p>
          <a:p>
            <a:pPr marL="0" indent="0">
              <a:buNone/>
            </a:pPr>
            <a:endParaRPr lang="en-GB" sz="2000" dirty="0"/>
          </a:p>
          <a:p>
            <a:pPr marL="0" indent="0">
              <a:buNone/>
            </a:pPr>
            <a:r>
              <a:rPr lang="en-GB" sz="2000" dirty="0"/>
              <a:t>• </a:t>
            </a:r>
            <a:r>
              <a:rPr lang="en-GB" sz="2000" b="1" dirty="0"/>
              <a:t>Message:</a:t>
            </a:r>
            <a:r>
              <a:rPr lang="en-GB" sz="2000" dirty="0"/>
              <a:t> food hygiene instructions</a:t>
            </a:r>
          </a:p>
          <a:p>
            <a:pPr marL="0" indent="0">
              <a:buNone/>
            </a:pPr>
            <a:endParaRPr lang="en-GB" sz="2000" dirty="0"/>
          </a:p>
          <a:p>
            <a:pPr marL="0" indent="0">
              <a:buNone/>
            </a:pPr>
            <a:r>
              <a:rPr lang="en-GB" sz="2000" dirty="0"/>
              <a:t>• </a:t>
            </a:r>
            <a:r>
              <a:rPr lang="en-GB" sz="2000" b="1" dirty="0"/>
              <a:t>Channel: </a:t>
            </a:r>
            <a:r>
              <a:rPr lang="en-GB" sz="2000" dirty="0"/>
              <a:t>verbal communication in factory</a:t>
            </a:r>
          </a:p>
          <a:p>
            <a:pPr marL="0" indent="0">
              <a:buNone/>
            </a:pPr>
            <a:endParaRPr lang="en-GB" sz="2000" dirty="0"/>
          </a:p>
          <a:p>
            <a:pPr marL="0" indent="0">
              <a:buNone/>
            </a:pPr>
            <a:r>
              <a:rPr lang="en-GB" sz="2000" dirty="0"/>
              <a:t>• </a:t>
            </a:r>
            <a:r>
              <a:rPr lang="en-GB" sz="2000" b="1" dirty="0"/>
              <a:t>Noise: </a:t>
            </a:r>
            <a:r>
              <a:rPr lang="en-GB" sz="2000" dirty="0"/>
              <a:t>machinery interfering with message</a:t>
            </a:r>
          </a:p>
          <a:p>
            <a:pPr marL="0" indent="0">
              <a:buNone/>
            </a:pPr>
            <a:endParaRPr lang="en-GB" sz="2000" dirty="0"/>
          </a:p>
          <a:p>
            <a:pPr marL="0" indent="0">
              <a:buNone/>
            </a:pPr>
            <a:r>
              <a:rPr lang="en-GB" sz="2000" b="1" dirty="0"/>
              <a:t>• Result: </a:t>
            </a:r>
            <a:r>
              <a:rPr lang="en-GB" sz="2000" dirty="0"/>
              <a:t>incorrect decoding by employees (Shannon and Weaver, 1949).</a:t>
            </a:r>
          </a:p>
        </p:txBody>
      </p:sp>
      <p:pic>
        <p:nvPicPr>
          <p:cNvPr id="2050" name="Picture 2" descr="The Shannon-Weaver Model">
            <a:extLst>
              <a:ext uri="{FF2B5EF4-FFF2-40B4-BE49-F238E27FC236}">
                <a16:creationId xmlns:a16="http://schemas.microsoft.com/office/drawing/2014/main" id="{C909ACD1-2903-BD3C-A363-890C40A8DC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5253" y="37211"/>
            <a:ext cx="5316747" cy="327533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smtClean="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spTree>
    <p:extLst>
      <p:ext uri="{BB962C8B-B14F-4D97-AF65-F5344CB8AC3E}">
        <p14:creationId xmlns:p14="http://schemas.microsoft.com/office/powerpoint/2010/main" val="290909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BF68CF-9C6A-61B2-6D76-FA6CD3BE8B33}"/>
            </a:ext>
          </a:extLst>
        </p:cNvPr>
        <p:cNvGrpSpPr/>
        <p:nvPr/>
      </p:nvGrpSpPr>
      <p:grpSpPr>
        <a:xfrm>
          <a:off x="0" y="0"/>
          <a:ext cx="0" cy="0"/>
          <a:chOff x="0" y="0"/>
          <a:chExt cx="0" cy="0"/>
        </a:xfrm>
      </p:grpSpPr>
      <p:sp useBgFill="1">
        <p:nvSpPr>
          <p:cNvPr id="3099" name="Rectangle 309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01" name="Rectangle 310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3" name="Rectangle 310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5" name="Rectangle 310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7" name="Rectangle 310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9" name="Freeform: Shape 310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11" name="Rectangle 311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CF70F-6DB7-85A3-33D9-55303A3BD7F9}"/>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BARRIER 1– </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Solution  </a:t>
            </a:r>
          </a:p>
        </p:txBody>
      </p:sp>
      <p:sp>
        <p:nvSpPr>
          <p:cNvPr id="3" name="Content Placeholder 2">
            <a:extLst>
              <a:ext uri="{FF2B5EF4-FFF2-40B4-BE49-F238E27FC236}">
                <a16:creationId xmlns:a16="http://schemas.microsoft.com/office/drawing/2014/main" id="{8094DC9E-673C-A357-29B3-555243E14C26}"/>
              </a:ext>
            </a:extLst>
          </p:cNvPr>
          <p:cNvSpPr>
            <a:spLocks noGrp="1"/>
          </p:cNvSpPr>
          <p:nvPr>
            <p:ph type="subTitle" idx="1"/>
          </p:nvPr>
        </p:nvSpPr>
        <p:spPr>
          <a:xfrm>
            <a:off x="4593395" y="511388"/>
            <a:ext cx="6555347" cy="5546047"/>
          </a:xfrm>
        </p:spPr>
        <p:txBody>
          <a:bodyPr vert="horz" lIns="91440" tIns="45720" rIns="91440" bIns="45720" rtlCol="0" anchor="ctr">
            <a:normAutofit/>
          </a:bodyPr>
          <a:lstStyle/>
          <a:p>
            <a:pPr marL="457200" indent="-457200" algn="l">
              <a:buFont typeface="Arial" panose="020B0604020202020204" pitchFamily="34" charset="0"/>
              <a:buChar char="•"/>
            </a:pPr>
            <a:r>
              <a:rPr lang="en-US" sz="3200" dirty="0"/>
              <a:t> Introduce quieter or modern machinery</a:t>
            </a:r>
          </a:p>
          <a:p>
            <a:pPr marL="0" indent="-228600" algn="l">
              <a:buFont typeface="Arial" panose="020B0604020202020204" pitchFamily="34" charset="0"/>
              <a:buChar char="•"/>
            </a:pPr>
            <a:r>
              <a:rPr lang="en-US" sz="3200" dirty="0"/>
              <a:t> Use visual communication (signs, symbols)</a:t>
            </a:r>
          </a:p>
          <a:p>
            <a:pPr marL="0" indent="-228600" algn="l">
              <a:buFont typeface="Arial" panose="020B0604020202020204" pitchFamily="34" charset="0"/>
              <a:buChar char="•"/>
            </a:pPr>
            <a:r>
              <a:rPr lang="en-US" sz="3200" dirty="0"/>
              <a:t> Provide headsets or microphones</a:t>
            </a:r>
          </a:p>
          <a:p>
            <a:pPr marL="0" indent="-228600" algn="l">
              <a:buFont typeface="Arial" panose="020B0604020202020204" pitchFamily="34" charset="0"/>
              <a:buChar char="•"/>
            </a:pPr>
            <a:r>
              <a:rPr lang="en-US" sz="3200" dirty="0"/>
              <a:t> Encourage feedback from workers</a:t>
            </a:r>
          </a:p>
          <a:p>
            <a:pPr marL="0" indent="-228600" algn="l">
              <a:buFont typeface="Arial" panose="020B0604020202020204" pitchFamily="34" charset="0"/>
              <a:buChar char="•"/>
            </a:pPr>
            <a:endParaRPr lang="en-US" sz="2000" dirty="0"/>
          </a:p>
        </p:txBody>
      </p:sp>
      <p:sp>
        <p:nvSpPr>
          <p:cNvPr id="5" name="Slide Number Placeholder 4">
            <a:extLst>
              <a:ext uri="{FF2B5EF4-FFF2-40B4-BE49-F238E27FC236}">
                <a16:creationId xmlns:a16="http://schemas.microsoft.com/office/drawing/2014/main" id="{7E9D017C-8B5D-5336-3D3F-DE067A5C6AA9}"/>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defTabSz="914400">
              <a:spcAft>
                <a:spcPts val="600"/>
              </a:spcAft>
            </a:pPr>
            <a:fld id="{454682FA-2E9E-4DCC-AFA0-70701551065F}" type="slidenum">
              <a:rPr lang="en-US" sz="1100">
                <a:solidFill>
                  <a:schemeClr val="tx1">
                    <a:lumMod val="50000"/>
                    <a:lumOff val="50000"/>
                  </a:schemeClr>
                </a:solidFill>
              </a:rPr>
              <a:pPr defTabSz="914400">
                <a:spcAft>
                  <a:spcPts val="600"/>
                </a:spcAft>
              </a:pPr>
              <a:t>6</a:t>
            </a:fld>
            <a:endParaRPr lang="en-US" sz="1100">
              <a:solidFill>
                <a:schemeClr val="tx1">
                  <a:lumMod val="50000"/>
                  <a:lumOff val="50000"/>
                </a:schemeClr>
              </a:solidFill>
            </a:endParaRPr>
          </a:p>
        </p:txBody>
      </p:sp>
    </p:spTree>
    <p:extLst>
      <p:ext uri="{BB962C8B-B14F-4D97-AF65-F5344CB8AC3E}">
        <p14:creationId xmlns:p14="http://schemas.microsoft.com/office/powerpoint/2010/main" val="38986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0D786-BC7A-6397-7B42-899BEB164587}"/>
              </a:ext>
            </a:extLst>
          </p:cNvPr>
          <p:cNvSpPr>
            <a:spLocks noGrp="1"/>
          </p:cNvSpPr>
          <p:nvPr>
            <p:ph type="title"/>
          </p:nvPr>
        </p:nvSpPr>
        <p:spPr/>
        <p:txBody>
          <a:bodyPr/>
          <a:lstStyle/>
          <a:p>
            <a:r>
              <a:rPr lang="fr-FR" dirty="0"/>
              <a:t>BARRIER 1– Solution Model</a:t>
            </a:r>
            <a:endParaRPr lang="en-GB" dirty="0"/>
          </a:p>
        </p:txBody>
      </p:sp>
      <p:graphicFrame>
        <p:nvGraphicFramePr>
          <p:cNvPr id="8" name="Content Placeholder 2">
            <a:extLst>
              <a:ext uri="{FF2B5EF4-FFF2-40B4-BE49-F238E27FC236}">
                <a16:creationId xmlns:a16="http://schemas.microsoft.com/office/drawing/2014/main" id="{917E69F2-BDE9-BFB7-588D-EC9341C34177}"/>
              </a:ext>
            </a:extLst>
          </p:cNvPr>
          <p:cNvGraphicFramePr>
            <a:graphicFrameLocks noGrp="1"/>
          </p:cNvGraphicFramePr>
          <p:nvPr>
            <p:ph idx="1"/>
            <p:extLst>
              <p:ext uri="{D42A27DB-BD31-4B8C-83A1-F6EECF244321}">
                <p14:modId xmlns:p14="http://schemas.microsoft.com/office/powerpoint/2010/main" val="297190966"/>
              </p:ext>
            </p:extLst>
          </p:nvPr>
        </p:nvGraphicFramePr>
        <p:xfrm>
          <a:off x="232915" y="1825625"/>
          <a:ext cx="5727940" cy="4895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8A7B5F6-91B0-F7B0-A481-F2141746D01A}"/>
              </a:ext>
            </a:extLst>
          </p:cNvPr>
          <p:cNvSpPr>
            <a:spLocks noGrp="1"/>
          </p:cNvSpPr>
          <p:nvPr>
            <p:ph type="sldNum" sz="quarter" idx="12"/>
          </p:nvPr>
        </p:nvSpPr>
        <p:spPr/>
        <p:txBody>
          <a:bodyPr/>
          <a:lstStyle/>
          <a:p>
            <a:fld id="{454682FA-2E9E-4DCC-AFA0-70701551065F}" type="slidenum">
              <a:rPr lang="en-GB" smtClean="0"/>
              <a:t>7</a:t>
            </a:fld>
            <a:endParaRPr lang="en-GB"/>
          </a:p>
        </p:txBody>
      </p:sp>
      <p:pic>
        <p:nvPicPr>
          <p:cNvPr id="6" name="Picture 5" descr="The image illustrates a communication process with components: sender, message, encoder, channel, decoder, and feedback.&#10;&#10;AI-generated content may be incorrect.">
            <a:extLst>
              <a:ext uri="{FF2B5EF4-FFF2-40B4-BE49-F238E27FC236}">
                <a16:creationId xmlns:a16="http://schemas.microsoft.com/office/drawing/2014/main" id="{DF62EE82-AA24-D30E-EA93-841E99841DB1}"/>
              </a:ext>
            </a:extLst>
          </p:cNvPr>
          <p:cNvPicPr>
            <a:picLocks noChangeAspect="1"/>
          </p:cNvPicPr>
          <p:nvPr/>
        </p:nvPicPr>
        <p:blipFill>
          <a:blip r:embed="rId7"/>
          <a:stretch>
            <a:fillRect/>
          </a:stretch>
        </p:blipFill>
        <p:spPr>
          <a:xfrm>
            <a:off x="6096000" y="2708694"/>
            <a:ext cx="6096000" cy="4149306"/>
          </a:xfrm>
          <a:prstGeom prst="rect">
            <a:avLst/>
          </a:prstGeom>
        </p:spPr>
      </p:pic>
    </p:spTree>
    <p:extLst>
      <p:ext uri="{BB962C8B-B14F-4D97-AF65-F5344CB8AC3E}">
        <p14:creationId xmlns:p14="http://schemas.microsoft.com/office/powerpoint/2010/main" val="674263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useBgFill="1">
        <p:nvSpPr>
          <p:cNvPr id="5172" name="Rectangle 517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4" name="Rectangle 517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6" name="Rectangle 517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8" name="Rectangle 517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BARRIER 1 – Conclusion</a:t>
            </a:r>
          </a:p>
        </p:txBody>
      </p:sp>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8</a:t>
            </a:fld>
            <a:endParaRPr lang="en-GB" sz="1100">
              <a:solidFill>
                <a:schemeClr val="tx1">
                  <a:lumMod val="50000"/>
                  <a:lumOff val="50000"/>
                </a:schemeClr>
              </a:solidFill>
            </a:endParaRPr>
          </a:p>
        </p:txBody>
      </p:sp>
      <p:graphicFrame>
        <p:nvGraphicFramePr>
          <p:cNvPr id="5131" name="Content Placeholder 2">
            <a:extLst>
              <a:ext uri="{FF2B5EF4-FFF2-40B4-BE49-F238E27FC236}">
                <a16:creationId xmlns:a16="http://schemas.microsoft.com/office/drawing/2014/main" id="{CD363E43-E5D8-8E92-5927-1981CEE006DC}"/>
              </a:ext>
            </a:extLst>
          </p:cNvPr>
          <p:cNvGraphicFramePr>
            <a:graphicFrameLocks noGrp="1"/>
          </p:cNvGraphicFramePr>
          <p:nvPr>
            <p:ph idx="1"/>
            <p:extLst>
              <p:ext uri="{D42A27DB-BD31-4B8C-83A1-F6EECF244321}">
                <p14:modId xmlns:p14="http://schemas.microsoft.com/office/powerpoint/2010/main" val="206555806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7497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655CFD-C22C-F530-F1F3-7E7F1858CA58}"/>
            </a:ext>
          </a:extLst>
        </p:cNvPr>
        <p:cNvGrpSpPr/>
        <p:nvPr/>
      </p:nvGrpSpPr>
      <p:grpSpPr>
        <a:xfrm>
          <a:off x="0" y="0"/>
          <a:ext cx="0" cy="0"/>
          <a:chOff x="0" y="0"/>
          <a:chExt cx="0" cy="0"/>
        </a:xfrm>
      </p:grpSpPr>
      <p:sp useBgFill="1">
        <p:nvSpPr>
          <p:cNvPr id="6178" name="Rectangle 617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17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17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18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6F4B4A-3F8C-5729-9664-B1714C7992C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BARRIER 2 – Language Barrier</a:t>
            </a:r>
            <a:br>
              <a:rPr lang="en-GB" sz="4000" dirty="0">
                <a:solidFill>
                  <a:srgbClr val="FFFFFF"/>
                </a:solidFill>
              </a:rPr>
            </a:br>
            <a:r>
              <a:rPr lang="en-GB" sz="4000" dirty="0">
                <a:solidFill>
                  <a:srgbClr val="FFFFFF"/>
                </a:solidFill>
              </a:rPr>
              <a:t>(Problem)</a:t>
            </a:r>
          </a:p>
        </p:txBody>
      </p:sp>
      <p:sp>
        <p:nvSpPr>
          <p:cNvPr id="5" name="Slide Number Placeholder 4">
            <a:extLst>
              <a:ext uri="{FF2B5EF4-FFF2-40B4-BE49-F238E27FC236}">
                <a16:creationId xmlns:a16="http://schemas.microsoft.com/office/drawing/2014/main" id="{1C344AFB-4157-187B-A3DB-4815CBB07396}"/>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9</a:t>
            </a:fld>
            <a:endParaRPr lang="en-GB" sz="1100">
              <a:solidFill>
                <a:schemeClr val="tx1">
                  <a:lumMod val="50000"/>
                  <a:lumOff val="50000"/>
                </a:schemeClr>
              </a:solidFill>
            </a:endParaRPr>
          </a:p>
        </p:txBody>
      </p:sp>
      <p:graphicFrame>
        <p:nvGraphicFramePr>
          <p:cNvPr id="6155" name="Content Placeholder 2">
            <a:extLst>
              <a:ext uri="{FF2B5EF4-FFF2-40B4-BE49-F238E27FC236}">
                <a16:creationId xmlns:a16="http://schemas.microsoft.com/office/drawing/2014/main" id="{24F7DEC7-FA30-1E92-E301-767AAAD79637}"/>
              </a:ext>
            </a:extLst>
          </p:cNvPr>
          <p:cNvGraphicFramePr>
            <a:graphicFrameLocks noGrp="1"/>
          </p:cNvGraphicFramePr>
          <p:nvPr>
            <p:ph idx="1"/>
            <p:extLst>
              <p:ext uri="{D42A27DB-BD31-4B8C-83A1-F6EECF244321}">
                <p14:modId xmlns:p14="http://schemas.microsoft.com/office/powerpoint/2010/main" val="359658897"/>
              </p:ext>
            </p:extLst>
          </p:nvPr>
        </p:nvGraphicFramePr>
        <p:xfrm>
          <a:off x="157656" y="2273575"/>
          <a:ext cx="11824138" cy="4326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9756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CE609B-F053-10E4-4081-9D125D892F04}"/>
            </a:ext>
          </a:extLst>
        </p:cNvPr>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4" name="Rectangle 718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6" name="Rectangle 718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8" name="Rectangle 718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0" name="Rectangle 718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E21C9-6190-1230-36EA-7772439C1A62}"/>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BARRIER 2 – Theory Analysis</a:t>
            </a:r>
          </a:p>
        </p:txBody>
      </p:sp>
      <p:sp>
        <p:nvSpPr>
          <p:cNvPr id="3" name="Content Placeholder 2">
            <a:extLst>
              <a:ext uri="{FF2B5EF4-FFF2-40B4-BE49-F238E27FC236}">
                <a16:creationId xmlns:a16="http://schemas.microsoft.com/office/drawing/2014/main" id="{5DC6FFEB-7D1E-2352-5F30-AA59C267A83F}"/>
              </a:ext>
            </a:extLst>
          </p:cNvPr>
          <p:cNvSpPr>
            <a:spLocks noGrp="1"/>
          </p:cNvSpPr>
          <p:nvPr>
            <p:ph idx="1"/>
          </p:nvPr>
        </p:nvSpPr>
        <p:spPr>
          <a:xfrm>
            <a:off x="263856" y="2070719"/>
            <a:ext cx="8332826" cy="1119982"/>
          </a:xfrm>
        </p:spPr>
        <p:txBody>
          <a:bodyPr anchor="ctr">
            <a:normAutofit fontScale="25000" lnSpcReduction="20000"/>
          </a:bodyPr>
          <a:lstStyle/>
          <a:p>
            <a:pPr marL="0" indent="0">
              <a:buNone/>
            </a:pPr>
            <a:r>
              <a:rPr lang="en-GB" sz="500" dirty="0"/>
              <a:t>• </a:t>
            </a:r>
            <a:r>
              <a:rPr lang="en-GB" sz="9600" b="1" dirty="0"/>
              <a:t>Berlo SMCR communication model</a:t>
            </a:r>
          </a:p>
          <a:p>
            <a:pPr marL="0" indent="0">
              <a:buNone/>
            </a:pPr>
            <a:endParaRPr lang="en-GB" sz="9600" dirty="0"/>
          </a:p>
          <a:p>
            <a:pPr marL="0" indent="0">
              <a:buNone/>
            </a:pPr>
            <a:r>
              <a:rPr lang="en-GB" sz="9600" dirty="0"/>
              <a:t>• </a:t>
            </a:r>
            <a:r>
              <a:rPr lang="en-GB" sz="9600" b="1" dirty="0"/>
              <a:t>Source: </a:t>
            </a:r>
            <a:r>
              <a:rPr lang="en-GB" sz="9600" dirty="0"/>
              <a:t>Gary</a:t>
            </a:r>
          </a:p>
          <a:p>
            <a:pPr marL="0" indent="0">
              <a:buNone/>
            </a:pPr>
            <a:endParaRPr lang="en-GB" sz="9600" dirty="0"/>
          </a:p>
          <a:p>
            <a:pPr marL="0" indent="0">
              <a:buNone/>
            </a:pPr>
            <a:r>
              <a:rPr lang="en-GB" sz="9600" dirty="0"/>
              <a:t>• </a:t>
            </a:r>
            <a:r>
              <a:rPr lang="en-GB" sz="9600" b="1" dirty="0"/>
              <a:t>Message: </a:t>
            </a:r>
            <a:r>
              <a:rPr lang="en-GB" sz="9600" dirty="0"/>
              <a:t>hygiene instructions</a:t>
            </a:r>
          </a:p>
          <a:p>
            <a:pPr marL="0" indent="0">
              <a:buNone/>
            </a:pPr>
            <a:endParaRPr lang="en-GB" sz="9600" dirty="0"/>
          </a:p>
          <a:p>
            <a:pPr marL="0" indent="0">
              <a:buNone/>
            </a:pPr>
            <a:r>
              <a:rPr lang="en-GB" sz="9600" dirty="0"/>
              <a:t>• </a:t>
            </a:r>
            <a:r>
              <a:rPr lang="en-GB" sz="9600" b="1" dirty="0"/>
              <a:t>Channel: </a:t>
            </a:r>
            <a:r>
              <a:rPr lang="en-GB" sz="9600" dirty="0"/>
              <a:t>verbal communication</a:t>
            </a:r>
          </a:p>
          <a:p>
            <a:pPr marL="0" indent="0">
              <a:buNone/>
            </a:pPr>
            <a:endParaRPr lang="en-GB" sz="9600" dirty="0"/>
          </a:p>
          <a:p>
            <a:pPr marL="0" indent="0">
              <a:buNone/>
            </a:pPr>
            <a:r>
              <a:rPr lang="en-GB" sz="9600" dirty="0"/>
              <a:t>• </a:t>
            </a:r>
            <a:r>
              <a:rPr lang="en-GB" sz="9600" b="1" dirty="0"/>
              <a:t>Receiver: </a:t>
            </a:r>
            <a:r>
              <a:rPr lang="en-GB" sz="9600" dirty="0"/>
              <a:t>workers with different language</a:t>
            </a:r>
          </a:p>
          <a:p>
            <a:pPr marL="0" indent="0">
              <a:buNone/>
            </a:pPr>
            <a:r>
              <a:rPr lang="en-GB" sz="9600" dirty="0"/>
              <a:t>skills</a:t>
            </a:r>
          </a:p>
          <a:p>
            <a:pPr marL="0" indent="0">
              <a:buNone/>
            </a:pPr>
            <a:endParaRPr lang="en-GB" sz="9600" dirty="0"/>
          </a:p>
          <a:p>
            <a:pPr marL="0" indent="0">
              <a:buNone/>
            </a:pPr>
            <a:r>
              <a:rPr lang="en-GB" sz="9600" dirty="0"/>
              <a:t>• Differences affect encoding and decoding</a:t>
            </a:r>
          </a:p>
          <a:p>
            <a:pPr marL="0" indent="0">
              <a:buNone/>
            </a:pPr>
            <a:r>
              <a:rPr lang="en-GB" sz="9600" dirty="0"/>
              <a:t>(Berlo, 1960)</a:t>
            </a:r>
          </a:p>
        </p:txBody>
      </p:sp>
      <p:sp>
        <p:nvSpPr>
          <p:cNvPr id="5" name="Slide Number Placeholder 4">
            <a:extLst>
              <a:ext uri="{FF2B5EF4-FFF2-40B4-BE49-F238E27FC236}">
                <a16:creationId xmlns:a16="http://schemas.microsoft.com/office/drawing/2014/main" id="{9DFD7D93-65D6-AA5C-6E27-0AAA646B31C1}"/>
              </a:ext>
            </a:extLst>
          </p:cNvPr>
          <p:cNvSpPr>
            <a:spLocks noGrp="1"/>
          </p:cNvSpPr>
          <p:nvPr>
            <p:ph type="sldNum" sz="quarter" idx="12"/>
          </p:nvPr>
        </p:nvSpPr>
        <p:spPr>
          <a:xfrm>
            <a:off x="11704320" y="6455431"/>
            <a:ext cx="445913" cy="365125"/>
          </a:xfrm>
        </p:spPr>
        <p:txBody>
          <a:bodyPr>
            <a:normAutofit/>
          </a:bodyPr>
          <a:lstStyle/>
          <a:p>
            <a:pPr>
              <a:spcAft>
                <a:spcPts val="600"/>
              </a:spcAft>
            </a:pPr>
            <a:fld id="{454682FA-2E9E-4DCC-AFA0-70701551065F}" type="slidenum">
              <a:rPr lang="en-GB" sz="1100">
                <a:solidFill>
                  <a:srgbClr val="FFFFFF"/>
                </a:solidFill>
              </a:rPr>
              <a:pPr>
                <a:spcAft>
                  <a:spcPts val="600"/>
                </a:spcAft>
              </a:pPr>
              <a:t>10</a:t>
            </a:fld>
            <a:endParaRPr lang="en-GB" sz="1100">
              <a:solidFill>
                <a:srgbClr val="FFFFFF"/>
              </a:solidFill>
            </a:endParaRPr>
          </a:p>
        </p:txBody>
      </p:sp>
      <p:pic>
        <p:nvPicPr>
          <p:cNvPr id="12" name="Picture 11" descr="The diagram illustrates the SMCR model of communication, which includes source, message, channel, receiver, and various skills and elements such as hearing, seeing, touching, smelling, tasting, and culture.&#10;&#10;AI-generated content may be incorrect.">
            <a:extLst>
              <a:ext uri="{FF2B5EF4-FFF2-40B4-BE49-F238E27FC236}">
                <a16:creationId xmlns:a16="http://schemas.microsoft.com/office/drawing/2014/main" id="{AAE6449F-10DB-D2EC-112C-5FCEA47DADD3}"/>
              </a:ext>
            </a:extLst>
          </p:cNvPr>
          <p:cNvPicPr>
            <a:picLocks noChangeAspect="1"/>
          </p:cNvPicPr>
          <p:nvPr/>
        </p:nvPicPr>
        <p:blipFill>
          <a:blip r:embed="rId2"/>
          <a:stretch>
            <a:fillRect/>
          </a:stretch>
        </p:blipFill>
        <p:spPr>
          <a:xfrm>
            <a:off x="5270089" y="0"/>
            <a:ext cx="6935245" cy="3190701"/>
          </a:xfrm>
          <a:prstGeom prst="rect">
            <a:avLst/>
          </a:prstGeom>
        </p:spPr>
      </p:pic>
    </p:spTree>
    <p:extLst>
      <p:ext uri="{BB962C8B-B14F-4D97-AF65-F5344CB8AC3E}">
        <p14:creationId xmlns:p14="http://schemas.microsoft.com/office/powerpoint/2010/main" val="657893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4FA327-F599-9EB9-B655-A4413B9B0259}"/>
            </a:ext>
          </a:extLst>
        </p:cNvPr>
        <p:cNvGrpSpPr/>
        <p:nvPr/>
      </p:nvGrpSpPr>
      <p:grpSpPr>
        <a:xfrm>
          <a:off x="0" y="0"/>
          <a:ext cx="0" cy="0"/>
          <a:chOff x="0" y="0"/>
          <a:chExt cx="0" cy="0"/>
        </a:xfrm>
      </p:grpSpPr>
      <p:sp useBgFill="1">
        <p:nvSpPr>
          <p:cNvPr id="8209" name="Rectangle 820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3" name="Rectangle 82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5" name="Rectangle 82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FC136E-9817-DCC1-B0A3-5F1DAEADA3D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BARRIER 2 - Solution</a:t>
            </a:r>
          </a:p>
        </p:txBody>
      </p:sp>
      <p:sp>
        <p:nvSpPr>
          <p:cNvPr id="5" name="Slide Number Placeholder 4">
            <a:extLst>
              <a:ext uri="{FF2B5EF4-FFF2-40B4-BE49-F238E27FC236}">
                <a16:creationId xmlns:a16="http://schemas.microsoft.com/office/drawing/2014/main" id="{82DBB117-4A0E-04A3-A60D-F2E7D972F0CB}"/>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graphicFrame>
        <p:nvGraphicFramePr>
          <p:cNvPr id="8205" name="Content Placeholder 2">
            <a:extLst>
              <a:ext uri="{FF2B5EF4-FFF2-40B4-BE49-F238E27FC236}">
                <a16:creationId xmlns:a16="http://schemas.microsoft.com/office/drawing/2014/main" id="{75790D6C-C74B-2AD6-3059-EC300CAC08F2}"/>
              </a:ext>
            </a:extLst>
          </p:cNvPr>
          <p:cNvGraphicFramePr>
            <a:graphicFrameLocks noGrp="1"/>
          </p:cNvGraphicFramePr>
          <p:nvPr>
            <p:ph idx="1"/>
            <p:extLst>
              <p:ext uri="{D42A27DB-BD31-4B8C-83A1-F6EECF244321}">
                <p14:modId xmlns:p14="http://schemas.microsoft.com/office/powerpoint/2010/main" val="122689643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957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C0499-FD48-472A-67E4-6B88A6C1411E}"/>
              </a:ext>
            </a:extLst>
          </p:cNvPr>
          <p:cNvSpPr>
            <a:spLocks noGrp="1"/>
          </p:cNvSpPr>
          <p:nvPr>
            <p:ph type="title"/>
          </p:nvPr>
        </p:nvSpPr>
        <p:spPr>
          <a:xfrm>
            <a:off x="1371599" y="5510253"/>
            <a:ext cx="9895951" cy="1033669"/>
          </a:xfrm>
        </p:spPr>
        <p:txBody>
          <a:bodyPr vert="horz" lIns="91440" tIns="45720" rIns="91440" bIns="45720" rtlCol="0" anchor="ctr">
            <a:normAutofit/>
          </a:bodyPr>
          <a:lstStyle/>
          <a:p>
            <a:r>
              <a:rPr lang="en-US" sz="4000" kern="1200">
                <a:solidFill>
                  <a:srgbClr val="FFFFFF"/>
                </a:solidFill>
                <a:latin typeface="+mj-lt"/>
                <a:ea typeface="+mj-ea"/>
                <a:cs typeface="+mj-cs"/>
              </a:rPr>
              <a:t>Barrier 2 – Solution Model</a:t>
            </a:r>
          </a:p>
        </p:txBody>
      </p:sp>
      <p:pic>
        <p:nvPicPr>
          <p:cNvPr id="12" name="Content Placeholder 11" descr="The image illustrates the SMCR Model of communication, detailing the process from encoding messages at the source to decoding them at the receiver, including various communication skills, sensory elements, and social systems.&#10;&#10;AI-generated content may be incorrect.">
            <a:extLst>
              <a:ext uri="{FF2B5EF4-FFF2-40B4-BE49-F238E27FC236}">
                <a16:creationId xmlns:a16="http://schemas.microsoft.com/office/drawing/2014/main" id="{956174B3-0097-DF7A-A99C-95D9CB2EA3C7}"/>
              </a:ext>
            </a:extLst>
          </p:cNvPr>
          <p:cNvPicPr>
            <a:picLocks noGrp="1" noChangeAspect="1"/>
          </p:cNvPicPr>
          <p:nvPr>
            <p:ph sz="half" idx="1"/>
          </p:nvPr>
        </p:nvPicPr>
        <p:blipFill>
          <a:blip r:embed="rId2"/>
          <a:stretch>
            <a:fillRect/>
          </a:stretch>
        </p:blipFill>
        <p:spPr>
          <a:xfrm>
            <a:off x="-13335" y="6692"/>
            <a:ext cx="6465893" cy="5259710"/>
          </a:xfrm>
          <a:prstGeom prst="rect">
            <a:avLst/>
          </a:prstGeom>
        </p:spPr>
      </p:pic>
      <p:sp>
        <p:nvSpPr>
          <p:cNvPr id="24" name="Content Placeholder 13">
            <a:extLst>
              <a:ext uri="{FF2B5EF4-FFF2-40B4-BE49-F238E27FC236}">
                <a16:creationId xmlns:a16="http://schemas.microsoft.com/office/drawing/2014/main" id="{9DDDDEA7-A2EA-73E2-8452-8008A25187C4}"/>
              </a:ext>
            </a:extLst>
          </p:cNvPr>
          <p:cNvSpPr>
            <a:spLocks noGrp="1"/>
          </p:cNvSpPr>
          <p:nvPr>
            <p:ph sz="half" idx="2"/>
          </p:nvPr>
        </p:nvSpPr>
        <p:spPr>
          <a:xfrm>
            <a:off x="6349042" y="0"/>
            <a:ext cx="5801191" cy="5259710"/>
          </a:xfrm>
        </p:spPr>
        <p:txBody>
          <a:bodyPr vert="horz" lIns="91440" tIns="45720" rIns="91440" bIns="45720" rtlCol="0" anchor="ctr">
            <a:normAutofit lnSpcReduction="10000"/>
          </a:bodyPr>
          <a:lstStyle/>
          <a:p>
            <a:r>
              <a:rPr lang="en-GB" sz="2000" b="1" dirty="0"/>
              <a:t>Source (Sender): </a:t>
            </a:r>
            <a:r>
              <a:rPr lang="en-GB" sz="2000" dirty="0"/>
              <a:t>Manager / Supervisor</a:t>
            </a:r>
          </a:p>
          <a:p>
            <a:r>
              <a:rPr lang="en-GB" sz="2000" dirty="0"/>
              <a:t>• </a:t>
            </a:r>
            <a:r>
              <a:rPr lang="en-GB" sz="2000" b="1" dirty="0"/>
              <a:t>Message</a:t>
            </a:r>
            <a:r>
              <a:rPr lang="en-GB" sz="2000" dirty="0"/>
              <a:t>: Work instructions and safety information</a:t>
            </a:r>
          </a:p>
          <a:p>
            <a:r>
              <a:rPr lang="en-GB" sz="2000" dirty="0"/>
              <a:t>• </a:t>
            </a:r>
            <a:r>
              <a:rPr lang="en-GB" sz="2000" b="1" dirty="0"/>
              <a:t>Channel:</a:t>
            </a:r>
            <a:r>
              <a:rPr lang="en-GB" sz="2000" dirty="0"/>
              <a:t> Training materials, diagrams, visual instructions, and speaking</a:t>
            </a:r>
          </a:p>
          <a:p>
            <a:r>
              <a:rPr lang="en-GB" sz="2000" dirty="0"/>
              <a:t>• </a:t>
            </a:r>
            <a:r>
              <a:rPr lang="en-GB" sz="2000" b="1" dirty="0"/>
              <a:t>Receiver: </a:t>
            </a:r>
            <a:r>
              <a:rPr lang="en-GB" sz="2000" dirty="0"/>
              <a:t>Workers who speak different languages</a:t>
            </a:r>
          </a:p>
          <a:p>
            <a:r>
              <a:rPr lang="en-GB" sz="2000" dirty="0"/>
              <a:t>• </a:t>
            </a:r>
            <a:r>
              <a:rPr lang="en-GB" sz="2000" b="1" dirty="0"/>
              <a:t>Problem (Barrier): </a:t>
            </a:r>
            <a:r>
              <a:rPr lang="en-GB" sz="2000" dirty="0"/>
              <a:t>Language differences make it hard to understand</a:t>
            </a:r>
          </a:p>
          <a:p>
            <a:r>
              <a:rPr lang="en-GB" sz="2000" dirty="0"/>
              <a:t>• </a:t>
            </a:r>
            <a:r>
              <a:rPr lang="en-GB" sz="2000" b="1" dirty="0"/>
              <a:t>Solution: </a:t>
            </a:r>
            <a:r>
              <a:rPr lang="en-GB" sz="2000" dirty="0"/>
              <a:t>Use multilingual training materials, diagrams, bilingual supervisors, and English support training</a:t>
            </a:r>
          </a:p>
          <a:p>
            <a:r>
              <a:rPr lang="en-GB" sz="2000" dirty="0"/>
              <a:t>• </a:t>
            </a:r>
            <a:r>
              <a:rPr lang="en-GB" sz="2000" b="1" dirty="0"/>
              <a:t>Feedback: </a:t>
            </a:r>
            <a:r>
              <a:rPr lang="en-GB" sz="2000" dirty="0"/>
              <a:t>Workers ask questions or show if they understand</a:t>
            </a:r>
          </a:p>
          <a:p>
            <a:r>
              <a:rPr lang="en-GB" sz="2000" dirty="0"/>
              <a:t>• </a:t>
            </a:r>
            <a:r>
              <a:rPr lang="en-GB" sz="2000" b="1" dirty="0"/>
              <a:t>Result: </a:t>
            </a:r>
            <a:r>
              <a:rPr lang="en-GB" sz="2000" dirty="0"/>
              <a:t>Better understanding and fewer mistakes at work</a:t>
            </a:r>
            <a:endParaRPr lang="en-US" sz="2000" dirty="0"/>
          </a:p>
        </p:txBody>
      </p:sp>
      <p:sp>
        <p:nvSpPr>
          <p:cNvPr id="4" name="Slide Number Placeholder 3">
            <a:extLst>
              <a:ext uri="{FF2B5EF4-FFF2-40B4-BE49-F238E27FC236}">
                <a16:creationId xmlns:a16="http://schemas.microsoft.com/office/drawing/2014/main" id="{A3886339-86BB-D068-4E4B-6F5220CC886C}"/>
              </a:ext>
            </a:extLst>
          </p:cNvPr>
          <p:cNvSpPr>
            <a:spLocks noGrp="1"/>
          </p:cNvSpPr>
          <p:nvPr>
            <p:ph type="sldNum" sz="quarter" idx="12"/>
          </p:nvPr>
        </p:nvSpPr>
        <p:spPr>
          <a:xfrm>
            <a:off x="11704320" y="6455431"/>
            <a:ext cx="445913" cy="365125"/>
          </a:xfrm>
        </p:spPr>
        <p:txBody>
          <a:bodyPr vert="horz" lIns="91440" tIns="45720" rIns="91440" bIns="45720" rtlCol="0" anchor="ctr">
            <a:normAutofit/>
          </a:bodyPr>
          <a:lstStyle/>
          <a:p>
            <a:pPr defTabSz="914400">
              <a:spcAft>
                <a:spcPts val="600"/>
              </a:spcAft>
            </a:pPr>
            <a:fld id="{454682FA-2E9E-4DCC-AFA0-70701551065F}" type="slidenum">
              <a:rPr lang="en-US" sz="1100">
                <a:solidFill>
                  <a:srgbClr val="FFFFFF"/>
                </a:solidFill>
              </a:rPr>
              <a:pPr defTabSz="914400">
                <a:spcAft>
                  <a:spcPts val="600"/>
                </a:spcAft>
              </a:pPr>
              <a:t>12</a:t>
            </a:fld>
            <a:endParaRPr lang="en-US" sz="1100">
              <a:solidFill>
                <a:srgbClr val="FFFFFF"/>
              </a:solidFill>
            </a:endParaRPr>
          </a:p>
        </p:txBody>
      </p:sp>
    </p:spTree>
    <p:extLst>
      <p:ext uri="{BB962C8B-B14F-4D97-AF65-F5344CB8AC3E}">
        <p14:creationId xmlns:p14="http://schemas.microsoft.com/office/powerpoint/2010/main" val="2000496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C88E56-3BC4-2E17-1017-4A47762465D2}"/>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BARRIER 2 - CONCLUSION</a:t>
            </a:r>
          </a:p>
        </p:txBody>
      </p:sp>
      <p:sp>
        <p:nvSpPr>
          <p:cNvPr id="5" name="Slide Number Placeholder 4">
            <a:extLst>
              <a:ext uri="{FF2B5EF4-FFF2-40B4-BE49-F238E27FC236}">
                <a16:creationId xmlns:a16="http://schemas.microsoft.com/office/drawing/2014/main" id="{9CB461EB-8DEF-0B7C-7ACD-8A3CD8963E3D}"/>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defTabSz="914400">
              <a:spcAft>
                <a:spcPts val="600"/>
              </a:spcAft>
            </a:pPr>
            <a:fld id="{454682FA-2E9E-4DCC-AFA0-70701551065F}" type="slidenum">
              <a:rPr lang="en-US" sz="1100">
                <a:solidFill>
                  <a:schemeClr val="tx1">
                    <a:lumMod val="50000"/>
                    <a:lumOff val="50000"/>
                  </a:schemeClr>
                </a:solidFill>
              </a:rPr>
              <a:pPr defTabSz="914400">
                <a:spcAft>
                  <a:spcPts val="600"/>
                </a:spcAft>
              </a:pPr>
              <a:t>13</a:t>
            </a:fld>
            <a:endParaRPr lang="en-US" sz="1100">
              <a:solidFill>
                <a:schemeClr val="tx1">
                  <a:lumMod val="50000"/>
                  <a:lumOff val="50000"/>
                </a:schemeClr>
              </a:solidFill>
            </a:endParaRPr>
          </a:p>
        </p:txBody>
      </p:sp>
      <p:graphicFrame>
        <p:nvGraphicFramePr>
          <p:cNvPr id="7" name="Content Placeholder 2">
            <a:extLst>
              <a:ext uri="{FF2B5EF4-FFF2-40B4-BE49-F238E27FC236}">
                <a16:creationId xmlns:a16="http://schemas.microsoft.com/office/drawing/2014/main" id="{E40D91FF-4BDE-AE8C-AEB9-B5B6A511D3FD}"/>
              </a:ext>
            </a:extLst>
          </p:cNvPr>
          <p:cNvGraphicFramePr>
            <a:graphicFrameLocks noGrp="1"/>
          </p:cNvGraphicFramePr>
          <p:nvPr>
            <p:ph sz="half" idx="1"/>
            <p:extLst>
              <p:ext uri="{D42A27DB-BD31-4B8C-83A1-F6EECF244321}">
                <p14:modId xmlns:p14="http://schemas.microsoft.com/office/powerpoint/2010/main" val="1479633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247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9DFA9-B77C-2E50-F092-161F168D07BF}"/>
            </a:ext>
          </a:extLst>
        </p:cNvPr>
        <p:cNvGrpSpPr/>
        <p:nvPr/>
      </p:nvGrpSpPr>
      <p:grpSpPr>
        <a:xfrm>
          <a:off x="0" y="0"/>
          <a:ext cx="0" cy="0"/>
          <a:chOff x="0" y="0"/>
          <a:chExt cx="0" cy="0"/>
        </a:xfrm>
      </p:grpSpPr>
      <p:sp useBgFill="1">
        <p:nvSpPr>
          <p:cNvPr id="9232" name="Rectangle 92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4" name="Rectangle 92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6" name="Rectangle 92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8" name="Rectangle 92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40" name="Freeform: Shape 92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242" name="Rectangle 92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508E5-699C-85C6-7B6C-DFD6A90395D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BARRIER 3 – Generational/Age</a:t>
            </a:r>
            <a:br>
              <a:rPr lang="en-GB" sz="4000" dirty="0">
                <a:solidFill>
                  <a:srgbClr val="FFFFFF"/>
                </a:solidFill>
              </a:rPr>
            </a:br>
            <a:r>
              <a:rPr lang="en-GB" sz="4000" dirty="0">
                <a:solidFill>
                  <a:srgbClr val="FFFFFF"/>
                </a:solidFill>
              </a:rPr>
              <a:t>(Problem)</a:t>
            </a:r>
          </a:p>
        </p:txBody>
      </p:sp>
      <p:sp>
        <p:nvSpPr>
          <p:cNvPr id="3" name="Content Placeholder 2">
            <a:extLst>
              <a:ext uri="{FF2B5EF4-FFF2-40B4-BE49-F238E27FC236}">
                <a16:creationId xmlns:a16="http://schemas.microsoft.com/office/drawing/2014/main" id="{7F2E1911-381A-86C8-46F2-AAACDCD277D1}"/>
              </a:ext>
            </a:extLst>
          </p:cNvPr>
          <p:cNvSpPr>
            <a:spLocks noGrp="1"/>
          </p:cNvSpPr>
          <p:nvPr>
            <p:ph idx="1"/>
          </p:nvPr>
        </p:nvSpPr>
        <p:spPr>
          <a:xfrm>
            <a:off x="4581727" y="649480"/>
            <a:ext cx="7253715" cy="5546047"/>
          </a:xfrm>
        </p:spPr>
        <p:txBody>
          <a:bodyPr anchor="ctr">
            <a:normAutofit lnSpcReduction="10000"/>
          </a:bodyPr>
          <a:lstStyle/>
          <a:p>
            <a:pPr marL="0" indent="0">
              <a:buNone/>
            </a:pPr>
            <a:r>
              <a:rPr lang="en-GB" sz="1900" dirty="0"/>
              <a:t>• </a:t>
            </a:r>
            <a:r>
              <a:rPr lang="en-GB" dirty="0"/>
              <a:t>Workforce aged 16–60</a:t>
            </a:r>
          </a:p>
          <a:p>
            <a:pPr marL="0" indent="0">
              <a:buNone/>
            </a:pPr>
            <a:endParaRPr lang="en-GB" dirty="0"/>
          </a:p>
          <a:p>
            <a:pPr marL="0" indent="0">
              <a:buNone/>
            </a:pPr>
            <a:r>
              <a:rPr lang="en-GB" dirty="0"/>
              <a:t>• Younger workers lack work experience</a:t>
            </a:r>
          </a:p>
          <a:p>
            <a:pPr marL="0" indent="0">
              <a:buNone/>
            </a:pPr>
            <a:endParaRPr lang="en-GB" dirty="0"/>
          </a:p>
          <a:p>
            <a:pPr marL="0" indent="0">
              <a:buNone/>
            </a:pPr>
            <a:r>
              <a:rPr lang="en-GB" dirty="0"/>
              <a:t>• Older workers understand instructions</a:t>
            </a:r>
          </a:p>
          <a:p>
            <a:pPr marL="0" indent="0">
              <a:buNone/>
            </a:pPr>
            <a:r>
              <a:rPr lang="en-GB" dirty="0"/>
              <a:t>better</a:t>
            </a:r>
          </a:p>
          <a:p>
            <a:pPr marL="0" indent="0">
              <a:buNone/>
            </a:pPr>
            <a:endParaRPr lang="en-GB" dirty="0"/>
          </a:p>
          <a:p>
            <a:pPr marL="0" indent="0">
              <a:buNone/>
            </a:pPr>
            <a:r>
              <a:rPr lang="en-GB" dirty="0"/>
              <a:t>• Different learning styles between</a:t>
            </a:r>
          </a:p>
          <a:p>
            <a:pPr marL="0" indent="0">
              <a:buNone/>
            </a:pPr>
            <a:r>
              <a:rPr lang="en-GB" dirty="0"/>
              <a:t>generations</a:t>
            </a:r>
          </a:p>
          <a:p>
            <a:pPr marL="0" indent="0">
              <a:buNone/>
            </a:pPr>
            <a:endParaRPr lang="en-GB" dirty="0"/>
          </a:p>
          <a:p>
            <a:pPr marL="0" indent="0">
              <a:buNone/>
            </a:pPr>
            <a:r>
              <a:rPr lang="en-GB" dirty="0"/>
              <a:t>• Causes misunderstanding of procedures</a:t>
            </a:r>
          </a:p>
        </p:txBody>
      </p:sp>
      <p:sp>
        <p:nvSpPr>
          <p:cNvPr id="5" name="Slide Number Placeholder 4">
            <a:extLst>
              <a:ext uri="{FF2B5EF4-FFF2-40B4-BE49-F238E27FC236}">
                <a16:creationId xmlns:a16="http://schemas.microsoft.com/office/drawing/2014/main" id="{3836FAAA-726C-B61D-3C06-CCC42BDC2973}"/>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14</a:t>
            </a:fld>
            <a:endParaRPr lang="en-GB" sz="1100">
              <a:solidFill>
                <a:schemeClr val="tx1">
                  <a:lumMod val="50000"/>
                  <a:lumOff val="50000"/>
                </a:schemeClr>
              </a:solidFill>
            </a:endParaRPr>
          </a:p>
        </p:txBody>
      </p:sp>
    </p:spTree>
    <p:extLst>
      <p:ext uri="{BB962C8B-B14F-4D97-AF65-F5344CB8AC3E}">
        <p14:creationId xmlns:p14="http://schemas.microsoft.com/office/powerpoint/2010/main" val="2372727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F356A8-F335-3314-3C78-19A72BE1358F}"/>
            </a:ext>
          </a:extLst>
        </p:cNvPr>
        <p:cNvGrpSpPr/>
        <p:nvPr/>
      </p:nvGrpSpPr>
      <p:grpSpPr>
        <a:xfrm>
          <a:off x="0" y="0"/>
          <a:ext cx="0" cy="0"/>
          <a:chOff x="0" y="0"/>
          <a:chExt cx="0" cy="0"/>
        </a:xfrm>
      </p:grpSpPr>
      <p:sp useBgFill="1">
        <p:nvSpPr>
          <p:cNvPr id="10256" name="Rectangle 1025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8" name="Rectangle 1025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0" name="Rectangle 1025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2" name="Rectangle 1026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64" name="Freeform: Shape 1026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66" name="Rectangle 1026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B7561-6DB4-0BD1-7FD9-12AFE43A615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 3 – Theory Analysis</a:t>
            </a:r>
          </a:p>
        </p:txBody>
      </p:sp>
      <p:sp>
        <p:nvSpPr>
          <p:cNvPr id="3" name="Content Placeholder 2">
            <a:extLst>
              <a:ext uri="{FF2B5EF4-FFF2-40B4-BE49-F238E27FC236}">
                <a16:creationId xmlns:a16="http://schemas.microsoft.com/office/drawing/2014/main" id="{08CE12F5-9965-7346-0014-C6E519E47A02}"/>
              </a:ext>
            </a:extLst>
          </p:cNvPr>
          <p:cNvSpPr>
            <a:spLocks noGrp="1"/>
          </p:cNvSpPr>
          <p:nvPr>
            <p:ph idx="1"/>
          </p:nvPr>
        </p:nvSpPr>
        <p:spPr>
          <a:xfrm>
            <a:off x="4037827" y="10138"/>
            <a:ext cx="8151125" cy="3836647"/>
          </a:xfrm>
        </p:spPr>
        <p:txBody>
          <a:bodyPr anchor="ctr">
            <a:noAutofit/>
          </a:bodyPr>
          <a:lstStyle/>
          <a:p>
            <a:pPr marL="0" indent="0">
              <a:buNone/>
            </a:pPr>
            <a:r>
              <a:rPr lang="en-GB" sz="2400" b="1" dirty="0"/>
              <a:t>Schramm Communication Model</a:t>
            </a:r>
          </a:p>
          <a:p>
            <a:pPr marL="0" indent="0">
              <a:buNone/>
            </a:pPr>
            <a:endParaRPr lang="en-GB" sz="2400" dirty="0"/>
          </a:p>
          <a:p>
            <a:pPr marL="0" indent="0">
              <a:buNone/>
            </a:pPr>
            <a:r>
              <a:rPr lang="en-GB" sz="2400" dirty="0"/>
              <a:t>• </a:t>
            </a:r>
            <a:r>
              <a:rPr lang="en-GB" sz="2400" b="1" dirty="0"/>
              <a:t>Sender: </a:t>
            </a:r>
            <a:r>
              <a:rPr lang="en-GB" sz="2400" dirty="0"/>
              <a:t>Manager</a:t>
            </a:r>
          </a:p>
          <a:p>
            <a:pPr marL="0" indent="0">
              <a:buNone/>
            </a:pPr>
            <a:r>
              <a:rPr lang="en-GB" sz="2400" dirty="0"/>
              <a:t>• </a:t>
            </a:r>
            <a:r>
              <a:rPr lang="en-GB" sz="2400" b="1" dirty="0"/>
              <a:t>Message: </a:t>
            </a:r>
            <a:r>
              <a:rPr lang="en-GB" sz="2400" dirty="0"/>
              <a:t>Food safety instructions</a:t>
            </a:r>
          </a:p>
          <a:p>
            <a:pPr marL="0" indent="0">
              <a:buNone/>
            </a:pPr>
            <a:r>
              <a:rPr lang="en-GB" sz="2400" dirty="0"/>
              <a:t>• </a:t>
            </a:r>
            <a:r>
              <a:rPr lang="en-GB" sz="2400" b="1" dirty="0"/>
              <a:t>Channel: </a:t>
            </a:r>
            <a:r>
              <a:rPr lang="en-GB" sz="2400" dirty="0"/>
              <a:t>Verbal and written communication</a:t>
            </a:r>
          </a:p>
          <a:p>
            <a:pPr marL="0" indent="0">
              <a:buNone/>
            </a:pPr>
            <a:r>
              <a:rPr lang="en-GB" sz="2400" dirty="0"/>
              <a:t>• </a:t>
            </a:r>
            <a:r>
              <a:rPr lang="en-GB" sz="2400" b="1" dirty="0"/>
              <a:t>Receiver: </a:t>
            </a:r>
            <a:r>
              <a:rPr lang="en-GB" sz="2400" dirty="0"/>
              <a:t>Younger employees</a:t>
            </a:r>
          </a:p>
          <a:p>
            <a:pPr marL="0" indent="0">
              <a:buNone/>
            </a:pPr>
            <a:r>
              <a:rPr lang="en-GB" sz="2400" dirty="0"/>
              <a:t>• </a:t>
            </a:r>
            <a:r>
              <a:rPr lang="en-GB" sz="2400" b="1" dirty="0"/>
              <a:t>Field of Experience: </a:t>
            </a:r>
            <a:r>
              <a:rPr lang="en-GB" sz="2400" dirty="0"/>
              <a:t>Workers have little knowledge about food safety</a:t>
            </a:r>
          </a:p>
          <a:p>
            <a:pPr marL="0" indent="0">
              <a:buNone/>
            </a:pPr>
            <a:r>
              <a:rPr lang="en-GB" sz="2400" dirty="0"/>
              <a:t>• </a:t>
            </a:r>
            <a:r>
              <a:rPr lang="en-GB" sz="2400" b="1" dirty="0"/>
              <a:t>Problem:</a:t>
            </a:r>
            <a:r>
              <a:rPr lang="en-GB" sz="2400" dirty="0"/>
              <a:t> They cannot understand the message properly</a:t>
            </a:r>
          </a:p>
          <a:p>
            <a:pPr marL="0" indent="0">
              <a:buNone/>
            </a:pPr>
            <a:r>
              <a:rPr lang="en-GB" sz="2400" dirty="0"/>
              <a:t>• </a:t>
            </a:r>
            <a:r>
              <a:rPr lang="en-GB" sz="2400" b="1" dirty="0"/>
              <a:t>Feedback: </a:t>
            </a:r>
            <a:r>
              <a:rPr lang="en-GB" sz="2400" dirty="0"/>
              <a:t>Workers may make mistakes or ask questions</a:t>
            </a:r>
          </a:p>
          <a:p>
            <a:pPr marL="0" indent="0">
              <a:buNone/>
            </a:pPr>
            <a:r>
              <a:rPr lang="en-GB" sz="2400" dirty="0"/>
              <a:t>• </a:t>
            </a:r>
            <a:r>
              <a:rPr lang="en-GB" sz="2400" b="1" dirty="0"/>
              <a:t>Result: </a:t>
            </a:r>
            <a:r>
              <a:rPr lang="en-GB" sz="2400" dirty="0"/>
              <a:t>Poor understanding because of lack of experience</a:t>
            </a:r>
          </a:p>
        </p:txBody>
      </p:sp>
      <p:sp>
        <p:nvSpPr>
          <p:cNvPr id="5" name="Slide Number Placeholder 4">
            <a:extLst>
              <a:ext uri="{FF2B5EF4-FFF2-40B4-BE49-F238E27FC236}">
                <a16:creationId xmlns:a16="http://schemas.microsoft.com/office/drawing/2014/main" id="{E2F10191-43C0-2F7C-3DC3-707C15C214E7}"/>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15</a:t>
            </a:fld>
            <a:endParaRPr lang="en-GB" sz="1100">
              <a:solidFill>
                <a:schemeClr val="tx1">
                  <a:lumMod val="50000"/>
                  <a:lumOff val="50000"/>
                </a:schemeClr>
              </a:solidFill>
            </a:endParaRPr>
          </a:p>
        </p:txBody>
      </p:sp>
      <p:pic>
        <p:nvPicPr>
          <p:cNvPr id="8" name="Picture 7" descr="The diagram illustrates a communication process involving an encoder, decoder, interpreter, and a feedback loop between source and destination.&#10;&#10;AI-generated content may be incorrect.">
            <a:extLst>
              <a:ext uri="{FF2B5EF4-FFF2-40B4-BE49-F238E27FC236}">
                <a16:creationId xmlns:a16="http://schemas.microsoft.com/office/drawing/2014/main" id="{7CA76B5A-5B55-0A2D-DCD2-EA6D9464D271}"/>
              </a:ext>
            </a:extLst>
          </p:cNvPr>
          <p:cNvPicPr>
            <a:picLocks noChangeAspect="1"/>
          </p:cNvPicPr>
          <p:nvPr/>
        </p:nvPicPr>
        <p:blipFill>
          <a:blip r:embed="rId2"/>
          <a:stretch>
            <a:fillRect/>
          </a:stretch>
        </p:blipFill>
        <p:spPr>
          <a:xfrm>
            <a:off x="4134810" y="4356016"/>
            <a:ext cx="7846983" cy="2427392"/>
          </a:xfrm>
          <a:prstGeom prst="rect">
            <a:avLst/>
          </a:prstGeom>
        </p:spPr>
      </p:pic>
    </p:spTree>
    <p:extLst>
      <p:ext uri="{BB962C8B-B14F-4D97-AF65-F5344CB8AC3E}">
        <p14:creationId xmlns:p14="http://schemas.microsoft.com/office/powerpoint/2010/main" val="1002023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CC74AE-42DA-5E28-C839-D04DA6B44DE0}"/>
            </a:ext>
          </a:extLst>
        </p:cNvPr>
        <p:cNvGrpSpPr/>
        <p:nvPr/>
      </p:nvGrpSpPr>
      <p:grpSpPr>
        <a:xfrm>
          <a:off x="0" y="0"/>
          <a:ext cx="0" cy="0"/>
          <a:chOff x="0" y="0"/>
          <a:chExt cx="0" cy="0"/>
        </a:xfrm>
      </p:grpSpPr>
      <p:sp useBgFill="1">
        <p:nvSpPr>
          <p:cNvPr id="11280" name="Rectangle 1127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Rectangle 1128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4" name="Rectangle 1128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1128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8" name="Freeform: Shape 1128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90" name="Rectangle 1128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7EF48-B13A-AA8D-E06D-9CE96269C50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BARRIER 3 – Solution</a:t>
            </a:r>
          </a:p>
        </p:txBody>
      </p:sp>
      <p:sp>
        <p:nvSpPr>
          <p:cNvPr id="3" name="Content Placeholder 2">
            <a:extLst>
              <a:ext uri="{FF2B5EF4-FFF2-40B4-BE49-F238E27FC236}">
                <a16:creationId xmlns:a16="http://schemas.microsoft.com/office/drawing/2014/main" id="{467E9788-0144-A57B-449F-20C81C557B03}"/>
              </a:ext>
            </a:extLst>
          </p:cNvPr>
          <p:cNvSpPr>
            <a:spLocks noGrp="1"/>
          </p:cNvSpPr>
          <p:nvPr>
            <p:ph idx="1"/>
          </p:nvPr>
        </p:nvSpPr>
        <p:spPr>
          <a:xfrm>
            <a:off x="4037826" y="10138"/>
            <a:ext cx="7970144" cy="5546047"/>
          </a:xfrm>
        </p:spPr>
        <p:txBody>
          <a:bodyPr anchor="ctr">
            <a:normAutofit/>
          </a:bodyPr>
          <a:lstStyle/>
          <a:p>
            <a:pPr marL="0" indent="0">
              <a:buNone/>
            </a:pPr>
            <a:r>
              <a:rPr lang="en-GB" dirty="0"/>
              <a:t>• Introduce structured training programmes</a:t>
            </a:r>
          </a:p>
          <a:p>
            <a:pPr marL="0" indent="0">
              <a:buNone/>
            </a:pPr>
            <a:endParaRPr lang="en-GB" dirty="0"/>
          </a:p>
          <a:p>
            <a:pPr marL="0" indent="0">
              <a:buNone/>
            </a:pPr>
            <a:r>
              <a:rPr lang="en-GB" dirty="0"/>
              <a:t>• Pair younger workers with experienced staff</a:t>
            </a:r>
          </a:p>
          <a:p>
            <a:pPr marL="0" indent="0">
              <a:buNone/>
            </a:pPr>
            <a:endParaRPr lang="en-GB" dirty="0"/>
          </a:p>
          <a:p>
            <a:pPr marL="0" indent="0">
              <a:buNone/>
            </a:pPr>
            <a:r>
              <a:rPr lang="en-GB" dirty="0"/>
              <a:t>• Use demonstrations and practical training</a:t>
            </a:r>
          </a:p>
          <a:p>
            <a:pPr marL="0" indent="0">
              <a:buNone/>
            </a:pPr>
            <a:endParaRPr lang="en-GB" dirty="0"/>
          </a:p>
          <a:p>
            <a:pPr marL="0" indent="0">
              <a:buNone/>
            </a:pPr>
            <a:r>
              <a:rPr lang="en-GB" dirty="0"/>
              <a:t>• Provide clear step‑by‑step instructions</a:t>
            </a:r>
          </a:p>
        </p:txBody>
      </p:sp>
      <p:sp>
        <p:nvSpPr>
          <p:cNvPr id="5" name="Slide Number Placeholder 4">
            <a:extLst>
              <a:ext uri="{FF2B5EF4-FFF2-40B4-BE49-F238E27FC236}">
                <a16:creationId xmlns:a16="http://schemas.microsoft.com/office/drawing/2014/main" id="{B6E0BCD3-6086-4C7C-9F23-5A3FCD2618EB}"/>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16</a:t>
            </a:fld>
            <a:endParaRPr lang="en-GB" sz="1100">
              <a:solidFill>
                <a:schemeClr val="tx1">
                  <a:lumMod val="50000"/>
                  <a:lumOff val="50000"/>
                </a:schemeClr>
              </a:solidFill>
            </a:endParaRPr>
          </a:p>
        </p:txBody>
      </p:sp>
    </p:spTree>
    <p:extLst>
      <p:ext uri="{BB962C8B-B14F-4D97-AF65-F5344CB8AC3E}">
        <p14:creationId xmlns:p14="http://schemas.microsoft.com/office/powerpoint/2010/main" val="428940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306BD-8C0E-9179-3E2E-C828E5C285FA}"/>
              </a:ext>
            </a:extLst>
          </p:cNvPr>
          <p:cNvSpPr>
            <a:spLocks noGrp="1"/>
          </p:cNvSpPr>
          <p:nvPr>
            <p:ph type="title"/>
          </p:nvPr>
        </p:nvSpPr>
        <p:spPr>
          <a:xfrm>
            <a:off x="1371599" y="5510253"/>
            <a:ext cx="9895951" cy="1033669"/>
          </a:xfrm>
        </p:spPr>
        <p:txBody>
          <a:bodyPr>
            <a:normAutofit/>
          </a:bodyPr>
          <a:lstStyle/>
          <a:p>
            <a:r>
              <a:rPr lang="en-GB" sz="4000" dirty="0">
                <a:solidFill>
                  <a:srgbClr val="FFFFFF"/>
                </a:solidFill>
              </a:rPr>
              <a:t>BARRIER 3 – Solution Model SCHRAMM</a:t>
            </a:r>
          </a:p>
        </p:txBody>
      </p:sp>
      <p:pic>
        <p:nvPicPr>
          <p:cNvPr id="6" name="Picture 5" descr="The diagram illustrates a process where a message is encoded, interpreted, decoded, and then feedback is given, with the source and destination clearly marked.&#10;&#10;AI-generated content may be incorrect.">
            <a:extLst>
              <a:ext uri="{FF2B5EF4-FFF2-40B4-BE49-F238E27FC236}">
                <a16:creationId xmlns:a16="http://schemas.microsoft.com/office/drawing/2014/main" id="{03C73FD1-7252-2523-756A-10B3343363DA}"/>
              </a:ext>
            </a:extLst>
          </p:cNvPr>
          <p:cNvPicPr>
            <a:picLocks noChangeAspect="1"/>
          </p:cNvPicPr>
          <p:nvPr/>
        </p:nvPicPr>
        <p:blipFill>
          <a:blip r:embed="rId2"/>
          <a:stretch>
            <a:fillRect/>
          </a:stretch>
        </p:blipFill>
        <p:spPr>
          <a:xfrm>
            <a:off x="5760982" y="314077"/>
            <a:ext cx="6096000" cy="4642875"/>
          </a:xfrm>
          <a:prstGeom prst="rect">
            <a:avLst/>
          </a:prstGeom>
        </p:spPr>
      </p:pic>
      <p:sp>
        <p:nvSpPr>
          <p:cNvPr id="3" name="Content Placeholder 2">
            <a:extLst>
              <a:ext uri="{FF2B5EF4-FFF2-40B4-BE49-F238E27FC236}">
                <a16:creationId xmlns:a16="http://schemas.microsoft.com/office/drawing/2014/main" id="{DE1E4857-EEA0-6777-2060-98C76804A75B}"/>
              </a:ext>
            </a:extLst>
          </p:cNvPr>
          <p:cNvSpPr>
            <a:spLocks noGrp="1"/>
          </p:cNvSpPr>
          <p:nvPr>
            <p:ph idx="1"/>
          </p:nvPr>
        </p:nvSpPr>
        <p:spPr>
          <a:xfrm>
            <a:off x="-13335" y="2120118"/>
            <a:ext cx="6096000" cy="1030792"/>
          </a:xfrm>
        </p:spPr>
        <p:txBody>
          <a:bodyPr anchor="ctr">
            <a:normAutofit fontScale="25000" lnSpcReduction="20000"/>
          </a:bodyPr>
          <a:lstStyle/>
          <a:p>
            <a:r>
              <a:rPr lang="en-GB" sz="500" b="1" dirty="0"/>
              <a:t>Schramm Communication Model (Solution)</a:t>
            </a:r>
          </a:p>
          <a:p>
            <a:r>
              <a:rPr lang="en-GB" sz="9600" b="1" dirty="0"/>
              <a:t>Sender: </a:t>
            </a:r>
            <a:r>
              <a:rPr lang="en-GB" sz="9600" dirty="0"/>
              <a:t>Manager / Trainee</a:t>
            </a:r>
          </a:p>
          <a:p>
            <a:r>
              <a:rPr lang="en-GB" sz="9600" b="1" dirty="0"/>
              <a:t>Message: </a:t>
            </a:r>
            <a:r>
              <a:rPr lang="en-GB" sz="9600" dirty="0"/>
              <a:t>Food safety training and instructions</a:t>
            </a:r>
          </a:p>
          <a:p>
            <a:r>
              <a:rPr lang="en-GB" sz="9600" b="1" dirty="0"/>
              <a:t>Channel: </a:t>
            </a:r>
            <a:r>
              <a:rPr lang="en-GB" sz="9600" dirty="0"/>
              <a:t>Training programmes, demonstrations, and step-by-step guidance</a:t>
            </a:r>
          </a:p>
          <a:p>
            <a:r>
              <a:rPr lang="en-GB" sz="9600" b="1" dirty="0"/>
              <a:t> Receiver: </a:t>
            </a:r>
            <a:r>
              <a:rPr lang="en-GB" sz="9600" dirty="0"/>
              <a:t>Younger / less experienced workers</a:t>
            </a:r>
          </a:p>
          <a:p>
            <a:r>
              <a:rPr lang="en-GB" sz="9600" b="1" dirty="0"/>
              <a:t> Field of Experience: </a:t>
            </a:r>
            <a:r>
              <a:rPr lang="en-GB" sz="9600" dirty="0"/>
              <a:t>Workers have little experience, but training and support help improve it</a:t>
            </a:r>
          </a:p>
          <a:p>
            <a:r>
              <a:rPr lang="en-GB" sz="9600" b="1" dirty="0"/>
              <a:t> Solution: </a:t>
            </a:r>
            <a:r>
              <a:rPr lang="en-GB" sz="9600" dirty="0"/>
              <a:t>Pair workers with experienced staff and use practical training</a:t>
            </a:r>
          </a:p>
          <a:p>
            <a:r>
              <a:rPr lang="en-GB" sz="9600" b="1" dirty="0"/>
              <a:t>Feedback: </a:t>
            </a:r>
            <a:r>
              <a:rPr lang="en-GB" sz="9600" dirty="0"/>
              <a:t>Workers practice tasks, ask questions, and show understanding</a:t>
            </a:r>
          </a:p>
          <a:p>
            <a:r>
              <a:rPr lang="en-GB" sz="9600" b="1" dirty="0"/>
              <a:t>Result: </a:t>
            </a:r>
            <a:r>
              <a:rPr lang="en-GB" sz="9600" dirty="0"/>
              <a:t>Better understanding because experience is increased</a:t>
            </a:r>
          </a:p>
        </p:txBody>
      </p:sp>
      <p:sp>
        <p:nvSpPr>
          <p:cNvPr id="4" name="Slide Number Placeholder 3">
            <a:extLst>
              <a:ext uri="{FF2B5EF4-FFF2-40B4-BE49-F238E27FC236}">
                <a16:creationId xmlns:a16="http://schemas.microsoft.com/office/drawing/2014/main" id="{AD525AFB-4CC8-BB5C-7FC2-28A9AB827D11}"/>
              </a:ext>
            </a:extLst>
          </p:cNvPr>
          <p:cNvSpPr>
            <a:spLocks noGrp="1"/>
          </p:cNvSpPr>
          <p:nvPr>
            <p:ph type="sldNum" sz="quarter" idx="12"/>
          </p:nvPr>
        </p:nvSpPr>
        <p:spPr>
          <a:xfrm>
            <a:off x="11704320" y="6455431"/>
            <a:ext cx="445913" cy="365125"/>
          </a:xfrm>
        </p:spPr>
        <p:txBody>
          <a:bodyPr>
            <a:normAutofit/>
          </a:bodyPr>
          <a:lstStyle/>
          <a:p>
            <a:pPr>
              <a:spcAft>
                <a:spcPts val="600"/>
              </a:spcAft>
            </a:pPr>
            <a:fld id="{454682FA-2E9E-4DCC-AFA0-70701551065F}" type="slidenum">
              <a:rPr lang="en-GB" sz="1100">
                <a:solidFill>
                  <a:srgbClr val="FFFFFF"/>
                </a:solidFill>
              </a:rPr>
              <a:pPr>
                <a:spcAft>
                  <a:spcPts val="600"/>
                </a:spcAft>
              </a:pPr>
              <a:t>17</a:t>
            </a:fld>
            <a:endParaRPr lang="en-GB" sz="1100">
              <a:solidFill>
                <a:srgbClr val="FFFFFF"/>
              </a:solidFill>
            </a:endParaRPr>
          </a:p>
        </p:txBody>
      </p:sp>
    </p:spTree>
    <p:extLst>
      <p:ext uri="{BB962C8B-B14F-4D97-AF65-F5344CB8AC3E}">
        <p14:creationId xmlns:p14="http://schemas.microsoft.com/office/powerpoint/2010/main" val="796798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5C661D-2AC3-FE6D-E328-F54B762878B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Barrier 3 - Conclusion</a:t>
            </a:r>
          </a:p>
        </p:txBody>
      </p:sp>
      <p:sp>
        <p:nvSpPr>
          <p:cNvPr id="4" name="Slide Number Placeholder 3">
            <a:extLst>
              <a:ext uri="{FF2B5EF4-FFF2-40B4-BE49-F238E27FC236}">
                <a16:creationId xmlns:a16="http://schemas.microsoft.com/office/drawing/2014/main" id="{26424A3C-67D1-CB08-5EA2-1ACFF1167109}"/>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18</a:t>
            </a:fld>
            <a:endParaRPr lang="en-GB" sz="1100">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299003B5-B95E-52BC-C7ED-6409823F38A8}"/>
              </a:ext>
            </a:extLst>
          </p:cNvPr>
          <p:cNvGraphicFramePr>
            <a:graphicFrameLocks noGrp="1"/>
          </p:cNvGraphicFramePr>
          <p:nvPr>
            <p:ph idx="1"/>
            <p:extLst>
              <p:ext uri="{D42A27DB-BD31-4B8C-83A1-F6EECF244321}">
                <p14:modId xmlns:p14="http://schemas.microsoft.com/office/powerpoint/2010/main" val="3326578793"/>
              </p:ext>
            </p:extLst>
          </p:nvPr>
        </p:nvGraphicFramePr>
        <p:xfrm>
          <a:off x="0" y="1575459"/>
          <a:ext cx="12192000" cy="5245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1535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E024B7-2CD8-7FFB-8299-45B7B7E56438}"/>
            </a:ext>
          </a:extLst>
        </p:cNvPr>
        <p:cNvGrpSpPr/>
        <p:nvPr/>
      </p:nvGrpSpPr>
      <p:grpSpPr>
        <a:xfrm>
          <a:off x="0" y="0"/>
          <a:ext cx="0" cy="0"/>
          <a:chOff x="0" y="0"/>
          <a:chExt cx="0" cy="0"/>
        </a:xfrm>
      </p:grpSpPr>
      <p:sp useBgFill="1">
        <p:nvSpPr>
          <p:cNvPr id="12304" name="Rectangle 1230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6" name="Rectangle 1230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8" name="Rectangle 1230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0" name="Rectangle 1230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2" name="Freeform: Shape 1231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314" name="Rectangle 123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020E1-AA60-464C-7B3E-E28180857D4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 4 – Cultural Barrier</a:t>
            </a:r>
            <a:br>
              <a:rPr lang="en-GB" sz="4000">
                <a:solidFill>
                  <a:srgbClr val="FFFFFF"/>
                </a:solidFill>
              </a:rPr>
            </a:br>
            <a:r>
              <a:rPr lang="en-GB" sz="4000">
                <a:solidFill>
                  <a:srgbClr val="FFFFFF"/>
                </a:solidFill>
              </a:rPr>
              <a:t>(Problem)</a:t>
            </a:r>
          </a:p>
        </p:txBody>
      </p:sp>
      <p:sp>
        <p:nvSpPr>
          <p:cNvPr id="3" name="Content Placeholder 2">
            <a:extLst>
              <a:ext uri="{FF2B5EF4-FFF2-40B4-BE49-F238E27FC236}">
                <a16:creationId xmlns:a16="http://schemas.microsoft.com/office/drawing/2014/main" id="{6D39BAB1-76D0-0E61-918F-C3E8AD891C4A}"/>
              </a:ext>
            </a:extLst>
          </p:cNvPr>
          <p:cNvSpPr>
            <a:spLocks noGrp="1"/>
          </p:cNvSpPr>
          <p:nvPr>
            <p:ph idx="1"/>
          </p:nvPr>
        </p:nvSpPr>
        <p:spPr>
          <a:xfrm>
            <a:off x="4581727" y="649480"/>
            <a:ext cx="7339979" cy="5546047"/>
          </a:xfrm>
        </p:spPr>
        <p:txBody>
          <a:bodyPr anchor="ctr">
            <a:normAutofit lnSpcReduction="10000"/>
          </a:bodyPr>
          <a:lstStyle/>
          <a:p>
            <a:pPr marL="0" indent="0">
              <a:buNone/>
            </a:pPr>
            <a:r>
              <a:rPr lang="en-GB" sz="1900" dirty="0"/>
              <a:t>• </a:t>
            </a:r>
            <a:r>
              <a:rPr lang="en-GB" dirty="0"/>
              <a:t>Employees from different cultural</a:t>
            </a:r>
          </a:p>
          <a:p>
            <a:pPr marL="0" indent="0">
              <a:buNone/>
            </a:pPr>
            <a:r>
              <a:rPr lang="en-GB" dirty="0"/>
              <a:t>backgrounds</a:t>
            </a:r>
          </a:p>
          <a:p>
            <a:pPr marL="0" indent="0">
              <a:buNone/>
            </a:pPr>
            <a:endParaRPr lang="en-GB" dirty="0"/>
          </a:p>
          <a:p>
            <a:pPr marL="0" indent="0">
              <a:buNone/>
            </a:pPr>
            <a:r>
              <a:rPr lang="en-GB" dirty="0"/>
              <a:t>• Different expectations about hygiene and</a:t>
            </a:r>
          </a:p>
          <a:p>
            <a:pPr marL="0" indent="0">
              <a:buNone/>
            </a:pPr>
            <a:r>
              <a:rPr lang="en-GB" dirty="0"/>
              <a:t>authority</a:t>
            </a:r>
          </a:p>
          <a:p>
            <a:pPr marL="0" indent="0">
              <a:buNone/>
            </a:pPr>
            <a:endParaRPr lang="en-GB" dirty="0"/>
          </a:p>
          <a:p>
            <a:pPr marL="0" indent="0">
              <a:buNone/>
            </a:pPr>
            <a:r>
              <a:rPr lang="en-GB" dirty="0"/>
              <a:t>• Cultural differences influence</a:t>
            </a:r>
          </a:p>
          <a:p>
            <a:pPr marL="0" indent="0">
              <a:buNone/>
            </a:pPr>
            <a:r>
              <a:rPr lang="en-GB" dirty="0"/>
              <a:t>communication style</a:t>
            </a:r>
          </a:p>
          <a:p>
            <a:pPr marL="0" indent="0">
              <a:buNone/>
            </a:pPr>
            <a:endParaRPr lang="en-GB" dirty="0"/>
          </a:p>
          <a:p>
            <a:pPr marL="0" indent="0">
              <a:buNone/>
            </a:pPr>
            <a:r>
              <a:rPr lang="en-GB" dirty="0"/>
              <a:t>• Can lead to misunderstanding of workplace</a:t>
            </a:r>
          </a:p>
          <a:p>
            <a:pPr marL="0" indent="0">
              <a:buNone/>
            </a:pPr>
            <a:r>
              <a:rPr lang="en-GB" dirty="0"/>
              <a:t>rules</a:t>
            </a:r>
          </a:p>
        </p:txBody>
      </p:sp>
      <p:sp>
        <p:nvSpPr>
          <p:cNvPr id="5" name="Slide Number Placeholder 4">
            <a:extLst>
              <a:ext uri="{FF2B5EF4-FFF2-40B4-BE49-F238E27FC236}">
                <a16:creationId xmlns:a16="http://schemas.microsoft.com/office/drawing/2014/main" id="{8D48F5B6-B89C-F15E-1F77-B5AD2D89A51E}"/>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19</a:t>
            </a:fld>
            <a:endParaRPr lang="en-GB" sz="1100">
              <a:solidFill>
                <a:schemeClr val="tx1">
                  <a:lumMod val="50000"/>
                  <a:lumOff val="50000"/>
                </a:schemeClr>
              </a:solidFill>
            </a:endParaRPr>
          </a:p>
        </p:txBody>
      </p:sp>
    </p:spTree>
    <p:extLst>
      <p:ext uri="{BB962C8B-B14F-4D97-AF65-F5344CB8AC3E}">
        <p14:creationId xmlns:p14="http://schemas.microsoft.com/office/powerpoint/2010/main" val="358974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A0935-DD48-9A2E-B5E8-AA90029727BE}"/>
            </a:ext>
          </a:extLst>
        </p:cNvPr>
        <p:cNvGrpSpPr/>
        <p:nvPr/>
      </p:nvGrpSpPr>
      <p:grpSpPr>
        <a:xfrm>
          <a:off x="0" y="0"/>
          <a:ext cx="0" cy="0"/>
          <a:chOff x="0" y="0"/>
          <a:chExt cx="0" cy="0"/>
        </a:xfrm>
      </p:grpSpPr>
      <p:sp useBgFill="1">
        <p:nvSpPr>
          <p:cNvPr id="13356" name="Rectangle 1335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58" name="Rectangle 1335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60" name="Rectangle 1335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62" name="Rectangle 1336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64" name="Freeform: Shape 1336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66" name="Rectangle 1336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FD729-21CD-454C-7477-B0816423909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 4 – Theory Analysis</a:t>
            </a:r>
          </a:p>
        </p:txBody>
      </p:sp>
      <p:sp>
        <p:nvSpPr>
          <p:cNvPr id="3" name="Content Placeholder 2">
            <a:extLst>
              <a:ext uri="{FF2B5EF4-FFF2-40B4-BE49-F238E27FC236}">
                <a16:creationId xmlns:a16="http://schemas.microsoft.com/office/drawing/2014/main" id="{BF430E43-1E95-3CE4-0977-859A7A6A6CF7}"/>
              </a:ext>
            </a:extLst>
          </p:cNvPr>
          <p:cNvSpPr>
            <a:spLocks noGrp="1"/>
          </p:cNvSpPr>
          <p:nvPr>
            <p:ph idx="1"/>
          </p:nvPr>
        </p:nvSpPr>
        <p:spPr>
          <a:xfrm>
            <a:off x="4037827" y="223911"/>
            <a:ext cx="8154173" cy="3733509"/>
          </a:xfrm>
        </p:spPr>
        <p:txBody>
          <a:bodyPr anchor="ctr">
            <a:noAutofit/>
          </a:bodyPr>
          <a:lstStyle/>
          <a:p>
            <a:pPr marL="0" indent="0">
              <a:buNone/>
            </a:pPr>
            <a:r>
              <a:rPr lang="en-GB" sz="2000" b="1" dirty="0"/>
              <a:t>Berlo Communication Model (Culture)</a:t>
            </a:r>
          </a:p>
          <a:p>
            <a:pPr marL="0" indent="0">
              <a:buNone/>
            </a:pPr>
            <a:r>
              <a:rPr lang="en-GB" sz="2000" b="1" dirty="0"/>
              <a:t>• Source (Sender): </a:t>
            </a:r>
            <a:r>
              <a:rPr lang="en-GB" sz="2000" dirty="0"/>
              <a:t>Manager</a:t>
            </a:r>
          </a:p>
          <a:p>
            <a:pPr marL="0" indent="0">
              <a:buNone/>
            </a:pPr>
            <a:r>
              <a:rPr lang="en-GB" sz="2000" dirty="0"/>
              <a:t>• </a:t>
            </a:r>
            <a:r>
              <a:rPr lang="en-GB" sz="2000" b="1" dirty="0"/>
              <a:t>Message: </a:t>
            </a:r>
            <a:r>
              <a:rPr lang="en-GB" sz="2000" dirty="0"/>
              <a:t>Work instructions</a:t>
            </a:r>
          </a:p>
          <a:p>
            <a:pPr marL="0" indent="0">
              <a:buNone/>
            </a:pPr>
            <a:r>
              <a:rPr lang="en-GB" sz="2000" dirty="0"/>
              <a:t>• </a:t>
            </a:r>
            <a:r>
              <a:rPr lang="en-GB" sz="2000" b="1" dirty="0"/>
              <a:t>Channel: </a:t>
            </a:r>
            <a:r>
              <a:rPr lang="en-GB" sz="2000" dirty="0"/>
              <a:t>Speaking and written communication</a:t>
            </a:r>
          </a:p>
          <a:p>
            <a:pPr marL="0" indent="0">
              <a:buNone/>
            </a:pPr>
            <a:r>
              <a:rPr lang="en-GB" sz="2000" dirty="0"/>
              <a:t>• </a:t>
            </a:r>
            <a:r>
              <a:rPr lang="en-GB" sz="2000" b="1" dirty="0"/>
              <a:t>Receiver: </a:t>
            </a:r>
            <a:r>
              <a:rPr lang="en-GB" sz="2000" dirty="0"/>
              <a:t>Workers from different cultural backgrounds</a:t>
            </a:r>
          </a:p>
          <a:p>
            <a:pPr marL="0" indent="0">
              <a:buNone/>
            </a:pPr>
            <a:r>
              <a:rPr lang="en-GB" sz="2000" dirty="0"/>
              <a:t>• </a:t>
            </a:r>
            <a:r>
              <a:rPr lang="en-GB" sz="2000" b="1" dirty="0"/>
              <a:t>Problem: </a:t>
            </a:r>
            <a:r>
              <a:rPr lang="en-GB" sz="2000" dirty="0"/>
              <a:t>Different cultures understand messages in different ways</a:t>
            </a:r>
          </a:p>
          <a:p>
            <a:pPr marL="0" indent="0">
              <a:buNone/>
            </a:pPr>
            <a:r>
              <a:rPr lang="en-GB" sz="2000" dirty="0"/>
              <a:t>• </a:t>
            </a:r>
            <a:r>
              <a:rPr lang="en-GB" sz="2000" b="1" dirty="0"/>
              <a:t>Explanation: </a:t>
            </a:r>
            <a:r>
              <a:rPr lang="en-GB" sz="2000" dirty="0"/>
              <a:t>Cultural background affects how the message is understood</a:t>
            </a:r>
          </a:p>
          <a:p>
            <a:pPr marL="0" indent="0">
              <a:buNone/>
            </a:pPr>
            <a:r>
              <a:rPr lang="en-GB" sz="2000" dirty="0"/>
              <a:t>• </a:t>
            </a:r>
            <a:r>
              <a:rPr lang="en-GB" sz="2000" b="1" dirty="0"/>
              <a:t>Feedback: </a:t>
            </a:r>
            <a:r>
              <a:rPr lang="en-GB" sz="2000" dirty="0"/>
              <a:t>Workers may respond differently or make mistakes</a:t>
            </a:r>
          </a:p>
          <a:p>
            <a:pPr marL="0" indent="0">
              <a:buNone/>
            </a:pPr>
            <a:r>
              <a:rPr lang="en-GB" sz="2000" dirty="0"/>
              <a:t>• </a:t>
            </a:r>
            <a:r>
              <a:rPr lang="en-GB" sz="2000" b="1" dirty="0"/>
              <a:t>Result: </a:t>
            </a:r>
            <a:r>
              <a:rPr lang="en-GB" sz="2000" dirty="0"/>
              <a:t>Instructions may be interp</a:t>
            </a:r>
            <a:r>
              <a:rPr lang="en-GB" sz="2400" dirty="0"/>
              <a:t>reted differently</a:t>
            </a:r>
          </a:p>
        </p:txBody>
      </p:sp>
      <p:sp>
        <p:nvSpPr>
          <p:cNvPr id="5" name="Slide Number Placeholder 4">
            <a:extLst>
              <a:ext uri="{FF2B5EF4-FFF2-40B4-BE49-F238E27FC236}">
                <a16:creationId xmlns:a16="http://schemas.microsoft.com/office/drawing/2014/main" id="{953067AB-0600-B811-D668-86B35EDA9F0A}"/>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20</a:t>
            </a:fld>
            <a:endParaRPr lang="en-GB" sz="1100">
              <a:solidFill>
                <a:schemeClr val="tx1">
                  <a:lumMod val="50000"/>
                  <a:lumOff val="50000"/>
                </a:schemeClr>
              </a:solidFill>
            </a:endParaRPr>
          </a:p>
        </p:txBody>
      </p:sp>
      <p:pic>
        <p:nvPicPr>
          <p:cNvPr id="6" name="Picture 5" descr="The diagram illustrates the SMCR model of communication, which includes source, message, channel, receiver, and various skills and elements such as hearing, seeing, touching, smelling, tasting, and culture.&#10;&#10;AI-generated content may be incorrect.">
            <a:extLst>
              <a:ext uri="{FF2B5EF4-FFF2-40B4-BE49-F238E27FC236}">
                <a16:creationId xmlns:a16="http://schemas.microsoft.com/office/drawing/2014/main" id="{9B0378C9-A447-D218-85DF-BA6EE7E7832D}"/>
              </a:ext>
            </a:extLst>
          </p:cNvPr>
          <p:cNvPicPr>
            <a:picLocks noChangeAspect="1"/>
          </p:cNvPicPr>
          <p:nvPr/>
        </p:nvPicPr>
        <p:blipFill>
          <a:blip r:embed="rId2"/>
          <a:stretch>
            <a:fillRect/>
          </a:stretch>
        </p:blipFill>
        <p:spPr>
          <a:xfrm>
            <a:off x="4034778" y="3994632"/>
            <a:ext cx="8117597" cy="2826158"/>
          </a:xfrm>
          <a:prstGeom prst="rect">
            <a:avLst/>
          </a:prstGeom>
        </p:spPr>
      </p:pic>
    </p:spTree>
    <p:extLst>
      <p:ext uri="{BB962C8B-B14F-4D97-AF65-F5344CB8AC3E}">
        <p14:creationId xmlns:p14="http://schemas.microsoft.com/office/powerpoint/2010/main" val="39207578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2DDCCF-DB0B-60F9-8F23-8FF4B50043DD}"/>
            </a:ext>
          </a:extLst>
        </p:cNvPr>
        <p:cNvGrpSpPr/>
        <p:nvPr/>
      </p:nvGrpSpPr>
      <p:grpSpPr>
        <a:xfrm>
          <a:off x="0" y="0"/>
          <a:ext cx="0" cy="0"/>
          <a:chOff x="0" y="0"/>
          <a:chExt cx="0" cy="0"/>
        </a:xfrm>
      </p:grpSpPr>
      <p:sp useBgFill="1">
        <p:nvSpPr>
          <p:cNvPr id="14380" name="Rectangle 1437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82" name="Rectangle 1438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84" name="Rectangle 1438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86" name="Rectangle 1438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88" name="Freeform: Shape 1438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90" name="Rectangle 1438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67947-0C97-4B53-1AA5-11787EF73D9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BARRIER 4 – Solution</a:t>
            </a:r>
          </a:p>
        </p:txBody>
      </p:sp>
      <p:sp>
        <p:nvSpPr>
          <p:cNvPr id="3" name="Content Placeholder 2">
            <a:extLst>
              <a:ext uri="{FF2B5EF4-FFF2-40B4-BE49-F238E27FC236}">
                <a16:creationId xmlns:a16="http://schemas.microsoft.com/office/drawing/2014/main" id="{07C00756-03E5-F652-CFB4-157EB5B848C0}"/>
              </a:ext>
            </a:extLst>
          </p:cNvPr>
          <p:cNvSpPr>
            <a:spLocks noGrp="1"/>
          </p:cNvSpPr>
          <p:nvPr>
            <p:ph idx="1"/>
          </p:nvPr>
        </p:nvSpPr>
        <p:spPr>
          <a:xfrm>
            <a:off x="4134810" y="649480"/>
            <a:ext cx="7590467" cy="5546047"/>
          </a:xfrm>
        </p:spPr>
        <p:txBody>
          <a:bodyPr anchor="ctr">
            <a:normAutofit/>
          </a:bodyPr>
          <a:lstStyle/>
          <a:p>
            <a:pPr marL="0" indent="0">
              <a:buNone/>
            </a:pPr>
            <a:r>
              <a:rPr lang="en-GB" sz="2000" dirty="0"/>
              <a:t>• </a:t>
            </a:r>
            <a:r>
              <a:rPr lang="en-GB" dirty="0"/>
              <a:t>Provide cultural awareness training</a:t>
            </a:r>
          </a:p>
          <a:p>
            <a:pPr marL="0" indent="0">
              <a:buNone/>
            </a:pPr>
            <a:endParaRPr lang="en-GB" dirty="0"/>
          </a:p>
          <a:p>
            <a:pPr marL="0" indent="0">
              <a:buNone/>
            </a:pPr>
            <a:r>
              <a:rPr lang="en-GB" dirty="0"/>
              <a:t>• Create clear company hygiene standards</a:t>
            </a:r>
          </a:p>
          <a:p>
            <a:pPr marL="0" indent="0">
              <a:buNone/>
            </a:pPr>
            <a:endParaRPr lang="en-GB" dirty="0"/>
          </a:p>
          <a:p>
            <a:pPr marL="0" indent="0">
              <a:buNone/>
            </a:pPr>
            <a:r>
              <a:rPr lang="en-GB" dirty="0"/>
              <a:t>• Encourage teamwork across cultures</a:t>
            </a:r>
          </a:p>
          <a:p>
            <a:pPr marL="0" indent="0">
              <a:buNone/>
            </a:pPr>
            <a:endParaRPr lang="en-GB" dirty="0"/>
          </a:p>
          <a:p>
            <a:pPr marL="0" indent="0">
              <a:buNone/>
            </a:pPr>
            <a:r>
              <a:rPr lang="en-GB" dirty="0"/>
              <a:t>• Promote inclusive communication practices</a:t>
            </a:r>
          </a:p>
        </p:txBody>
      </p:sp>
      <p:sp>
        <p:nvSpPr>
          <p:cNvPr id="5" name="Slide Number Placeholder 4">
            <a:extLst>
              <a:ext uri="{FF2B5EF4-FFF2-40B4-BE49-F238E27FC236}">
                <a16:creationId xmlns:a16="http://schemas.microsoft.com/office/drawing/2014/main" id="{CBE2F14C-736E-D8A4-3D40-085FD2E4B99B}"/>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21</a:t>
            </a:fld>
            <a:endParaRPr lang="en-GB" sz="1100">
              <a:solidFill>
                <a:schemeClr val="tx1">
                  <a:lumMod val="50000"/>
                  <a:lumOff val="50000"/>
                </a:schemeClr>
              </a:solidFill>
            </a:endParaRPr>
          </a:p>
        </p:txBody>
      </p:sp>
    </p:spTree>
    <p:extLst>
      <p:ext uri="{BB962C8B-B14F-4D97-AF65-F5344CB8AC3E}">
        <p14:creationId xmlns:p14="http://schemas.microsoft.com/office/powerpoint/2010/main" val="3472573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5F981-DE4A-04E1-DBF3-4E3B81731B63}"/>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BARRIER 4 – Solution Model</a:t>
            </a:r>
          </a:p>
        </p:txBody>
      </p:sp>
      <p:pic>
        <p:nvPicPr>
          <p:cNvPr id="10" name="Picture 9" descr="The diagram illustrates the SMCR Model of communication, detailing the process from encoding a message by the source through various channels, to decoding it by the receiver, and highlighting elements such as hearing, skills, attitudes, knowledge, social structure, and culture.&#10;&#10;AI-generated content may be incorrect.">
            <a:extLst>
              <a:ext uri="{FF2B5EF4-FFF2-40B4-BE49-F238E27FC236}">
                <a16:creationId xmlns:a16="http://schemas.microsoft.com/office/drawing/2014/main" id="{06954ABB-01B3-163E-0376-095D6564B476}"/>
              </a:ext>
            </a:extLst>
          </p:cNvPr>
          <p:cNvPicPr>
            <a:picLocks noChangeAspect="1"/>
          </p:cNvPicPr>
          <p:nvPr/>
        </p:nvPicPr>
        <p:blipFill>
          <a:blip r:embed="rId2"/>
          <a:stretch>
            <a:fillRect/>
          </a:stretch>
        </p:blipFill>
        <p:spPr>
          <a:xfrm>
            <a:off x="6096000" y="0"/>
            <a:ext cx="6096000" cy="5197031"/>
          </a:xfrm>
          <a:prstGeom prst="rect">
            <a:avLst/>
          </a:prstGeom>
        </p:spPr>
      </p:pic>
      <p:sp>
        <p:nvSpPr>
          <p:cNvPr id="8" name="Content Placeholder 7">
            <a:extLst>
              <a:ext uri="{FF2B5EF4-FFF2-40B4-BE49-F238E27FC236}">
                <a16:creationId xmlns:a16="http://schemas.microsoft.com/office/drawing/2014/main" id="{50C83CEC-3D66-C12C-88C3-430C5E5488BE}"/>
              </a:ext>
            </a:extLst>
          </p:cNvPr>
          <p:cNvSpPr>
            <a:spLocks noGrp="1"/>
          </p:cNvSpPr>
          <p:nvPr>
            <p:ph idx="1"/>
          </p:nvPr>
        </p:nvSpPr>
        <p:spPr>
          <a:xfrm>
            <a:off x="111456" y="2138731"/>
            <a:ext cx="6187744" cy="1071829"/>
          </a:xfrm>
        </p:spPr>
        <p:txBody>
          <a:bodyPr anchor="ctr">
            <a:normAutofit fontScale="25000" lnSpcReduction="20000"/>
          </a:bodyPr>
          <a:lstStyle/>
          <a:p>
            <a:pPr marL="0" indent="0">
              <a:buNone/>
            </a:pPr>
            <a:r>
              <a:rPr lang="en-GB" sz="500" b="1" dirty="0" err="1"/>
              <a:t>SS</a:t>
            </a:r>
            <a:r>
              <a:rPr lang="en-GB" sz="9600" b="1" dirty="0" err="1"/>
              <a:t>Source</a:t>
            </a:r>
            <a:r>
              <a:rPr lang="en-GB" sz="9600" b="1" dirty="0"/>
              <a:t> (Sender): </a:t>
            </a:r>
            <a:r>
              <a:rPr lang="en-GB" sz="9600" dirty="0"/>
              <a:t>Manager</a:t>
            </a:r>
          </a:p>
          <a:p>
            <a:pPr marL="0" indent="0">
              <a:buNone/>
            </a:pPr>
            <a:r>
              <a:rPr lang="en-GB" sz="9600" dirty="0"/>
              <a:t>• </a:t>
            </a:r>
            <a:r>
              <a:rPr lang="en-GB" sz="9600" b="1" dirty="0"/>
              <a:t>Message: </a:t>
            </a:r>
            <a:r>
              <a:rPr lang="en-GB" sz="9600" dirty="0"/>
              <a:t>Hygiene rules and workplace behaviour</a:t>
            </a:r>
          </a:p>
          <a:p>
            <a:pPr marL="0" indent="0">
              <a:buNone/>
            </a:pPr>
            <a:r>
              <a:rPr lang="en-GB" sz="9600" dirty="0"/>
              <a:t>• </a:t>
            </a:r>
            <a:r>
              <a:rPr lang="en-GB" sz="9600" b="1" dirty="0"/>
              <a:t>Channel: </a:t>
            </a:r>
            <a:r>
              <a:rPr lang="en-GB" sz="9600" dirty="0"/>
              <a:t>Training sessions, clear instructions, and teamwork activities</a:t>
            </a:r>
          </a:p>
          <a:p>
            <a:pPr marL="0" indent="0">
              <a:buNone/>
            </a:pPr>
            <a:r>
              <a:rPr lang="en-GB" sz="9600" dirty="0"/>
              <a:t>• </a:t>
            </a:r>
            <a:r>
              <a:rPr lang="en-GB" sz="9600" b="1" dirty="0"/>
              <a:t>Receiver: </a:t>
            </a:r>
            <a:r>
              <a:rPr lang="en-GB" sz="9600" dirty="0"/>
              <a:t>Workers from different cultural backgrounds</a:t>
            </a:r>
          </a:p>
          <a:p>
            <a:pPr marL="0" indent="0">
              <a:buNone/>
            </a:pPr>
            <a:r>
              <a:rPr lang="en-GB" sz="9600" dirty="0"/>
              <a:t>• </a:t>
            </a:r>
            <a:r>
              <a:rPr lang="en-GB" sz="9600" b="1" dirty="0"/>
              <a:t>Problem: </a:t>
            </a:r>
            <a:r>
              <a:rPr lang="en-GB" sz="9600" dirty="0"/>
              <a:t>Cultural differences affect understanding</a:t>
            </a:r>
          </a:p>
          <a:p>
            <a:pPr marL="0" indent="0">
              <a:buNone/>
            </a:pPr>
            <a:r>
              <a:rPr lang="en-GB" sz="9600" dirty="0"/>
              <a:t>• </a:t>
            </a:r>
            <a:r>
              <a:rPr lang="en-GB" sz="9600" b="1" dirty="0"/>
              <a:t>Solution: </a:t>
            </a:r>
            <a:r>
              <a:rPr lang="en-GB" sz="9600" dirty="0"/>
              <a:t>Cultural awareness training, clear standards, teamwork, and inclusive communication</a:t>
            </a:r>
          </a:p>
          <a:p>
            <a:pPr marL="0" indent="0">
              <a:buNone/>
            </a:pPr>
            <a:r>
              <a:rPr lang="en-GB" sz="9600" dirty="0"/>
              <a:t>• </a:t>
            </a:r>
            <a:r>
              <a:rPr lang="en-GB" sz="9600" b="1" dirty="0"/>
              <a:t>Feedback: </a:t>
            </a:r>
            <a:r>
              <a:rPr lang="en-GB" sz="9600" dirty="0"/>
              <a:t>Workers ask questions and share ideas</a:t>
            </a:r>
          </a:p>
          <a:p>
            <a:pPr marL="0" indent="0">
              <a:buNone/>
            </a:pPr>
            <a:r>
              <a:rPr lang="en-GB" sz="9600" dirty="0"/>
              <a:t>• </a:t>
            </a:r>
            <a:r>
              <a:rPr lang="en-GB" sz="9600" b="1" dirty="0"/>
              <a:t>Result: </a:t>
            </a:r>
            <a:r>
              <a:rPr lang="en-GB" sz="9600" dirty="0"/>
              <a:t>Better understanding and improved teamwork</a:t>
            </a:r>
          </a:p>
        </p:txBody>
      </p:sp>
      <p:sp>
        <p:nvSpPr>
          <p:cNvPr id="4" name="Slide Number Placeholder 3">
            <a:extLst>
              <a:ext uri="{FF2B5EF4-FFF2-40B4-BE49-F238E27FC236}">
                <a16:creationId xmlns:a16="http://schemas.microsoft.com/office/drawing/2014/main" id="{6C95396B-07A7-0BD5-B502-4C90D0B0208E}"/>
              </a:ext>
            </a:extLst>
          </p:cNvPr>
          <p:cNvSpPr>
            <a:spLocks noGrp="1"/>
          </p:cNvSpPr>
          <p:nvPr>
            <p:ph type="sldNum" sz="quarter" idx="12"/>
          </p:nvPr>
        </p:nvSpPr>
        <p:spPr>
          <a:xfrm>
            <a:off x="11704320" y="6455431"/>
            <a:ext cx="445913" cy="365125"/>
          </a:xfrm>
        </p:spPr>
        <p:txBody>
          <a:bodyPr>
            <a:normAutofit/>
          </a:bodyPr>
          <a:lstStyle/>
          <a:p>
            <a:pPr>
              <a:spcAft>
                <a:spcPts val="600"/>
              </a:spcAft>
            </a:pPr>
            <a:fld id="{454682FA-2E9E-4DCC-AFA0-70701551065F}" type="slidenum">
              <a:rPr lang="en-GB" sz="1100">
                <a:solidFill>
                  <a:srgbClr val="FFFFFF"/>
                </a:solidFill>
              </a:rPr>
              <a:pPr>
                <a:spcAft>
                  <a:spcPts val="600"/>
                </a:spcAft>
              </a:pPr>
              <a:t>22</a:t>
            </a:fld>
            <a:endParaRPr lang="en-GB" sz="1100">
              <a:solidFill>
                <a:srgbClr val="FFFFFF"/>
              </a:solidFill>
            </a:endParaRPr>
          </a:p>
        </p:txBody>
      </p:sp>
    </p:spTree>
    <p:extLst>
      <p:ext uri="{BB962C8B-B14F-4D97-AF65-F5344CB8AC3E}">
        <p14:creationId xmlns:p14="http://schemas.microsoft.com/office/powerpoint/2010/main" val="35682395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0D68EC-C689-9535-AD5D-79E78726B05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Barrier 4 - Conclusion</a:t>
            </a:r>
          </a:p>
        </p:txBody>
      </p:sp>
      <p:sp>
        <p:nvSpPr>
          <p:cNvPr id="4" name="Slide Number Placeholder 3">
            <a:extLst>
              <a:ext uri="{FF2B5EF4-FFF2-40B4-BE49-F238E27FC236}">
                <a16:creationId xmlns:a16="http://schemas.microsoft.com/office/drawing/2014/main" id="{A9046712-1168-1ADE-4940-F42A5938E2E0}"/>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23</a:t>
            </a:fld>
            <a:endParaRPr lang="en-GB" sz="1100">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3325B05E-AED0-F0E3-290B-D2A552D08F83}"/>
              </a:ext>
            </a:extLst>
          </p:cNvPr>
          <p:cNvGraphicFramePr>
            <a:graphicFrameLocks noGrp="1"/>
          </p:cNvGraphicFramePr>
          <p:nvPr>
            <p:ph idx="1"/>
            <p:extLst>
              <p:ext uri="{D42A27DB-BD31-4B8C-83A1-F6EECF244321}">
                <p14:modId xmlns:p14="http://schemas.microsoft.com/office/powerpoint/2010/main" val="176686204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3182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851A9D-FA59-5908-8430-22F3B8D4D3AD}"/>
            </a:ext>
          </a:extLst>
        </p:cNvPr>
        <p:cNvGrpSpPr/>
        <p:nvPr/>
      </p:nvGrpSpPr>
      <p:grpSpPr>
        <a:xfrm>
          <a:off x="0" y="0"/>
          <a:ext cx="0" cy="0"/>
          <a:chOff x="0" y="0"/>
          <a:chExt cx="0" cy="0"/>
        </a:xfrm>
      </p:grpSpPr>
      <p:sp useBgFill="1">
        <p:nvSpPr>
          <p:cNvPr id="15404" name="Rectangle 1540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06" name="Rectangle 1540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08" name="Rectangle 1540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10" name="Rectangle 1540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12" name="Freeform: Shape 1541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414" name="Rectangle 154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286C0-71DF-5C8B-F82B-4C5F5534688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 5 – Emotional Barrier</a:t>
            </a:r>
            <a:br>
              <a:rPr lang="en-GB" sz="4000">
                <a:solidFill>
                  <a:srgbClr val="FFFFFF"/>
                </a:solidFill>
              </a:rPr>
            </a:br>
            <a:r>
              <a:rPr lang="en-GB" sz="4000">
                <a:solidFill>
                  <a:srgbClr val="FFFFFF"/>
                </a:solidFill>
              </a:rPr>
              <a:t>(Problem)</a:t>
            </a:r>
          </a:p>
        </p:txBody>
      </p:sp>
      <p:sp>
        <p:nvSpPr>
          <p:cNvPr id="3" name="Content Placeholder 2">
            <a:extLst>
              <a:ext uri="{FF2B5EF4-FFF2-40B4-BE49-F238E27FC236}">
                <a16:creationId xmlns:a16="http://schemas.microsoft.com/office/drawing/2014/main" id="{4C2E353B-D6BF-60AA-75A8-0C9C0D6B35DA}"/>
              </a:ext>
            </a:extLst>
          </p:cNvPr>
          <p:cNvSpPr>
            <a:spLocks noGrp="1"/>
          </p:cNvSpPr>
          <p:nvPr>
            <p:ph idx="1"/>
          </p:nvPr>
        </p:nvSpPr>
        <p:spPr>
          <a:xfrm>
            <a:off x="4581727" y="649480"/>
            <a:ext cx="6596813" cy="5546047"/>
          </a:xfrm>
        </p:spPr>
        <p:txBody>
          <a:bodyPr anchor="ctr">
            <a:normAutofit/>
          </a:bodyPr>
          <a:lstStyle/>
          <a:p>
            <a:pPr marL="0" indent="0">
              <a:buNone/>
            </a:pPr>
            <a:r>
              <a:rPr lang="en-GB" dirty="0"/>
              <a:t>• Gary shows frustration and calls staff ‘idiots’</a:t>
            </a:r>
          </a:p>
          <a:p>
            <a:endParaRPr lang="en-GB" dirty="0"/>
          </a:p>
          <a:p>
            <a:pPr marL="0" indent="0">
              <a:buNone/>
            </a:pPr>
            <a:r>
              <a:rPr lang="en-GB" dirty="0"/>
              <a:t>• Stress and anger affect communication</a:t>
            </a:r>
          </a:p>
          <a:p>
            <a:endParaRPr lang="en-GB" dirty="0"/>
          </a:p>
          <a:p>
            <a:pPr marL="0" indent="0">
              <a:buNone/>
            </a:pPr>
            <a:r>
              <a:rPr lang="en-GB" dirty="0"/>
              <a:t>• Workers may feel disrespected or demotivated</a:t>
            </a:r>
          </a:p>
          <a:p>
            <a:endParaRPr lang="en-GB" dirty="0"/>
          </a:p>
          <a:p>
            <a:pPr marL="0" indent="0">
              <a:buNone/>
            </a:pPr>
            <a:r>
              <a:rPr lang="en-GB" dirty="0"/>
              <a:t>• Reduces willingness to follow instructions</a:t>
            </a:r>
          </a:p>
        </p:txBody>
      </p:sp>
      <p:sp>
        <p:nvSpPr>
          <p:cNvPr id="5" name="Slide Number Placeholder 4">
            <a:extLst>
              <a:ext uri="{FF2B5EF4-FFF2-40B4-BE49-F238E27FC236}">
                <a16:creationId xmlns:a16="http://schemas.microsoft.com/office/drawing/2014/main" id="{88135E4C-B155-80ED-982C-AB4406EDBAC1}"/>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24</a:t>
            </a:fld>
            <a:endParaRPr lang="en-GB" sz="1100">
              <a:solidFill>
                <a:schemeClr val="tx1">
                  <a:lumMod val="50000"/>
                  <a:lumOff val="50000"/>
                </a:schemeClr>
              </a:solidFill>
            </a:endParaRPr>
          </a:p>
        </p:txBody>
      </p:sp>
    </p:spTree>
    <p:extLst>
      <p:ext uri="{BB962C8B-B14F-4D97-AF65-F5344CB8AC3E}">
        <p14:creationId xmlns:p14="http://schemas.microsoft.com/office/powerpoint/2010/main" val="1286938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FC68A3-B90E-469A-1557-7E95200F8E32}"/>
            </a:ext>
          </a:extLst>
        </p:cNvPr>
        <p:cNvGrpSpPr/>
        <p:nvPr/>
      </p:nvGrpSpPr>
      <p:grpSpPr>
        <a:xfrm>
          <a:off x="0" y="0"/>
          <a:ext cx="0" cy="0"/>
          <a:chOff x="0" y="0"/>
          <a:chExt cx="0" cy="0"/>
        </a:xfrm>
      </p:grpSpPr>
      <p:sp useBgFill="1">
        <p:nvSpPr>
          <p:cNvPr id="16430" name="Rectangle 164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32" name="Rectangle 164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34" name="Rectangle 1643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36" name="Rectangle 1643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38" name="Freeform: Shape 1643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440" name="Rectangle 1643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B84DB-FF4E-0FEC-B8AA-4BACBC2F310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 5 – Theory Analysis</a:t>
            </a:r>
          </a:p>
        </p:txBody>
      </p:sp>
      <p:sp>
        <p:nvSpPr>
          <p:cNvPr id="3" name="Content Placeholder 2">
            <a:extLst>
              <a:ext uri="{FF2B5EF4-FFF2-40B4-BE49-F238E27FC236}">
                <a16:creationId xmlns:a16="http://schemas.microsoft.com/office/drawing/2014/main" id="{09A02CA1-CA95-E36C-5AD6-FF19C282DF25}"/>
              </a:ext>
            </a:extLst>
          </p:cNvPr>
          <p:cNvSpPr>
            <a:spLocks noGrp="1"/>
          </p:cNvSpPr>
          <p:nvPr>
            <p:ph idx="1"/>
          </p:nvPr>
        </p:nvSpPr>
        <p:spPr>
          <a:xfrm>
            <a:off x="4037827" y="223519"/>
            <a:ext cx="4506734" cy="6597269"/>
          </a:xfrm>
        </p:spPr>
        <p:txBody>
          <a:bodyPr anchor="ctr">
            <a:noAutofit/>
          </a:bodyPr>
          <a:lstStyle/>
          <a:p>
            <a:pPr marL="0" indent="0">
              <a:buNone/>
            </a:pPr>
            <a:r>
              <a:rPr lang="en-GB" sz="2400" b="1" dirty="0"/>
              <a:t>Shannon and Weaver Model (Emotional Noise)</a:t>
            </a:r>
          </a:p>
          <a:p>
            <a:r>
              <a:rPr lang="en-GB" sz="2400" b="1" dirty="0"/>
              <a:t>Sender:</a:t>
            </a:r>
            <a:r>
              <a:rPr lang="en-GB" sz="2400" dirty="0"/>
              <a:t> Manager</a:t>
            </a:r>
          </a:p>
          <a:p>
            <a:pPr marL="0" indent="0">
              <a:buNone/>
            </a:pPr>
            <a:r>
              <a:rPr lang="en-GB" sz="2400" dirty="0"/>
              <a:t>• </a:t>
            </a:r>
            <a:r>
              <a:rPr lang="en-GB" sz="2400" b="1" dirty="0"/>
              <a:t>Message: </a:t>
            </a:r>
            <a:r>
              <a:rPr lang="en-GB" sz="2400" dirty="0"/>
              <a:t>Work instructions</a:t>
            </a:r>
          </a:p>
          <a:p>
            <a:pPr marL="0" indent="0">
              <a:buNone/>
            </a:pPr>
            <a:r>
              <a:rPr lang="en-GB" sz="2400" dirty="0"/>
              <a:t>• </a:t>
            </a:r>
            <a:r>
              <a:rPr lang="en-GB" sz="2400" b="1" dirty="0"/>
              <a:t>Channel: </a:t>
            </a:r>
            <a:r>
              <a:rPr lang="en-GB" sz="2400" dirty="0"/>
              <a:t>Speaking in the workplace</a:t>
            </a:r>
          </a:p>
          <a:p>
            <a:pPr marL="0" indent="0">
              <a:buNone/>
            </a:pPr>
            <a:r>
              <a:rPr lang="en-GB" sz="2400" dirty="0"/>
              <a:t>• </a:t>
            </a:r>
            <a:r>
              <a:rPr lang="en-GB" sz="2400" b="1" dirty="0"/>
              <a:t>Noise: </a:t>
            </a:r>
            <a:r>
              <a:rPr lang="en-GB" sz="2400" dirty="0"/>
              <a:t>Emotional and psychological noise (stress, anger, negative feelings)</a:t>
            </a:r>
          </a:p>
          <a:p>
            <a:pPr marL="0" indent="0">
              <a:buNone/>
            </a:pPr>
            <a:r>
              <a:rPr lang="en-GB" sz="2400" dirty="0"/>
              <a:t>• </a:t>
            </a:r>
            <a:r>
              <a:rPr lang="en-GB" sz="2400" b="1" dirty="0"/>
              <a:t>Receiver: </a:t>
            </a:r>
            <a:r>
              <a:rPr lang="en-GB" sz="2400" dirty="0"/>
              <a:t>Employees</a:t>
            </a:r>
          </a:p>
          <a:p>
            <a:pPr marL="0" indent="0">
              <a:buNone/>
            </a:pPr>
            <a:r>
              <a:rPr lang="en-GB" sz="2400" dirty="0"/>
              <a:t>• </a:t>
            </a:r>
            <a:r>
              <a:rPr lang="en-GB" sz="2400" b="1" dirty="0"/>
              <a:t>Problem: </a:t>
            </a:r>
            <a:r>
              <a:rPr lang="en-GB" sz="2400" dirty="0"/>
              <a:t>Negative emotions make it hard to understand the message</a:t>
            </a:r>
          </a:p>
          <a:p>
            <a:pPr marL="0" indent="0">
              <a:buNone/>
            </a:pPr>
            <a:r>
              <a:rPr lang="en-GB" sz="2400" dirty="0"/>
              <a:t>• </a:t>
            </a:r>
            <a:r>
              <a:rPr lang="en-GB" sz="2400" b="1" dirty="0"/>
              <a:t>Feedback: </a:t>
            </a:r>
            <a:r>
              <a:rPr lang="en-GB" sz="2400" dirty="0"/>
              <a:t>Workers may react badly or misunderstand</a:t>
            </a:r>
          </a:p>
          <a:p>
            <a:pPr marL="0" indent="0">
              <a:buNone/>
            </a:pPr>
            <a:r>
              <a:rPr lang="en-GB" sz="2400" dirty="0"/>
              <a:t>• </a:t>
            </a:r>
            <a:r>
              <a:rPr lang="en-GB" sz="2400" b="1" dirty="0"/>
              <a:t>Result: </a:t>
            </a:r>
            <a:r>
              <a:rPr lang="en-GB" sz="2400" dirty="0"/>
              <a:t>Poor communication because of emotional noise</a:t>
            </a:r>
          </a:p>
        </p:txBody>
      </p:sp>
      <p:pic>
        <p:nvPicPr>
          <p:cNvPr id="16386" name="Picture 2" descr="The Shannon-Weaver Model">
            <a:extLst>
              <a:ext uri="{FF2B5EF4-FFF2-40B4-BE49-F238E27FC236}">
                <a16:creationId xmlns:a16="http://schemas.microsoft.com/office/drawing/2014/main" id="{8A352A89-9ED3-48A6-CBD3-7B6167D535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00720" y="10138"/>
            <a:ext cx="3891280" cy="5892821"/>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26D8630F-3505-7278-16D5-C1D90C1378F6}"/>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25</a:t>
            </a:fld>
            <a:endParaRPr lang="en-GB" sz="1100">
              <a:solidFill>
                <a:schemeClr val="tx1">
                  <a:lumMod val="50000"/>
                  <a:lumOff val="50000"/>
                </a:schemeClr>
              </a:solidFill>
            </a:endParaRPr>
          </a:p>
        </p:txBody>
      </p:sp>
    </p:spTree>
    <p:extLst>
      <p:ext uri="{BB962C8B-B14F-4D97-AF65-F5344CB8AC3E}">
        <p14:creationId xmlns:p14="http://schemas.microsoft.com/office/powerpoint/2010/main" val="4036980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835353-A504-9741-D5CA-A2E3DDD471F1}"/>
            </a:ext>
          </a:extLst>
        </p:cNvPr>
        <p:cNvGrpSpPr/>
        <p:nvPr/>
      </p:nvGrpSpPr>
      <p:grpSpPr>
        <a:xfrm>
          <a:off x="0" y="0"/>
          <a:ext cx="0" cy="0"/>
          <a:chOff x="0" y="0"/>
          <a:chExt cx="0" cy="0"/>
        </a:xfrm>
      </p:grpSpPr>
      <p:sp useBgFill="1">
        <p:nvSpPr>
          <p:cNvPr id="17443" name="Rectangle 1744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45" name="Rectangle 1744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47" name="Rectangle 1744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49" name="Rectangle 1744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51" name="Freeform: Shape 1745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53" name="Rectangle 1745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F10CD-F589-E74E-4E20-951FA7A6736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BARRIER 5 – Solution</a:t>
            </a:r>
          </a:p>
        </p:txBody>
      </p:sp>
      <p:sp>
        <p:nvSpPr>
          <p:cNvPr id="3" name="Content Placeholder 2">
            <a:extLst>
              <a:ext uri="{FF2B5EF4-FFF2-40B4-BE49-F238E27FC236}">
                <a16:creationId xmlns:a16="http://schemas.microsoft.com/office/drawing/2014/main" id="{DCC182F4-6A38-5FA7-1215-7EAB26AA6BE8}"/>
              </a:ext>
            </a:extLst>
          </p:cNvPr>
          <p:cNvSpPr>
            <a:spLocks noGrp="1"/>
          </p:cNvSpPr>
          <p:nvPr>
            <p:ph idx="1"/>
          </p:nvPr>
        </p:nvSpPr>
        <p:spPr>
          <a:xfrm>
            <a:off x="4037826" y="-30418"/>
            <a:ext cx="7351533" cy="6225945"/>
          </a:xfrm>
        </p:spPr>
        <p:txBody>
          <a:bodyPr anchor="ctr">
            <a:normAutofit/>
          </a:bodyPr>
          <a:lstStyle/>
          <a:p>
            <a:pPr marL="0" indent="0">
              <a:buNone/>
            </a:pPr>
            <a:r>
              <a:rPr lang="en-GB" sz="2400" dirty="0"/>
              <a:t>• Leadership and communication training for Gary</a:t>
            </a:r>
          </a:p>
          <a:p>
            <a:pPr marL="0" indent="0">
              <a:buNone/>
            </a:pPr>
            <a:endParaRPr lang="en-GB" sz="2400" dirty="0"/>
          </a:p>
          <a:p>
            <a:pPr marL="0" indent="0">
              <a:buNone/>
            </a:pPr>
            <a:r>
              <a:rPr lang="en-GB" sz="2400" dirty="0"/>
              <a:t>• Encourage respectful workplace</a:t>
            </a:r>
          </a:p>
          <a:p>
            <a:pPr marL="0" indent="0">
              <a:buNone/>
            </a:pPr>
            <a:r>
              <a:rPr lang="en-GB" sz="2400" dirty="0"/>
              <a:t>communication</a:t>
            </a:r>
          </a:p>
          <a:p>
            <a:pPr marL="0" indent="0">
              <a:buNone/>
            </a:pPr>
            <a:endParaRPr lang="en-GB" sz="2400" dirty="0"/>
          </a:p>
          <a:p>
            <a:pPr marL="0" indent="0">
              <a:buNone/>
            </a:pPr>
            <a:r>
              <a:rPr lang="en-GB" sz="2400" dirty="0"/>
              <a:t>• Introduce feedback and support systems</a:t>
            </a:r>
          </a:p>
          <a:p>
            <a:pPr marL="0" indent="0">
              <a:buNone/>
            </a:pPr>
            <a:endParaRPr lang="en-GB" sz="2400" dirty="0"/>
          </a:p>
          <a:p>
            <a:pPr marL="0" indent="0">
              <a:buNone/>
            </a:pPr>
            <a:r>
              <a:rPr lang="en-GB" sz="2400" dirty="0"/>
              <a:t>• Promote positive team culture</a:t>
            </a:r>
          </a:p>
        </p:txBody>
      </p:sp>
      <p:sp>
        <p:nvSpPr>
          <p:cNvPr id="5" name="Slide Number Placeholder 4">
            <a:extLst>
              <a:ext uri="{FF2B5EF4-FFF2-40B4-BE49-F238E27FC236}">
                <a16:creationId xmlns:a16="http://schemas.microsoft.com/office/drawing/2014/main" id="{0B88A498-DBAD-561F-BDEF-AF1BE2269347}"/>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26</a:t>
            </a:fld>
            <a:endParaRPr lang="en-GB" sz="1100">
              <a:solidFill>
                <a:schemeClr val="tx1">
                  <a:lumMod val="50000"/>
                  <a:lumOff val="50000"/>
                </a:schemeClr>
              </a:solidFill>
            </a:endParaRPr>
          </a:p>
        </p:txBody>
      </p:sp>
    </p:spTree>
    <p:extLst>
      <p:ext uri="{BB962C8B-B14F-4D97-AF65-F5344CB8AC3E}">
        <p14:creationId xmlns:p14="http://schemas.microsoft.com/office/powerpoint/2010/main" val="3923702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A33AB7-D086-65C6-701E-A11A8CB6140D}"/>
              </a:ext>
            </a:extLst>
          </p:cNvPr>
          <p:cNvSpPr>
            <a:spLocks noGrp="1"/>
          </p:cNvSpPr>
          <p:nvPr>
            <p:ph type="title"/>
          </p:nvPr>
        </p:nvSpPr>
        <p:spPr>
          <a:xfrm>
            <a:off x="17150" y="-714395"/>
            <a:ext cx="6817489" cy="1642970"/>
          </a:xfrm>
        </p:spPr>
        <p:txBody>
          <a:bodyPr anchor="b">
            <a:normAutofit/>
          </a:bodyPr>
          <a:lstStyle/>
          <a:p>
            <a:r>
              <a:rPr lang="en-GB" sz="4000" dirty="0"/>
              <a:t>BARRIER 5 – Solution Model</a:t>
            </a:r>
          </a:p>
        </p:txBody>
      </p:sp>
      <p:sp>
        <p:nvSpPr>
          <p:cNvPr id="3" name="Content Placeholder 2">
            <a:extLst>
              <a:ext uri="{FF2B5EF4-FFF2-40B4-BE49-F238E27FC236}">
                <a16:creationId xmlns:a16="http://schemas.microsoft.com/office/drawing/2014/main" id="{D942D5C1-20C3-AE3A-DAFC-4B341815E50C}"/>
              </a:ext>
            </a:extLst>
          </p:cNvPr>
          <p:cNvSpPr>
            <a:spLocks noGrp="1"/>
          </p:cNvSpPr>
          <p:nvPr>
            <p:ph idx="1"/>
          </p:nvPr>
        </p:nvSpPr>
        <p:spPr>
          <a:xfrm>
            <a:off x="17150" y="928576"/>
            <a:ext cx="7193877" cy="5012402"/>
          </a:xfrm>
        </p:spPr>
        <p:txBody>
          <a:bodyPr anchor="t">
            <a:noAutofit/>
          </a:bodyPr>
          <a:lstStyle/>
          <a:p>
            <a:r>
              <a:rPr lang="en-GB" sz="2400" b="1" dirty="0"/>
              <a:t>Sender: </a:t>
            </a:r>
            <a:r>
              <a:rPr lang="en-GB" sz="2400" dirty="0"/>
              <a:t>Gary (Manager)</a:t>
            </a:r>
          </a:p>
          <a:p>
            <a:r>
              <a:rPr lang="en-GB" sz="2400" b="1" dirty="0"/>
              <a:t>Message: </a:t>
            </a:r>
            <a:r>
              <a:rPr lang="en-GB" sz="2400" dirty="0"/>
              <a:t>Clear instructions and positive communication</a:t>
            </a:r>
          </a:p>
          <a:p>
            <a:r>
              <a:rPr lang="en-GB" sz="2400" dirty="0"/>
              <a:t> </a:t>
            </a:r>
            <a:r>
              <a:rPr lang="en-GB" sz="2400" b="1" dirty="0"/>
              <a:t>Channel: </a:t>
            </a:r>
            <a:r>
              <a:rPr lang="en-GB" sz="2400" dirty="0"/>
              <a:t>Training, meetings, and everyday communication</a:t>
            </a:r>
          </a:p>
          <a:p>
            <a:r>
              <a:rPr lang="en-GB" sz="2400" b="1" dirty="0"/>
              <a:t>Receiver: </a:t>
            </a:r>
            <a:r>
              <a:rPr lang="en-GB" sz="2400" dirty="0"/>
              <a:t>Employees</a:t>
            </a:r>
          </a:p>
          <a:p>
            <a:r>
              <a:rPr lang="en-GB" sz="2400" b="1" dirty="0"/>
              <a:t>Problem: </a:t>
            </a:r>
            <a:r>
              <a:rPr lang="en-GB" sz="2400" dirty="0"/>
              <a:t>Poor communication and negative workplace behaviour</a:t>
            </a:r>
          </a:p>
          <a:p>
            <a:r>
              <a:rPr lang="en-GB" sz="2400" dirty="0"/>
              <a:t> </a:t>
            </a:r>
            <a:r>
              <a:rPr lang="en-GB" sz="2400" b="1" dirty="0"/>
              <a:t>Solution: </a:t>
            </a:r>
            <a:r>
              <a:rPr lang="en-GB" sz="2400" dirty="0"/>
              <a:t>Leadership and communication training, respectful communication, feedback and support systems, and positive team culture</a:t>
            </a:r>
          </a:p>
          <a:p>
            <a:r>
              <a:rPr lang="en-GB" sz="2400" b="1" dirty="0"/>
              <a:t>Feedback: </a:t>
            </a:r>
            <a:r>
              <a:rPr lang="en-GB" sz="2400" dirty="0"/>
              <a:t>Employees share opinions and feel supported</a:t>
            </a:r>
          </a:p>
          <a:p>
            <a:r>
              <a:rPr lang="en-GB" sz="2400" dirty="0"/>
              <a:t> </a:t>
            </a:r>
            <a:r>
              <a:rPr lang="en-GB" sz="2400" b="1" dirty="0"/>
              <a:t>Result: </a:t>
            </a:r>
            <a:r>
              <a:rPr lang="en-GB" sz="2400" dirty="0"/>
              <a:t>Better communication, improved relationships, and stronger teamwork</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The image illustrates a communication process model featuring a sender, a message, an encoder, a channel, a decoder, and feedback.&#10;&#10;AI-generated content may be incorrect.">
            <a:extLst>
              <a:ext uri="{FF2B5EF4-FFF2-40B4-BE49-F238E27FC236}">
                <a16:creationId xmlns:a16="http://schemas.microsoft.com/office/drawing/2014/main" id="{9539C1DD-94B4-2B65-2FBF-4A1CCAE2F83E}"/>
              </a:ext>
            </a:extLst>
          </p:cNvPr>
          <p:cNvPicPr>
            <a:picLocks noChangeAspect="1"/>
          </p:cNvPicPr>
          <p:nvPr/>
        </p:nvPicPr>
        <p:blipFill>
          <a:blip r:embed="rId2"/>
          <a:stretch>
            <a:fillRect/>
          </a:stretch>
        </p:blipFill>
        <p:spPr>
          <a:xfrm>
            <a:off x="7035267" y="391238"/>
            <a:ext cx="4956105" cy="6075500"/>
          </a:xfrm>
          <a:prstGeom prst="rect">
            <a:avLst/>
          </a:prstGeom>
        </p:spPr>
      </p:pic>
      <p:sp>
        <p:nvSpPr>
          <p:cNvPr id="4" name="Slide Number Placeholder 3">
            <a:extLst>
              <a:ext uri="{FF2B5EF4-FFF2-40B4-BE49-F238E27FC236}">
                <a16:creationId xmlns:a16="http://schemas.microsoft.com/office/drawing/2014/main" id="{CC67AE2D-3793-6339-53E2-1D2460EC9214}"/>
              </a:ext>
            </a:extLst>
          </p:cNvPr>
          <p:cNvSpPr>
            <a:spLocks noGrp="1"/>
          </p:cNvSpPr>
          <p:nvPr>
            <p:ph type="sldNum" sz="quarter" idx="12"/>
          </p:nvPr>
        </p:nvSpPr>
        <p:spPr>
          <a:xfrm>
            <a:off x="11704320" y="6459378"/>
            <a:ext cx="448056" cy="365125"/>
          </a:xfrm>
        </p:spPr>
        <p:txBody>
          <a:bodyPr>
            <a:normAutofit/>
          </a:bodyPr>
          <a:lstStyle/>
          <a:p>
            <a:pPr>
              <a:spcAft>
                <a:spcPts val="600"/>
              </a:spcAft>
            </a:pPr>
            <a:fld id="{454682FA-2E9E-4DCC-AFA0-70701551065F}" type="slidenum">
              <a:rPr lang="en-GB" sz="1100">
                <a:solidFill>
                  <a:srgbClr val="FFFFFF"/>
                </a:solidFill>
              </a:rPr>
              <a:pPr>
                <a:spcAft>
                  <a:spcPts val="600"/>
                </a:spcAft>
              </a:pPr>
              <a:t>27</a:t>
            </a:fld>
            <a:endParaRPr lang="en-GB" sz="1100">
              <a:solidFill>
                <a:srgbClr val="FFFFFF"/>
              </a:solidFill>
            </a:endParaRPr>
          </a:p>
        </p:txBody>
      </p:sp>
    </p:spTree>
    <p:extLst>
      <p:ext uri="{BB962C8B-B14F-4D97-AF65-F5344CB8AC3E}">
        <p14:creationId xmlns:p14="http://schemas.microsoft.com/office/powerpoint/2010/main" val="319233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D514D-7D88-4338-7AD5-D879D1BC23FB}"/>
              </a:ext>
            </a:extLst>
          </p:cNvPr>
          <p:cNvSpPr>
            <a:spLocks noGrp="1"/>
          </p:cNvSpPr>
          <p:nvPr>
            <p:ph type="title"/>
          </p:nvPr>
        </p:nvSpPr>
        <p:spPr>
          <a:xfrm>
            <a:off x="-19314" y="-552645"/>
            <a:ext cx="7903430" cy="1642970"/>
          </a:xfrm>
        </p:spPr>
        <p:txBody>
          <a:bodyPr anchor="b">
            <a:normAutofit/>
          </a:bodyPr>
          <a:lstStyle/>
          <a:p>
            <a:r>
              <a:rPr lang="en-GB" sz="4000" dirty="0"/>
              <a:t>BARRIER 5 - CONCLUSION</a:t>
            </a:r>
          </a:p>
        </p:txBody>
      </p:sp>
      <p:sp>
        <p:nvSpPr>
          <p:cNvPr id="3" name="Content Placeholder 2">
            <a:extLst>
              <a:ext uri="{FF2B5EF4-FFF2-40B4-BE49-F238E27FC236}">
                <a16:creationId xmlns:a16="http://schemas.microsoft.com/office/drawing/2014/main" id="{FD96DFA1-4199-46CD-1241-378B6D7E1473}"/>
              </a:ext>
            </a:extLst>
          </p:cNvPr>
          <p:cNvSpPr>
            <a:spLocks noGrp="1"/>
          </p:cNvSpPr>
          <p:nvPr>
            <p:ph idx="1"/>
          </p:nvPr>
        </p:nvSpPr>
        <p:spPr>
          <a:xfrm>
            <a:off x="30941" y="1359681"/>
            <a:ext cx="7853175" cy="5689301"/>
          </a:xfrm>
        </p:spPr>
        <p:txBody>
          <a:bodyPr anchor="t">
            <a:normAutofit/>
          </a:bodyPr>
          <a:lstStyle/>
          <a:p>
            <a:r>
              <a:rPr lang="en-GB" sz="3600" dirty="0"/>
              <a:t>Strong leadership improves communication</a:t>
            </a:r>
          </a:p>
          <a:p>
            <a:r>
              <a:rPr lang="en-GB" sz="3600" dirty="0"/>
              <a:t>Respectful behaviour creates a positive workplace</a:t>
            </a:r>
          </a:p>
          <a:p>
            <a:r>
              <a:rPr lang="en-GB" sz="3600" dirty="0"/>
              <a:t>Feedback and support build trust</a:t>
            </a:r>
          </a:p>
          <a:p>
            <a:r>
              <a:rPr lang="en-GB" sz="3600" dirty="0"/>
              <a:t>Positive culture leads to better teamwork and fewer problems</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descr="Handshake">
            <a:extLst>
              <a:ext uri="{FF2B5EF4-FFF2-40B4-BE49-F238E27FC236}">
                <a16:creationId xmlns:a16="http://schemas.microsoft.com/office/drawing/2014/main" id="{3599F318-DFA3-CD2D-4464-821EEFCC538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75967" y="1359681"/>
            <a:ext cx="4170530" cy="4170530"/>
          </a:xfrm>
          <a:prstGeom prst="rect">
            <a:avLst/>
          </a:prstGeom>
        </p:spPr>
      </p:pic>
      <p:sp>
        <p:nvSpPr>
          <p:cNvPr id="4" name="Slide Number Placeholder 3">
            <a:extLst>
              <a:ext uri="{FF2B5EF4-FFF2-40B4-BE49-F238E27FC236}">
                <a16:creationId xmlns:a16="http://schemas.microsoft.com/office/drawing/2014/main" id="{7CB6F7A1-3070-4573-519C-8C0A8345E284}"/>
              </a:ext>
            </a:extLst>
          </p:cNvPr>
          <p:cNvSpPr>
            <a:spLocks noGrp="1"/>
          </p:cNvSpPr>
          <p:nvPr>
            <p:ph type="sldNum" sz="quarter" idx="12"/>
          </p:nvPr>
        </p:nvSpPr>
        <p:spPr>
          <a:xfrm>
            <a:off x="11704320" y="6459378"/>
            <a:ext cx="448056" cy="365125"/>
          </a:xfrm>
        </p:spPr>
        <p:txBody>
          <a:bodyPr>
            <a:normAutofit/>
          </a:bodyPr>
          <a:lstStyle/>
          <a:p>
            <a:pPr>
              <a:spcAft>
                <a:spcPts val="600"/>
              </a:spcAft>
            </a:pPr>
            <a:fld id="{454682FA-2E9E-4DCC-AFA0-70701551065F}" type="slidenum">
              <a:rPr lang="en-GB" sz="1100">
                <a:solidFill>
                  <a:srgbClr val="FFFFFF"/>
                </a:solidFill>
              </a:rPr>
              <a:pPr>
                <a:spcAft>
                  <a:spcPts val="600"/>
                </a:spcAft>
              </a:pPr>
              <a:t>28</a:t>
            </a:fld>
            <a:endParaRPr lang="en-GB" sz="1100">
              <a:solidFill>
                <a:srgbClr val="FFFFFF"/>
              </a:solidFill>
            </a:endParaRPr>
          </a:p>
        </p:txBody>
      </p:sp>
    </p:spTree>
    <p:extLst>
      <p:ext uri="{BB962C8B-B14F-4D97-AF65-F5344CB8AC3E}">
        <p14:creationId xmlns:p14="http://schemas.microsoft.com/office/powerpoint/2010/main" val="30598804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897CE-CCC0-A9AC-6C6B-9F6F833CC52C}"/>
              </a:ext>
            </a:extLst>
          </p:cNvPr>
          <p:cNvSpPr>
            <a:spLocks noGrp="1"/>
          </p:cNvSpPr>
          <p:nvPr>
            <p:ph type="ctrTitle"/>
          </p:nvPr>
        </p:nvSpPr>
        <p:spPr>
          <a:xfrm>
            <a:off x="5019513" y="136525"/>
            <a:ext cx="7074516" cy="1297115"/>
          </a:xfrm>
        </p:spPr>
        <p:txBody>
          <a:bodyPr vert="horz" lIns="91440" tIns="45720" rIns="91440" bIns="45720" rtlCol="0" anchor="t">
            <a:normAutofit/>
          </a:bodyPr>
          <a:lstStyle/>
          <a:p>
            <a:pPr algn="l"/>
            <a:r>
              <a:rPr lang="en-US" sz="4000" b="1" dirty="0">
                <a:solidFill>
                  <a:schemeClr val="tx2"/>
                </a:solidFill>
              </a:rPr>
              <a:t>OVERALL CONCLUSION</a:t>
            </a:r>
          </a:p>
        </p:txBody>
      </p:sp>
      <p:sp>
        <p:nvSpPr>
          <p:cNvPr id="3" name="Subtitle 2">
            <a:extLst>
              <a:ext uri="{FF2B5EF4-FFF2-40B4-BE49-F238E27FC236}">
                <a16:creationId xmlns:a16="http://schemas.microsoft.com/office/drawing/2014/main" id="{2FAA0E84-2AEB-8582-003D-9123315B028E}"/>
              </a:ext>
            </a:extLst>
          </p:cNvPr>
          <p:cNvSpPr>
            <a:spLocks noGrp="1"/>
          </p:cNvSpPr>
          <p:nvPr>
            <p:ph type="subTitle" idx="1"/>
          </p:nvPr>
        </p:nvSpPr>
        <p:spPr>
          <a:xfrm>
            <a:off x="6388742" y="3921657"/>
            <a:ext cx="5228677" cy="2035423"/>
          </a:xfrm>
        </p:spPr>
        <p:txBody>
          <a:bodyPr vert="horz" lIns="91440" tIns="45720" rIns="91440" bIns="45720" rtlCol="0" anchor="b">
            <a:normAutofit fontScale="25000" lnSpcReduction="20000"/>
          </a:bodyPr>
          <a:lstStyle/>
          <a:p>
            <a:pPr marL="1143000" indent="-1143000" algn="l">
              <a:buFont typeface="Arial" panose="020B0604020202020204" pitchFamily="34" charset="0"/>
              <a:buChar char="•"/>
            </a:pPr>
            <a:r>
              <a:rPr lang="en-US" sz="14400" dirty="0">
                <a:solidFill>
                  <a:schemeClr val="tx2"/>
                </a:solidFill>
              </a:rPr>
              <a:t>Introduce clear communication systems and procedures</a:t>
            </a:r>
          </a:p>
          <a:p>
            <a:pPr indent="-228600" algn="l">
              <a:buFont typeface="Arial" panose="020B0604020202020204" pitchFamily="34" charset="0"/>
              <a:buChar char="•"/>
            </a:pPr>
            <a:r>
              <a:rPr lang="en-US" sz="14400" dirty="0">
                <a:solidFill>
                  <a:schemeClr val="tx2"/>
                </a:solidFill>
              </a:rPr>
              <a:t>Improve leadership and management communication skills</a:t>
            </a:r>
          </a:p>
          <a:p>
            <a:pPr indent="-228600" algn="l">
              <a:buFont typeface="Arial" panose="020B0604020202020204" pitchFamily="34" charset="0"/>
              <a:buChar char="•"/>
            </a:pPr>
            <a:r>
              <a:rPr lang="en-US" sz="14400" dirty="0">
                <a:solidFill>
                  <a:schemeClr val="tx2"/>
                </a:solidFill>
              </a:rPr>
              <a:t>Use visual and multilingual communication tools</a:t>
            </a:r>
          </a:p>
          <a:p>
            <a:pPr indent="-228600" algn="l">
              <a:buFont typeface="Arial" panose="020B0604020202020204" pitchFamily="34" charset="0"/>
              <a:buChar char="•"/>
            </a:pPr>
            <a:r>
              <a:rPr lang="en-US" sz="14400" dirty="0">
                <a:solidFill>
                  <a:schemeClr val="tx2"/>
                </a:solidFill>
              </a:rPr>
              <a:t>Regular monitoring and quality checks</a:t>
            </a:r>
          </a:p>
        </p:txBody>
      </p:sp>
      <p:pic>
        <p:nvPicPr>
          <p:cNvPr id="34" name="Graphic 33" descr="Gavel">
            <a:extLst>
              <a:ext uri="{FF2B5EF4-FFF2-40B4-BE49-F238E27FC236}">
                <a16:creationId xmlns:a16="http://schemas.microsoft.com/office/drawing/2014/main" id="{3BB60E40-EC4F-01A7-4D30-D472CD844AA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41" name="Group 4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42" name="Freeform: Shape 41">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Slide Number Placeholder 4">
            <a:extLst>
              <a:ext uri="{FF2B5EF4-FFF2-40B4-BE49-F238E27FC236}">
                <a16:creationId xmlns:a16="http://schemas.microsoft.com/office/drawing/2014/main" id="{CC452BA6-24C0-3379-6A0C-7F607269FDD2}"/>
              </a:ext>
            </a:extLst>
          </p:cNvPr>
          <p:cNvSpPr>
            <a:spLocks noGrp="1"/>
          </p:cNvSpPr>
          <p:nvPr>
            <p:ph type="sldNum" sz="quarter" idx="12"/>
          </p:nvPr>
        </p:nvSpPr>
        <p:spPr>
          <a:xfrm>
            <a:off x="8610600" y="6356350"/>
            <a:ext cx="2743200" cy="365125"/>
          </a:xfrm>
        </p:spPr>
        <p:txBody>
          <a:bodyPr vert="horz" lIns="91440" tIns="45720" rIns="91440" bIns="45720" rtlCol="0">
            <a:normAutofit/>
          </a:bodyPr>
          <a:lstStyle/>
          <a:p>
            <a:pPr defTabSz="914400">
              <a:spcAft>
                <a:spcPts val="600"/>
              </a:spcAft>
              <a:defRPr/>
            </a:pPr>
            <a:fld id="{454682FA-2E9E-4DCC-AFA0-70701551065F}" type="slidenum">
              <a:rPr lang="en-US">
                <a:latin typeface="Calibri" panose="020F0502020204030204"/>
              </a:rPr>
              <a:pPr defTabSz="914400">
                <a:spcAft>
                  <a:spcPts val="600"/>
                </a:spcAft>
                <a:defRPr/>
              </a:pPr>
              <a:t>29</a:t>
            </a:fld>
            <a:endParaRPr lang="en-US">
              <a:latin typeface="Calibri" panose="020F0502020204030204"/>
            </a:endParaRPr>
          </a:p>
        </p:txBody>
      </p:sp>
    </p:spTree>
    <p:extLst>
      <p:ext uri="{BB962C8B-B14F-4D97-AF65-F5344CB8AC3E}">
        <p14:creationId xmlns:p14="http://schemas.microsoft.com/office/powerpoint/2010/main" val="4222689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B29BC-B9A8-665D-C6AA-D0C367B0F5E3}"/>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REFERENCES</a:t>
            </a:r>
          </a:p>
        </p:txBody>
      </p:sp>
      <p:sp>
        <p:nvSpPr>
          <p:cNvPr id="3" name="Content Placeholder 2">
            <a:extLst>
              <a:ext uri="{FF2B5EF4-FFF2-40B4-BE49-F238E27FC236}">
                <a16:creationId xmlns:a16="http://schemas.microsoft.com/office/drawing/2014/main" id="{D8081347-7E5D-5A32-241E-A88731EC5C9D}"/>
              </a:ext>
            </a:extLst>
          </p:cNvPr>
          <p:cNvSpPr>
            <a:spLocks noGrp="1"/>
          </p:cNvSpPr>
          <p:nvPr>
            <p:ph idx="1"/>
          </p:nvPr>
        </p:nvSpPr>
        <p:spPr>
          <a:xfrm>
            <a:off x="4237704" y="666114"/>
            <a:ext cx="7826478" cy="5752339"/>
          </a:xfrm>
        </p:spPr>
        <p:txBody>
          <a:bodyPr anchor="ctr">
            <a:normAutofit/>
          </a:bodyPr>
          <a:lstStyle/>
          <a:p>
            <a:r>
              <a:rPr lang="en-GB" sz="2000" dirty="0"/>
              <a:t>Berlo, D.K. (1960) The process of communication. New York: Holt, Rinehart and Winston.</a:t>
            </a:r>
          </a:p>
          <a:p>
            <a:r>
              <a:rPr lang="en-GB" sz="2000" dirty="0"/>
              <a:t>Griffin, E. (2012) A first look at communication theory. 8th </a:t>
            </a:r>
            <a:r>
              <a:rPr lang="en-GB" sz="2000" dirty="0" err="1"/>
              <a:t>edn</a:t>
            </a:r>
            <a:r>
              <a:rPr lang="en-GB" sz="2000" dirty="0"/>
              <a:t>. New York: McGraw-Hill.</a:t>
            </a:r>
          </a:p>
          <a:p>
            <a:r>
              <a:rPr lang="en-GB" sz="2000" dirty="0"/>
              <a:t>Keyton, J. (2011) Communication and organizational culture: A key to understanding work experiences. Thousand Oaks, CA: Sage.</a:t>
            </a:r>
          </a:p>
          <a:p>
            <a:r>
              <a:rPr lang="en-GB" sz="2000" dirty="0"/>
              <a:t>Schramm, W. (1954) The process and effects of mass communication. Urbana, IL: University of Illinois Press.</a:t>
            </a:r>
          </a:p>
          <a:p>
            <a:r>
              <a:rPr lang="en-GB" sz="2000" dirty="0"/>
              <a:t>Shannon, C.E. and Weaver, W. (1949) The mathematical theory of communication. Urbana, IL: University of Illinois Press.</a:t>
            </a:r>
          </a:p>
        </p:txBody>
      </p:sp>
      <p:sp>
        <p:nvSpPr>
          <p:cNvPr id="4" name="Slide Number Placeholder 3">
            <a:extLst>
              <a:ext uri="{FF2B5EF4-FFF2-40B4-BE49-F238E27FC236}">
                <a16:creationId xmlns:a16="http://schemas.microsoft.com/office/drawing/2014/main" id="{DD86504E-B434-EDD9-2D11-C12523E00AD3}"/>
              </a:ext>
            </a:extLst>
          </p:cNvPr>
          <p:cNvSpPr>
            <a:spLocks noGrp="1"/>
          </p:cNvSpPr>
          <p:nvPr>
            <p:ph type="sldNum" sz="quarter" idx="12"/>
          </p:nvPr>
        </p:nvSpPr>
        <p:spPr>
          <a:xfrm>
            <a:off x="11704320" y="6455664"/>
            <a:ext cx="448056" cy="365125"/>
          </a:xfrm>
        </p:spPr>
        <p:txBody>
          <a:bodyPr>
            <a:normAutofit/>
          </a:bodyPr>
          <a:lstStyle/>
          <a:p>
            <a:pPr>
              <a:spcAft>
                <a:spcPts val="600"/>
              </a:spcAft>
            </a:pPr>
            <a:fld id="{454682FA-2E9E-4DCC-AFA0-70701551065F}" type="slidenum">
              <a:rPr lang="en-GB" sz="1100">
                <a:solidFill>
                  <a:schemeClr val="tx1">
                    <a:lumMod val="50000"/>
                    <a:lumOff val="50000"/>
                  </a:schemeClr>
                </a:solidFill>
              </a:rPr>
              <a:pPr>
                <a:spcAft>
                  <a:spcPts val="600"/>
                </a:spcAft>
              </a:pPr>
              <a:t>30</a:t>
            </a:fld>
            <a:endParaRPr lang="en-GB" sz="1100">
              <a:solidFill>
                <a:schemeClr val="tx1">
                  <a:lumMod val="50000"/>
                  <a:lumOff val="50000"/>
                </a:schemeClr>
              </a:solidFill>
            </a:endParaRPr>
          </a:p>
        </p:txBody>
      </p:sp>
    </p:spTree>
    <p:extLst>
      <p:ext uri="{BB962C8B-B14F-4D97-AF65-F5344CB8AC3E}">
        <p14:creationId xmlns:p14="http://schemas.microsoft.com/office/powerpoint/2010/main" val="2541473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p:txBody>
          <a:bodyPr/>
          <a:lstStyle/>
          <a:p>
            <a:r>
              <a:rPr lang="en-GB" dirty="0"/>
              <a:t>DOES ANYONE HAVE QUESTIONS?</a:t>
            </a:r>
          </a:p>
        </p:txBody>
      </p:sp>
      <p:sp>
        <p:nvSpPr>
          <p:cNvPr id="5" name="Slide Number Placeholder 4">
            <a:extLst>
              <a:ext uri="{FF2B5EF4-FFF2-40B4-BE49-F238E27FC236}">
                <a16:creationId xmlns:a16="http://schemas.microsoft.com/office/drawing/2014/main" id="{82AB40F7-6653-0291-29A7-5821B39DB8EF}"/>
              </a:ext>
            </a:extLst>
          </p:cNvPr>
          <p:cNvSpPr>
            <a:spLocks noGrp="1"/>
          </p:cNvSpPr>
          <p:nvPr>
            <p:ph type="sldNum" sz="quarter" idx="12"/>
          </p:nvPr>
        </p:nvSpPr>
        <p:spPr/>
        <p:txBody>
          <a:bodyPr/>
          <a:lstStyle/>
          <a:p>
            <a:fld id="{454682FA-2E9E-4DCC-AFA0-70701551065F}" type="slidenum">
              <a:rPr lang="en-GB" smtClean="0"/>
              <a:t>31</a:t>
            </a:fld>
            <a:endParaRPr lang="en-GB"/>
          </a:p>
        </p:txBody>
      </p:sp>
      <p:pic>
        <p:nvPicPr>
          <p:cNvPr id="4" name="Picture 3" descr="The text displays the words 'Thank you' in a simple, elegant font.&#10;&#10;AI-generated content may be incorrect.">
            <a:extLst>
              <a:ext uri="{FF2B5EF4-FFF2-40B4-BE49-F238E27FC236}">
                <a16:creationId xmlns:a16="http://schemas.microsoft.com/office/drawing/2014/main" id="{84E0C622-7D10-71AA-96BB-8797E3BF1DAF}"/>
              </a:ext>
            </a:extLst>
          </p:cNvPr>
          <p:cNvPicPr>
            <a:picLocks noChangeAspect="1"/>
          </p:cNvPicPr>
          <p:nvPr/>
        </p:nvPicPr>
        <p:blipFill>
          <a:blip r:embed="rId2"/>
          <a:stretch>
            <a:fillRect/>
          </a:stretch>
        </p:blipFill>
        <p:spPr>
          <a:xfrm>
            <a:off x="2783632" y="1392108"/>
            <a:ext cx="6402916" cy="4802187"/>
          </a:xfrm>
          <a:prstGeom prst="rect">
            <a:avLst/>
          </a:prstGeom>
        </p:spPr>
      </p:pic>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433</TotalTime>
  <Words>1568</Words>
  <Application>Microsoft Office PowerPoint</Application>
  <PresentationFormat>Widescreen</PresentationFormat>
  <Paragraphs>290</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Abadi</vt:lpstr>
      <vt:lpstr>Aptos</vt:lpstr>
      <vt:lpstr>Aptos Display</vt:lpstr>
      <vt:lpstr>Arial</vt:lpstr>
      <vt:lpstr>Calibri</vt:lpstr>
      <vt:lpstr>Office Theme</vt:lpstr>
      <vt:lpstr>LCLM4003 Effective Teamwork and Communication   </vt:lpstr>
      <vt:lpstr>Overview</vt:lpstr>
      <vt:lpstr>Introduction</vt:lpstr>
      <vt:lpstr>BARRIER 1– Environmental Noise (Problem)</vt:lpstr>
      <vt:lpstr>BARRIER 1– Theory Analysis  diagram</vt:lpstr>
      <vt:lpstr>BARRIER 1–  Solution  </vt:lpstr>
      <vt:lpstr>BARRIER 1– Solution Model</vt:lpstr>
      <vt:lpstr>BARRIER 1 – Conclusion</vt:lpstr>
      <vt:lpstr>BARRIER 2 – Language Barrier (Problem)</vt:lpstr>
      <vt:lpstr>BARRIER 2 – Theory Analysis</vt:lpstr>
      <vt:lpstr>BARRIER 2 - Solution</vt:lpstr>
      <vt:lpstr>Barrier 2 – Solution Model</vt:lpstr>
      <vt:lpstr>BARRIER 2 - CONCLUSION</vt:lpstr>
      <vt:lpstr>BARRIER 3 – Generational/Age (Problem)</vt:lpstr>
      <vt:lpstr>BARRIER 3 – Theory Analysis</vt:lpstr>
      <vt:lpstr>BARRIER 3 – Solution</vt:lpstr>
      <vt:lpstr>BARRIER 3 – Solution Model SCHRAMM</vt:lpstr>
      <vt:lpstr>Barrier 3 - Conclusion</vt:lpstr>
      <vt:lpstr>BARRIER 4 – Cultural Barrier (Problem)</vt:lpstr>
      <vt:lpstr>BARRIER 4 – Theory Analysis</vt:lpstr>
      <vt:lpstr>BARRIER 4 – Solution</vt:lpstr>
      <vt:lpstr>BARRIER 4 – Solution Model</vt:lpstr>
      <vt:lpstr>Barrier 4 - Conclusion</vt:lpstr>
      <vt:lpstr>BARRIER 5 – Emotional Barrier (Problem)</vt:lpstr>
      <vt:lpstr>BARRIER 5 – Theory Analysis</vt:lpstr>
      <vt:lpstr>BARRIER 5 – Solution</vt:lpstr>
      <vt:lpstr>BARRIER 5 – Solution Model</vt:lpstr>
      <vt:lpstr>BARRIER 5 - CONCLUSION</vt:lpstr>
      <vt:lpstr>OVERALL CONCLUSION</vt:lpstr>
      <vt:lpstr>REFERENCES</vt:lpstr>
      <vt:lpstr>DOES ANYONE HAVE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Murtaza Hassan</cp:lastModifiedBy>
  <cp:revision>17</cp:revision>
  <dcterms:created xsi:type="dcterms:W3CDTF">2025-03-30T08:53:31Z</dcterms:created>
  <dcterms:modified xsi:type="dcterms:W3CDTF">2026-04-15T18:40:13Z</dcterms:modified>
</cp:coreProperties>
</file>