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63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310A67-E97A-B412-3E9C-71EFEF33725B}" v="20" dt="2026-01-08T20:43:18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f Bowdler (2501695)" userId="S::2501695@student.uwtsd.ac.uk::58afe233-3f16-404e-ace2-3e3ad0c8006e" providerId="AD" clId="Web-{BB81D232-D189-652B-3BB8-CEE57BE18107}"/>
    <pc:docChg chg="modSld">
      <pc:chgData name="Steff Bowdler (2501695)" userId="S::2501695@student.uwtsd.ac.uk::58afe233-3f16-404e-ace2-3e3ad0c8006e" providerId="AD" clId="Web-{BB81D232-D189-652B-3BB8-CEE57BE18107}" dt="2026-01-02T21:28:34.792" v="10"/>
      <pc:docMkLst>
        <pc:docMk/>
      </pc:docMkLst>
      <pc:sldChg chg="modTransition">
        <pc:chgData name="Steff Bowdler (2501695)" userId="S::2501695@student.uwtsd.ac.uk::58afe233-3f16-404e-ace2-3e3ad0c8006e" providerId="AD" clId="Web-{BB81D232-D189-652B-3BB8-CEE57BE18107}" dt="2026-01-02T21:28:24.057" v="8"/>
        <pc:sldMkLst>
          <pc:docMk/>
          <pc:sldMk cId="109857222" sldId="256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8:29.057" v="9"/>
        <pc:sldMkLst>
          <pc:docMk/>
          <pc:sldMk cId="4200572234" sldId="257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8:34.792" v="10"/>
        <pc:sldMkLst>
          <pc:docMk/>
          <pc:sldMk cId="2767242272" sldId="258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7:37.135" v="3"/>
        <pc:sldMkLst>
          <pc:docMk/>
          <pc:sldMk cId="157708207" sldId="259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7:49.197" v="4"/>
        <pc:sldMkLst>
          <pc:docMk/>
          <pc:sldMk cId="194146405" sldId="260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7:58.447" v="5"/>
        <pc:sldMkLst>
          <pc:docMk/>
          <pc:sldMk cId="3671375979" sldId="261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8:17.854" v="7"/>
        <pc:sldMkLst>
          <pc:docMk/>
          <pc:sldMk cId="712923097" sldId="263"/>
        </pc:sldMkLst>
      </pc:sldChg>
      <pc:sldChg chg="modTransition">
        <pc:chgData name="Steff Bowdler (2501695)" userId="S::2501695@student.uwtsd.ac.uk::58afe233-3f16-404e-ace2-3e3ad0c8006e" providerId="AD" clId="Web-{BB81D232-D189-652B-3BB8-CEE57BE18107}" dt="2026-01-02T21:28:05.854" v="6"/>
        <pc:sldMkLst>
          <pc:docMk/>
          <pc:sldMk cId="3466990304" sldId="264"/>
        </pc:sldMkLst>
      </pc:sldChg>
    </pc:docChg>
  </pc:docChgLst>
  <pc:docChgLst>
    <pc:chgData name="Steff Bowdler (2501695)" userId="S::2501695@student.uwtsd.ac.uk::58afe233-3f16-404e-ace2-3e3ad0c8006e" providerId="AD" clId="Web-{C3310A67-E97A-B412-3E9C-71EFEF33725B}"/>
    <pc:docChg chg="modSld">
      <pc:chgData name="Steff Bowdler (2501695)" userId="S::2501695@student.uwtsd.ac.uk::58afe233-3f16-404e-ace2-3e3ad0c8006e" providerId="AD" clId="Web-{C3310A67-E97A-B412-3E9C-71EFEF33725B}" dt="2026-01-08T20:43:18.281" v="18" actId="20577"/>
      <pc:docMkLst>
        <pc:docMk/>
      </pc:docMkLst>
      <pc:sldChg chg="modSp">
        <pc:chgData name="Steff Bowdler (2501695)" userId="S::2501695@student.uwtsd.ac.uk::58afe233-3f16-404e-ace2-3e3ad0c8006e" providerId="AD" clId="Web-{C3310A67-E97A-B412-3E9C-71EFEF33725B}" dt="2026-01-08T20:43:18.281" v="18" actId="20577"/>
        <pc:sldMkLst>
          <pc:docMk/>
          <pc:sldMk cId="2767242272" sldId="258"/>
        </pc:sldMkLst>
        <pc:spChg chg="mod">
          <ac:chgData name="Steff Bowdler (2501695)" userId="S::2501695@student.uwtsd.ac.uk::58afe233-3f16-404e-ace2-3e3ad0c8006e" providerId="AD" clId="Web-{C3310A67-E97A-B412-3E9C-71EFEF33725B}" dt="2026-01-08T20:43:18.281" v="18" actId="20577"/>
          <ac:spMkLst>
            <pc:docMk/>
            <pc:sldMk cId="2767242272" sldId="258"/>
            <ac:spMk id="52" creationId="{CE6F89B8-C272-BEA4-34BD-D8320E5FD29E}"/>
          </ac:spMkLst>
        </pc:spChg>
      </pc:sldChg>
    </pc:docChg>
  </pc:docChgLst>
  <pc:docChgLst>
    <pc:chgData name="Steff Bowdler (2501695)" userId="S::2501695@student.uwtsd.ac.uk::58afe233-3f16-404e-ace2-3e3ad0c8006e" providerId="AD" clId="Web-{157F895F-D2C8-A6BF-5677-2D4E996ABC94}"/>
    <pc:docChg chg="addSld modSld">
      <pc:chgData name="Steff Bowdler (2501695)" userId="S::2501695@student.uwtsd.ac.uk::58afe233-3f16-404e-ace2-3e3ad0c8006e" providerId="AD" clId="Web-{157F895F-D2C8-A6BF-5677-2D4E996ABC94}" dt="2026-01-05T18:33:48.259" v="1000" actId="20577"/>
      <pc:docMkLst>
        <pc:docMk/>
      </pc:docMkLst>
      <pc:sldChg chg="modSp">
        <pc:chgData name="Steff Bowdler (2501695)" userId="S::2501695@student.uwtsd.ac.uk::58afe233-3f16-404e-ace2-3e3ad0c8006e" providerId="AD" clId="Web-{157F895F-D2C8-A6BF-5677-2D4E996ABC94}" dt="2026-01-05T17:43:54.746" v="247" actId="20577"/>
        <pc:sldMkLst>
          <pc:docMk/>
          <pc:sldMk cId="109857222" sldId="256"/>
        </pc:sldMkLst>
        <pc:spChg chg="mod">
          <ac:chgData name="Steff Bowdler (2501695)" userId="S::2501695@student.uwtsd.ac.uk::58afe233-3f16-404e-ace2-3e3ad0c8006e" providerId="AD" clId="Web-{157F895F-D2C8-A6BF-5677-2D4E996ABC94}" dt="2026-01-05T17:43:54.746" v="24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Steff Bowdler (2501695)" userId="S::2501695@student.uwtsd.ac.uk::58afe233-3f16-404e-ace2-3e3ad0c8006e" providerId="AD" clId="Web-{157F895F-D2C8-A6BF-5677-2D4E996ABC94}" dt="2026-01-05T17:10:39.885" v="20"/>
        <pc:sldMkLst>
          <pc:docMk/>
          <pc:sldMk cId="2767242272" sldId="258"/>
        </pc:sldMkLst>
        <pc:spChg chg="mod">
          <ac:chgData name="Steff Bowdler (2501695)" userId="S::2501695@student.uwtsd.ac.uk::58afe233-3f16-404e-ace2-3e3ad0c8006e" providerId="AD" clId="Web-{157F895F-D2C8-A6BF-5677-2D4E996ABC94}" dt="2026-01-05T17:10:39.885" v="20"/>
          <ac:spMkLst>
            <pc:docMk/>
            <pc:sldMk cId="2767242272" sldId="258"/>
            <ac:spMk id="2" creationId="{8B0DEE89-CAD1-2BFE-C662-68958DF6AFDD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10:39.885" v="20"/>
          <ac:spMkLst>
            <pc:docMk/>
            <pc:sldMk cId="2767242272" sldId="258"/>
            <ac:spMk id="52" creationId="{CE6F89B8-C272-BEA4-34BD-D8320E5FD29E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10:39.885" v="20"/>
          <ac:spMkLst>
            <pc:docMk/>
            <pc:sldMk cId="2767242272" sldId="258"/>
            <ac:spMk id="53" creationId="{18873D23-2DCF-4B31-A009-95721C06E8E1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10:39.885" v="20"/>
          <ac:spMkLst>
            <pc:docMk/>
            <pc:sldMk cId="2767242272" sldId="258"/>
            <ac:spMk id="55" creationId="{C13EF075-D4EF-4929-ADBC-91B27DA19955}"/>
          </ac:spMkLst>
        </pc:spChg>
        <pc:grpChg chg="add">
          <ac:chgData name="Steff Bowdler (2501695)" userId="S::2501695@student.uwtsd.ac.uk::58afe233-3f16-404e-ace2-3e3ad0c8006e" providerId="AD" clId="Web-{157F895F-D2C8-A6BF-5677-2D4E996ABC94}" dt="2026-01-05T17:10:39.885" v="20"/>
          <ac:grpSpMkLst>
            <pc:docMk/>
            <pc:sldMk cId="2767242272" sldId="258"/>
            <ac:grpSpMk id="57" creationId="{DAA26DFA-AAB2-4973-9C17-16D587C7B198}"/>
          </ac:grpSpMkLst>
        </pc:grpChg>
      </pc:sldChg>
      <pc:sldChg chg="addSp delSp modSp">
        <pc:chgData name="Steff Bowdler (2501695)" userId="S::2501695@student.uwtsd.ac.uk::58afe233-3f16-404e-ace2-3e3ad0c8006e" providerId="AD" clId="Web-{157F895F-D2C8-A6BF-5677-2D4E996ABC94}" dt="2026-01-05T17:08:41.462" v="17"/>
        <pc:sldMkLst>
          <pc:docMk/>
          <pc:sldMk cId="3671375979" sldId="261"/>
        </pc:sldMkLst>
        <pc:spChg chg="mod">
          <ac:chgData name="Steff Bowdler (2501695)" userId="S::2501695@student.uwtsd.ac.uk::58afe233-3f16-404e-ace2-3e3ad0c8006e" providerId="AD" clId="Web-{157F895F-D2C8-A6BF-5677-2D4E996ABC94}" dt="2026-01-05T17:08:41.462" v="17"/>
          <ac:spMkLst>
            <pc:docMk/>
            <pc:sldMk cId="3671375979" sldId="261"/>
            <ac:spMk id="2" creationId="{8BC89CCE-718D-B179-DBDE-6E4AA9B54018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08:41.462" v="17"/>
          <ac:spMkLst>
            <pc:docMk/>
            <pc:sldMk cId="3671375979" sldId="261"/>
            <ac:spMk id="43" creationId="{18873D23-2DCF-4B31-A009-95721C06E8E1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08:41.462" v="17"/>
          <ac:spMkLst>
            <pc:docMk/>
            <pc:sldMk cId="3671375979" sldId="261"/>
            <ac:spMk id="44" creationId="{26AE11C2-D210-D430-77CC-B1BE3F477C48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08:41.462" v="17"/>
          <ac:spMkLst>
            <pc:docMk/>
            <pc:sldMk cId="3671375979" sldId="261"/>
            <ac:spMk id="45" creationId="{C13EF075-D4EF-4929-ADBC-91B27DA19955}"/>
          </ac:spMkLst>
        </pc:spChg>
        <pc:grpChg chg="add">
          <ac:chgData name="Steff Bowdler (2501695)" userId="S::2501695@student.uwtsd.ac.uk::58afe233-3f16-404e-ace2-3e3ad0c8006e" providerId="AD" clId="Web-{157F895F-D2C8-A6BF-5677-2D4E996ABC94}" dt="2026-01-05T17:08:41.462" v="17"/>
          <ac:grpSpMkLst>
            <pc:docMk/>
            <pc:sldMk cId="3671375979" sldId="261"/>
            <ac:grpSpMk id="47" creationId="{DAA26DFA-AAB2-4973-9C17-16D587C7B198}"/>
          </ac:grpSpMkLst>
        </pc:grpChg>
      </pc:sldChg>
      <pc:sldChg chg="modSp">
        <pc:chgData name="Steff Bowdler (2501695)" userId="S::2501695@student.uwtsd.ac.uk::58afe233-3f16-404e-ace2-3e3ad0c8006e" providerId="AD" clId="Web-{157F895F-D2C8-A6BF-5677-2D4E996ABC94}" dt="2026-01-05T18:33:48.259" v="1000" actId="20577"/>
        <pc:sldMkLst>
          <pc:docMk/>
          <pc:sldMk cId="712923097" sldId="263"/>
        </pc:sldMkLst>
        <pc:spChg chg="mod">
          <ac:chgData name="Steff Bowdler (2501695)" userId="S::2501695@student.uwtsd.ac.uk::58afe233-3f16-404e-ace2-3e3ad0c8006e" providerId="AD" clId="Web-{157F895F-D2C8-A6BF-5677-2D4E996ABC94}" dt="2026-01-05T18:33:48.259" v="1000" actId="20577"/>
          <ac:spMkLst>
            <pc:docMk/>
            <pc:sldMk cId="712923097" sldId="263"/>
            <ac:spMk id="3" creationId="{3C074E89-CE9B-3DC0-9265-461B26C5AE42}"/>
          </ac:spMkLst>
        </pc:spChg>
      </pc:sldChg>
      <pc:sldChg chg="addSp delSp modSp">
        <pc:chgData name="Steff Bowdler (2501695)" userId="S::2501695@student.uwtsd.ac.uk::58afe233-3f16-404e-ace2-3e3ad0c8006e" providerId="AD" clId="Web-{157F895F-D2C8-A6BF-5677-2D4E996ABC94}" dt="2026-01-05T17:45:02.906" v="251" actId="20577"/>
        <pc:sldMkLst>
          <pc:docMk/>
          <pc:sldMk cId="3466990304" sldId="264"/>
        </pc:sldMkLst>
        <pc:graphicFrameChg chg="add modGraphic">
          <ac:chgData name="Steff Bowdler (2501695)" userId="S::2501695@student.uwtsd.ac.uk::58afe233-3f16-404e-ace2-3e3ad0c8006e" providerId="AD" clId="Web-{157F895F-D2C8-A6BF-5677-2D4E996ABC94}" dt="2026-01-05T17:45:02.906" v="251" actId="20577"/>
          <ac:graphicFrameMkLst>
            <pc:docMk/>
            <pc:sldMk cId="3466990304" sldId="264"/>
            <ac:graphicFrameMk id="18" creationId="{72068376-6B89-9F2C-7BFE-9BA2B03EA984}"/>
          </ac:graphicFrameMkLst>
        </pc:graphicFrameChg>
      </pc:sldChg>
      <pc:sldChg chg="addSp delSp modSp new mod setBg">
        <pc:chgData name="Steff Bowdler (2501695)" userId="S::2501695@student.uwtsd.ac.uk::58afe233-3f16-404e-ace2-3e3ad0c8006e" providerId="AD" clId="Web-{157F895F-D2C8-A6BF-5677-2D4E996ABC94}" dt="2026-01-05T17:45:14.438" v="252" actId="20577"/>
        <pc:sldMkLst>
          <pc:docMk/>
          <pc:sldMk cId="3332980785" sldId="265"/>
        </pc:sldMkLst>
        <pc:spChg chg="mod">
          <ac:chgData name="Steff Bowdler (2501695)" userId="S::2501695@student.uwtsd.ac.uk::58afe233-3f16-404e-ace2-3e3ad0c8006e" providerId="AD" clId="Web-{157F895F-D2C8-A6BF-5677-2D4E996ABC94}" dt="2026-01-05T17:28:45.275" v="77" actId="1076"/>
          <ac:spMkLst>
            <pc:docMk/>
            <pc:sldMk cId="3332980785" sldId="265"/>
            <ac:spMk id="2" creationId="{1309DC15-3C5B-0022-E2B7-99D070ABAF77}"/>
          </ac:spMkLst>
        </pc:spChg>
        <pc:spChg chg="mod">
          <ac:chgData name="Steff Bowdler (2501695)" userId="S::2501695@student.uwtsd.ac.uk::58afe233-3f16-404e-ace2-3e3ad0c8006e" providerId="AD" clId="Web-{157F895F-D2C8-A6BF-5677-2D4E996ABC94}" dt="2026-01-05T17:45:14.438" v="252" actId="20577"/>
          <ac:spMkLst>
            <pc:docMk/>
            <pc:sldMk cId="3332980785" sldId="265"/>
            <ac:spMk id="3" creationId="{6010199F-0033-4A86-3D2E-183BA5475398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11:57.886" v="23"/>
          <ac:spMkLst>
            <pc:docMk/>
            <pc:sldMk cId="3332980785" sldId="265"/>
            <ac:spMk id="23" creationId="{43C823D3-D619-407C-89E0-C6F6B1E7A42A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11:57.886" v="23"/>
          <ac:spMkLst>
            <pc:docMk/>
            <pc:sldMk cId="3332980785" sldId="265"/>
            <ac:spMk id="24" creationId="{047F8E3E-2FFA-4A0F-B3C7-E57ADDCFB415}"/>
          </ac:spMkLst>
        </pc:spChg>
        <pc:grpChg chg="add">
          <ac:chgData name="Steff Bowdler (2501695)" userId="S::2501695@student.uwtsd.ac.uk::58afe233-3f16-404e-ace2-3e3ad0c8006e" providerId="AD" clId="Web-{157F895F-D2C8-A6BF-5677-2D4E996ABC94}" dt="2026-01-05T17:11:57.886" v="23"/>
          <ac:grpSpMkLst>
            <pc:docMk/>
            <pc:sldMk cId="3332980785" sldId="265"/>
            <ac:grpSpMk id="18" creationId="{9DB3963A-4187-4A72-9DA4-CA6BADE22931}"/>
          </ac:grpSpMkLst>
        </pc:grpChg>
        <pc:grpChg chg="add">
          <ac:chgData name="Steff Bowdler (2501695)" userId="S::2501695@student.uwtsd.ac.uk::58afe233-3f16-404e-ace2-3e3ad0c8006e" providerId="AD" clId="Web-{157F895F-D2C8-A6BF-5677-2D4E996ABC94}" dt="2026-01-05T17:11:57.886" v="23"/>
          <ac:grpSpMkLst>
            <pc:docMk/>
            <pc:sldMk cId="3332980785" sldId="265"/>
            <ac:grpSpMk id="25" creationId="{33D939F1-7ABE-4D0E-946A-43F37F556AFD}"/>
          </ac:grpSpMkLst>
        </pc:grpChg>
      </pc:sldChg>
      <pc:sldChg chg="addSp delSp modSp new mod setBg modClrScheme delDesignElem chgLayout">
        <pc:chgData name="Steff Bowdler (2501695)" userId="S::2501695@student.uwtsd.ac.uk::58afe233-3f16-404e-ace2-3e3ad0c8006e" providerId="AD" clId="Web-{157F895F-D2C8-A6BF-5677-2D4E996ABC94}" dt="2026-01-05T18:11:28.847" v="655" actId="20577"/>
        <pc:sldMkLst>
          <pc:docMk/>
          <pc:sldMk cId="2132850707" sldId="266"/>
        </pc:sldMkLst>
        <pc:spChg chg="mod ord">
          <ac:chgData name="Steff Bowdler (2501695)" userId="S::2501695@student.uwtsd.ac.uk::58afe233-3f16-404e-ace2-3e3ad0c8006e" providerId="AD" clId="Web-{157F895F-D2C8-A6BF-5677-2D4E996ABC94}" dt="2026-01-05T18:07:19.463" v="578" actId="20577"/>
          <ac:spMkLst>
            <pc:docMk/>
            <pc:sldMk cId="2132850707" sldId="266"/>
            <ac:spMk id="3" creationId="{4929A6AF-7E93-C908-DBD4-86E5A96EA6DE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47:07.755" v="262"/>
          <ac:spMkLst>
            <pc:docMk/>
            <pc:sldMk cId="2132850707" sldId="266"/>
            <ac:spMk id="11" creationId="{43C823D3-D619-407C-89E0-C6F6B1E7A42A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47:07.755" v="262"/>
          <ac:spMkLst>
            <pc:docMk/>
            <pc:sldMk cId="2132850707" sldId="266"/>
            <ac:spMk id="13" creationId="{047F8E3E-2FFA-4A0F-B3C7-E57ADDCFB415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7:55:14.547" v="370"/>
          <ac:spMkLst>
            <pc:docMk/>
            <pc:sldMk cId="2132850707" sldId="266"/>
            <ac:spMk id="29" creationId="{5E70F607-3207-6906-F29D-A4113331DE56}"/>
          </ac:spMkLst>
        </pc:spChg>
        <pc:spChg chg="add mod">
          <ac:chgData name="Steff Bowdler (2501695)" userId="S::2501695@student.uwtsd.ac.uk::58afe233-3f16-404e-ace2-3e3ad0c8006e" providerId="AD" clId="Web-{157F895F-D2C8-A6BF-5677-2D4E996ABC94}" dt="2026-01-05T18:11:28.847" v="655" actId="20577"/>
          <ac:spMkLst>
            <pc:docMk/>
            <pc:sldMk cId="2132850707" sldId="266"/>
            <ac:spMk id="31" creationId="{295B92BF-1E24-9644-64B2-CB7AD06BDE94}"/>
          </ac:spMkLst>
        </pc:spChg>
        <pc:spChg chg="add mod">
          <ac:chgData name="Steff Bowdler (2501695)" userId="S::2501695@student.uwtsd.ac.uk::58afe233-3f16-404e-ace2-3e3ad0c8006e" providerId="AD" clId="Web-{157F895F-D2C8-A6BF-5677-2D4E996ABC94}" dt="2026-01-05T18:07:43.187" v="583" actId="20577"/>
          <ac:spMkLst>
            <pc:docMk/>
            <pc:sldMk cId="2132850707" sldId="266"/>
            <ac:spMk id="32" creationId="{D21B223B-5ED1-30B4-715B-A0144C71CC62}"/>
          </ac:spMkLst>
        </pc:spChg>
        <pc:spChg chg="add mod">
          <ac:chgData name="Steff Bowdler (2501695)" userId="S::2501695@student.uwtsd.ac.uk::58afe233-3f16-404e-ace2-3e3ad0c8006e" providerId="AD" clId="Web-{157F895F-D2C8-A6BF-5677-2D4E996ABC94}" dt="2026-01-05T18:07:36.654" v="581" actId="20577"/>
          <ac:spMkLst>
            <pc:docMk/>
            <pc:sldMk cId="2132850707" sldId="266"/>
            <ac:spMk id="33" creationId="{80834056-EDD7-C9AC-F316-E72602C61875}"/>
          </ac:spMkLst>
        </pc:spChg>
        <pc:grpChg chg="add">
          <ac:chgData name="Steff Bowdler (2501695)" userId="S::2501695@student.uwtsd.ac.uk::58afe233-3f16-404e-ace2-3e3ad0c8006e" providerId="AD" clId="Web-{157F895F-D2C8-A6BF-5677-2D4E996ABC94}" dt="2026-01-05T17:47:07.755" v="262"/>
          <ac:grpSpMkLst>
            <pc:docMk/>
            <pc:sldMk cId="2132850707" sldId="266"/>
            <ac:grpSpMk id="15" creationId="{33D939F1-7ABE-4D0E-946A-43F37F556AFD}"/>
          </ac:grpSpMkLst>
        </pc:grpChg>
        <pc:grpChg chg="add">
          <ac:chgData name="Steff Bowdler (2501695)" userId="S::2501695@student.uwtsd.ac.uk::58afe233-3f16-404e-ace2-3e3ad0c8006e" providerId="AD" clId="Web-{157F895F-D2C8-A6BF-5677-2D4E996ABC94}" dt="2026-01-05T17:47:07.755" v="262"/>
          <ac:grpSpMkLst>
            <pc:docMk/>
            <pc:sldMk cId="2132850707" sldId="266"/>
            <ac:grpSpMk id="21" creationId="{9DB3963A-4187-4A72-9DA4-CA6BADE22931}"/>
          </ac:grpSpMkLst>
        </pc:grpChg>
      </pc:sldChg>
      <pc:sldChg chg="addSp delSp modSp new mod setBg">
        <pc:chgData name="Steff Bowdler (2501695)" userId="S::2501695@student.uwtsd.ac.uk::58afe233-3f16-404e-ace2-3e3ad0c8006e" providerId="AD" clId="Web-{157F895F-D2C8-A6BF-5677-2D4E996ABC94}" dt="2026-01-05T18:23:56.803" v="971" actId="20577"/>
        <pc:sldMkLst>
          <pc:docMk/>
          <pc:sldMk cId="298734614" sldId="267"/>
        </pc:sldMkLst>
        <pc:spChg chg="mod">
          <ac:chgData name="Steff Bowdler (2501695)" userId="S::2501695@student.uwtsd.ac.uk::58afe233-3f16-404e-ace2-3e3ad0c8006e" providerId="AD" clId="Web-{157F895F-D2C8-A6BF-5677-2D4E996ABC94}" dt="2026-01-05T18:20:12.749" v="835" actId="1076"/>
          <ac:spMkLst>
            <pc:docMk/>
            <pc:sldMk cId="298734614" sldId="267"/>
            <ac:spMk id="3" creationId="{15683B09-1C50-8D8F-4651-09A77757FEAC}"/>
          </ac:spMkLst>
        </pc:spChg>
        <pc:spChg chg="add mod">
          <ac:chgData name="Steff Bowdler (2501695)" userId="S::2501695@student.uwtsd.ac.uk::58afe233-3f16-404e-ace2-3e3ad0c8006e" providerId="AD" clId="Web-{157F895F-D2C8-A6BF-5677-2D4E996ABC94}" dt="2026-01-05T18:23:53.506" v="970" actId="20577"/>
          <ac:spMkLst>
            <pc:docMk/>
            <pc:sldMk cId="298734614" sldId="267"/>
            <ac:spMk id="4" creationId="{8032FAD1-E70C-5205-1894-D5F5EEA7BE06}"/>
          </ac:spMkLst>
        </pc:spChg>
        <pc:spChg chg="add mod">
          <ac:chgData name="Steff Bowdler (2501695)" userId="S::2501695@student.uwtsd.ac.uk::58afe233-3f16-404e-ace2-3e3ad0c8006e" providerId="AD" clId="Web-{157F895F-D2C8-A6BF-5677-2D4E996ABC94}" dt="2026-01-05T18:23:56.803" v="971" actId="20577"/>
          <ac:spMkLst>
            <pc:docMk/>
            <pc:sldMk cId="298734614" sldId="267"/>
            <ac:spMk id="5" creationId="{FAD497A2-3EFA-25DA-029B-1FFDC06CDBA8}"/>
          </ac:spMkLst>
        </pc:spChg>
        <pc:spChg chg="add mod">
          <ac:chgData name="Steff Bowdler (2501695)" userId="S::2501695@student.uwtsd.ac.uk::58afe233-3f16-404e-ace2-3e3ad0c8006e" providerId="AD" clId="Web-{157F895F-D2C8-A6BF-5677-2D4E996ABC94}" dt="2026-01-05T18:23:40.941" v="969" actId="1076"/>
          <ac:spMkLst>
            <pc:docMk/>
            <pc:sldMk cId="298734614" sldId="267"/>
            <ac:spMk id="6" creationId="{5AEE88B2-8AF9-5AE4-7E8C-ABFDECF773CB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8:16:05.022" v="657"/>
          <ac:spMkLst>
            <pc:docMk/>
            <pc:sldMk cId="298734614" sldId="267"/>
            <ac:spMk id="8" creationId="{D038248A-211C-4EEC-8401-C761B929FB52}"/>
          </ac:spMkLst>
        </pc:spChg>
        <pc:spChg chg="add">
          <ac:chgData name="Steff Bowdler (2501695)" userId="S::2501695@student.uwtsd.ac.uk::58afe233-3f16-404e-ace2-3e3ad0c8006e" providerId="AD" clId="Web-{157F895F-D2C8-A6BF-5677-2D4E996ABC94}" dt="2026-01-05T18:16:05.022" v="657"/>
          <ac:spMkLst>
            <pc:docMk/>
            <pc:sldMk cId="298734614" sldId="267"/>
            <ac:spMk id="10" creationId="{C30A849F-66D9-40C8-BEC8-35AFF8F4568F}"/>
          </ac:spMkLst>
        </pc:spChg>
        <pc:grpChg chg="add">
          <ac:chgData name="Steff Bowdler (2501695)" userId="S::2501695@student.uwtsd.ac.uk::58afe233-3f16-404e-ace2-3e3ad0c8006e" providerId="AD" clId="Web-{157F895F-D2C8-A6BF-5677-2D4E996ABC94}" dt="2026-01-05T18:16:05.022" v="657"/>
          <ac:grpSpMkLst>
            <pc:docMk/>
            <pc:sldMk cId="298734614" sldId="267"/>
            <ac:grpSpMk id="12" creationId="{04542298-A2B1-480F-A11C-A40EDD19B857}"/>
          </ac:grpSpMkLst>
        </pc:grpChg>
        <pc:grpChg chg="add">
          <ac:chgData name="Steff Bowdler (2501695)" userId="S::2501695@student.uwtsd.ac.uk::58afe233-3f16-404e-ace2-3e3ad0c8006e" providerId="AD" clId="Web-{157F895F-D2C8-A6BF-5677-2D4E996ABC94}" dt="2026-01-05T18:16:05.022" v="657"/>
          <ac:grpSpMkLst>
            <pc:docMk/>
            <pc:sldMk cId="298734614" sldId="267"/>
            <ac:grpSpMk id="18" creationId="{2A5C9C35-2375-49EB-B99C-17C87D42FE7C}"/>
          </ac:grpSpMkLst>
        </pc:grpChg>
      </pc:sldChg>
    </pc:docChg>
  </pc:docChgLst>
  <pc:docChgLst>
    <pc:chgData name="Steff Bowdler (2501695)" userId="S::2501695@student.uwtsd.ac.uk::58afe233-3f16-404e-ace2-3e3ad0c8006e" providerId="AD" clId="Web-{7E726669-1035-50A7-7A04-AB8EEAA78A12}"/>
    <pc:docChg chg="modSld">
      <pc:chgData name="Steff Bowdler (2501695)" userId="S::2501695@student.uwtsd.ac.uk::58afe233-3f16-404e-ace2-3e3ad0c8006e" providerId="AD" clId="Web-{7E726669-1035-50A7-7A04-AB8EEAA78A12}" dt="2025-12-09T12:58:59.648" v="0"/>
      <pc:docMkLst>
        <pc:docMk/>
      </pc:docMkLst>
      <pc:sldChg chg="delSp">
        <pc:chgData name="Steff Bowdler (2501695)" userId="S::2501695@student.uwtsd.ac.uk::58afe233-3f16-404e-ace2-3e3ad0c8006e" providerId="AD" clId="Web-{7E726669-1035-50A7-7A04-AB8EEAA78A12}" dt="2025-12-09T12:58:59.648" v="0"/>
        <pc:sldMkLst>
          <pc:docMk/>
          <pc:sldMk cId="109857222" sldId="256"/>
        </pc:sldMkLst>
      </pc:sldChg>
    </pc:docChg>
  </pc:docChgLst>
  <pc:docChgLst>
    <pc:chgData name="Steff Bowdler (2501695)" userId="S::2501695@student.uwtsd.ac.uk::58afe233-3f16-404e-ace2-3e3ad0c8006e" providerId="AD" clId="Web-{96024DFE-608E-FD27-4FAB-CC009CED99F6}"/>
    <pc:docChg chg="addSld modSld">
      <pc:chgData name="Steff Bowdler (2501695)" userId="S::2501695@student.uwtsd.ac.uk::58afe233-3f16-404e-ace2-3e3ad0c8006e" providerId="AD" clId="Web-{96024DFE-608E-FD27-4FAB-CC009CED99F6}" dt="2026-01-06T13:19:44.646" v="593" actId="1076"/>
      <pc:docMkLst>
        <pc:docMk/>
      </pc:docMkLst>
      <pc:sldChg chg="modSp">
        <pc:chgData name="Steff Bowdler (2501695)" userId="S::2501695@student.uwtsd.ac.uk::58afe233-3f16-404e-ace2-3e3ad0c8006e" providerId="AD" clId="Web-{96024DFE-608E-FD27-4FAB-CC009CED99F6}" dt="2026-01-06T13:17:44.096" v="564" actId="20577"/>
        <pc:sldMkLst>
          <pc:docMk/>
          <pc:sldMk cId="4200572234" sldId="257"/>
        </pc:sldMkLst>
        <pc:spChg chg="mod">
          <ac:chgData name="Steff Bowdler (2501695)" userId="S::2501695@student.uwtsd.ac.uk::58afe233-3f16-404e-ace2-3e3ad0c8006e" providerId="AD" clId="Web-{96024DFE-608E-FD27-4FAB-CC009CED99F6}" dt="2026-01-06T13:17:44.096" v="564" actId="20577"/>
          <ac:spMkLst>
            <pc:docMk/>
            <pc:sldMk cId="4200572234" sldId="257"/>
            <ac:spMk id="3" creationId="{75AAEBF4-D07B-E362-6A6F-6519A83A35E6}"/>
          </ac:spMkLst>
        </pc:spChg>
      </pc:sldChg>
      <pc:sldChg chg="modSp">
        <pc:chgData name="Steff Bowdler (2501695)" userId="S::2501695@student.uwtsd.ac.uk::58afe233-3f16-404e-ace2-3e3ad0c8006e" providerId="AD" clId="Web-{96024DFE-608E-FD27-4FAB-CC009CED99F6}" dt="2026-01-06T12:50:03.239" v="437" actId="20577"/>
        <pc:sldMkLst>
          <pc:docMk/>
          <pc:sldMk cId="157708207" sldId="259"/>
        </pc:sldMkLst>
        <pc:spChg chg="mod">
          <ac:chgData name="Steff Bowdler (2501695)" userId="S::2501695@student.uwtsd.ac.uk::58afe233-3f16-404e-ace2-3e3ad0c8006e" providerId="AD" clId="Web-{96024DFE-608E-FD27-4FAB-CC009CED99F6}" dt="2026-01-06T12:50:03.239" v="437" actId="20577"/>
          <ac:spMkLst>
            <pc:docMk/>
            <pc:sldMk cId="157708207" sldId="259"/>
            <ac:spMk id="3" creationId="{CACF8211-CBB6-1E52-6539-BC2412A1CA26}"/>
          </ac:spMkLst>
        </pc:spChg>
      </pc:sldChg>
      <pc:sldChg chg="modSp">
        <pc:chgData name="Steff Bowdler (2501695)" userId="S::2501695@student.uwtsd.ac.uk::58afe233-3f16-404e-ace2-3e3ad0c8006e" providerId="AD" clId="Web-{96024DFE-608E-FD27-4FAB-CC009CED99F6}" dt="2026-01-06T12:29:41.632" v="357" actId="20577"/>
        <pc:sldMkLst>
          <pc:docMk/>
          <pc:sldMk cId="3671375979" sldId="261"/>
        </pc:sldMkLst>
        <pc:spChg chg="mod">
          <ac:chgData name="Steff Bowdler (2501695)" userId="S::2501695@student.uwtsd.ac.uk::58afe233-3f16-404e-ace2-3e3ad0c8006e" providerId="AD" clId="Web-{96024DFE-608E-FD27-4FAB-CC009CED99F6}" dt="2026-01-06T12:29:41.632" v="357" actId="20577"/>
          <ac:spMkLst>
            <pc:docMk/>
            <pc:sldMk cId="3671375979" sldId="261"/>
            <ac:spMk id="44" creationId="{26AE11C2-D210-D430-77CC-B1BE3F477C48}"/>
          </ac:spMkLst>
        </pc:spChg>
      </pc:sldChg>
      <pc:sldChg chg="addSp modSp new mod setBg">
        <pc:chgData name="Steff Bowdler (2501695)" userId="S::2501695@student.uwtsd.ac.uk::58afe233-3f16-404e-ace2-3e3ad0c8006e" providerId="AD" clId="Web-{96024DFE-608E-FD27-4FAB-CC009CED99F6}" dt="2026-01-06T12:18:37.923" v="178" actId="20577"/>
        <pc:sldMkLst>
          <pc:docMk/>
          <pc:sldMk cId="3444810345" sldId="268"/>
        </pc:sldMkLst>
        <pc:spChg chg="mod">
          <ac:chgData name="Steff Bowdler (2501695)" userId="S::2501695@student.uwtsd.ac.uk::58afe233-3f16-404e-ace2-3e3ad0c8006e" providerId="AD" clId="Web-{96024DFE-608E-FD27-4FAB-CC009CED99F6}" dt="2026-01-06T12:14:20.014" v="40" actId="1076"/>
          <ac:spMkLst>
            <pc:docMk/>
            <pc:sldMk cId="3444810345" sldId="268"/>
            <ac:spMk id="2" creationId="{7B3244D7-F352-897E-6E51-D20405A17765}"/>
          </ac:spMkLst>
        </pc:spChg>
        <pc:spChg chg="mod">
          <ac:chgData name="Steff Bowdler (2501695)" userId="S::2501695@student.uwtsd.ac.uk::58afe233-3f16-404e-ace2-3e3ad0c8006e" providerId="AD" clId="Web-{96024DFE-608E-FD27-4FAB-CC009CED99F6}" dt="2026-01-06T12:18:37.923" v="178" actId="20577"/>
          <ac:spMkLst>
            <pc:docMk/>
            <pc:sldMk cId="3444810345" sldId="268"/>
            <ac:spMk id="3" creationId="{A2A960B5-E871-4769-3176-0E911CAF4FD3}"/>
          </ac:spMkLst>
        </pc:spChg>
        <pc:spChg chg="add">
          <ac:chgData name="Steff Bowdler (2501695)" userId="S::2501695@student.uwtsd.ac.uk::58afe233-3f16-404e-ace2-3e3ad0c8006e" providerId="AD" clId="Web-{96024DFE-608E-FD27-4FAB-CC009CED99F6}" dt="2026-01-06T12:11:49.980" v="1"/>
          <ac:spMkLst>
            <pc:docMk/>
            <pc:sldMk cId="3444810345" sldId="268"/>
            <ac:spMk id="8" creationId="{43C823D3-D619-407C-89E0-C6F6B1E7A42A}"/>
          </ac:spMkLst>
        </pc:spChg>
        <pc:spChg chg="add">
          <ac:chgData name="Steff Bowdler (2501695)" userId="S::2501695@student.uwtsd.ac.uk::58afe233-3f16-404e-ace2-3e3ad0c8006e" providerId="AD" clId="Web-{96024DFE-608E-FD27-4FAB-CC009CED99F6}" dt="2026-01-06T12:11:49.980" v="1"/>
          <ac:spMkLst>
            <pc:docMk/>
            <pc:sldMk cId="3444810345" sldId="268"/>
            <ac:spMk id="10" creationId="{047F8E3E-2FFA-4A0F-B3C7-E57ADDCFB415}"/>
          </ac:spMkLst>
        </pc:spChg>
        <pc:grpChg chg="add">
          <ac:chgData name="Steff Bowdler (2501695)" userId="S::2501695@student.uwtsd.ac.uk::58afe233-3f16-404e-ace2-3e3ad0c8006e" providerId="AD" clId="Web-{96024DFE-608E-FD27-4FAB-CC009CED99F6}" dt="2026-01-06T12:11:49.980" v="1"/>
          <ac:grpSpMkLst>
            <pc:docMk/>
            <pc:sldMk cId="3444810345" sldId="268"/>
            <ac:grpSpMk id="12" creationId="{33D939F1-7ABE-4D0E-946A-43F37F556AFD}"/>
          </ac:grpSpMkLst>
        </pc:grpChg>
        <pc:grpChg chg="add">
          <ac:chgData name="Steff Bowdler (2501695)" userId="S::2501695@student.uwtsd.ac.uk::58afe233-3f16-404e-ace2-3e3ad0c8006e" providerId="AD" clId="Web-{96024DFE-608E-FD27-4FAB-CC009CED99F6}" dt="2026-01-06T12:11:49.980" v="1"/>
          <ac:grpSpMkLst>
            <pc:docMk/>
            <pc:sldMk cId="3444810345" sldId="268"/>
            <ac:grpSpMk id="18" creationId="{9DB3963A-4187-4A72-9DA4-CA6BADE22931}"/>
          </ac:grpSpMkLst>
        </pc:grpChg>
      </pc:sldChg>
      <pc:sldChg chg="addSp modSp new mod setBg">
        <pc:chgData name="Steff Bowdler (2501695)" userId="S::2501695@student.uwtsd.ac.uk::58afe233-3f16-404e-ace2-3e3ad0c8006e" providerId="AD" clId="Web-{96024DFE-608E-FD27-4FAB-CC009CED99F6}" dt="2026-01-06T12:26:22.487" v="355" actId="1076"/>
        <pc:sldMkLst>
          <pc:docMk/>
          <pc:sldMk cId="2745314711" sldId="269"/>
        </pc:sldMkLst>
        <pc:spChg chg="mod">
          <ac:chgData name="Steff Bowdler (2501695)" userId="S::2501695@student.uwtsd.ac.uk::58afe233-3f16-404e-ace2-3e3ad0c8006e" providerId="AD" clId="Web-{96024DFE-608E-FD27-4FAB-CC009CED99F6}" dt="2026-01-06T12:20:02.611" v="203" actId="1076"/>
          <ac:spMkLst>
            <pc:docMk/>
            <pc:sldMk cId="2745314711" sldId="269"/>
            <ac:spMk id="2" creationId="{68B8F9B9-DBCD-1565-BD33-2993F6EA98F9}"/>
          </ac:spMkLst>
        </pc:spChg>
        <pc:spChg chg="mod">
          <ac:chgData name="Steff Bowdler (2501695)" userId="S::2501695@student.uwtsd.ac.uk::58afe233-3f16-404e-ace2-3e3ad0c8006e" providerId="AD" clId="Web-{96024DFE-608E-FD27-4FAB-CC009CED99F6}" dt="2026-01-06T12:26:22.487" v="355" actId="1076"/>
          <ac:spMkLst>
            <pc:docMk/>
            <pc:sldMk cId="2745314711" sldId="269"/>
            <ac:spMk id="3" creationId="{AE09677A-7417-E0BE-E2BD-FF4E58F9A229}"/>
          </ac:spMkLst>
        </pc:spChg>
        <pc:spChg chg="add">
          <ac:chgData name="Steff Bowdler (2501695)" userId="S::2501695@student.uwtsd.ac.uk::58afe233-3f16-404e-ace2-3e3ad0c8006e" providerId="AD" clId="Web-{96024DFE-608E-FD27-4FAB-CC009CED99F6}" dt="2026-01-06T12:19:08.579" v="180"/>
          <ac:spMkLst>
            <pc:docMk/>
            <pc:sldMk cId="2745314711" sldId="269"/>
            <ac:spMk id="8" creationId="{D038248A-211C-4EEC-8401-C761B929FB52}"/>
          </ac:spMkLst>
        </pc:spChg>
        <pc:spChg chg="add">
          <ac:chgData name="Steff Bowdler (2501695)" userId="S::2501695@student.uwtsd.ac.uk::58afe233-3f16-404e-ace2-3e3ad0c8006e" providerId="AD" clId="Web-{96024DFE-608E-FD27-4FAB-CC009CED99F6}" dt="2026-01-06T12:19:08.579" v="180"/>
          <ac:spMkLst>
            <pc:docMk/>
            <pc:sldMk cId="2745314711" sldId="269"/>
            <ac:spMk id="10" creationId="{C30A849F-66D9-40C8-BEC8-35AFF8F4568F}"/>
          </ac:spMkLst>
        </pc:spChg>
        <pc:grpChg chg="add">
          <ac:chgData name="Steff Bowdler (2501695)" userId="S::2501695@student.uwtsd.ac.uk::58afe233-3f16-404e-ace2-3e3ad0c8006e" providerId="AD" clId="Web-{96024DFE-608E-FD27-4FAB-CC009CED99F6}" dt="2026-01-06T12:19:08.579" v="180"/>
          <ac:grpSpMkLst>
            <pc:docMk/>
            <pc:sldMk cId="2745314711" sldId="269"/>
            <ac:grpSpMk id="12" creationId="{04542298-A2B1-480F-A11C-A40EDD19B857}"/>
          </ac:grpSpMkLst>
        </pc:grpChg>
        <pc:grpChg chg="add">
          <ac:chgData name="Steff Bowdler (2501695)" userId="S::2501695@student.uwtsd.ac.uk::58afe233-3f16-404e-ace2-3e3ad0c8006e" providerId="AD" clId="Web-{96024DFE-608E-FD27-4FAB-CC009CED99F6}" dt="2026-01-06T12:19:08.579" v="180"/>
          <ac:grpSpMkLst>
            <pc:docMk/>
            <pc:sldMk cId="2745314711" sldId="269"/>
            <ac:grpSpMk id="18" creationId="{2A5C9C35-2375-49EB-B99C-17C87D42FE7C}"/>
          </ac:grpSpMkLst>
        </pc:grpChg>
      </pc:sldChg>
      <pc:sldChg chg="addSp modSp new mod setBg">
        <pc:chgData name="Steff Bowdler (2501695)" userId="S::2501695@student.uwtsd.ac.uk::58afe233-3f16-404e-ace2-3e3ad0c8006e" providerId="AD" clId="Web-{96024DFE-608E-FD27-4FAB-CC009CED99F6}" dt="2026-01-06T13:19:44.646" v="593" actId="1076"/>
        <pc:sldMkLst>
          <pc:docMk/>
          <pc:sldMk cId="3318194312" sldId="270"/>
        </pc:sldMkLst>
        <pc:spChg chg="mod">
          <ac:chgData name="Steff Bowdler (2501695)" userId="S::2501695@student.uwtsd.ac.uk::58afe233-3f16-404e-ace2-3e3ad0c8006e" providerId="AD" clId="Web-{96024DFE-608E-FD27-4FAB-CC009CED99F6}" dt="2026-01-06T13:19:41.286" v="592" actId="1076"/>
          <ac:spMkLst>
            <pc:docMk/>
            <pc:sldMk cId="3318194312" sldId="270"/>
            <ac:spMk id="2" creationId="{135B3B26-99A8-1FCB-EA47-9A7A93228D56}"/>
          </ac:spMkLst>
        </pc:spChg>
        <pc:spChg chg="mod">
          <ac:chgData name="Steff Bowdler (2501695)" userId="S::2501695@student.uwtsd.ac.uk::58afe233-3f16-404e-ace2-3e3ad0c8006e" providerId="AD" clId="Web-{96024DFE-608E-FD27-4FAB-CC009CED99F6}" dt="2026-01-06T13:19:44.646" v="593" actId="1076"/>
          <ac:spMkLst>
            <pc:docMk/>
            <pc:sldMk cId="3318194312" sldId="270"/>
            <ac:spMk id="3" creationId="{6437BA05-D5D3-1475-8F53-77C7606B251D}"/>
          </ac:spMkLst>
        </pc:spChg>
        <pc:spChg chg="add">
          <ac:chgData name="Steff Bowdler (2501695)" userId="S::2501695@student.uwtsd.ac.uk::58afe233-3f16-404e-ace2-3e3ad0c8006e" providerId="AD" clId="Web-{96024DFE-608E-FD27-4FAB-CC009CED99F6}" dt="2026-01-06T13:19:34.130" v="590"/>
          <ac:spMkLst>
            <pc:docMk/>
            <pc:sldMk cId="3318194312" sldId="270"/>
            <ac:spMk id="8" creationId="{D038248A-211C-4EEC-8401-C761B929FB52}"/>
          </ac:spMkLst>
        </pc:spChg>
        <pc:spChg chg="add">
          <ac:chgData name="Steff Bowdler (2501695)" userId="S::2501695@student.uwtsd.ac.uk::58afe233-3f16-404e-ace2-3e3ad0c8006e" providerId="AD" clId="Web-{96024DFE-608E-FD27-4FAB-CC009CED99F6}" dt="2026-01-06T13:19:34.130" v="590"/>
          <ac:spMkLst>
            <pc:docMk/>
            <pc:sldMk cId="3318194312" sldId="270"/>
            <ac:spMk id="10" creationId="{C30A849F-66D9-40C8-BEC8-35AFF8F4568F}"/>
          </ac:spMkLst>
        </pc:spChg>
        <pc:grpChg chg="add">
          <ac:chgData name="Steff Bowdler (2501695)" userId="S::2501695@student.uwtsd.ac.uk::58afe233-3f16-404e-ace2-3e3ad0c8006e" providerId="AD" clId="Web-{96024DFE-608E-FD27-4FAB-CC009CED99F6}" dt="2026-01-06T13:19:34.130" v="590"/>
          <ac:grpSpMkLst>
            <pc:docMk/>
            <pc:sldMk cId="3318194312" sldId="270"/>
            <ac:grpSpMk id="12" creationId="{04542298-A2B1-480F-A11C-A40EDD19B857}"/>
          </ac:grpSpMkLst>
        </pc:grpChg>
        <pc:grpChg chg="add">
          <ac:chgData name="Steff Bowdler (2501695)" userId="S::2501695@student.uwtsd.ac.uk::58afe233-3f16-404e-ace2-3e3ad0c8006e" providerId="AD" clId="Web-{96024DFE-608E-FD27-4FAB-CC009CED99F6}" dt="2026-01-06T13:19:34.130" v="590"/>
          <ac:grpSpMkLst>
            <pc:docMk/>
            <pc:sldMk cId="3318194312" sldId="270"/>
            <ac:grpSpMk id="18" creationId="{2A5C9C35-2375-49EB-B99C-17C87D42FE7C}"/>
          </ac:grpSpMkLst>
        </pc:grpChg>
      </pc:sldChg>
    </pc:docChg>
  </pc:docChgLst>
  <pc:docChgLst>
    <pc:chgData name="Steff Bowdler (2501695)" userId="S::2501695@student.uwtsd.ac.uk::58afe233-3f16-404e-ace2-3e3ad0c8006e" providerId="AD" clId="Web-{68A03194-FA85-E08D-4BA3-49ADB88468C6}"/>
    <pc:docChg chg="addSld delSld modSld">
      <pc:chgData name="Steff Bowdler (2501695)" userId="S::2501695@student.uwtsd.ac.uk::58afe233-3f16-404e-ace2-3e3ad0c8006e" providerId="AD" clId="Web-{68A03194-FA85-E08D-4BA3-49ADB88468C6}" dt="2026-01-02T21:18:31.168" v="2451" actId="20577"/>
      <pc:docMkLst>
        <pc:docMk/>
      </pc:docMkLst>
      <pc:sldChg chg="addSp delSp modSp modNotes">
        <pc:chgData name="Steff Bowdler (2501695)" userId="S::2501695@student.uwtsd.ac.uk::58afe233-3f16-404e-ace2-3e3ad0c8006e" providerId="AD" clId="Web-{68A03194-FA85-E08D-4BA3-49ADB88468C6}" dt="2025-12-30T17:02:50.153" v="1133" actId="20577"/>
        <pc:sldMkLst>
          <pc:docMk/>
          <pc:sldMk cId="4200572234" sldId="257"/>
        </pc:sldMkLst>
        <pc:spChg chg="mod">
          <ac:chgData name="Steff Bowdler (2501695)" userId="S::2501695@student.uwtsd.ac.uk::58afe233-3f16-404e-ace2-3e3ad0c8006e" providerId="AD" clId="Web-{68A03194-FA85-E08D-4BA3-49ADB88468C6}" dt="2025-12-30T17:01:19.777" v="1114"/>
          <ac:spMkLst>
            <pc:docMk/>
            <pc:sldMk cId="4200572234" sldId="257"/>
            <ac:spMk id="2" creationId="{DB259DD3-32CC-C46E-A9E8-B474D9FA5FCE}"/>
          </ac:spMkLst>
        </pc:spChg>
        <pc:spChg chg="mod ord">
          <ac:chgData name="Steff Bowdler (2501695)" userId="S::2501695@student.uwtsd.ac.uk::58afe233-3f16-404e-ace2-3e3ad0c8006e" providerId="AD" clId="Web-{68A03194-FA85-E08D-4BA3-49ADB88468C6}" dt="2025-12-30T17:02:50.153" v="1133" actId="20577"/>
          <ac:spMkLst>
            <pc:docMk/>
            <pc:sldMk cId="4200572234" sldId="257"/>
            <ac:spMk id="3" creationId="{75AAEBF4-D07B-E362-6A6F-6519A83A35E6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5-12-30T17:01:19.777" v="1114"/>
          <ac:spMkLst>
            <pc:docMk/>
            <pc:sldMk cId="4200572234" sldId="257"/>
            <ac:spMk id="99" creationId="{728E3505-36F5-47A9-A188-7C60ACBB99EA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5-12-30T17:01:19.777" v="1114"/>
          <ac:spMkLst>
            <pc:docMk/>
            <pc:sldMk cId="4200572234" sldId="257"/>
            <ac:spMk id="100" creationId="{283B6091-C9A6-4C92-8315-2DE12015E5B9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5-12-30T17:01:19.777" v="1114"/>
          <ac:spMkLst>
            <pc:docMk/>
            <pc:sldMk cId="4200572234" sldId="257"/>
            <ac:spMk id="101" creationId="{CC6ACBBE-7216-419A-81B7-BD305A9FEF7F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5-12-30T17:01:19.777" v="1114"/>
          <ac:spMkLst>
            <pc:docMk/>
            <pc:sldMk cId="4200572234" sldId="257"/>
            <ac:spMk id="102" creationId="{98E79BE4-34FE-485A-98A5-92CE8F7C4743}"/>
          </ac:spMkLst>
        </pc:spChg>
        <pc:picChg chg="add mod ord">
          <ac:chgData name="Steff Bowdler (2501695)" userId="S::2501695@student.uwtsd.ac.uk::58afe233-3f16-404e-ace2-3e3ad0c8006e" providerId="AD" clId="Web-{68A03194-FA85-E08D-4BA3-49ADB88468C6}" dt="2025-12-30T17:01:32.136" v="1115" actId="14100"/>
          <ac:picMkLst>
            <pc:docMk/>
            <pc:sldMk cId="4200572234" sldId="257"/>
            <ac:picMk id="5" creationId="{C57F1079-BEA3-8744-3FEB-B3D6DC561D16}"/>
          </ac:picMkLst>
        </pc:picChg>
      </pc:sldChg>
      <pc:sldChg chg="modSp modNotes">
        <pc:chgData name="Steff Bowdler (2501695)" userId="S::2501695@student.uwtsd.ac.uk::58afe233-3f16-404e-ace2-3e3ad0c8006e" providerId="AD" clId="Web-{68A03194-FA85-E08D-4BA3-49ADB88468C6}" dt="2025-12-30T16:25:13.437" v="932" actId="20577"/>
        <pc:sldMkLst>
          <pc:docMk/>
          <pc:sldMk cId="2767242272" sldId="258"/>
        </pc:sldMkLst>
        <pc:spChg chg="mod">
          <ac:chgData name="Steff Bowdler (2501695)" userId="S::2501695@student.uwtsd.ac.uk::58afe233-3f16-404e-ace2-3e3ad0c8006e" providerId="AD" clId="Web-{68A03194-FA85-E08D-4BA3-49ADB88468C6}" dt="2025-12-29T12:51:09.031" v="119" actId="1076"/>
          <ac:spMkLst>
            <pc:docMk/>
            <pc:sldMk cId="2767242272" sldId="258"/>
            <ac:spMk id="2" creationId="{8B0DEE89-CAD1-2BFE-C662-68958DF6AFDD}"/>
          </ac:spMkLst>
        </pc:spChg>
      </pc:sldChg>
      <pc:sldChg chg="addSp modSp">
        <pc:chgData name="Steff Bowdler (2501695)" userId="S::2501695@student.uwtsd.ac.uk::58afe233-3f16-404e-ace2-3e3ad0c8006e" providerId="AD" clId="Web-{68A03194-FA85-E08D-4BA3-49ADB88468C6}" dt="2025-12-30T17:12:09.585" v="1278" actId="1076"/>
        <pc:sldMkLst>
          <pc:docMk/>
          <pc:sldMk cId="157708207" sldId="259"/>
        </pc:sldMkLst>
        <pc:spChg chg="mod">
          <ac:chgData name="Steff Bowdler (2501695)" userId="S::2501695@student.uwtsd.ac.uk::58afe233-3f16-404e-ace2-3e3ad0c8006e" providerId="AD" clId="Web-{68A03194-FA85-E08D-4BA3-49ADB88468C6}" dt="2025-12-30T16:28:52.252" v="934" actId="1076"/>
          <ac:spMkLst>
            <pc:docMk/>
            <pc:sldMk cId="157708207" sldId="259"/>
            <ac:spMk id="2" creationId="{9B4DD6AB-7E02-401A-849D-B132DDADD0E0}"/>
          </ac:spMkLst>
        </pc:spChg>
        <pc:spChg chg="mod">
          <ac:chgData name="Steff Bowdler (2501695)" userId="S::2501695@student.uwtsd.ac.uk::58afe233-3f16-404e-ace2-3e3ad0c8006e" providerId="AD" clId="Web-{68A03194-FA85-E08D-4BA3-49ADB88468C6}" dt="2025-12-30T17:12:04.882" v="1277" actId="1076"/>
          <ac:spMkLst>
            <pc:docMk/>
            <pc:sldMk cId="157708207" sldId="259"/>
            <ac:spMk id="3" creationId="{CACF8211-CBB6-1E52-6539-BC2412A1CA26}"/>
          </ac:spMkLst>
        </pc:spChg>
        <pc:cxnChg chg="add mod">
          <ac:chgData name="Steff Bowdler (2501695)" userId="S::2501695@student.uwtsd.ac.uk::58afe233-3f16-404e-ace2-3e3ad0c8006e" providerId="AD" clId="Web-{68A03194-FA85-E08D-4BA3-49ADB88468C6}" dt="2025-12-30T17:12:09.585" v="1278" actId="1076"/>
          <ac:cxnSpMkLst>
            <pc:docMk/>
            <pc:sldMk cId="157708207" sldId="259"/>
            <ac:cxnSpMk id="4" creationId="{24168522-E2F6-5E05-3D6B-0F70C16E9AD7}"/>
          </ac:cxnSpMkLst>
        </pc:cxnChg>
      </pc:sldChg>
      <pc:sldChg chg="addSp modSp modNotes">
        <pc:chgData name="Steff Bowdler (2501695)" userId="S::2501695@student.uwtsd.ac.uk::58afe233-3f16-404e-ace2-3e3ad0c8006e" providerId="AD" clId="Web-{68A03194-FA85-E08D-4BA3-49ADB88468C6}" dt="2026-01-02T15:44:12.810" v="1776" actId="20577"/>
        <pc:sldMkLst>
          <pc:docMk/>
          <pc:sldMk cId="194146405" sldId="260"/>
        </pc:sldMkLst>
        <pc:spChg chg="mod">
          <ac:chgData name="Steff Bowdler (2501695)" userId="S::2501695@student.uwtsd.ac.uk::58afe233-3f16-404e-ace2-3e3ad0c8006e" providerId="AD" clId="Web-{68A03194-FA85-E08D-4BA3-49ADB88468C6}" dt="2025-12-29T19:43:33.256" v="359" actId="1076"/>
          <ac:spMkLst>
            <pc:docMk/>
            <pc:sldMk cId="194146405" sldId="260"/>
            <ac:spMk id="2" creationId="{F52A5836-D13F-DC69-E15E-608441CE78F5}"/>
          </ac:spMkLst>
        </pc:spChg>
        <pc:spChg chg="mod">
          <ac:chgData name="Steff Bowdler (2501695)" userId="S::2501695@student.uwtsd.ac.uk::58afe233-3f16-404e-ace2-3e3ad0c8006e" providerId="AD" clId="Web-{68A03194-FA85-E08D-4BA3-49ADB88468C6}" dt="2025-12-30T17:21:09.179" v="1470" actId="20577"/>
          <ac:spMkLst>
            <pc:docMk/>
            <pc:sldMk cId="194146405" sldId="260"/>
            <ac:spMk id="3" creationId="{22420EE7-51A3-9590-25E0-99DB3BA0D896}"/>
          </ac:spMkLst>
        </pc:spChg>
        <pc:spChg chg="add mod">
          <ac:chgData name="Steff Bowdler (2501695)" userId="S::2501695@student.uwtsd.ac.uk::58afe233-3f16-404e-ace2-3e3ad0c8006e" providerId="AD" clId="Web-{68A03194-FA85-E08D-4BA3-49ADB88468C6}" dt="2026-01-02T15:44:12.810" v="1776" actId="20577"/>
          <ac:spMkLst>
            <pc:docMk/>
            <pc:sldMk cId="194146405" sldId="260"/>
            <ac:spMk id="4" creationId="{0C2BA4F5-9087-425C-22D6-FA2D82A905B1}"/>
          </ac:spMkLst>
        </pc:spChg>
      </pc:sldChg>
      <pc:sldChg chg="modSp">
        <pc:chgData name="Steff Bowdler (2501695)" userId="S::2501695@student.uwtsd.ac.uk::58afe233-3f16-404e-ace2-3e3ad0c8006e" providerId="AD" clId="Web-{68A03194-FA85-E08D-4BA3-49ADB88468C6}" dt="2026-01-02T21:18:31.168" v="2451" actId="20577"/>
        <pc:sldMkLst>
          <pc:docMk/>
          <pc:sldMk cId="3671375979" sldId="261"/>
        </pc:sldMkLst>
        <pc:spChg chg="mod">
          <ac:chgData name="Steff Bowdler (2501695)" userId="S::2501695@student.uwtsd.ac.uk::58afe233-3f16-404e-ace2-3e3ad0c8006e" providerId="AD" clId="Web-{68A03194-FA85-E08D-4BA3-49ADB88468C6}" dt="2026-01-02T15:56:39.327" v="1923" actId="1076"/>
          <ac:spMkLst>
            <pc:docMk/>
            <pc:sldMk cId="3671375979" sldId="261"/>
            <ac:spMk id="2" creationId="{8BC89CCE-718D-B179-DBDE-6E4AA9B54018}"/>
          </ac:spMkLst>
        </pc:spChg>
      </pc:sldChg>
      <pc:sldChg chg="addSp delSp modSp new mod setBg">
        <pc:chgData name="Steff Bowdler (2501695)" userId="S::2501695@student.uwtsd.ac.uk::58afe233-3f16-404e-ace2-3e3ad0c8006e" providerId="AD" clId="Web-{68A03194-FA85-E08D-4BA3-49ADB88468C6}" dt="2026-01-02T15:52:14.308" v="1922" actId="20577"/>
        <pc:sldMkLst>
          <pc:docMk/>
          <pc:sldMk cId="712923097" sldId="263"/>
        </pc:sldMkLst>
        <pc:spChg chg="mod">
          <ac:chgData name="Steff Bowdler (2501695)" userId="S::2501695@student.uwtsd.ac.uk::58afe233-3f16-404e-ace2-3e3ad0c8006e" providerId="AD" clId="Web-{68A03194-FA85-E08D-4BA3-49ADB88468C6}" dt="2025-12-29T19:50:57.240" v="364" actId="1076"/>
          <ac:spMkLst>
            <pc:docMk/>
            <pc:sldMk cId="712923097" sldId="263"/>
            <ac:spMk id="2" creationId="{17DB27B2-1A02-3AC4-97E0-BF9F4E25CD7E}"/>
          </ac:spMkLst>
        </pc:spChg>
        <pc:spChg chg="mod">
          <ac:chgData name="Steff Bowdler (2501695)" userId="S::2501695@student.uwtsd.ac.uk::58afe233-3f16-404e-ace2-3e3ad0c8006e" providerId="AD" clId="Web-{68A03194-FA85-E08D-4BA3-49ADB88468C6}" dt="2026-01-02T15:52:14.308" v="1922" actId="20577"/>
          <ac:spMkLst>
            <pc:docMk/>
            <pc:sldMk cId="712923097" sldId="263"/>
            <ac:spMk id="3" creationId="{3C074E89-CE9B-3DC0-9265-461B26C5AE42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5-12-29T12:37:37.896" v="14"/>
          <ac:spMkLst>
            <pc:docMk/>
            <pc:sldMk cId="712923097" sldId="263"/>
            <ac:spMk id="23" creationId="{D038248A-211C-4EEC-8401-C761B929FB52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5-12-29T12:37:37.896" v="14"/>
          <ac:spMkLst>
            <pc:docMk/>
            <pc:sldMk cId="712923097" sldId="263"/>
            <ac:spMk id="24" creationId="{C30A849F-66D9-40C8-BEC8-35AFF8F4568F}"/>
          </ac:spMkLst>
        </pc:spChg>
        <pc:grpChg chg="add">
          <ac:chgData name="Steff Bowdler (2501695)" userId="S::2501695@student.uwtsd.ac.uk::58afe233-3f16-404e-ace2-3e3ad0c8006e" providerId="AD" clId="Web-{68A03194-FA85-E08D-4BA3-49ADB88468C6}" dt="2025-12-29T12:37:37.896" v="14"/>
          <ac:grpSpMkLst>
            <pc:docMk/>
            <pc:sldMk cId="712923097" sldId="263"/>
            <ac:grpSpMk id="18" creationId="{2A5C9C35-2375-49EB-B99C-17C87D42FE7C}"/>
          </ac:grpSpMkLst>
        </pc:grpChg>
        <pc:grpChg chg="add">
          <ac:chgData name="Steff Bowdler (2501695)" userId="S::2501695@student.uwtsd.ac.uk::58afe233-3f16-404e-ace2-3e3ad0c8006e" providerId="AD" clId="Web-{68A03194-FA85-E08D-4BA3-49ADB88468C6}" dt="2025-12-29T12:37:37.896" v="14"/>
          <ac:grpSpMkLst>
            <pc:docMk/>
            <pc:sldMk cId="712923097" sldId="263"/>
            <ac:grpSpMk id="25" creationId="{04542298-A2B1-480F-A11C-A40EDD19B857}"/>
          </ac:grpSpMkLst>
        </pc:grpChg>
      </pc:sldChg>
      <pc:sldChg chg="addSp modSp new mod setBg">
        <pc:chgData name="Steff Bowdler (2501695)" userId="S::2501695@student.uwtsd.ac.uk::58afe233-3f16-404e-ace2-3e3ad0c8006e" providerId="AD" clId="Web-{68A03194-FA85-E08D-4BA3-49ADB88468C6}" dt="2026-01-02T16:12:31.281" v="2408" actId="20577"/>
        <pc:sldMkLst>
          <pc:docMk/>
          <pc:sldMk cId="3466990304" sldId="264"/>
        </pc:sldMkLst>
        <pc:spChg chg="mod">
          <ac:chgData name="Steff Bowdler (2501695)" userId="S::2501695@student.uwtsd.ac.uk::58afe233-3f16-404e-ace2-3e3ad0c8006e" providerId="AD" clId="Web-{68A03194-FA85-E08D-4BA3-49ADB88468C6}" dt="2026-01-02T16:01:50.566" v="2033"/>
          <ac:spMkLst>
            <pc:docMk/>
            <pc:sldMk cId="3466990304" sldId="264"/>
            <ac:spMk id="2" creationId="{0FC7E5A6-C5F7-388B-1458-9A31D956AB27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6-01-02T16:01:50.566" v="2033"/>
          <ac:spMkLst>
            <pc:docMk/>
            <pc:sldMk cId="3466990304" sldId="264"/>
            <ac:spMk id="8" creationId="{18873D23-2DCF-4B31-A009-95721C06E8E1}"/>
          </ac:spMkLst>
        </pc:spChg>
        <pc:spChg chg="add">
          <ac:chgData name="Steff Bowdler (2501695)" userId="S::2501695@student.uwtsd.ac.uk::58afe233-3f16-404e-ace2-3e3ad0c8006e" providerId="AD" clId="Web-{68A03194-FA85-E08D-4BA3-49ADB88468C6}" dt="2026-01-02T16:01:50.566" v="2033"/>
          <ac:spMkLst>
            <pc:docMk/>
            <pc:sldMk cId="3466990304" sldId="264"/>
            <ac:spMk id="10" creationId="{C13EF075-D4EF-4929-ADBC-91B27DA19955}"/>
          </ac:spMkLst>
        </pc:spChg>
        <pc:grpChg chg="add">
          <ac:chgData name="Steff Bowdler (2501695)" userId="S::2501695@student.uwtsd.ac.uk::58afe233-3f16-404e-ace2-3e3ad0c8006e" providerId="AD" clId="Web-{68A03194-FA85-E08D-4BA3-49ADB88468C6}" dt="2026-01-02T16:01:50.566" v="2033"/>
          <ac:grpSpMkLst>
            <pc:docMk/>
            <pc:sldMk cId="3466990304" sldId="264"/>
            <ac:grpSpMk id="12" creationId="{DAA26DFA-AAB2-4973-9C17-16D587C7B198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BE5241-8372-4D38-9BE0-595404B0D54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10C92C-90A0-4B1C-9ACD-773E631CECF6}">
      <dgm:prSet/>
      <dgm:spPr/>
      <dgm:t>
        <a:bodyPr/>
        <a:lstStyle/>
        <a:p>
          <a:r>
            <a:rPr lang="en-GB" dirty="0">
              <a:latin typeface="Palatino Linotype"/>
            </a:rPr>
            <a:t>Mostly affects jumping and running athletes (jumpers' knee) </a:t>
          </a:r>
          <a:endParaRPr lang="en-US" dirty="0">
            <a:latin typeface="Palatino Linotype"/>
          </a:endParaRPr>
        </a:p>
      </dgm:t>
    </dgm:pt>
    <dgm:pt modelId="{3D7C7E93-DFA6-480D-998A-5B91FB75FD39}" type="parTrans" cxnId="{1F96D9CF-9798-491A-AF2A-D007841B9C12}">
      <dgm:prSet/>
      <dgm:spPr/>
      <dgm:t>
        <a:bodyPr/>
        <a:lstStyle/>
        <a:p>
          <a:endParaRPr lang="en-US"/>
        </a:p>
      </dgm:t>
    </dgm:pt>
    <dgm:pt modelId="{4B69EF74-095E-4458-A714-44906A4D9DE0}" type="sibTrans" cxnId="{1F96D9CF-9798-491A-AF2A-D007841B9C12}">
      <dgm:prSet/>
      <dgm:spPr/>
      <dgm:t>
        <a:bodyPr/>
        <a:lstStyle/>
        <a:p>
          <a:endParaRPr lang="en-US"/>
        </a:p>
      </dgm:t>
    </dgm:pt>
    <dgm:pt modelId="{14626A26-37A3-4A71-89D4-139B189B7015}">
      <dgm:prSet/>
      <dgm:spPr/>
      <dgm:t>
        <a:bodyPr/>
        <a:lstStyle/>
        <a:p>
          <a:r>
            <a:rPr lang="en-GB" dirty="0">
              <a:latin typeface="Palatino Linotype"/>
            </a:rPr>
            <a:t>Repetitive loading, increases in training load, poor biomechanics and muscle imbalances </a:t>
          </a:r>
          <a:endParaRPr lang="en-US" dirty="0">
            <a:latin typeface="Palatino Linotype"/>
          </a:endParaRPr>
        </a:p>
      </dgm:t>
    </dgm:pt>
    <dgm:pt modelId="{6E3162B8-F4BD-40AE-8C72-4B7E17DF2281}" type="parTrans" cxnId="{999138B1-3642-47B4-BB89-E57F5B7A5449}">
      <dgm:prSet/>
      <dgm:spPr/>
      <dgm:t>
        <a:bodyPr/>
        <a:lstStyle/>
        <a:p>
          <a:endParaRPr lang="en-US"/>
        </a:p>
      </dgm:t>
    </dgm:pt>
    <dgm:pt modelId="{AF233B67-F42D-4391-A4F4-AD2B464DC27B}" type="sibTrans" cxnId="{999138B1-3642-47B4-BB89-E57F5B7A5449}">
      <dgm:prSet/>
      <dgm:spPr/>
      <dgm:t>
        <a:bodyPr/>
        <a:lstStyle/>
        <a:p>
          <a:endParaRPr lang="en-US"/>
        </a:p>
      </dgm:t>
    </dgm:pt>
    <dgm:pt modelId="{1CD627CD-B3FB-4996-B3C5-94838DFC81EA}">
      <dgm:prSet/>
      <dgm:spPr/>
      <dgm:t>
        <a:bodyPr/>
        <a:lstStyle/>
        <a:p>
          <a:r>
            <a:rPr lang="en-GB" dirty="0">
              <a:latin typeface="Palatino Linotype"/>
            </a:rPr>
            <a:t>Anterior knee pain to the patellar tendon, pain while jumping, squatting or stairs</a:t>
          </a:r>
          <a:endParaRPr lang="en-US" dirty="0">
            <a:latin typeface="Palatino Linotype"/>
          </a:endParaRPr>
        </a:p>
      </dgm:t>
    </dgm:pt>
    <dgm:pt modelId="{139D9515-DE0D-478F-AAA3-C0A2D3A4F085}" type="parTrans" cxnId="{743ADAEF-6660-491E-BA24-3FC0E299DBD9}">
      <dgm:prSet/>
      <dgm:spPr/>
      <dgm:t>
        <a:bodyPr/>
        <a:lstStyle/>
        <a:p>
          <a:endParaRPr lang="en-US"/>
        </a:p>
      </dgm:t>
    </dgm:pt>
    <dgm:pt modelId="{B4787CD7-8BE7-4D19-B098-6883D085C50E}" type="sibTrans" cxnId="{743ADAEF-6660-491E-BA24-3FC0E299DBD9}">
      <dgm:prSet/>
      <dgm:spPr/>
      <dgm:t>
        <a:bodyPr/>
        <a:lstStyle/>
        <a:p>
          <a:endParaRPr lang="en-US"/>
        </a:p>
      </dgm:t>
    </dgm:pt>
    <dgm:pt modelId="{D0D852D4-0067-4123-81AC-A64F261BCF3C}">
      <dgm:prSet/>
      <dgm:spPr/>
      <dgm:t>
        <a:bodyPr/>
        <a:lstStyle/>
        <a:p>
          <a:r>
            <a:rPr lang="en-GB" dirty="0">
              <a:latin typeface="Palatino Linotype"/>
            </a:rPr>
            <a:t>Progressive strengthening including eccentric or heavy slow resistance exercises and physiotherapy </a:t>
          </a:r>
          <a:endParaRPr lang="en-US" dirty="0">
            <a:latin typeface="Palatino Linotype"/>
          </a:endParaRPr>
        </a:p>
      </dgm:t>
    </dgm:pt>
    <dgm:pt modelId="{08173092-1D25-4C7C-B47C-8CC605E5D37D}" type="parTrans" cxnId="{CBA11879-CA25-44C8-BD48-5F11C6B22317}">
      <dgm:prSet/>
      <dgm:spPr/>
      <dgm:t>
        <a:bodyPr/>
        <a:lstStyle/>
        <a:p>
          <a:endParaRPr lang="en-US"/>
        </a:p>
      </dgm:t>
    </dgm:pt>
    <dgm:pt modelId="{FEF934FE-DD42-40B1-A218-A8B9BB059782}" type="sibTrans" cxnId="{CBA11879-CA25-44C8-BD48-5F11C6B22317}">
      <dgm:prSet/>
      <dgm:spPr/>
      <dgm:t>
        <a:bodyPr/>
        <a:lstStyle/>
        <a:p>
          <a:endParaRPr lang="en-US"/>
        </a:p>
      </dgm:t>
    </dgm:pt>
    <dgm:pt modelId="{6C8B31A2-C9C6-4D07-BC25-9CA98D8C0FDD}">
      <dgm:prSet/>
      <dgm:spPr/>
      <dgm:t>
        <a:bodyPr/>
        <a:lstStyle/>
        <a:p>
          <a:r>
            <a:rPr lang="en-GB" dirty="0">
              <a:latin typeface="Palatino Linotype"/>
            </a:rPr>
            <a:t>Good load-based rehab and early recognition are crucial for recovery and return to sport. </a:t>
          </a:r>
          <a:endParaRPr lang="en-US" dirty="0">
            <a:latin typeface="Palatino Linotype"/>
          </a:endParaRPr>
        </a:p>
      </dgm:t>
    </dgm:pt>
    <dgm:pt modelId="{D7D37DB7-D391-4C56-B62A-EA8601C66554}" type="parTrans" cxnId="{D2479962-4520-4FD5-A649-98363964719B}">
      <dgm:prSet/>
      <dgm:spPr/>
      <dgm:t>
        <a:bodyPr/>
        <a:lstStyle/>
        <a:p>
          <a:endParaRPr lang="en-US"/>
        </a:p>
      </dgm:t>
    </dgm:pt>
    <dgm:pt modelId="{D4333D24-D5BC-4E7E-BD3E-42024694569D}" type="sibTrans" cxnId="{D2479962-4520-4FD5-A649-98363964719B}">
      <dgm:prSet/>
      <dgm:spPr/>
      <dgm:t>
        <a:bodyPr/>
        <a:lstStyle/>
        <a:p>
          <a:endParaRPr lang="en-US"/>
        </a:p>
      </dgm:t>
    </dgm:pt>
    <dgm:pt modelId="{086FCA51-95DC-44E3-8B0B-3D5D044D057B}" type="pres">
      <dgm:prSet presAssocID="{72BE5241-8372-4D38-9BE0-595404B0D542}" presName="vert0" presStyleCnt="0">
        <dgm:presLayoutVars>
          <dgm:dir/>
          <dgm:animOne val="branch"/>
          <dgm:animLvl val="lvl"/>
        </dgm:presLayoutVars>
      </dgm:prSet>
      <dgm:spPr/>
    </dgm:pt>
    <dgm:pt modelId="{F908C36C-DB43-46B1-81B7-F6D55B1FBF9B}" type="pres">
      <dgm:prSet presAssocID="{1110C92C-90A0-4B1C-9ACD-773E631CECF6}" presName="thickLine" presStyleLbl="alignNode1" presStyleIdx="0" presStyleCnt="5"/>
      <dgm:spPr/>
    </dgm:pt>
    <dgm:pt modelId="{751E1FF0-8D6C-4742-91CC-0DC0952C1600}" type="pres">
      <dgm:prSet presAssocID="{1110C92C-90A0-4B1C-9ACD-773E631CECF6}" presName="horz1" presStyleCnt="0"/>
      <dgm:spPr/>
    </dgm:pt>
    <dgm:pt modelId="{63248C19-E37B-4480-B33D-E715EE6E23CA}" type="pres">
      <dgm:prSet presAssocID="{1110C92C-90A0-4B1C-9ACD-773E631CECF6}" presName="tx1" presStyleLbl="revTx" presStyleIdx="0" presStyleCnt="5"/>
      <dgm:spPr/>
    </dgm:pt>
    <dgm:pt modelId="{6ED6CBCD-3334-4053-A0D8-2D5F1CFF6142}" type="pres">
      <dgm:prSet presAssocID="{1110C92C-90A0-4B1C-9ACD-773E631CECF6}" presName="vert1" presStyleCnt="0"/>
      <dgm:spPr/>
    </dgm:pt>
    <dgm:pt modelId="{BEDBC84F-F2EA-4507-BCB1-58B0D4ED56F4}" type="pres">
      <dgm:prSet presAssocID="{14626A26-37A3-4A71-89D4-139B189B7015}" presName="thickLine" presStyleLbl="alignNode1" presStyleIdx="1" presStyleCnt="5"/>
      <dgm:spPr/>
    </dgm:pt>
    <dgm:pt modelId="{A0B842CE-C1C4-487B-B86E-1B711CEEF363}" type="pres">
      <dgm:prSet presAssocID="{14626A26-37A3-4A71-89D4-139B189B7015}" presName="horz1" presStyleCnt="0"/>
      <dgm:spPr/>
    </dgm:pt>
    <dgm:pt modelId="{9161BF37-CC63-4824-BF5F-24675372EB54}" type="pres">
      <dgm:prSet presAssocID="{14626A26-37A3-4A71-89D4-139B189B7015}" presName="tx1" presStyleLbl="revTx" presStyleIdx="1" presStyleCnt="5"/>
      <dgm:spPr/>
    </dgm:pt>
    <dgm:pt modelId="{9BA7633D-5E93-4A38-BAB7-1DAAE629C25F}" type="pres">
      <dgm:prSet presAssocID="{14626A26-37A3-4A71-89D4-139B189B7015}" presName="vert1" presStyleCnt="0"/>
      <dgm:spPr/>
    </dgm:pt>
    <dgm:pt modelId="{10BF7509-6C45-4D06-B7FE-DF0A45599D60}" type="pres">
      <dgm:prSet presAssocID="{1CD627CD-B3FB-4996-B3C5-94838DFC81EA}" presName="thickLine" presStyleLbl="alignNode1" presStyleIdx="2" presStyleCnt="5"/>
      <dgm:spPr/>
    </dgm:pt>
    <dgm:pt modelId="{08BA79C6-6FE2-45E2-8F12-EDC051790B01}" type="pres">
      <dgm:prSet presAssocID="{1CD627CD-B3FB-4996-B3C5-94838DFC81EA}" presName="horz1" presStyleCnt="0"/>
      <dgm:spPr/>
    </dgm:pt>
    <dgm:pt modelId="{9FD1A45E-B7A8-4957-90C9-91129B40D5C6}" type="pres">
      <dgm:prSet presAssocID="{1CD627CD-B3FB-4996-B3C5-94838DFC81EA}" presName="tx1" presStyleLbl="revTx" presStyleIdx="2" presStyleCnt="5"/>
      <dgm:spPr/>
    </dgm:pt>
    <dgm:pt modelId="{495DFEB6-5583-49FB-9FE4-4461A3CB1A31}" type="pres">
      <dgm:prSet presAssocID="{1CD627CD-B3FB-4996-B3C5-94838DFC81EA}" presName="vert1" presStyleCnt="0"/>
      <dgm:spPr/>
    </dgm:pt>
    <dgm:pt modelId="{CC613DB6-D494-407C-B146-F94A8B9FCF48}" type="pres">
      <dgm:prSet presAssocID="{D0D852D4-0067-4123-81AC-A64F261BCF3C}" presName="thickLine" presStyleLbl="alignNode1" presStyleIdx="3" presStyleCnt="5"/>
      <dgm:spPr/>
    </dgm:pt>
    <dgm:pt modelId="{C4EFA28B-3F08-4681-A016-2DB5AD8DE44C}" type="pres">
      <dgm:prSet presAssocID="{D0D852D4-0067-4123-81AC-A64F261BCF3C}" presName="horz1" presStyleCnt="0"/>
      <dgm:spPr/>
    </dgm:pt>
    <dgm:pt modelId="{593F42E4-AF0C-4267-97F8-DF270A91FE79}" type="pres">
      <dgm:prSet presAssocID="{D0D852D4-0067-4123-81AC-A64F261BCF3C}" presName="tx1" presStyleLbl="revTx" presStyleIdx="3" presStyleCnt="5"/>
      <dgm:spPr/>
    </dgm:pt>
    <dgm:pt modelId="{31AD3FA9-5601-4FDE-816E-D1335498445E}" type="pres">
      <dgm:prSet presAssocID="{D0D852D4-0067-4123-81AC-A64F261BCF3C}" presName="vert1" presStyleCnt="0"/>
      <dgm:spPr/>
    </dgm:pt>
    <dgm:pt modelId="{593366DE-F3E1-4366-B5D7-2620E91EB043}" type="pres">
      <dgm:prSet presAssocID="{6C8B31A2-C9C6-4D07-BC25-9CA98D8C0FDD}" presName="thickLine" presStyleLbl="alignNode1" presStyleIdx="4" presStyleCnt="5"/>
      <dgm:spPr/>
    </dgm:pt>
    <dgm:pt modelId="{362A8C2F-87CC-4468-B498-A5087269D8BC}" type="pres">
      <dgm:prSet presAssocID="{6C8B31A2-C9C6-4D07-BC25-9CA98D8C0FDD}" presName="horz1" presStyleCnt="0"/>
      <dgm:spPr/>
    </dgm:pt>
    <dgm:pt modelId="{8340B292-B082-4408-8897-B48C6DB799C1}" type="pres">
      <dgm:prSet presAssocID="{6C8B31A2-C9C6-4D07-BC25-9CA98D8C0FDD}" presName="tx1" presStyleLbl="revTx" presStyleIdx="4" presStyleCnt="5"/>
      <dgm:spPr/>
    </dgm:pt>
    <dgm:pt modelId="{C2C3C82A-ED58-4FCD-831C-257B1728C326}" type="pres">
      <dgm:prSet presAssocID="{6C8B31A2-C9C6-4D07-BC25-9CA98D8C0FDD}" presName="vert1" presStyleCnt="0"/>
      <dgm:spPr/>
    </dgm:pt>
  </dgm:ptLst>
  <dgm:cxnLst>
    <dgm:cxn modelId="{9C28B139-A3C9-4F7E-81EC-1F10AE435CBE}" type="presOf" srcId="{14626A26-37A3-4A71-89D4-139B189B7015}" destId="{9161BF37-CC63-4824-BF5F-24675372EB54}" srcOrd="0" destOrd="0" presId="urn:microsoft.com/office/officeart/2008/layout/LinedList"/>
    <dgm:cxn modelId="{D2479962-4520-4FD5-A649-98363964719B}" srcId="{72BE5241-8372-4D38-9BE0-595404B0D542}" destId="{6C8B31A2-C9C6-4D07-BC25-9CA98D8C0FDD}" srcOrd="4" destOrd="0" parTransId="{D7D37DB7-D391-4C56-B62A-EA8601C66554}" sibTransId="{D4333D24-D5BC-4E7E-BD3E-42024694569D}"/>
    <dgm:cxn modelId="{BD265963-8469-4544-8762-471C1CD3640C}" type="presOf" srcId="{D0D852D4-0067-4123-81AC-A64F261BCF3C}" destId="{593F42E4-AF0C-4267-97F8-DF270A91FE79}" srcOrd="0" destOrd="0" presId="urn:microsoft.com/office/officeart/2008/layout/LinedList"/>
    <dgm:cxn modelId="{58464469-9DF8-4B8B-BD3B-B26C5D61955D}" type="presOf" srcId="{6C8B31A2-C9C6-4D07-BC25-9CA98D8C0FDD}" destId="{8340B292-B082-4408-8897-B48C6DB799C1}" srcOrd="0" destOrd="0" presId="urn:microsoft.com/office/officeart/2008/layout/LinedList"/>
    <dgm:cxn modelId="{CBA11879-CA25-44C8-BD48-5F11C6B22317}" srcId="{72BE5241-8372-4D38-9BE0-595404B0D542}" destId="{D0D852D4-0067-4123-81AC-A64F261BCF3C}" srcOrd="3" destOrd="0" parTransId="{08173092-1D25-4C7C-B47C-8CC605E5D37D}" sibTransId="{FEF934FE-DD42-40B1-A218-A8B9BB059782}"/>
    <dgm:cxn modelId="{42B1C88B-C76B-4AD7-86E4-B203CB2642B8}" type="presOf" srcId="{1CD627CD-B3FB-4996-B3C5-94838DFC81EA}" destId="{9FD1A45E-B7A8-4957-90C9-91129B40D5C6}" srcOrd="0" destOrd="0" presId="urn:microsoft.com/office/officeart/2008/layout/LinedList"/>
    <dgm:cxn modelId="{999138B1-3642-47B4-BB89-E57F5B7A5449}" srcId="{72BE5241-8372-4D38-9BE0-595404B0D542}" destId="{14626A26-37A3-4A71-89D4-139B189B7015}" srcOrd="1" destOrd="0" parTransId="{6E3162B8-F4BD-40AE-8C72-4B7E17DF2281}" sibTransId="{AF233B67-F42D-4391-A4F4-AD2B464DC27B}"/>
    <dgm:cxn modelId="{7CEF24CC-D963-4EB8-8940-158B7EA491E0}" type="presOf" srcId="{1110C92C-90A0-4B1C-9ACD-773E631CECF6}" destId="{63248C19-E37B-4480-B33D-E715EE6E23CA}" srcOrd="0" destOrd="0" presId="urn:microsoft.com/office/officeart/2008/layout/LinedList"/>
    <dgm:cxn modelId="{1F96D9CF-9798-491A-AF2A-D007841B9C12}" srcId="{72BE5241-8372-4D38-9BE0-595404B0D542}" destId="{1110C92C-90A0-4B1C-9ACD-773E631CECF6}" srcOrd="0" destOrd="0" parTransId="{3D7C7E93-DFA6-480D-998A-5B91FB75FD39}" sibTransId="{4B69EF74-095E-4458-A714-44906A4D9DE0}"/>
    <dgm:cxn modelId="{67CD41D7-C08B-4AF5-AD2B-D1DCB0C8B889}" type="presOf" srcId="{72BE5241-8372-4D38-9BE0-595404B0D542}" destId="{086FCA51-95DC-44E3-8B0B-3D5D044D057B}" srcOrd="0" destOrd="0" presId="urn:microsoft.com/office/officeart/2008/layout/LinedList"/>
    <dgm:cxn modelId="{743ADAEF-6660-491E-BA24-3FC0E299DBD9}" srcId="{72BE5241-8372-4D38-9BE0-595404B0D542}" destId="{1CD627CD-B3FB-4996-B3C5-94838DFC81EA}" srcOrd="2" destOrd="0" parTransId="{139D9515-DE0D-478F-AAA3-C0A2D3A4F085}" sibTransId="{B4787CD7-8BE7-4D19-B098-6883D085C50E}"/>
    <dgm:cxn modelId="{2B527A43-41E7-4831-99ED-7DA1FD19DFA9}" type="presParOf" srcId="{086FCA51-95DC-44E3-8B0B-3D5D044D057B}" destId="{F908C36C-DB43-46B1-81B7-F6D55B1FBF9B}" srcOrd="0" destOrd="0" presId="urn:microsoft.com/office/officeart/2008/layout/LinedList"/>
    <dgm:cxn modelId="{5F74D1F2-1EBB-410A-9962-A0350CEE9AB8}" type="presParOf" srcId="{086FCA51-95DC-44E3-8B0B-3D5D044D057B}" destId="{751E1FF0-8D6C-4742-91CC-0DC0952C1600}" srcOrd="1" destOrd="0" presId="urn:microsoft.com/office/officeart/2008/layout/LinedList"/>
    <dgm:cxn modelId="{BA1DA961-7022-47CD-9C2E-26FF4CEDE881}" type="presParOf" srcId="{751E1FF0-8D6C-4742-91CC-0DC0952C1600}" destId="{63248C19-E37B-4480-B33D-E715EE6E23CA}" srcOrd="0" destOrd="0" presId="urn:microsoft.com/office/officeart/2008/layout/LinedList"/>
    <dgm:cxn modelId="{A0128A9D-FB51-481F-BD55-197EDCCB4EBD}" type="presParOf" srcId="{751E1FF0-8D6C-4742-91CC-0DC0952C1600}" destId="{6ED6CBCD-3334-4053-A0D8-2D5F1CFF6142}" srcOrd="1" destOrd="0" presId="urn:microsoft.com/office/officeart/2008/layout/LinedList"/>
    <dgm:cxn modelId="{A89FCA1B-5DF7-471A-BE31-461A3DB5AC15}" type="presParOf" srcId="{086FCA51-95DC-44E3-8B0B-3D5D044D057B}" destId="{BEDBC84F-F2EA-4507-BCB1-58B0D4ED56F4}" srcOrd="2" destOrd="0" presId="urn:microsoft.com/office/officeart/2008/layout/LinedList"/>
    <dgm:cxn modelId="{7047C79B-E556-4985-A770-622C94C02C85}" type="presParOf" srcId="{086FCA51-95DC-44E3-8B0B-3D5D044D057B}" destId="{A0B842CE-C1C4-487B-B86E-1B711CEEF363}" srcOrd="3" destOrd="0" presId="urn:microsoft.com/office/officeart/2008/layout/LinedList"/>
    <dgm:cxn modelId="{6747B4BF-6523-45B9-8EF1-5E534135D509}" type="presParOf" srcId="{A0B842CE-C1C4-487B-B86E-1B711CEEF363}" destId="{9161BF37-CC63-4824-BF5F-24675372EB54}" srcOrd="0" destOrd="0" presId="urn:microsoft.com/office/officeart/2008/layout/LinedList"/>
    <dgm:cxn modelId="{1BA04BC4-571A-4204-BC6E-932F97398209}" type="presParOf" srcId="{A0B842CE-C1C4-487B-B86E-1B711CEEF363}" destId="{9BA7633D-5E93-4A38-BAB7-1DAAE629C25F}" srcOrd="1" destOrd="0" presId="urn:microsoft.com/office/officeart/2008/layout/LinedList"/>
    <dgm:cxn modelId="{9DCC381A-45CD-4BF6-A6E3-CC66305A85AA}" type="presParOf" srcId="{086FCA51-95DC-44E3-8B0B-3D5D044D057B}" destId="{10BF7509-6C45-4D06-B7FE-DF0A45599D60}" srcOrd="4" destOrd="0" presId="urn:microsoft.com/office/officeart/2008/layout/LinedList"/>
    <dgm:cxn modelId="{F58B013D-D435-4530-971D-C09F8BAAFD53}" type="presParOf" srcId="{086FCA51-95DC-44E3-8B0B-3D5D044D057B}" destId="{08BA79C6-6FE2-45E2-8F12-EDC051790B01}" srcOrd="5" destOrd="0" presId="urn:microsoft.com/office/officeart/2008/layout/LinedList"/>
    <dgm:cxn modelId="{94B7DB6E-41D6-4DD3-88FC-CA6DAC0F0D3A}" type="presParOf" srcId="{08BA79C6-6FE2-45E2-8F12-EDC051790B01}" destId="{9FD1A45E-B7A8-4957-90C9-91129B40D5C6}" srcOrd="0" destOrd="0" presId="urn:microsoft.com/office/officeart/2008/layout/LinedList"/>
    <dgm:cxn modelId="{2AA47D56-C92D-4E16-8AD0-A151A7F4F97F}" type="presParOf" srcId="{08BA79C6-6FE2-45E2-8F12-EDC051790B01}" destId="{495DFEB6-5583-49FB-9FE4-4461A3CB1A31}" srcOrd="1" destOrd="0" presId="urn:microsoft.com/office/officeart/2008/layout/LinedList"/>
    <dgm:cxn modelId="{DF215F75-F0D0-44DE-B11F-497FA48A5256}" type="presParOf" srcId="{086FCA51-95DC-44E3-8B0B-3D5D044D057B}" destId="{CC613DB6-D494-407C-B146-F94A8B9FCF48}" srcOrd="6" destOrd="0" presId="urn:microsoft.com/office/officeart/2008/layout/LinedList"/>
    <dgm:cxn modelId="{022F265A-A0A2-4100-A60F-89F816F8B166}" type="presParOf" srcId="{086FCA51-95DC-44E3-8B0B-3D5D044D057B}" destId="{C4EFA28B-3F08-4681-A016-2DB5AD8DE44C}" srcOrd="7" destOrd="0" presId="urn:microsoft.com/office/officeart/2008/layout/LinedList"/>
    <dgm:cxn modelId="{3C9DAB43-1506-4E28-A542-35C39F51B420}" type="presParOf" srcId="{C4EFA28B-3F08-4681-A016-2DB5AD8DE44C}" destId="{593F42E4-AF0C-4267-97F8-DF270A91FE79}" srcOrd="0" destOrd="0" presId="urn:microsoft.com/office/officeart/2008/layout/LinedList"/>
    <dgm:cxn modelId="{1F491E86-CEE8-4583-890A-819378953A02}" type="presParOf" srcId="{C4EFA28B-3F08-4681-A016-2DB5AD8DE44C}" destId="{31AD3FA9-5601-4FDE-816E-D1335498445E}" srcOrd="1" destOrd="0" presId="urn:microsoft.com/office/officeart/2008/layout/LinedList"/>
    <dgm:cxn modelId="{CCDE855D-75CD-40DD-B034-3F08126BD51A}" type="presParOf" srcId="{086FCA51-95DC-44E3-8B0B-3D5D044D057B}" destId="{593366DE-F3E1-4366-B5D7-2620E91EB043}" srcOrd="8" destOrd="0" presId="urn:microsoft.com/office/officeart/2008/layout/LinedList"/>
    <dgm:cxn modelId="{72B637C4-1B02-4603-B6BF-208B381AC36A}" type="presParOf" srcId="{086FCA51-95DC-44E3-8B0B-3D5D044D057B}" destId="{362A8C2F-87CC-4468-B498-A5087269D8BC}" srcOrd="9" destOrd="0" presId="urn:microsoft.com/office/officeart/2008/layout/LinedList"/>
    <dgm:cxn modelId="{781F3713-84AB-44CA-8B82-EFA07EA07027}" type="presParOf" srcId="{362A8C2F-87CC-4468-B498-A5087269D8BC}" destId="{8340B292-B082-4408-8897-B48C6DB799C1}" srcOrd="0" destOrd="0" presId="urn:microsoft.com/office/officeart/2008/layout/LinedList"/>
    <dgm:cxn modelId="{330354F4-30FB-4B03-8E2A-5F3B6DE622DD}" type="presParOf" srcId="{362A8C2F-87CC-4468-B498-A5087269D8BC}" destId="{C2C3C82A-ED58-4FCD-831C-257B1728C3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08C36C-DB43-46B1-81B7-F6D55B1FBF9B}">
      <dsp:nvSpPr>
        <dsp:cNvPr id="0" name=""/>
        <dsp:cNvSpPr/>
      </dsp:nvSpPr>
      <dsp:spPr>
        <a:xfrm>
          <a:off x="0" y="638"/>
          <a:ext cx="522122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48C19-E37B-4480-B33D-E715EE6E23CA}">
      <dsp:nvSpPr>
        <dsp:cNvPr id="0" name=""/>
        <dsp:cNvSpPr/>
      </dsp:nvSpPr>
      <dsp:spPr>
        <a:xfrm>
          <a:off x="0" y="638"/>
          <a:ext cx="5221224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Palatino Linotype"/>
            </a:rPr>
            <a:t>Mostly affects jumping and running athletes (jumpers' knee) </a:t>
          </a:r>
          <a:endParaRPr lang="en-US" sz="1900" kern="1200" dirty="0">
            <a:latin typeface="Palatino Linotype"/>
          </a:endParaRPr>
        </a:p>
      </dsp:txBody>
      <dsp:txXfrm>
        <a:off x="0" y="638"/>
        <a:ext cx="5221224" cy="1045818"/>
      </dsp:txXfrm>
    </dsp:sp>
    <dsp:sp modelId="{BEDBC84F-F2EA-4507-BCB1-58B0D4ED56F4}">
      <dsp:nvSpPr>
        <dsp:cNvPr id="0" name=""/>
        <dsp:cNvSpPr/>
      </dsp:nvSpPr>
      <dsp:spPr>
        <a:xfrm>
          <a:off x="0" y="1046456"/>
          <a:ext cx="522122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1BF37-CC63-4824-BF5F-24675372EB54}">
      <dsp:nvSpPr>
        <dsp:cNvPr id="0" name=""/>
        <dsp:cNvSpPr/>
      </dsp:nvSpPr>
      <dsp:spPr>
        <a:xfrm>
          <a:off x="0" y="1046456"/>
          <a:ext cx="5221224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Palatino Linotype"/>
            </a:rPr>
            <a:t>Repetitive loading, increases in training load, poor biomechanics and muscle imbalances </a:t>
          </a:r>
          <a:endParaRPr lang="en-US" sz="1900" kern="1200" dirty="0">
            <a:latin typeface="Palatino Linotype"/>
          </a:endParaRPr>
        </a:p>
      </dsp:txBody>
      <dsp:txXfrm>
        <a:off x="0" y="1046456"/>
        <a:ext cx="5221224" cy="1045818"/>
      </dsp:txXfrm>
    </dsp:sp>
    <dsp:sp modelId="{10BF7509-6C45-4D06-B7FE-DF0A45599D60}">
      <dsp:nvSpPr>
        <dsp:cNvPr id="0" name=""/>
        <dsp:cNvSpPr/>
      </dsp:nvSpPr>
      <dsp:spPr>
        <a:xfrm>
          <a:off x="0" y="2092274"/>
          <a:ext cx="522122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1A45E-B7A8-4957-90C9-91129B40D5C6}">
      <dsp:nvSpPr>
        <dsp:cNvPr id="0" name=""/>
        <dsp:cNvSpPr/>
      </dsp:nvSpPr>
      <dsp:spPr>
        <a:xfrm>
          <a:off x="0" y="2092274"/>
          <a:ext cx="5221224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Palatino Linotype"/>
            </a:rPr>
            <a:t>Anterior knee pain to the patellar tendon, pain while jumping, squatting or stairs</a:t>
          </a:r>
          <a:endParaRPr lang="en-US" sz="1900" kern="1200" dirty="0">
            <a:latin typeface="Palatino Linotype"/>
          </a:endParaRPr>
        </a:p>
      </dsp:txBody>
      <dsp:txXfrm>
        <a:off x="0" y="2092274"/>
        <a:ext cx="5221224" cy="1045818"/>
      </dsp:txXfrm>
    </dsp:sp>
    <dsp:sp modelId="{CC613DB6-D494-407C-B146-F94A8B9FCF48}">
      <dsp:nvSpPr>
        <dsp:cNvPr id="0" name=""/>
        <dsp:cNvSpPr/>
      </dsp:nvSpPr>
      <dsp:spPr>
        <a:xfrm>
          <a:off x="0" y="3138093"/>
          <a:ext cx="522122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F42E4-AF0C-4267-97F8-DF270A91FE79}">
      <dsp:nvSpPr>
        <dsp:cNvPr id="0" name=""/>
        <dsp:cNvSpPr/>
      </dsp:nvSpPr>
      <dsp:spPr>
        <a:xfrm>
          <a:off x="0" y="3138093"/>
          <a:ext cx="5221224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Palatino Linotype"/>
            </a:rPr>
            <a:t>Progressive strengthening including eccentric or heavy slow resistance exercises and physiotherapy </a:t>
          </a:r>
          <a:endParaRPr lang="en-US" sz="1900" kern="1200" dirty="0">
            <a:latin typeface="Palatino Linotype"/>
          </a:endParaRPr>
        </a:p>
      </dsp:txBody>
      <dsp:txXfrm>
        <a:off x="0" y="3138093"/>
        <a:ext cx="5221224" cy="1045818"/>
      </dsp:txXfrm>
    </dsp:sp>
    <dsp:sp modelId="{593366DE-F3E1-4366-B5D7-2620E91EB043}">
      <dsp:nvSpPr>
        <dsp:cNvPr id="0" name=""/>
        <dsp:cNvSpPr/>
      </dsp:nvSpPr>
      <dsp:spPr>
        <a:xfrm>
          <a:off x="0" y="4183911"/>
          <a:ext cx="522122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0B292-B082-4408-8897-B48C6DB799C1}">
      <dsp:nvSpPr>
        <dsp:cNvPr id="0" name=""/>
        <dsp:cNvSpPr/>
      </dsp:nvSpPr>
      <dsp:spPr>
        <a:xfrm>
          <a:off x="0" y="4183911"/>
          <a:ext cx="5221224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Palatino Linotype"/>
            </a:rPr>
            <a:t>Good load-based rehab and early recognition are crucial for recovery and return to sport. </a:t>
          </a:r>
          <a:endParaRPr lang="en-US" sz="1900" kern="1200" dirty="0">
            <a:latin typeface="Palatino Linotype"/>
          </a:endParaRPr>
        </a:p>
      </dsp:txBody>
      <dsp:txXfrm>
        <a:off x="0" y="4183911"/>
        <a:ext cx="5221224" cy="10458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C24F31-3218-4EA4-B42C-963B0DDE82F5}" type="datetimeFigureOut">
              <a:t>1/8/2026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B613C-4C74-4AD6-B637-A6B23F467B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27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spt.org/doi/full/10.2519/jospt.2015.5987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endParaRPr lang="en-US" dirty="0">
              <a:solidFill>
                <a:srgbClr val="0D0D0D"/>
              </a:solidFill>
              <a:ea typeface="Calibri"/>
              <a:cs typeface="Calibri"/>
            </a:endParaRPr>
          </a:p>
          <a:p>
            <a:endParaRPr lang="en-US" u="sng" dirty="0">
              <a:solidFill>
                <a:srgbClr val="1554B2"/>
              </a:solidFill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DB613C-4C74-4AD6-B637-A6B23F467BD7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711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333333"/>
                </a:solidFill>
                <a:highlight>
                  <a:srgbClr val="FFFFFF"/>
                </a:highlight>
              </a:rPr>
              <a:t>Kettunen JA, Kvist M, Alanen E, Kujala UM. Long-term prognosis for jumper’s knee in male athletes: a prospective follow-up study. </a:t>
            </a:r>
            <a:r>
              <a:rPr lang="en-US" i="1" dirty="0">
                <a:solidFill>
                  <a:srgbClr val="333333"/>
                </a:solidFill>
                <a:highlight>
                  <a:srgbClr val="FFFFFF"/>
                </a:highlight>
              </a:rPr>
              <a:t>Am J Sports Med</a:t>
            </a:r>
            <a:r>
              <a:rPr lang="en-US" dirty="0">
                <a:solidFill>
                  <a:srgbClr val="333333"/>
                </a:solidFill>
                <a:highlight>
                  <a:srgbClr val="FFFFFF"/>
                </a:highlight>
              </a:rPr>
              <a:t>. 2002;30(5):689–692. doi:10.1177/03635465020300051001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DB613C-4C74-4AD6-B637-A6B23F467BD7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185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solidFill>
                  <a:srgbClr val="222222"/>
                </a:solidFill>
                <a:highlight>
                  <a:srgbClr val="FFFFFF"/>
                </a:highlight>
              </a:rPr>
              <a:t>Malliaras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</a:rPr>
              <a:t>, P., Cook, J., </a:t>
            </a:r>
            <a:r>
              <a:rPr lang="en-US" err="1">
                <a:solidFill>
                  <a:srgbClr val="222222"/>
                </a:solidFill>
                <a:highlight>
                  <a:srgbClr val="FFFFFF"/>
                </a:highlight>
              </a:rPr>
              <a:t>Purdam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</a:rPr>
              <a:t>, C. and Rio, E., 2015. 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</a:rPr>
              <a:t>Patellar tendinopathy: clinical diagnosis, load management, and advice for challenging case presentations. journal of </a:t>
            </a:r>
            <a:r>
              <a:rPr lang="en-US" i="1" err="1">
                <a:solidFill>
                  <a:srgbClr val="222222"/>
                </a:solidFill>
                <a:highlight>
                  <a:srgbClr val="FFFFFF"/>
                </a:highlight>
              </a:rPr>
              <a:t>orthopaedic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</a:rPr>
              <a:t> &amp; sports physical therapy,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</a:rPr>
              <a:t>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</a:rPr>
              <a:t>45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</a:rPr>
              <a:t>(11), pp.887-898. 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hlinkClick r:id="rId3"/>
              </a:rPr>
              <a:t>https://www.jospt.org/doi/full/10.2519/jospt.2015.5987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</a:rPr>
              <a:t>.</a:t>
            </a:r>
            <a:r>
              <a:rPr lang="en-US" dirty="0">
                <a:solidFill>
                  <a:srgbClr val="000000"/>
                </a:solidFill>
              </a:rPr>
              <a:t> Accessed from Google Scholar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DB613C-4C74-4AD6-B637-A6B23F467BD7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99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spt.org/doi/full/10.2519/jospt.2015.5987" TargetMode="External"/><Relationship Id="rId2" Type="http://schemas.openxmlformats.org/officeDocument/2006/relationships/hyperlink" Target="https://journals.sagepub.com/doi/full/10.1177/03635465020300051001?casa_token=4IGpkSudN9QAAAAA%3AaG3oRkg3wrhi24PbUFNBPEOKqAdy_G6xOHdi5ecRVQUw1fgq7FefzdRyGega1IHHVmt8ReZ_Xwg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941738114568775" TargetMode="External"/><Relationship Id="rId5" Type="http://schemas.openxmlformats.org/officeDocument/2006/relationships/hyperlink" Target="https://www.kingstonandrichmond.nhs.uk/patients-and-families/patient-leaflets/patellar-tendinopathy" TargetMode="External"/><Relationship Id="rId4" Type="http://schemas.openxmlformats.org/officeDocument/2006/relationships/hyperlink" Target="https://pmc.ncbi.nlm.nih.gov/articles/PMC7716685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portsmed.theclinics.com/article/S0278-5919(03)00068-1/abstrac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Patellar</a:t>
            </a:r>
            <a:br>
              <a:rPr lang="en-GB" sz="5200" dirty="0">
                <a:solidFill>
                  <a:schemeClr val="tx2"/>
                </a:solidFill>
              </a:rPr>
            </a:br>
            <a:r>
              <a:rPr lang="en-GB" sz="5200" dirty="0">
                <a:solidFill>
                  <a:schemeClr val="tx2"/>
                </a:solidFill>
              </a:rPr>
              <a:t>Tendinopathy 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728E3505-36F5-47A9-A188-7C60ACBB9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3" descr="Patellar Tendinopathy | Bend + Mend: Physiotherapy and Pilates in ...">
            <a:extLst>
              <a:ext uri="{FF2B5EF4-FFF2-40B4-BE49-F238E27FC236}">
                <a16:creationId xmlns:a16="http://schemas.microsoft.com/office/drawing/2014/main" id="{C57F1079-BEA3-8744-3FEB-B3D6DC561D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14"/>
          <a:stretch>
            <a:fillRect/>
          </a:stretch>
        </p:blipFill>
        <p:spPr>
          <a:xfrm>
            <a:off x="3233619" y="10"/>
            <a:ext cx="4866176" cy="6845075"/>
          </a:xfrm>
          <a:custGeom>
            <a:avLst/>
            <a:gdLst/>
            <a:ahLst/>
            <a:cxnLst/>
            <a:rect l="l" t="t" r="r" b="b"/>
            <a:pathLst>
              <a:path w="4956582" h="6858000">
                <a:moveTo>
                  <a:pt x="0" y="0"/>
                </a:moveTo>
                <a:lnTo>
                  <a:pt x="4161807" y="0"/>
                </a:lnTo>
                <a:lnTo>
                  <a:pt x="4176560" y="27485"/>
                </a:lnTo>
                <a:cubicBezTo>
                  <a:pt x="4666464" y="986552"/>
                  <a:pt x="4956582" y="2177077"/>
                  <a:pt x="4956582" y="3466807"/>
                </a:cubicBezTo>
                <a:cubicBezTo>
                  <a:pt x="4956582" y="4657326"/>
                  <a:pt x="4709381" y="5763316"/>
                  <a:pt x="4286027" y="6680757"/>
                </a:cubicBezTo>
                <a:lnTo>
                  <a:pt x="4199937" y="6858000"/>
                </a:lnTo>
                <a:lnTo>
                  <a:pt x="53039" y="6858000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00" name="Freeform: Shape 88">
            <a:extLst>
              <a:ext uri="{FF2B5EF4-FFF2-40B4-BE49-F238E27FC236}">
                <a16:creationId xmlns:a16="http://schemas.microsoft.com/office/drawing/2014/main" id="{283B6091-C9A6-4C92-8315-2DE12015E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1" name="Freeform: Shape 90">
            <a:extLst>
              <a:ext uri="{FF2B5EF4-FFF2-40B4-BE49-F238E27FC236}">
                <a16:creationId xmlns:a16="http://schemas.microsoft.com/office/drawing/2014/main" id="{CC6ACBBE-7216-419A-81B7-BD305A9FE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59DD3-32CC-C46E-A9E8-B474D9FA5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2903843" cy="4526280"/>
          </a:xfrm>
        </p:spPr>
        <p:txBody>
          <a:bodyPr>
            <a:normAutofit/>
          </a:bodyPr>
          <a:lstStyle/>
          <a:p>
            <a:r>
              <a:rPr lang="en-GB" sz="3200"/>
              <a:t>Aetiology 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9747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AEBF4-D07B-E362-6A6F-6519A83A3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08728" y="945411"/>
            <a:ext cx="3150108" cy="5909607"/>
          </a:xfrm>
        </p:spPr>
        <p:txBody>
          <a:bodyPr anchor="ctr">
            <a:normAutofit fontScale="70000" lnSpcReduction="20000"/>
          </a:bodyPr>
          <a:lstStyle/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Palatino Linotype"/>
            </a:endParaRPr>
          </a:p>
          <a:p>
            <a:pPr marL="5715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 dirty="0">
              <a:solidFill>
                <a:schemeClr val="tx2"/>
              </a:solidFill>
              <a:latin typeface="Palatino Linotype"/>
            </a:endParaRP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Palatino Linotype"/>
              </a:rPr>
              <a:t>Helps to transmit force from the quadricep to the tibia during leg extension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2000" dirty="0">
              <a:latin typeface="Palatino Linotype"/>
            </a:endParaRP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Palatino Linotype"/>
              </a:rPr>
              <a:t>Can provide stability for movement </a:t>
            </a:r>
            <a:endParaRPr lang="en-GB" sz="2000">
              <a:solidFill>
                <a:schemeClr val="tx2"/>
              </a:solidFill>
              <a:latin typeface="Palatino Linotype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latin typeface="Palatino Linotype"/>
              </a:rPr>
              <a:t>Commonly known as 'Jumpers knee'  (Warden SJ, 2003)</a:t>
            </a:r>
            <a:endParaRPr lang="en-US" sz="2000" dirty="0">
              <a:latin typeface="Palatino Linotype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latin typeface="Palatino Linotype"/>
              </a:rPr>
              <a:t>Overuse of the tendon creates micro tears (</a:t>
            </a:r>
            <a:r>
              <a:rPr lang="en-US" sz="2000" dirty="0">
                <a:latin typeface="Palatino Linotype"/>
                <a:ea typeface="Calibri"/>
                <a:cs typeface="Calibri"/>
              </a:rPr>
              <a:t>Schwartz, A. 2015).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latin typeface="Palatino Linotype"/>
              </a:rPr>
              <a:t>Increases in training load can have an effect.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latin typeface="Palatino Linotype"/>
              </a:rPr>
              <a:t>Factors that can contribute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latin typeface="Palatino Linotype"/>
              </a:rPr>
              <a:t>Weight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latin typeface="Palatino Linotype"/>
              </a:rPr>
              <a:t>BMI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latin typeface="Palatino Linotype"/>
              </a:rPr>
              <a:t>Quadricep strength and flexibility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latin typeface="Palatino Linotype"/>
              </a:rPr>
              <a:t>Hamstring flexibility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latin typeface="Palatino Linotype"/>
              </a:rPr>
              <a:t>Vertical jump performance </a:t>
            </a:r>
          </a:p>
          <a:p>
            <a:pPr marL="457200" lvl="1" indent="0">
              <a:buNone/>
            </a:pPr>
            <a:r>
              <a:rPr lang="en-GB" sz="1400" dirty="0">
                <a:latin typeface="Palatino Linotype"/>
              </a:rPr>
              <a:t> 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sz="1400">
              <a:latin typeface="Palatino Linotype"/>
            </a:endParaRPr>
          </a:p>
          <a:p>
            <a:pPr lvl="1">
              <a:buFont typeface="Courier New" panose="020B0604020202020204" pitchFamily="34" charset="0"/>
              <a:buChar char="o"/>
            </a:pPr>
            <a:endParaRPr lang="en-GB" sz="1400">
              <a:latin typeface="Palatino Linotype"/>
            </a:endParaRPr>
          </a:p>
          <a:p>
            <a:pPr lvl="1">
              <a:buFont typeface="Courier New" panose="020B0604020202020204" pitchFamily="34" charset="0"/>
              <a:buChar char="o"/>
            </a:pPr>
            <a:endParaRPr lang="en-GB" sz="1400">
              <a:latin typeface="Palatino Linotype"/>
            </a:endParaRPr>
          </a:p>
          <a:p>
            <a:pPr marL="0" indent="0">
              <a:buNone/>
            </a:pPr>
            <a:r>
              <a:rPr lang="en-GB" sz="1400" dirty="0">
                <a:latin typeface="Palatino Linotype"/>
              </a:rPr>
              <a:t> 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1400">
              <a:latin typeface="Palatino Linotype"/>
            </a:endParaRPr>
          </a:p>
          <a:p>
            <a:pPr marL="0" indent="0">
              <a:buNone/>
            </a:pPr>
            <a:endParaRPr lang="en-GB" sz="1400"/>
          </a:p>
          <a:p>
            <a:pPr marL="457200" lvl="1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4200572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0DEE89-CAD1-2BFE-C662-68958DF6A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Epidemiology 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CE6F89B8-C272-BEA4-34BD-D8320E5FD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500" dirty="0">
                <a:solidFill>
                  <a:schemeClr val="tx2"/>
                </a:solidFill>
                <a:latin typeface="Palatino Linotype"/>
              </a:rPr>
              <a:t>Common with athletes in Football, Volleyball and Basketball</a:t>
            </a:r>
            <a:endParaRPr lang="en-US" sz="1500" dirty="0">
              <a:solidFill>
                <a:schemeClr val="tx2"/>
              </a:solidFill>
              <a:latin typeface="Palatino Linotype"/>
            </a:endParaRPr>
          </a:p>
          <a:p>
            <a:r>
              <a:rPr lang="en-GB" sz="1500" dirty="0">
                <a:solidFill>
                  <a:schemeClr val="tx2"/>
                </a:solidFill>
                <a:latin typeface="Palatino Linotype"/>
                <a:ea typeface="Open Sans"/>
                <a:cs typeface="Open Sans"/>
              </a:rPr>
              <a:t>According to research, one-third of players that get diagnosed with patella tendinopathy are unable to return to sports for up to 6 months after diagnosis and more than half are thought to cease participation all together . (</a:t>
            </a:r>
            <a:r>
              <a:rPr lang="en-GB" sz="1500" dirty="0" err="1">
                <a:solidFill>
                  <a:schemeClr val="tx2"/>
                </a:solidFill>
                <a:latin typeface="Palatino Linotype"/>
                <a:ea typeface="Open Sans"/>
                <a:cs typeface="Open Sans"/>
              </a:rPr>
              <a:t>Kattunen</a:t>
            </a:r>
            <a:r>
              <a:rPr lang="en-GB" sz="1500" dirty="0">
                <a:solidFill>
                  <a:schemeClr val="tx2"/>
                </a:solidFill>
                <a:latin typeface="Palatino Linotype"/>
                <a:ea typeface="Open Sans"/>
                <a:cs typeface="Open Sans"/>
              </a:rPr>
              <a:t>, JA. 2002)</a:t>
            </a:r>
            <a:endParaRPr lang="en-GB" sz="1500" dirty="0">
              <a:solidFill>
                <a:schemeClr val="tx2"/>
              </a:solidFill>
              <a:latin typeface="Palatino Linotype"/>
            </a:endParaRPr>
          </a:p>
          <a:p>
            <a:r>
              <a:rPr lang="en-GB" sz="1500" dirty="0">
                <a:solidFill>
                  <a:schemeClr val="tx2"/>
                </a:solidFill>
                <a:latin typeface="Palatino Linotype"/>
                <a:ea typeface="Open Sans"/>
                <a:cs typeface="Open Sans"/>
              </a:rPr>
              <a:t>The overuse of the patella tendon has been shown to affect around military recruits with around 15% of all soft tissue injuries. </a:t>
            </a:r>
          </a:p>
          <a:p>
            <a:r>
              <a:rPr lang="en-GB" sz="1500" dirty="0">
                <a:solidFill>
                  <a:schemeClr val="tx2"/>
                </a:solidFill>
                <a:latin typeface="Palatino Linotype"/>
                <a:ea typeface="Open Sans"/>
                <a:cs typeface="Open Sans"/>
              </a:rPr>
              <a:t>Athletes say it can be a burden throughout their sporting careers with the primary cause with flexion of the knee. (Koen, H.E. 2005)</a:t>
            </a:r>
          </a:p>
          <a:p>
            <a:r>
              <a:rPr lang="en-GB" sz="1500" dirty="0">
                <a:solidFill>
                  <a:schemeClr val="tx2"/>
                </a:solidFill>
                <a:latin typeface="Palatino Linotype"/>
              </a:rPr>
              <a:t>Four stages </a:t>
            </a:r>
            <a:endParaRPr lang="en-US" sz="1500" dirty="0">
              <a:solidFill>
                <a:schemeClr val="tx2"/>
              </a:solidFill>
              <a:latin typeface="Palatino Linotype"/>
            </a:endParaRP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 dirty="0">
                <a:solidFill>
                  <a:schemeClr val="tx2"/>
                </a:solidFill>
                <a:latin typeface="Palatino Linotype"/>
              </a:rPr>
              <a:t>(1) pain after sporting activity </a:t>
            </a:r>
            <a:endParaRPr lang="en-US" sz="1500" dirty="0">
              <a:solidFill>
                <a:schemeClr val="tx2"/>
              </a:solidFill>
              <a:latin typeface="Palatino Linotype"/>
            </a:endParaRP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 dirty="0">
                <a:solidFill>
                  <a:schemeClr val="tx2"/>
                </a:solidFill>
                <a:latin typeface="Palatino Linotype"/>
              </a:rPr>
              <a:t>(2) pain during sport activity without limitation </a:t>
            </a:r>
            <a:endParaRPr lang="en-US" sz="1500" dirty="0">
              <a:solidFill>
                <a:schemeClr val="tx2"/>
              </a:solidFill>
              <a:latin typeface="Palatino Linotype"/>
            </a:endParaRP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 dirty="0">
                <a:solidFill>
                  <a:schemeClr val="tx2"/>
                </a:solidFill>
                <a:latin typeface="Palatino Linotype"/>
              </a:rPr>
              <a:t>(3) pain during sport activity with limitation </a:t>
            </a:r>
            <a:endParaRPr lang="en-US" sz="1500" dirty="0">
              <a:solidFill>
                <a:schemeClr val="tx2"/>
              </a:solidFill>
              <a:latin typeface="Palatino Linotype"/>
            </a:endParaRP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 dirty="0">
                <a:solidFill>
                  <a:schemeClr val="tx2"/>
                </a:solidFill>
                <a:latin typeface="Palatino Linotype"/>
              </a:rPr>
              <a:t>(4) rupture of the tendon – can lead to surgery</a:t>
            </a:r>
          </a:p>
        </p:txBody>
      </p:sp>
    </p:spTree>
    <p:extLst>
      <p:ext uri="{BB962C8B-B14F-4D97-AF65-F5344CB8AC3E}">
        <p14:creationId xmlns:p14="http://schemas.microsoft.com/office/powerpoint/2010/main" val="276724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DD6AB-7E02-401A-849D-B132DDADD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163" y="244835"/>
            <a:ext cx="9833548" cy="623095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Mechanisms 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F8211-CBB6-1E52-6539-BC2412A1C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711549"/>
            <a:ext cx="9833548" cy="47775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Repetitive high tensile load of the tendon </a:t>
            </a:r>
            <a:endParaRPr lang="en-US" sz="2000">
              <a:solidFill>
                <a:schemeClr val="tx2"/>
              </a:solidFill>
              <a:latin typeface="Palatino Linotype"/>
            </a:endParaRP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Landing, kicking, sprinting and jumping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Not much recovery time between loads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Build-up of trauma in the tendon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No healing response          leading to tendon degeneration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An increase in tendon thickness and a change in collagen structure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Lower ability to bear weight, difficulty while exercising 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Palatino Linotype"/>
            </a:endParaRPr>
          </a:p>
          <a:p>
            <a:endParaRPr lang="en-GB" sz="2000" dirty="0">
              <a:solidFill>
                <a:schemeClr val="tx2"/>
              </a:solidFill>
              <a:latin typeface="Palatino Linotype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Palatino Linotype"/>
            </a:endParaRPr>
          </a:p>
          <a:p>
            <a:endParaRPr lang="en-GB" sz="2000" dirty="0">
              <a:solidFill>
                <a:schemeClr val="tx2"/>
              </a:solidFill>
              <a:latin typeface="Palatino Linotype"/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4168522-E2F6-5E05-3D6B-0F70C16E9AD7}"/>
              </a:ext>
            </a:extLst>
          </p:cNvPr>
          <p:cNvCxnSpPr/>
          <p:nvPr/>
        </p:nvCxnSpPr>
        <p:spPr>
          <a:xfrm>
            <a:off x="3931239" y="3481563"/>
            <a:ext cx="415302" cy="1705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08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A5836-D13F-DC69-E15E-608441CE7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-7714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Signs and symptoms 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20EE7-51A3-9590-25E0-99DB3BA0D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9882" y="2510811"/>
            <a:ext cx="4692892" cy="34126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Pain over the tendon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Soreness and stiffness after rest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Increases in pain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Pain after activity such as jumping and landing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Tendon seems thicker than the uninjured side (NHS, 2024)</a:t>
            </a:r>
          </a:p>
          <a:p>
            <a:endParaRPr lang="en-GB" sz="2000" dirty="0">
              <a:solidFill>
                <a:schemeClr val="tx2"/>
              </a:solidFill>
              <a:latin typeface="Palatino Linotype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C2BA4F5-9087-425C-22D6-FA2D82A905B1}"/>
              </a:ext>
            </a:extLst>
          </p:cNvPr>
          <p:cNvSpPr txBox="1"/>
          <p:nvPr/>
        </p:nvSpPr>
        <p:spPr>
          <a:xfrm>
            <a:off x="1666920" y="2866905"/>
            <a:ext cx="4232779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Inflammation around the knee 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Weakening when exercising 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Reduce in performance 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Morning stiffness </a:t>
            </a:r>
          </a:p>
          <a:p>
            <a:pPr marL="285750" indent="-285750">
              <a:buFont typeface="Calibri"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4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C89CCE-718D-B179-DBDE-6E4AA9B54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Early rehab </a:t>
            </a:r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26AE11C2-D210-D430-77CC-B1BE3F477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dirty="0">
                <a:solidFill>
                  <a:schemeClr val="tx2"/>
                </a:solidFill>
                <a:latin typeface="Palatino Linotype"/>
              </a:rPr>
              <a:t>Reduce the frequency and volume load on the tendon </a:t>
            </a:r>
          </a:p>
          <a:p>
            <a:r>
              <a:rPr lang="en-GB" sz="1700" dirty="0">
                <a:solidFill>
                  <a:schemeClr val="tx2"/>
                </a:solidFill>
                <a:latin typeface="Palatino Linotype"/>
              </a:rPr>
              <a:t>Slow heavy resistance eccentric and isometric exercises. </a:t>
            </a:r>
          </a:p>
          <a:p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 Frohm, </a:t>
            </a:r>
            <a:r>
              <a:rPr lang="en-GB" sz="1700" dirty="0" err="1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Saartok</a:t>
            </a:r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, Halvorsen, </a:t>
            </a:r>
            <a:r>
              <a:rPr lang="en-GB" sz="1700" dirty="0" err="1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Renström</a:t>
            </a:r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, reported that in a 12-week study period that bilateral and unilateral decline squats were both effective for the management of patellar tendinopathy. </a:t>
            </a:r>
          </a:p>
          <a:p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Can be a slow process to be most effective and an easier return to play. </a:t>
            </a:r>
          </a:p>
          <a:p>
            <a:endParaRPr lang="en-GB" sz="1700">
              <a:solidFill>
                <a:schemeClr val="tx2"/>
              </a:solidFill>
              <a:highlight>
                <a:srgbClr val="FFFFFF"/>
              </a:highlight>
              <a:latin typeface="Palatino Linotype"/>
              <a:ea typeface="Cambria"/>
            </a:endParaRPr>
          </a:p>
          <a:p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3 Stages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Load management and pain modulation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Strengthening exercises and load management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700" dirty="0">
                <a:solidFill>
                  <a:schemeClr val="tx2"/>
                </a:solidFill>
                <a:highlight>
                  <a:srgbClr val="FFFFFF"/>
                </a:highlight>
                <a:latin typeface="Palatino Linotype"/>
                <a:ea typeface="Cambria"/>
              </a:rPr>
              <a:t>Functional strengthening and return to play. </a:t>
            </a:r>
          </a:p>
          <a:p>
            <a:pPr marL="457200" lvl="1" indent="0">
              <a:buNone/>
            </a:pPr>
            <a:endParaRPr lang="en-GB" sz="1700">
              <a:solidFill>
                <a:schemeClr val="tx2"/>
              </a:solidFill>
              <a:highlight>
                <a:srgbClr val="FFFFFF"/>
              </a:highlight>
              <a:latin typeface="Palatino Linotype"/>
              <a:ea typeface="Cambria"/>
            </a:endParaRPr>
          </a:p>
          <a:p>
            <a:endParaRPr lang="en-GB" sz="1700">
              <a:solidFill>
                <a:schemeClr val="tx2"/>
              </a:solidFill>
              <a:highlight>
                <a:srgbClr val="FFFFFF"/>
              </a:highlight>
              <a:latin typeface="Palatino Linotype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367137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C7E5A6-C5F7-388B-1458-9A31D956A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Summery 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2068376-6B89-9F2C-7BFE-9BA2B03EA9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72200" y="804672"/>
          <a:ext cx="5221224" cy="523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699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9DC15-3C5B-0022-E2B7-99D070ABA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595363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Reflection 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0199F-0033-4A86-3D2E-183BA5475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505218"/>
            <a:ext cx="9683646" cy="24322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u="sng" dirty="0">
                <a:solidFill>
                  <a:schemeClr val="tx2"/>
                </a:solidFill>
                <a:latin typeface="Palatino Linotype"/>
              </a:rPr>
              <a:t>Describe a recent experience in your professional life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Palatino Linotype"/>
              </a:rPr>
              <a:t>Soft tissue massage practical session (trigger point)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Palatino Linotype"/>
              </a:rPr>
              <a:t>Treatment focused on the biceps femoris muscle of a peer acting like a client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Palatino Linotype"/>
              </a:rPr>
              <a:t>In the session I applied too much pressure, which made the client note that there was discomfort and pain.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1800" dirty="0">
              <a:solidFill>
                <a:schemeClr val="tx2"/>
              </a:solidFill>
              <a:latin typeface="Palatino Linotype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1800" dirty="0">
              <a:solidFill>
                <a:schemeClr val="tx2"/>
              </a:solidFill>
              <a:latin typeface="Palatino Linotyp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32980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9A6AF-7E93-C908-DBD4-86E5A96EA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728186"/>
            <a:ext cx="4292904" cy="248309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Applied technique to the muscle while attempting to treat and locate the trigger point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Miss judged level of pressure that was applied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Quickly reduced the pressure when client responded with pain and discomfort 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E70F607-3207-6906-F29D-A4113331DE56}"/>
              </a:ext>
            </a:extLst>
          </p:cNvPr>
          <p:cNvSpPr txBox="1"/>
          <p:nvPr/>
        </p:nvSpPr>
        <p:spPr>
          <a:xfrm>
            <a:off x="1293563" y="9936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95B92BF-1E24-9644-64B2-CB7AD06BDE94}"/>
              </a:ext>
            </a:extLst>
          </p:cNvPr>
          <p:cNvSpPr txBox="1"/>
          <p:nvPr/>
        </p:nvSpPr>
        <p:spPr>
          <a:xfrm>
            <a:off x="6486566" y="1818488"/>
            <a:ext cx="5193003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To practice soft tissue massage and trigger point techniques on a client 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Unaware of what level of pressure was needed as first time learning trigger pointing.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latin typeface="Palatino Linotype"/>
              </a:rPr>
              <a:t>Realised the client was in pain therefore reacted quickly to try again with less pressure</a:t>
            </a:r>
            <a:r>
              <a:rPr lang="en-GB" dirty="0">
                <a:latin typeface="Palatino Linotype"/>
              </a:rPr>
              <a:t> 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21B223B-5ED1-30B4-715B-A0144C71CC62}"/>
              </a:ext>
            </a:extLst>
          </p:cNvPr>
          <p:cNvSpPr txBox="1"/>
          <p:nvPr/>
        </p:nvSpPr>
        <p:spPr>
          <a:xfrm>
            <a:off x="1237322" y="881123"/>
            <a:ext cx="408691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>
                <a:latin typeface="Palatino Linotype"/>
              </a:rPr>
              <a:t>What did you do?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0834056-EDD7-C9AC-F316-E72602C61875}"/>
              </a:ext>
            </a:extLst>
          </p:cNvPr>
          <p:cNvSpPr txBox="1"/>
          <p:nvPr/>
        </p:nvSpPr>
        <p:spPr>
          <a:xfrm>
            <a:off x="6480638" y="862491"/>
            <a:ext cx="380570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>
                <a:latin typeface="Palatino Linotype"/>
              </a:rPr>
              <a:t>And why </a:t>
            </a:r>
          </a:p>
        </p:txBody>
      </p:sp>
    </p:spTree>
    <p:extLst>
      <p:ext uri="{BB962C8B-B14F-4D97-AF65-F5344CB8AC3E}">
        <p14:creationId xmlns:p14="http://schemas.microsoft.com/office/powerpoint/2010/main" val="2132850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83B09-1C50-8D8F-4651-09A77757F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26" y="2217692"/>
            <a:ext cx="5261549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Palatino Linotype"/>
              </a:rPr>
              <a:t>Responded and listened to the client when they noted the pain and </a:t>
            </a:r>
            <a:r>
              <a:rPr lang="en-GB" sz="2000">
                <a:latin typeface="Palatino Linotype"/>
              </a:rPr>
              <a:t>discomfort</a:t>
            </a:r>
            <a:endParaRPr lang="en-GB" sz="2000" dirty="0">
              <a:latin typeface="Palatino Linotype"/>
            </a:endParaRPr>
          </a:p>
          <a:p>
            <a:r>
              <a:rPr lang="en-GB" sz="2000" dirty="0">
                <a:latin typeface="Palatino Linotype"/>
              </a:rPr>
              <a:t>Quickly reduced the pressure </a:t>
            </a:r>
          </a:p>
          <a:p>
            <a:r>
              <a:rPr lang="en-GB" sz="2000" dirty="0">
                <a:latin typeface="Palatino Linotype"/>
              </a:rPr>
              <a:t>Learned my limitations and was able to learn from it 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032FAD1-E70C-5205-1894-D5F5EEA7BE06}"/>
              </a:ext>
            </a:extLst>
          </p:cNvPr>
          <p:cNvSpPr txBox="1"/>
          <p:nvPr/>
        </p:nvSpPr>
        <p:spPr>
          <a:xfrm>
            <a:off x="1593348" y="1518147"/>
            <a:ext cx="260710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>
                <a:latin typeface="Palatino Linotype"/>
              </a:rPr>
              <a:t>What went well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D497A2-3EFA-25DA-029B-1FFDC06CDBA8}"/>
              </a:ext>
            </a:extLst>
          </p:cNvPr>
          <p:cNvSpPr txBox="1"/>
          <p:nvPr/>
        </p:nvSpPr>
        <p:spPr>
          <a:xfrm>
            <a:off x="6830254" y="1518569"/>
            <a:ext cx="361822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>
                <a:latin typeface="Palatino Linotype"/>
              </a:rPr>
              <a:t>What could've gone better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EE88B2-8AF9-5AE4-7E8C-ABFDECF773CB}"/>
              </a:ext>
            </a:extLst>
          </p:cNvPr>
          <p:cNvSpPr txBox="1"/>
          <p:nvPr/>
        </p:nvSpPr>
        <p:spPr>
          <a:xfrm>
            <a:off x="6386767" y="2218379"/>
            <a:ext cx="4499352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000" dirty="0">
                <a:latin typeface="Palatino Linotype"/>
              </a:rPr>
              <a:t>Checked in with client more whether the pressure was okay </a:t>
            </a:r>
          </a:p>
          <a:p>
            <a:pPr marL="285750" indent="-285750">
              <a:buFont typeface="Calibri"/>
              <a:buChar char="-"/>
            </a:pPr>
            <a:r>
              <a:rPr lang="en-US" sz="2000">
                <a:latin typeface="Palatino Linotype"/>
              </a:rPr>
              <a:t>Started with lighter pressure then progressed </a:t>
            </a:r>
            <a:endParaRPr lang="en-US" sz="2000" dirty="0">
              <a:latin typeface="Palatino Linotype"/>
            </a:endParaRPr>
          </a:p>
          <a:p>
            <a:pPr marL="285750" indent="-285750">
              <a:buFont typeface="Calibri"/>
              <a:buChar char="-"/>
            </a:pPr>
            <a:r>
              <a:rPr lang="en-US" sz="2000" dirty="0">
                <a:latin typeface="Palatino Linotype"/>
              </a:rPr>
              <a:t>More practice to develop pressure control </a:t>
            </a:r>
          </a:p>
        </p:txBody>
      </p:sp>
    </p:spTree>
    <p:extLst>
      <p:ext uri="{BB962C8B-B14F-4D97-AF65-F5344CB8AC3E}">
        <p14:creationId xmlns:p14="http://schemas.microsoft.com/office/powerpoint/2010/main" val="298734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244D7-F352-897E-6E51-D20405A17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53512"/>
            <a:ext cx="9833548" cy="461205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Palatino Linotype"/>
              </a:rPr>
              <a:t>What would I do differently, faced with a similar situation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960B5-E871-4769-3176-0E911CAF4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06513"/>
            <a:ext cx="9833548" cy="24572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Start the treatment off with lighter pressure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Carefully apply trigger point therapy in the areas that are sensitive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Frequently check in with the client </a:t>
            </a: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Ask for guidance if unsure about the technique or pressure 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44810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B8F9B9-DBCD-1565-BD33-2993F6EA9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746141"/>
            <a:ext cx="9833548" cy="449832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Palatino Linotype"/>
              </a:rPr>
              <a:t>Learning outcomes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9677A-7417-E0BE-E2BD-FF4E58F9A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390561"/>
            <a:ext cx="9833548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A better understanding of individual pain thresholds </a:t>
            </a:r>
            <a:endParaRPr lang="en-US" sz="2000">
              <a:solidFill>
                <a:schemeClr val="tx2"/>
              </a:solidFill>
              <a:latin typeface="Palatino Linotype"/>
            </a:endParaRPr>
          </a:p>
          <a:p>
            <a:r>
              <a:rPr lang="en-GB" sz="2000" dirty="0">
                <a:solidFill>
                  <a:schemeClr val="tx2"/>
                </a:solidFill>
                <a:latin typeface="Palatino Linotype"/>
              </a:rPr>
              <a:t>Importance of proper communication through treatment </a:t>
            </a:r>
          </a:p>
          <a:p>
            <a:r>
              <a:rPr lang="en-GB" sz="2000">
                <a:solidFill>
                  <a:schemeClr val="tx2"/>
                </a:solidFill>
                <a:latin typeface="Palatino Linotype"/>
              </a:rPr>
              <a:t>Pressure control whilst practicing soft tissue and trigger point techniques 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5314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B27B2-1A02-3AC4-97E0-BF9F4E25C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09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References 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74E89-CE9B-3DC0-9265-461B26C5A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339298"/>
            <a:ext cx="10595548" cy="5510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Palatino Linotype"/>
                <a:ea typeface="Calibri"/>
                <a:cs typeface="Calibri"/>
              </a:rPr>
              <a:t>Kettunen JA, Kvist M, Alanen E, Kujala UM., (2002)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 Long-term prognosis for jumper’s knee in male athletes: a prospective follow-up study.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 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Am J Sports Med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. 2002  </a:t>
            </a:r>
            <a:r>
              <a:rPr lang="en-US" sz="18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https://journals.sagepub.com/doi/full/10.1177/03635465020300051001?casa_token=4IGpkSudN9QAAAAA%3AaG3oRkg3wrhi24PbUFNBPEOKqAdy_G6xOHdi5ecRVQUw1fgq7FefzdRyGega1IHHVmt8ReZ_Xwgr</a:t>
            </a:r>
            <a:r>
              <a:rPr lang="en-US" sz="1800" dirty="0">
                <a:ea typeface="Calibri"/>
                <a:cs typeface="Calibri"/>
              </a:rPr>
              <a:t> 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Accessed from Google Scholar</a:t>
            </a:r>
          </a:p>
          <a:p>
            <a:r>
              <a:rPr lang="en-US" sz="1800" err="1">
                <a:latin typeface="Calibri"/>
                <a:ea typeface="Calibri"/>
                <a:cs typeface="Calibri"/>
              </a:rPr>
              <a:t>Malliaras</a:t>
            </a:r>
            <a:r>
              <a:rPr lang="en-US" sz="1800" dirty="0">
                <a:latin typeface="Calibri"/>
                <a:ea typeface="Calibri"/>
                <a:cs typeface="Calibri"/>
              </a:rPr>
              <a:t>, P., Cook, J., </a:t>
            </a:r>
            <a:r>
              <a:rPr lang="en-US" sz="1800" err="1">
                <a:latin typeface="Calibri"/>
                <a:ea typeface="Calibri"/>
                <a:cs typeface="Calibri"/>
              </a:rPr>
              <a:t>Purdam</a:t>
            </a:r>
            <a:r>
              <a:rPr lang="en-US" sz="1800" dirty="0">
                <a:latin typeface="Calibri"/>
                <a:ea typeface="Calibri"/>
                <a:cs typeface="Calibri"/>
              </a:rPr>
              <a:t>, C. and Rio, E., 2015. </a:t>
            </a:r>
            <a:r>
              <a:rPr lang="en-US" sz="1800" i="1" dirty="0">
                <a:latin typeface="Calibri"/>
                <a:ea typeface="Calibri"/>
                <a:cs typeface="Calibri"/>
              </a:rPr>
              <a:t>Patellar tendinopathy: clinical diagnosis, load management, and advice for challenging case presentations. journal of </a:t>
            </a:r>
            <a:r>
              <a:rPr lang="en-US" sz="1800" i="1" err="1">
                <a:latin typeface="Calibri"/>
                <a:ea typeface="Calibri"/>
                <a:cs typeface="Calibri"/>
              </a:rPr>
              <a:t>orthopaedic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&amp; sports physical therapy,</a:t>
            </a:r>
            <a:r>
              <a:rPr lang="en-US" sz="1800" dirty="0">
                <a:latin typeface="Calibri"/>
                <a:ea typeface="Calibri"/>
                <a:cs typeface="Calibri"/>
              </a:rPr>
              <a:t> </a:t>
            </a:r>
            <a:r>
              <a:rPr lang="en-US" sz="1800" i="1" dirty="0">
                <a:latin typeface="Calibri"/>
                <a:ea typeface="Calibri"/>
                <a:cs typeface="Calibri"/>
              </a:rPr>
              <a:t>45</a:t>
            </a:r>
            <a:r>
              <a:rPr lang="en-US" sz="1800" dirty="0">
                <a:latin typeface="Calibri"/>
                <a:ea typeface="Calibri"/>
                <a:cs typeface="Calibri"/>
              </a:rPr>
              <a:t>(11), pp.887-898. </a:t>
            </a:r>
            <a:r>
              <a:rPr lang="en-US" sz="1800" dirty="0"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https://www.jospt.org/doi/full/10.2519/jospt.2015.5987</a:t>
            </a:r>
            <a:r>
              <a:rPr lang="en-US" sz="1800" dirty="0">
                <a:latin typeface="Calibri"/>
                <a:ea typeface="Calibri"/>
                <a:cs typeface="Calibri"/>
              </a:rPr>
              <a:t>. Accessed from Google Scholar </a:t>
            </a:r>
          </a:p>
          <a:p>
            <a:r>
              <a:rPr lang="en-US" sz="1800" err="1">
                <a:latin typeface="Palatino Linotype"/>
                <a:ea typeface="Calibri"/>
                <a:cs typeface="Calibri"/>
              </a:rPr>
              <a:t>Muaidi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, Q.I., (2020). 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Rehabilitation of patellar tendinopathy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. Journal of musculoskeletal &amp; neuronal interactions, 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20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(4), p.535. </a:t>
            </a:r>
            <a:r>
              <a:rPr lang="en-US" sz="1800" dirty="0">
                <a:latin typeface="Aptos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https://pmc.ncbi.nlm.nih.gov/articles/PMC7716685/</a:t>
            </a:r>
            <a:r>
              <a:rPr lang="en-US" sz="1800" dirty="0">
                <a:latin typeface="Aptos"/>
                <a:ea typeface="Calibri"/>
                <a:cs typeface="Calibri"/>
              </a:rPr>
              <a:t>. Accessed from Google Scholar </a:t>
            </a:r>
          </a:p>
          <a:p>
            <a:r>
              <a:rPr lang="en-US" sz="1800" dirty="0">
                <a:latin typeface="Palatino Linotype"/>
                <a:ea typeface="Calibri"/>
                <a:cs typeface="Calibri"/>
              </a:rPr>
              <a:t>NHS, (2024). 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Patellar Tendinopathy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. Available at: </a:t>
            </a:r>
            <a:r>
              <a:rPr lang="en-US" sz="1800" dirty="0">
                <a:latin typeface="Aptos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https://www.kingstonandrichmond.nhs.uk/patients-and-families/patient-leaflets/patellar-tendinopathy</a:t>
            </a:r>
            <a:r>
              <a:rPr lang="en-US" sz="1800" dirty="0">
                <a:latin typeface="Aptos"/>
                <a:ea typeface="Calibri"/>
                <a:cs typeface="Calibri"/>
              </a:rPr>
              <a:t> </a:t>
            </a:r>
          </a:p>
          <a:p>
            <a:r>
              <a:rPr lang="en-US" sz="1800" dirty="0">
                <a:latin typeface="Palatino Linotype"/>
                <a:ea typeface="Calibri"/>
                <a:cs typeface="Calibri"/>
              </a:rPr>
              <a:t>Schwartz, A., Watson, J.N. and Hutchinson, M.R., (2015). 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Patellar tendinopathy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. 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Sports health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, </a:t>
            </a:r>
            <a:r>
              <a:rPr lang="en-US" sz="1800" i="1" dirty="0">
                <a:latin typeface="Palatino Linotype"/>
                <a:ea typeface="Calibri"/>
                <a:cs typeface="Calibri"/>
              </a:rPr>
              <a:t>7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(5), pp.415-420. </a:t>
            </a:r>
            <a:r>
              <a:rPr lang="en-US" sz="1800" dirty="0">
                <a:latin typeface="Palatino Linotype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https://doi.org/10.1177/1941738114568775</a:t>
            </a:r>
            <a:r>
              <a:rPr lang="en-US" sz="1800" dirty="0">
                <a:latin typeface="Palatino Linotype"/>
                <a:ea typeface="Calibri"/>
                <a:cs typeface="Calibri"/>
              </a:rPr>
              <a:t> accessed from Google Scholar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1292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B3B26-99A8-1FCB-EA47-9A7A93228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673460"/>
            <a:ext cx="9833548" cy="682626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Refrences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7BA05-D5D3-1475-8F53-77C7606B2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712260"/>
            <a:ext cx="9833548" cy="269397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Palatino Linotype"/>
                <a:cs typeface="Arial"/>
              </a:rPr>
              <a:t>Warden, S.J. and Brukner, P., 2003. Patellar tendinopathy. </a:t>
            </a:r>
            <a:r>
              <a:rPr lang="en-GB" sz="1800" i="1">
                <a:solidFill>
                  <a:schemeClr val="tx2"/>
                </a:solidFill>
                <a:latin typeface="Palatino Linotype"/>
                <a:cs typeface="Arial"/>
              </a:rPr>
              <a:t>Clinics in sports medicine</a:t>
            </a:r>
            <a:r>
              <a:rPr lang="en-GB" sz="1800">
                <a:solidFill>
                  <a:schemeClr val="tx2"/>
                </a:solidFill>
                <a:latin typeface="Palatino Linotype"/>
                <a:cs typeface="Arial"/>
              </a:rPr>
              <a:t>, </a:t>
            </a:r>
            <a:r>
              <a:rPr lang="en-GB" sz="1800" i="1">
                <a:solidFill>
                  <a:schemeClr val="tx2"/>
                </a:solidFill>
                <a:latin typeface="Palatino Linotype"/>
                <a:cs typeface="Arial"/>
              </a:rPr>
              <a:t>22</a:t>
            </a:r>
            <a:r>
              <a:rPr lang="en-GB" sz="1800">
                <a:solidFill>
                  <a:schemeClr val="tx2"/>
                </a:solidFill>
                <a:latin typeface="Palatino Linotype"/>
                <a:cs typeface="Arial"/>
              </a:rPr>
              <a:t>(4), pp.743-759.</a:t>
            </a:r>
            <a:r>
              <a:rPr lang="en-GB" sz="1800">
                <a:solidFill>
                  <a:schemeClr val="tx2"/>
                </a:solidFill>
                <a:latin typeface="Palatino Linotype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https://www.sportsmed.theclinics.com/article/S0278-5919(03)00068-1/abstract</a:t>
            </a:r>
            <a:r>
              <a:rPr lang="en-GB" sz="1800">
                <a:solidFill>
                  <a:schemeClr val="tx2"/>
                </a:solidFill>
                <a:latin typeface="Palatino Linotype"/>
                <a:ea typeface="+mn-lt"/>
                <a:cs typeface="+mn-lt"/>
              </a:rPr>
              <a:t> accessed from Google Scholar </a:t>
            </a:r>
            <a:endParaRPr lang="en-GB" sz="1800">
              <a:solidFill>
                <a:schemeClr val="tx2"/>
              </a:solidFill>
              <a:latin typeface="Palatino Linotype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18194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Patellar Tendinopathy </vt:lpstr>
      <vt:lpstr>Aetiology </vt:lpstr>
      <vt:lpstr>Epidemiology </vt:lpstr>
      <vt:lpstr>Mechanisms </vt:lpstr>
      <vt:lpstr>Signs and symptoms </vt:lpstr>
      <vt:lpstr>Early rehab </vt:lpstr>
      <vt:lpstr>Summery </vt:lpstr>
      <vt:lpstr>Reflection </vt:lpstr>
      <vt:lpstr>PowerPoint Presentation</vt:lpstr>
      <vt:lpstr>PowerPoint Presentation</vt:lpstr>
      <vt:lpstr>What would I do differently, faced with a similar situation </vt:lpstr>
      <vt:lpstr>Learning outcomes </vt:lpstr>
      <vt:lpstr>References </vt:lpstr>
      <vt:lpstr>Refrences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1171</cp:revision>
  <dcterms:created xsi:type="dcterms:W3CDTF">2025-12-05T12:24:37Z</dcterms:created>
  <dcterms:modified xsi:type="dcterms:W3CDTF">2026-01-08T20:43:25Z</dcterms:modified>
</cp:coreProperties>
</file>