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41"/>
  </p:notesMasterIdLst>
  <p:sldIdLst>
    <p:sldId id="281" r:id="rId3"/>
    <p:sldId id="282" r:id="rId4"/>
    <p:sldId id="319" r:id="rId5"/>
    <p:sldId id="320" r:id="rId6"/>
    <p:sldId id="329" r:id="rId7"/>
    <p:sldId id="359" r:id="rId8"/>
    <p:sldId id="331" r:id="rId9"/>
    <p:sldId id="348" r:id="rId10"/>
    <p:sldId id="274" r:id="rId11"/>
    <p:sldId id="269" r:id="rId12"/>
    <p:sldId id="295" r:id="rId13"/>
    <p:sldId id="351" r:id="rId14"/>
    <p:sldId id="349" r:id="rId15"/>
    <p:sldId id="352" r:id="rId16"/>
    <p:sldId id="275" r:id="rId17"/>
    <p:sldId id="290" r:id="rId18"/>
    <p:sldId id="361" r:id="rId19"/>
    <p:sldId id="332" r:id="rId20"/>
    <p:sldId id="360" r:id="rId21"/>
    <p:sldId id="333" r:id="rId22"/>
    <p:sldId id="353" r:id="rId23"/>
    <p:sldId id="354" r:id="rId24"/>
    <p:sldId id="355" r:id="rId25"/>
    <p:sldId id="356" r:id="rId26"/>
    <p:sldId id="347" r:id="rId27"/>
    <p:sldId id="343" r:id="rId28"/>
    <p:sldId id="344" r:id="rId29"/>
    <p:sldId id="340" r:id="rId30"/>
    <p:sldId id="313" r:id="rId31"/>
    <p:sldId id="314" r:id="rId32"/>
    <p:sldId id="315" r:id="rId33"/>
    <p:sldId id="316" r:id="rId34"/>
    <p:sldId id="312" r:id="rId35"/>
    <p:sldId id="341" r:id="rId36"/>
    <p:sldId id="357" r:id="rId37"/>
    <p:sldId id="358" r:id="rId38"/>
    <p:sldId id="342" r:id="rId39"/>
    <p:sldId id="300" r:id="rId4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E72242-5822-47C2-8FB3-436051D3997B}" v="37" dt="2022-03-10T11:49:08.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651" autoAdjust="0"/>
    <p:restoredTop sz="56140" autoAdjust="0"/>
  </p:normalViewPr>
  <p:slideViewPr>
    <p:cSldViewPr snapToGrid="0">
      <p:cViewPr varScale="1">
        <p:scale>
          <a:sx n="37" d="100"/>
          <a:sy n="37" d="100"/>
        </p:scale>
        <p:origin x="1688"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56a06dd508c3ffa7" providerId="LiveId" clId="{BFE72242-5822-47C2-8FB3-436051D3997B}"/>
    <pc:docChg chg="undo custSel addSld delSld modSld sldOrd">
      <pc:chgData name="Sioned Saer" userId="56a06dd508c3ffa7" providerId="LiveId" clId="{BFE72242-5822-47C2-8FB3-436051D3997B}" dt="2022-03-10T11:50:13.570" v="19313" actId="313"/>
      <pc:docMkLst>
        <pc:docMk/>
      </pc:docMkLst>
      <pc:sldChg chg="modSp mod modNotesTx">
        <pc:chgData name="Sioned Saer" userId="56a06dd508c3ffa7" providerId="LiveId" clId="{BFE72242-5822-47C2-8FB3-436051D3997B}" dt="2022-02-23T10:58:05.472" v="17240" actId="6549"/>
        <pc:sldMkLst>
          <pc:docMk/>
          <pc:sldMk cId="4267082394" sldId="269"/>
        </pc:sldMkLst>
        <pc:spChg chg="mod">
          <ac:chgData name="Sioned Saer" userId="56a06dd508c3ffa7" providerId="LiveId" clId="{BFE72242-5822-47C2-8FB3-436051D3997B}" dt="2022-02-20T16:56:54.997" v="3148" actId="20577"/>
          <ac:spMkLst>
            <pc:docMk/>
            <pc:sldMk cId="4267082394" sldId="269"/>
            <ac:spMk id="2" creationId="{00000000-0000-0000-0000-000000000000}"/>
          </ac:spMkLst>
        </pc:spChg>
      </pc:sldChg>
      <pc:sldChg chg="modSp del mod ord">
        <pc:chgData name="Sioned Saer" userId="56a06dd508c3ffa7" providerId="LiveId" clId="{BFE72242-5822-47C2-8FB3-436051D3997B}" dt="2022-02-20T16:58:15.925" v="3227" actId="47"/>
        <pc:sldMkLst>
          <pc:docMk/>
          <pc:sldMk cId="3471671281" sldId="270"/>
        </pc:sldMkLst>
        <pc:spChg chg="mod">
          <ac:chgData name="Sioned Saer" userId="56a06dd508c3ffa7" providerId="LiveId" clId="{BFE72242-5822-47C2-8FB3-436051D3997B}" dt="2022-02-15T23:34:10.291" v="900" actId="14100"/>
          <ac:spMkLst>
            <pc:docMk/>
            <pc:sldMk cId="3471671281" sldId="270"/>
            <ac:spMk id="2" creationId="{00000000-0000-0000-0000-000000000000}"/>
          </ac:spMkLst>
        </pc:spChg>
        <pc:spChg chg="mod">
          <ac:chgData name="Sioned Saer" userId="56a06dd508c3ffa7" providerId="LiveId" clId="{BFE72242-5822-47C2-8FB3-436051D3997B}" dt="2022-02-15T23:34:54.875" v="910" actId="14100"/>
          <ac:spMkLst>
            <pc:docMk/>
            <pc:sldMk cId="3471671281" sldId="270"/>
            <ac:spMk id="3" creationId="{00000000-0000-0000-0000-000000000000}"/>
          </ac:spMkLst>
        </pc:spChg>
        <pc:spChg chg="mod">
          <ac:chgData name="Sioned Saer" userId="56a06dd508c3ffa7" providerId="LiveId" clId="{BFE72242-5822-47C2-8FB3-436051D3997B}" dt="2022-02-15T23:34:42.404" v="908" actId="255"/>
          <ac:spMkLst>
            <pc:docMk/>
            <pc:sldMk cId="3471671281" sldId="270"/>
            <ac:spMk id="4" creationId="{00000000-0000-0000-0000-000000000000}"/>
          </ac:spMkLst>
        </pc:spChg>
      </pc:sldChg>
      <pc:sldChg chg="modSp mod ord modNotesTx">
        <pc:chgData name="Sioned Saer" userId="56a06dd508c3ffa7" providerId="LiveId" clId="{BFE72242-5822-47C2-8FB3-436051D3997B}" dt="2022-02-23T10:56:33.236" v="17161" actId="113"/>
        <pc:sldMkLst>
          <pc:docMk/>
          <pc:sldMk cId="2550589290" sldId="274"/>
        </pc:sldMkLst>
        <pc:spChg chg="mod">
          <ac:chgData name="Sioned Saer" userId="56a06dd508c3ffa7" providerId="LiveId" clId="{BFE72242-5822-47C2-8FB3-436051D3997B}" dt="2022-02-15T23:35:40.312" v="916" actId="113"/>
          <ac:spMkLst>
            <pc:docMk/>
            <pc:sldMk cId="2550589290" sldId="274"/>
            <ac:spMk id="2" creationId="{00000000-0000-0000-0000-000000000000}"/>
          </ac:spMkLst>
        </pc:spChg>
        <pc:spChg chg="mod">
          <ac:chgData name="Sioned Saer" userId="56a06dd508c3ffa7" providerId="LiveId" clId="{BFE72242-5822-47C2-8FB3-436051D3997B}" dt="2022-02-20T20:22:34.374" v="15233" actId="6549"/>
          <ac:spMkLst>
            <pc:docMk/>
            <pc:sldMk cId="2550589290" sldId="274"/>
            <ac:spMk id="3" creationId="{00000000-0000-0000-0000-000000000000}"/>
          </ac:spMkLst>
        </pc:spChg>
      </pc:sldChg>
      <pc:sldChg chg="addSp modSp mod modClrScheme chgLayout modNotesTx">
        <pc:chgData name="Sioned Saer" userId="56a06dd508c3ffa7" providerId="LiveId" clId="{BFE72242-5822-47C2-8FB3-436051D3997B}" dt="2022-02-20T20:24:32.406" v="15245" actId="14100"/>
        <pc:sldMkLst>
          <pc:docMk/>
          <pc:sldMk cId="1766327794" sldId="275"/>
        </pc:sldMkLst>
        <pc:spChg chg="mod ord">
          <ac:chgData name="Sioned Saer" userId="56a06dd508c3ffa7" providerId="LiveId" clId="{BFE72242-5822-47C2-8FB3-436051D3997B}" dt="2022-02-20T18:16:32.135" v="8791" actId="14100"/>
          <ac:spMkLst>
            <pc:docMk/>
            <pc:sldMk cId="1766327794" sldId="275"/>
            <ac:spMk id="2" creationId="{00000000-0000-0000-0000-000000000000}"/>
          </ac:spMkLst>
        </pc:spChg>
        <pc:spChg chg="add mod ord">
          <ac:chgData name="Sioned Saer" userId="56a06dd508c3ffa7" providerId="LiveId" clId="{BFE72242-5822-47C2-8FB3-436051D3997B}" dt="2022-02-20T20:24:32.406" v="15245" actId="14100"/>
          <ac:spMkLst>
            <pc:docMk/>
            <pc:sldMk cId="1766327794" sldId="275"/>
            <ac:spMk id="3" creationId="{E42E9BA4-4BB9-433B-BB71-5765509AF2BF}"/>
          </ac:spMkLst>
        </pc:spChg>
        <pc:spChg chg="mod ord">
          <ac:chgData name="Sioned Saer" userId="56a06dd508c3ffa7" providerId="LiveId" clId="{BFE72242-5822-47C2-8FB3-436051D3997B}" dt="2022-02-20T18:16:07.955" v="8782" actId="27636"/>
          <ac:spMkLst>
            <pc:docMk/>
            <pc:sldMk cId="1766327794" sldId="275"/>
            <ac:spMk id="4" creationId="{00000000-0000-0000-0000-000000000000}"/>
          </ac:spMkLst>
        </pc:spChg>
        <pc:spChg chg="mod ord">
          <ac:chgData name="Sioned Saer" userId="56a06dd508c3ffa7" providerId="LiveId" clId="{BFE72242-5822-47C2-8FB3-436051D3997B}" dt="2022-02-20T18:16:07.955" v="8783" actId="27636"/>
          <ac:spMkLst>
            <pc:docMk/>
            <pc:sldMk cId="1766327794" sldId="275"/>
            <ac:spMk id="5" creationId="{00000000-0000-0000-0000-000000000000}"/>
          </ac:spMkLst>
        </pc:spChg>
        <pc:spChg chg="add mod ord">
          <ac:chgData name="Sioned Saer" userId="56a06dd508c3ffa7" providerId="LiveId" clId="{BFE72242-5822-47C2-8FB3-436051D3997B}" dt="2022-02-20T20:24:32.406" v="15245" actId="14100"/>
          <ac:spMkLst>
            <pc:docMk/>
            <pc:sldMk cId="1766327794" sldId="275"/>
            <ac:spMk id="6" creationId="{0534725E-D95B-4B3E-B301-1928836A7153}"/>
          </ac:spMkLst>
        </pc:spChg>
      </pc:sldChg>
      <pc:sldChg chg="modSp mod">
        <pc:chgData name="Sioned Saer" userId="56a06dd508c3ffa7" providerId="LiveId" clId="{BFE72242-5822-47C2-8FB3-436051D3997B}" dt="2022-02-13T02:37:40.465" v="107" actId="6549"/>
        <pc:sldMkLst>
          <pc:docMk/>
          <pc:sldMk cId="2417006755" sldId="282"/>
        </pc:sldMkLst>
        <pc:spChg chg="mod">
          <ac:chgData name="Sioned Saer" userId="56a06dd508c3ffa7" providerId="LiveId" clId="{BFE72242-5822-47C2-8FB3-436051D3997B}" dt="2022-02-13T02:37:40.465" v="107" actId="6549"/>
          <ac:spMkLst>
            <pc:docMk/>
            <pc:sldMk cId="2417006755" sldId="282"/>
            <ac:spMk id="2" creationId="{00000000-0000-0000-0000-000000000000}"/>
          </ac:spMkLst>
        </pc:spChg>
      </pc:sldChg>
      <pc:sldChg chg="del">
        <pc:chgData name="Sioned Saer" userId="56a06dd508c3ffa7" providerId="LiveId" clId="{BFE72242-5822-47C2-8FB3-436051D3997B}" dt="2022-02-13T02:38:14.771" v="125" actId="47"/>
        <pc:sldMkLst>
          <pc:docMk/>
          <pc:sldMk cId="3724329227" sldId="289"/>
        </pc:sldMkLst>
      </pc:sldChg>
      <pc:sldChg chg="modSp mod">
        <pc:chgData name="Sioned Saer" userId="56a06dd508c3ffa7" providerId="LiveId" clId="{BFE72242-5822-47C2-8FB3-436051D3997B}" dt="2022-02-15T23:38:40.237" v="929" actId="255"/>
        <pc:sldMkLst>
          <pc:docMk/>
          <pc:sldMk cId="3010261540" sldId="290"/>
        </pc:sldMkLst>
        <pc:spChg chg="mod">
          <ac:chgData name="Sioned Saer" userId="56a06dd508c3ffa7" providerId="LiveId" clId="{BFE72242-5822-47C2-8FB3-436051D3997B}" dt="2022-02-15T23:38:02.756" v="925" actId="2711"/>
          <ac:spMkLst>
            <pc:docMk/>
            <pc:sldMk cId="3010261540" sldId="290"/>
            <ac:spMk id="2" creationId="{00000000-0000-0000-0000-000000000000}"/>
          </ac:spMkLst>
        </pc:spChg>
        <pc:spChg chg="mod">
          <ac:chgData name="Sioned Saer" userId="56a06dd508c3ffa7" providerId="LiveId" clId="{BFE72242-5822-47C2-8FB3-436051D3997B}" dt="2022-02-15T23:38:40.237" v="929" actId="255"/>
          <ac:spMkLst>
            <pc:docMk/>
            <pc:sldMk cId="3010261540" sldId="290"/>
            <ac:spMk id="3" creationId="{00000000-0000-0000-0000-000000000000}"/>
          </ac:spMkLst>
        </pc:spChg>
      </pc:sldChg>
      <pc:sldChg chg="del">
        <pc:chgData name="Sioned Saer" userId="56a06dd508c3ffa7" providerId="LiveId" clId="{BFE72242-5822-47C2-8FB3-436051D3997B}" dt="2022-02-13T02:38:16.592" v="126" actId="47"/>
        <pc:sldMkLst>
          <pc:docMk/>
          <pc:sldMk cId="1874855589" sldId="292"/>
        </pc:sldMkLst>
      </pc:sldChg>
      <pc:sldChg chg="modSp mod">
        <pc:chgData name="Sioned Saer" userId="56a06dd508c3ffa7" providerId="LiveId" clId="{BFE72242-5822-47C2-8FB3-436051D3997B}" dt="2022-02-20T20:23:02.796" v="15236" actId="14100"/>
        <pc:sldMkLst>
          <pc:docMk/>
          <pc:sldMk cId="3773791633" sldId="295"/>
        </pc:sldMkLst>
        <pc:spChg chg="mod">
          <ac:chgData name="Sioned Saer" userId="56a06dd508c3ffa7" providerId="LiveId" clId="{BFE72242-5822-47C2-8FB3-436051D3997B}" dt="2022-02-20T20:22:52.819" v="15234" actId="14100"/>
          <ac:spMkLst>
            <pc:docMk/>
            <pc:sldMk cId="3773791633" sldId="295"/>
            <ac:spMk id="2" creationId="{00000000-0000-0000-0000-000000000000}"/>
          </ac:spMkLst>
        </pc:spChg>
        <pc:spChg chg="mod">
          <ac:chgData name="Sioned Saer" userId="56a06dd508c3ffa7" providerId="LiveId" clId="{BFE72242-5822-47C2-8FB3-436051D3997B}" dt="2022-02-20T20:23:02.796" v="15236" actId="14100"/>
          <ac:spMkLst>
            <pc:docMk/>
            <pc:sldMk cId="3773791633" sldId="295"/>
            <ac:spMk id="3" creationId="{00000000-0000-0000-0000-000000000000}"/>
          </ac:spMkLst>
        </pc:spChg>
        <pc:spChg chg="mod">
          <ac:chgData name="Sioned Saer" userId="56a06dd508c3ffa7" providerId="LiveId" clId="{BFE72242-5822-47C2-8FB3-436051D3997B}" dt="2022-02-15T23:35:20.951" v="912" actId="2711"/>
          <ac:spMkLst>
            <pc:docMk/>
            <pc:sldMk cId="3773791633" sldId="295"/>
            <ac:spMk id="4" creationId="{00000000-0000-0000-0000-000000000000}"/>
          </ac:spMkLst>
        </pc:spChg>
      </pc:sldChg>
      <pc:sldChg chg="modSp mod">
        <pc:chgData name="Sioned Saer" userId="56a06dd508c3ffa7" providerId="LiveId" clId="{BFE72242-5822-47C2-8FB3-436051D3997B}" dt="2022-02-20T21:02:11.564" v="16805" actId="255"/>
        <pc:sldMkLst>
          <pc:docMk/>
          <pc:sldMk cId="1789605003" sldId="300"/>
        </pc:sldMkLst>
        <pc:spChg chg="mod">
          <ac:chgData name="Sioned Saer" userId="56a06dd508c3ffa7" providerId="LiveId" clId="{BFE72242-5822-47C2-8FB3-436051D3997B}" dt="2022-02-20T21:02:11.564" v="16805" actId="255"/>
          <ac:spMkLst>
            <pc:docMk/>
            <pc:sldMk cId="1789605003" sldId="300"/>
            <ac:spMk id="3" creationId="{00000000-0000-0000-0000-000000000000}"/>
          </ac:spMkLst>
        </pc:spChg>
      </pc:sldChg>
      <pc:sldChg chg="modNotesTx">
        <pc:chgData name="Sioned Saer" userId="56a06dd508c3ffa7" providerId="LiveId" clId="{BFE72242-5822-47C2-8FB3-436051D3997B}" dt="2022-02-20T20:41:05.517" v="15886" actId="20577"/>
        <pc:sldMkLst>
          <pc:docMk/>
          <pc:sldMk cId="1591034688" sldId="313"/>
        </pc:sldMkLst>
      </pc:sldChg>
      <pc:sldChg chg="modNotesTx">
        <pc:chgData name="Sioned Saer" userId="56a06dd508c3ffa7" providerId="LiveId" clId="{BFE72242-5822-47C2-8FB3-436051D3997B}" dt="2022-02-20T20:41:23.976" v="15894" actId="20577"/>
        <pc:sldMkLst>
          <pc:docMk/>
          <pc:sldMk cId="1434744118" sldId="314"/>
        </pc:sldMkLst>
      </pc:sldChg>
      <pc:sldChg chg="modNotesTx">
        <pc:chgData name="Sioned Saer" userId="56a06dd508c3ffa7" providerId="LiveId" clId="{BFE72242-5822-47C2-8FB3-436051D3997B}" dt="2022-02-20T20:41:51.701" v="15913" actId="20577"/>
        <pc:sldMkLst>
          <pc:docMk/>
          <pc:sldMk cId="955632249" sldId="315"/>
        </pc:sldMkLst>
      </pc:sldChg>
      <pc:sldChg chg="modNotesTx">
        <pc:chgData name="Sioned Saer" userId="56a06dd508c3ffa7" providerId="LiveId" clId="{BFE72242-5822-47C2-8FB3-436051D3997B}" dt="2022-02-20T20:42:18.512" v="15942" actId="20577"/>
        <pc:sldMkLst>
          <pc:docMk/>
          <pc:sldMk cId="548046036" sldId="316"/>
        </pc:sldMkLst>
      </pc:sldChg>
      <pc:sldChg chg="modSp mod modNotesTx">
        <pc:chgData name="Sioned Saer" userId="56a06dd508c3ffa7" providerId="LiveId" clId="{BFE72242-5822-47C2-8FB3-436051D3997B}" dt="2022-02-23T10:52:32.782" v="16854" actId="14100"/>
        <pc:sldMkLst>
          <pc:docMk/>
          <pc:sldMk cId="3643769030" sldId="329"/>
        </pc:sldMkLst>
        <pc:spChg chg="mod">
          <ac:chgData name="Sioned Saer" userId="56a06dd508c3ffa7" providerId="LiveId" clId="{BFE72242-5822-47C2-8FB3-436051D3997B}" dt="2022-02-23T10:52:32.782" v="16854" actId="14100"/>
          <ac:spMkLst>
            <pc:docMk/>
            <pc:sldMk cId="3643769030" sldId="329"/>
            <ac:spMk id="5" creationId="{52515A7C-219A-4BCD-AD2D-A3D1E757E48D}"/>
          </ac:spMkLst>
        </pc:spChg>
      </pc:sldChg>
      <pc:sldChg chg="del">
        <pc:chgData name="Sioned Saer" userId="56a06dd508c3ffa7" providerId="LiveId" clId="{BFE72242-5822-47C2-8FB3-436051D3997B}" dt="2022-02-13T02:38:12.437" v="124" actId="47"/>
        <pc:sldMkLst>
          <pc:docMk/>
          <pc:sldMk cId="1932615583" sldId="330"/>
        </pc:sldMkLst>
      </pc:sldChg>
      <pc:sldChg chg="addSp delSp modSp mod modClrScheme chgLayout modNotesTx">
        <pc:chgData name="Sioned Saer" userId="56a06dd508c3ffa7" providerId="LiveId" clId="{BFE72242-5822-47C2-8FB3-436051D3997B}" dt="2022-02-23T10:53:46.402" v="16892" actId="20577"/>
        <pc:sldMkLst>
          <pc:docMk/>
          <pc:sldMk cId="3730999299" sldId="331"/>
        </pc:sldMkLst>
        <pc:spChg chg="del mod ord">
          <ac:chgData name="Sioned Saer" userId="56a06dd508c3ffa7" providerId="LiveId" clId="{BFE72242-5822-47C2-8FB3-436051D3997B}" dt="2022-02-20T15:46:46.368" v="932" actId="700"/>
          <ac:spMkLst>
            <pc:docMk/>
            <pc:sldMk cId="3730999299" sldId="331"/>
            <ac:spMk id="2" creationId="{43E43FE6-8FD0-4260-A63F-ABE7F59F5A80}"/>
          </ac:spMkLst>
        </pc:spChg>
        <pc:spChg chg="del mod ord">
          <ac:chgData name="Sioned Saer" userId="56a06dd508c3ffa7" providerId="LiveId" clId="{BFE72242-5822-47C2-8FB3-436051D3997B}" dt="2022-02-20T15:46:46.368" v="932" actId="700"/>
          <ac:spMkLst>
            <pc:docMk/>
            <pc:sldMk cId="3730999299" sldId="331"/>
            <ac:spMk id="3" creationId="{D9C884A9-2AC8-4C51-A83E-23E7E23A7063}"/>
          </ac:spMkLst>
        </pc:spChg>
        <pc:spChg chg="add mod ord">
          <ac:chgData name="Sioned Saer" userId="56a06dd508c3ffa7" providerId="LiveId" clId="{BFE72242-5822-47C2-8FB3-436051D3997B}" dt="2022-02-20T16:06:42.287" v="1874" actId="113"/>
          <ac:spMkLst>
            <pc:docMk/>
            <pc:sldMk cId="3730999299" sldId="331"/>
            <ac:spMk id="4" creationId="{D2707203-2A6C-488C-9695-745E91618DC9}"/>
          </ac:spMkLst>
        </pc:spChg>
        <pc:spChg chg="add mod ord">
          <ac:chgData name="Sioned Saer" userId="56a06dd508c3ffa7" providerId="LiveId" clId="{BFE72242-5822-47C2-8FB3-436051D3997B}" dt="2022-02-20T16:02:50.197" v="1634" actId="14100"/>
          <ac:spMkLst>
            <pc:docMk/>
            <pc:sldMk cId="3730999299" sldId="331"/>
            <ac:spMk id="5" creationId="{85318945-14E3-4B30-B24B-82D81853F1EB}"/>
          </ac:spMkLst>
        </pc:spChg>
        <pc:spChg chg="add mod ord">
          <ac:chgData name="Sioned Saer" userId="56a06dd508c3ffa7" providerId="LiveId" clId="{BFE72242-5822-47C2-8FB3-436051D3997B}" dt="2022-02-20T16:02:42.097" v="1633" actId="14100"/>
          <ac:spMkLst>
            <pc:docMk/>
            <pc:sldMk cId="3730999299" sldId="331"/>
            <ac:spMk id="6" creationId="{76D32A42-9357-4C9E-83B7-E9ABC888D800}"/>
          </ac:spMkLst>
        </pc:spChg>
      </pc:sldChg>
      <pc:sldChg chg="addSp delSp modSp mod modClrScheme chgLayout modNotesTx">
        <pc:chgData name="Sioned Saer" userId="56a06dd508c3ffa7" providerId="LiveId" clId="{BFE72242-5822-47C2-8FB3-436051D3997B}" dt="2022-02-23T11:12:12.019" v="17882" actId="20577"/>
        <pc:sldMkLst>
          <pc:docMk/>
          <pc:sldMk cId="1311380942" sldId="332"/>
        </pc:sldMkLst>
        <pc:spChg chg="mod ord">
          <ac:chgData name="Sioned Saer" userId="56a06dd508c3ffa7" providerId="LiveId" clId="{BFE72242-5822-47C2-8FB3-436051D3997B}" dt="2022-02-20T19:49:00.239" v="14345" actId="700"/>
          <ac:spMkLst>
            <pc:docMk/>
            <pc:sldMk cId="1311380942" sldId="332"/>
            <ac:spMk id="2" creationId="{710DA129-128C-48BF-8B85-F936C05CC7DB}"/>
          </ac:spMkLst>
        </pc:spChg>
        <pc:spChg chg="del mod ord">
          <ac:chgData name="Sioned Saer" userId="56a06dd508c3ffa7" providerId="LiveId" clId="{BFE72242-5822-47C2-8FB3-436051D3997B}" dt="2022-02-20T16:59:28.865" v="3289" actId="700"/>
          <ac:spMkLst>
            <pc:docMk/>
            <pc:sldMk cId="1311380942" sldId="332"/>
            <ac:spMk id="3" creationId="{221CC72B-EA6E-4AF7-A4D2-C11363C0C6E3}"/>
          </ac:spMkLst>
        </pc:spChg>
        <pc:spChg chg="add del mod ord">
          <ac:chgData name="Sioned Saer" userId="56a06dd508c3ffa7" providerId="LiveId" clId="{BFE72242-5822-47C2-8FB3-436051D3997B}" dt="2022-02-20T19:49:00.239" v="14345" actId="700"/>
          <ac:spMkLst>
            <pc:docMk/>
            <pc:sldMk cId="1311380942" sldId="332"/>
            <ac:spMk id="4" creationId="{A8D8AA3E-EF6A-452E-B695-3B99864EB18B}"/>
          </ac:spMkLst>
        </pc:spChg>
        <pc:spChg chg="add mod ord">
          <ac:chgData name="Sioned Saer" userId="56a06dd508c3ffa7" providerId="LiveId" clId="{BFE72242-5822-47C2-8FB3-436051D3997B}" dt="2022-02-20T20:25:54.274" v="15252" actId="114"/>
          <ac:spMkLst>
            <pc:docMk/>
            <pc:sldMk cId="1311380942" sldId="332"/>
            <ac:spMk id="5" creationId="{3A4A3ECA-D9C5-4E6E-BDD5-F2103825EFDB}"/>
          </ac:spMkLst>
        </pc:spChg>
      </pc:sldChg>
      <pc:sldChg chg="addSp delSp modSp mod modClrScheme chgLayout modNotesTx">
        <pc:chgData name="Sioned Saer" userId="56a06dd508c3ffa7" providerId="LiveId" clId="{BFE72242-5822-47C2-8FB3-436051D3997B}" dt="2022-02-23T11:15:56.289" v="18271"/>
        <pc:sldMkLst>
          <pc:docMk/>
          <pc:sldMk cId="1476351693" sldId="333"/>
        </pc:sldMkLst>
        <pc:spChg chg="mod ord">
          <ac:chgData name="Sioned Saer" userId="56a06dd508c3ffa7" providerId="LiveId" clId="{BFE72242-5822-47C2-8FB3-436051D3997B}" dt="2022-02-20T20:27:33.793" v="15280" actId="14100"/>
          <ac:spMkLst>
            <pc:docMk/>
            <pc:sldMk cId="1476351693" sldId="333"/>
            <ac:spMk id="2" creationId="{B0371CB1-C410-44D4-8917-668AE0A64826}"/>
          </ac:spMkLst>
        </pc:spChg>
        <pc:spChg chg="del mod ord">
          <ac:chgData name="Sioned Saer" userId="56a06dd508c3ffa7" providerId="LiveId" clId="{BFE72242-5822-47C2-8FB3-436051D3997B}" dt="2022-02-20T18:36:06.225" v="9977" actId="700"/>
          <ac:spMkLst>
            <pc:docMk/>
            <pc:sldMk cId="1476351693" sldId="333"/>
            <ac:spMk id="3" creationId="{6DEE8BBA-EFF0-41E0-9622-6AB39CE9D04C}"/>
          </ac:spMkLst>
        </pc:spChg>
        <pc:spChg chg="add mod ord">
          <ac:chgData name="Sioned Saer" userId="56a06dd508c3ffa7" providerId="LiveId" clId="{BFE72242-5822-47C2-8FB3-436051D3997B}" dt="2022-02-20T18:50:28.978" v="11342" actId="14100"/>
          <ac:spMkLst>
            <pc:docMk/>
            <pc:sldMk cId="1476351693" sldId="333"/>
            <ac:spMk id="4" creationId="{2954E9C2-A0EF-4E46-86D9-B3E2E71B1A86}"/>
          </ac:spMkLst>
        </pc:spChg>
        <pc:spChg chg="add mod ord">
          <ac:chgData name="Sioned Saer" userId="56a06dd508c3ffa7" providerId="LiveId" clId="{BFE72242-5822-47C2-8FB3-436051D3997B}" dt="2022-02-20T18:50:15.855" v="11339" actId="27636"/>
          <ac:spMkLst>
            <pc:docMk/>
            <pc:sldMk cId="1476351693" sldId="333"/>
            <ac:spMk id="5" creationId="{51E3CC39-B389-4B4D-91E0-6FFE21CCDC7D}"/>
          </ac:spMkLst>
        </pc:spChg>
      </pc:sldChg>
      <pc:sldChg chg="del">
        <pc:chgData name="Sioned Saer" userId="56a06dd508c3ffa7" providerId="LiveId" clId="{BFE72242-5822-47C2-8FB3-436051D3997B}" dt="2022-02-20T18:50:38.932" v="11343" actId="47"/>
        <pc:sldMkLst>
          <pc:docMk/>
          <pc:sldMk cId="2953830077" sldId="334"/>
        </pc:sldMkLst>
      </pc:sldChg>
      <pc:sldChg chg="del">
        <pc:chgData name="Sioned Saer" userId="56a06dd508c3ffa7" providerId="LiveId" clId="{BFE72242-5822-47C2-8FB3-436051D3997B}" dt="2022-02-20T18:50:39.412" v="11344" actId="47"/>
        <pc:sldMkLst>
          <pc:docMk/>
          <pc:sldMk cId="3505931152" sldId="335"/>
        </pc:sldMkLst>
      </pc:sldChg>
      <pc:sldChg chg="del">
        <pc:chgData name="Sioned Saer" userId="56a06dd508c3ffa7" providerId="LiveId" clId="{BFE72242-5822-47C2-8FB3-436051D3997B}" dt="2022-02-20T18:50:39.951" v="11345" actId="47"/>
        <pc:sldMkLst>
          <pc:docMk/>
          <pc:sldMk cId="4047344573" sldId="336"/>
        </pc:sldMkLst>
      </pc:sldChg>
      <pc:sldChg chg="del">
        <pc:chgData name="Sioned Saer" userId="56a06dd508c3ffa7" providerId="LiveId" clId="{BFE72242-5822-47C2-8FB3-436051D3997B}" dt="2022-02-20T18:50:40.509" v="11346" actId="47"/>
        <pc:sldMkLst>
          <pc:docMk/>
          <pc:sldMk cId="450936299" sldId="337"/>
        </pc:sldMkLst>
      </pc:sldChg>
      <pc:sldChg chg="addSp delSp modSp mod modClrScheme chgLayout">
        <pc:chgData name="Sioned Saer" userId="56a06dd508c3ffa7" providerId="LiveId" clId="{BFE72242-5822-47C2-8FB3-436051D3997B}" dt="2022-02-13T02:49:47.240" v="889" actId="255"/>
        <pc:sldMkLst>
          <pc:docMk/>
          <pc:sldMk cId="3709659097" sldId="340"/>
        </pc:sldMkLst>
        <pc:spChg chg="del mod ord">
          <ac:chgData name="Sioned Saer" userId="56a06dd508c3ffa7" providerId="LiveId" clId="{BFE72242-5822-47C2-8FB3-436051D3997B}" dt="2022-02-13T02:46:47.295" v="718" actId="700"/>
          <ac:spMkLst>
            <pc:docMk/>
            <pc:sldMk cId="3709659097" sldId="340"/>
            <ac:spMk id="2" creationId="{2B9A3B8E-C067-42A3-BF01-20B9959B7349}"/>
          </ac:spMkLst>
        </pc:spChg>
        <pc:spChg chg="del mod ord">
          <ac:chgData name="Sioned Saer" userId="56a06dd508c3ffa7" providerId="LiveId" clId="{BFE72242-5822-47C2-8FB3-436051D3997B}" dt="2022-02-13T02:46:47.295" v="718" actId="700"/>
          <ac:spMkLst>
            <pc:docMk/>
            <pc:sldMk cId="3709659097" sldId="340"/>
            <ac:spMk id="3" creationId="{DC05CD1A-3EFA-4308-B297-C654ECD675C2}"/>
          </ac:spMkLst>
        </pc:spChg>
        <pc:spChg chg="add mod ord">
          <ac:chgData name="Sioned Saer" userId="56a06dd508c3ffa7" providerId="LiveId" clId="{BFE72242-5822-47C2-8FB3-436051D3997B}" dt="2022-02-13T02:46:47.295" v="718" actId="700"/>
          <ac:spMkLst>
            <pc:docMk/>
            <pc:sldMk cId="3709659097" sldId="340"/>
            <ac:spMk id="4" creationId="{CA35DC8B-0E97-43FE-870F-903572407A57}"/>
          </ac:spMkLst>
        </pc:spChg>
        <pc:spChg chg="add mod ord">
          <ac:chgData name="Sioned Saer" userId="56a06dd508c3ffa7" providerId="LiveId" clId="{BFE72242-5822-47C2-8FB3-436051D3997B}" dt="2022-02-13T02:49:41.346" v="888" actId="255"/>
          <ac:spMkLst>
            <pc:docMk/>
            <pc:sldMk cId="3709659097" sldId="340"/>
            <ac:spMk id="5" creationId="{EC5945BA-C544-49F9-ABBF-F7919ED3C6C7}"/>
          </ac:spMkLst>
        </pc:spChg>
        <pc:spChg chg="add mod ord">
          <ac:chgData name="Sioned Saer" userId="56a06dd508c3ffa7" providerId="LiveId" clId="{BFE72242-5822-47C2-8FB3-436051D3997B}" dt="2022-02-13T02:49:47.240" v="889" actId="255"/>
          <ac:spMkLst>
            <pc:docMk/>
            <pc:sldMk cId="3709659097" sldId="340"/>
            <ac:spMk id="6" creationId="{383CBD25-2D6C-4E57-8652-176489D275B4}"/>
          </ac:spMkLst>
        </pc:spChg>
      </pc:sldChg>
      <pc:sldChg chg="modSp new mod">
        <pc:chgData name="Sioned Saer" userId="56a06dd508c3ffa7" providerId="LiveId" clId="{BFE72242-5822-47C2-8FB3-436051D3997B}" dt="2022-02-13T02:50:23.103" v="891" actId="13926"/>
        <pc:sldMkLst>
          <pc:docMk/>
          <pc:sldMk cId="439011250" sldId="341"/>
        </pc:sldMkLst>
        <pc:spChg chg="mod">
          <ac:chgData name="Sioned Saer" userId="56a06dd508c3ffa7" providerId="LiveId" clId="{BFE72242-5822-47C2-8FB3-436051D3997B}" dt="2022-02-13T02:44:40.320" v="677" actId="14100"/>
          <ac:spMkLst>
            <pc:docMk/>
            <pc:sldMk cId="439011250" sldId="341"/>
            <ac:spMk id="2" creationId="{6C3BFE9D-EFAC-4C97-B6A7-BE5066D0F775}"/>
          </ac:spMkLst>
        </pc:spChg>
        <pc:spChg chg="mod">
          <ac:chgData name="Sioned Saer" userId="56a06dd508c3ffa7" providerId="LiveId" clId="{BFE72242-5822-47C2-8FB3-436051D3997B}" dt="2022-02-13T02:50:18.293" v="890" actId="13926"/>
          <ac:spMkLst>
            <pc:docMk/>
            <pc:sldMk cId="439011250" sldId="341"/>
            <ac:spMk id="3" creationId="{AB43B30B-DAF9-4745-B364-2D9276F8DBD9}"/>
          </ac:spMkLst>
        </pc:spChg>
        <pc:spChg chg="mod">
          <ac:chgData name="Sioned Saer" userId="56a06dd508c3ffa7" providerId="LiveId" clId="{BFE72242-5822-47C2-8FB3-436051D3997B}" dt="2022-02-13T02:50:23.103" v="891" actId="13926"/>
          <ac:spMkLst>
            <pc:docMk/>
            <pc:sldMk cId="439011250" sldId="341"/>
            <ac:spMk id="4" creationId="{8F0C13AA-B6FC-4B4C-BCA6-31F6F5545C63}"/>
          </ac:spMkLst>
        </pc:spChg>
      </pc:sldChg>
      <pc:sldChg chg="delDesignElem">
        <pc:chgData name="Sioned Saer" userId="56a06dd508c3ffa7" providerId="LiveId" clId="{BFE72242-5822-47C2-8FB3-436051D3997B}" dt="2022-02-15T21:16:38.619" v="892"/>
        <pc:sldMkLst>
          <pc:docMk/>
          <pc:sldMk cId="2789649510" sldId="342"/>
        </pc:sldMkLst>
      </pc:sldChg>
      <pc:sldChg chg="modSp mod">
        <pc:chgData name="Sioned Saer" userId="56a06dd508c3ffa7" providerId="LiveId" clId="{BFE72242-5822-47C2-8FB3-436051D3997B}" dt="2022-02-20T20:40:18.110" v="15876" actId="113"/>
        <pc:sldMkLst>
          <pc:docMk/>
          <pc:sldMk cId="2462612210" sldId="343"/>
        </pc:sldMkLst>
        <pc:spChg chg="mod">
          <ac:chgData name="Sioned Saer" userId="56a06dd508c3ffa7" providerId="LiveId" clId="{BFE72242-5822-47C2-8FB3-436051D3997B}" dt="2022-02-20T20:40:18.110" v="15876" actId="113"/>
          <ac:spMkLst>
            <pc:docMk/>
            <pc:sldMk cId="2462612210" sldId="343"/>
            <ac:spMk id="3" creationId="{119397D1-BC74-486A-8B4D-142CC8A9AA05}"/>
          </ac:spMkLst>
        </pc:spChg>
      </pc:sldChg>
      <pc:sldChg chg="modSp mod delDesignElem">
        <pc:chgData name="Sioned Saer" userId="56a06dd508c3ffa7" providerId="LiveId" clId="{BFE72242-5822-47C2-8FB3-436051D3997B}" dt="2022-02-20T20:40:41.941" v="15878" actId="14100"/>
        <pc:sldMkLst>
          <pc:docMk/>
          <pc:sldMk cId="3213130903" sldId="344"/>
        </pc:sldMkLst>
        <pc:spChg chg="mod">
          <ac:chgData name="Sioned Saer" userId="56a06dd508c3ffa7" providerId="LiveId" clId="{BFE72242-5822-47C2-8FB3-436051D3997B}" dt="2022-02-20T20:40:37.850" v="15877" actId="14100"/>
          <ac:spMkLst>
            <pc:docMk/>
            <pc:sldMk cId="3213130903" sldId="344"/>
            <ac:spMk id="2" creationId="{2B9A3B8E-C067-42A3-BF01-20B9959B7349}"/>
          </ac:spMkLst>
        </pc:spChg>
        <pc:spChg chg="mod">
          <ac:chgData name="Sioned Saer" userId="56a06dd508c3ffa7" providerId="LiveId" clId="{BFE72242-5822-47C2-8FB3-436051D3997B}" dt="2022-02-20T20:40:41.941" v="15878" actId="14100"/>
          <ac:spMkLst>
            <pc:docMk/>
            <pc:sldMk cId="3213130903" sldId="344"/>
            <ac:spMk id="3078" creationId="{B3A863B0-5EE4-4376-89A1-044BED000DF8}"/>
          </ac:spMkLst>
        </pc:spChg>
      </pc:sldChg>
      <pc:sldChg chg="modSp new mod modNotesTx">
        <pc:chgData name="Sioned Saer" userId="56a06dd508c3ffa7" providerId="LiveId" clId="{BFE72242-5822-47C2-8FB3-436051D3997B}" dt="2022-02-23T10:56:12.139" v="17152" actId="20577"/>
        <pc:sldMkLst>
          <pc:docMk/>
          <pc:sldMk cId="2540355194" sldId="348"/>
        </pc:sldMkLst>
        <pc:spChg chg="mod">
          <ac:chgData name="Sioned Saer" userId="56a06dd508c3ffa7" providerId="LiveId" clId="{BFE72242-5822-47C2-8FB3-436051D3997B}" dt="2022-02-20T16:05:35.306" v="1868" actId="20577"/>
          <ac:spMkLst>
            <pc:docMk/>
            <pc:sldMk cId="2540355194" sldId="348"/>
            <ac:spMk id="2" creationId="{9E3416B5-429C-49BA-A4A3-353964E3E074}"/>
          </ac:spMkLst>
        </pc:spChg>
        <pc:spChg chg="mod">
          <ac:chgData name="Sioned Saer" userId="56a06dd508c3ffa7" providerId="LiveId" clId="{BFE72242-5822-47C2-8FB3-436051D3997B}" dt="2022-02-23T10:54:19.779" v="16898" actId="12"/>
          <ac:spMkLst>
            <pc:docMk/>
            <pc:sldMk cId="2540355194" sldId="348"/>
            <ac:spMk id="3" creationId="{A08FA1B6-BF1A-47CA-93E8-AB3966BA3718}"/>
          </ac:spMkLst>
        </pc:spChg>
        <pc:spChg chg="mod">
          <ac:chgData name="Sioned Saer" userId="56a06dd508c3ffa7" providerId="LiveId" clId="{BFE72242-5822-47C2-8FB3-436051D3997B}" dt="2022-02-23T10:54:15.747" v="16897" actId="12"/>
          <ac:spMkLst>
            <pc:docMk/>
            <pc:sldMk cId="2540355194" sldId="348"/>
            <ac:spMk id="4" creationId="{3D24C8FB-9B6D-4173-AC1F-0B244FFC778B}"/>
          </ac:spMkLst>
        </pc:spChg>
      </pc:sldChg>
      <pc:sldChg chg="modSp new mod modNotesTx">
        <pc:chgData name="Sioned Saer" userId="56a06dd508c3ffa7" providerId="LiveId" clId="{BFE72242-5822-47C2-8FB3-436051D3997B}" dt="2022-03-10T11:50:13.570" v="19313" actId="313"/>
        <pc:sldMkLst>
          <pc:docMk/>
          <pc:sldMk cId="2542311751" sldId="349"/>
        </pc:sldMkLst>
        <pc:spChg chg="mod">
          <ac:chgData name="Sioned Saer" userId="56a06dd508c3ffa7" providerId="LiveId" clId="{BFE72242-5822-47C2-8FB3-436051D3997B}" dt="2022-02-20T18:14:04.062" v="8635" actId="6549"/>
          <ac:spMkLst>
            <pc:docMk/>
            <pc:sldMk cId="2542311751" sldId="349"/>
            <ac:spMk id="2" creationId="{5706A430-E350-495C-A990-822CAA853D37}"/>
          </ac:spMkLst>
        </pc:spChg>
        <pc:spChg chg="mod">
          <ac:chgData name="Sioned Saer" userId="56a06dd508c3ffa7" providerId="LiveId" clId="{BFE72242-5822-47C2-8FB3-436051D3997B}" dt="2022-02-20T18:13:46.864" v="8626" actId="14100"/>
          <ac:spMkLst>
            <pc:docMk/>
            <pc:sldMk cId="2542311751" sldId="349"/>
            <ac:spMk id="3" creationId="{DEC03707-4F29-4083-B877-FC6DACC0B198}"/>
          </ac:spMkLst>
        </pc:spChg>
        <pc:spChg chg="mod">
          <ac:chgData name="Sioned Saer" userId="56a06dd508c3ffa7" providerId="LiveId" clId="{BFE72242-5822-47C2-8FB3-436051D3997B}" dt="2022-02-20T18:13:55.558" v="8628" actId="14100"/>
          <ac:spMkLst>
            <pc:docMk/>
            <pc:sldMk cId="2542311751" sldId="349"/>
            <ac:spMk id="4" creationId="{671F80C6-70E1-4C81-83E1-CB018CFF88C0}"/>
          </ac:spMkLst>
        </pc:spChg>
      </pc:sldChg>
      <pc:sldChg chg="del">
        <pc:chgData name="Sioned Saer" userId="56a06dd508c3ffa7" providerId="LiveId" clId="{BFE72242-5822-47C2-8FB3-436051D3997B}" dt="2022-02-20T16:55:35.344" v="3038" actId="47"/>
        <pc:sldMkLst>
          <pc:docMk/>
          <pc:sldMk cId="4215659110" sldId="349"/>
        </pc:sldMkLst>
      </pc:sldChg>
      <pc:sldChg chg="new del">
        <pc:chgData name="Sioned Saer" userId="56a06dd508c3ffa7" providerId="LiveId" clId="{BFE72242-5822-47C2-8FB3-436051D3997B}" dt="2022-02-20T18:14:48.314" v="8729" actId="47"/>
        <pc:sldMkLst>
          <pc:docMk/>
          <pc:sldMk cId="4014209927" sldId="350"/>
        </pc:sldMkLst>
      </pc:sldChg>
      <pc:sldChg chg="modSp new mod ord modNotesTx">
        <pc:chgData name="Sioned Saer" userId="56a06dd508c3ffa7" providerId="LiveId" clId="{BFE72242-5822-47C2-8FB3-436051D3997B}" dt="2022-02-23T11:02:52.849" v="17586" actId="313"/>
        <pc:sldMkLst>
          <pc:docMk/>
          <pc:sldMk cId="2536550873" sldId="351"/>
        </pc:sldMkLst>
        <pc:spChg chg="mod">
          <ac:chgData name="Sioned Saer" userId="56a06dd508c3ffa7" providerId="LiveId" clId="{BFE72242-5822-47C2-8FB3-436051D3997B}" dt="2022-02-20T17:17:33.686" v="3389" actId="113"/>
          <ac:spMkLst>
            <pc:docMk/>
            <pc:sldMk cId="2536550873" sldId="351"/>
            <ac:spMk id="2" creationId="{AD884D57-7ED7-49B1-8E8E-739A93279E85}"/>
          </ac:spMkLst>
        </pc:spChg>
        <pc:spChg chg="mod">
          <ac:chgData name="Sioned Saer" userId="56a06dd508c3ffa7" providerId="LiveId" clId="{BFE72242-5822-47C2-8FB3-436051D3997B}" dt="2022-02-20T20:23:11.292" v="15237" actId="113"/>
          <ac:spMkLst>
            <pc:docMk/>
            <pc:sldMk cId="2536550873" sldId="351"/>
            <ac:spMk id="3" creationId="{6A0827F4-4D5E-4612-B52B-7FBC5CE8D477}"/>
          </ac:spMkLst>
        </pc:spChg>
        <pc:spChg chg="mod">
          <ac:chgData name="Sioned Saer" userId="56a06dd508c3ffa7" providerId="LiveId" clId="{BFE72242-5822-47C2-8FB3-436051D3997B}" dt="2022-02-20T17:17:56.541" v="3404" actId="2711"/>
          <ac:spMkLst>
            <pc:docMk/>
            <pc:sldMk cId="2536550873" sldId="351"/>
            <ac:spMk id="4" creationId="{0A12C6B5-E65A-4E1B-8959-5A68FDE58D34}"/>
          </ac:spMkLst>
        </pc:spChg>
      </pc:sldChg>
      <pc:sldChg chg="addSp delSp modSp new mod ord modClrScheme chgLayout modNotesTx">
        <pc:chgData name="Sioned Saer" userId="56a06dd508c3ffa7" providerId="LiveId" clId="{BFE72242-5822-47C2-8FB3-436051D3997B}" dt="2022-02-20T20:24:08.516" v="15241" actId="20577"/>
        <pc:sldMkLst>
          <pc:docMk/>
          <pc:sldMk cId="2726313985" sldId="352"/>
        </pc:sldMkLst>
        <pc:spChg chg="mod ord">
          <ac:chgData name="Sioned Saer" userId="56a06dd508c3ffa7" providerId="LiveId" clId="{BFE72242-5822-47C2-8FB3-436051D3997B}" dt="2022-02-20T20:23:38.354" v="15238" actId="14100"/>
          <ac:spMkLst>
            <pc:docMk/>
            <pc:sldMk cId="2726313985" sldId="352"/>
            <ac:spMk id="2" creationId="{FA42B658-941F-45ED-B149-066ABA1FA29A}"/>
          </ac:spMkLst>
        </pc:spChg>
        <pc:spChg chg="del">
          <ac:chgData name="Sioned Saer" userId="56a06dd508c3ffa7" providerId="LiveId" clId="{BFE72242-5822-47C2-8FB3-436051D3997B}" dt="2022-02-20T18:23:58.214" v="9067" actId="700"/>
          <ac:spMkLst>
            <pc:docMk/>
            <pc:sldMk cId="2726313985" sldId="352"/>
            <ac:spMk id="3" creationId="{3B9B4B88-CE9C-40EB-B552-E4EC4B242AC3}"/>
          </ac:spMkLst>
        </pc:spChg>
        <pc:spChg chg="del mod ord">
          <ac:chgData name="Sioned Saer" userId="56a06dd508c3ffa7" providerId="LiveId" clId="{BFE72242-5822-47C2-8FB3-436051D3997B}" dt="2022-02-20T18:23:58.214" v="9067" actId="700"/>
          <ac:spMkLst>
            <pc:docMk/>
            <pc:sldMk cId="2726313985" sldId="352"/>
            <ac:spMk id="4" creationId="{459E417E-B9AD-47B7-AB3C-D17F925872F2}"/>
          </ac:spMkLst>
        </pc:spChg>
        <pc:spChg chg="del">
          <ac:chgData name="Sioned Saer" userId="56a06dd508c3ffa7" providerId="LiveId" clId="{BFE72242-5822-47C2-8FB3-436051D3997B}" dt="2022-02-20T18:23:58.214" v="9067" actId="700"/>
          <ac:spMkLst>
            <pc:docMk/>
            <pc:sldMk cId="2726313985" sldId="352"/>
            <ac:spMk id="5" creationId="{492570B0-85C3-4091-910C-5C9A4C20DFA6}"/>
          </ac:spMkLst>
        </pc:spChg>
        <pc:spChg chg="del mod ord">
          <ac:chgData name="Sioned Saer" userId="56a06dd508c3ffa7" providerId="LiveId" clId="{BFE72242-5822-47C2-8FB3-436051D3997B}" dt="2022-02-20T18:23:58.214" v="9067" actId="700"/>
          <ac:spMkLst>
            <pc:docMk/>
            <pc:sldMk cId="2726313985" sldId="352"/>
            <ac:spMk id="6" creationId="{FA3ED661-87C4-4A3C-A220-B408E6547012}"/>
          </ac:spMkLst>
        </pc:spChg>
        <pc:spChg chg="add mod ord">
          <ac:chgData name="Sioned Saer" userId="56a06dd508c3ffa7" providerId="LiveId" clId="{BFE72242-5822-47C2-8FB3-436051D3997B}" dt="2022-02-20T20:24:08.516" v="15241" actId="20577"/>
          <ac:spMkLst>
            <pc:docMk/>
            <pc:sldMk cId="2726313985" sldId="352"/>
            <ac:spMk id="9" creationId="{5F27EC1B-3225-423E-898E-D92E698BC9CF}"/>
          </ac:spMkLst>
        </pc:spChg>
        <pc:spChg chg="add mod ord">
          <ac:chgData name="Sioned Saer" userId="56a06dd508c3ffa7" providerId="LiveId" clId="{BFE72242-5822-47C2-8FB3-436051D3997B}" dt="2022-02-20T18:31:38.093" v="9753" actId="20577"/>
          <ac:spMkLst>
            <pc:docMk/>
            <pc:sldMk cId="2726313985" sldId="352"/>
            <ac:spMk id="10" creationId="{A072B752-23B3-4D53-AFCA-C2A9C5EFCAFF}"/>
          </ac:spMkLst>
        </pc:spChg>
      </pc:sldChg>
      <pc:sldChg chg="modSp new mod modNotesTx">
        <pc:chgData name="Sioned Saer" userId="56a06dd508c3ffa7" providerId="LiveId" clId="{BFE72242-5822-47C2-8FB3-436051D3997B}" dt="2022-02-20T20:31:27.408" v="15460" actId="20577"/>
        <pc:sldMkLst>
          <pc:docMk/>
          <pc:sldMk cId="4281673451" sldId="353"/>
        </pc:sldMkLst>
        <pc:spChg chg="mod">
          <ac:chgData name="Sioned Saer" userId="56a06dd508c3ffa7" providerId="LiveId" clId="{BFE72242-5822-47C2-8FB3-436051D3997B}" dt="2022-02-20T19:24:29.798" v="13320" actId="14100"/>
          <ac:spMkLst>
            <pc:docMk/>
            <pc:sldMk cId="4281673451" sldId="353"/>
            <ac:spMk id="2" creationId="{ED0CC2A7-343D-4B49-9A1A-5928B526C3C1}"/>
          </ac:spMkLst>
        </pc:spChg>
        <pc:spChg chg="mod">
          <ac:chgData name="Sioned Saer" userId="56a06dd508c3ffa7" providerId="LiveId" clId="{BFE72242-5822-47C2-8FB3-436051D3997B}" dt="2022-02-20T20:30:04.938" v="15451" actId="20577"/>
          <ac:spMkLst>
            <pc:docMk/>
            <pc:sldMk cId="4281673451" sldId="353"/>
            <ac:spMk id="3" creationId="{CC6B1AE1-10AF-4031-BFD3-AEBC29C2E964}"/>
          </ac:spMkLst>
        </pc:spChg>
        <pc:spChg chg="mod">
          <ac:chgData name="Sioned Saer" userId="56a06dd508c3ffa7" providerId="LiveId" clId="{BFE72242-5822-47C2-8FB3-436051D3997B}" dt="2022-02-20T20:29:49.817" v="15432" actId="20577"/>
          <ac:spMkLst>
            <pc:docMk/>
            <pc:sldMk cId="4281673451" sldId="353"/>
            <ac:spMk id="4" creationId="{F2150C43-399B-463B-849D-BBD4A8B67451}"/>
          </ac:spMkLst>
        </pc:spChg>
      </pc:sldChg>
      <pc:sldChg chg="modSp new mod modNotesTx">
        <pc:chgData name="Sioned Saer" userId="56a06dd508c3ffa7" providerId="LiveId" clId="{BFE72242-5822-47C2-8FB3-436051D3997B}" dt="2022-02-23T11:17:09.122" v="18372" actId="6549"/>
        <pc:sldMkLst>
          <pc:docMk/>
          <pc:sldMk cId="1301562324" sldId="354"/>
        </pc:sldMkLst>
        <pc:spChg chg="mod">
          <ac:chgData name="Sioned Saer" userId="56a06dd508c3ffa7" providerId="LiveId" clId="{BFE72242-5822-47C2-8FB3-436051D3997B}" dt="2022-02-20T20:36:21.915" v="15850" actId="14100"/>
          <ac:spMkLst>
            <pc:docMk/>
            <pc:sldMk cId="1301562324" sldId="354"/>
            <ac:spMk id="2" creationId="{F629143F-4B78-4D53-88A1-AED52240A544}"/>
          </ac:spMkLst>
        </pc:spChg>
        <pc:spChg chg="mod">
          <ac:chgData name="Sioned Saer" userId="56a06dd508c3ffa7" providerId="LiveId" clId="{BFE72242-5822-47C2-8FB3-436051D3997B}" dt="2022-02-20T20:36:29.672" v="15854" actId="27636"/>
          <ac:spMkLst>
            <pc:docMk/>
            <pc:sldMk cId="1301562324" sldId="354"/>
            <ac:spMk id="3" creationId="{DFA1E64E-E874-4029-BD82-89B3E1A55B72}"/>
          </ac:spMkLst>
        </pc:spChg>
        <pc:spChg chg="mod">
          <ac:chgData name="Sioned Saer" userId="56a06dd508c3ffa7" providerId="LiveId" clId="{BFE72242-5822-47C2-8FB3-436051D3997B}" dt="2022-02-20T20:36:45.557" v="15858" actId="313"/>
          <ac:spMkLst>
            <pc:docMk/>
            <pc:sldMk cId="1301562324" sldId="354"/>
            <ac:spMk id="4" creationId="{2D36A605-8BA3-462A-A900-AAAA8F803801}"/>
          </ac:spMkLst>
        </pc:spChg>
      </pc:sldChg>
      <pc:sldChg chg="modSp mod modNotesTx">
        <pc:chgData name="Sioned Saer" userId="56a06dd508c3ffa7" providerId="LiveId" clId="{BFE72242-5822-47C2-8FB3-436051D3997B}" dt="2022-02-23T11:19:39.855" v="18724" actId="20577"/>
        <pc:sldMkLst>
          <pc:docMk/>
          <pc:sldMk cId="3720834122" sldId="355"/>
        </pc:sldMkLst>
        <pc:spChg chg="mod">
          <ac:chgData name="Sioned Saer" userId="56a06dd508c3ffa7" providerId="LiveId" clId="{BFE72242-5822-47C2-8FB3-436051D3997B}" dt="2022-02-20T19:24:49.175" v="13325" actId="14100"/>
          <ac:spMkLst>
            <pc:docMk/>
            <pc:sldMk cId="3720834122" sldId="355"/>
            <ac:spMk id="2" creationId="{F629143F-4B78-4D53-88A1-AED52240A544}"/>
          </ac:spMkLst>
        </pc:spChg>
        <pc:spChg chg="mod">
          <ac:chgData name="Sioned Saer" userId="56a06dd508c3ffa7" providerId="LiveId" clId="{BFE72242-5822-47C2-8FB3-436051D3997B}" dt="2022-02-20T20:38:25.211" v="15871" actId="121"/>
          <ac:spMkLst>
            <pc:docMk/>
            <pc:sldMk cId="3720834122" sldId="355"/>
            <ac:spMk id="3" creationId="{DFA1E64E-E874-4029-BD82-89B3E1A55B72}"/>
          </ac:spMkLst>
        </pc:spChg>
        <pc:spChg chg="mod">
          <ac:chgData name="Sioned Saer" userId="56a06dd508c3ffa7" providerId="LiveId" clId="{BFE72242-5822-47C2-8FB3-436051D3997B}" dt="2022-02-20T20:37:34.301" v="15865" actId="12"/>
          <ac:spMkLst>
            <pc:docMk/>
            <pc:sldMk cId="3720834122" sldId="355"/>
            <ac:spMk id="4" creationId="{2D36A605-8BA3-462A-A900-AAAA8F803801}"/>
          </ac:spMkLst>
        </pc:spChg>
      </pc:sldChg>
      <pc:sldChg chg="delSp modSp mod modClrScheme chgLayout modNotesTx">
        <pc:chgData name="Sioned Saer" userId="56a06dd508c3ffa7" providerId="LiveId" clId="{BFE72242-5822-47C2-8FB3-436051D3997B}" dt="2022-02-23T11:21:05.633" v="18881" actId="20577"/>
        <pc:sldMkLst>
          <pc:docMk/>
          <pc:sldMk cId="3840968322" sldId="356"/>
        </pc:sldMkLst>
        <pc:spChg chg="mod ord">
          <ac:chgData name="Sioned Saer" userId="56a06dd508c3ffa7" providerId="LiveId" clId="{BFE72242-5822-47C2-8FB3-436051D3997B}" dt="2022-02-20T20:38:39.650" v="15874" actId="14100"/>
          <ac:spMkLst>
            <pc:docMk/>
            <pc:sldMk cId="3840968322" sldId="356"/>
            <ac:spMk id="2" creationId="{F629143F-4B78-4D53-88A1-AED52240A544}"/>
          </ac:spMkLst>
        </pc:spChg>
        <pc:spChg chg="del mod ord">
          <ac:chgData name="Sioned Saer" userId="56a06dd508c3ffa7" providerId="LiveId" clId="{BFE72242-5822-47C2-8FB3-436051D3997B}" dt="2022-02-20T19:08:49.380" v="12621" actId="700"/>
          <ac:spMkLst>
            <pc:docMk/>
            <pc:sldMk cId="3840968322" sldId="356"/>
            <ac:spMk id="3" creationId="{DFA1E64E-E874-4029-BD82-89B3E1A55B72}"/>
          </ac:spMkLst>
        </pc:spChg>
        <pc:spChg chg="mod ord">
          <ac:chgData name="Sioned Saer" userId="56a06dd508c3ffa7" providerId="LiveId" clId="{BFE72242-5822-47C2-8FB3-436051D3997B}" dt="2022-02-20T20:38:44.508" v="15875" actId="14100"/>
          <ac:spMkLst>
            <pc:docMk/>
            <pc:sldMk cId="3840968322" sldId="356"/>
            <ac:spMk id="4" creationId="{2D36A605-8BA3-462A-A900-AAAA8F803801}"/>
          </ac:spMkLst>
        </pc:spChg>
      </pc:sldChg>
      <pc:sldChg chg="addSp delSp modSp new mod modClrScheme chgLayout">
        <pc:chgData name="Sioned Saer" userId="56a06dd508c3ffa7" providerId="LiveId" clId="{BFE72242-5822-47C2-8FB3-436051D3997B}" dt="2022-02-23T11:22:05.651" v="18882" actId="115"/>
        <pc:sldMkLst>
          <pc:docMk/>
          <pc:sldMk cId="2372092502" sldId="357"/>
        </pc:sldMkLst>
        <pc:spChg chg="mod ord">
          <ac:chgData name="Sioned Saer" userId="56a06dd508c3ffa7" providerId="LiveId" clId="{BFE72242-5822-47C2-8FB3-436051D3997B}" dt="2022-02-20T19:30:42.186" v="13444" actId="700"/>
          <ac:spMkLst>
            <pc:docMk/>
            <pc:sldMk cId="2372092502" sldId="357"/>
            <ac:spMk id="2" creationId="{026CF328-479A-4682-BF7D-F9E35F61F831}"/>
          </ac:spMkLst>
        </pc:spChg>
        <pc:spChg chg="del mod ord">
          <ac:chgData name="Sioned Saer" userId="56a06dd508c3ffa7" providerId="LiveId" clId="{BFE72242-5822-47C2-8FB3-436051D3997B}" dt="2022-02-20T19:30:42.186" v="13444" actId="700"/>
          <ac:spMkLst>
            <pc:docMk/>
            <pc:sldMk cId="2372092502" sldId="357"/>
            <ac:spMk id="3" creationId="{239C1F42-004F-4268-9307-911A6F25F204}"/>
          </ac:spMkLst>
        </pc:spChg>
        <pc:spChg chg="del">
          <ac:chgData name="Sioned Saer" userId="56a06dd508c3ffa7" providerId="LiveId" clId="{BFE72242-5822-47C2-8FB3-436051D3997B}" dt="2022-02-20T19:30:42.186" v="13444" actId="700"/>
          <ac:spMkLst>
            <pc:docMk/>
            <pc:sldMk cId="2372092502" sldId="357"/>
            <ac:spMk id="4" creationId="{E7CDE807-872F-479E-9FD6-3C55108CEEC4}"/>
          </ac:spMkLst>
        </pc:spChg>
        <pc:spChg chg="add mod ord">
          <ac:chgData name="Sioned Saer" userId="56a06dd508c3ffa7" providerId="LiveId" clId="{BFE72242-5822-47C2-8FB3-436051D3997B}" dt="2022-02-23T11:22:05.651" v="18882" actId="115"/>
          <ac:spMkLst>
            <pc:docMk/>
            <pc:sldMk cId="2372092502" sldId="357"/>
            <ac:spMk id="5" creationId="{8EA64D7F-4ADF-4585-8319-45984BD813B8}"/>
          </ac:spMkLst>
        </pc:spChg>
      </pc:sldChg>
      <pc:sldChg chg="modSp new mod">
        <pc:chgData name="Sioned Saer" userId="56a06dd508c3ffa7" providerId="LiveId" clId="{BFE72242-5822-47C2-8FB3-436051D3997B}" dt="2022-02-20T19:39:26.995" v="13872" actId="14100"/>
        <pc:sldMkLst>
          <pc:docMk/>
          <pc:sldMk cId="2717586103" sldId="358"/>
        </pc:sldMkLst>
        <pc:spChg chg="mod">
          <ac:chgData name="Sioned Saer" userId="56a06dd508c3ffa7" providerId="LiveId" clId="{BFE72242-5822-47C2-8FB3-436051D3997B}" dt="2022-02-20T19:39:26.995" v="13872" actId="14100"/>
          <ac:spMkLst>
            <pc:docMk/>
            <pc:sldMk cId="2717586103" sldId="358"/>
            <ac:spMk id="3" creationId="{D7CD1858-09F2-4597-99B8-2EFA2AE052EB}"/>
          </ac:spMkLst>
        </pc:spChg>
      </pc:sldChg>
      <pc:sldChg chg="modSp mod">
        <pc:chgData name="Sioned Saer" userId="56a06dd508c3ffa7" providerId="LiveId" clId="{BFE72242-5822-47C2-8FB3-436051D3997B}" dt="2022-02-20T19:41:01.112" v="14018" actId="20577"/>
        <pc:sldMkLst>
          <pc:docMk/>
          <pc:sldMk cId="1876022034" sldId="359"/>
        </pc:sldMkLst>
        <pc:spChg chg="mod">
          <ac:chgData name="Sioned Saer" userId="56a06dd508c3ffa7" providerId="LiveId" clId="{BFE72242-5822-47C2-8FB3-436051D3997B}" dt="2022-02-20T19:41:01.112" v="14018" actId="20577"/>
          <ac:spMkLst>
            <pc:docMk/>
            <pc:sldMk cId="1876022034" sldId="359"/>
            <ac:spMk id="3" creationId="{D7CD1858-09F2-4597-99B8-2EFA2AE052EB}"/>
          </ac:spMkLst>
        </pc:spChg>
      </pc:sldChg>
      <pc:sldChg chg="modSp mod modNotesTx">
        <pc:chgData name="Sioned Saer" userId="56a06dd508c3ffa7" providerId="LiveId" clId="{BFE72242-5822-47C2-8FB3-436051D3997B}" dt="2022-02-23T11:14:05.565" v="18131" actId="20577"/>
        <pc:sldMkLst>
          <pc:docMk/>
          <pc:sldMk cId="2641990412" sldId="360"/>
        </pc:sldMkLst>
        <pc:spChg chg="mod">
          <ac:chgData name="Sioned Saer" userId="56a06dd508c3ffa7" providerId="LiveId" clId="{BFE72242-5822-47C2-8FB3-436051D3997B}" dt="2022-02-20T19:54:53.037" v="14664" actId="6549"/>
          <ac:spMkLst>
            <pc:docMk/>
            <pc:sldMk cId="2641990412" sldId="360"/>
            <ac:spMk id="2" creationId="{710DA129-128C-48BF-8B85-F936C05CC7DB}"/>
          </ac:spMkLst>
        </pc:spChg>
        <pc:spChg chg="mod">
          <ac:chgData name="Sioned Saer" userId="56a06dd508c3ffa7" providerId="LiveId" clId="{BFE72242-5822-47C2-8FB3-436051D3997B}" dt="2022-02-20T20:27:05.678" v="15279" actId="27636"/>
          <ac:spMkLst>
            <pc:docMk/>
            <pc:sldMk cId="2641990412" sldId="360"/>
            <ac:spMk id="5" creationId="{3A4A3ECA-D9C5-4E6E-BDD5-F2103825EFDB}"/>
          </ac:spMkLst>
        </pc:spChg>
      </pc:sldChg>
      <pc:sldChg chg="addSp delSp modSp new mod modClrScheme chgLayout">
        <pc:chgData name="Sioned Saer" userId="56a06dd508c3ffa7" providerId="LiveId" clId="{BFE72242-5822-47C2-8FB3-436051D3997B}" dt="2022-02-23T11:11:28.208" v="17843" actId="20577"/>
        <pc:sldMkLst>
          <pc:docMk/>
          <pc:sldMk cId="1555930406" sldId="361"/>
        </pc:sldMkLst>
        <pc:spChg chg="mod ord">
          <ac:chgData name="Sioned Saer" userId="56a06dd508c3ffa7" providerId="LiveId" clId="{BFE72242-5822-47C2-8FB3-436051D3997B}" dt="2022-02-20T20:55:25.775" v="16659" actId="14100"/>
          <ac:spMkLst>
            <pc:docMk/>
            <pc:sldMk cId="1555930406" sldId="361"/>
            <ac:spMk id="2" creationId="{8D9474B8-6387-48B7-ADCA-DD2A879392C5}"/>
          </ac:spMkLst>
        </pc:spChg>
        <pc:spChg chg="del mod ord">
          <ac:chgData name="Sioned Saer" userId="56a06dd508c3ffa7" providerId="LiveId" clId="{BFE72242-5822-47C2-8FB3-436051D3997B}" dt="2022-02-20T20:46:20.121" v="15980" actId="700"/>
          <ac:spMkLst>
            <pc:docMk/>
            <pc:sldMk cId="1555930406" sldId="361"/>
            <ac:spMk id="3" creationId="{349631ED-8915-4B59-94FB-3BB08660558E}"/>
          </ac:spMkLst>
        </pc:spChg>
        <pc:spChg chg="add mod ord">
          <ac:chgData name="Sioned Saer" userId="56a06dd508c3ffa7" providerId="LiveId" clId="{BFE72242-5822-47C2-8FB3-436051D3997B}" dt="2022-02-20T20:57:47.901" v="16695" actId="255"/>
          <ac:spMkLst>
            <pc:docMk/>
            <pc:sldMk cId="1555930406" sldId="361"/>
            <ac:spMk id="4" creationId="{68F6A48C-C2AB-4649-8A12-71A7C15747A9}"/>
          </ac:spMkLst>
        </pc:spChg>
        <pc:spChg chg="add mod ord">
          <ac:chgData name="Sioned Saer" userId="56a06dd508c3ffa7" providerId="LiveId" clId="{BFE72242-5822-47C2-8FB3-436051D3997B}" dt="2022-02-23T11:11:28.208" v="17843" actId="20577"/>
          <ac:spMkLst>
            <pc:docMk/>
            <pc:sldMk cId="1555930406" sldId="361"/>
            <ac:spMk id="5" creationId="{AFD290F7-C1BB-4035-A28F-30C0D7B34286}"/>
          </ac:spMkLst>
        </pc:spChg>
      </pc:sldChg>
    </pc:docChg>
  </pc:docChgLst>
  <pc:docChgLst>
    <pc:chgData name="Sioned Saer" userId="a511e1c1-9c87-4f4d-8480-d58f9216da9a" providerId="ADAL" clId="{5C7C316A-98B9-46B6-BC1A-0F0410F23A12}"/>
    <pc:docChg chg="undo custSel modSld sldOrd">
      <pc:chgData name="Sioned Saer" userId="a511e1c1-9c87-4f4d-8480-d58f9216da9a" providerId="ADAL" clId="{5C7C316A-98B9-46B6-BC1A-0F0410F23A12}" dt="2022-01-01T15:58:13.805" v="450" actId="14100"/>
      <pc:docMkLst>
        <pc:docMk/>
      </pc:docMkLst>
      <pc:sldChg chg="modSp mod">
        <pc:chgData name="Sioned Saer" userId="a511e1c1-9c87-4f4d-8480-d58f9216da9a" providerId="ADAL" clId="{5C7C316A-98B9-46B6-BC1A-0F0410F23A12}" dt="2022-01-01T15:44:58.332" v="116" actId="113"/>
        <pc:sldMkLst>
          <pc:docMk/>
          <pc:sldMk cId="2417006755" sldId="282"/>
        </pc:sldMkLst>
        <pc:spChg chg="mod">
          <ac:chgData name="Sioned Saer" userId="a511e1c1-9c87-4f4d-8480-d58f9216da9a" providerId="ADAL" clId="{5C7C316A-98B9-46B6-BC1A-0F0410F23A12}" dt="2022-01-01T15:44:58.332" v="116" actId="113"/>
          <ac:spMkLst>
            <pc:docMk/>
            <pc:sldMk cId="2417006755" sldId="282"/>
            <ac:spMk id="2" creationId="{00000000-0000-0000-0000-000000000000}"/>
          </ac:spMkLst>
        </pc:spChg>
      </pc:sldChg>
      <pc:sldChg chg="modSp mod">
        <pc:chgData name="Sioned Saer" userId="a511e1c1-9c87-4f4d-8480-d58f9216da9a" providerId="ADAL" clId="{5C7C316A-98B9-46B6-BC1A-0F0410F23A12}" dt="2022-01-01T15:45:46.701" v="121" actId="20577"/>
        <pc:sldMkLst>
          <pc:docMk/>
          <pc:sldMk cId="1846019856" sldId="286"/>
        </pc:sldMkLst>
        <pc:spChg chg="mod">
          <ac:chgData name="Sioned Saer" userId="a511e1c1-9c87-4f4d-8480-d58f9216da9a" providerId="ADAL" clId="{5C7C316A-98B9-46B6-BC1A-0F0410F23A12}" dt="2022-01-01T15:45:46.701" v="121" actId="20577"/>
          <ac:spMkLst>
            <pc:docMk/>
            <pc:sldMk cId="1846019856" sldId="286"/>
            <ac:spMk id="5" creationId="{00000000-0000-0000-0000-000000000000}"/>
          </ac:spMkLst>
        </pc:spChg>
      </pc:sldChg>
      <pc:sldChg chg="modSp mod">
        <pc:chgData name="Sioned Saer" userId="a511e1c1-9c87-4f4d-8480-d58f9216da9a" providerId="ADAL" clId="{5C7C316A-98B9-46B6-BC1A-0F0410F23A12}" dt="2022-01-01T15:46:19.049" v="123" actId="255"/>
        <pc:sldMkLst>
          <pc:docMk/>
          <pc:sldMk cId="895809844" sldId="287"/>
        </pc:sldMkLst>
        <pc:spChg chg="mod">
          <ac:chgData name="Sioned Saer" userId="a511e1c1-9c87-4f4d-8480-d58f9216da9a" providerId="ADAL" clId="{5C7C316A-98B9-46B6-BC1A-0F0410F23A12}" dt="2022-01-01T15:46:19.049" v="123" actId="255"/>
          <ac:spMkLst>
            <pc:docMk/>
            <pc:sldMk cId="895809844" sldId="287"/>
            <ac:spMk id="3" creationId="{00000000-0000-0000-0000-000000000000}"/>
          </ac:spMkLst>
        </pc:spChg>
      </pc:sldChg>
      <pc:sldChg chg="modSp mod">
        <pc:chgData name="Sioned Saer" userId="a511e1c1-9c87-4f4d-8480-d58f9216da9a" providerId="ADAL" clId="{5C7C316A-98B9-46B6-BC1A-0F0410F23A12}" dt="2022-01-01T15:47:59.680" v="197" actId="6549"/>
        <pc:sldMkLst>
          <pc:docMk/>
          <pc:sldMk cId="3750503405" sldId="304"/>
        </pc:sldMkLst>
        <pc:spChg chg="mod">
          <ac:chgData name="Sioned Saer" userId="a511e1c1-9c87-4f4d-8480-d58f9216da9a" providerId="ADAL" clId="{5C7C316A-98B9-46B6-BC1A-0F0410F23A12}" dt="2022-01-01T15:47:56.959" v="196" actId="6549"/>
          <ac:spMkLst>
            <pc:docMk/>
            <pc:sldMk cId="3750503405" sldId="304"/>
            <ac:spMk id="17411" creationId="{00000000-0000-0000-0000-000000000000}"/>
          </ac:spMkLst>
        </pc:spChg>
        <pc:spChg chg="mod">
          <ac:chgData name="Sioned Saer" userId="a511e1c1-9c87-4f4d-8480-d58f9216da9a" providerId="ADAL" clId="{5C7C316A-98B9-46B6-BC1A-0F0410F23A12}" dt="2022-01-01T15:47:59.680" v="197" actId="6549"/>
          <ac:spMkLst>
            <pc:docMk/>
            <pc:sldMk cId="3750503405" sldId="304"/>
            <ac:spMk id="17412" creationId="{00000000-0000-0000-0000-000000000000}"/>
          </ac:spMkLst>
        </pc:spChg>
      </pc:sldChg>
      <pc:sldChg chg="modSp mod">
        <pc:chgData name="Sioned Saer" userId="a511e1c1-9c87-4f4d-8480-d58f9216da9a" providerId="ADAL" clId="{5C7C316A-98B9-46B6-BC1A-0F0410F23A12}" dt="2022-01-01T15:56:32.613" v="431" actId="14100"/>
        <pc:sldMkLst>
          <pc:docMk/>
          <pc:sldMk cId="1242399537" sldId="305"/>
        </pc:sldMkLst>
        <pc:spChg chg="mod">
          <ac:chgData name="Sioned Saer" userId="a511e1c1-9c87-4f4d-8480-d58f9216da9a" providerId="ADAL" clId="{5C7C316A-98B9-46B6-BC1A-0F0410F23A12}" dt="2022-01-01T15:55:41.876" v="410" actId="14100"/>
          <ac:spMkLst>
            <pc:docMk/>
            <pc:sldMk cId="1242399537" sldId="305"/>
            <ac:spMk id="2" creationId="{00000000-0000-0000-0000-000000000000}"/>
          </ac:spMkLst>
        </pc:spChg>
        <pc:spChg chg="mod">
          <ac:chgData name="Sioned Saer" userId="a511e1c1-9c87-4f4d-8480-d58f9216da9a" providerId="ADAL" clId="{5C7C316A-98B9-46B6-BC1A-0F0410F23A12}" dt="2022-01-01T15:55:48.142" v="411" actId="14100"/>
          <ac:spMkLst>
            <pc:docMk/>
            <pc:sldMk cId="1242399537" sldId="305"/>
            <ac:spMk id="3" creationId="{00000000-0000-0000-0000-000000000000}"/>
          </ac:spMkLst>
        </pc:spChg>
        <pc:spChg chg="mod">
          <ac:chgData name="Sioned Saer" userId="a511e1c1-9c87-4f4d-8480-d58f9216da9a" providerId="ADAL" clId="{5C7C316A-98B9-46B6-BC1A-0F0410F23A12}" dt="2022-01-01T15:56:32.613" v="431" actId="14100"/>
          <ac:spMkLst>
            <pc:docMk/>
            <pc:sldMk cId="1242399537" sldId="305"/>
            <ac:spMk id="4" creationId="{00000000-0000-0000-0000-000000000000}"/>
          </ac:spMkLst>
        </pc:spChg>
      </pc:sldChg>
      <pc:sldChg chg="modSp mod">
        <pc:chgData name="Sioned Saer" userId="a511e1c1-9c87-4f4d-8480-d58f9216da9a" providerId="ADAL" clId="{5C7C316A-98B9-46B6-BC1A-0F0410F23A12}" dt="2022-01-01T15:50:48.490" v="327" actId="20577"/>
        <pc:sldMkLst>
          <pc:docMk/>
          <pc:sldMk cId="1198542892" sldId="308"/>
        </pc:sldMkLst>
        <pc:spChg chg="mod">
          <ac:chgData name="Sioned Saer" userId="a511e1c1-9c87-4f4d-8480-d58f9216da9a" providerId="ADAL" clId="{5C7C316A-98B9-46B6-BC1A-0F0410F23A12}" dt="2022-01-01T15:50:48.490" v="327" actId="20577"/>
          <ac:spMkLst>
            <pc:docMk/>
            <pc:sldMk cId="1198542892" sldId="308"/>
            <ac:spMk id="2" creationId="{00000000-0000-0000-0000-000000000000}"/>
          </ac:spMkLst>
        </pc:spChg>
        <pc:spChg chg="mod">
          <ac:chgData name="Sioned Saer" userId="a511e1c1-9c87-4f4d-8480-d58f9216da9a" providerId="ADAL" clId="{5C7C316A-98B9-46B6-BC1A-0F0410F23A12}" dt="2022-01-01T15:50:31.557" v="318" actId="14100"/>
          <ac:spMkLst>
            <pc:docMk/>
            <pc:sldMk cId="1198542892" sldId="308"/>
            <ac:spMk id="3" creationId="{00000000-0000-0000-0000-000000000000}"/>
          </ac:spMkLst>
        </pc:spChg>
        <pc:spChg chg="mod">
          <ac:chgData name="Sioned Saer" userId="a511e1c1-9c87-4f4d-8480-d58f9216da9a" providerId="ADAL" clId="{5C7C316A-98B9-46B6-BC1A-0F0410F23A12}" dt="2022-01-01T15:50:36.373" v="319" actId="14100"/>
          <ac:spMkLst>
            <pc:docMk/>
            <pc:sldMk cId="1198542892" sldId="308"/>
            <ac:spMk id="4" creationId="{00000000-0000-0000-0000-000000000000}"/>
          </ac:spMkLst>
        </pc:spChg>
      </pc:sldChg>
      <pc:sldChg chg="ord">
        <pc:chgData name="Sioned Saer" userId="a511e1c1-9c87-4f4d-8480-d58f9216da9a" providerId="ADAL" clId="{5C7C316A-98B9-46B6-BC1A-0F0410F23A12}" dt="2022-01-01T15:51:13.752" v="329"/>
        <pc:sldMkLst>
          <pc:docMk/>
          <pc:sldMk cId="1541283643" sldId="312"/>
        </pc:sldMkLst>
      </pc:sldChg>
      <pc:sldChg chg="modSp mod">
        <pc:chgData name="Sioned Saer" userId="a511e1c1-9c87-4f4d-8480-d58f9216da9a" providerId="ADAL" clId="{5C7C316A-98B9-46B6-BC1A-0F0410F23A12}" dt="2022-01-01T15:58:13.805" v="450" actId="14100"/>
        <pc:sldMkLst>
          <pc:docMk/>
          <pc:sldMk cId="1591034688" sldId="313"/>
        </pc:sldMkLst>
        <pc:spChg chg="mod">
          <ac:chgData name="Sioned Saer" userId="a511e1c1-9c87-4f4d-8480-d58f9216da9a" providerId="ADAL" clId="{5C7C316A-98B9-46B6-BC1A-0F0410F23A12}" dt="2022-01-01T15:49:40.392" v="306" actId="20577"/>
          <ac:spMkLst>
            <pc:docMk/>
            <pc:sldMk cId="1591034688" sldId="313"/>
            <ac:spMk id="2" creationId="{00000000-0000-0000-0000-000000000000}"/>
          </ac:spMkLst>
        </pc:spChg>
        <pc:spChg chg="mod">
          <ac:chgData name="Sioned Saer" userId="a511e1c1-9c87-4f4d-8480-d58f9216da9a" providerId="ADAL" clId="{5C7C316A-98B9-46B6-BC1A-0F0410F23A12}" dt="2022-01-01T15:58:03.467" v="448" actId="14100"/>
          <ac:spMkLst>
            <pc:docMk/>
            <pc:sldMk cId="1591034688" sldId="313"/>
            <ac:spMk id="3" creationId="{00000000-0000-0000-0000-000000000000}"/>
          </ac:spMkLst>
        </pc:spChg>
        <pc:spChg chg="mod">
          <ac:chgData name="Sioned Saer" userId="a511e1c1-9c87-4f4d-8480-d58f9216da9a" providerId="ADAL" clId="{5C7C316A-98B9-46B6-BC1A-0F0410F23A12}" dt="2022-01-01T15:58:13.805" v="450" actId="14100"/>
          <ac:spMkLst>
            <pc:docMk/>
            <pc:sldMk cId="1591034688" sldId="313"/>
            <ac:spMk id="4" creationId="{00000000-0000-0000-0000-000000000000}"/>
          </ac:spMkLst>
        </pc:spChg>
      </pc:sldChg>
      <pc:sldChg chg="modSp mod">
        <pc:chgData name="Sioned Saer" userId="a511e1c1-9c87-4f4d-8480-d58f9216da9a" providerId="ADAL" clId="{5C7C316A-98B9-46B6-BC1A-0F0410F23A12}" dt="2022-01-01T15:49:49.787" v="311" actId="20577"/>
        <pc:sldMkLst>
          <pc:docMk/>
          <pc:sldMk cId="1434744118" sldId="314"/>
        </pc:sldMkLst>
        <pc:spChg chg="mod">
          <ac:chgData name="Sioned Saer" userId="a511e1c1-9c87-4f4d-8480-d58f9216da9a" providerId="ADAL" clId="{5C7C316A-98B9-46B6-BC1A-0F0410F23A12}" dt="2022-01-01T15:49:49.787" v="311" actId="20577"/>
          <ac:spMkLst>
            <pc:docMk/>
            <pc:sldMk cId="1434744118" sldId="314"/>
            <ac:spMk id="2" creationId="{00000000-0000-0000-0000-000000000000}"/>
          </ac:spMkLst>
        </pc:spChg>
      </pc:sldChg>
      <pc:sldChg chg="modSp mod">
        <pc:chgData name="Sioned Saer" userId="a511e1c1-9c87-4f4d-8480-d58f9216da9a" providerId="ADAL" clId="{5C7C316A-98B9-46B6-BC1A-0F0410F23A12}" dt="2022-01-01T15:50:04.141" v="315" actId="20577"/>
        <pc:sldMkLst>
          <pc:docMk/>
          <pc:sldMk cId="955632249" sldId="315"/>
        </pc:sldMkLst>
        <pc:spChg chg="mod">
          <ac:chgData name="Sioned Saer" userId="a511e1c1-9c87-4f4d-8480-d58f9216da9a" providerId="ADAL" clId="{5C7C316A-98B9-46B6-BC1A-0F0410F23A12}" dt="2022-01-01T15:50:04.141" v="315" actId="20577"/>
          <ac:spMkLst>
            <pc:docMk/>
            <pc:sldMk cId="955632249" sldId="315"/>
            <ac:spMk id="2" creationId="{00000000-0000-0000-0000-000000000000}"/>
          </ac:spMkLst>
        </pc:spChg>
      </pc:sldChg>
    </pc:docChg>
  </pc:docChgLst>
  <pc:docChgLst>
    <pc:chgData name="Sioned Saer" userId="a511e1c1-9c87-4f4d-8480-d58f9216da9a" providerId="ADAL" clId="{08335C3F-885B-483A-A2B5-710B11680C34}"/>
    <pc:docChg chg="custSel modSld">
      <pc:chgData name="Sioned Saer" userId="a511e1c1-9c87-4f4d-8480-d58f9216da9a" providerId="ADAL" clId="{08335C3F-885B-483A-A2B5-710B11680C34}" dt="2021-04-12T16:15:43.897" v="663" actId="20577"/>
      <pc:docMkLst>
        <pc:docMk/>
      </pc:docMkLst>
      <pc:sldChg chg="modSp mod">
        <pc:chgData name="Sioned Saer" userId="a511e1c1-9c87-4f4d-8480-d58f9216da9a" providerId="ADAL" clId="{08335C3F-885B-483A-A2B5-710B11680C34}" dt="2021-04-12T16:11:09.285" v="309" actId="20577"/>
        <pc:sldMkLst>
          <pc:docMk/>
          <pc:sldMk cId="1426304849" sldId="306"/>
        </pc:sldMkLst>
        <pc:spChg chg="mod">
          <ac:chgData name="Sioned Saer" userId="a511e1c1-9c87-4f4d-8480-d58f9216da9a" providerId="ADAL" clId="{08335C3F-885B-483A-A2B5-710B11680C34}" dt="2021-04-12T16:11:09.285" v="309" actId="20577"/>
          <ac:spMkLst>
            <pc:docMk/>
            <pc:sldMk cId="1426304849" sldId="306"/>
            <ac:spMk id="3" creationId="{00000000-0000-0000-0000-000000000000}"/>
          </ac:spMkLst>
        </pc:spChg>
        <pc:spChg chg="mod">
          <ac:chgData name="Sioned Saer" userId="a511e1c1-9c87-4f4d-8480-d58f9216da9a" providerId="ADAL" clId="{08335C3F-885B-483A-A2B5-710B11680C34}" dt="2021-04-12T16:11:05.092" v="271" actId="20577"/>
          <ac:spMkLst>
            <pc:docMk/>
            <pc:sldMk cId="1426304849" sldId="306"/>
            <ac:spMk id="4" creationId="{00000000-0000-0000-0000-000000000000}"/>
          </ac:spMkLst>
        </pc:spChg>
      </pc:sldChg>
      <pc:sldChg chg="modSp mod">
        <pc:chgData name="Sioned Saer" userId="a511e1c1-9c87-4f4d-8480-d58f9216da9a" providerId="ADAL" clId="{08335C3F-885B-483A-A2B5-710B11680C34}" dt="2021-04-12T16:10:47.556" v="244" actId="113"/>
        <pc:sldMkLst>
          <pc:docMk/>
          <pc:sldMk cId="3558254062" sldId="310"/>
        </pc:sldMkLst>
        <pc:spChg chg="mod">
          <ac:chgData name="Sioned Saer" userId="a511e1c1-9c87-4f4d-8480-d58f9216da9a" providerId="ADAL" clId="{08335C3F-885B-483A-A2B5-710B11680C34}" dt="2021-04-12T16:10:47.556" v="244" actId="113"/>
          <ac:spMkLst>
            <pc:docMk/>
            <pc:sldMk cId="3558254062" sldId="310"/>
            <ac:spMk id="3" creationId="{00000000-0000-0000-0000-000000000000}"/>
          </ac:spMkLst>
        </pc:spChg>
        <pc:spChg chg="mod">
          <ac:chgData name="Sioned Saer" userId="a511e1c1-9c87-4f4d-8480-d58f9216da9a" providerId="ADAL" clId="{08335C3F-885B-483A-A2B5-710B11680C34}" dt="2021-04-12T16:10:39.493" v="242" actId="113"/>
          <ac:spMkLst>
            <pc:docMk/>
            <pc:sldMk cId="3558254062" sldId="310"/>
            <ac:spMk id="4" creationId="{00000000-0000-0000-0000-000000000000}"/>
          </ac:spMkLst>
        </pc:spChg>
      </pc:sldChg>
      <pc:sldChg chg="modSp mod">
        <pc:chgData name="Sioned Saer" userId="a511e1c1-9c87-4f4d-8480-d58f9216da9a" providerId="ADAL" clId="{08335C3F-885B-483A-A2B5-710B11680C34}" dt="2021-04-12T16:15:43.897" v="663" actId="20577"/>
        <pc:sldMkLst>
          <pc:docMk/>
          <pc:sldMk cId="1541283643" sldId="312"/>
        </pc:sldMkLst>
        <pc:spChg chg="mod">
          <ac:chgData name="Sioned Saer" userId="a511e1c1-9c87-4f4d-8480-d58f9216da9a" providerId="ADAL" clId="{08335C3F-885B-483A-A2B5-710B11680C34}" dt="2021-04-12T16:11:47.578" v="331" actId="113"/>
          <ac:spMkLst>
            <pc:docMk/>
            <pc:sldMk cId="1541283643" sldId="312"/>
            <ac:spMk id="2" creationId="{00000000-0000-0000-0000-000000000000}"/>
          </ac:spMkLst>
        </pc:spChg>
        <pc:spChg chg="mod">
          <ac:chgData name="Sioned Saer" userId="a511e1c1-9c87-4f4d-8480-d58f9216da9a" providerId="ADAL" clId="{08335C3F-885B-483A-A2B5-710B11680C34}" dt="2021-04-12T16:14:37.680" v="590" actId="255"/>
          <ac:spMkLst>
            <pc:docMk/>
            <pc:sldMk cId="1541283643" sldId="312"/>
            <ac:spMk id="3" creationId="{00000000-0000-0000-0000-000000000000}"/>
          </ac:spMkLst>
        </pc:spChg>
        <pc:spChg chg="mod">
          <ac:chgData name="Sioned Saer" userId="a511e1c1-9c87-4f4d-8480-d58f9216da9a" providerId="ADAL" clId="{08335C3F-885B-483A-A2B5-710B11680C34}" dt="2021-04-12T16:15:43.897" v="663" actId="20577"/>
          <ac:spMkLst>
            <pc:docMk/>
            <pc:sldMk cId="1541283643" sldId="312"/>
            <ac:spMk id="4" creationId="{00000000-0000-0000-0000-000000000000}"/>
          </ac:spMkLst>
        </pc:spChg>
      </pc:sldChg>
      <pc:sldChg chg="modSp mod">
        <pc:chgData name="Sioned Saer" userId="a511e1c1-9c87-4f4d-8480-d58f9216da9a" providerId="ADAL" clId="{08335C3F-885B-483A-A2B5-710B11680C34}" dt="2021-04-12T16:09:53.812" v="239" actId="6549"/>
        <pc:sldMkLst>
          <pc:docMk/>
          <pc:sldMk cId="1591034688" sldId="313"/>
        </pc:sldMkLst>
        <pc:spChg chg="mod">
          <ac:chgData name="Sioned Saer" userId="a511e1c1-9c87-4f4d-8480-d58f9216da9a" providerId="ADAL" clId="{08335C3F-885B-483A-A2B5-710B11680C34}" dt="2021-04-12T16:07:09.680" v="48" actId="20577"/>
          <ac:spMkLst>
            <pc:docMk/>
            <pc:sldMk cId="1591034688" sldId="313"/>
            <ac:spMk id="2" creationId="{00000000-0000-0000-0000-000000000000}"/>
          </ac:spMkLst>
        </pc:spChg>
        <pc:spChg chg="mod">
          <ac:chgData name="Sioned Saer" userId="a511e1c1-9c87-4f4d-8480-d58f9216da9a" providerId="ADAL" clId="{08335C3F-885B-483A-A2B5-710B11680C34}" dt="2021-04-12T16:09:53.812" v="239" actId="6549"/>
          <ac:spMkLst>
            <pc:docMk/>
            <pc:sldMk cId="1591034688" sldId="313"/>
            <ac:spMk id="3" creationId="{00000000-0000-0000-0000-000000000000}"/>
          </ac:spMkLst>
        </pc:spChg>
        <pc:spChg chg="mod">
          <ac:chgData name="Sioned Saer" userId="a511e1c1-9c87-4f4d-8480-d58f9216da9a" providerId="ADAL" clId="{08335C3F-885B-483A-A2B5-710B11680C34}" dt="2021-04-12T16:09:42.990" v="229" actId="20577"/>
          <ac:spMkLst>
            <pc:docMk/>
            <pc:sldMk cId="1591034688" sldId="313"/>
            <ac:spMk id="4" creationId="{00000000-0000-0000-0000-000000000000}"/>
          </ac:spMkLst>
        </pc:spChg>
      </pc:sldChg>
    </pc:docChg>
  </pc:docChgLst>
  <pc:docChgLst>
    <pc:chgData name="Sioned Saer" userId="56a06dd508c3ffa7" providerId="LiveId" clId="{46880AD8-B9CE-4AF0-A096-2CF00132FE0C}"/>
    <pc:docChg chg="undo custSel addSld delSld modSld">
      <pc:chgData name="Sioned Saer" userId="56a06dd508c3ffa7" providerId="LiveId" clId="{46880AD8-B9CE-4AF0-A096-2CF00132FE0C}" dt="2022-02-12T10:52:09.867" v="152" actId="6549"/>
      <pc:docMkLst>
        <pc:docMk/>
      </pc:docMkLst>
      <pc:sldChg chg="modSp mod">
        <pc:chgData name="Sioned Saer" userId="56a06dd508c3ffa7" providerId="LiveId" clId="{46880AD8-B9CE-4AF0-A096-2CF00132FE0C}" dt="2022-02-12T10:33:47.275" v="52" actId="20577"/>
        <pc:sldMkLst>
          <pc:docMk/>
          <pc:sldMk cId="2417006755" sldId="282"/>
        </pc:sldMkLst>
        <pc:spChg chg="mod">
          <ac:chgData name="Sioned Saer" userId="56a06dd508c3ffa7" providerId="LiveId" clId="{46880AD8-B9CE-4AF0-A096-2CF00132FE0C}" dt="2022-02-12T10:33:47.275" v="52" actId="20577"/>
          <ac:spMkLst>
            <pc:docMk/>
            <pc:sldMk cId="2417006755" sldId="282"/>
            <ac:spMk id="2" creationId="{00000000-0000-0000-0000-000000000000}"/>
          </ac:spMkLst>
        </pc:spChg>
      </pc:sldChg>
      <pc:sldChg chg="del">
        <pc:chgData name="Sioned Saer" userId="56a06dd508c3ffa7" providerId="LiveId" clId="{46880AD8-B9CE-4AF0-A096-2CF00132FE0C}" dt="2022-02-12T10:33:50.844" v="54" actId="47"/>
        <pc:sldMkLst>
          <pc:docMk/>
          <pc:sldMk cId="1846019856" sldId="286"/>
        </pc:sldMkLst>
      </pc:sldChg>
      <pc:sldChg chg="del">
        <pc:chgData name="Sioned Saer" userId="56a06dd508c3ffa7" providerId="LiveId" clId="{46880AD8-B9CE-4AF0-A096-2CF00132FE0C}" dt="2022-02-12T10:33:51.539" v="55" actId="47"/>
        <pc:sldMkLst>
          <pc:docMk/>
          <pc:sldMk cId="895809844" sldId="287"/>
        </pc:sldMkLst>
      </pc:sldChg>
      <pc:sldChg chg="del">
        <pc:chgData name="Sioned Saer" userId="56a06dd508c3ffa7" providerId="LiveId" clId="{46880AD8-B9CE-4AF0-A096-2CF00132FE0C}" dt="2022-02-12T10:33:50.229" v="53" actId="47"/>
        <pc:sldMkLst>
          <pc:docMk/>
          <pc:sldMk cId="2838095205" sldId="301"/>
        </pc:sldMkLst>
      </pc:sldChg>
      <pc:sldChg chg="del">
        <pc:chgData name="Sioned Saer" userId="56a06dd508c3ffa7" providerId="LiveId" clId="{46880AD8-B9CE-4AF0-A096-2CF00132FE0C}" dt="2022-02-12T10:34:19.288" v="57" actId="47"/>
        <pc:sldMkLst>
          <pc:docMk/>
          <pc:sldMk cId="3750503405" sldId="304"/>
        </pc:sldMkLst>
      </pc:sldChg>
      <pc:sldChg chg="del">
        <pc:chgData name="Sioned Saer" userId="56a06dd508c3ffa7" providerId="LiveId" clId="{46880AD8-B9CE-4AF0-A096-2CF00132FE0C}" dt="2022-02-12T10:34:20.198" v="58" actId="47"/>
        <pc:sldMkLst>
          <pc:docMk/>
          <pc:sldMk cId="1242399537" sldId="305"/>
        </pc:sldMkLst>
      </pc:sldChg>
      <pc:sldChg chg="del">
        <pc:chgData name="Sioned Saer" userId="56a06dd508c3ffa7" providerId="LiveId" clId="{46880AD8-B9CE-4AF0-A096-2CF00132FE0C}" dt="2022-02-12T10:34:09.532" v="56" actId="47"/>
        <pc:sldMkLst>
          <pc:docMk/>
          <pc:sldMk cId="1578916693" sldId="307"/>
        </pc:sldMkLst>
      </pc:sldChg>
      <pc:sldChg chg="add del">
        <pc:chgData name="Sioned Saer" userId="56a06dd508c3ffa7" providerId="LiveId" clId="{46880AD8-B9CE-4AF0-A096-2CF00132FE0C}" dt="2022-02-12T10:34:39.094" v="65" actId="47"/>
        <pc:sldMkLst>
          <pc:docMk/>
          <pc:sldMk cId="1541283643" sldId="312"/>
        </pc:sldMkLst>
      </pc:sldChg>
      <pc:sldChg chg="del">
        <pc:chgData name="Sioned Saer" userId="56a06dd508c3ffa7" providerId="LiveId" clId="{46880AD8-B9CE-4AF0-A096-2CF00132FE0C}" dt="2022-02-12T10:34:21.485" v="59" actId="47"/>
        <pc:sldMkLst>
          <pc:docMk/>
          <pc:sldMk cId="1591034688" sldId="313"/>
        </pc:sldMkLst>
      </pc:sldChg>
      <pc:sldChg chg="del">
        <pc:chgData name="Sioned Saer" userId="56a06dd508c3ffa7" providerId="LiveId" clId="{46880AD8-B9CE-4AF0-A096-2CF00132FE0C}" dt="2022-02-12T10:34:22.284" v="60" actId="47"/>
        <pc:sldMkLst>
          <pc:docMk/>
          <pc:sldMk cId="1434744118" sldId="314"/>
        </pc:sldMkLst>
      </pc:sldChg>
      <pc:sldChg chg="del">
        <pc:chgData name="Sioned Saer" userId="56a06dd508c3ffa7" providerId="LiveId" clId="{46880AD8-B9CE-4AF0-A096-2CF00132FE0C}" dt="2022-02-12T10:34:23.533" v="61" actId="47"/>
        <pc:sldMkLst>
          <pc:docMk/>
          <pc:sldMk cId="955632249" sldId="315"/>
        </pc:sldMkLst>
      </pc:sldChg>
      <pc:sldChg chg="del">
        <pc:chgData name="Sioned Saer" userId="56a06dd508c3ffa7" providerId="LiveId" clId="{46880AD8-B9CE-4AF0-A096-2CF00132FE0C}" dt="2022-02-12T10:34:24.478" v="62" actId="47"/>
        <pc:sldMkLst>
          <pc:docMk/>
          <pc:sldMk cId="548046036" sldId="316"/>
        </pc:sldMkLst>
      </pc:sldChg>
      <pc:sldChg chg="modSp mod">
        <pc:chgData name="Sioned Saer" userId="56a06dd508c3ffa7" providerId="LiveId" clId="{46880AD8-B9CE-4AF0-A096-2CF00132FE0C}" dt="2022-02-12T10:52:09.867" v="152" actId="6549"/>
        <pc:sldMkLst>
          <pc:docMk/>
          <pc:sldMk cId="1717755504" sldId="317"/>
        </pc:sldMkLst>
        <pc:spChg chg="mod">
          <ac:chgData name="Sioned Saer" userId="56a06dd508c3ffa7" providerId="LiveId" clId="{46880AD8-B9CE-4AF0-A096-2CF00132FE0C}" dt="2022-02-12T10:52:09.867" v="152" actId="6549"/>
          <ac:spMkLst>
            <pc:docMk/>
            <pc:sldMk cId="1717755504" sldId="317"/>
            <ac:spMk id="2" creationId="{3CEEC7EA-033E-4EF5-A61C-72F679625310}"/>
          </ac:spMkLst>
        </pc:spChg>
      </pc:sldChg>
      <pc:sldChg chg="modSp mod">
        <pc:chgData name="Sioned Saer" userId="56a06dd508c3ffa7" providerId="LiveId" clId="{46880AD8-B9CE-4AF0-A096-2CF00132FE0C}" dt="2022-02-12T10:36:18.895" v="69" actId="14100"/>
        <pc:sldMkLst>
          <pc:docMk/>
          <pc:sldMk cId="1832873891" sldId="321"/>
        </pc:sldMkLst>
        <pc:spChg chg="mod">
          <ac:chgData name="Sioned Saer" userId="56a06dd508c3ffa7" providerId="LiveId" clId="{46880AD8-B9CE-4AF0-A096-2CF00132FE0C}" dt="2022-02-12T10:36:18.895" v="69" actId="14100"/>
          <ac:spMkLst>
            <pc:docMk/>
            <pc:sldMk cId="1832873891" sldId="321"/>
            <ac:spMk id="6" creationId="{0181E105-820A-4403-BDAE-403F7E65364A}"/>
          </ac:spMkLst>
        </pc:spChg>
        <pc:spChg chg="mod">
          <ac:chgData name="Sioned Saer" userId="56a06dd508c3ffa7" providerId="LiveId" clId="{46880AD8-B9CE-4AF0-A096-2CF00132FE0C}" dt="2022-02-12T10:36:09.506" v="68" actId="14100"/>
          <ac:spMkLst>
            <pc:docMk/>
            <pc:sldMk cId="1832873891" sldId="321"/>
            <ac:spMk id="7" creationId="{A809CD1D-6BA7-475D-830F-6E7D7B3FDF7D}"/>
          </ac:spMkLst>
        </pc:spChg>
      </pc:sldChg>
      <pc:sldChg chg="del">
        <pc:chgData name="Sioned Saer" userId="56a06dd508c3ffa7" providerId="LiveId" clId="{46880AD8-B9CE-4AF0-A096-2CF00132FE0C}" dt="2022-02-12T10:35:48.625" v="66" actId="47"/>
        <pc:sldMkLst>
          <pc:docMk/>
          <pc:sldMk cId="3288721034" sldId="336"/>
        </pc:sldMkLst>
      </pc:sldChg>
    </pc:docChg>
  </pc:docChgLst>
  <pc:docChgLst>
    <pc:chgData name="Sioned Saer" userId="56a06dd508c3ffa7" providerId="LiveId" clId="{1FEECDE2-0998-4DE2-9EBF-D80C88FE209D}"/>
    <pc:docChg chg="custSel addSld delSld modSld">
      <pc:chgData name="Sioned Saer" userId="56a06dd508c3ffa7" providerId="LiveId" clId="{1FEECDE2-0998-4DE2-9EBF-D80C88FE209D}" dt="2022-02-12T11:31:17.429" v="838" actId="680"/>
      <pc:docMkLst>
        <pc:docMk/>
      </pc:docMkLst>
      <pc:sldChg chg="del">
        <pc:chgData name="Sioned Saer" userId="56a06dd508c3ffa7" providerId="LiveId" clId="{1FEECDE2-0998-4DE2-9EBF-D80C88FE209D}" dt="2022-02-12T11:13:36.895" v="137" actId="47"/>
        <pc:sldMkLst>
          <pc:docMk/>
          <pc:sldMk cId="4192295300" sldId="268"/>
        </pc:sldMkLst>
      </pc:sldChg>
      <pc:sldChg chg="del">
        <pc:chgData name="Sioned Saer" userId="56a06dd508c3ffa7" providerId="LiveId" clId="{1FEECDE2-0998-4DE2-9EBF-D80C88FE209D}" dt="2022-02-12T11:14:15.006" v="152" actId="47"/>
        <pc:sldMkLst>
          <pc:docMk/>
          <pc:sldMk cId="3416079106" sldId="269"/>
        </pc:sldMkLst>
      </pc:sldChg>
      <pc:sldChg chg="del">
        <pc:chgData name="Sioned Saer" userId="56a06dd508c3ffa7" providerId="LiveId" clId="{1FEECDE2-0998-4DE2-9EBF-D80C88FE209D}" dt="2022-02-12T11:13:46.587" v="148" actId="47"/>
        <pc:sldMkLst>
          <pc:docMk/>
          <pc:sldMk cId="474947468" sldId="270"/>
        </pc:sldMkLst>
      </pc:sldChg>
      <pc:sldChg chg="del">
        <pc:chgData name="Sioned Saer" userId="56a06dd508c3ffa7" providerId="LiveId" clId="{1FEECDE2-0998-4DE2-9EBF-D80C88FE209D}" dt="2022-02-12T11:13:34.799" v="130" actId="47"/>
        <pc:sldMkLst>
          <pc:docMk/>
          <pc:sldMk cId="2688045489" sldId="278"/>
        </pc:sldMkLst>
      </pc:sldChg>
      <pc:sldChg chg="del">
        <pc:chgData name="Sioned Saer" userId="56a06dd508c3ffa7" providerId="LiveId" clId="{1FEECDE2-0998-4DE2-9EBF-D80C88FE209D}" dt="2022-02-12T11:13:35.658" v="133" actId="47"/>
        <pc:sldMkLst>
          <pc:docMk/>
          <pc:sldMk cId="4258185867" sldId="279"/>
        </pc:sldMkLst>
      </pc:sldChg>
      <pc:sldChg chg="del">
        <pc:chgData name="Sioned Saer" userId="56a06dd508c3ffa7" providerId="LiveId" clId="{1FEECDE2-0998-4DE2-9EBF-D80C88FE209D}" dt="2022-02-12T11:13:36.240" v="135" actId="47"/>
        <pc:sldMkLst>
          <pc:docMk/>
          <pc:sldMk cId="1162234670" sldId="280"/>
        </pc:sldMkLst>
      </pc:sldChg>
      <pc:sldChg chg="modSp mod">
        <pc:chgData name="Sioned Saer" userId="56a06dd508c3ffa7" providerId="LiveId" clId="{1FEECDE2-0998-4DE2-9EBF-D80C88FE209D}" dt="2022-02-12T10:55:47.165" v="128" actId="20577"/>
        <pc:sldMkLst>
          <pc:docMk/>
          <pc:sldMk cId="2417006755" sldId="282"/>
        </pc:sldMkLst>
        <pc:spChg chg="mod">
          <ac:chgData name="Sioned Saer" userId="56a06dd508c3ffa7" providerId="LiveId" clId="{1FEECDE2-0998-4DE2-9EBF-D80C88FE209D}" dt="2022-02-12T10:55:47.165" v="128" actId="20577"/>
          <ac:spMkLst>
            <pc:docMk/>
            <pc:sldMk cId="2417006755" sldId="282"/>
            <ac:spMk id="2" creationId="{00000000-0000-0000-0000-000000000000}"/>
          </ac:spMkLst>
        </pc:spChg>
      </pc:sldChg>
      <pc:sldChg chg="del">
        <pc:chgData name="Sioned Saer" userId="56a06dd508c3ffa7" providerId="LiveId" clId="{1FEECDE2-0998-4DE2-9EBF-D80C88FE209D}" dt="2022-02-12T11:13:36.527" v="136" actId="47"/>
        <pc:sldMkLst>
          <pc:docMk/>
          <pc:sldMk cId="1071321616" sldId="285"/>
        </pc:sldMkLst>
      </pc:sldChg>
      <pc:sldChg chg="modSp mod modNotesTx">
        <pc:chgData name="Sioned Saer" userId="56a06dd508c3ffa7" providerId="LiveId" clId="{1FEECDE2-0998-4DE2-9EBF-D80C88FE209D}" dt="2022-02-12T11:22:04.082" v="744" actId="20577"/>
        <pc:sldMkLst>
          <pc:docMk/>
          <pc:sldMk cId="3724329227" sldId="289"/>
        </pc:sldMkLst>
        <pc:spChg chg="mod">
          <ac:chgData name="Sioned Saer" userId="56a06dd508c3ffa7" providerId="LiveId" clId="{1FEECDE2-0998-4DE2-9EBF-D80C88FE209D}" dt="2022-02-12T11:14:48.899" v="171" actId="113"/>
          <ac:spMkLst>
            <pc:docMk/>
            <pc:sldMk cId="3724329227" sldId="289"/>
            <ac:spMk id="2" creationId="{00000000-0000-0000-0000-000000000000}"/>
          </ac:spMkLst>
        </pc:spChg>
      </pc:sldChg>
      <pc:sldChg chg="modNotesTx">
        <pc:chgData name="Sioned Saer" userId="56a06dd508c3ffa7" providerId="LiveId" clId="{1FEECDE2-0998-4DE2-9EBF-D80C88FE209D}" dt="2022-02-12T11:31:02.257" v="828" actId="20577"/>
        <pc:sldMkLst>
          <pc:docMk/>
          <pc:sldMk cId="1874855589" sldId="292"/>
        </pc:sldMkLst>
      </pc:sldChg>
      <pc:sldChg chg="del">
        <pc:chgData name="Sioned Saer" userId="56a06dd508c3ffa7" providerId="LiveId" clId="{1FEECDE2-0998-4DE2-9EBF-D80C88FE209D}" dt="2022-02-12T11:13:40.779" v="143" actId="47"/>
        <pc:sldMkLst>
          <pc:docMk/>
          <pc:sldMk cId="357318199" sldId="309"/>
        </pc:sldMkLst>
      </pc:sldChg>
      <pc:sldChg chg="del">
        <pc:chgData name="Sioned Saer" userId="56a06dd508c3ffa7" providerId="LiveId" clId="{1FEECDE2-0998-4DE2-9EBF-D80C88FE209D}" dt="2022-02-12T11:13:38.471" v="140" actId="47"/>
        <pc:sldMkLst>
          <pc:docMk/>
          <pc:sldMk cId="1620028189" sldId="310"/>
        </pc:sldMkLst>
      </pc:sldChg>
      <pc:sldChg chg="del">
        <pc:chgData name="Sioned Saer" userId="56a06dd508c3ffa7" providerId="LiveId" clId="{1FEECDE2-0998-4DE2-9EBF-D80C88FE209D}" dt="2022-02-12T11:13:34.416" v="129" actId="47"/>
        <pc:sldMkLst>
          <pc:docMk/>
          <pc:sldMk cId="1717755504" sldId="317"/>
        </pc:sldMkLst>
      </pc:sldChg>
      <pc:sldChg chg="del">
        <pc:chgData name="Sioned Saer" userId="56a06dd508c3ffa7" providerId="LiveId" clId="{1FEECDE2-0998-4DE2-9EBF-D80C88FE209D}" dt="2022-02-12T11:13:37.378" v="138" actId="47"/>
        <pc:sldMkLst>
          <pc:docMk/>
          <pc:sldMk cId="3696935436" sldId="318"/>
        </pc:sldMkLst>
      </pc:sldChg>
      <pc:sldChg chg="del">
        <pc:chgData name="Sioned Saer" userId="56a06dd508c3ffa7" providerId="LiveId" clId="{1FEECDE2-0998-4DE2-9EBF-D80C88FE209D}" dt="2022-02-12T11:13:35.089" v="131" actId="47"/>
        <pc:sldMkLst>
          <pc:docMk/>
          <pc:sldMk cId="1832873891" sldId="321"/>
        </pc:sldMkLst>
      </pc:sldChg>
      <pc:sldChg chg="del">
        <pc:chgData name="Sioned Saer" userId="56a06dd508c3ffa7" providerId="LiveId" clId="{1FEECDE2-0998-4DE2-9EBF-D80C88FE209D}" dt="2022-02-12T11:13:35.947" v="134" actId="47"/>
        <pc:sldMkLst>
          <pc:docMk/>
          <pc:sldMk cId="2758580145" sldId="322"/>
        </pc:sldMkLst>
      </pc:sldChg>
      <pc:sldChg chg="del">
        <pc:chgData name="Sioned Saer" userId="56a06dd508c3ffa7" providerId="LiveId" clId="{1FEECDE2-0998-4DE2-9EBF-D80C88FE209D}" dt="2022-02-12T11:13:35.355" v="132" actId="47"/>
        <pc:sldMkLst>
          <pc:docMk/>
          <pc:sldMk cId="91869996" sldId="323"/>
        </pc:sldMkLst>
      </pc:sldChg>
      <pc:sldChg chg="del">
        <pc:chgData name="Sioned Saer" userId="56a06dd508c3ffa7" providerId="LiveId" clId="{1FEECDE2-0998-4DE2-9EBF-D80C88FE209D}" dt="2022-02-12T11:13:41.328" v="144" actId="47"/>
        <pc:sldMkLst>
          <pc:docMk/>
          <pc:sldMk cId="1273500110" sldId="324"/>
        </pc:sldMkLst>
      </pc:sldChg>
      <pc:sldChg chg="del">
        <pc:chgData name="Sioned Saer" userId="56a06dd508c3ffa7" providerId="LiveId" clId="{1FEECDE2-0998-4DE2-9EBF-D80C88FE209D}" dt="2022-02-12T11:13:37.918" v="139" actId="47"/>
        <pc:sldMkLst>
          <pc:docMk/>
          <pc:sldMk cId="2729854918" sldId="325"/>
        </pc:sldMkLst>
      </pc:sldChg>
      <pc:sldChg chg="del">
        <pc:chgData name="Sioned Saer" userId="56a06dd508c3ffa7" providerId="LiveId" clId="{1FEECDE2-0998-4DE2-9EBF-D80C88FE209D}" dt="2022-02-12T11:14:17.013" v="153" actId="47"/>
        <pc:sldMkLst>
          <pc:docMk/>
          <pc:sldMk cId="1950603681" sldId="326"/>
        </pc:sldMkLst>
      </pc:sldChg>
      <pc:sldChg chg="del">
        <pc:chgData name="Sioned Saer" userId="56a06dd508c3ffa7" providerId="LiveId" clId="{1FEECDE2-0998-4DE2-9EBF-D80C88FE209D}" dt="2022-02-12T11:13:43.707" v="146" actId="47"/>
        <pc:sldMkLst>
          <pc:docMk/>
          <pc:sldMk cId="3483730713" sldId="327"/>
        </pc:sldMkLst>
      </pc:sldChg>
      <pc:sldChg chg="del">
        <pc:chgData name="Sioned Saer" userId="56a06dd508c3ffa7" providerId="LiveId" clId="{1FEECDE2-0998-4DE2-9EBF-D80C88FE209D}" dt="2022-02-12T11:13:47.651" v="149" actId="47"/>
        <pc:sldMkLst>
          <pc:docMk/>
          <pc:sldMk cId="2464484388" sldId="328"/>
        </pc:sldMkLst>
      </pc:sldChg>
      <pc:sldChg chg="modSp mod modNotesTx">
        <pc:chgData name="Sioned Saer" userId="56a06dd508c3ffa7" providerId="LiveId" clId="{1FEECDE2-0998-4DE2-9EBF-D80C88FE209D}" dt="2022-02-12T11:20:31.106" v="682" actId="255"/>
        <pc:sldMkLst>
          <pc:docMk/>
          <pc:sldMk cId="3643769030" sldId="329"/>
        </pc:sldMkLst>
        <pc:spChg chg="mod">
          <ac:chgData name="Sioned Saer" userId="56a06dd508c3ffa7" providerId="LiveId" clId="{1FEECDE2-0998-4DE2-9EBF-D80C88FE209D}" dt="2022-02-12T11:15:48.995" v="200" actId="113"/>
          <ac:spMkLst>
            <pc:docMk/>
            <pc:sldMk cId="3643769030" sldId="329"/>
            <ac:spMk id="5" creationId="{52515A7C-219A-4BCD-AD2D-A3D1E757E48D}"/>
          </ac:spMkLst>
        </pc:spChg>
      </pc:sldChg>
      <pc:sldChg chg="addSp delSp modSp new mod modClrScheme chgLayout modNotesTx">
        <pc:chgData name="Sioned Saer" userId="56a06dd508c3ffa7" providerId="LiveId" clId="{1FEECDE2-0998-4DE2-9EBF-D80C88FE209D}" dt="2022-02-12T11:21:15.033" v="695" actId="20577"/>
        <pc:sldMkLst>
          <pc:docMk/>
          <pc:sldMk cId="1932615583" sldId="330"/>
        </pc:sldMkLst>
        <pc:spChg chg="del mod ord">
          <ac:chgData name="Sioned Saer" userId="56a06dd508c3ffa7" providerId="LiveId" clId="{1FEECDE2-0998-4DE2-9EBF-D80C88FE209D}" dt="2022-02-12T11:17:58.743" v="401" actId="700"/>
          <ac:spMkLst>
            <pc:docMk/>
            <pc:sldMk cId="1932615583" sldId="330"/>
            <ac:spMk id="2" creationId="{C184A4E9-F953-4254-849F-42079D94EDDF}"/>
          </ac:spMkLst>
        </pc:spChg>
        <pc:spChg chg="add mod ord">
          <ac:chgData name="Sioned Saer" userId="56a06dd508c3ffa7" providerId="LiveId" clId="{1FEECDE2-0998-4DE2-9EBF-D80C88FE209D}" dt="2022-02-12T11:19:50.749" v="678" actId="20577"/>
          <ac:spMkLst>
            <pc:docMk/>
            <pc:sldMk cId="1932615583" sldId="330"/>
            <ac:spMk id="3" creationId="{EA802E39-BE42-4CE0-998D-111083AFB08F}"/>
          </ac:spMkLst>
        </pc:spChg>
        <pc:spChg chg="add mod ord">
          <ac:chgData name="Sioned Saer" userId="56a06dd508c3ffa7" providerId="LiveId" clId="{1FEECDE2-0998-4DE2-9EBF-D80C88FE209D}" dt="2022-02-12T11:18:55.224" v="550" actId="5793"/>
          <ac:spMkLst>
            <pc:docMk/>
            <pc:sldMk cId="1932615583" sldId="330"/>
            <ac:spMk id="4" creationId="{B353FA3D-BAEC-4C1C-B002-E6F5B079B8B5}"/>
          </ac:spMkLst>
        </pc:spChg>
        <pc:spChg chg="add mod ord">
          <ac:chgData name="Sioned Saer" userId="56a06dd508c3ffa7" providerId="LiveId" clId="{1FEECDE2-0998-4DE2-9EBF-D80C88FE209D}" dt="2022-02-12T11:19:27.246" v="642" actId="5793"/>
          <ac:spMkLst>
            <pc:docMk/>
            <pc:sldMk cId="1932615583" sldId="330"/>
            <ac:spMk id="5" creationId="{CFE9AFAA-7433-4866-A8AC-65B086877C05}"/>
          </ac:spMkLst>
        </pc:spChg>
      </pc:sldChg>
      <pc:sldChg chg="del">
        <pc:chgData name="Sioned Saer" userId="56a06dd508c3ffa7" providerId="LiveId" clId="{1FEECDE2-0998-4DE2-9EBF-D80C88FE209D}" dt="2022-02-12T11:14:09.577" v="150" actId="47"/>
        <pc:sldMkLst>
          <pc:docMk/>
          <pc:sldMk cId="2994075793" sldId="330"/>
        </pc:sldMkLst>
      </pc:sldChg>
      <pc:sldChg chg="del">
        <pc:chgData name="Sioned Saer" userId="56a06dd508c3ffa7" providerId="LiveId" clId="{1FEECDE2-0998-4DE2-9EBF-D80C88FE209D}" dt="2022-02-12T11:14:13.382" v="151" actId="47"/>
        <pc:sldMkLst>
          <pc:docMk/>
          <pc:sldMk cId="195125588" sldId="331"/>
        </pc:sldMkLst>
      </pc:sldChg>
      <pc:sldChg chg="new">
        <pc:chgData name="Sioned Saer" userId="56a06dd508c3ffa7" providerId="LiveId" clId="{1FEECDE2-0998-4DE2-9EBF-D80C88FE209D}" dt="2022-02-12T11:31:14.331" v="829" actId="680"/>
        <pc:sldMkLst>
          <pc:docMk/>
          <pc:sldMk cId="3730999299" sldId="331"/>
        </pc:sldMkLst>
      </pc:sldChg>
      <pc:sldChg chg="new">
        <pc:chgData name="Sioned Saer" userId="56a06dd508c3ffa7" providerId="LiveId" clId="{1FEECDE2-0998-4DE2-9EBF-D80C88FE209D}" dt="2022-02-12T11:31:14.995" v="830" actId="680"/>
        <pc:sldMkLst>
          <pc:docMk/>
          <pc:sldMk cId="1311380942" sldId="332"/>
        </pc:sldMkLst>
      </pc:sldChg>
      <pc:sldChg chg="del">
        <pc:chgData name="Sioned Saer" userId="56a06dd508c3ffa7" providerId="LiveId" clId="{1FEECDE2-0998-4DE2-9EBF-D80C88FE209D}" dt="2022-02-12T11:13:39.445" v="141" actId="47"/>
        <pc:sldMkLst>
          <pc:docMk/>
          <pc:sldMk cId="1792803791" sldId="332"/>
        </pc:sldMkLst>
      </pc:sldChg>
      <pc:sldChg chg="del">
        <pc:chgData name="Sioned Saer" userId="56a06dd508c3ffa7" providerId="LiveId" clId="{1FEECDE2-0998-4DE2-9EBF-D80C88FE209D}" dt="2022-02-12T11:13:39.932" v="142" actId="47"/>
        <pc:sldMkLst>
          <pc:docMk/>
          <pc:sldMk cId="848435801" sldId="333"/>
        </pc:sldMkLst>
      </pc:sldChg>
      <pc:sldChg chg="new">
        <pc:chgData name="Sioned Saer" userId="56a06dd508c3ffa7" providerId="LiveId" clId="{1FEECDE2-0998-4DE2-9EBF-D80C88FE209D}" dt="2022-02-12T11:31:15.417" v="831" actId="680"/>
        <pc:sldMkLst>
          <pc:docMk/>
          <pc:sldMk cId="1476351693" sldId="333"/>
        </pc:sldMkLst>
      </pc:sldChg>
      <pc:sldChg chg="del">
        <pc:chgData name="Sioned Saer" userId="56a06dd508c3ffa7" providerId="LiveId" clId="{1FEECDE2-0998-4DE2-9EBF-D80C88FE209D}" dt="2022-02-12T11:13:44.455" v="147" actId="47"/>
        <pc:sldMkLst>
          <pc:docMk/>
          <pc:sldMk cId="2688418259" sldId="334"/>
        </pc:sldMkLst>
      </pc:sldChg>
      <pc:sldChg chg="new">
        <pc:chgData name="Sioned Saer" userId="56a06dd508c3ffa7" providerId="LiveId" clId="{1FEECDE2-0998-4DE2-9EBF-D80C88FE209D}" dt="2022-02-12T11:31:15.716" v="832" actId="680"/>
        <pc:sldMkLst>
          <pc:docMk/>
          <pc:sldMk cId="2953830077" sldId="334"/>
        </pc:sldMkLst>
      </pc:sldChg>
      <pc:sldChg chg="del">
        <pc:chgData name="Sioned Saer" userId="56a06dd508c3ffa7" providerId="LiveId" clId="{1FEECDE2-0998-4DE2-9EBF-D80C88FE209D}" dt="2022-02-12T11:13:42.733" v="145" actId="47"/>
        <pc:sldMkLst>
          <pc:docMk/>
          <pc:sldMk cId="3011889387" sldId="335"/>
        </pc:sldMkLst>
      </pc:sldChg>
      <pc:sldChg chg="new">
        <pc:chgData name="Sioned Saer" userId="56a06dd508c3ffa7" providerId="LiveId" clId="{1FEECDE2-0998-4DE2-9EBF-D80C88FE209D}" dt="2022-02-12T11:31:16.015" v="833" actId="680"/>
        <pc:sldMkLst>
          <pc:docMk/>
          <pc:sldMk cId="3505931152" sldId="335"/>
        </pc:sldMkLst>
      </pc:sldChg>
      <pc:sldChg chg="new">
        <pc:chgData name="Sioned Saer" userId="56a06dd508c3ffa7" providerId="LiveId" clId="{1FEECDE2-0998-4DE2-9EBF-D80C88FE209D}" dt="2022-02-12T11:31:16.280" v="834" actId="680"/>
        <pc:sldMkLst>
          <pc:docMk/>
          <pc:sldMk cId="4047344573" sldId="336"/>
        </pc:sldMkLst>
      </pc:sldChg>
      <pc:sldChg chg="new">
        <pc:chgData name="Sioned Saer" userId="56a06dd508c3ffa7" providerId="LiveId" clId="{1FEECDE2-0998-4DE2-9EBF-D80C88FE209D}" dt="2022-02-12T11:31:16.553" v="835" actId="680"/>
        <pc:sldMkLst>
          <pc:docMk/>
          <pc:sldMk cId="450936299" sldId="337"/>
        </pc:sldMkLst>
      </pc:sldChg>
      <pc:sldChg chg="new">
        <pc:chgData name="Sioned Saer" userId="56a06dd508c3ffa7" providerId="LiveId" clId="{1FEECDE2-0998-4DE2-9EBF-D80C88FE209D}" dt="2022-02-12T11:31:16.835" v="836" actId="680"/>
        <pc:sldMkLst>
          <pc:docMk/>
          <pc:sldMk cId="2425100474" sldId="338"/>
        </pc:sldMkLst>
      </pc:sldChg>
      <pc:sldChg chg="new">
        <pc:chgData name="Sioned Saer" userId="56a06dd508c3ffa7" providerId="LiveId" clId="{1FEECDE2-0998-4DE2-9EBF-D80C88FE209D}" dt="2022-02-12T11:31:17.144" v="837" actId="680"/>
        <pc:sldMkLst>
          <pc:docMk/>
          <pc:sldMk cId="2417620779" sldId="339"/>
        </pc:sldMkLst>
      </pc:sldChg>
      <pc:sldChg chg="new">
        <pc:chgData name="Sioned Saer" userId="56a06dd508c3ffa7" providerId="LiveId" clId="{1FEECDE2-0998-4DE2-9EBF-D80C88FE209D}" dt="2022-02-12T11:31:17.429" v="838" actId="680"/>
        <pc:sldMkLst>
          <pc:docMk/>
          <pc:sldMk cId="3709659097" sldId="340"/>
        </pc:sldMkLst>
      </pc:sldChg>
    </pc:docChg>
  </pc:docChgLst>
  <pc:docChgLst>
    <pc:chgData name="Sioned Saer" userId="a511e1c1-9c87-4f4d-8480-d58f9216da9a" providerId="ADAL" clId="{F4B996A8-4260-4052-91E6-83C0020423FB}"/>
    <pc:docChg chg="custSel delSld modSld">
      <pc:chgData name="Sioned Saer" userId="a511e1c1-9c87-4f4d-8480-d58f9216da9a" providerId="ADAL" clId="{F4B996A8-4260-4052-91E6-83C0020423FB}" dt="2022-01-01T15:38:37.863" v="72" actId="47"/>
      <pc:docMkLst>
        <pc:docMk/>
      </pc:docMkLst>
      <pc:sldChg chg="modSp mod">
        <pc:chgData name="Sioned Saer" userId="a511e1c1-9c87-4f4d-8480-d58f9216da9a" providerId="ADAL" clId="{F4B996A8-4260-4052-91E6-83C0020423FB}" dt="2022-01-01T15:33:08.659" v="3" actId="20577"/>
        <pc:sldMkLst>
          <pc:docMk/>
          <pc:sldMk cId="2417006755" sldId="282"/>
        </pc:sldMkLst>
        <pc:spChg chg="mod">
          <ac:chgData name="Sioned Saer" userId="a511e1c1-9c87-4f4d-8480-d58f9216da9a" providerId="ADAL" clId="{F4B996A8-4260-4052-91E6-83C0020423FB}" dt="2022-01-01T15:33:08.659" v="3" actId="20577"/>
          <ac:spMkLst>
            <pc:docMk/>
            <pc:sldMk cId="2417006755" sldId="282"/>
            <ac:spMk id="2" creationId="{00000000-0000-0000-0000-000000000000}"/>
          </ac:spMkLst>
        </pc:spChg>
      </pc:sldChg>
      <pc:sldChg chg="modSp mod">
        <pc:chgData name="Sioned Saer" userId="a511e1c1-9c87-4f4d-8480-d58f9216da9a" providerId="ADAL" clId="{F4B996A8-4260-4052-91E6-83C0020423FB}" dt="2022-01-01T15:33:21.121" v="5" actId="27636"/>
        <pc:sldMkLst>
          <pc:docMk/>
          <pc:sldMk cId="1846019856" sldId="286"/>
        </pc:sldMkLst>
        <pc:spChg chg="mod">
          <ac:chgData name="Sioned Saer" userId="a511e1c1-9c87-4f4d-8480-d58f9216da9a" providerId="ADAL" clId="{F4B996A8-4260-4052-91E6-83C0020423FB}" dt="2022-01-01T15:33:21.121" v="5" actId="27636"/>
          <ac:spMkLst>
            <pc:docMk/>
            <pc:sldMk cId="1846019856" sldId="286"/>
            <ac:spMk id="5" creationId="{00000000-0000-0000-0000-000000000000}"/>
          </ac:spMkLst>
        </pc:spChg>
      </pc:sldChg>
      <pc:sldChg chg="modSp mod">
        <pc:chgData name="Sioned Saer" userId="a511e1c1-9c87-4f4d-8480-d58f9216da9a" providerId="ADAL" clId="{F4B996A8-4260-4052-91E6-83C0020423FB}" dt="2022-01-01T15:34:55.414" v="7" actId="27636"/>
        <pc:sldMkLst>
          <pc:docMk/>
          <pc:sldMk cId="895809844" sldId="287"/>
        </pc:sldMkLst>
        <pc:spChg chg="mod">
          <ac:chgData name="Sioned Saer" userId="a511e1c1-9c87-4f4d-8480-d58f9216da9a" providerId="ADAL" clId="{F4B996A8-4260-4052-91E6-83C0020423FB}" dt="2022-01-01T15:34:55.414" v="7" actId="27636"/>
          <ac:spMkLst>
            <pc:docMk/>
            <pc:sldMk cId="895809844" sldId="287"/>
            <ac:spMk id="3" creationId="{00000000-0000-0000-0000-000000000000}"/>
          </ac:spMkLst>
        </pc:spChg>
      </pc:sldChg>
      <pc:sldChg chg="modSp mod">
        <pc:chgData name="Sioned Saer" userId="a511e1c1-9c87-4f4d-8480-d58f9216da9a" providerId="ADAL" clId="{F4B996A8-4260-4052-91E6-83C0020423FB}" dt="2022-01-01T15:35:08.062" v="9" actId="6549"/>
        <pc:sldMkLst>
          <pc:docMk/>
          <pc:sldMk cId="3750503405" sldId="304"/>
        </pc:sldMkLst>
        <pc:spChg chg="mod">
          <ac:chgData name="Sioned Saer" userId="a511e1c1-9c87-4f4d-8480-d58f9216da9a" providerId="ADAL" clId="{F4B996A8-4260-4052-91E6-83C0020423FB}" dt="2022-01-01T15:35:05.257" v="8" actId="6549"/>
          <ac:spMkLst>
            <pc:docMk/>
            <pc:sldMk cId="3750503405" sldId="304"/>
            <ac:spMk id="17411" creationId="{00000000-0000-0000-0000-000000000000}"/>
          </ac:spMkLst>
        </pc:spChg>
        <pc:spChg chg="mod">
          <ac:chgData name="Sioned Saer" userId="a511e1c1-9c87-4f4d-8480-d58f9216da9a" providerId="ADAL" clId="{F4B996A8-4260-4052-91E6-83C0020423FB}" dt="2022-01-01T15:35:08.062" v="9" actId="6549"/>
          <ac:spMkLst>
            <pc:docMk/>
            <pc:sldMk cId="3750503405" sldId="304"/>
            <ac:spMk id="17412" creationId="{00000000-0000-0000-0000-000000000000}"/>
          </ac:spMkLst>
        </pc:spChg>
      </pc:sldChg>
      <pc:sldChg chg="modSp mod">
        <pc:chgData name="Sioned Saer" userId="a511e1c1-9c87-4f4d-8480-d58f9216da9a" providerId="ADAL" clId="{F4B996A8-4260-4052-91E6-83C0020423FB}" dt="2022-01-01T15:35:17.854" v="16" actId="27636"/>
        <pc:sldMkLst>
          <pc:docMk/>
          <pc:sldMk cId="1242399537" sldId="305"/>
        </pc:sldMkLst>
        <pc:spChg chg="mod">
          <ac:chgData name="Sioned Saer" userId="a511e1c1-9c87-4f4d-8480-d58f9216da9a" providerId="ADAL" clId="{F4B996A8-4260-4052-91E6-83C0020423FB}" dt="2022-01-01T15:35:17.852" v="15" actId="27636"/>
          <ac:spMkLst>
            <pc:docMk/>
            <pc:sldMk cId="1242399537" sldId="305"/>
            <ac:spMk id="3" creationId="{00000000-0000-0000-0000-000000000000}"/>
          </ac:spMkLst>
        </pc:spChg>
        <pc:spChg chg="mod">
          <ac:chgData name="Sioned Saer" userId="a511e1c1-9c87-4f4d-8480-d58f9216da9a" providerId="ADAL" clId="{F4B996A8-4260-4052-91E6-83C0020423FB}" dt="2022-01-01T15:35:17.854" v="16" actId="27636"/>
          <ac:spMkLst>
            <pc:docMk/>
            <pc:sldMk cId="1242399537" sldId="305"/>
            <ac:spMk id="4" creationId="{00000000-0000-0000-0000-000000000000}"/>
          </ac:spMkLst>
        </pc:spChg>
      </pc:sldChg>
      <pc:sldChg chg="del">
        <pc:chgData name="Sioned Saer" userId="a511e1c1-9c87-4f4d-8480-d58f9216da9a" providerId="ADAL" clId="{F4B996A8-4260-4052-91E6-83C0020423FB}" dt="2022-01-01T15:35:52.632" v="30" actId="47"/>
        <pc:sldMkLst>
          <pc:docMk/>
          <pc:sldMk cId="1426304849" sldId="306"/>
        </pc:sldMkLst>
      </pc:sldChg>
      <pc:sldChg chg="modSp mod">
        <pc:chgData name="Sioned Saer" userId="a511e1c1-9c87-4f4d-8480-d58f9216da9a" providerId="ADAL" clId="{F4B996A8-4260-4052-91E6-83C0020423FB}" dt="2022-01-01T15:35:40.326" v="27" actId="27636"/>
        <pc:sldMkLst>
          <pc:docMk/>
          <pc:sldMk cId="1198542892" sldId="308"/>
        </pc:sldMkLst>
        <pc:spChg chg="mod">
          <ac:chgData name="Sioned Saer" userId="a511e1c1-9c87-4f4d-8480-d58f9216da9a" providerId="ADAL" clId="{F4B996A8-4260-4052-91E6-83C0020423FB}" dt="2022-01-01T15:35:40.326" v="26" actId="27636"/>
          <ac:spMkLst>
            <pc:docMk/>
            <pc:sldMk cId="1198542892" sldId="308"/>
            <ac:spMk id="3" creationId="{00000000-0000-0000-0000-000000000000}"/>
          </ac:spMkLst>
        </pc:spChg>
        <pc:spChg chg="mod">
          <ac:chgData name="Sioned Saer" userId="a511e1c1-9c87-4f4d-8480-d58f9216da9a" providerId="ADAL" clId="{F4B996A8-4260-4052-91E6-83C0020423FB}" dt="2022-01-01T15:35:40.326" v="27" actId="27636"/>
          <ac:spMkLst>
            <pc:docMk/>
            <pc:sldMk cId="1198542892" sldId="308"/>
            <ac:spMk id="4" creationId="{00000000-0000-0000-0000-000000000000}"/>
          </ac:spMkLst>
        </pc:spChg>
      </pc:sldChg>
      <pc:sldChg chg="del">
        <pc:chgData name="Sioned Saer" userId="a511e1c1-9c87-4f4d-8480-d58f9216da9a" providerId="ADAL" clId="{F4B996A8-4260-4052-91E6-83C0020423FB}" dt="2022-01-01T15:35:45.112" v="28" actId="47"/>
        <pc:sldMkLst>
          <pc:docMk/>
          <pc:sldMk cId="4182770935" sldId="309"/>
        </pc:sldMkLst>
      </pc:sldChg>
      <pc:sldChg chg="del">
        <pc:chgData name="Sioned Saer" userId="a511e1c1-9c87-4f4d-8480-d58f9216da9a" providerId="ADAL" clId="{F4B996A8-4260-4052-91E6-83C0020423FB}" dt="2022-01-01T15:35:49.184" v="29" actId="47"/>
        <pc:sldMkLst>
          <pc:docMk/>
          <pc:sldMk cId="3558254062" sldId="310"/>
        </pc:sldMkLst>
      </pc:sldChg>
      <pc:sldChg chg="del">
        <pc:chgData name="Sioned Saer" userId="a511e1c1-9c87-4f4d-8480-d58f9216da9a" providerId="ADAL" clId="{F4B996A8-4260-4052-91E6-83C0020423FB}" dt="2022-01-01T15:38:37.863" v="72" actId="47"/>
        <pc:sldMkLst>
          <pc:docMk/>
          <pc:sldMk cId="1645148455" sldId="311"/>
        </pc:sldMkLst>
      </pc:sldChg>
      <pc:sldChg chg="modSp mod">
        <pc:chgData name="Sioned Saer" userId="a511e1c1-9c87-4f4d-8480-d58f9216da9a" providerId="ADAL" clId="{F4B996A8-4260-4052-91E6-83C0020423FB}" dt="2022-01-01T15:38:32.558" v="71" actId="20577"/>
        <pc:sldMkLst>
          <pc:docMk/>
          <pc:sldMk cId="1541283643" sldId="312"/>
        </pc:sldMkLst>
        <pc:spChg chg="mod">
          <ac:chgData name="Sioned Saer" userId="a511e1c1-9c87-4f4d-8480-d58f9216da9a" providerId="ADAL" clId="{F4B996A8-4260-4052-91E6-83C0020423FB}" dt="2022-01-01T15:38:08.389" v="43" actId="20577"/>
          <ac:spMkLst>
            <pc:docMk/>
            <pc:sldMk cId="1541283643" sldId="312"/>
            <ac:spMk id="3" creationId="{00000000-0000-0000-0000-000000000000}"/>
          </ac:spMkLst>
        </pc:spChg>
        <pc:spChg chg="mod">
          <ac:chgData name="Sioned Saer" userId="a511e1c1-9c87-4f4d-8480-d58f9216da9a" providerId="ADAL" clId="{F4B996A8-4260-4052-91E6-83C0020423FB}" dt="2022-01-01T15:38:32.558" v="71" actId="20577"/>
          <ac:spMkLst>
            <pc:docMk/>
            <pc:sldMk cId="1541283643" sldId="312"/>
            <ac:spMk id="4" creationId="{00000000-0000-0000-0000-000000000000}"/>
          </ac:spMkLst>
        </pc:spChg>
      </pc:sldChg>
      <pc:sldChg chg="modSp mod">
        <pc:chgData name="Sioned Saer" userId="a511e1c1-9c87-4f4d-8480-d58f9216da9a" providerId="ADAL" clId="{F4B996A8-4260-4052-91E6-83C0020423FB}" dt="2022-01-01T15:35:31.369" v="23" actId="27636"/>
        <pc:sldMkLst>
          <pc:docMk/>
          <pc:sldMk cId="1591034688" sldId="313"/>
        </pc:sldMkLst>
        <pc:spChg chg="mod">
          <ac:chgData name="Sioned Saer" userId="a511e1c1-9c87-4f4d-8480-d58f9216da9a" providerId="ADAL" clId="{F4B996A8-4260-4052-91E6-83C0020423FB}" dt="2022-01-01T15:35:31.369" v="22" actId="27636"/>
          <ac:spMkLst>
            <pc:docMk/>
            <pc:sldMk cId="1591034688" sldId="313"/>
            <ac:spMk id="3" creationId="{00000000-0000-0000-0000-000000000000}"/>
          </ac:spMkLst>
        </pc:spChg>
        <pc:spChg chg="mod">
          <ac:chgData name="Sioned Saer" userId="a511e1c1-9c87-4f4d-8480-d58f9216da9a" providerId="ADAL" clId="{F4B996A8-4260-4052-91E6-83C0020423FB}" dt="2022-01-01T15:35:31.369" v="23" actId="27636"/>
          <ac:spMkLst>
            <pc:docMk/>
            <pc:sldMk cId="1591034688" sldId="313"/>
            <ac:spMk id="4" creationId="{00000000-0000-0000-0000-000000000000}"/>
          </ac:spMkLst>
        </pc:spChg>
      </pc:sldChg>
    </pc:docChg>
  </pc:docChgLst>
  <pc:docChgLst>
    <pc:chgData name="Sioned Saer" userId="56a06dd508c3ffa7" providerId="LiveId" clId="{DA1BA5A4-A209-48D2-9747-FE2BEB7A6273}"/>
    <pc:docChg chg="undo custSel addSld delSld modSld sldOrd">
      <pc:chgData name="Sioned Saer" userId="56a06dd508c3ffa7" providerId="LiveId" clId="{DA1BA5A4-A209-48D2-9747-FE2BEB7A6273}" dt="2022-02-12T10:31:33.626" v="22962" actId="255"/>
      <pc:docMkLst>
        <pc:docMk/>
      </pc:docMkLst>
      <pc:sldChg chg="modSp mod modNotesTx">
        <pc:chgData name="Sioned Saer" userId="56a06dd508c3ffa7" providerId="LiveId" clId="{DA1BA5A4-A209-48D2-9747-FE2BEB7A6273}" dt="2022-02-11T11:56:03.382" v="11010" actId="20577"/>
        <pc:sldMkLst>
          <pc:docMk/>
          <pc:sldMk cId="4192295300" sldId="268"/>
        </pc:sldMkLst>
        <pc:spChg chg="mod">
          <ac:chgData name="Sioned Saer" userId="56a06dd508c3ffa7" providerId="LiveId" clId="{DA1BA5A4-A209-48D2-9747-FE2BEB7A6273}" dt="2022-02-09T18:50:43.576" v="1932" actId="14100"/>
          <ac:spMkLst>
            <pc:docMk/>
            <pc:sldMk cId="4192295300" sldId="268"/>
            <ac:spMk id="2" creationId="{00000000-0000-0000-0000-000000000000}"/>
          </ac:spMkLst>
        </pc:spChg>
        <pc:spChg chg="mod">
          <ac:chgData name="Sioned Saer" userId="56a06dd508c3ffa7" providerId="LiveId" clId="{DA1BA5A4-A209-48D2-9747-FE2BEB7A6273}" dt="2022-02-11T11:47:52.022" v="10757" actId="14100"/>
          <ac:spMkLst>
            <pc:docMk/>
            <pc:sldMk cId="4192295300" sldId="268"/>
            <ac:spMk id="3" creationId="{00000000-0000-0000-0000-000000000000}"/>
          </ac:spMkLst>
        </pc:spChg>
        <pc:spChg chg="mod">
          <ac:chgData name="Sioned Saer" userId="56a06dd508c3ffa7" providerId="LiveId" clId="{DA1BA5A4-A209-48D2-9747-FE2BEB7A6273}" dt="2022-02-11T11:47:55.201" v="10758" actId="14100"/>
          <ac:spMkLst>
            <pc:docMk/>
            <pc:sldMk cId="4192295300" sldId="268"/>
            <ac:spMk id="4" creationId="{00000000-0000-0000-0000-000000000000}"/>
          </ac:spMkLst>
        </pc:spChg>
      </pc:sldChg>
      <pc:sldChg chg="modSp mod ord modNotesTx">
        <pc:chgData name="Sioned Saer" userId="56a06dd508c3ffa7" providerId="LiveId" clId="{DA1BA5A4-A209-48D2-9747-FE2BEB7A6273}" dt="2022-02-11T17:17:05.424" v="21008" actId="6549"/>
        <pc:sldMkLst>
          <pc:docMk/>
          <pc:sldMk cId="3416079106" sldId="269"/>
        </pc:sldMkLst>
        <pc:spChg chg="mod">
          <ac:chgData name="Sioned Saer" userId="56a06dd508c3ffa7" providerId="LiveId" clId="{DA1BA5A4-A209-48D2-9747-FE2BEB7A6273}" dt="2022-02-11T12:41:40.013" v="12332" actId="2711"/>
          <ac:spMkLst>
            <pc:docMk/>
            <pc:sldMk cId="3416079106" sldId="269"/>
            <ac:spMk id="2" creationId="{00000000-0000-0000-0000-000000000000}"/>
          </ac:spMkLst>
        </pc:spChg>
        <pc:spChg chg="mod">
          <ac:chgData name="Sioned Saer" userId="56a06dd508c3ffa7" providerId="LiveId" clId="{DA1BA5A4-A209-48D2-9747-FE2BEB7A6273}" dt="2022-02-11T12:41:47.785" v="12333" actId="2711"/>
          <ac:spMkLst>
            <pc:docMk/>
            <pc:sldMk cId="3416079106" sldId="269"/>
            <ac:spMk id="3" creationId="{00000000-0000-0000-0000-000000000000}"/>
          </ac:spMkLst>
        </pc:spChg>
        <pc:spChg chg="mod">
          <ac:chgData name="Sioned Saer" userId="56a06dd508c3ffa7" providerId="LiveId" clId="{DA1BA5A4-A209-48D2-9747-FE2BEB7A6273}" dt="2022-02-11T12:41:54.828" v="12334" actId="2711"/>
          <ac:spMkLst>
            <pc:docMk/>
            <pc:sldMk cId="3416079106" sldId="269"/>
            <ac:spMk id="4" creationId="{00000000-0000-0000-0000-000000000000}"/>
          </ac:spMkLst>
        </pc:spChg>
      </pc:sldChg>
      <pc:sldChg chg="modSp mod modNotesTx">
        <pc:chgData name="Sioned Saer" userId="56a06dd508c3ffa7" providerId="LiveId" clId="{DA1BA5A4-A209-48D2-9747-FE2BEB7A6273}" dt="2022-02-11T16:45:57.680" v="17347" actId="313"/>
        <pc:sldMkLst>
          <pc:docMk/>
          <pc:sldMk cId="474947468" sldId="270"/>
        </pc:sldMkLst>
        <pc:spChg chg="mod">
          <ac:chgData name="Sioned Saer" userId="56a06dd508c3ffa7" providerId="LiveId" clId="{DA1BA5A4-A209-48D2-9747-FE2BEB7A6273}" dt="2022-02-11T12:45:41.592" v="12435" actId="27636"/>
          <ac:spMkLst>
            <pc:docMk/>
            <pc:sldMk cId="474947468" sldId="270"/>
            <ac:spMk id="2" creationId="{00000000-0000-0000-0000-000000000000}"/>
          </ac:spMkLst>
        </pc:spChg>
        <pc:spChg chg="mod">
          <ac:chgData name="Sioned Saer" userId="56a06dd508c3ffa7" providerId="LiveId" clId="{DA1BA5A4-A209-48D2-9747-FE2BEB7A6273}" dt="2022-02-11T16:45:57.680" v="17347" actId="313"/>
          <ac:spMkLst>
            <pc:docMk/>
            <pc:sldMk cId="474947468" sldId="270"/>
            <ac:spMk id="4" creationId="{00000000-0000-0000-0000-000000000000}"/>
          </ac:spMkLst>
        </pc:spChg>
      </pc:sldChg>
      <pc:sldChg chg="modSp mod modNotesTx">
        <pc:chgData name="Sioned Saer" userId="56a06dd508c3ffa7" providerId="LiveId" clId="{DA1BA5A4-A209-48D2-9747-FE2BEB7A6273}" dt="2022-02-11T10:34:14.187" v="7909" actId="20577"/>
        <pc:sldMkLst>
          <pc:docMk/>
          <pc:sldMk cId="2688045489" sldId="278"/>
        </pc:sldMkLst>
        <pc:spChg chg="mod">
          <ac:chgData name="Sioned Saer" userId="56a06dd508c3ffa7" providerId="LiveId" clId="{DA1BA5A4-A209-48D2-9747-FE2BEB7A6273}" dt="2022-02-09T14:47:36.851" v="1220" actId="27636"/>
          <ac:spMkLst>
            <pc:docMk/>
            <pc:sldMk cId="2688045489" sldId="278"/>
            <ac:spMk id="2" creationId="{00000000-0000-0000-0000-000000000000}"/>
          </ac:spMkLst>
        </pc:spChg>
      </pc:sldChg>
      <pc:sldChg chg="addSp delSp modSp modNotesTx">
        <pc:chgData name="Sioned Saer" userId="56a06dd508c3ffa7" providerId="LiveId" clId="{DA1BA5A4-A209-48D2-9747-FE2BEB7A6273}" dt="2022-02-11T12:18:35.891" v="11875" actId="20577"/>
        <pc:sldMkLst>
          <pc:docMk/>
          <pc:sldMk cId="4258185867" sldId="279"/>
        </pc:sldMkLst>
        <pc:picChg chg="add del mod">
          <ac:chgData name="Sioned Saer" userId="56a06dd508c3ffa7" providerId="LiveId" clId="{DA1BA5A4-A209-48D2-9747-FE2BEB7A6273}" dt="2022-02-11T10:38:11.590" v="7934" actId="21"/>
          <ac:picMkLst>
            <pc:docMk/>
            <pc:sldMk cId="4258185867" sldId="279"/>
            <ac:picMk id="2" creationId="{17AAE197-12EC-421F-9EEF-6B675B9BC6FA}"/>
          </ac:picMkLst>
        </pc:picChg>
        <pc:picChg chg="add mod">
          <ac:chgData name="Sioned Saer" userId="56a06dd508c3ffa7" providerId="LiveId" clId="{DA1BA5A4-A209-48D2-9747-FE2BEB7A6273}" dt="2022-02-11T10:42:45.559" v="7978" actId="14100"/>
          <ac:picMkLst>
            <pc:docMk/>
            <pc:sldMk cId="4258185867" sldId="279"/>
            <ac:picMk id="12" creationId="{B6D435E5-1E58-42DB-9E00-807F59B40A30}"/>
          </ac:picMkLst>
        </pc:picChg>
        <pc:picChg chg="add mod">
          <ac:chgData name="Sioned Saer" userId="56a06dd508c3ffa7" providerId="LiveId" clId="{DA1BA5A4-A209-48D2-9747-FE2BEB7A6273}" dt="2022-02-11T10:41:16.564" v="7970" actId="1076"/>
          <ac:picMkLst>
            <pc:docMk/>
            <pc:sldMk cId="4258185867" sldId="279"/>
            <ac:picMk id="13" creationId="{7BE65AB5-C78E-4E24-9CBC-FB30415DAB9A}"/>
          </ac:picMkLst>
        </pc:picChg>
        <pc:picChg chg="mod">
          <ac:chgData name="Sioned Saer" userId="56a06dd508c3ffa7" providerId="LiveId" clId="{DA1BA5A4-A209-48D2-9747-FE2BEB7A6273}" dt="2022-02-11T10:43:10.443" v="7982" actId="14100"/>
          <ac:picMkLst>
            <pc:docMk/>
            <pc:sldMk cId="4258185867" sldId="279"/>
            <ac:picMk id="16" creationId="{00000000-0000-0000-0000-000000000000}"/>
          </ac:picMkLst>
        </pc:picChg>
        <pc:picChg chg="add del mod">
          <ac:chgData name="Sioned Saer" userId="56a06dd508c3ffa7" providerId="LiveId" clId="{DA1BA5A4-A209-48D2-9747-FE2BEB7A6273}" dt="2022-02-11T10:38:11.590" v="7934" actId="21"/>
          <ac:picMkLst>
            <pc:docMk/>
            <pc:sldMk cId="4258185867" sldId="279"/>
            <ac:picMk id="1026" creationId="{FB91D3FF-0AB0-4E25-B447-E5023227EACB}"/>
          </ac:picMkLst>
        </pc:picChg>
        <pc:picChg chg="mod">
          <ac:chgData name="Sioned Saer" userId="56a06dd508c3ffa7" providerId="LiveId" clId="{DA1BA5A4-A209-48D2-9747-FE2BEB7A6273}" dt="2022-02-11T10:40:25.496" v="7961" actId="14100"/>
          <ac:picMkLst>
            <pc:docMk/>
            <pc:sldMk cId="4258185867" sldId="279"/>
            <ac:picMk id="1028" creationId="{00000000-0000-0000-0000-000000000000}"/>
          </ac:picMkLst>
        </pc:picChg>
        <pc:picChg chg="mod">
          <ac:chgData name="Sioned Saer" userId="56a06dd508c3ffa7" providerId="LiveId" clId="{DA1BA5A4-A209-48D2-9747-FE2BEB7A6273}" dt="2022-02-11T10:42:51.879" v="7979" actId="14100"/>
          <ac:picMkLst>
            <pc:docMk/>
            <pc:sldMk cId="4258185867" sldId="279"/>
            <ac:picMk id="1032" creationId="{00000000-0000-0000-0000-000000000000}"/>
          </ac:picMkLst>
        </pc:picChg>
        <pc:picChg chg="mod">
          <ac:chgData name="Sioned Saer" userId="56a06dd508c3ffa7" providerId="LiveId" clId="{DA1BA5A4-A209-48D2-9747-FE2BEB7A6273}" dt="2022-02-11T10:42:58.381" v="7981" actId="14100"/>
          <ac:picMkLst>
            <pc:docMk/>
            <pc:sldMk cId="4258185867" sldId="279"/>
            <ac:picMk id="1034" creationId="{00000000-0000-0000-0000-000000000000}"/>
          </ac:picMkLst>
        </pc:picChg>
        <pc:picChg chg="mod">
          <ac:chgData name="Sioned Saer" userId="56a06dd508c3ffa7" providerId="LiveId" clId="{DA1BA5A4-A209-48D2-9747-FE2BEB7A6273}" dt="2022-02-11T10:42:39.689" v="7977" actId="14100"/>
          <ac:picMkLst>
            <pc:docMk/>
            <pc:sldMk cId="4258185867" sldId="279"/>
            <ac:picMk id="1036" creationId="{00000000-0000-0000-0000-000000000000}"/>
          </ac:picMkLst>
        </pc:picChg>
        <pc:picChg chg="mod">
          <ac:chgData name="Sioned Saer" userId="56a06dd508c3ffa7" providerId="LiveId" clId="{DA1BA5A4-A209-48D2-9747-FE2BEB7A6273}" dt="2022-02-11T10:42:54.439" v="7980" actId="14100"/>
          <ac:picMkLst>
            <pc:docMk/>
            <pc:sldMk cId="4258185867" sldId="279"/>
            <ac:picMk id="1049" creationId="{00000000-0000-0000-0000-000000000000}"/>
          </ac:picMkLst>
        </pc:picChg>
      </pc:sldChg>
      <pc:sldChg chg="addSp delSp modSp mod modClrScheme chgLayout modNotesTx">
        <pc:chgData name="Sioned Saer" userId="56a06dd508c3ffa7" providerId="LiveId" clId="{DA1BA5A4-A209-48D2-9747-FE2BEB7A6273}" dt="2022-02-11T15:18:38.882" v="14672" actId="20577"/>
        <pc:sldMkLst>
          <pc:docMk/>
          <pc:sldMk cId="1162234670" sldId="280"/>
        </pc:sldMkLst>
        <pc:spChg chg="del mod">
          <ac:chgData name="Sioned Saer" userId="56a06dd508c3ffa7" providerId="LiveId" clId="{DA1BA5A4-A209-48D2-9747-FE2BEB7A6273}" dt="2022-02-11T11:18:56.482" v="9571" actId="21"/>
          <ac:spMkLst>
            <pc:docMk/>
            <pc:sldMk cId="1162234670" sldId="280"/>
            <ac:spMk id="3" creationId="{00000000-0000-0000-0000-000000000000}"/>
          </ac:spMkLst>
        </pc:spChg>
        <pc:spChg chg="add mod ord">
          <ac:chgData name="Sioned Saer" userId="56a06dd508c3ffa7" providerId="LiveId" clId="{DA1BA5A4-A209-48D2-9747-FE2BEB7A6273}" dt="2022-02-11T15:18:38.882" v="14672" actId="20577"/>
          <ac:spMkLst>
            <pc:docMk/>
            <pc:sldMk cId="1162234670" sldId="280"/>
            <ac:spMk id="4" creationId="{4713815B-0508-443A-96D6-8510787DB537}"/>
          </ac:spMkLst>
        </pc:spChg>
        <pc:picChg chg="mod">
          <ac:chgData name="Sioned Saer" userId="56a06dd508c3ffa7" providerId="LiveId" clId="{DA1BA5A4-A209-48D2-9747-FE2BEB7A6273}" dt="2022-02-11T11:28:26.272" v="9758" actId="1076"/>
          <ac:picMkLst>
            <pc:docMk/>
            <pc:sldMk cId="1162234670" sldId="280"/>
            <ac:picMk id="2052" creationId="{00000000-0000-0000-0000-000000000000}"/>
          </ac:picMkLst>
        </pc:picChg>
        <pc:picChg chg="mod">
          <ac:chgData name="Sioned Saer" userId="56a06dd508c3ffa7" providerId="LiveId" clId="{DA1BA5A4-A209-48D2-9747-FE2BEB7A6273}" dt="2022-02-11T11:27:05.957" v="9743" actId="1076"/>
          <ac:picMkLst>
            <pc:docMk/>
            <pc:sldMk cId="1162234670" sldId="280"/>
            <ac:picMk id="2055" creationId="{00000000-0000-0000-0000-000000000000}"/>
          </ac:picMkLst>
        </pc:picChg>
        <pc:picChg chg="mod">
          <ac:chgData name="Sioned Saer" userId="56a06dd508c3ffa7" providerId="LiveId" clId="{DA1BA5A4-A209-48D2-9747-FE2BEB7A6273}" dt="2022-02-11T11:24:40.558" v="9727" actId="1076"/>
          <ac:picMkLst>
            <pc:docMk/>
            <pc:sldMk cId="1162234670" sldId="280"/>
            <ac:picMk id="2057" creationId="{00000000-0000-0000-0000-000000000000}"/>
          </ac:picMkLst>
        </pc:picChg>
        <pc:picChg chg="mod">
          <ac:chgData name="Sioned Saer" userId="56a06dd508c3ffa7" providerId="LiveId" clId="{DA1BA5A4-A209-48D2-9747-FE2BEB7A6273}" dt="2022-02-11T11:28:34.576" v="9761" actId="14100"/>
          <ac:picMkLst>
            <pc:docMk/>
            <pc:sldMk cId="1162234670" sldId="280"/>
            <ac:picMk id="2059" creationId="{00000000-0000-0000-0000-000000000000}"/>
          </ac:picMkLst>
        </pc:picChg>
        <pc:picChg chg="mod">
          <ac:chgData name="Sioned Saer" userId="56a06dd508c3ffa7" providerId="LiveId" clId="{DA1BA5A4-A209-48D2-9747-FE2BEB7A6273}" dt="2022-02-11T11:28:29.869" v="9759" actId="1076"/>
          <ac:picMkLst>
            <pc:docMk/>
            <pc:sldMk cId="1162234670" sldId="280"/>
            <ac:picMk id="2060" creationId="{00000000-0000-0000-0000-000000000000}"/>
          </ac:picMkLst>
        </pc:picChg>
        <pc:picChg chg="mod">
          <ac:chgData name="Sioned Saer" userId="56a06dd508c3ffa7" providerId="LiveId" clId="{DA1BA5A4-A209-48D2-9747-FE2BEB7A6273}" dt="2022-02-11T11:27:50.568" v="9751" actId="167"/>
          <ac:picMkLst>
            <pc:docMk/>
            <pc:sldMk cId="1162234670" sldId="280"/>
            <ac:picMk id="2061" creationId="{00000000-0000-0000-0000-000000000000}"/>
          </ac:picMkLst>
        </pc:picChg>
        <pc:picChg chg="add mod">
          <ac:chgData name="Sioned Saer" userId="56a06dd508c3ffa7" providerId="LiveId" clId="{DA1BA5A4-A209-48D2-9747-FE2BEB7A6273}" dt="2022-02-11T11:27:55.142" v="9752" actId="167"/>
          <ac:picMkLst>
            <pc:docMk/>
            <pc:sldMk cId="1162234670" sldId="280"/>
            <ac:picMk id="3074" creationId="{EE6FD328-B55B-425F-8FED-CC75CC0FC3F3}"/>
          </ac:picMkLst>
        </pc:picChg>
        <pc:picChg chg="add mod">
          <ac:chgData name="Sioned Saer" userId="56a06dd508c3ffa7" providerId="LiveId" clId="{DA1BA5A4-A209-48D2-9747-FE2BEB7A6273}" dt="2022-02-11T11:26:57.843" v="9740" actId="1076"/>
          <ac:picMkLst>
            <pc:docMk/>
            <pc:sldMk cId="1162234670" sldId="280"/>
            <ac:picMk id="3076" creationId="{0402FCAB-7659-4510-AFAD-9FA041387A7A}"/>
          </ac:picMkLst>
        </pc:picChg>
        <pc:picChg chg="add mod">
          <ac:chgData name="Sioned Saer" userId="56a06dd508c3ffa7" providerId="LiveId" clId="{DA1BA5A4-A209-48D2-9747-FE2BEB7A6273}" dt="2022-02-11T11:28:19.695" v="9757" actId="1076"/>
          <ac:picMkLst>
            <pc:docMk/>
            <pc:sldMk cId="1162234670" sldId="280"/>
            <ac:picMk id="3078" creationId="{26D02B53-51FB-4D2B-B8EC-E9237B99C12C}"/>
          </ac:picMkLst>
        </pc:picChg>
      </pc:sldChg>
      <pc:sldChg chg="modSp mod">
        <pc:chgData name="Sioned Saer" userId="56a06dd508c3ffa7" providerId="LiveId" clId="{DA1BA5A4-A209-48D2-9747-FE2BEB7A6273}" dt="2022-02-11T12:44:18.896" v="12427" actId="255"/>
        <pc:sldMkLst>
          <pc:docMk/>
          <pc:sldMk cId="2417006755" sldId="282"/>
        </pc:sldMkLst>
        <pc:spChg chg="mod">
          <ac:chgData name="Sioned Saer" userId="56a06dd508c3ffa7" providerId="LiveId" clId="{DA1BA5A4-A209-48D2-9747-FE2BEB7A6273}" dt="2022-02-11T12:44:18.896" v="12427" actId="255"/>
          <ac:spMkLst>
            <pc:docMk/>
            <pc:sldMk cId="2417006755" sldId="282"/>
            <ac:spMk id="2" creationId="{00000000-0000-0000-0000-000000000000}"/>
          </ac:spMkLst>
        </pc:spChg>
      </pc:sldChg>
      <pc:sldChg chg="addSp modSp mod setBg modNotesTx">
        <pc:chgData name="Sioned Saer" userId="56a06dd508c3ffa7" providerId="LiveId" clId="{DA1BA5A4-A209-48D2-9747-FE2BEB7A6273}" dt="2022-02-11T12:44:57.295" v="12434" actId="20577"/>
        <pc:sldMkLst>
          <pc:docMk/>
          <pc:sldMk cId="1071321616" sldId="285"/>
        </pc:sldMkLst>
        <pc:spChg chg="mod">
          <ac:chgData name="Sioned Saer" userId="56a06dd508c3ffa7" providerId="LiveId" clId="{DA1BA5A4-A209-48D2-9747-FE2BEB7A6273}" dt="2022-02-11T12:44:57.295" v="12434" actId="20577"/>
          <ac:spMkLst>
            <pc:docMk/>
            <pc:sldMk cId="1071321616" sldId="285"/>
            <ac:spMk id="2" creationId="{00000000-0000-0000-0000-000000000000}"/>
          </ac:spMkLst>
        </pc:spChg>
        <pc:spChg chg="add">
          <ac:chgData name="Sioned Saer" userId="56a06dd508c3ffa7" providerId="LiveId" clId="{DA1BA5A4-A209-48D2-9747-FE2BEB7A6273}" dt="2022-02-11T11:31:38.529" v="10081" actId="26606"/>
          <ac:spMkLst>
            <pc:docMk/>
            <pc:sldMk cId="1071321616" sldId="285"/>
            <ac:spMk id="15" creationId="{72018E1B-E0B9-4440-AFF3-4112E50A2763}"/>
          </ac:spMkLst>
        </pc:spChg>
        <pc:picChg chg="mod ord">
          <ac:chgData name="Sioned Saer" userId="56a06dd508c3ffa7" providerId="LiveId" clId="{DA1BA5A4-A209-48D2-9747-FE2BEB7A6273}" dt="2022-02-11T11:31:38.529" v="10081" actId="26606"/>
          <ac:picMkLst>
            <pc:docMk/>
            <pc:sldMk cId="1071321616" sldId="285"/>
            <ac:picMk id="4"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5"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7"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8"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9"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10" creationId="{00000000-0000-0000-0000-000000000000}"/>
          </ac:picMkLst>
        </pc:picChg>
      </pc:sldChg>
      <pc:sldChg chg="modSp mod modNotesTx">
        <pc:chgData name="Sioned Saer" userId="56a06dd508c3ffa7" providerId="LiveId" clId="{DA1BA5A4-A209-48D2-9747-FE2BEB7A6273}" dt="2022-02-12T10:28:15.674" v="22843" actId="113"/>
        <pc:sldMkLst>
          <pc:docMk/>
          <pc:sldMk cId="1846019856" sldId="286"/>
        </pc:sldMkLst>
        <pc:spChg chg="mod">
          <ac:chgData name="Sioned Saer" userId="56a06dd508c3ffa7" providerId="LiveId" clId="{DA1BA5A4-A209-48D2-9747-FE2BEB7A6273}" dt="2022-02-12T10:28:15.674" v="22843" actId="113"/>
          <ac:spMkLst>
            <pc:docMk/>
            <pc:sldMk cId="1846019856" sldId="286"/>
            <ac:spMk id="5" creationId="{00000000-0000-0000-0000-000000000000}"/>
          </ac:spMkLst>
        </pc:spChg>
      </pc:sldChg>
      <pc:sldChg chg="modSp mod modNotesTx">
        <pc:chgData name="Sioned Saer" userId="56a06dd508c3ffa7" providerId="LiveId" clId="{DA1BA5A4-A209-48D2-9747-FE2BEB7A6273}" dt="2022-02-12T10:28:43.754" v="22850" actId="27636"/>
        <pc:sldMkLst>
          <pc:docMk/>
          <pc:sldMk cId="895809844" sldId="287"/>
        </pc:sldMkLst>
        <pc:spChg chg="mod">
          <ac:chgData name="Sioned Saer" userId="56a06dd508c3ffa7" providerId="LiveId" clId="{DA1BA5A4-A209-48D2-9747-FE2BEB7A6273}" dt="2022-02-12T10:28:43.754" v="22850" actId="27636"/>
          <ac:spMkLst>
            <pc:docMk/>
            <pc:sldMk cId="895809844" sldId="287"/>
            <ac:spMk id="3" creationId="{00000000-0000-0000-0000-000000000000}"/>
          </ac:spMkLst>
        </pc:spChg>
      </pc:sldChg>
      <pc:sldChg chg="modSp mod modNotesTx">
        <pc:chgData name="Sioned Saer" userId="56a06dd508c3ffa7" providerId="LiveId" clId="{DA1BA5A4-A209-48D2-9747-FE2BEB7A6273}" dt="2022-02-11T17:04:00.481" v="19690" actId="113"/>
        <pc:sldMkLst>
          <pc:docMk/>
          <pc:sldMk cId="3724329227" sldId="289"/>
        </pc:sldMkLst>
        <pc:spChg chg="mod">
          <ac:chgData name="Sioned Saer" userId="56a06dd508c3ffa7" providerId="LiveId" clId="{DA1BA5A4-A209-48D2-9747-FE2BEB7A6273}" dt="2022-02-11T12:50:07.104" v="12771" actId="2711"/>
          <ac:spMkLst>
            <pc:docMk/>
            <pc:sldMk cId="3724329227" sldId="289"/>
            <ac:spMk id="2" creationId="{00000000-0000-0000-0000-000000000000}"/>
          </ac:spMkLst>
        </pc:spChg>
        <pc:spChg chg="mod">
          <ac:chgData name="Sioned Saer" userId="56a06dd508c3ffa7" providerId="LiveId" clId="{DA1BA5A4-A209-48D2-9747-FE2BEB7A6273}" dt="2022-02-11T15:20:04.374" v="14696" actId="14100"/>
          <ac:spMkLst>
            <pc:docMk/>
            <pc:sldMk cId="3724329227" sldId="289"/>
            <ac:spMk id="3" creationId="{00000000-0000-0000-0000-000000000000}"/>
          </ac:spMkLst>
        </pc:spChg>
        <pc:spChg chg="mod">
          <ac:chgData name="Sioned Saer" userId="56a06dd508c3ffa7" providerId="LiveId" clId="{DA1BA5A4-A209-48D2-9747-FE2BEB7A6273}" dt="2022-02-11T15:20:07.156" v="14697" actId="14100"/>
          <ac:spMkLst>
            <pc:docMk/>
            <pc:sldMk cId="3724329227" sldId="289"/>
            <ac:spMk id="4" creationId="{00000000-0000-0000-0000-000000000000}"/>
          </ac:spMkLst>
        </pc:spChg>
      </pc:sldChg>
      <pc:sldChg chg="modSp mod modNotesTx">
        <pc:chgData name="Sioned Saer" userId="56a06dd508c3ffa7" providerId="LiveId" clId="{DA1BA5A4-A209-48D2-9747-FE2BEB7A6273}" dt="2022-02-11T17:13:15.387" v="20658" actId="6549"/>
        <pc:sldMkLst>
          <pc:docMk/>
          <pc:sldMk cId="1874855589" sldId="292"/>
        </pc:sldMkLst>
        <pc:spChg chg="mod">
          <ac:chgData name="Sioned Saer" userId="56a06dd508c3ffa7" providerId="LiveId" clId="{DA1BA5A4-A209-48D2-9747-FE2BEB7A6273}" dt="2022-02-11T12:53:01.336" v="12888" actId="14100"/>
          <ac:spMkLst>
            <pc:docMk/>
            <pc:sldMk cId="1874855589" sldId="292"/>
            <ac:spMk id="5" creationId="{00000000-0000-0000-0000-000000000000}"/>
          </ac:spMkLst>
        </pc:spChg>
        <pc:spChg chg="mod">
          <ac:chgData name="Sioned Saer" userId="56a06dd508c3ffa7" providerId="LiveId" clId="{DA1BA5A4-A209-48D2-9747-FE2BEB7A6273}" dt="2022-02-11T12:52:57.201" v="12887" actId="27636"/>
          <ac:spMkLst>
            <pc:docMk/>
            <pc:sldMk cId="1874855589" sldId="292"/>
            <ac:spMk id="6" creationId="{00000000-0000-0000-0000-000000000000}"/>
          </ac:spMkLst>
        </pc:spChg>
      </pc:sldChg>
      <pc:sldChg chg="del">
        <pc:chgData name="Sioned Saer" userId="56a06dd508c3ffa7" providerId="LiveId" clId="{DA1BA5A4-A209-48D2-9747-FE2BEB7A6273}" dt="2022-02-09T14:24:52.717" v="117" actId="47"/>
        <pc:sldMkLst>
          <pc:docMk/>
          <pc:sldMk cId="2537132476" sldId="297"/>
        </pc:sldMkLst>
      </pc:sldChg>
      <pc:sldChg chg="del">
        <pc:chgData name="Sioned Saer" userId="56a06dd508c3ffa7" providerId="LiveId" clId="{DA1BA5A4-A209-48D2-9747-FE2BEB7A6273}" dt="2022-02-09T14:24:53.530" v="118" actId="47"/>
        <pc:sldMkLst>
          <pc:docMk/>
          <pc:sldMk cId="4160380148" sldId="298"/>
        </pc:sldMkLst>
      </pc:sldChg>
      <pc:sldChg chg="del">
        <pc:chgData name="Sioned Saer" userId="56a06dd508c3ffa7" providerId="LiveId" clId="{DA1BA5A4-A209-48D2-9747-FE2BEB7A6273}" dt="2022-02-09T14:24:54.475" v="119" actId="47"/>
        <pc:sldMkLst>
          <pc:docMk/>
          <pc:sldMk cId="3738139324" sldId="299"/>
        </pc:sldMkLst>
      </pc:sldChg>
      <pc:sldChg chg="modSp mod">
        <pc:chgData name="Sioned Saer" userId="56a06dd508c3ffa7" providerId="LiveId" clId="{DA1BA5A4-A209-48D2-9747-FE2BEB7A6273}" dt="2022-02-11T16:10:03.240" v="15542" actId="14100"/>
        <pc:sldMkLst>
          <pc:docMk/>
          <pc:sldMk cId="1789605003" sldId="300"/>
        </pc:sldMkLst>
        <pc:spChg chg="mod">
          <ac:chgData name="Sioned Saer" userId="56a06dd508c3ffa7" providerId="LiveId" clId="{DA1BA5A4-A209-48D2-9747-FE2BEB7A6273}" dt="2022-02-11T15:52:02.143" v="15090" actId="2711"/>
          <ac:spMkLst>
            <pc:docMk/>
            <pc:sldMk cId="1789605003" sldId="300"/>
            <ac:spMk id="2" creationId="{00000000-0000-0000-0000-000000000000}"/>
          </ac:spMkLst>
        </pc:spChg>
        <pc:spChg chg="mod">
          <ac:chgData name="Sioned Saer" userId="56a06dd508c3ffa7" providerId="LiveId" clId="{DA1BA5A4-A209-48D2-9747-FE2BEB7A6273}" dt="2022-02-11T16:10:03.240" v="15542" actId="14100"/>
          <ac:spMkLst>
            <pc:docMk/>
            <pc:sldMk cId="1789605003" sldId="300"/>
            <ac:spMk id="3" creationId="{00000000-0000-0000-0000-000000000000}"/>
          </ac:spMkLst>
        </pc:spChg>
      </pc:sldChg>
      <pc:sldChg chg="del">
        <pc:chgData name="Sioned Saer" userId="56a06dd508c3ffa7" providerId="LiveId" clId="{DA1BA5A4-A209-48D2-9747-FE2BEB7A6273}" dt="2022-02-09T14:24:56.238" v="120" actId="47"/>
        <pc:sldMkLst>
          <pc:docMk/>
          <pc:sldMk cId="2959407455" sldId="300"/>
        </pc:sldMkLst>
      </pc:sldChg>
      <pc:sldChg chg="del">
        <pc:chgData name="Sioned Saer" userId="56a06dd508c3ffa7" providerId="LiveId" clId="{DA1BA5A4-A209-48D2-9747-FE2BEB7A6273}" dt="2022-02-09T14:24:59.498" v="121" actId="47"/>
        <pc:sldMkLst>
          <pc:docMk/>
          <pc:sldMk cId="2633488196" sldId="301"/>
        </pc:sldMkLst>
      </pc:sldChg>
      <pc:sldChg chg="modSp mod ord">
        <pc:chgData name="Sioned Saer" userId="56a06dd508c3ffa7" providerId="LiveId" clId="{DA1BA5A4-A209-48D2-9747-FE2BEB7A6273}" dt="2022-02-11T12:09:24.334" v="11545"/>
        <pc:sldMkLst>
          <pc:docMk/>
          <pc:sldMk cId="2838095205" sldId="301"/>
        </pc:sldMkLst>
        <pc:spChg chg="mod">
          <ac:chgData name="Sioned Saer" userId="56a06dd508c3ffa7" providerId="LiveId" clId="{DA1BA5A4-A209-48D2-9747-FE2BEB7A6273}" dt="2022-02-11T12:09:16.603" v="11543" actId="27636"/>
          <ac:spMkLst>
            <pc:docMk/>
            <pc:sldMk cId="2838095205" sldId="301"/>
            <ac:spMk id="3" creationId="{00000000-0000-0000-0000-000000000000}"/>
          </ac:spMkLst>
        </pc:spChg>
        <pc:spChg chg="mod">
          <ac:chgData name="Sioned Saer" userId="56a06dd508c3ffa7" providerId="LiveId" clId="{DA1BA5A4-A209-48D2-9747-FE2BEB7A6273}" dt="2022-02-11T09:14:35.003" v="2259" actId="20577"/>
          <ac:spMkLst>
            <pc:docMk/>
            <pc:sldMk cId="2838095205" sldId="301"/>
            <ac:spMk id="17410" creationId="{00000000-0000-0000-0000-000000000000}"/>
          </ac:spMkLst>
        </pc:spChg>
      </pc:sldChg>
      <pc:sldChg chg="del">
        <pc:chgData name="Sioned Saer" userId="56a06dd508c3ffa7" providerId="LiveId" clId="{DA1BA5A4-A209-48D2-9747-FE2BEB7A6273}" dt="2022-02-09T14:33:17.079" v="755" actId="47"/>
        <pc:sldMkLst>
          <pc:docMk/>
          <pc:sldMk cId="1925726601" sldId="302"/>
        </pc:sldMkLst>
      </pc:sldChg>
      <pc:sldChg chg="modSp mod">
        <pc:chgData name="Sioned Saer" userId="56a06dd508c3ffa7" providerId="LiveId" clId="{DA1BA5A4-A209-48D2-9747-FE2BEB7A6273}" dt="2022-02-11T09:19:47.338" v="2668" actId="113"/>
        <pc:sldMkLst>
          <pc:docMk/>
          <pc:sldMk cId="3750503405" sldId="304"/>
        </pc:sldMkLst>
        <pc:spChg chg="mod">
          <ac:chgData name="Sioned Saer" userId="56a06dd508c3ffa7" providerId="LiveId" clId="{DA1BA5A4-A209-48D2-9747-FE2BEB7A6273}" dt="2022-02-11T09:19:44.152" v="2667" actId="113"/>
          <ac:spMkLst>
            <pc:docMk/>
            <pc:sldMk cId="3750503405" sldId="304"/>
            <ac:spMk id="17411" creationId="{00000000-0000-0000-0000-000000000000}"/>
          </ac:spMkLst>
        </pc:spChg>
        <pc:spChg chg="mod">
          <ac:chgData name="Sioned Saer" userId="56a06dd508c3ffa7" providerId="LiveId" clId="{DA1BA5A4-A209-48D2-9747-FE2BEB7A6273}" dt="2022-02-11T09:19:47.338" v="2668" actId="113"/>
          <ac:spMkLst>
            <pc:docMk/>
            <pc:sldMk cId="3750503405" sldId="304"/>
            <ac:spMk id="17412" creationId="{00000000-0000-0000-0000-000000000000}"/>
          </ac:spMkLst>
        </pc:spChg>
      </pc:sldChg>
      <pc:sldChg chg="modSp mod">
        <pc:chgData name="Sioned Saer" userId="56a06dd508c3ffa7" providerId="LiveId" clId="{DA1BA5A4-A209-48D2-9747-FE2BEB7A6273}" dt="2022-02-09T14:20:53.245" v="1" actId="14100"/>
        <pc:sldMkLst>
          <pc:docMk/>
          <pc:sldMk cId="1242399537" sldId="305"/>
        </pc:sldMkLst>
        <pc:spChg chg="mod">
          <ac:chgData name="Sioned Saer" userId="56a06dd508c3ffa7" providerId="LiveId" clId="{DA1BA5A4-A209-48D2-9747-FE2BEB7A6273}" dt="2022-02-09T14:20:53.245" v="1" actId="14100"/>
          <ac:spMkLst>
            <pc:docMk/>
            <pc:sldMk cId="1242399537" sldId="305"/>
            <ac:spMk id="3" creationId="{00000000-0000-0000-0000-000000000000}"/>
          </ac:spMkLst>
        </pc:spChg>
      </pc:sldChg>
      <pc:sldChg chg="modSp mod">
        <pc:chgData name="Sioned Saer" userId="56a06dd508c3ffa7" providerId="LiveId" clId="{DA1BA5A4-A209-48D2-9747-FE2BEB7A6273}" dt="2022-02-11T09:10:18.787" v="1998" actId="1076"/>
        <pc:sldMkLst>
          <pc:docMk/>
          <pc:sldMk cId="1578916693" sldId="307"/>
        </pc:sldMkLst>
        <pc:spChg chg="mod">
          <ac:chgData name="Sioned Saer" userId="56a06dd508c3ffa7" providerId="LiveId" clId="{DA1BA5A4-A209-48D2-9747-FE2BEB7A6273}" dt="2022-02-11T09:10:18.787" v="1998" actId="1076"/>
          <ac:spMkLst>
            <pc:docMk/>
            <pc:sldMk cId="1578916693" sldId="307"/>
            <ac:spMk id="5122" creationId="{00000000-0000-0000-0000-000000000000}"/>
          </ac:spMkLst>
        </pc:spChg>
        <pc:spChg chg="mod">
          <ac:chgData name="Sioned Saer" userId="56a06dd508c3ffa7" providerId="LiveId" clId="{DA1BA5A4-A209-48D2-9747-FE2BEB7A6273}" dt="2022-02-11T09:09:54.773" v="1994" actId="14100"/>
          <ac:spMkLst>
            <pc:docMk/>
            <pc:sldMk cId="1578916693" sldId="307"/>
            <ac:spMk id="5123" creationId="{00000000-0000-0000-0000-000000000000}"/>
          </ac:spMkLst>
        </pc:spChg>
        <pc:spChg chg="mod">
          <ac:chgData name="Sioned Saer" userId="56a06dd508c3ffa7" providerId="LiveId" clId="{DA1BA5A4-A209-48D2-9747-FE2BEB7A6273}" dt="2022-02-11T09:10:00.027" v="1995" actId="14100"/>
          <ac:spMkLst>
            <pc:docMk/>
            <pc:sldMk cId="1578916693" sldId="307"/>
            <ac:spMk id="5124" creationId="{00000000-0000-0000-0000-000000000000}"/>
          </ac:spMkLst>
        </pc:spChg>
      </pc:sldChg>
      <pc:sldChg chg="del">
        <pc:chgData name="Sioned Saer" userId="56a06dd508c3ffa7" providerId="LiveId" clId="{DA1BA5A4-A209-48D2-9747-FE2BEB7A6273}" dt="2022-02-09T14:24:51.552" v="116" actId="47"/>
        <pc:sldMkLst>
          <pc:docMk/>
          <pc:sldMk cId="1198542892" sldId="308"/>
        </pc:sldMkLst>
      </pc:sldChg>
      <pc:sldChg chg="modSp mod">
        <pc:chgData name="Sioned Saer" userId="56a06dd508c3ffa7" providerId="LiveId" clId="{DA1BA5A4-A209-48D2-9747-FE2BEB7A6273}" dt="2022-02-11T12:32:13.925" v="12188" actId="2711"/>
        <pc:sldMkLst>
          <pc:docMk/>
          <pc:sldMk cId="357318199" sldId="309"/>
        </pc:sldMkLst>
        <pc:spChg chg="mod">
          <ac:chgData name="Sioned Saer" userId="56a06dd508c3ffa7" providerId="LiveId" clId="{DA1BA5A4-A209-48D2-9747-FE2BEB7A6273}" dt="2022-02-11T12:32:03.857" v="12187" actId="2711"/>
          <ac:spMkLst>
            <pc:docMk/>
            <pc:sldMk cId="357318199" sldId="309"/>
            <ac:spMk id="2" creationId="{00000000-0000-0000-0000-000000000000}"/>
          </ac:spMkLst>
        </pc:spChg>
        <pc:spChg chg="mod">
          <ac:chgData name="Sioned Saer" userId="56a06dd508c3ffa7" providerId="LiveId" clId="{DA1BA5A4-A209-48D2-9747-FE2BEB7A6273}" dt="2022-02-11T12:32:13.925" v="12188" actId="2711"/>
          <ac:spMkLst>
            <pc:docMk/>
            <pc:sldMk cId="357318199" sldId="309"/>
            <ac:spMk id="4" creationId="{00000000-0000-0000-0000-000000000000}"/>
          </ac:spMkLst>
        </pc:spChg>
      </pc:sldChg>
      <pc:sldChg chg="modSp mod">
        <pc:chgData name="Sioned Saer" userId="56a06dd508c3ffa7" providerId="LiveId" clId="{DA1BA5A4-A209-48D2-9747-FE2BEB7A6273}" dt="2022-02-11T12:02:01.541" v="11091" actId="27636"/>
        <pc:sldMkLst>
          <pc:docMk/>
          <pc:sldMk cId="1620028189" sldId="310"/>
        </pc:sldMkLst>
        <pc:spChg chg="mod">
          <ac:chgData name="Sioned Saer" userId="56a06dd508c3ffa7" providerId="LiveId" clId="{DA1BA5A4-A209-48D2-9747-FE2BEB7A6273}" dt="2022-02-11T12:01:51.319" v="11088" actId="2711"/>
          <ac:spMkLst>
            <pc:docMk/>
            <pc:sldMk cId="1620028189" sldId="310"/>
            <ac:spMk id="2" creationId="{00000000-0000-0000-0000-000000000000}"/>
          </ac:spMkLst>
        </pc:spChg>
        <pc:spChg chg="mod">
          <ac:chgData name="Sioned Saer" userId="56a06dd508c3ffa7" providerId="LiveId" clId="{DA1BA5A4-A209-48D2-9747-FE2BEB7A6273}" dt="2022-02-11T12:02:01.541" v="11091" actId="27636"/>
          <ac:spMkLst>
            <pc:docMk/>
            <pc:sldMk cId="1620028189" sldId="310"/>
            <ac:spMk id="3" creationId="{00000000-0000-0000-0000-000000000000}"/>
          </ac:spMkLst>
        </pc:spChg>
      </pc:sldChg>
      <pc:sldChg chg="modSp mod">
        <pc:chgData name="Sioned Saer" userId="56a06dd508c3ffa7" providerId="LiveId" clId="{DA1BA5A4-A209-48D2-9747-FE2BEB7A6273}" dt="2022-02-11T09:21:14.551" v="2741" actId="20577"/>
        <pc:sldMkLst>
          <pc:docMk/>
          <pc:sldMk cId="1541283643" sldId="312"/>
        </pc:sldMkLst>
        <pc:spChg chg="mod">
          <ac:chgData name="Sioned Saer" userId="56a06dd508c3ffa7" providerId="LiveId" clId="{DA1BA5A4-A209-48D2-9747-FE2BEB7A6273}" dt="2022-02-09T14:35:49.771" v="760" actId="27636"/>
          <ac:spMkLst>
            <pc:docMk/>
            <pc:sldMk cId="1541283643" sldId="312"/>
            <ac:spMk id="2" creationId="{00000000-0000-0000-0000-000000000000}"/>
          </ac:spMkLst>
        </pc:spChg>
        <pc:spChg chg="mod">
          <ac:chgData name="Sioned Saer" userId="56a06dd508c3ffa7" providerId="LiveId" clId="{DA1BA5A4-A209-48D2-9747-FE2BEB7A6273}" dt="2022-02-11T09:21:14.551" v="2741" actId="20577"/>
          <ac:spMkLst>
            <pc:docMk/>
            <pc:sldMk cId="1541283643" sldId="312"/>
            <ac:spMk id="3" creationId="{00000000-0000-0000-0000-000000000000}"/>
          </ac:spMkLst>
        </pc:spChg>
        <pc:spChg chg="mod">
          <ac:chgData name="Sioned Saer" userId="56a06dd508c3ffa7" providerId="LiveId" clId="{DA1BA5A4-A209-48D2-9747-FE2BEB7A6273}" dt="2022-02-09T14:39:28.819" v="1105" actId="6549"/>
          <ac:spMkLst>
            <pc:docMk/>
            <pc:sldMk cId="1541283643" sldId="312"/>
            <ac:spMk id="4" creationId="{00000000-0000-0000-0000-000000000000}"/>
          </ac:spMkLst>
        </pc:spChg>
      </pc:sldChg>
      <pc:sldChg chg="modSp mod modNotesTx">
        <pc:chgData name="Sioned Saer" userId="56a06dd508c3ffa7" providerId="LiveId" clId="{DA1BA5A4-A209-48D2-9747-FE2BEB7A6273}" dt="2022-02-12T10:04:03.248" v="21393" actId="20577"/>
        <pc:sldMkLst>
          <pc:docMk/>
          <pc:sldMk cId="1591034688" sldId="313"/>
        </pc:sldMkLst>
        <pc:spChg chg="mod">
          <ac:chgData name="Sioned Saer" userId="56a06dd508c3ffa7" providerId="LiveId" clId="{DA1BA5A4-A209-48D2-9747-FE2BEB7A6273}" dt="2022-02-09T14:22:52.127" v="71" actId="20577"/>
          <ac:spMkLst>
            <pc:docMk/>
            <pc:sldMk cId="1591034688" sldId="313"/>
            <ac:spMk id="2" creationId="{00000000-0000-0000-0000-000000000000}"/>
          </ac:spMkLst>
        </pc:spChg>
        <pc:spChg chg="mod">
          <ac:chgData name="Sioned Saer" userId="56a06dd508c3ffa7" providerId="LiveId" clId="{DA1BA5A4-A209-48D2-9747-FE2BEB7A6273}" dt="2022-02-09T14:21:44.731" v="58" actId="20577"/>
          <ac:spMkLst>
            <pc:docMk/>
            <pc:sldMk cId="1591034688" sldId="313"/>
            <ac:spMk id="3" creationId="{00000000-0000-0000-0000-000000000000}"/>
          </ac:spMkLst>
        </pc:spChg>
        <pc:spChg chg="mod">
          <ac:chgData name="Sioned Saer" userId="56a06dd508c3ffa7" providerId="LiveId" clId="{DA1BA5A4-A209-48D2-9747-FE2BEB7A6273}" dt="2022-02-09T14:21:49.444" v="59" actId="20577"/>
          <ac:spMkLst>
            <pc:docMk/>
            <pc:sldMk cId="1591034688" sldId="313"/>
            <ac:spMk id="4" creationId="{00000000-0000-0000-0000-000000000000}"/>
          </ac:spMkLst>
        </pc:spChg>
      </pc:sldChg>
      <pc:sldChg chg="modSp mod modNotesTx">
        <pc:chgData name="Sioned Saer" userId="56a06dd508c3ffa7" providerId="LiveId" clId="{DA1BA5A4-A209-48D2-9747-FE2BEB7A6273}" dt="2022-02-12T10:04:17.371" v="21395" actId="20577"/>
        <pc:sldMkLst>
          <pc:docMk/>
          <pc:sldMk cId="1434744118" sldId="314"/>
        </pc:sldMkLst>
        <pc:spChg chg="mod">
          <ac:chgData name="Sioned Saer" userId="56a06dd508c3ffa7" providerId="LiveId" clId="{DA1BA5A4-A209-48D2-9747-FE2BEB7A6273}" dt="2022-02-09T14:22:42.344" v="67" actId="20577"/>
          <ac:spMkLst>
            <pc:docMk/>
            <pc:sldMk cId="1434744118" sldId="314"/>
            <ac:spMk id="2" creationId="{00000000-0000-0000-0000-000000000000}"/>
          </ac:spMkLst>
        </pc:spChg>
        <pc:spChg chg="mod">
          <ac:chgData name="Sioned Saer" userId="56a06dd508c3ffa7" providerId="LiveId" clId="{DA1BA5A4-A209-48D2-9747-FE2BEB7A6273}" dt="2022-02-09T14:24:14.497" v="114" actId="12"/>
          <ac:spMkLst>
            <pc:docMk/>
            <pc:sldMk cId="1434744118" sldId="314"/>
            <ac:spMk id="3" creationId="{00000000-0000-0000-0000-000000000000}"/>
          </ac:spMkLst>
        </pc:spChg>
        <pc:spChg chg="mod">
          <ac:chgData name="Sioned Saer" userId="56a06dd508c3ffa7" providerId="LiveId" clId="{DA1BA5A4-A209-48D2-9747-FE2BEB7A6273}" dt="2022-02-09T14:24:18.117" v="115" actId="12"/>
          <ac:spMkLst>
            <pc:docMk/>
            <pc:sldMk cId="1434744118" sldId="314"/>
            <ac:spMk id="4" creationId="{00000000-0000-0000-0000-000000000000}"/>
          </ac:spMkLst>
        </pc:spChg>
      </pc:sldChg>
      <pc:sldChg chg="modSp mod modNotesTx">
        <pc:chgData name="Sioned Saer" userId="56a06dd508c3ffa7" providerId="LiveId" clId="{DA1BA5A4-A209-48D2-9747-FE2BEB7A6273}" dt="2022-02-12T10:04:26.539" v="21397" actId="20577"/>
        <pc:sldMkLst>
          <pc:docMk/>
          <pc:sldMk cId="955632249" sldId="315"/>
        </pc:sldMkLst>
        <pc:spChg chg="mod">
          <ac:chgData name="Sioned Saer" userId="56a06dd508c3ffa7" providerId="LiveId" clId="{DA1BA5A4-A209-48D2-9747-FE2BEB7A6273}" dt="2022-02-09T14:23:13.806" v="74" actId="14100"/>
          <ac:spMkLst>
            <pc:docMk/>
            <pc:sldMk cId="955632249" sldId="315"/>
            <ac:spMk id="2" creationId="{00000000-0000-0000-0000-000000000000}"/>
          </ac:spMkLst>
        </pc:spChg>
        <pc:spChg chg="mod">
          <ac:chgData name="Sioned Saer" userId="56a06dd508c3ffa7" providerId="LiveId" clId="{DA1BA5A4-A209-48D2-9747-FE2BEB7A6273}" dt="2022-02-09T14:24:07.673" v="113" actId="14100"/>
          <ac:spMkLst>
            <pc:docMk/>
            <pc:sldMk cId="955632249" sldId="315"/>
            <ac:spMk id="3" creationId="{00000000-0000-0000-0000-000000000000}"/>
          </ac:spMkLst>
        </pc:spChg>
        <pc:spChg chg="mod">
          <ac:chgData name="Sioned Saer" userId="56a06dd508c3ffa7" providerId="LiveId" clId="{DA1BA5A4-A209-48D2-9747-FE2BEB7A6273}" dt="2022-02-09T14:24:03.825" v="112" actId="14100"/>
          <ac:spMkLst>
            <pc:docMk/>
            <pc:sldMk cId="955632249" sldId="315"/>
            <ac:spMk id="4" creationId="{00000000-0000-0000-0000-000000000000}"/>
          </ac:spMkLst>
        </pc:spChg>
      </pc:sldChg>
      <pc:sldChg chg="modSp new mod">
        <pc:chgData name="Sioned Saer" userId="56a06dd508c3ffa7" providerId="LiveId" clId="{DA1BA5A4-A209-48D2-9747-FE2BEB7A6273}" dt="2022-02-11T09:20:17.469" v="2670" actId="13926"/>
        <pc:sldMkLst>
          <pc:docMk/>
          <pc:sldMk cId="548046036" sldId="316"/>
        </pc:sldMkLst>
        <pc:spChg chg="mod">
          <ac:chgData name="Sioned Saer" userId="56a06dd508c3ffa7" providerId="LiveId" clId="{DA1BA5A4-A209-48D2-9747-FE2BEB7A6273}" dt="2022-02-09T14:27:40.372" v="383" actId="20577"/>
          <ac:spMkLst>
            <pc:docMk/>
            <pc:sldMk cId="548046036" sldId="316"/>
            <ac:spMk id="2" creationId="{67424284-62B6-4A0A-9FCE-28EED0AF50C2}"/>
          </ac:spMkLst>
        </pc:spChg>
        <pc:spChg chg="mod">
          <ac:chgData name="Sioned Saer" userId="56a06dd508c3ffa7" providerId="LiveId" clId="{DA1BA5A4-A209-48D2-9747-FE2BEB7A6273}" dt="2022-02-11T09:20:12.739" v="2669" actId="13926"/>
          <ac:spMkLst>
            <pc:docMk/>
            <pc:sldMk cId="548046036" sldId="316"/>
            <ac:spMk id="3" creationId="{A1503DF3-7ABE-4DDB-A53D-319FD3ACED98}"/>
          </ac:spMkLst>
        </pc:spChg>
        <pc:spChg chg="mod">
          <ac:chgData name="Sioned Saer" userId="56a06dd508c3ffa7" providerId="LiveId" clId="{DA1BA5A4-A209-48D2-9747-FE2BEB7A6273}" dt="2022-02-11T09:20:17.469" v="2670" actId="13926"/>
          <ac:spMkLst>
            <pc:docMk/>
            <pc:sldMk cId="548046036" sldId="316"/>
            <ac:spMk id="4" creationId="{EC8CB809-9181-4FB0-9055-7C43AA29DD63}"/>
          </ac:spMkLst>
        </pc:spChg>
      </pc:sldChg>
      <pc:sldChg chg="modSp new mod modNotesTx">
        <pc:chgData name="Sioned Saer" userId="56a06dd508c3ffa7" providerId="LiveId" clId="{DA1BA5A4-A209-48D2-9747-FE2BEB7A6273}" dt="2022-02-11T15:17:07.462" v="14637" actId="6549"/>
        <pc:sldMkLst>
          <pc:docMk/>
          <pc:sldMk cId="1717755504" sldId="317"/>
        </pc:sldMkLst>
        <pc:spChg chg="mod">
          <ac:chgData name="Sioned Saer" userId="56a06dd508c3ffa7" providerId="LiveId" clId="{DA1BA5A4-A209-48D2-9747-FE2BEB7A6273}" dt="2022-02-11T12:11:06.123" v="11686" actId="14100"/>
          <ac:spMkLst>
            <pc:docMk/>
            <pc:sldMk cId="1717755504" sldId="317"/>
            <ac:spMk id="2" creationId="{3CEEC7EA-033E-4EF5-A61C-72F679625310}"/>
          </ac:spMkLst>
        </pc:spChg>
        <pc:spChg chg="mod">
          <ac:chgData name="Sioned Saer" userId="56a06dd508c3ffa7" providerId="LiveId" clId="{DA1BA5A4-A209-48D2-9747-FE2BEB7A6273}" dt="2022-02-11T15:15:59.704" v="14618" actId="113"/>
          <ac:spMkLst>
            <pc:docMk/>
            <pc:sldMk cId="1717755504" sldId="317"/>
            <ac:spMk id="3" creationId="{CB7A1C94-D901-4A97-B538-578BE9D59D5C}"/>
          </ac:spMkLst>
        </pc:spChg>
        <pc:spChg chg="mod">
          <ac:chgData name="Sioned Saer" userId="56a06dd508c3ffa7" providerId="LiveId" clId="{DA1BA5A4-A209-48D2-9747-FE2BEB7A6273}" dt="2022-02-11T15:16:12.702" v="14621" actId="113"/>
          <ac:spMkLst>
            <pc:docMk/>
            <pc:sldMk cId="1717755504" sldId="317"/>
            <ac:spMk id="4" creationId="{07FF0534-4952-41D5-AC10-7CE698B63993}"/>
          </ac:spMkLst>
        </pc:spChg>
      </pc:sldChg>
      <pc:sldChg chg="modSp new mod">
        <pc:chgData name="Sioned Saer" userId="56a06dd508c3ffa7" providerId="LiveId" clId="{DA1BA5A4-A209-48D2-9747-FE2BEB7A6273}" dt="2022-02-11T11:53:30.135" v="10991" actId="20577"/>
        <pc:sldMkLst>
          <pc:docMk/>
          <pc:sldMk cId="3696935436" sldId="318"/>
        </pc:sldMkLst>
        <pc:spChg chg="mod">
          <ac:chgData name="Sioned Saer" userId="56a06dd508c3ffa7" providerId="LiveId" clId="{DA1BA5A4-A209-48D2-9747-FE2BEB7A6273}" dt="2022-02-11T11:48:04.399" v="10759" actId="2711"/>
          <ac:spMkLst>
            <pc:docMk/>
            <pc:sldMk cId="3696935436" sldId="318"/>
            <ac:spMk id="2" creationId="{958F40A4-23F5-4716-ADB8-E2EB6FD7E144}"/>
          </ac:spMkLst>
        </pc:spChg>
        <pc:spChg chg="mod">
          <ac:chgData name="Sioned Saer" userId="56a06dd508c3ffa7" providerId="LiveId" clId="{DA1BA5A4-A209-48D2-9747-FE2BEB7A6273}" dt="2022-02-11T11:49:03.467" v="10812" actId="20577"/>
          <ac:spMkLst>
            <pc:docMk/>
            <pc:sldMk cId="3696935436" sldId="318"/>
            <ac:spMk id="3" creationId="{C98A55ED-D2BE-4C13-AA96-4D6336F5132F}"/>
          </ac:spMkLst>
        </pc:spChg>
        <pc:spChg chg="mod">
          <ac:chgData name="Sioned Saer" userId="56a06dd508c3ffa7" providerId="LiveId" clId="{DA1BA5A4-A209-48D2-9747-FE2BEB7A6273}" dt="2022-02-11T11:53:30.135" v="10991" actId="20577"/>
          <ac:spMkLst>
            <pc:docMk/>
            <pc:sldMk cId="3696935436" sldId="318"/>
            <ac:spMk id="4" creationId="{216026DB-7FC9-48DE-8B31-16AF13AFA6BF}"/>
          </ac:spMkLst>
        </pc:spChg>
      </pc:sldChg>
      <pc:sldChg chg="modSp new mod">
        <pc:chgData name="Sioned Saer" userId="56a06dd508c3ffa7" providerId="LiveId" clId="{DA1BA5A4-A209-48D2-9747-FE2BEB7A6273}" dt="2022-02-11T12:10:32.551" v="11684" actId="6549"/>
        <pc:sldMkLst>
          <pc:docMk/>
          <pc:sldMk cId="646148807" sldId="319"/>
        </pc:sldMkLst>
        <pc:spChg chg="mod">
          <ac:chgData name="Sioned Saer" userId="56a06dd508c3ffa7" providerId="LiveId" clId="{DA1BA5A4-A209-48D2-9747-FE2BEB7A6273}" dt="2022-02-11T09:12:39.439" v="2254" actId="27636"/>
          <ac:spMkLst>
            <pc:docMk/>
            <pc:sldMk cId="646148807" sldId="319"/>
            <ac:spMk id="2" creationId="{D8BB882C-7715-43A5-8DE5-07F25FCF090B}"/>
          </ac:spMkLst>
        </pc:spChg>
        <pc:spChg chg="mod">
          <ac:chgData name="Sioned Saer" userId="56a06dd508c3ffa7" providerId="LiveId" clId="{DA1BA5A4-A209-48D2-9747-FE2BEB7A6273}" dt="2022-02-11T12:10:32.551" v="11684" actId="6549"/>
          <ac:spMkLst>
            <pc:docMk/>
            <pc:sldMk cId="646148807" sldId="319"/>
            <ac:spMk id="3" creationId="{B185BF50-5AF9-4E77-87E7-99BB73CB1DEF}"/>
          </ac:spMkLst>
        </pc:spChg>
        <pc:spChg chg="mod">
          <ac:chgData name="Sioned Saer" userId="56a06dd508c3ffa7" providerId="LiveId" clId="{DA1BA5A4-A209-48D2-9747-FE2BEB7A6273}" dt="2022-02-11T09:19:27.104" v="2666" actId="113"/>
          <ac:spMkLst>
            <pc:docMk/>
            <pc:sldMk cId="646148807" sldId="319"/>
            <ac:spMk id="4" creationId="{233B6080-66E5-4A29-B8DD-720345F2FA9C}"/>
          </ac:spMkLst>
        </pc:spChg>
      </pc:sldChg>
      <pc:sldChg chg="modSp new del mod">
        <pc:chgData name="Sioned Saer" userId="56a06dd508c3ffa7" providerId="LiveId" clId="{DA1BA5A4-A209-48D2-9747-FE2BEB7A6273}" dt="2022-02-09T14:52:45.247" v="1472" actId="47"/>
        <pc:sldMkLst>
          <pc:docMk/>
          <pc:sldMk cId="3140979443" sldId="319"/>
        </pc:sldMkLst>
        <pc:spChg chg="mod">
          <ac:chgData name="Sioned Saer" userId="56a06dd508c3ffa7" providerId="LiveId" clId="{DA1BA5A4-A209-48D2-9747-FE2BEB7A6273}" dt="2022-02-09T14:52:27.658" v="1448" actId="20577"/>
          <ac:spMkLst>
            <pc:docMk/>
            <pc:sldMk cId="3140979443" sldId="319"/>
            <ac:spMk id="2" creationId="{93E0D566-886B-4EE7-A044-5B59CB511194}"/>
          </ac:spMkLst>
        </pc:spChg>
        <pc:spChg chg="mod">
          <ac:chgData name="Sioned Saer" userId="56a06dd508c3ffa7" providerId="LiveId" clId="{DA1BA5A4-A209-48D2-9747-FE2BEB7A6273}" dt="2022-02-09T14:52:39.989" v="1471" actId="20577"/>
          <ac:spMkLst>
            <pc:docMk/>
            <pc:sldMk cId="3140979443" sldId="319"/>
            <ac:spMk id="3" creationId="{6614F057-AFED-451D-9866-0A7CFB234A53}"/>
          </ac:spMkLst>
        </pc:spChg>
      </pc:sldChg>
      <pc:sldChg chg="modSp mod">
        <pc:chgData name="Sioned Saer" userId="56a06dd508c3ffa7" providerId="LiveId" clId="{DA1BA5A4-A209-48D2-9747-FE2BEB7A6273}" dt="2022-02-11T09:17:09.699" v="2353" actId="14100"/>
        <pc:sldMkLst>
          <pc:docMk/>
          <pc:sldMk cId="1959624093" sldId="320"/>
        </pc:sldMkLst>
        <pc:spChg chg="mod">
          <ac:chgData name="Sioned Saer" userId="56a06dd508c3ffa7" providerId="LiveId" clId="{DA1BA5A4-A209-48D2-9747-FE2BEB7A6273}" dt="2022-02-11T09:16:55.140" v="2349" actId="14100"/>
          <ac:spMkLst>
            <pc:docMk/>
            <pc:sldMk cId="1959624093" sldId="320"/>
            <ac:spMk id="2" creationId="{00000000-0000-0000-0000-000000000000}"/>
          </ac:spMkLst>
        </pc:spChg>
        <pc:spChg chg="mod">
          <ac:chgData name="Sioned Saer" userId="56a06dd508c3ffa7" providerId="LiveId" clId="{DA1BA5A4-A209-48D2-9747-FE2BEB7A6273}" dt="2022-02-11T09:17:01.874" v="2351" actId="14100"/>
          <ac:spMkLst>
            <pc:docMk/>
            <pc:sldMk cId="1959624093" sldId="320"/>
            <ac:spMk id="19459" creationId="{00000000-0000-0000-0000-000000000000}"/>
          </ac:spMkLst>
        </pc:spChg>
        <pc:spChg chg="mod">
          <ac:chgData name="Sioned Saer" userId="56a06dd508c3ffa7" providerId="LiveId" clId="{DA1BA5A4-A209-48D2-9747-FE2BEB7A6273}" dt="2022-02-11T09:17:09.699" v="2353" actId="14100"/>
          <ac:spMkLst>
            <pc:docMk/>
            <pc:sldMk cId="1959624093" sldId="320"/>
            <ac:spMk id="19460" creationId="{00000000-0000-0000-0000-000000000000}"/>
          </ac:spMkLst>
        </pc:spChg>
      </pc:sldChg>
      <pc:sldChg chg="addSp delSp modSp new mod chgLayout">
        <pc:chgData name="Sioned Saer" userId="56a06dd508c3ffa7" providerId="LiveId" clId="{DA1BA5A4-A209-48D2-9747-FE2BEB7A6273}" dt="2022-02-11T15:18:11.901" v="14670" actId="20577"/>
        <pc:sldMkLst>
          <pc:docMk/>
          <pc:sldMk cId="1832873891" sldId="321"/>
        </pc:sldMkLst>
        <pc:spChg chg="del">
          <ac:chgData name="Sioned Saer" userId="56a06dd508c3ffa7" providerId="LiveId" clId="{DA1BA5A4-A209-48D2-9747-FE2BEB7A6273}" dt="2022-02-11T11:00:54.364" v="8813" actId="700"/>
          <ac:spMkLst>
            <pc:docMk/>
            <pc:sldMk cId="1832873891" sldId="321"/>
            <ac:spMk id="2" creationId="{B46A9AFB-35DB-4565-B46B-E5663AEEA31D}"/>
          </ac:spMkLst>
        </pc:spChg>
        <pc:spChg chg="del">
          <ac:chgData name="Sioned Saer" userId="56a06dd508c3ffa7" providerId="LiveId" clId="{DA1BA5A4-A209-48D2-9747-FE2BEB7A6273}" dt="2022-02-11T11:00:54.364" v="8813" actId="700"/>
          <ac:spMkLst>
            <pc:docMk/>
            <pc:sldMk cId="1832873891" sldId="321"/>
            <ac:spMk id="3" creationId="{7607DD5D-2D21-40EE-9FB3-184EA7845386}"/>
          </ac:spMkLst>
        </pc:spChg>
        <pc:spChg chg="del">
          <ac:chgData name="Sioned Saer" userId="56a06dd508c3ffa7" providerId="LiveId" clId="{DA1BA5A4-A209-48D2-9747-FE2BEB7A6273}" dt="2022-02-11T11:00:54.364" v="8813" actId="700"/>
          <ac:spMkLst>
            <pc:docMk/>
            <pc:sldMk cId="1832873891" sldId="321"/>
            <ac:spMk id="4" creationId="{A6CF3FF2-6A4D-4F69-9195-026C348716EF}"/>
          </ac:spMkLst>
        </pc:spChg>
        <pc:spChg chg="add mod ord">
          <ac:chgData name="Sioned Saer" userId="56a06dd508c3ffa7" providerId="LiveId" clId="{DA1BA5A4-A209-48D2-9747-FE2BEB7A6273}" dt="2022-02-11T11:00:54.364" v="8813" actId="700"/>
          <ac:spMkLst>
            <pc:docMk/>
            <pc:sldMk cId="1832873891" sldId="321"/>
            <ac:spMk id="5" creationId="{ABBC137A-B341-47D3-B002-6F3F1634214D}"/>
          </ac:spMkLst>
        </pc:spChg>
        <pc:spChg chg="add mod ord">
          <ac:chgData name="Sioned Saer" userId="56a06dd508c3ffa7" providerId="LiveId" clId="{DA1BA5A4-A209-48D2-9747-FE2BEB7A6273}" dt="2022-02-11T15:18:11.901" v="14670" actId="20577"/>
          <ac:spMkLst>
            <pc:docMk/>
            <pc:sldMk cId="1832873891" sldId="321"/>
            <ac:spMk id="6" creationId="{0181E105-820A-4403-BDAE-403F7E65364A}"/>
          </ac:spMkLst>
        </pc:spChg>
        <pc:spChg chg="add mod ord">
          <ac:chgData name="Sioned Saer" userId="56a06dd508c3ffa7" providerId="LiveId" clId="{DA1BA5A4-A209-48D2-9747-FE2BEB7A6273}" dt="2022-02-11T15:18:02.496" v="14660" actId="20577"/>
          <ac:spMkLst>
            <pc:docMk/>
            <pc:sldMk cId="1832873891" sldId="321"/>
            <ac:spMk id="7" creationId="{A809CD1D-6BA7-475D-830F-6E7D7B3FDF7D}"/>
          </ac:spMkLst>
        </pc:spChg>
      </pc:sldChg>
      <pc:sldChg chg="addSp modSp new mod modClrScheme chgLayout modNotesTx">
        <pc:chgData name="Sioned Saer" userId="56a06dd508c3ffa7" providerId="LiveId" clId="{DA1BA5A4-A209-48D2-9747-FE2BEB7A6273}" dt="2022-02-11T12:17:50.570" v="11865" actId="113"/>
        <pc:sldMkLst>
          <pc:docMk/>
          <pc:sldMk cId="2758580145" sldId="322"/>
        </pc:sldMkLst>
        <pc:spChg chg="add mod">
          <ac:chgData name="Sioned Saer" userId="56a06dd508c3ffa7" providerId="LiveId" clId="{DA1BA5A4-A209-48D2-9747-FE2BEB7A6273}" dt="2022-02-11T11:18:23.016" v="9566" actId="113"/>
          <ac:spMkLst>
            <pc:docMk/>
            <pc:sldMk cId="2758580145" sldId="322"/>
            <ac:spMk id="2" creationId="{3B371D9E-4E9C-444C-A63E-B9996612B7BC}"/>
          </ac:spMkLst>
        </pc:spChg>
        <pc:spChg chg="add mod">
          <ac:chgData name="Sioned Saer" userId="56a06dd508c3ffa7" providerId="LiveId" clId="{DA1BA5A4-A209-48D2-9747-FE2BEB7A6273}" dt="2022-02-11T10:59:29.115" v="8772" actId="2711"/>
          <ac:spMkLst>
            <pc:docMk/>
            <pc:sldMk cId="2758580145" sldId="322"/>
            <ac:spMk id="3" creationId="{4913DFC5-596B-4786-8117-1A5304568466}"/>
          </ac:spMkLst>
        </pc:spChg>
        <pc:spChg chg="add mod">
          <ac:chgData name="Sioned Saer" userId="56a06dd508c3ffa7" providerId="LiveId" clId="{DA1BA5A4-A209-48D2-9747-FE2BEB7A6273}" dt="2022-02-11T10:59:35.464" v="8773" actId="2711"/>
          <ac:spMkLst>
            <pc:docMk/>
            <pc:sldMk cId="2758580145" sldId="322"/>
            <ac:spMk id="4" creationId="{80CA9ECA-7E4A-4616-BBE8-A41FF0A5ACCF}"/>
          </ac:spMkLst>
        </pc:spChg>
      </pc:sldChg>
      <pc:sldChg chg="addSp delSp modSp new mod setBg modClrScheme chgLayout modNotesTx">
        <pc:chgData name="Sioned Saer" userId="56a06dd508c3ffa7" providerId="LiveId" clId="{DA1BA5A4-A209-48D2-9747-FE2BEB7A6273}" dt="2022-02-11T11:51:31.201" v="10821" actId="114"/>
        <pc:sldMkLst>
          <pc:docMk/>
          <pc:sldMk cId="91869996" sldId="323"/>
        </pc:sldMkLst>
        <pc:spChg chg="mod ord">
          <ac:chgData name="Sioned Saer" userId="56a06dd508c3ffa7" providerId="LiveId" clId="{DA1BA5A4-A209-48D2-9747-FE2BEB7A6273}" dt="2022-02-11T11:51:31.201" v="10821" actId="114"/>
          <ac:spMkLst>
            <pc:docMk/>
            <pc:sldMk cId="91869996" sldId="323"/>
            <ac:spMk id="2" creationId="{047D3D5F-8E95-4DDD-8202-3E9674075B00}"/>
          </ac:spMkLst>
        </pc:spChg>
        <pc:spChg chg="del">
          <ac:chgData name="Sioned Saer" userId="56a06dd508c3ffa7" providerId="LiveId" clId="{DA1BA5A4-A209-48D2-9747-FE2BEB7A6273}" dt="2022-02-11T11:05:16.980" v="9178" actId="700"/>
          <ac:spMkLst>
            <pc:docMk/>
            <pc:sldMk cId="91869996" sldId="323"/>
            <ac:spMk id="3" creationId="{E3D05E02-67FE-494D-8C01-76E90C6135B9}"/>
          </ac:spMkLst>
        </pc:spChg>
        <pc:spChg chg="del">
          <ac:chgData name="Sioned Saer" userId="56a06dd508c3ffa7" providerId="LiveId" clId="{DA1BA5A4-A209-48D2-9747-FE2BEB7A6273}" dt="2022-02-11T11:05:16.980" v="9178" actId="700"/>
          <ac:spMkLst>
            <pc:docMk/>
            <pc:sldMk cId="91869996" sldId="323"/>
            <ac:spMk id="4" creationId="{C2EFED0B-78A7-4C49-902B-3B4E821166D4}"/>
          </ac:spMkLst>
        </pc:spChg>
        <pc:spChg chg="add">
          <ac:chgData name="Sioned Saer" userId="56a06dd508c3ffa7" providerId="LiveId" clId="{DA1BA5A4-A209-48D2-9747-FE2BEB7A6273}" dt="2022-02-11T11:06:34.196" v="9186" actId="26606"/>
          <ac:spMkLst>
            <pc:docMk/>
            <pc:sldMk cId="91869996" sldId="323"/>
            <ac:spMk id="71" creationId="{D4771268-CB57-404A-9271-370EB28F6090}"/>
          </ac:spMkLst>
        </pc:spChg>
        <pc:picChg chg="add mod">
          <ac:chgData name="Sioned Saer" userId="56a06dd508c3ffa7" providerId="LiveId" clId="{DA1BA5A4-A209-48D2-9747-FE2BEB7A6273}" dt="2022-02-11T11:06:46.901" v="9189" actId="14100"/>
          <ac:picMkLst>
            <pc:docMk/>
            <pc:sldMk cId="91869996" sldId="323"/>
            <ac:picMk id="2050" creationId="{704BAC01-B06E-4760-99BC-F0D5D9628BA7}"/>
          </ac:picMkLst>
        </pc:picChg>
      </pc:sldChg>
      <pc:sldChg chg="modSp mod modNotesTx">
        <pc:chgData name="Sioned Saer" userId="56a06dd508c3ffa7" providerId="LiveId" clId="{DA1BA5A4-A209-48D2-9747-FE2BEB7A6273}" dt="2022-02-11T16:37:40.845" v="16467" actId="20577"/>
        <pc:sldMkLst>
          <pc:docMk/>
          <pc:sldMk cId="1273500110" sldId="324"/>
        </pc:sldMkLst>
        <pc:spChg chg="mod">
          <ac:chgData name="Sioned Saer" userId="56a06dd508c3ffa7" providerId="LiveId" clId="{DA1BA5A4-A209-48D2-9747-FE2BEB7A6273}" dt="2022-02-11T16:36:41.493" v="16409" actId="14100"/>
          <ac:spMkLst>
            <pc:docMk/>
            <pc:sldMk cId="1273500110" sldId="324"/>
            <ac:spMk id="2" creationId="{00000000-0000-0000-0000-000000000000}"/>
          </ac:spMkLst>
        </pc:spChg>
        <pc:spChg chg="mod">
          <ac:chgData name="Sioned Saer" userId="56a06dd508c3ffa7" providerId="LiveId" clId="{DA1BA5A4-A209-48D2-9747-FE2BEB7A6273}" dt="2022-02-11T16:19:18.508" v="15599" actId="20577"/>
          <ac:spMkLst>
            <pc:docMk/>
            <pc:sldMk cId="1273500110" sldId="324"/>
            <ac:spMk id="3" creationId="{00000000-0000-0000-0000-000000000000}"/>
          </ac:spMkLst>
        </pc:spChg>
      </pc:sldChg>
      <pc:sldChg chg="modSp new mod modNotesTx">
        <pc:chgData name="Sioned Saer" userId="56a06dd508c3ffa7" providerId="LiveId" clId="{DA1BA5A4-A209-48D2-9747-FE2BEB7A6273}" dt="2022-02-11T16:36:17.814" v="16407" actId="113"/>
        <pc:sldMkLst>
          <pc:docMk/>
          <pc:sldMk cId="2729854918" sldId="325"/>
        </pc:sldMkLst>
        <pc:spChg chg="mod">
          <ac:chgData name="Sioned Saer" userId="56a06dd508c3ffa7" providerId="LiveId" clId="{DA1BA5A4-A209-48D2-9747-FE2BEB7A6273}" dt="2022-02-11T16:36:17.814" v="16407" actId="113"/>
          <ac:spMkLst>
            <pc:docMk/>
            <pc:sldMk cId="2729854918" sldId="325"/>
            <ac:spMk id="2" creationId="{7D7D5AC8-C86D-4984-9599-F6F59F6324D1}"/>
          </ac:spMkLst>
        </pc:spChg>
        <pc:spChg chg="mod">
          <ac:chgData name="Sioned Saer" userId="56a06dd508c3ffa7" providerId="LiveId" clId="{DA1BA5A4-A209-48D2-9747-FE2BEB7A6273}" dt="2022-02-11T12:04:51.538" v="11225" actId="6549"/>
          <ac:spMkLst>
            <pc:docMk/>
            <pc:sldMk cId="2729854918" sldId="325"/>
            <ac:spMk id="3" creationId="{3CBAA8A7-F23F-4687-9307-84D4E54F2F86}"/>
          </ac:spMkLst>
        </pc:spChg>
        <pc:spChg chg="mod">
          <ac:chgData name="Sioned Saer" userId="56a06dd508c3ffa7" providerId="LiveId" clId="{DA1BA5A4-A209-48D2-9747-FE2BEB7A6273}" dt="2022-02-11T12:04:33.822" v="11223" actId="14100"/>
          <ac:spMkLst>
            <pc:docMk/>
            <pc:sldMk cId="2729854918" sldId="325"/>
            <ac:spMk id="4" creationId="{0220CB18-5A68-4140-9C09-4BA39A1BC999}"/>
          </ac:spMkLst>
        </pc:spChg>
      </pc:sldChg>
      <pc:sldChg chg="addSp delSp modSp new del mod modClrScheme chgLayout">
        <pc:chgData name="Sioned Saer" userId="56a06dd508c3ffa7" providerId="LiveId" clId="{DA1BA5A4-A209-48D2-9747-FE2BEB7A6273}" dt="2022-02-11T12:23:05.879" v="12136" actId="47"/>
        <pc:sldMkLst>
          <pc:docMk/>
          <pc:sldMk cId="1912228624" sldId="326"/>
        </pc:sldMkLst>
        <pc:spChg chg="mod ord">
          <ac:chgData name="Sioned Saer" userId="56a06dd508c3ffa7" providerId="LiveId" clId="{DA1BA5A4-A209-48D2-9747-FE2BEB7A6273}" dt="2022-02-11T12:22:07.645" v="12130" actId="700"/>
          <ac:spMkLst>
            <pc:docMk/>
            <pc:sldMk cId="1912228624" sldId="326"/>
            <ac:spMk id="2" creationId="{FBEBB988-AD96-4891-950A-64E438BBFC9C}"/>
          </ac:spMkLst>
        </pc:spChg>
        <pc:spChg chg="del mod ord">
          <ac:chgData name="Sioned Saer" userId="56a06dd508c3ffa7" providerId="LiveId" clId="{DA1BA5A4-A209-48D2-9747-FE2BEB7A6273}" dt="2022-02-11T12:22:07.645" v="12130" actId="700"/>
          <ac:spMkLst>
            <pc:docMk/>
            <pc:sldMk cId="1912228624" sldId="326"/>
            <ac:spMk id="3" creationId="{E8F8D466-5E1B-4E8B-86F3-E4F45BBFA6A3}"/>
          </ac:spMkLst>
        </pc:spChg>
        <pc:spChg chg="add mod ord">
          <ac:chgData name="Sioned Saer" userId="56a06dd508c3ffa7" providerId="LiveId" clId="{DA1BA5A4-A209-48D2-9747-FE2BEB7A6273}" dt="2022-02-11T12:22:07.645" v="12130" actId="700"/>
          <ac:spMkLst>
            <pc:docMk/>
            <pc:sldMk cId="1912228624" sldId="326"/>
            <ac:spMk id="4" creationId="{6BFDEB29-125B-445F-BA6B-4BD647F5EF47}"/>
          </ac:spMkLst>
        </pc:spChg>
        <pc:spChg chg="add mod ord">
          <ac:chgData name="Sioned Saer" userId="56a06dd508c3ffa7" providerId="LiveId" clId="{DA1BA5A4-A209-48D2-9747-FE2BEB7A6273}" dt="2022-02-11T12:22:07.645" v="12130" actId="700"/>
          <ac:spMkLst>
            <pc:docMk/>
            <pc:sldMk cId="1912228624" sldId="326"/>
            <ac:spMk id="5" creationId="{9F7AC390-5106-4EA6-A230-C7087A3E90F4}"/>
          </ac:spMkLst>
        </pc:spChg>
        <pc:spChg chg="add">
          <ac:chgData name="Sioned Saer" userId="56a06dd508c3ffa7" providerId="LiveId" clId="{DA1BA5A4-A209-48D2-9747-FE2BEB7A6273}" dt="2022-02-11T12:22:29.920" v="12131" actId="22"/>
          <ac:spMkLst>
            <pc:docMk/>
            <pc:sldMk cId="1912228624" sldId="326"/>
            <ac:spMk id="7" creationId="{85F4DB2E-BE58-4DE9-9391-9DEC8CA95F70}"/>
          </ac:spMkLst>
        </pc:spChg>
        <pc:spChg chg="add">
          <ac:chgData name="Sioned Saer" userId="56a06dd508c3ffa7" providerId="LiveId" clId="{DA1BA5A4-A209-48D2-9747-FE2BEB7A6273}" dt="2022-02-11T12:22:35.633" v="12132" actId="22"/>
          <ac:spMkLst>
            <pc:docMk/>
            <pc:sldMk cId="1912228624" sldId="326"/>
            <ac:spMk id="9" creationId="{A785976B-CEAF-46DB-8CF0-F4BDF41107D1}"/>
          </ac:spMkLst>
        </pc:spChg>
      </pc:sldChg>
      <pc:sldChg chg="modSp mod modNotesTx">
        <pc:chgData name="Sioned Saer" userId="56a06dd508c3ffa7" providerId="LiveId" clId="{DA1BA5A4-A209-48D2-9747-FE2BEB7A6273}" dt="2022-02-11T17:14:57.507" v="20858" actId="20577"/>
        <pc:sldMkLst>
          <pc:docMk/>
          <pc:sldMk cId="1950603681" sldId="326"/>
        </pc:sldMkLst>
        <pc:spChg chg="mod">
          <ac:chgData name="Sioned Saer" userId="56a06dd508c3ffa7" providerId="LiveId" clId="{DA1BA5A4-A209-48D2-9747-FE2BEB7A6273}" dt="2022-02-11T12:37:37.086" v="12258" actId="20577"/>
          <ac:spMkLst>
            <pc:docMk/>
            <pc:sldMk cId="1950603681" sldId="326"/>
            <ac:spMk id="4" creationId="{00000000-0000-0000-0000-000000000000}"/>
          </ac:spMkLst>
        </pc:spChg>
        <pc:spChg chg="mod">
          <ac:chgData name="Sioned Saer" userId="56a06dd508c3ffa7" providerId="LiveId" clId="{DA1BA5A4-A209-48D2-9747-FE2BEB7A6273}" dt="2022-02-11T12:54:12.366" v="12900" actId="6549"/>
          <ac:spMkLst>
            <pc:docMk/>
            <pc:sldMk cId="1950603681" sldId="326"/>
            <ac:spMk id="5" creationId="{00000000-0000-0000-0000-000000000000}"/>
          </ac:spMkLst>
        </pc:spChg>
        <pc:spChg chg="mod">
          <ac:chgData name="Sioned Saer" userId="56a06dd508c3ffa7" providerId="LiveId" clId="{DA1BA5A4-A209-48D2-9747-FE2BEB7A6273}" dt="2022-02-11T12:38:21.609" v="12270" actId="14100"/>
          <ac:spMkLst>
            <pc:docMk/>
            <pc:sldMk cId="1950603681" sldId="326"/>
            <ac:spMk id="6" creationId="{00000000-0000-0000-0000-000000000000}"/>
          </ac:spMkLst>
        </pc:spChg>
      </pc:sldChg>
      <pc:sldChg chg="modSp new mod modNotesTx">
        <pc:chgData name="Sioned Saer" userId="56a06dd508c3ffa7" providerId="LiveId" clId="{DA1BA5A4-A209-48D2-9747-FE2BEB7A6273}" dt="2022-02-11T16:41:20.671" v="16958" actId="20577"/>
        <pc:sldMkLst>
          <pc:docMk/>
          <pc:sldMk cId="3483730713" sldId="327"/>
        </pc:sldMkLst>
        <pc:spChg chg="mod">
          <ac:chgData name="Sioned Saer" userId="56a06dd508c3ffa7" providerId="LiveId" clId="{DA1BA5A4-A209-48D2-9747-FE2BEB7A6273}" dt="2022-02-11T12:40:56.234" v="12324" actId="14100"/>
          <ac:spMkLst>
            <pc:docMk/>
            <pc:sldMk cId="3483730713" sldId="327"/>
            <ac:spMk id="2" creationId="{6AF638C7-63F3-48F0-ACE5-B518CFEBDDE0}"/>
          </ac:spMkLst>
        </pc:spChg>
        <pc:spChg chg="mod">
          <ac:chgData name="Sioned Saer" userId="56a06dd508c3ffa7" providerId="LiveId" clId="{DA1BA5A4-A209-48D2-9747-FE2BEB7A6273}" dt="2022-02-11T16:19:05.486" v="15598" actId="6549"/>
          <ac:spMkLst>
            <pc:docMk/>
            <pc:sldMk cId="3483730713" sldId="327"/>
            <ac:spMk id="3" creationId="{9388C633-BF0E-45C8-9044-7E17550ABFB9}"/>
          </ac:spMkLst>
        </pc:spChg>
      </pc:sldChg>
      <pc:sldChg chg="modSp new mod modNotesTx">
        <pc:chgData name="Sioned Saer" userId="56a06dd508c3ffa7" providerId="LiveId" clId="{DA1BA5A4-A209-48D2-9747-FE2BEB7A6273}" dt="2022-02-11T16:58:23.108" v="18974" actId="5793"/>
        <pc:sldMkLst>
          <pc:docMk/>
          <pc:sldMk cId="2464484388" sldId="328"/>
        </pc:sldMkLst>
        <pc:spChg chg="mod">
          <ac:chgData name="Sioned Saer" userId="56a06dd508c3ffa7" providerId="LiveId" clId="{DA1BA5A4-A209-48D2-9747-FE2BEB7A6273}" dt="2022-02-11T15:15:07.969" v="14615" actId="14100"/>
          <ac:spMkLst>
            <pc:docMk/>
            <pc:sldMk cId="2464484388" sldId="328"/>
            <ac:spMk id="2" creationId="{841B7EA2-0B76-420F-AC05-0FF9754E47C9}"/>
          </ac:spMkLst>
        </pc:spChg>
        <pc:spChg chg="mod">
          <ac:chgData name="Sioned Saer" userId="56a06dd508c3ffa7" providerId="LiveId" clId="{DA1BA5A4-A209-48D2-9747-FE2BEB7A6273}" dt="2022-02-11T15:15:00.922" v="14614" actId="2711"/>
          <ac:spMkLst>
            <pc:docMk/>
            <pc:sldMk cId="2464484388" sldId="328"/>
            <ac:spMk id="3" creationId="{1179AB2C-9CD3-47AA-9FA1-BE17E09FC59F}"/>
          </ac:spMkLst>
        </pc:spChg>
        <pc:spChg chg="mod">
          <ac:chgData name="Sioned Saer" userId="56a06dd508c3ffa7" providerId="LiveId" clId="{DA1BA5A4-A209-48D2-9747-FE2BEB7A6273}" dt="2022-02-11T15:14:53.104" v="14613" actId="27636"/>
          <ac:spMkLst>
            <pc:docMk/>
            <pc:sldMk cId="2464484388" sldId="328"/>
            <ac:spMk id="4" creationId="{2EB09C74-C57C-43E8-8E26-9E8764331DC0}"/>
          </ac:spMkLst>
        </pc:spChg>
      </pc:sldChg>
      <pc:sldChg chg="addSp delSp modSp new mod ord setBg modClrScheme setClrOvrMap chgLayout modNotesTx">
        <pc:chgData name="Sioned Saer" userId="56a06dd508c3ffa7" providerId="LiveId" clId="{DA1BA5A4-A209-48D2-9747-FE2BEB7A6273}" dt="2022-02-11T17:03:30.086" v="19685" actId="20577"/>
        <pc:sldMkLst>
          <pc:docMk/>
          <pc:sldMk cId="3643769030" sldId="329"/>
        </pc:sldMkLst>
        <pc:spChg chg="del">
          <ac:chgData name="Sioned Saer" userId="56a06dd508c3ffa7" providerId="LiveId" clId="{DA1BA5A4-A209-48D2-9747-FE2BEB7A6273}" dt="2022-02-11T12:50:28.385" v="12775" actId="700"/>
          <ac:spMkLst>
            <pc:docMk/>
            <pc:sldMk cId="3643769030" sldId="329"/>
            <ac:spMk id="2" creationId="{9C3A213A-0D98-4600-9919-D8F001AF9874}"/>
          </ac:spMkLst>
        </pc:spChg>
        <pc:spChg chg="del">
          <ac:chgData name="Sioned Saer" userId="56a06dd508c3ffa7" providerId="LiveId" clId="{DA1BA5A4-A209-48D2-9747-FE2BEB7A6273}" dt="2022-02-11T12:50:28.385" v="12775" actId="700"/>
          <ac:spMkLst>
            <pc:docMk/>
            <pc:sldMk cId="3643769030" sldId="329"/>
            <ac:spMk id="3" creationId="{AAE3B076-53F4-4C5E-84DE-5217F020CE25}"/>
          </ac:spMkLst>
        </pc:spChg>
        <pc:spChg chg="del">
          <ac:chgData name="Sioned Saer" userId="56a06dd508c3ffa7" providerId="LiveId" clId="{DA1BA5A4-A209-48D2-9747-FE2BEB7A6273}" dt="2022-02-11T12:50:28.385" v="12775" actId="700"/>
          <ac:spMkLst>
            <pc:docMk/>
            <pc:sldMk cId="3643769030" sldId="329"/>
            <ac:spMk id="4" creationId="{1AE977D7-81A8-4B92-9710-19FFE2D95D55}"/>
          </ac:spMkLst>
        </pc:spChg>
        <pc:spChg chg="add mod">
          <ac:chgData name="Sioned Saer" userId="56a06dd508c3ffa7" providerId="LiveId" clId="{DA1BA5A4-A209-48D2-9747-FE2BEB7A6273}" dt="2022-02-11T12:52:21.808" v="12858" actId="6549"/>
          <ac:spMkLst>
            <pc:docMk/>
            <pc:sldMk cId="3643769030" sldId="329"/>
            <ac:spMk id="5" creationId="{52515A7C-219A-4BCD-AD2D-A3D1E757E48D}"/>
          </ac:spMkLst>
        </pc:spChg>
        <pc:spChg chg="add del">
          <ac:chgData name="Sioned Saer" userId="56a06dd508c3ffa7" providerId="LiveId" clId="{DA1BA5A4-A209-48D2-9747-FE2BEB7A6273}" dt="2022-02-11T12:52:01.508" v="12854" actId="26606"/>
          <ac:spMkLst>
            <pc:docMk/>
            <pc:sldMk cId="3643769030" sldId="329"/>
            <ac:spMk id="10" creationId="{66B332A4-D438-4773-A77F-5ED49A448D9D}"/>
          </ac:spMkLst>
        </pc:spChg>
        <pc:spChg chg="add del">
          <ac:chgData name="Sioned Saer" userId="56a06dd508c3ffa7" providerId="LiveId" clId="{DA1BA5A4-A209-48D2-9747-FE2BEB7A6273}" dt="2022-02-11T12:52:01.508" v="12854" actId="26606"/>
          <ac:spMkLst>
            <pc:docMk/>
            <pc:sldMk cId="3643769030" sldId="329"/>
            <ac:spMk id="12" creationId="{DF9AD32D-FF05-44F4-BD4D-9CEE89B71EB9}"/>
          </ac:spMkLst>
        </pc:spChg>
        <pc:spChg chg="add">
          <ac:chgData name="Sioned Saer" userId="56a06dd508c3ffa7" providerId="LiveId" clId="{DA1BA5A4-A209-48D2-9747-FE2BEB7A6273}" dt="2022-02-11T12:52:01.508" v="12854" actId="26606"/>
          <ac:spMkLst>
            <pc:docMk/>
            <pc:sldMk cId="3643769030" sldId="329"/>
            <ac:spMk id="17" creationId="{51D98CAC-3EFF-4342-BD5A-6C0E8CAB4C1A}"/>
          </ac:spMkLst>
        </pc:spChg>
      </pc:sldChg>
      <pc:sldChg chg="addSp delSp modSp new mod setBg modClrScheme chgLayout modNotesTx">
        <pc:chgData name="Sioned Saer" userId="56a06dd508c3ffa7" providerId="LiveId" clId="{DA1BA5A4-A209-48D2-9747-FE2BEB7A6273}" dt="2022-02-12T10:13:50.800" v="22141" actId="20577"/>
        <pc:sldMkLst>
          <pc:docMk/>
          <pc:sldMk cId="2994075793" sldId="330"/>
        </pc:sldMkLst>
        <pc:spChg chg="del">
          <ac:chgData name="Sioned Saer" userId="56a06dd508c3ffa7" providerId="LiveId" clId="{DA1BA5A4-A209-48D2-9747-FE2BEB7A6273}" dt="2022-02-11T12:54:44.473" v="12902" actId="700"/>
          <ac:spMkLst>
            <pc:docMk/>
            <pc:sldMk cId="2994075793" sldId="330"/>
            <ac:spMk id="2" creationId="{747380F3-9C54-4CD1-B56F-0B89216D0840}"/>
          </ac:spMkLst>
        </pc:spChg>
        <pc:spChg chg="del">
          <ac:chgData name="Sioned Saer" userId="56a06dd508c3ffa7" providerId="LiveId" clId="{DA1BA5A4-A209-48D2-9747-FE2BEB7A6273}" dt="2022-02-11T12:54:44.473" v="12902" actId="700"/>
          <ac:spMkLst>
            <pc:docMk/>
            <pc:sldMk cId="2994075793" sldId="330"/>
            <ac:spMk id="3" creationId="{D972E414-7FC8-483C-9C57-244212E014DB}"/>
          </ac:spMkLst>
        </pc:spChg>
        <pc:spChg chg="del">
          <ac:chgData name="Sioned Saer" userId="56a06dd508c3ffa7" providerId="LiveId" clId="{DA1BA5A4-A209-48D2-9747-FE2BEB7A6273}" dt="2022-02-11T12:54:44.473" v="12902" actId="700"/>
          <ac:spMkLst>
            <pc:docMk/>
            <pc:sldMk cId="2994075793" sldId="330"/>
            <ac:spMk id="4" creationId="{2986653C-3B5E-4B8D-A561-8A83FF55A29F}"/>
          </ac:spMkLst>
        </pc:spChg>
        <pc:spChg chg="add mod ord">
          <ac:chgData name="Sioned Saer" userId="56a06dd508c3ffa7" providerId="LiveId" clId="{DA1BA5A4-A209-48D2-9747-FE2BEB7A6273}" dt="2022-02-11T14:57:48.151" v="13032" actId="14100"/>
          <ac:spMkLst>
            <pc:docMk/>
            <pc:sldMk cId="2994075793" sldId="330"/>
            <ac:spMk id="5" creationId="{D99219C6-90CB-4EA9-AC73-D1D33B2DEA4A}"/>
          </ac:spMkLst>
        </pc:spChg>
        <pc:spChg chg="add mod ord">
          <ac:chgData name="Sioned Saer" userId="56a06dd508c3ffa7" providerId="LiveId" clId="{DA1BA5A4-A209-48D2-9747-FE2BEB7A6273}" dt="2022-02-11T14:57:39.532" v="13031" actId="14100"/>
          <ac:spMkLst>
            <pc:docMk/>
            <pc:sldMk cId="2994075793" sldId="330"/>
            <ac:spMk id="6" creationId="{3B56F845-3F38-4E2F-A90C-015A27AE3DA2}"/>
          </ac:spMkLst>
        </pc:spChg>
        <pc:spChg chg="add mod ord">
          <ac:chgData name="Sioned Saer" userId="56a06dd508c3ffa7" providerId="LiveId" clId="{DA1BA5A4-A209-48D2-9747-FE2BEB7A6273}" dt="2022-02-11T14:58:00.574" v="13035" actId="14100"/>
          <ac:spMkLst>
            <pc:docMk/>
            <pc:sldMk cId="2994075793" sldId="330"/>
            <ac:spMk id="7" creationId="{AEA07346-6356-4482-A189-457B1A563E42}"/>
          </ac:spMkLst>
        </pc:spChg>
        <pc:spChg chg="add del">
          <ac:chgData name="Sioned Saer" userId="56a06dd508c3ffa7" providerId="LiveId" clId="{DA1BA5A4-A209-48D2-9747-FE2BEB7A6273}" dt="2022-02-11T12:55:47.034" v="12905" actId="26606"/>
          <ac:spMkLst>
            <pc:docMk/>
            <pc:sldMk cId="2994075793" sldId="330"/>
            <ac:spMk id="71" creationId="{7BDAC5B6-20CE-447F-8BA1-F2274AC7AE5B}"/>
          </ac:spMkLst>
        </pc:spChg>
        <pc:spChg chg="add del">
          <ac:chgData name="Sioned Saer" userId="56a06dd508c3ffa7" providerId="LiveId" clId="{DA1BA5A4-A209-48D2-9747-FE2BEB7A6273}" dt="2022-02-11T12:55:47.034" v="12905" actId="26606"/>
          <ac:spMkLst>
            <pc:docMk/>
            <pc:sldMk cId="2994075793" sldId="330"/>
            <ac:spMk id="73" creationId="{D1D22B31-BF8F-446B-9009-8A251FB177CB}"/>
          </ac:spMkLst>
        </pc:spChg>
        <pc:picChg chg="add mod">
          <ac:chgData name="Sioned Saer" userId="56a06dd508c3ffa7" providerId="LiveId" clId="{DA1BA5A4-A209-48D2-9747-FE2BEB7A6273}" dt="2022-02-11T14:58:12.696" v="13037" actId="14100"/>
          <ac:picMkLst>
            <pc:docMk/>
            <pc:sldMk cId="2994075793" sldId="330"/>
            <ac:picMk id="4098" creationId="{66E2CD71-F31C-4CC6-8679-A9203A5B389C}"/>
          </ac:picMkLst>
        </pc:picChg>
      </pc:sldChg>
      <pc:sldChg chg="modSp new mod modNotesTx">
        <pc:chgData name="Sioned Saer" userId="56a06dd508c3ffa7" providerId="LiveId" clId="{DA1BA5A4-A209-48D2-9747-FE2BEB7A6273}" dt="2022-02-12T10:22:13.066" v="22838" actId="20577"/>
        <pc:sldMkLst>
          <pc:docMk/>
          <pc:sldMk cId="195125588" sldId="331"/>
        </pc:sldMkLst>
        <pc:spChg chg="mod">
          <ac:chgData name="Sioned Saer" userId="56a06dd508c3ffa7" providerId="LiveId" clId="{DA1BA5A4-A209-48D2-9747-FE2BEB7A6273}" dt="2022-02-12T10:18:38.513" v="22530" actId="27636"/>
          <ac:spMkLst>
            <pc:docMk/>
            <pc:sldMk cId="195125588" sldId="331"/>
            <ac:spMk id="2" creationId="{EB9C3941-6A98-40B5-AAA9-58293F92951F}"/>
          </ac:spMkLst>
        </pc:spChg>
        <pc:spChg chg="mod">
          <ac:chgData name="Sioned Saer" userId="56a06dd508c3ffa7" providerId="LiveId" clId="{DA1BA5A4-A209-48D2-9747-FE2BEB7A6273}" dt="2022-02-12T10:19:09.031" v="22541" actId="255"/>
          <ac:spMkLst>
            <pc:docMk/>
            <pc:sldMk cId="195125588" sldId="331"/>
            <ac:spMk id="3" creationId="{D2948D7B-0A48-4741-9134-0F8F286EAFC8}"/>
          </ac:spMkLst>
        </pc:spChg>
        <pc:spChg chg="mod">
          <ac:chgData name="Sioned Saer" userId="56a06dd508c3ffa7" providerId="LiveId" clId="{DA1BA5A4-A209-48D2-9747-FE2BEB7A6273}" dt="2022-02-12T10:18:58.532" v="22539" actId="27636"/>
          <ac:spMkLst>
            <pc:docMk/>
            <pc:sldMk cId="195125588" sldId="331"/>
            <ac:spMk id="4" creationId="{66D9DE17-38C5-4B01-B1E3-FA818F32A601}"/>
          </ac:spMkLst>
        </pc:spChg>
      </pc:sldChg>
      <pc:sldChg chg="modSp new mod">
        <pc:chgData name="Sioned Saer" userId="56a06dd508c3ffa7" providerId="LiveId" clId="{DA1BA5A4-A209-48D2-9747-FE2BEB7A6273}" dt="2022-02-11T16:36:27.043" v="16408" actId="14100"/>
        <pc:sldMkLst>
          <pc:docMk/>
          <pc:sldMk cId="1792803791" sldId="332"/>
        </pc:sldMkLst>
        <pc:spChg chg="mod">
          <ac:chgData name="Sioned Saer" userId="56a06dd508c3ffa7" providerId="LiveId" clId="{DA1BA5A4-A209-48D2-9747-FE2BEB7A6273}" dt="2022-02-11T16:36:27.043" v="16408" actId="14100"/>
          <ac:spMkLst>
            <pc:docMk/>
            <pc:sldMk cId="1792803791" sldId="332"/>
            <ac:spMk id="2" creationId="{753328F4-EC97-4C7C-873F-A161B5C00362}"/>
          </ac:spMkLst>
        </pc:spChg>
        <pc:spChg chg="mod">
          <ac:chgData name="Sioned Saer" userId="56a06dd508c3ffa7" providerId="LiveId" clId="{DA1BA5A4-A209-48D2-9747-FE2BEB7A6273}" dt="2022-02-11T15:26:19.339" v="14709" actId="20577"/>
          <ac:spMkLst>
            <pc:docMk/>
            <pc:sldMk cId="1792803791" sldId="332"/>
            <ac:spMk id="3" creationId="{932F71FA-C963-4774-BF8A-FE886C58A5F1}"/>
          </ac:spMkLst>
        </pc:spChg>
      </pc:sldChg>
      <pc:sldChg chg="modSp mod">
        <pc:chgData name="Sioned Saer" userId="56a06dd508c3ffa7" providerId="LiveId" clId="{DA1BA5A4-A209-48D2-9747-FE2BEB7A6273}" dt="2022-02-11T16:17:11.455" v="15557" actId="255"/>
        <pc:sldMkLst>
          <pc:docMk/>
          <pc:sldMk cId="848435801" sldId="333"/>
        </pc:sldMkLst>
        <pc:spChg chg="mod">
          <ac:chgData name="Sioned Saer" userId="56a06dd508c3ffa7" providerId="LiveId" clId="{DA1BA5A4-A209-48D2-9747-FE2BEB7A6273}" dt="2022-02-11T16:17:11.455" v="15557" actId="255"/>
          <ac:spMkLst>
            <pc:docMk/>
            <pc:sldMk cId="848435801" sldId="333"/>
            <ac:spMk id="2" creationId="{00000000-0000-0000-0000-000000000000}"/>
          </ac:spMkLst>
        </pc:spChg>
        <pc:picChg chg="mod">
          <ac:chgData name="Sioned Saer" userId="56a06dd508c3ffa7" providerId="LiveId" clId="{DA1BA5A4-A209-48D2-9747-FE2BEB7A6273}" dt="2022-02-11T15:24:51.445" v="14705" actId="14100"/>
          <ac:picMkLst>
            <pc:docMk/>
            <pc:sldMk cId="848435801" sldId="333"/>
            <ac:picMk id="4" creationId="{00000000-0000-0000-0000-000000000000}"/>
          </ac:picMkLst>
        </pc:picChg>
      </pc:sldChg>
      <pc:sldChg chg="modSp new mod modNotesTx">
        <pc:chgData name="Sioned Saer" userId="56a06dd508c3ffa7" providerId="LiveId" clId="{DA1BA5A4-A209-48D2-9747-FE2BEB7A6273}" dt="2022-02-11T16:45:02.877" v="17297" actId="20577"/>
        <pc:sldMkLst>
          <pc:docMk/>
          <pc:sldMk cId="2688418259" sldId="334"/>
        </pc:sldMkLst>
        <pc:spChg chg="mod">
          <ac:chgData name="Sioned Saer" userId="56a06dd508c3ffa7" providerId="LiveId" clId="{DA1BA5A4-A209-48D2-9747-FE2BEB7A6273}" dt="2022-02-11T15:37:27.860" v="14771" actId="2711"/>
          <ac:spMkLst>
            <pc:docMk/>
            <pc:sldMk cId="2688418259" sldId="334"/>
            <ac:spMk id="2" creationId="{41BC42A2-F9CF-4ECB-ABD8-C90F7F2761E7}"/>
          </ac:spMkLst>
        </pc:spChg>
        <pc:spChg chg="mod">
          <ac:chgData name="Sioned Saer" userId="56a06dd508c3ffa7" providerId="LiveId" clId="{DA1BA5A4-A209-48D2-9747-FE2BEB7A6273}" dt="2022-02-11T16:19:32.877" v="15602" actId="313"/>
          <ac:spMkLst>
            <pc:docMk/>
            <pc:sldMk cId="2688418259" sldId="334"/>
            <ac:spMk id="3" creationId="{399DD3CD-D1BE-4397-A503-3C950CAA8BA4}"/>
          </ac:spMkLst>
        </pc:spChg>
      </pc:sldChg>
      <pc:sldChg chg="modSp new mod ord modNotesTx">
        <pc:chgData name="Sioned Saer" userId="56a06dd508c3ffa7" providerId="LiveId" clId="{DA1BA5A4-A209-48D2-9747-FE2BEB7A6273}" dt="2022-02-11T16:40:14.141" v="16812" actId="20577"/>
        <pc:sldMkLst>
          <pc:docMk/>
          <pc:sldMk cId="3011889387" sldId="335"/>
        </pc:sldMkLst>
        <pc:spChg chg="mod">
          <ac:chgData name="Sioned Saer" userId="56a06dd508c3ffa7" providerId="LiveId" clId="{DA1BA5A4-A209-48D2-9747-FE2BEB7A6273}" dt="2022-02-11T16:38:20.787" v="16490" actId="6549"/>
          <ac:spMkLst>
            <pc:docMk/>
            <pc:sldMk cId="3011889387" sldId="335"/>
            <ac:spMk id="2" creationId="{88D9E146-DA38-4E9E-999A-1AE2E05EA6CB}"/>
          </ac:spMkLst>
        </pc:spChg>
        <pc:spChg chg="mod">
          <ac:chgData name="Sioned Saer" userId="56a06dd508c3ffa7" providerId="LiveId" clId="{DA1BA5A4-A209-48D2-9747-FE2BEB7A6273}" dt="2022-02-11T16:18:39.295" v="15589" actId="20577"/>
          <ac:spMkLst>
            <pc:docMk/>
            <pc:sldMk cId="3011889387" sldId="335"/>
            <ac:spMk id="3" creationId="{E46C9716-3BE2-4A03-9729-58571F0C4FBF}"/>
          </ac:spMkLst>
        </pc:spChg>
      </pc:sldChg>
      <pc:sldChg chg="modSp new mod">
        <pc:chgData name="Sioned Saer" userId="56a06dd508c3ffa7" providerId="LiveId" clId="{DA1BA5A4-A209-48D2-9747-FE2BEB7A6273}" dt="2022-02-12T10:31:33.626" v="22962" actId="255"/>
        <pc:sldMkLst>
          <pc:docMk/>
          <pc:sldMk cId="3288721034" sldId="336"/>
        </pc:sldMkLst>
        <pc:spChg chg="mod">
          <ac:chgData name="Sioned Saer" userId="56a06dd508c3ffa7" providerId="LiveId" clId="{DA1BA5A4-A209-48D2-9747-FE2BEB7A6273}" dt="2022-02-12T10:31:33.626" v="22962" actId="255"/>
          <ac:spMkLst>
            <pc:docMk/>
            <pc:sldMk cId="3288721034" sldId="336"/>
            <ac:spMk id="2" creationId="{7DEFB396-0770-4F6F-935E-88ECD27B9E36}"/>
          </ac:spMkLst>
        </pc:spChg>
        <pc:spChg chg="mod">
          <ac:chgData name="Sioned Saer" userId="56a06dd508c3ffa7" providerId="LiveId" clId="{DA1BA5A4-A209-48D2-9747-FE2BEB7A6273}" dt="2022-02-12T10:30:59.475" v="22943" actId="20577"/>
          <ac:spMkLst>
            <pc:docMk/>
            <pc:sldMk cId="3288721034" sldId="336"/>
            <ac:spMk id="3" creationId="{A0CD1211-BBBE-41EC-A4CF-A743865ED374}"/>
          </ac:spMkLst>
        </pc:spChg>
        <pc:spChg chg="mod">
          <ac:chgData name="Sioned Saer" userId="56a06dd508c3ffa7" providerId="LiveId" clId="{DA1BA5A4-A209-48D2-9747-FE2BEB7A6273}" dt="2022-02-12T10:31:21.591" v="22961" actId="20577"/>
          <ac:spMkLst>
            <pc:docMk/>
            <pc:sldMk cId="3288721034" sldId="336"/>
            <ac:spMk id="4" creationId="{7655A014-F21A-4746-9375-2284BF18451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10/03/2022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85623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Notes for Module Team:</a:t>
            </a:r>
          </a:p>
          <a:p>
            <a:endParaRPr lang="en-GB" altLang="en-US">
              <a:latin typeface="Arial" panose="020B0604020202020204" pitchFamily="34" charset="0"/>
            </a:endParaRPr>
          </a:p>
          <a:p>
            <a:r>
              <a:rPr lang="en-GB" altLang="en-US">
                <a:latin typeface="Arial" panose="020B0604020202020204" pitchFamily="34" charset="0"/>
              </a:rPr>
              <a:t>Draw students’ attention to the types of skills they can acquire from the lecture – these are skills that potential employers are looking for and should be included in job applications.</a:t>
            </a:r>
            <a:endParaRPr lang="en-US" altLang="en-US">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final lecture, we will reflect on the content of the last four lectures and try and consider </a:t>
            </a:r>
            <a:r>
              <a:rPr lang="en-GB" dirty="0">
                <a:effectLst/>
                <a:latin typeface="Arial" panose="020B0604020202020204" pitchFamily="34" charset="0"/>
                <a:ea typeface="Times New Roman" panose="02020603050405020304" pitchFamily="18" charset="0"/>
              </a:rPr>
              <a:t>how the challenging nature of leading and managing early years provision ensures that the early years workforce is equipped to meet the complex demands of sociological factors and issues that impact on young children’s lives.</a:t>
            </a:r>
          </a:p>
          <a:p>
            <a:endParaRPr lang="en-GB" dirty="0">
              <a:effectLst/>
              <a:latin typeface="Arial" panose="020B0604020202020204" pitchFamily="34" charset="0"/>
              <a:ea typeface="Times New Roman" panose="02020603050405020304" pitchFamily="18" charset="0"/>
            </a:endParaRPr>
          </a:p>
          <a:p>
            <a:r>
              <a:rPr lang="en-GB" dirty="0">
                <a:effectLst/>
                <a:latin typeface="Arial" panose="020B0604020202020204" pitchFamily="34" charset="0"/>
                <a:ea typeface="Times New Roman" panose="02020603050405020304" pitchFamily="18" charset="0"/>
              </a:rPr>
              <a:t>Let’s consider the key points (next slide) </a:t>
            </a:r>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3205029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considered aspects of:</a:t>
            </a:r>
          </a:p>
          <a:p>
            <a:r>
              <a:rPr lang="en-GB" dirty="0"/>
              <a:t>Leadership</a:t>
            </a:r>
          </a:p>
          <a:p>
            <a:r>
              <a:rPr lang="en-GB" dirty="0"/>
              <a:t>Catalytic leadership</a:t>
            </a:r>
          </a:p>
          <a:p>
            <a:r>
              <a:rPr lang="en-GB" dirty="0"/>
              <a:t>Some of today’s challenges when supporting young children and families…</a:t>
            </a:r>
          </a:p>
          <a:p>
            <a:endParaRPr lang="en-GB" dirty="0"/>
          </a:p>
          <a:p>
            <a:r>
              <a:rPr lang="en-GB" dirty="0"/>
              <a:t>…what are the ingredients that are required to ensure that early years settings are equipped to be able to offer the right care, education, support.</a:t>
            </a:r>
          </a:p>
          <a:p>
            <a:endParaRPr lang="en-GB" dirty="0"/>
          </a:p>
          <a:p>
            <a:r>
              <a:rPr lang="en-GB" b="1" dirty="0"/>
              <a:t>Early Years Provision requires </a:t>
            </a:r>
            <a:r>
              <a:rPr lang="en-GB" dirty="0"/>
              <a:t>a:</a:t>
            </a:r>
          </a:p>
          <a:p>
            <a:r>
              <a:rPr lang="en-GB" dirty="0"/>
              <a:t>Leader</a:t>
            </a:r>
          </a:p>
          <a:p>
            <a:r>
              <a:rPr lang="en-GB" dirty="0"/>
              <a:t>Team</a:t>
            </a:r>
          </a:p>
          <a:p>
            <a:endParaRPr lang="en-GB" dirty="0"/>
          </a:p>
          <a:p>
            <a:r>
              <a:rPr lang="en-GB" dirty="0"/>
              <a:t>Is this enough?</a:t>
            </a:r>
          </a:p>
          <a:p>
            <a:endParaRPr lang="en-GB" dirty="0"/>
          </a:p>
          <a:p>
            <a:r>
              <a:rPr lang="en-GB" dirty="0"/>
              <a:t>How will settings stand out from the others in terms of how they offer that provision</a:t>
            </a:r>
          </a:p>
          <a:p>
            <a:endParaRPr lang="en-GB" dirty="0"/>
          </a:p>
          <a:p>
            <a:r>
              <a:rPr lang="en-GB" dirty="0"/>
              <a:t>How do we define care?</a:t>
            </a:r>
          </a:p>
          <a:p>
            <a:endParaRPr lang="en-GB" dirty="0"/>
          </a:p>
          <a:p>
            <a:r>
              <a:rPr lang="en-GB" dirty="0"/>
              <a:t>Is how care is provided different in early years settings – if so, why is this, how is this?</a:t>
            </a:r>
          </a:p>
          <a:p>
            <a:endParaRPr lang="en-GB" dirty="0"/>
          </a:p>
          <a:p>
            <a:r>
              <a:rPr lang="en-GB" dirty="0"/>
              <a:t>What causes the difference in standards, in quality?</a:t>
            </a:r>
          </a:p>
          <a:p>
            <a:endParaRPr lang="en-GB" dirty="0"/>
          </a:p>
          <a:p>
            <a:r>
              <a:rPr lang="en-GB" dirty="0"/>
              <a:t>Ethos? Team? Dynamics? Relationships?</a:t>
            </a:r>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7</a:t>
            </a:fld>
            <a:endParaRPr lang="en-GB"/>
          </a:p>
        </p:txBody>
      </p:sp>
    </p:spTree>
    <p:extLst>
      <p:ext uri="{BB962C8B-B14F-4D97-AF65-F5344CB8AC3E}">
        <p14:creationId xmlns:p14="http://schemas.microsoft.com/office/powerpoint/2010/main" val="2775913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know that having the right team is crucial to the quality of settings.</a:t>
            </a:r>
          </a:p>
          <a:p>
            <a:endParaRPr lang="en-GB" dirty="0"/>
          </a:p>
          <a:p>
            <a:r>
              <a:rPr lang="en-GB" dirty="0"/>
              <a:t>Remember Margaret Heffernan from Lecture 3.</a:t>
            </a:r>
          </a:p>
          <a:p>
            <a:endParaRPr lang="en-GB" dirty="0"/>
          </a:p>
          <a:p>
            <a:r>
              <a:rPr lang="en-GB" dirty="0"/>
              <a:t>Her TED talk referred to the dangers of having a pecking order, hierarchy and focused more on Social Capital – referring to loyalty and trust.  </a:t>
            </a:r>
          </a:p>
          <a:p>
            <a:endParaRPr lang="en-GB" dirty="0"/>
          </a:p>
          <a:p>
            <a:r>
              <a:rPr lang="en-GB" dirty="0"/>
              <a:t>It is paramount that Teams are seen as investments and that each cog/each member of the team is cared for. </a:t>
            </a:r>
          </a:p>
          <a:p>
            <a:endParaRPr lang="en-GB" dirty="0"/>
          </a:p>
          <a:p>
            <a:r>
              <a:rPr lang="en-GB" dirty="0"/>
              <a:t>Remember your Level 5 module in Leadership – Careful Recruitment, Careful Induction, Careful Retention – you want to keep your staff  </a:t>
            </a:r>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1209153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Jillian Rodd from our first lecture – </a:t>
            </a:r>
          </a:p>
          <a:p>
            <a:endParaRPr lang="en-GB" dirty="0"/>
          </a:p>
          <a:p>
            <a:r>
              <a:rPr lang="en-GB" dirty="0"/>
              <a:t>Consider these quotations. All team members are important cogs in the wheel.</a:t>
            </a:r>
          </a:p>
          <a:p>
            <a:endParaRPr lang="en-GB" dirty="0"/>
          </a:p>
          <a:p>
            <a:r>
              <a:rPr lang="en-GB" dirty="0"/>
              <a:t>She believed that settings could </a:t>
            </a:r>
            <a:r>
              <a:rPr lang="en-GB" b="1" dirty="0"/>
              <a:t>ONLY</a:t>
            </a:r>
            <a:r>
              <a:rPr lang="en-GB" dirty="0"/>
              <a:t> be successful through </a:t>
            </a:r>
            <a:r>
              <a:rPr lang="en-GB" b="1" dirty="0"/>
              <a:t>a whole team approach </a:t>
            </a:r>
            <a:r>
              <a:rPr lang="en-GB" dirty="0"/>
              <a:t>and that </a:t>
            </a:r>
            <a:r>
              <a:rPr lang="en-GB" b="1" dirty="0"/>
              <a:t>the team can only be successful through strong and effective leadership. </a:t>
            </a:r>
          </a:p>
        </p:txBody>
      </p:sp>
      <p:sp>
        <p:nvSpPr>
          <p:cNvPr id="4" name="Slide Number Placeholder 3"/>
          <p:cNvSpPr>
            <a:spLocks noGrp="1"/>
          </p:cNvSpPr>
          <p:nvPr>
            <p:ph type="sldNum" sz="quarter" idx="5"/>
          </p:nvPr>
        </p:nvSpPr>
        <p:spPr/>
        <p:txBody>
          <a:bodyPr/>
          <a:lstStyle/>
          <a:p>
            <a:fld id="{D9D7D8A5-2D6E-418F-A42D-A2ED80EC0A3E}" type="slidenum">
              <a:rPr lang="en-GB" smtClean="0"/>
              <a:t>9</a:t>
            </a:fld>
            <a:endParaRPr lang="en-GB"/>
          </a:p>
        </p:txBody>
      </p:sp>
    </p:spTree>
    <p:extLst>
      <p:ext uri="{BB962C8B-B14F-4D97-AF65-F5344CB8AC3E}">
        <p14:creationId xmlns:p14="http://schemas.microsoft.com/office/powerpoint/2010/main" val="4191958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Do you remember TUCKMAN’S MODEL?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There are TWO names that link to the concept of teambuilding – whether this is building a team or indeed a new member joining an established team – These are Bruce Tuckman and Charles Handy (on next slide).</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Let’s look at Tuckman's</a:t>
            </a:r>
            <a:r>
              <a:rPr lang="en-GB" sz="1200" b="0" i="0" kern="1200" dirty="0">
                <a:solidFill>
                  <a:schemeClr val="tx1"/>
                </a:solidFill>
                <a:effectLst/>
                <a:latin typeface="+mn-lt"/>
                <a:ea typeface="+mn-ea"/>
                <a:cs typeface="+mn-cs"/>
              </a:rPr>
              <a:t> model first. This is significant because it recognizes the fact that groups do not start off fully-formed and functioning. He suggests that teams grow through clearly defined stages, from their creation as groups of individuals, to cohesive, task-focused teams.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Let’s consider the features of each phase as well as the strategies taken to respond to these stages: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Initial days and weeks…</a:t>
            </a:r>
          </a:p>
          <a:p>
            <a:r>
              <a:rPr lang="en-GB" b="1" dirty="0">
                <a:solidFill>
                  <a:srgbClr val="131313"/>
                </a:solidFill>
                <a:effectLst/>
                <a:latin typeface="Verdana" panose="020B0604030504040204" pitchFamily="34" charset="0"/>
              </a:rPr>
              <a:t>1. Forming: </a:t>
            </a:r>
            <a:r>
              <a:rPr lang="en-GB" dirty="0">
                <a:solidFill>
                  <a:srgbClr val="131313"/>
                </a:solidFill>
                <a:effectLst/>
                <a:latin typeface="Verdana" panose="020B0604030504040204" pitchFamily="34" charset="0"/>
              </a:rPr>
              <a:t>Characteristics include questioning, socializing, displaying eagerness, focusing on group identity and purpose, and sticking to safe topics. </a:t>
            </a:r>
          </a:p>
          <a:p>
            <a:r>
              <a:rPr lang="en-GB" dirty="0">
                <a:solidFill>
                  <a:srgbClr val="131313"/>
                </a:solidFill>
                <a:effectLst/>
                <a:latin typeface="Verdana" panose="020B0604030504040204" pitchFamily="34" charset="0"/>
              </a:rPr>
              <a:t>Strategies for this phase include taking the 'lead,' and quick response times.</a:t>
            </a:r>
          </a:p>
          <a:p>
            <a:r>
              <a:rPr lang="en-GB" dirty="0">
                <a:solidFill>
                  <a:srgbClr val="131313"/>
                </a:solidFill>
                <a:effectLst/>
                <a:latin typeface="Verdana" panose="020B0604030504040204" pitchFamily="34" charset="0"/>
              </a:rPr>
              <a:t>This leads into the next stage (sometimes many weeks/months later)</a:t>
            </a:r>
            <a:br>
              <a:rPr lang="en-GB" dirty="0">
                <a:solidFill>
                  <a:srgbClr val="131313"/>
                </a:solidFill>
                <a:effectLst/>
                <a:latin typeface="Verdana" panose="020B0604030504040204" pitchFamily="34" charset="0"/>
              </a:rPr>
            </a:br>
            <a:r>
              <a:rPr lang="en-GB" b="1" dirty="0">
                <a:solidFill>
                  <a:srgbClr val="131313"/>
                </a:solidFill>
                <a:effectLst/>
                <a:latin typeface="Verdana" panose="020B0604030504040204" pitchFamily="34" charset="0"/>
              </a:rPr>
              <a:t>2. Storming: </a:t>
            </a:r>
            <a:r>
              <a:rPr lang="en-GB" dirty="0">
                <a:solidFill>
                  <a:srgbClr val="131313"/>
                </a:solidFill>
                <a:effectLst/>
                <a:latin typeface="Verdana" panose="020B0604030504040204" pitchFamily="34" charset="0"/>
              </a:rPr>
              <a:t>Traits include resistance, lack of participation, conflict, competition, high emotions, and moving towards group norms. Morale is threatened.</a:t>
            </a:r>
          </a:p>
          <a:p>
            <a:r>
              <a:rPr lang="en-GB" dirty="0">
                <a:solidFill>
                  <a:srgbClr val="131313"/>
                </a:solidFill>
                <a:effectLst/>
                <a:latin typeface="Verdana" panose="020B0604030504040204" pitchFamily="34" charset="0"/>
              </a:rPr>
              <a:t>Strategies for this stage include normalizing matters and encouraging leadership.</a:t>
            </a:r>
          </a:p>
          <a:p>
            <a:endParaRPr lang="en-GB" dirty="0">
              <a:solidFill>
                <a:srgbClr val="131313"/>
              </a:solidFill>
              <a:effectLst/>
              <a:latin typeface="Verdana" panose="020B0604030504040204" pitchFamily="34" charset="0"/>
            </a:endParaRPr>
          </a:p>
          <a:p>
            <a:r>
              <a:rPr lang="en-GB" dirty="0">
                <a:solidFill>
                  <a:srgbClr val="131313"/>
                </a:solidFill>
                <a:effectLst/>
                <a:latin typeface="Verdana" panose="020B0604030504040204" pitchFamily="34" charset="0"/>
              </a:rPr>
              <a:t>Then the dust settles…as team members enter the Norming stage.</a:t>
            </a:r>
            <a:br>
              <a:rPr lang="en-GB" dirty="0">
                <a:solidFill>
                  <a:srgbClr val="131313"/>
                </a:solidFill>
                <a:effectLst/>
                <a:latin typeface="Verdana" panose="020B0604030504040204" pitchFamily="34" charset="0"/>
              </a:rPr>
            </a:br>
            <a:r>
              <a:rPr lang="en-GB" b="1" dirty="0">
                <a:solidFill>
                  <a:srgbClr val="131313"/>
                </a:solidFill>
                <a:effectLst/>
                <a:latin typeface="Verdana" panose="020B0604030504040204" pitchFamily="34" charset="0"/>
              </a:rPr>
              <a:t>3. Norming: </a:t>
            </a:r>
            <a:r>
              <a:rPr lang="en-GB" dirty="0">
                <a:solidFill>
                  <a:srgbClr val="131313"/>
                </a:solidFill>
                <a:effectLst/>
                <a:latin typeface="Verdana" panose="020B0604030504040204" pitchFamily="34" charset="0"/>
              </a:rPr>
              <a:t>Features include reconciliation, relief, lowered anxiety, members are engaged and supportive, and developing cohesion.                                                                                                                        Strategies for this phase include recognising individual and group efforts, providing learning opportunities and feedback, and monitoring the 'energy’, motivation and morale of the group.</a:t>
            </a:r>
          </a:p>
          <a:p>
            <a:endParaRPr lang="en-GB" dirty="0">
              <a:solidFill>
                <a:srgbClr val="131313"/>
              </a:solidFill>
              <a:effectLst/>
              <a:latin typeface="Verdana" panose="020B0604030504040204" pitchFamily="34" charset="0"/>
            </a:endParaRPr>
          </a:p>
          <a:p>
            <a:r>
              <a:rPr lang="en-GB" dirty="0">
                <a:solidFill>
                  <a:srgbClr val="131313"/>
                </a:solidFill>
                <a:effectLst/>
                <a:latin typeface="Verdana" panose="020B0604030504040204" pitchFamily="34" charset="0"/>
              </a:rPr>
              <a:t>With all members recognising and appreciating the collective strengths and weaknesses of the team, this leads to the performing stage, where a mutual understanding and respect is evident. </a:t>
            </a:r>
            <a:br>
              <a:rPr lang="en-GB" dirty="0">
                <a:solidFill>
                  <a:srgbClr val="131313"/>
                </a:solidFill>
                <a:effectLst/>
                <a:latin typeface="Verdana" panose="020B0604030504040204" pitchFamily="34" charset="0"/>
              </a:rPr>
            </a:br>
            <a:r>
              <a:rPr lang="en-GB" b="1" dirty="0">
                <a:solidFill>
                  <a:srgbClr val="131313"/>
                </a:solidFill>
                <a:effectLst/>
                <a:latin typeface="Verdana" panose="020B0604030504040204" pitchFamily="34" charset="0"/>
              </a:rPr>
              <a:t>4. Performing: </a:t>
            </a:r>
            <a:r>
              <a:rPr lang="en-GB" dirty="0">
                <a:solidFill>
                  <a:srgbClr val="131313"/>
                </a:solidFill>
                <a:effectLst/>
                <a:latin typeface="Verdana" panose="020B0604030504040204" pitchFamily="34" charset="0"/>
              </a:rPr>
              <a:t>Characteristics include interdependence, healthy system, ability to effectively produce as a team, and balance of task and process orientation.                                                                                       Strategies for this stage include celebrating, 'guide from the side' (minimal intervention), encouraging group decision-making and problem-solving, and providing opportunities to share learning across the team. Morale is high.</a:t>
            </a:r>
            <a:br>
              <a:rPr lang="en-GB" dirty="0">
                <a:solidFill>
                  <a:srgbClr val="131313"/>
                </a:solidFill>
                <a:effectLst/>
                <a:latin typeface="Verdana" panose="020B0604030504040204" pitchFamily="34" charset="0"/>
              </a:rPr>
            </a:br>
            <a:endParaRPr lang="en-GB" dirty="0">
              <a:solidFill>
                <a:srgbClr val="131313"/>
              </a:solidFill>
              <a:effectLst/>
              <a:latin typeface="Verdana" panose="020B0604030504040204" pitchFamily="34" charset="0"/>
            </a:endParaRPr>
          </a:p>
          <a:p>
            <a:endParaRPr lang="en-GB" b="1" dirty="0">
              <a:solidFill>
                <a:srgbClr val="131313"/>
              </a:solidFill>
              <a:effectLst/>
              <a:latin typeface="Verdana" panose="020B0604030504040204" pitchFamily="34" charset="0"/>
            </a:endParaRPr>
          </a:p>
          <a:p>
            <a:r>
              <a:rPr lang="en-GB" b="1" dirty="0">
                <a:solidFill>
                  <a:srgbClr val="131313"/>
                </a:solidFill>
                <a:effectLst/>
                <a:latin typeface="Verdana" panose="020B0604030504040204" pitchFamily="34" charset="0"/>
              </a:rPr>
              <a:t>5. Adjourning: (A member of the team leaving/maternity leave/retirement/change of role) </a:t>
            </a:r>
          </a:p>
          <a:p>
            <a:r>
              <a:rPr lang="en-GB" dirty="0">
                <a:solidFill>
                  <a:srgbClr val="131313"/>
                </a:solidFill>
                <a:effectLst/>
                <a:latin typeface="Verdana" panose="020B0604030504040204" pitchFamily="34" charset="0"/>
              </a:rPr>
              <a:t>Traits include sadness, and recognition of team and individual efforts. Strategies for this phase include recognising change, providing opportunities for team evaluations, and providing opportunities for acknowledgments.</a:t>
            </a:r>
            <a:br>
              <a:rPr lang="en-GB" dirty="0">
                <a:solidFill>
                  <a:srgbClr val="131313"/>
                </a:solidFill>
                <a:effectLst/>
                <a:latin typeface="Verdana" panose="020B0604030504040204" pitchFamily="34" charset="0"/>
              </a:rPr>
            </a:br>
            <a:endParaRPr lang="en-GB" dirty="0">
              <a:solidFill>
                <a:srgbClr val="131313"/>
              </a:solidFill>
              <a:effectLst/>
              <a:latin typeface="Verdana" panose="020B0604030504040204" pitchFamily="34" charset="0"/>
            </a:endParaRPr>
          </a:p>
          <a:p>
            <a:r>
              <a:rPr lang="en-GB" sz="1200" b="0" i="0" kern="1200" dirty="0">
                <a:solidFill>
                  <a:srgbClr val="131313"/>
                </a:solidFill>
                <a:effectLst/>
                <a:latin typeface="Verdana" panose="020B0604030504040204" pitchFamily="34" charset="0"/>
                <a:ea typeface="+mn-ea"/>
                <a:cs typeface="+mn-cs"/>
              </a:rPr>
              <a:t>When a new member joins the team as a result of the adjourning phase, the process begins again,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Charles Handy (we will be introduced to Handy on the next slide) also researched this model. He referred to the final stage as the mourning stage as opposed to the adjourning stage.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Handy believed that with every new staff member joining a team – the model always runs its course and every time a member leaves and is replaced with a new member, this is repeated as a continuous cycle. </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10</a:t>
            </a:fld>
            <a:endParaRPr lang="en-GB"/>
          </a:p>
        </p:txBody>
      </p:sp>
    </p:spTree>
    <p:extLst>
      <p:ext uri="{BB962C8B-B14F-4D97-AF65-F5344CB8AC3E}">
        <p14:creationId xmlns:p14="http://schemas.microsoft.com/office/powerpoint/2010/main" val="656057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Handy also believed that the culture and ethos of the team played a significant part of the success of the team. He divided this into 4 parts: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Power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an organisation with a power culture, power is held by just a few individuals whose influence spreads throughout the organisation.</a:t>
            </a:r>
          </a:p>
          <a:p>
            <a:r>
              <a:rPr lang="en-GB" sz="1200" b="1" i="0" kern="1200" dirty="0">
                <a:solidFill>
                  <a:schemeClr val="tx1"/>
                </a:solidFill>
                <a:effectLst/>
                <a:latin typeface="+mn-lt"/>
                <a:ea typeface="+mn-ea"/>
                <a:cs typeface="+mn-cs"/>
              </a:rPr>
              <a:t>Role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Organisations with a role culture are based on rules. They are highly controlled, with everyone in the organisation knowing what their roles and responsibilities are. Power in a role culture is determined by a person's position (role) in the organisational structure.</a:t>
            </a:r>
          </a:p>
          <a:p>
            <a:r>
              <a:rPr lang="en-GB" sz="1200" b="0" i="0" kern="1200" dirty="0">
                <a:solidFill>
                  <a:schemeClr val="tx1"/>
                </a:solidFill>
                <a:effectLst/>
                <a:latin typeface="+mn-lt"/>
                <a:ea typeface="+mn-ea"/>
                <a:cs typeface="+mn-cs"/>
              </a:rPr>
              <a:t>Role cultures are built on detailed organisational structures which are typically tall (not flat) with a long chain of command. A consequence is that decision-making in role cultures can often be painfully-slow and the organisation is less likely to take risks. In short, organisations with role cultures tend to be very bureaucratic.</a:t>
            </a:r>
          </a:p>
          <a:p>
            <a:r>
              <a:rPr lang="en-GB" sz="1200" b="1" i="0" kern="1200" dirty="0">
                <a:solidFill>
                  <a:schemeClr val="tx1"/>
                </a:solidFill>
                <a:effectLst/>
                <a:latin typeface="+mn-lt"/>
                <a:ea typeface="+mn-ea"/>
                <a:cs typeface="+mn-cs"/>
              </a:rPr>
              <a:t>Task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Task culture forms when teams in an organisation are formed to address specific problems or progress projects. The task is the important thing, so power within the team will often shift depending on the mix of the team members and the status of the problem or project.</a:t>
            </a:r>
          </a:p>
          <a:p>
            <a:r>
              <a:rPr lang="en-GB" sz="1200" b="0" i="0" kern="1200" dirty="0">
                <a:solidFill>
                  <a:schemeClr val="tx1"/>
                </a:solidFill>
                <a:effectLst/>
                <a:latin typeface="+mn-lt"/>
                <a:ea typeface="+mn-ea"/>
                <a:cs typeface="+mn-cs"/>
              </a:rPr>
              <a:t>Whether the task culture proves effective will largely be determined by the team dynamic. With the right mix of skills, personalities and leadership, working in teams can be incredibly productive and creative.</a:t>
            </a:r>
          </a:p>
          <a:p>
            <a:r>
              <a:rPr lang="en-GB" sz="1200" b="1" i="0" kern="1200" dirty="0">
                <a:solidFill>
                  <a:schemeClr val="tx1"/>
                </a:solidFill>
                <a:effectLst/>
                <a:latin typeface="+mn-lt"/>
                <a:ea typeface="+mn-ea"/>
                <a:cs typeface="+mn-cs"/>
              </a:rPr>
              <a:t>Person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organisations with person cultures, individuals very much see themselves as unique and superior to the organisation.</a:t>
            </a:r>
          </a:p>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11</a:t>
            </a:fld>
            <a:endParaRPr lang="en-GB"/>
          </a:p>
        </p:txBody>
      </p:sp>
    </p:spTree>
    <p:extLst>
      <p:ext uri="{BB962C8B-B14F-4D97-AF65-F5344CB8AC3E}">
        <p14:creationId xmlns:p14="http://schemas.microsoft.com/office/powerpoint/2010/main" val="25408933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it the leader?     OR       Is it the team?</a:t>
            </a:r>
          </a:p>
          <a:p>
            <a:endParaRPr lang="en-GB" dirty="0"/>
          </a:p>
          <a:p>
            <a:endParaRPr lang="en-GB" dirty="0"/>
          </a:p>
          <a:p>
            <a:r>
              <a:rPr lang="en-GB" dirty="0"/>
              <a:t>This works both ways and… in an effectively run setting, </a:t>
            </a:r>
            <a:r>
              <a:rPr lang="en-GB" b="1" dirty="0"/>
              <a:t>both</a:t>
            </a:r>
            <a:r>
              <a:rPr lang="en-GB" dirty="0"/>
              <a:t> the leader and team invest continuously to establish and safeguard the setting’s culture, providing that the culture is complimentary to the values of the setting.</a:t>
            </a:r>
          </a:p>
          <a:p>
            <a:endParaRPr lang="en-GB" dirty="0"/>
          </a:p>
          <a:p>
            <a:pPr marL="228600" indent="-228600">
              <a:buAutoNum type="arabicParenR"/>
            </a:pPr>
            <a:r>
              <a:rPr lang="en-GB" b="1" dirty="0"/>
              <a:t>However</a:t>
            </a:r>
            <a:r>
              <a:rPr lang="en-GB" dirty="0"/>
              <a:t>, if a </a:t>
            </a:r>
            <a:r>
              <a:rPr lang="en-GB" b="1" dirty="0"/>
              <a:t>LEADER</a:t>
            </a:r>
            <a:r>
              <a:rPr lang="en-GB" dirty="0"/>
              <a:t> creates the wrong culture – the results could be that staff do not stay, staff are unhappy, morale is low, conflict is frequent, staff leave and the team that are left are continuously having to process and manage Tuckman’s model of mentoring a new staff member whilst carrying the workload of more than one person. This can become exhausting for the team. Losing an experienced staff member means that it takes a considerable amount of time before the team is back working on all cylinders. </a:t>
            </a:r>
          </a:p>
          <a:p>
            <a:endParaRPr lang="en-GB" dirty="0"/>
          </a:p>
          <a:p>
            <a:r>
              <a:rPr lang="en-GB" dirty="0"/>
              <a:t>Consider the challenges for a school team or an early years setting team who are always reliant on BANK STAFF/supply. Staff, (for a variety of reasons) who have roles and responsibilities but arrive in their workplace to find that they have to fill in elsewhere. DAUNTING.</a:t>
            </a:r>
          </a:p>
          <a:p>
            <a:endParaRPr lang="en-GB" dirty="0"/>
          </a:p>
          <a:p>
            <a:endParaRPr lang="en-GB" dirty="0"/>
          </a:p>
          <a:p>
            <a:r>
              <a:rPr lang="en-GB" b="1" dirty="0"/>
              <a:t>2)</a:t>
            </a:r>
            <a:r>
              <a:rPr lang="en-GB" dirty="0"/>
              <a:t> If </a:t>
            </a:r>
            <a:r>
              <a:rPr lang="en-GB" b="1" dirty="0"/>
              <a:t>the LEADER </a:t>
            </a:r>
            <a:r>
              <a:rPr lang="en-GB" dirty="0"/>
              <a:t>tries to create the right culture, but is constantly faced with conflict from within the team, and does nothing to address this, then the outcomes will be similar to example 1. </a:t>
            </a:r>
          </a:p>
          <a:p>
            <a:endParaRPr lang="en-GB" dirty="0"/>
          </a:p>
          <a:p>
            <a:r>
              <a:rPr lang="en-GB" dirty="0"/>
              <a:t>Therefore the Leader is the person who should establish the standards/values and principles, but using a catalytic style of leadership, nurture staff to take ownership and invest themselves in the culture.  </a:t>
            </a:r>
          </a:p>
          <a:p>
            <a:endParaRPr lang="en-GB" dirty="0"/>
          </a:p>
          <a:p>
            <a:r>
              <a:rPr lang="en-GB" dirty="0"/>
              <a:t>Therefore a solid team culture with underpinning values need to work together. Once this is achieved, it needs to be safeguarded and nurtured as a continuous process. </a:t>
            </a:r>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3496087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last Lecture – Lecture 5, we considered the importance of the Cs</a:t>
            </a:r>
          </a:p>
          <a:p>
            <a:r>
              <a:rPr lang="en-GB" dirty="0"/>
              <a:t>Care, Communication, Collaboration, Consistency, Confidentiality, Commitment, Compassion, Capability, Courage or even Culture and if you remember this took us to </a:t>
            </a:r>
            <a:r>
              <a:rPr lang="en-GB"/>
              <a:t>a discussion </a:t>
            </a:r>
            <a:r>
              <a:rPr lang="en-GB" dirty="0"/>
              <a:t>on creating a safe environment – where children and staff feel content, comfortable (more Cs)  - this is called ETHOS or hygge as we discovered in the last lecture.</a:t>
            </a:r>
          </a:p>
          <a:p>
            <a:r>
              <a:rPr lang="en-GB" dirty="0"/>
              <a:t> </a:t>
            </a:r>
          </a:p>
          <a:p>
            <a:r>
              <a:rPr lang="en-GB" dirty="0"/>
              <a:t>Well…on this occasion, Simon Sinek refers to another type of C  - </a:t>
            </a:r>
            <a:r>
              <a:rPr lang="en-GB" b="1" dirty="0"/>
              <a:t>Cortisol</a:t>
            </a:r>
            <a:r>
              <a:rPr lang="en-GB" dirty="0"/>
              <a:t>. </a:t>
            </a:r>
          </a:p>
          <a:p>
            <a:endParaRPr lang="en-GB" dirty="0"/>
          </a:p>
          <a:p>
            <a:r>
              <a:rPr lang="en-GB" dirty="0"/>
              <a:t>Simon Sinek has written many books on leadership: Leaders Eat Last + Start with Why</a:t>
            </a:r>
          </a:p>
          <a:p>
            <a:endParaRPr lang="en-GB" dirty="0"/>
          </a:p>
          <a:p>
            <a:r>
              <a:rPr lang="en-GB" dirty="0"/>
              <a:t>You can find Simon Sinek on TED TALK on You Tube.</a:t>
            </a:r>
          </a:p>
          <a:p>
            <a:endParaRPr lang="en-GB" dirty="0"/>
          </a:p>
          <a:p>
            <a:r>
              <a:rPr lang="en-GB" dirty="0"/>
              <a:t>In a chapter </a:t>
            </a:r>
            <a:r>
              <a:rPr lang="en-GB" b="1" dirty="0"/>
              <a:t>in Leaders Eat Last </a:t>
            </a:r>
            <a:r>
              <a:rPr lang="en-GB" dirty="0"/>
              <a:t>– he refers to </a:t>
            </a:r>
            <a:r>
              <a:rPr lang="en-GB" b="1" dirty="0"/>
              <a:t>The Big C.</a:t>
            </a:r>
          </a:p>
          <a:p>
            <a:endParaRPr lang="en-GB" dirty="0"/>
          </a:p>
          <a:p>
            <a:r>
              <a:rPr lang="en-GB" dirty="0"/>
              <a:t>.He goes on to explain that…</a:t>
            </a:r>
          </a:p>
          <a:p>
            <a:endParaRPr lang="en-GB" dirty="0"/>
          </a:p>
          <a:p>
            <a:r>
              <a:rPr lang="en-GB" b="1" dirty="0"/>
              <a:t>With the WRONG leadership </a:t>
            </a:r>
            <a:r>
              <a:rPr lang="en-GB" dirty="0"/>
              <a:t>– there is the risk of team members producing too much cortisol:</a:t>
            </a:r>
          </a:p>
          <a:p>
            <a:endParaRPr lang="en-GB" dirty="0"/>
          </a:p>
          <a:p>
            <a:r>
              <a:rPr lang="en-GB" b="1" dirty="0"/>
              <a:t>Definition</a:t>
            </a:r>
            <a:r>
              <a:rPr lang="en-GB" dirty="0"/>
              <a:t>: Cortisol</a:t>
            </a:r>
            <a:r>
              <a:rPr lang="en-GB" b="0" i="0" dirty="0">
                <a:solidFill>
                  <a:srgbClr val="444444"/>
                </a:solidFill>
                <a:effectLst/>
                <a:latin typeface="Source Sans Pro" panose="020B0604020202020204" pitchFamily="34" charset="0"/>
              </a:rPr>
              <a:t> nature’s built-in alarm system. It’s your body’s main stress hormone. It works with certain parts of your brain to control your mood, motivation, and fear.</a:t>
            </a:r>
          </a:p>
          <a:p>
            <a:endParaRPr lang="en-GB" b="0" i="0" dirty="0">
              <a:solidFill>
                <a:srgbClr val="444444"/>
              </a:solidFill>
              <a:effectLst/>
              <a:latin typeface="Source Sans Pro" panose="020B0604020202020204" pitchFamily="34" charset="0"/>
            </a:endParaRPr>
          </a:p>
          <a:p>
            <a:r>
              <a:rPr lang="en-GB" b="0" i="0" dirty="0">
                <a:solidFill>
                  <a:srgbClr val="444444"/>
                </a:solidFill>
                <a:effectLst/>
                <a:latin typeface="Source Sans Pro" panose="020B0604020202020204" pitchFamily="34" charset="0"/>
              </a:rPr>
              <a:t>With the wrong leadership, there are high risks that this leads to an unhappy team, frequent threats, fear, conflict, insecurity – this would lead to high levels of cortisol being present within a setting = NOT GOOD</a:t>
            </a:r>
          </a:p>
          <a:p>
            <a:endParaRPr lang="en-GB" b="0" i="0" dirty="0">
              <a:solidFill>
                <a:srgbClr val="444444"/>
              </a:solidFill>
              <a:effectLst/>
              <a:latin typeface="Source Sans Pro" panose="020B0604020202020204" pitchFamily="34" charset="0"/>
            </a:endParaRPr>
          </a:p>
          <a:p>
            <a:r>
              <a:rPr lang="en-GB" b="0" i="0" dirty="0">
                <a:solidFill>
                  <a:srgbClr val="444444"/>
                </a:solidFill>
                <a:effectLst/>
                <a:latin typeface="Source Sans Pro" panose="020B0604020202020204" pitchFamily="34" charset="0"/>
              </a:rPr>
              <a:t>What could the risks of a stressful team be on children/others in a setting?  </a:t>
            </a:r>
          </a:p>
          <a:p>
            <a:endParaRPr lang="en-GB" b="0" i="0" dirty="0">
              <a:solidFill>
                <a:srgbClr val="444444"/>
              </a:solidFill>
              <a:effectLst/>
              <a:latin typeface="Source Sans Pro" panose="020B0604020202020204" pitchFamily="34" charset="0"/>
            </a:endParaRPr>
          </a:p>
          <a:p>
            <a:r>
              <a:rPr lang="en-GB" b="1" i="0" dirty="0">
                <a:solidFill>
                  <a:srgbClr val="444444"/>
                </a:solidFill>
                <a:effectLst/>
                <a:latin typeface="Source Sans Pro" panose="020B0604020202020204" pitchFamily="34" charset="0"/>
              </a:rPr>
              <a:t>With the RIGHT Leadership </a:t>
            </a:r>
            <a:r>
              <a:rPr lang="en-GB" b="0" i="0" dirty="0">
                <a:solidFill>
                  <a:srgbClr val="444444"/>
                </a:solidFill>
                <a:effectLst/>
                <a:latin typeface="Source Sans Pro" panose="020B0604020202020204" pitchFamily="34" charset="0"/>
              </a:rPr>
              <a:t>– staff will feel safe, they will thrive, flourish, learn, develop. These are team players with high levels of OXYTOCIN.</a:t>
            </a:r>
          </a:p>
          <a:p>
            <a:r>
              <a:rPr lang="en-GB" b="0" i="0" dirty="0">
                <a:solidFill>
                  <a:srgbClr val="444444"/>
                </a:solidFill>
                <a:effectLst/>
                <a:latin typeface="Source Sans Pro" panose="020B0604020202020204" pitchFamily="34" charset="0"/>
              </a:rPr>
              <a:t>Definition:  </a:t>
            </a:r>
            <a:r>
              <a:rPr lang="en-GB" b="1" i="0" dirty="0">
                <a:solidFill>
                  <a:srgbClr val="5F6368"/>
                </a:solidFill>
                <a:effectLst/>
                <a:latin typeface="arial" panose="020B0604020202020204" pitchFamily="34" charset="0"/>
              </a:rPr>
              <a:t>Oxytocin</a:t>
            </a:r>
            <a:r>
              <a:rPr lang="en-GB" b="0" i="0" dirty="0">
                <a:solidFill>
                  <a:srgbClr val="4D5156"/>
                </a:solidFill>
                <a:effectLst/>
                <a:latin typeface="arial" panose="020B0604020202020204" pitchFamily="34" charset="0"/>
              </a:rPr>
              <a:t>, a hypothalamic nonapeptide, is linked to increased levels of social interaction, well-being and anti-stress effects. It is linked with trust, empathy = GOOD </a:t>
            </a:r>
          </a:p>
          <a:p>
            <a:endParaRPr lang="en-GB" b="0" i="0" dirty="0">
              <a:solidFill>
                <a:srgbClr val="4D5156"/>
              </a:solidFill>
              <a:effectLst/>
              <a:latin typeface="arial" panose="020B0604020202020204" pitchFamily="34" charset="0"/>
            </a:endParaRPr>
          </a:p>
          <a:p>
            <a:r>
              <a:rPr lang="en-GB" dirty="0"/>
              <a:t>Now think of an early years setting, where there are hight levels of oxytocin amongst the team. Benefits?</a:t>
            </a:r>
          </a:p>
          <a:p>
            <a:endParaRPr lang="en-GB" dirty="0"/>
          </a:p>
          <a:p>
            <a:r>
              <a:rPr lang="en-GB" dirty="0"/>
              <a:t>Think about RESILIENCE from the last lecture, the ability to cope with stress factors when there is support available in a safe environment.  </a:t>
            </a:r>
          </a:p>
          <a:p>
            <a:r>
              <a:rPr lang="en-GB" dirty="0"/>
              <a:t>This would also benefit the families using the setting.   Suddenly, you have a setting which is a strong, resilient, a happy setting, who can collectively provide a network of support and a consistent source of encouragement, advice, professional knowledge, information and strategies for early intervention. </a:t>
            </a:r>
          </a:p>
          <a:p>
            <a:endParaRPr lang="en-GB" dirty="0"/>
          </a:p>
          <a:p>
            <a:r>
              <a:rPr lang="en-GB" dirty="0"/>
              <a:t>Analogy: </a:t>
            </a:r>
            <a:r>
              <a:rPr lang="en-GB" b="1" dirty="0"/>
              <a:t>Sinek</a:t>
            </a:r>
            <a:r>
              <a:rPr lang="en-GB" dirty="0"/>
              <a:t> describes a scene whereby a gazelle is happily grazing, when suddenly a rustle in the grass leads to a sudden rush of cortisol – something dangerous is lurking/something deadly? The anxiety alone was enough for the gazelle to stop grazing. Another gazelle noticed that one of the members of its group was alerted to a possible threat and it too immediately stopped eating. Before long, the whole group had joined in. None of them knew what specifically they were looking for, they only knew that if one of the members of the group felt threatened, they should all feel threatened.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in an instant, one of the gazelles, saw the lion and instinctively made a dash. Whether they saw the lion or not, the entire gazelle herd followed.  The lion attempted to give chase, but couldn’t run for long. The surprise attack was foiled and all the gazelles got to live another day. This is one of the prime benefits of group living, every member of the group can help to look out for danger.  </a:t>
            </a:r>
          </a:p>
          <a:p>
            <a:endParaRPr lang="en-GB" dirty="0"/>
          </a:p>
          <a:p>
            <a:r>
              <a:rPr lang="en-GB" dirty="0"/>
              <a:t>It is a familiar scene played out in many a nature documentary. </a:t>
            </a:r>
          </a:p>
          <a:p>
            <a:r>
              <a:rPr lang="en-GB" dirty="0"/>
              <a:t>Sometimes, the lion makes the kill, and sometimes it doesn’t. But the response from the gazelle is always the same. </a:t>
            </a:r>
          </a:p>
          <a:p>
            <a:r>
              <a:rPr lang="en-GB" dirty="0"/>
              <a:t>That response that something is lurking, that gut feeling, is caused by a chemical reaction called CORTISOL.</a:t>
            </a:r>
          </a:p>
          <a:p>
            <a:r>
              <a:rPr lang="en-GB" dirty="0"/>
              <a:t>Cortisol is responsible for the stress and anxiety we experience. It is the first level of our fight or flight response. </a:t>
            </a:r>
          </a:p>
          <a:p>
            <a:r>
              <a:rPr lang="en-GB" dirty="0"/>
              <a:t>Now apply the same scene of the gazelles to a workplace, a setting scenario. </a:t>
            </a:r>
          </a:p>
          <a:p>
            <a:endParaRPr lang="en-GB" dirty="0"/>
          </a:p>
          <a:p>
            <a:r>
              <a:rPr lang="en-GB" dirty="0"/>
              <a:t>What are the risks?</a:t>
            </a:r>
          </a:p>
          <a:p>
            <a:endParaRPr lang="en-GB" dirty="0"/>
          </a:p>
          <a:p>
            <a:r>
              <a:rPr lang="en-GB" dirty="0"/>
              <a:t>Cortisol which stays in our systems is not good, leaving us in a perpetual state of anxiety, leading to high levels of stress and low self-esteem and self doubt. </a:t>
            </a:r>
          </a:p>
          <a:p>
            <a:endParaRPr lang="en-GB" dirty="0"/>
          </a:p>
          <a:p>
            <a:r>
              <a:rPr lang="en-GB" dirty="0"/>
              <a:t>Addressing this is the responsibility of the leader.   It is the responsibility of the leader to create a Circle of Safety within the setting. How? </a:t>
            </a:r>
          </a:p>
          <a:p>
            <a:endParaRPr lang="en-GB" dirty="0"/>
          </a:p>
          <a:p>
            <a:r>
              <a:rPr lang="en-GB" dirty="0"/>
              <a:t>Discuss. </a:t>
            </a:r>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14043332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Influential leaders </a:t>
            </a:r>
            <a:r>
              <a:rPr lang="en-GB" b="1" dirty="0"/>
              <a:t>EMPOWER</a:t>
            </a:r>
            <a:r>
              <a:rPr lang="en-GB" dirty="0"/>
              <a:t> others and develop leaders’ </a:t>
            </a:r>
            <a:r>
              <a:rPr lang="en-GB" b="1" dirty="0"/>
              <a:t>agency</a:t>
            </a:r>
            <a:r>
              <a:rPr lang="en-GB" dirty="0"/>
              <a:t> to improve and develop their practice. </a:t>
            </a:r>
          </a:p>
        </p:txBody>
      </p:sp>
      <p:sp>
        <p:nvSpPr>
          <p:cNvPr id="4" name="Slide Number Placeholder 3"/>
          <p:cNvSpPr>
            <a:spLocks noGrp="1"/>
          </p:cNvSpPr>
          <p:nvPr>
            <p:ph type="sldNum" sz="quarter" idx="5"/>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23403669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 theorist – but a highly respected author of early years leadership and management – she is one of the leaders that appeared in the first lecture under today’s leaders.</a:t>
            </a:r>
          </a:p>
          <a:p>
            <a:endParaRPr lang="en-GB" dirty="0"/>
          </a:p>
          <a:p>
            <a:r>
              <a:rPr lang="en-GB" dirty="0"/>
              <a:t>These are the skills and attributes that Aubrey believes are crucial for today’s leaders in early years provision. </a:t>
            </a:r>
          </a:p>
          <a:p>
            <a:endParaRPr lang="en-GB" dirty="0"/>
          </a:p>
          <a:p>
            <a:r>
              <a:rPr lang="en-GB" b="1" dirty="0"/>
              <a:t>These are just as important as qualifications. </a:t>
            </a:r>
          </a:p>
          <a:p>
            <a:endParaRPr lang="en-GB" dirty="0"/>
          </a:p>
          <a:p>
            <a:r>
              <a:rPr lang="en-GB" dirty="0"/>
              <a:t>Consider using this slide as a personal tick/check list – how many of these skills/attributes do you possess?</a:t>
            </a:r>
          </a:p>
        </p:txBody>
      </p:sp>
      <p:sp>
        <p:nvSpPr>
          <p:cNvPr id="4" name="Slide Number Placeholder 3"/>
          <p:cNvSpPr>
            <a:spLocks noGrp="1"/>
          </p:cNvSpPr>
          <p:nvPr>
            <p:ph type="sldNum" sz="quarter" idx="5"/>
          </p:nvPr>
        </p:nvSpPr>
        <p:spPr/>
        <p:txBody>
          <a:bodyPr/>
          <a:lstStyle/>
          <a:p>
            <a:fld id="{D9D7D8A5-2D6E-418F-A42D-A2ED80EC0A3E}" type="slidenum">
              <a:rPr lang="en-GB" smtClean="0"/>
              <a:t>15</a:t>
            </a:fld>
            <a:endParaRPr lang="en-GB"/>
          </a:p>
        </p:txBody>
      </p:sp>
    </p:spTree>
    <p:extLst>
      <p:ext uri="{BB962C8B-B14F-4D97-AF65-F5344CB8AC3E}">
        <p14:creationId xmlns:p14="http://schemas.microsoft.com/office/powerpoint/2010/main" val="36196963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article (on Moodle) is based on the theorist Eysenck – well worth a read in terms of understanding why </a:t>
            </a:r>
            <a:r>
              <a:rPr lang="en-GB" b="1" dirty="0"/>
              <a:t>individual personality </a:t>
            </a:r>
            <a:r>
              <a:rPr lang="en-GB" dirty="0"/>
              <a:t>is often as important as skills and qualifications, particularly when working in the early years.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16</a:t>
            </a:fld>
            <a:endParaRPr lang="en-GB"/>
          </a:p>
        </p:txBody>
      </p:sp>
    </p:spTree>
    <p:extLst>
      <p:ext uri="{BB962C8B-B14F-4D97-AF65-F5344CB8AC3E}">
        <p14:creationId xmlns:p14="http://schemas.microsoft.com/office/powerpoint/2010/main" val="13415676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1206921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quotations.</a:t>
            </a:r>
          </a:p>
          <a:p>
            <a:r>
              <a:rPr lang="en-GB" dirty="0"/>
              <a:t>Do you agree?</a:t>
            </a:r>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14494177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traditional styles of leadership as far back as Lewin 1939…</a:t>
            </a:r>
          </a:p>
          <a:p>
            <a:r>
              <a:rPr lang="en-GB" dirty="0"/>
              <a:t>Autocratic/Democratic/Laissez-faire</a:t>
            </a:r>
          </a:p>
          <a:p>
            <a:endParaRPr lang="en-GB" dirty="0"/>
          </a:p>
          <a:p>
            <a:r>
              <a:rPr lang="en-GB" dirty="0"/>
              <a:t>By today, the term relationship(s) can be found in almost every leadership publication which is based upon education or care. </a:t>
            </a:r>
          </a:p>
        </p:txBody>
      </p:sp>
      <p:sp>
        <p:nvSpPr>
          <p:cNvPr id="4" name="Slide Number Placeholder 3"/>
          <p:cNvSpPr>
            <a:spLocks noGrp="1"/>
          </p:cNvSpPr>
          <p:nvPr>
            <p:ph type="sldNum" sz="quarter" idx="5"/>
          </p:nvPr>
        </p:nvSpPr>
        <p:spPr/>
        <p:txBody>
          <a:bodyPr/>
          <a:lstStyle/>
          <a:p>
            <a:fld id="{DB084FE0-78DB-4804-A96B-AC45080AD220}" type="slidenum">
              <a:rPr lang="en-GB" smtClean="0"/>
              <a:t>19</a:t>
            </a:fld>
            <a:endParaRPr lang="en-GB"/>
          </a:p>
        </p:txBody>
      </p:sp>
    </p:spTree>
    <p:extLst>
      <p:ext uri="{BB962C8B-B14F-4D97-AF65-F5344CB8AC3E}">
        <p14:creationId xmlns:p14="http://schemas.microsoft.com/office/powerpoint/2010/main" val="3876502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Reciprocity </a:t>
            </a:r>
            <a:r>
              <a:rPr lang="en-GB" dirty="0"/>
              <a:t>– quality settings ensure that they build strong links between homes and early years settings</a:t>
            </a:r>
          </a:p>
          <a:p>
            <a:r>
              <a:rPr lang="en-GB" dirty="0"/>
              <a:t>This leads to consistency for the child, across the home environment and early years settings.</a:t>
            </a:r>
          </a:p>
          <a:p>
            <a:r>
              <a:rPr lang="en-GB" dirty="0"/>
              <a:t>This promotes happiness and achievement for young children.</a:t>
            </a:r>
          </a:p>
          <a:p>
            <a:endParaRPr lang="en-GB" dirty="0"/>
          </a:p>
          <a:p>
            <a:r>
              <a:rPr lang="en-GB" b="1" dirty="0"/>
              <a:t>Parental Partnerships </a:t>
            </a:r>
            <a:r>
              <a:rPr lang="en-GB" dirty="0"/>
              <a:t>and participation – evidence shoes that high levels of effective partnerships have an influence on children’s achievements.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results in successful, high quality settings = early years practitioners wanting to/choosing to work in high quality settings.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20</a:t>
            </a:fld>
            <a:endParaRPr lang="en-GB"/>
          </a:p>
        </p:txBody>
      </p:sp>
    </p:spTree>
    <p:extLst>
      <p:ext uri="{BB962C8B-B14F-4D97-AF65-F5344CB8AC3E}">
        <p14:creationId xmlns:p14="http://schemas.microsoft.com/office/powerpoint/2010/main" val="12462726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Moodle</a:t>
            </a:r>
          </a:p>
        </p:txBody>
      </p:sp>
      <p:sp>
        <p:nvSpPr>
          <p:cNvPr id="4" name="Slide Number Placeholder 3"/>
          <p:cNvSpPr>
            <a:spLocks noGrp="1"/>
          </p:cNvSpPr>
          <p:nvPr>
            <p:ph type="sldNum" sz="quarter" idx="5"/>
          </p:nvPr>
        </p:nvSpPr>
        <p:spPr/>
        <p:txBody>
          <a:bodyPr/>
          <a:lstStyle/>
          <a:p>
            <a:fld id="{DB084FE0-78DB-4804-A96B-AC45080AD220}" type="slidenum">
              <a:rPr lang="en-GB" smtClean="0"/>
              <a:t>21</a:t>
            </a:fld>
            <a:endParaRPr lang="en-GB"/>
          </a:p>
        </p:txBody>
      </p:sp>
    </p:spTree>
    <p:extLst>
      <p:ext uri="{BB962C8B-B14F-4D97-AF65-F5344CB8AC3E}">
        <p14:creationId xmlns:p14="http://schemas.microsoft.com/office/powerpoint/2010/main" val="33693296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we consider the leaders of tomorrow – what do we know already and what needs to be in place?</a:t>
            </a:r>
          </a:p>
        </p:txBody>
      </p:sp>
      <p:sp>
        <p:nvSpPr>
          <p:cNvPr id="4" name="Slide Number Placeholder 3"/>
          <p:cNvSpPr>
            <a:spLocks noGrp="1"/>
          </p:cNvSpPr>
          <p:nvPr>
            <p:ph type="sldNum" sz="quarter" idx="5"/>
          </p:nvPr>
        </p:nvSpPr>
        <p:spPr/>
        <p:txBody>
          <a:bodyPr/>
          <a:lstStyle/>
          <a:p>
            <a:fld id="{DB084FE0-78DB-4804-A96B-AC45080AD220}" type="slidenum">
              <a:rPr lang="en-GB" smtClean="0"/>
              <a:t>22</a:t>
            </a:fld>
            <a:endParaRPr lang="en-GB"/>
          </a:p>
        </p:txBody>
      </p:sp>
    </p:spTree>
    <p:extLst>
      <p:ext uri="{BB962C8B-B14F-4D97-AF65-F5344CB8AC3E}">
        <p14:creationId xmlns:p14="http://schemas.microsoft.com/office/powerpoint/2010/main" val="31059654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the responsibilities to ensure high quality care/provision comes down to EVERY INDIVIDUAL.</a:t>
            </a:r>
          </a:p>
          <a:p>
            <a:endParaRPr lang="en-GB" dirty="0"/>
          </a:p>
          <a:p>
            <a:r>
              <a:rPr lang="en-GB" dirty="0"/>
              <a:t>Accountability</a:t>
            </a:r>
          </a:p>
          <a:p>
            <a:r>
              <a:rPr lang="en-GB" dirty="0"/>
              <a:t>Integrity</a:t>
            </a:r>
          </a:p>
          <a:p>
            <a:r>
              <a:rPr lang="en-GB" dirty="0"/>
              <a:t>Humility</a:t>
            </a:r>
          </a:p>
          <a:p>
            <a:r>
              <a:rPr lang="en-GB" dirty="0"/>
              <a:t>Empathy</a:t>
            </a:r>
          </a:p>
          <a:p>
            <a:endParaRPr lang="en-GB" dirty="0"/>
          </a:p>
          <a:p>
            <a:r>
              <a:rPr lang="en-GB" dirty="0"/>
              <a:t>Much of today’s conflict is based on…it wasn’t me…it wasn’t me job…</a:t>
            </a:r>
          </a:p>
          <a:p>
            <a:endParaRPr lang="en-GB" dirty="0"/>
          </a:p>
          <a:p>
            <a:r>
              <a:rPr lang="en-GB" dirty="0"/>
              <a:t>WE must all take some responsibility to ensure that each of us contribute to the ethos, culture, values of the setting. </a:t>
            </a:r>
          </a:p>
        </p:txBody>
      </p:sp>
      <p:sp>
        <p:nvSpPr>
          <p:cNvPr id="4" name="Slide Number Placeholder 3"/>
          <p:cNvSpPr>
            <a:spLocks noGrp="1"/>
          </p:cNvSpPr>
          <p:nvPr>
            <p:ph type="sldNum" sz="quarter" idx="5"/>
          </p:nvPr>
        </p:nvSpPr>
        <p:spPr/>
        <p:txBody>
          <a:bodyPr/>
          <a:lstStyle/>
          <a:p>
            <a:fld id="{DB084FE0-78DB-4804-A96B-AC45080AD220}" type="slidenum">
              <a:rPr lang="en-GB" smtClean="0"/>
              <a:t>23</a:t>
            </a:fld>
            <a:endParaRPr lang="en-GB"/>
          </a:p>
        </p:txBody>
      </p:sp>
    </p:spTree>
    <p:extLst>
      <p:ext uri="{BB962C8B-B14F-4D97-AF65-F5344CB8AC3E}">
        <p14:creationId xmlns:p14="http://schemas.microsoft.com/office/powerpoint/2010/main" val="9385963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Emerging themes – RELATIONAL LEADERSHIP = working together.</a:t>
            </a:r>
          </a:p>
          <a:p>
            <a:endParaRPr lang="en-GB" dirty="0"/>
          </a:p>
          <a:p>
            <a:r>
              <a:rPr lang="en-GB" dirty="0"/>
              <a:t>This is not a single role which the leader does in isolation. </a:t>
            </a:r>
          </a:p>
          <a:p>
            <a:endParaRPr lang="en-GB" dirty="0"/>
          </a:p>
          <a:p>
            <a:r>
              <a:rPr lang="en-GB" dirty="0"/>
              <a:t>There is no ‘I’ in TEAM. </a:t>
            </a:r>
          </a:p>
        </p:txBody>
      </p:sp>
      <p:sp>
        <p:nvSpPr>
          <p:cNvPr id="4" name="Slide Number Placeholder 3"/>
          <p:cNvSpPr>
            <a:spLocks noGrp="1"/>
          </p:cNvSpPr>
          <p:nvPr>
            <p:ph type="sldNum" sz="quarter" idx="5"/>
          </p:nvPr>
        </p:nvSpPr>
        <p:spPr/>
        <p:txBody>
          <a:bodyPr/>
          <a:lstStyle/>
          <a:p>
            <a:fld id="{DB084FE0-78DB-4804-A96B-AC45080AD220}" type="slidenum">
              <a:rPr lang="en-GB" smtClean="0"/>
              <a:t>24</a:t>
            </a:fld>
            <a:endParaRPr lang="en-GB"/>
          </a:p>
        </p:txBody>
      </p:sp>
    </p:spTree>
    <p:extLst>
      <p:ext uri="{BB962C8B-B14F-4D97-AF65-F5344CB8AC3E}">
        <p14:creationId xmlns:p14="http://schemas.microsoft.com/office/powerpoint/2010/main" val="34727017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25</a:t>
            </a:fld>
            <a:endParaRPr lang="en-GB"/>
          </a:p>
        </p:txBody>
      </p:sp>
    </p:spTree>
    <p:extLst>
      <p:ext uri="{BB962C8B-B14F-4D97-AF65-F5344CB8AC3E}">
        <p14:creationId xmlns:p14="http://schemas.microsoft.com/office/powerpoint/2010/main" val="41417611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27</a:t>
            </a:fld>
            <a:endParaRPr lang="en-GB"/>
          </a:p>
        </p:txBody>
      </p:sp>
    </p:spTree>
    <p:extLst>
      <p:ext uri="{BB962C8B-B14F-4D97-AF65-F5344CB8AC3E}">
        <p14:creationId xmlns:p14="http://schemas.microsoft.com/office/powerpoint/2010/main" val="7638661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focus on the complex nature of catalytic leadership. Remember (and this will be covered during lectures) we are </a:t>
            </a:r>
            <a:r>
              <a:rPr lang="en-GB" b="1" dirty="0"/>
              <a:t>not focusing </a:t>
            </a:r>
            <a:r>
              <a:rPr lang="en-GB" dirty="0"/>
              <a:t>on one leader here but a collective group of leaders that make up the early years team – with each team player having skills, strengths and creativity to bring a different perspective to the setting. In an effective team, led by an effective leader – everyone is a leader.</a:t>
            </a:r>
          </a:p>
          <a:p>
            <a:r>
              <a:rPr lang="en-GB" dirty="0"/>
              <a:t>There will be opportunities to understand the nature of catalytic leadership, the catalytic effect, the skills and behaviours  required to nurture excellent care and education within the provision.  </a:t>
            </a:r>
          </a:p>
          <a:p>
            <a:endParaRPr lang="en-GB" dirty="0"/>
          </a:p>
          <a:p>
            <a:r>
              <a:rPr lang="en-GB" b="1" dirty="0"/>
              <a:t>Lectures 2, 3 + 6 </a:t>
            </a:r>
            <a:r>
              <a:rPr lang="en-GB" dirty="0"/>
              <a:t>in particular focussed on this section of the Portfolio. </a:t>
            </a:r>
          </a:p>
          <a:p>
            <a:endParaRPr lang="en-GB" dirty="0"/>
          </a:p>
          <a:p>
            <a:r>
              <a:rPr lang="en-GB" dirty="0"/>
              <a:t>This section is worth </a:t>
            </a:r>
            <a:r>
              <a:rPr lang="en-GB" b="1" dirty="0"/>
              <a:t>30 marks </a:t>
            </a:r>
            <a:r>
              <a:rPr lang="en-GB" dirty="0"/>
              <a:t>and an approximate word count has been provided as a guideline. </a:t>
            </a:r>
          </a:p>
          <a:p>
            <a:r>
              <a:rPr lang="en-GB" dirty="0"/>
              <a:t>Consider the additional 10% (500 words) and whether you will use some of this for this section. </a:t>
            </a:r>
          </a:p>
          <a:p>
            <a:endParaRPr lang="en-GB" dirty="0"/>
          </a:p>
          <a:p>
            <a:r>
              <a:rPr lang="en-GB" dirty="0"/>
              <a:t>Remember that we will be looking for a CRITICAL ANALYSIS. </a:t>
            </a:r>
          </a:p>
          <a:p>
            <a:r>
              <a:rPr lang="en-GB" dirty="0"/>
              <a:t>What are the challenges of leading and managing early years provision and how does the </a:t>
            </a:r>
            <a:r>
              <a:rPr lang="en-GB" b="1" dirty="0"/>
              <a:t>catalytic effect </a:t>
            </a:r>
            <a:r>
              <a:rPr lang="en-GB" dirty="0"/>
              <a:t>support this or not – support your work with evidence of your research. Remember that it is the depth of your own research including evidence of analysis, synthesis and critique that will enable you to score highly in this section.</a:t>
            </a:r>
          </a:p>
          <a:p>
            <a:r>
              <a:rPr lang="en-GB" dirty="0"/>
              <a:t>You could support your work with </a:t>
            </a:r>
            <a:r>
              <a:rPr lang="en-GB" b="1" dirty="0"/>
              <a:t>an example </a:t>
            </a:r>
            <a:r>
              <a:rPr lang="en-GB" dirty="0"/>
              <a:t>of how catalytic leadership can address and support the complex demands of day to day early years education and care on early years practitioners.    </a:t>
            </a:r>
          </a:p>
        </p:txBody>
      </p:sp>
      <p:sp>
        <p:nvSpPr>
          <p:cNvPr id="4" name="Slide Number Placeholder 3"/>
          <p:cNvSpPr>
            <a:spLocks noGrp="1"/>
          </p:cNvSpPr>
          <p:nvPr>
            <p:ph type="sldNum" sz="quarter" idx="5"/>
          </p:nvPr>
        </p:nvSpPr>
        <p:spPr/>
        <p:txBody>
          <a:bodyPr/>
          <a:lstStyle/>
          <a:p>
            <a:fld id="{DB084FE0-78DB-4804-A96B-AC45080AD220}" type="slidenum">
              <a:rPr lang="en-GB" smtClean="0"/>
              <a:t>29</a:t>
            </a:fld>
            <a:endParaRPr lang="en-GB"/>
          </a:p>
        </p:txBody>
      </p:sp>
    </p:spTree>
    <p:extLst>
      <p:ext uri="{BB962C8B-B14F-4D97-AF65-F5344CB8AC3E}">
        <p14:creationId xmlns:p14="http://schemas.microsoft.com/office/powerpoint/2010/main" val="32412558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focus on the appointment of the FOUR Children’s Commissioners across the UK.</a:t>
            </a:r>
          </a:p>
          <a:p>
            <a:r>
              <a:rPr lang="en-GB" dirty="0"/>
              <a:t>During this module, we will build on previous modules and learn about the work of the Children’s Commissioner for Wales over 21 years with the first appointment being made in March 2001 with Peter Clarke being the first CC across the UK. </a:t>
            </a:r>
          </a:p>
          <a:p>
            <a:r>
              <a:rPr lang="en-GB" dirty="0"/>
              <a:t>Northern Ireland and Scotland quickly followed with England being the last nation to appoint a CC in 2003 as a result of the new Children Act 2004.  </a:t>
            </a:r>
          </a:p>
          <a:p>
            <a:endParaRPr lang="en-GB" dirty="0"/>
          </a:p>
          <a:p>
            <a:r>
              <a:rPr lang="en-GB" dirty="0"/>
              <a:t>How effective have these roles been?</a:t>
            </a:r>
          </a:p>
          <a:p>
            <a:r>
              <a:rPr lang="en-GB" dirty="0"/>
              <a:t>What is the evidence/impact of their work during this time.</a:t>
            </a:r>
          </a:p>
          <a:p>
            <a:r>
              <a:rPr lang="en-GB" dirty="0"/>
              <a:t>Consider comparing Wales with another UK nation – how are children’s rights promoted, respected, upheld? How has the UNCRC been embedded across the UK? Has this been effective?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could support your work with ONE/TWO </a:t>
            </a:r>
            <a:r>
              <a:rPr lang="en-GB" b="1" dirty="0"/>
              <a:t>EXAMPLES.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Avoid descriptive work or lists of reports – here we will be looking for depth and understanding supported with research.  </a:t>
            </a:r>
            <a:endParaRPr lang="en-GB" dirty="0"/>
          </a:p>
          <a:p>
            <a:endParaRPr lang="en-GB" dirty="0"/>
          </a:p>
          <a:p>
            <a:endParaRPr lang="en-GB" dirty="0"/>
          </a:p>
          <a:p>
            <a:r>
              <a:rPr lang="en-GB" b="1" dirty="0"/>
              <a:t>Lecture 4 </a:t>
            </a:r>
            <a:r>
              <a:rPr lang="en-GB" dirty="0"/>
              <a:t>in particular focussed on this section of the Portfolio. </a:t>
            </a:r>
          </a:p>
          <a:p>
            <a:endParaRPr lang="en-GB" dirty="0"/>
          </a:p>
          <a:p>
            <a:r>
              <a:rPr lang="en-GB" dirty="0"/>
              <a:t>This section is worth </a:t>
            </a:r>
            <a:r>
              <a:rPr lang="en-GB" b="1" dirty="0"/>
              <a:t>30 marks </a:t>
            </a:r>
            <a:r>
              <a:rPr lang="en-GB" dirty="0"/>
              <a:t>and an approximate word count has been provided as a guideline. </a:t>
            </a:r>
          </a:p>
          <a:p>
            <a:r>
              <a:rPr lang="en-GB" dirty="0"/>
              <a:t>Consider the additional 10% (500 words) and whether you will use some of this for this section. </a:t>
            </a:r>
          </a:p>
          <a:p>
            <a:endParaRPr lang="en-GB" dirty="0"/>
          </a:p>
          <a:p>
            <a:r>
              <a:rPr lang="en-GB" dirty="0"/>
              <a:t>Remember that we will be looking for a CRITICAL EXPLORATION + COMPARE + EVALUATE. </a:t>
            </a:r>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30</a:t>
            </a:fld>
            <a:endParaRPr lang="en-GB"/>
          </a:p>
        </p:txBody>
      </p:sp>
    </p:spTree>
    <p:extLst>
      <p:ext uri="{BB962C8B-B14F-4D97-AF65-F5344CB8AC3E}">
        <p14:creationId xmlns:p14="http://schemas.microsoft.com/office/powerpoint/2010/main" val="40576728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focus on YOU choosing </a:t>
            </a:r>
            <a:r>
              <a:rPr lang="en-GB" b="1" dirty="0"/>
              <a:t>ONE</a:t>
            </a:r>
            <a:r>
              <a:rPr lang="en-GB" dirty="0"/>
              <a:t> aspect that you believe challenges children’s life experiences.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During the lectures (</a:t>
            </a:r>
            <a:r>
              <a:rPr lang="en-GB" b="1" dirty="0"/>
              <a:t>Lecture 5 </a:t>
            </a:r>
            <a:r>
              <a:rPr lang="en-GB" dirty="0"/>
              <a:t>in particular focussed on this section of the Portfolio), discussing aspects such as:</a:t>
            </a:r>
          </a:p>
          <a:p>
            <a:endParaRPr lang="en-GB" dirty="0"/>
          </a:p>
          <a:p>
            <a:pPr marL="171450" indent="-171450">
              <a:buFont typeface="Wingdings" panose="05000000000000000000" pitchFamily="2" charset="2"/>
              <a:buChar char="§"/>
            </a:pPr>
            <a:r>
              <a:rPr lang="en-GB" dirty="0"/>
              <a:t>Poverty</a:t>
            </a:r>
          </a:p>
          <a:p>
            <a:pPr marL="171450" indent="-171450">
              <a:buFont typeface="Wingdings" panose="05000000000000000000" pitchFamily="2" charset="2"/>
              <a:buChar char="§"/>
            </a:pPr>
            <a:r>
              <a:rPr lang="en-GB" dirty="0"/>
              <a:t>Social Isolation</a:t>
            </a:r>
          </a:p>
          <a:p>
            <a:pPr marL="171450" indent="-171450">
              <a:buFont typeface="Wingdings" panose="05000000000000000000" pitchFamily="2" charset="2"/>
              <a:buChar char="§"/>
            </a:pPr>
            <a:r>
              <a:rPr lang="en-GB" dirty="0"/>
              <a:t>Postcode Lottery – the Environment/Services</a:t>
            </a:r>
          </a:p>
          <a:p>
            <a:pPr marL="171450" indent="-171450">
              <a:buFont typeface="Wingdings" panose="05000000000000000000" pitchFamily="2" charset="2"/>
              <a:buChar char="§"/>
            </a:pPr>
            <a:r>
              <a:rPr lang="en-GB" dirty="0"/>
              <a:t>ACE’s</a:t>
            </a:r>
          </a:p>
          <a:p>
            <a:pPr marL="171450" indent="-171450">
              <a:buFont typeface="Wingdings" panose="05000000000000000000" pitchFamily="2" charset="2"/>
              <a:buChar char="§"/>
            </a:pPr>
            <a:r>
              <a:rPr lang="en-GB" dirty="0"/>
              <a:t>Mental Health and Wellbeing</a:t>
            </a:r>
          </a:p>
          <a:p>
            <a:pPr marL="171450" indent="-171450">
              <a:buFont typeface="Wingdings" panose="05000000000000000000" pitchFamily="2" charset="2"/>
              <a:buChar char="§"/>
            </a:pPr>
            <a:r>
              <a:rPr lang="en-GB" dirty="0"/>
              <a:t>Parenting/Parental styles</a:t>
            </a:r>
          </a:p>
          <a:p>
            <a:pPr marL="171450" indent="-171450">
              <a:buFont typeface="Wingdings" panose="05000000000000000000" pitchFamily="2" charset="2"/>
              <a:buChar char="§"/>
            </a:pPr>
            <a:r>
              <a:rPr lang="en-GB" dirty="0"/>
              <a:t>Covid-19/The Pandemic</a:t>
            </a:r>
          </a:p>
          <a:p>
            <a:pPr marL="171450" indent="-171450">
              <a:buFont typeface="Wingdings" panose="05000000000000000000" pitchFamily="2" charset="2"/>
              <a:buChar char="§"/>
            </a:pPr>
            <a:r>
              <a:rPr lang="en-GB" dirty="0"/>
              <a:t>Family and home environment</a:t>
            </a:r>
          </a:p>
          <a:p>
            <a:pPr marL="171450" indent="-171450">
              <a:buFont typeface="Wingdings" panose="05000000000000000000" pitchFamily="2" charset="2"/>
              <a:buChar char="§"/>
            </a:pPr>
            <a:r>
              <a:rPr lang="en-GB" dirty="0"/>
              <a:t>Media </a:t>
            </a:r>
          </a:p>
          <a:p>
            <a:endParaRPr lang="en-GB" dirty="0"/>
          </a:p>
          <a:p>
            <a:r>
              <a:rPr lang="en-GB" dirty="0"/>
              <a:t>AVOID DESCRIBING WHAT THIS IS. </a:t>
            </a:r>
          </a:p>
          <a:p>
            <a:endParaRPr lang="en-GB" dirty="0"/>
          </a:p>
          <a:p>
            <a:r>
              <a:rPr lang="en-GB" dirty="0"/>
              <a:t>Consider the content, topics and determinants of your Well-being module at Level 5 and build on the depth of your research.</a:t>
            </a:r>
          </a:p>
          <a:p>
            <a:endParaRPr lang="en-GB" dirty="0"/>
          </a:p>
          <a:p>
            <a:r>
              <a:rPr lang="en-GB" dirty="0"/>
              <a:t>Consider how you could link your chosen aspect with the support of:</a:t>
            </a:r>
          </a:p>
          <a:p>
            <a:pPr marL="171450" indent="-171450">
              <a:buFont typeface="Arial" panose="020B0604020202020204" pitchFamily="34" charset="0"/>
              <a:buChar char="•"/>
            </a:pPr>
            <a:r>
              <a:rPr lang="en-GB" dirty="0"/>
              <a:t>an effective team (consider the catalytic effect here in addition to other aspects of effective leadership and a quality setting)</a:t>
            </a:r>
          </a:p>
          <a:p>
            <a:pPr marL="171450" indent="-171450">
              <a:buFont typeface="Arial" panose="020B0604020202020204" pitchFamily="34" charset="0"/>
              <a:buChar char="•"/>
            </a:pPr>
            <a:r>
              <a:rPr lang="en-GB" dirty="0"/>
              <a:t>early intervention</a:t>
            </a:r>
          </a:p>
          <a:p>
            <a:pPr marL="171450" indent="-171450">
              <a:buFont typeface="Arial" panose="020B0604020202020204" pitchFamily="34" charset="0"/>
              <a:buChar char="•"/>
            </a:pPr>
            <a:r>
              <a:rPr lang="en-GB" dirty="0"/>
              <a:t>a network of services.   </a:t>
            </a:r>
          </a:p>
          <a:p>
            <a:endParaRPr lang="en-GB" dirty="0"/>
          </a:p>
          <a:p>
            <a:r>
              <a:rPr lang="en-GB" dirty="0"/>
              <a:t>This section is worth </a:t>
            </a:r>
            <a:r>
              <a:rPr lang="en-GB" b="1" dirty="0"/>
              <a:t>20 marks </a:t>
            </a:r>
            <a:r>
              <a:rPr lang="en-GB" dirty="0"/>
              <a:t>and an approximate word count has been provided as a guideline. </a:t>
            </a:r>
          </a:p>
          <a:p>
            <a:r>
              <a:rPr lang="en-GB" dirty="0"/>
              <a:t>Consider the additional 10% (500 words) and whether you will use some of this for this section. </a:t>
            </a:r>
          </a:p>
          <a:p>
            <a:endParaRPr lang="en-GB" dirty="0"/>
          </a:p>
          <a:p>
            <a:r>
              <a:rPr lang="en-GB" dirty="0"/>
              <a:t>Remember that we will be looking for a CRITICAL EVALUATION.  </a:t>
            </a:r>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31</a:t>
            </a:fld>
            <a:endParaRPr lang="en-GB"/>
          </a:p>
        </p:txBody>
      </p:sp>
    </p:spTree>
    <p:extLst>
      <p:ext uri="{BB962C8B-B14F-4D97-AF65-F5344CB8AC3E}">
        <p14:creationId xmlns:p14="http://schemas.microsoft.com/office/powerpoint/2010/main" val="20447757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mindful of our wordcount. </a:t>
            </a:r>
          </a:p>
        </p:txBody>
      </p:sp>
      <p:sp>
        <p:nvSpPr>
          <p:cNvPr id="4" name="Slide Number Placeholder 3"/>
          <p:cNvSpPr>
            <a:spLocks noGrp="1"/>
          </p:cNvSpPr>
          <p:nvPr>
            <p:ph type="sldNum" sz="quarter" idx="5"/>
          </p:nvPr>
        </p:nvSpPr>
        <p:spPr/>
        <p:txBody>
          <a:bodyPr/>
          <a:lstStyle/>
          <a:p>
            <a:fld id="{DB084FE0-78DB-4804-A96B-AC45080AD220}" type="slidenum">
              <a:rPr lang="en-GB" smtClean="0"/>
              <a:t>32</a:t>
            </a:fld>
            <a:endParaRPr lang="en-GB"/>
          </a:p>
        </p:txBody>
      </p:sp>
    </p:spTree>
    <p:extLst>
      <p:ext uri="{BB962C8B-B14F-4D97-AF65-F5344CB8AC3E}">
        <p14:creationId xmlns:p14="http://schemas.microsoft.com/office/powerpoint/2010/main" val="539199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18932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78455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802995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35528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34209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093304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6927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55436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3561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67499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53582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9"/>
            <a:ext cx="10968567"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solidFill>
                  <a:prstClr val="black">
                    <a:tint val="75000"/>
                  </a:prstClr>
                </a:solidFill>
              </a:rPr>
              <a:pPr>
                <a:defRPr/>
              </a:pPr>
              <a:t>‹#›</a:t>
            </a:fld>
            <a:endParaRPr lang="cy-GB" altLang="en-US">
              <a:solidFill>
                <a:prstClr val="black">
                  <a:tint val="75000"/>
                </a:prstClr>
              </a:solidFill>
            </a:endParaRPr>
          </a:p>
        </p:txBody>
      </p:sp>
    </p:spTree>
    <p:extLst>
      <p:ext uri="{BB962C8B-B14F-4D97-AF65-F5344CB8AC3E}">
        <p14:creationId xmlns:p14="http://schemas.microsoft.com/office/powerpoint/2010/main" val="18151270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10/03/2022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10/03/2022</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Tree>
    <p:extLst>
      <p:ext uri="{BB962C8B-B14F-4D97-AF65-F5344CB8AC3E}">
        <p14:creationId xmlns:p14="http://schemas.microsoft.com/office/powerpoint/2010/main" val="67453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3/10/2022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4.xml"/><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2" Type="http://schemas.openxmlformats.org/officeDocument/2006/relationships/hyperlink" Target="https://doi:10.1080/1350293X.2012.704762" TargetMode="Externa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3600" b="1" dirty="0">
                <a:latin typeface="Arial" panose="020B0604020202020204" pitchFamily="34" charset="0"/>
                <a:cs typeface="Arial" panose="020B0604020202020204" pitchFamily="34" charset="0"/>
              </a:rPr>
              <a:t>ECEY6003/C</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ECEY6003</a:t>
            </a:r>
            <a:br>
              <a:rPr lang="en-GB" sz="3600" b="1" dirty="0">
                <a:latin typeface="Arial" panose="020B0604020202020204" pitchFamily="34" charset="0"/>
                <a:cs typeface="Arial" panose="020B0604020202020204" pitchFamily="34" charset="0"/>
              </a:rPr>
            </a:br>
            <a:r>
              <a:rPr lang="en-GB" sz="3200" b="1" i="1" dirty="0"/>
              <a:t> </a:t>
            </a:r>
            <a:br>
              <a:rPr lang="en-GB" sz="3200" dirty="0"/>
            </a:br>
            <a:r>
              <a:rPr lang="cy-GB" sz="3100" b="1" dirty="0">
                <a:effectLst/>
                <a:latin typeface="Arial" panose="020B0604020202020204" pitchFamily="34" charset="0"/>
                <a:ea typeface="Times New Roman" panose="02020603050405020304" pitchFamily="18" charset="0"/>
              </a:rPr>
              <a:t>Arweinyddiaeth Gatalytig: hawliau, gwydnwch a newid cymdeithasol</a:t>
            </a:r>
            <a:br>
              <a:rPr lang="en-GB" sz="32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effectLst/>
                <a:latin typeface="Arial" panose="020B0604020202020204" pitchFamily="34" charset="0"/>
                <a:ea typeface="Times New Roman" panose="02020603050405020304" pitchFamily="18" charset="0"/>
                <a:cs typeface="Arial" panose="020B0604020202020204" pitchFamily="34" charset="0"/>
              </a:rPr>
              <a:t>Catalytic Leadership: rights, resilience and social change</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4000" b="1" dirty="0" err="1">
                <a:latin typeface="Arial" panose="020B0604020202020204" pitchFamily="34" charset="0"/>
                <a:cs typeface="Arial" panose="020B0604020202020204" pitchFamily="34" charset="0"/>
              </a:rPr>
              <a:t>Darlith</a:t>
            </a:r>
            <a:r>
              <a:rPr lang="en-GB" sz="4000" b="1" dirty="0">
                <a:latin typeface="Arial" panose="020B0604020202020204" pitchFamily="34" charset="0"/>
                <a:cs typeface="Arial" panose="020B0604020202020204" pitchFamily="34" charset="0"/>
              </a:rPr>
              <a:t> 6 – </a:t>
            </a:r>
            <a:r>
              <a:rPr lang="en-GB" sz="4000" b="1" dirty="0" err="1">
                <a:latin typeface="Arial" panose="020B0604020202020204" pitchFamily="34" charset="0"/>
                <a:cs typeface="Arial" panose="020B0604020202020204" pitchFamily="34" charset="0"/>
              </a:rPr>
              <a:t>Adfyfyriadau</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terfynol</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Lecture 6 – Final reflections  </a:t>
            </a: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t>  </a:t>
            </a:r>
          </a:p>
        </p:txBody>
      </p:sp>
    </p:spTree>
    <p:extLst>
      <p:ext uri="{BB962C8B-B14F-4D97-AF65-F5344CB8AC3E}">
        <p14:creationId xmlns:p14="http://schemas.microsoft.com/office/powerpoint/2010/main" val="241700675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a:bodyPr>
          <a:lstStyle/>
          <a:p>
            <a:r>
              <a:rPr lang="en-GB" dirty="0" err="1"/>
              <a:t>Darlithoedd</a:t>
            </a:r>
            <a:r>
              <a:rPr lang="en-GB" dirty="0"/>
              <a:t> – PowerPoints </a:t>
            </a:r>
            <a:r>
              <a:rPr lang="en-GB" dirty="0" err="1"/>
              <a:t>ar</a:t>
            </a:r>
            <a:r>
              <a:rPr lang="en-GB" dirty="0"/>
              <a:t> Moodle a </a:t>
            </a:r>
            <a:r>
              <a:rPr lang="en-GB" dirty="0" err="1"/>
              <a:t>mynychu</a:t>
            </a:r>
            <a:r>
              <a:rPr lang="en-GB" dirty="0"/>
              <a:t> </a:t>
            </a:r>
            <a:r>
              <a:rPr lang="en-GB" dirty="0" err="1"/>
              <a:t>darlithoedd</a:t>
            </a:r>
            <a:endParaRPr lang="en-GB" dirty="0"/>
          </a:p>
          <a:p>
            <a:r>
              <a:rPr lang="en-GB" dirty="0"/>
              <a:t>Leganto – </a:t>
            </a:r>
            <a:r>
              <a:rPr lang="en-GB" dirty="0" err="1"/>
              <a:t>Rhestr</a:t>
            </a:r>
            <a:r>
              <a:rPr lang="en-GB" dirty="0"/>
              <a:t> </a:t>
            </a:r>
            <a:r>
              <a:rPr lang="en-GB" dirty="0" err="1"/>
              <a:t>ddarllen</a:t>
            </a:r>
            <a:r>
              <a:rPr lang="en-GB" dirty="0"/>
              <a:t> </a:t>
            </a:r>
            <a:r>
              <a:rPr lang="en-GB" dirty="0" err="1"/>
              <a:t>ar-lein</a:t>
            </a:r>
            <a:endParaRPr lang="en-GB" dirty="0"/>
          </a:p>
          <a:p>
            <a:r>
              <a:rPr lang="en-GB" dirty="0" err="1"/>
              <a:t>Darllen</a:t>
            </a:r>
            <a:r>
              <a:rPr lang="en-GB" dirty="0"/>
              <a:t> </a:t>
            </a:r>
            <a:r>
              <a:rPr lang="en-GB" dirty="0" err="1"/>
              <a:t>ychwanegol</a:t>
            </a:r>
            <a:r>
              <a:rPr lang="en-GB" dirty="0"/>
              <a:t> </a:t>
            </a:r>
            <a:r>
              <a:rPr lang="en-GB" dirty="0" err="1"/>
              <a:t>ar</a:t>
            </a:r>
            <a:r>
              <a:rPr lang="en-GB" dirty="0"/>
              <a:t> Moodle</a:t>
            </a:r>
          </a:p>
          <a:p>
            <a:r>
              <a:rPr lang="en-GB" dirty="0" err="1"/>
              <a:t>Tasgiau</a:t>
            </a:r>
            <a:r>
              <a:rPr lang="en-GB" dirty="0"/>
              <a:t> </a:t>
            </a:r>
            <a:r>
              <a:rPr lang="en-GB" dirty="0" err="1"/>
              <a:t>wythnosol</a:t>
            </a:r>
            <a:r>
              <a:rPr lang="en-GB" dirty="0"/>
              <a:t>: </a:t>
            </a:r>
            <a:r>
              <a:rPr lang="en-GB" dirty="0" err="1"/>
              <a:t>ymchwil</a:t>
            </a:r>
            <a:r>
              <a:rPr lang="en-GB" dirty="0"/>
              <a:t> a </a:t>
            </a:r>
            <a:r>
              <a:rPr lang="en-GB" dirty="0" err="1"/>
              <a:t>darllen</a:t>
            </a:r>
            <a:r>
              <a:rPr lang="en-GB" dirty="0"/>
              <a:t> </a:t>
            </a:r>
            <a:r>
              <a:rPr lang="en-GB" dirty="0" err="1"/>
              <a:t>pellach</a:t>
            </a:r>
            <a:r>
              <a:rPr lang="en-GB" dirty="0"/>
              <a:t> o </a:t>
            </a:r>
            <a:r>
              <a:rPr lang="en-GB" dirty="0" err="1"/>
              <a:t>fewn</a:t>
            </a:r>
            <a:r>
              <a:rPr lang="en-GB" dirty="0"/>
              <a:t> bob </a:t>
            </a:r>
            <a:r>
              <a:rPr lang="en-GB" dirty="0" err="1"/>
              <a:t>darlith</a:t>
            </a:r>
            <a:endParaRPr lang="en-GB" dirty="0"/>
          </a:p>
          <a:p>
            <a:r>
              <a:rPr lang="en-GB" b="1" dirty="0"/>
              <a:t>MANTEISIWCH AR BOB CYFLE </a:t>
            </a:r>
            <a:r>
              <a:rPr lang="en-GB" dirty="0" err="1"/>
              <a:t>i</a:t>
            </a:r>
            <a:r>
              <a:rPr lang="en-GB" dirty="0"/>
              <a:t> </a:t>
            </a:r>
            <a:r>
              <a:rPr lang="en-GB" dirty="0" err="1"/>
              <a:t>ddefnyddio’r</a:t>
            </a:r>
            <a:r>
              <a:rPr lang="en-GB" dirty="0"/>
              <a:t> </a:t>
            </a:r>
            <a:r>
              <a:rPr lang="en-GB" dirty="0" err="1"/>
              <a:t>adnoddau</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i</a:t>
            </a:r>
            <a:r>
              <a:rPr lang="en-GB" dirty="0"/>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a:bodyPr>
          <a:lstStyle/>
          <a:p>
            <a:r>
              <a:rPr lang="en-GB" dirty="0"/>
              <a:t>Lectures – PowerPoints on Moodle and attending lectures</a:t>
            </a:r>
          </a:p>
          <a:p>
            <a:r>
              <a:rPr lang="en-GB" dirty="0"/>
              <a:t>Leganto – Online reading list</a:t>
            </a:r>
          </a:p>
          <a:p>
            <a:r>
              <a:rPr lang="en-GB" dirty="0"/>
              <a:t>Additional reading on Moodle</a:t>
            </a:r>
          </a:p>
          <a:p>
            <a:r>
              <a:rPr lang="en-GB" dirty="0"/>
              <a:t>Weekly tasks: additional research and reading within each lecture</a:t>
            </a:r>
          </a:p>
          <a:p>
            <a:r>
              <a:rPr lang="en-GB" b="1" dirty="0"/>
              <a:t>TAKE ADVANTAGE OF EVERY OPPORTUNITY </a:t>
            </a:r>
            <a:r>
              <a:rPr lang="en-GB" dirty="0"/>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1D98CAC-3EFF-4342-BD5A-6C0E8CAB4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40068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2515A7C-219A-4BCD-AD2D-A3D1E757E48D}"/>
              </a:ext>
            </a:extLst>
          </p:cNvPr>
          <p:cNvSpPr>
            <a:spLocks noGrp="1"/>
          </p:cNvSpPr>
          <p:nvPr>
            <p:ph type="title"/>
          </p:nvPr>
        </p:nvSpPr>
        <p:spPr>
          <a:xfrm>
            <a:off x="838200" y="914403"/>
            <a:ext cx="10515600" cy="2794955"/>
          </a:xfrm>
        </p:spPr>
        <p:txBody>
          <a:bodyPr vert="horz" lIns="91440" tIns="45720" rIns="91440" bIns="45720" rtlCol="0" anchor="b">
            <a:normAutofit fontScale="90000"/>
          </a:bodyPr>
          <a:lstStyle/>
          <a:p>
            <a:pPr algn="ctr"/>
            <a:r>
              <a:rPr lang="en-US" sz="8000" kern="1200" dirty="0" err="1">
                <a:solidFill>
                  <a:srgbClr val="FFFFFF"/>
                </a:solidFill>
                <a:latin typeface="Arial" panose="020B0604020202020204" pitchFamily="34" charset="0"/>
                <a:cs typeface="Arial" panose="020B0604020202020204" pitchFamily="34" charset="0"/>
              </a:rPr>
              <a:t>Arweinyddiaeth</a:t>
            </a:r>
            <a:r>
              <a:rPr lang="en-US" sz="8000" kern="1200" dirty="0">
                <a:solidFill>
                  <a:srgbClr val="FFFFFF"/>
                </a:solidFill>
                <a:latin typeface="Arial" panose="020B0604020202020204" pitchFamily="34" charset="0"/>
                <a:cs typeface="Arial" panose="020B0604020202020204" pitchFamily="34" charset="0"/>
              </a:rPr>
              <a:t> </a:t>
            </a:r>
            <a:r>
              <a:rPr lang="en-US" sz="8000" kern="1200" dirty="0" err="1">
                <a:solidFill>
                  <a:srgbClr val="FFFFFF"/>
                </a:solidFill>
                <a:latin typeface="Arial" panose="020B0604020202020204" pitchFamily="34" charset="0"/>
                <a:cs typeface="Arial" panose="020B0604020202020204" pitchFamily="34" charset="0"/>
              </a:rPr>
              <a:t>Gatalytig</a:t>
            </a:r>
            <a:br>
              <a:rPr lang="en-US" sz="8000" kern="1200" dirty="0">
                <a:solidFill>
                  <a:srgbClr val="FFFFFF"/>
                </a:solidFill>
                <a:latin typeface="Arial" panose="020B0604020202020204" pitchFamily="34" charset="0"/>
                <a:cs typeface="Arial" panose="020B0604020202020204" pitchFamily="34" charset="0"/>
              </a:rPr>
            </a:br>
            <a:r>
              <a:rPr lang="en-US" sz="8000" kern="1200" dirty="0">
                <a:solidFill>
                  <a:srgbClr val="FFFFFF"/>
                </a:solidFill>
                <a:latin typeface="Arial" panose="020B0604020202020204" pitchFamily="34" charset="0"/>
                <a:cs typeface="Arial" panose="020B0604020202020204" pitchFamily="34" charset="0"/>
              </a:rPr>
              <a:t>Catalytic Leadership </a:t>
            </a:r>
            <a:br>
              <a:rPr lang="en-US" sz="8000" kern="1200" dirty="0">
                <a:solidFill>
                  <a:srgbClr val="FFFFFF"/>
                </a:solidFill>
                <a:latin typeface="Arial" panose="020B0604020202020204" pitchFamily="34" charset="0"/>
                <a:cs typeface="Arial" panose="020B0604020202020204" pitchFamily="34" charset="0"/>
              </a:rPr>
            </a:br>
            <a:r>
              <a:rPr lang="en-US" sz="4900" b="1" kern="1200" dirty="0" err="1">
                <a:solidFill>
                  <a:srgbClr val="FFFFFF"/>
                </a:solidFill>
                <a:latin typeface="Arial" panose="020B0604020202020204" pitchFamily="34" charset="0"/>
                <a:cs typeface="Arial" panose="020B0604020202020204" pitchFamily="34" charset="0"/>
              </a:rPr>
              <a:t>Wythnos</a:t>
            </a:r>
            <a:r>
              <a:rPr lang="en-US" sz="4900" b="1" kern="1200" dirty="0">
                <a:solidFill>
                  <a:srgbClr val="FFFFFF"/>
                </a:solidFill>
                <a:latin typeface="Arial" panose="020B0604020202020204" pitchFamily="34" charset="0"/>
                <a:cs typeface="Arial" panose="020B0604020202020204" pitchFamily="34" charset="0"/>
              </a:rPr>
              <a:t> 3/4  -  Week 3/4</a:t>
            </a:r>
            <a:br>
              <a:rPr lang="en-US" sz="4900" b="1" kern="1200" dirty="0">
                <a:solidFill>
                  <a:srgbClr val="FFFFFF"/>
                </a:solidFill>
                <a:latin typeface="Arial" panose="020B0604020202020204" pitchFamily="34" charset="0"/>
                <a:cs typeface="Arial" panose="020B0604020202020204" pitchFamily="34" charset="0"/>
              </a:rPr>
            </a:br>
            <a:r>
              <a:rPr lang="en-US" sz="4900" b="1" kern="1200" dirty="0" err="1">
                <a:solidFill>
                  <a:srgbClr val="FFFFFF"/>
                </a:solidFill>
                <a:latin typeface="Arial" panose="020B0604020202020204" pitchFamily="34" charset="0"/>
                <a:cs typeface="Arial" panose="020B0604020202020204" pitchFamily="34" charset="0"/>
              </a:rPr>
              <a:t>Arweinydd</a:t>
            </a:r>
            <a:r>
              <a:rPr lang="en-US" sz="4900" b="1" kern="1200" dirty="0">
                <a:solidFill>
                  <a:srgbClr val="FFFFFF"/>
                </a:solidFill>
                <a:latin typeface="Arial" panose="020B0604020202020204" pitchFamily="34" charset="0"/>
                <a:cs typeface="Arial" panose="020B0604020202020204" pitchFamily="34" charset="0"/>
              </a:rPr>
              <a:t> </a:t>
            </a:r>
            <a:r>
              <a:rPr lang="en-US" sz="4900" b="1" kern="1200" dirty="0" err="1">
                <a:solidFill>
                  <a:srgbClr val="FFFFFF"/>
                </a:solidFill>
                <a:latin typeface="Arial" panose="020B0604020202020204" pitchFamily="34" charset="0"/>
                <a:cs typeface="Arial" panose="020B0604020202020204" pitchFamily="34" charset="0"/>
              </a:rPr>
              <a:t>yfory</a:t>
            </a:r>
            <a:r>
              <a:rPr lang="en-US" sz="4900" b="1" kern="1200" dirty="0">
                <a:solidFill>
                  <a:srgbClr val="FFFFFF"/>
                </a:solidFill>
                <a:latin typeface="Arial" panose="020B0604020202020204" pitchFamily="34" charset="0"/>
                <a:cs typeface="Arial" panose="020B0604020202020204" pitchFamily="34" charset="0"/>
              </a:rPr>
              <a:t> – Tomorrow’s leader</a:t>
            </a:r>
          </a:p>
        </p:txBody>
      </p:sp>
    </p:spTree>
    <p:extLst>
      <p:ext uri="{BB962C8B-B14F-4D97-AF65-F5344CB8AC3E}">
        <p14:creationId xmlns:p14="http://schemas.microsoft.com/office/powerpoint/2010/main" val="3643769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D35FE-A4C5-4C8D-8AC7-6B0DDC6E562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7CD1858-09F2-4597-99B8-2EFA2AE052EB}"/>
              </a:ext>
            </a:extLst>
          </p:cNvPr>
          <p:cNvSpPr>
            <a:spLocks noGrp="1"/>
          </p:cNvSpPr>
          <p:nvPr>
            <p:ph idx="1"/>
          </p:nvPr>
        </p:nvSpPr>
        <p:spPr>
          <a:xfrm>
            <a:off x="0" y="1600201"/>
            <a:ext cx="11582400" cy="3917032"/>
          </a:xfrm>
        </p:spPr>
        <p:txBody>
          <a:bodyPr/>
          <a:lstStyle/>
          <a:p>
            <a:pPr marL="0" indent="0">
              <a:buNone/>
            </a:pPr>
            <a:endParaRPr lang="en-GB" dirty="0"/>
          </a:p>
          <a:p>
            <a:pPr marL="0" indent="0" algn="ctr">
              <a:buNone/>
            </a:pPr>
            <a:r>
              <a:rPr lang="en-GB" sz="4400" dirty="0">
                <a:latin typeface="Arial" panose="020B0604020202020204" pitchFamily="34" charset="0"/>
                <a:cs typeface="Arial" panose="020B0604020202020204" pitchFamily="34" charset="0"/>
              </a:rPr>
              <a:t>‘The mark of a good leader is somebody </a:t>
            </a:r>
          </a:p>
          <a:p>
            <a:pPr marL="0" indent="0" algn="ctr">
              <a:buNone/>
            </a:pPr>
            <a:r>
              <a:rPr lang="en-GB" sz="4400" dirty="0">
                <a:latin typeface="Arial" panose="020B0604020202020204" pitchFamily="34" charset="0"/>
                <a:cs typeface="Arial" panose="020B0604020202020204" pitchFamily="34" charset="0"/>
              </a:rPr>
              <a:t>who is able to empower other people.’</a:t>
            </a:r>
          </a:p>
          <a:p>
            <a:pPr marL="0" indent="0" algn="ctr">
              <a:buNone/>
            </a:pPr>
            <a:endParaRPr lang="en-GB" sz="4400" dirty="0">
              <a:latin typeface="Arial" panose="020B0604020202020204" pitchFamily="34" charset="0"/>
              <a:cs typeface="Arial" panose="020B0604020202020204" pitchFamily="34" charset="0"/>
            </a:endParaRPr>
          </a:p>
          <a:p>
            <a:pPr marL="0" indent="0" algn="r">
              <a:buNone/>
            </a:pPr>
            <a:r>
              <a:rPr lang="en-GB" sz="4400" dirty="0">
                <a:latin typeface="Arial" panose="020B0604020202020204" pitchFamily="34" charset="0"/>
                <a:cs typeface="Arial" panose="020B0604020202020204" pitchFamily="34" charset="0"/>
              </a:rPr>
              <a:t>(Barack Obama, 2017)</a:t>
            </a:r>
          </a:p>
        </p:txBody>
      </p:sp>
    </p:spTree>
    <p:extLst>
      <p:ext uri="{BB962C8B-B14F-4D97-AF65-F5344CB8AC3E}">
        <p14:creationId xmlns:p14="http://schemas.microsoft.com/office/powerpoint/2010/main" val="1876022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707203-2A6C-488C-9695-745E91618DC9}"/>
              </a:ext>
            </a:extLst>
          </p:cNvPr>
          <p:cNvSpPr>
            <a:spLocks noGrp="1"/>
          </p:cNvSpPr>
          <p:nvPr>
            <p:ph type="title"/>
          </p:nvPr>
        </p:nvSpPr>
        <p:spPr/>
        <p:txBody>
          <a:bodyPr>
            <a:normAutofit fontScale="90000"/>
          </a:bodyPr>
          <a:lstStyle/>
          <a:p>
            <a:r>
              <a:rPr lang="en-GB" b="1" dirty="0" err="1">
                <a:latin typeface="Arial" panose="020B0604020202020204" pitchFamily="34" charset="0"/>
                <a:cs typeface="Arial" panose="020B0604020202020204" pitchFamily="34" charset="0"/>
              </a:rPr>
              <a:t>Pwyntiau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allweddol</a:t>
            </a:r>
            <a:r>
              <a:rPr lang="en-GB" b="1"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arweinyddiaeth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Key points regarding leadership</a:t>
            </a:r>
          </a:p>
        </p:txBody>
      </p:sp>
      <p:sp>
        <p:nvSpPr>
          <p:cNvPr id="5" name="Content Placeholder 4">
            <a:extLst>
              <a:ext uri="{FF2B5EF4-FFF2-40B4-BE49-F238E27FC236}">
                <a16:creationId xmlns:a16="http://schemas.microsoft.com/office/drawing/2014/main" id="{85318945-14E3-4B30-B24B-82D81853F1EB}"/>
              </a:ext>
            </a:extLst>
          </p:cNvPr>
          <p:cNvSpPr>
            <a:spLocks noGrp="1"/>
          </p:cNvSpPr>
          <p:nvPr>
            <p:ph sz="half" idx="1"/>
          </p:nvPr>
        </p:nvSpPr>
        <p:spPr>
          <a:xfrm>
            <a:off x="707366" y="1690690"/>
            <a:ext cx="5312434" cy="4486273"/>
          </a:xfrm>
        </p:spPr>
        <p:txBody>
          <a:bodyPr/>
          <a:lstStyle/>
          <a:p>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Arddulliau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ffyrdd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dealltwriaeth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rhannwyd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Parch</a:t>
            </a:r>
          </a:p>
          <a:p>
            <a:r>
              <a:rPr lang="en-GB" dirty="0" err="1">
                <a:latin typeface="Arial" panose="020B0604020202020204" pitchFamily="34" charset="0"/>
                <a:cs typeface="Arial" panose="020B0604020202020204" pitchFamily="34" charset="0"/>
              </a:rPr>
              <a:t>Atebolrwydd</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76D32A42-9357-4C9E-83B7-E9ABC888D800}"/>
              </a:ext>
            </a:extLst>
          </p:cNvPr>
          <p:cNvSpPr>
            <a:spLocks noGrp="1"/>
          </p:cNvSpPr>
          <p:nvPr>
            <p:ph sz="half" idx="2"/>
          </p:nvPr>
        </p:nvSpPr>
        <p:spPr>
          <a:xfrm>
            <a:off x="6172199" y="1690690"/>
            <a:ext cx="5761007" cy="4486273"/>
          </a:xfrm>
        </p:spPr>
        <p:txBody>
          <a:bodyPr/>
          <a:lstStyle/>
          <a:p>
            <a:r>
              <a:rPr lang="en-GB" dirty="0">
                <a:latin typeface="Arial" panose="020B0604020202020204" pitchFamily="34" charset="0"/>
                <a:cs typeface="Arial" panose="020B0604020202020204" pitchFamily="34" charset="0"/>
              </a:rPr>
              <a:t>Effective leader</a:t>
            </a:r>
          </a:p>
          <a:p>
            <a:r>
              <a:rPr lang="en-GB" dirty="0">
                <a:latin typeface="Arial" panose="020B0604020202020204" pitchFamily="34" charset="0"/>
                <a:cs typeface="Arial" panose="020B0604020202020204" pitchFamily="34" charset="0"/>
              </a:rPr>
              <a:t>Styles and approaches</a:t>
            </a:r>
          </a:p>
          <a:p>
            <a:r>
              <a:rPr lang="en-GB" dirty="0">
                <a:latin typeface="Arial" panose="020B0604020202020204" pitchFamily="34" charset="0"/>
                <a:cs typeface="Arial" panose="020B0604020202020204" pitchFamily="34" charset="0"/>
              </a:rPr>
              <a:t>Effective team</a:t>
            </a:r>
          </a:p>
          <a:p>
            <a:r>
              <a:rPr lang="en-GB" dirty="0">
                <a:latin typeface="Arial" panose="020B0604020202020204" pitchFamily="34" charset="0"/>
                <a:cs typeface="Arial" panose="020B0604020202020204" pitchFamily="34" charset="0"/>
              </a:rPr>
              <a:t>Skills, knowledge and understanding </a:t>
            </a:r>
          </a:p>
          <a:p>
            <a:r>
              <a:rPr lang="en-GB" dirty="0">
                <a:latin typeface="Arial" panose="020B0604020202020204" pitchFamily="34" charset="0"/>
                <a:cs typeface="Arial" panose="020B0604020202020204" pitchFamily="34" charset="0"/>
              </a:rPr>
              <a:t>Shared values</a:t>
            </a:r>
          </a:p>
          <a:p>
            <a:r>
              <a:rPr lang="en-GB" dirty="0">
                <a:latin typeface="Arial" panose="020B0604020202020204" pitchFamily="34" charset="0"/>
                <a:cs typeface="Arial" panose="020B0604020202020204" pitchFamily="34" charset="0"/>
              </a:rPr>
              <a:t>Respect</a:t>
            </a:r>
          </a:p>
          <a:p>
            <a:r>
              <a:rPr lang="en-GB" dirty="0">
                <a:latin typeface="Arial" panose="020B0604020202020204" pitchFamily="34" charset="0"/>
                <a:cs typeface="Arial" panose="020B0604020202020204" pitchFamily="34" charset="0"/>
              </a:rPr>
              <a:t>Accountability</a:t>
            </a:r>
          </a:p>
        </p:txBody>
      </p:sp>
    </p:spTree>
    <p:extLst>
      <p:ext uri="{BB962C8B-B14F-4D97-AF65-F5344CB8AC3E}">
        <p14:creationId xmlns:p14="http://schemas.microsoft.com/office/powerpoint/2010/main" val="3730999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416B5-429C-49BA-A4A3-353964E3E074}"/>
              </a:ext>
            </a:extLst>
          </p:cNvPr>
          <p:cNvSpPr>
            <a:spLocks noGrp="1"/>
          </p:cNvSpPr>
          <p:nvPr>
            <p:ph type="title"/>
          </p:nvPr>
        </p:nvSpPr>
        <p:spPr>
          <a:xfrm>
            <a:off x="552091" y="365127"/>
            <a:ext cx="10801709" cy="808065"/>
          </a:xfrm>
        </p:spPr>
        <p:txBody>
          <a:bodyPr/>
          <a:lstStyle/>
          <a:p>
            <a:r>
              <a:rPr lang="en-GB" b="1" dirty="0" err="1">
                <a:latin typeface="Arial" panose="020B0604020202020204" pitchFamily="34" charset="0"/>
                <a:cs typeface="Arial" panose="020B0604020202020204" pitchFamily="34" charset="0"/>
              </a:rPr>
              <a:t>Adeiladu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Tîm</a:t>
            </a:r>
            <a:r>
              <a:rPr lang="en-GB" b="1" dirty="0">
                <a:latin typeface="Arial" panose="020B0604020202020204" pitchFamily="34" charset="0"/>
                <a:cs typeface="Arial" panose="020B0604020202020204" pitchFamily="34" charset="0"/>
              </a:rPr>
              <a:t>              Building a team</a:t>
            </a:r>
          </a:p>
        </p:txBody>
      </p:sp>
      <p:sp>
        <p:nvSpPr>
          <p:cNvPr id="3" name="Content Placeholder 2">
            <a:extLst>
              <a:ext uri="{FF2B5EF4-FFF2-40B4-BE49-F238E27FC236}">
                <a16:creationId xmlns:a16="http://schemas.microsoft.com/office/drawing/2014/main" id="{A08FA1B6-BF1A-47CA-93E8-AB3966BA3718}"/>
              </a:ext>
            </a:extLst>
          </p:cNvPr>
          <p:cNvSpPr>
            <a:spLocks noGrp="1"/>
          </p:cNvSpPr>
          <p:nvPr>
            <p:ph sz="half" idx="1"/>
          </p:nvPr>
        </p:nvSpPr>
        <p:spPr>
          <a:xfrm>
            <a:off x="224287" y="1173192"/>
            <a:ext cx="5795513" cy="5003771"/>
          </a:xfrm>
        </p:spPr>
        <p:txBody>
          <a:bodyPr/>
          <a:lstStyle/>
          <a:p>
            <a:pPr marL="0" indent="0">
              <a:buNone/>
            </a:pPr>
            <a:r>
              <a:rPr lang="en-GB" dirty="0" err="1">
                <a:latin typeface="Arial" panose="020B0604020202020204" pitchFamily="34" charset="0"/>
                <a:cs typeface="Arial" panose="020B0604020202020204" pitchFamily="34" charset="0"/>
              </a:rPr>
              <a:t>Gadewch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geiriau</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Margaret Heffernan </a:t>
            </a:r>
            <a:r>
              <a:rPr lang="en-GB" dirty="0" err="1">
                <a:latin typeface="Arial" panose="020B0604020202020204" pitchFamily="34" charset="0"/>
                <a:cs typeface="Arial" panose="020B0604020202020204" pitchFamily="34" charset="0"/>
              </a:rPr>
              <a:t>eto</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timoedd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gilydd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hirach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gweithio’n</a:t>
            </a:r>
            <a:r>
              <a:rPr lang="en-GB" dirty="0">
                <a:latin typeface="Arial" panose="020B0604020202020204" pitchFamily="34" charset="0"/>
                <a:cs typeface="Arial" panose="020B0604020202020204" pitchFamily="34" charset="0"/>
              </a:rPr>
              <a:t> well.’</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cadw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hirach</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3D24C8FB-9B6D-4173-AC1F-0B244FFC778B}"/>
              </a:ext>
            </a:extLst>
          </p:cNvPr>
          <p:cNvSpPr>
            <a:spLocks noGrp="1"/>
          </p:cNvSpPr>
          <p:nvPr>
            <p:ph sz="half" idx="2"/>
          </p:nvPr>
        </p:nvSpPr>
        <p:spPr>
          <a:xfrm>
            <a:off x="6172200" y="1173192"/>
            <a:ext cx="5181600" cy="5003771"/>
          </a:xfrm>
        </p:spPr>
        <p:txBody>
          <a:bodyPr/>
          <a:lstStyle/>
          <a:p>
            <a:pPr marL="0" indent="0">
              <a:buNone/>
            </a:pPr>
            <a:r>
              <a:rPr lang="en-GB" dirty="0">
                <a:latin typeface="Arial" panose="020B0604020202020204" pitchFamily="34" charset="0"/>
                <a:cs typeface="Arial" panose="020B0604020202020204" pitchFamily="34" charset="0"/>
              </a:rPr>
              <a:t>Let’s consider the words of </a:t>
            </a:r>
            <a:r>
              <a:rPr lang="en-GB" b="1" dirty="0">
                <a:latin typeface="Arial" panose="020B0604020202020204" pitchFamily="34" charset="0"/>
                <a:cs typeface="Arial" panose="020B0604020202020204" pitchFamily="34" charset="0"/>
              </a:rPr>
              <a:t>Margaret Heffernan </a:t>
            </a:r>
            <a:r>
              <a:rPr lang="en-GB" dirty="0">
                <a:latin typeface="Arial" panose="020B0604020202020204" pitchFamily="34" charset="0"/>
                <a:cs typeface="Arial" panose="020B0604020202020204" pitchFamily="34" charset="0"/>
              </a:rPr>
              <a:t>again…</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‘Teams that work together longer, get better.’</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Building a team takes time…keeping a team takes longer.  </a:t>
            </a:r>
          </a:p>
        </p:txBody>
      </p:sp>
    </p:spTree>
    <p:extLst>
      <p:ext uri="{BB962C8B-B14F-4D97-AF65-F5344CB8AC3E}">
        <p14:creationId xmlns:p14="http://schemas.microsoft.com/office/powerpoint/2010/main" val="2540355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Jillian Rodd</a:t>
            </a:r>
          </a:p>
        </p:txBody>
      </p:sp>
      <p:sp>
        <p:nvSpPr>
          <p:cNvPr id="3" name="Content Placeholder 2"/>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‘Good leaders build teams by making everyone feel that their contribution matters…’                                                             						                                                              ‘In teams who successfully meet the demands of goal attainment and harmonious relationships, leadership responsibilities are not placed upon one person, but shared widely.’ 						                                                          (Rodd, 2010 p. 45)</a:t>
            </a:r>
          </a:p>
          <a:p>
            <a:pPr marL="0" indent="0">
              <a:buNone/>
            </a:pPr>
            <a:endParaRPr lang="en-GB" dirty="0"/>
          </a:p>
        </p:txBody>
      </p:sp>
    </p:spTree>
    <p:extLst>
      <p:ext uri="{BB962C8B-B14F-4D97-AF65-F5344CB8AC3E}">
        <p14:creationId xmlns:p14="http://schemas.microsoft.com/office/powerpoint/2010/main" val="2550589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latin typeface="Arial" panose="020B0604020202020204" pitchFamily="34" charset="0"/>
                <a:cs typeface="Arial" panose="020B0604020202020204" pitchFamily="34" charset="0"/>
              </a:rPr>
              <a:t>Ydych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chi’n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cofio</a:t>
            </a:r>
            <a:r>
              <a:rPr lang="en-GB" b="1" dirty="0">
                <a:latin typeface="Arial" panose="020B0604020202020204" pitchFamily="34" charset="0"/>
                <a:cs typeface="Arial" panose="020B0604020202020204" pitchFamily="34" charset="0"/>
              </a:rPr>
              <a:t>/ Do you remember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Bruce Tuckman (1965)</a:t>
            </a:r>
          </a:p>
        </p:txBody>
      </p:sp>
      <p:sp>
        <p:nvSpPr>
          <p:cNvPr id="3" name="Content Placeholder 2"/>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Cyfnod ffurfio</a:t>
            </a:r>
          </a:p>
          <a:p>
            <a:r>
              <a:rPr lang="cy-GB" dirty="0">
                <a:latin typeface="Arial" panose="020B0604020202020204" pitchFamily="34" charset="0"/>
                <a:cs typeface="Arial" panose="020B0604020202020204" pitchFamily="34" charset="0"/>
              </a:rPr>
              <a:t>Cyfnod stormus</a:t>
            </a:r>
          </a:p>
          <a:p>
            <a:r>
              <a:rPr lang="cy-GB" dirty="0">
                <a:latin typeface="Arial" panose="020B0604020202020204" pitchFamily="34" charset="0"/>
                <a:cs typeface="Arial" panose="020B0604020202020204" pitchFamily="34" charset="0"/>
              </a:rPr>
              <a:t>Cyfnod setlo</a:t>
            </a:r>
          </a:p>
          <a:p>
            <a:r>
              <a:rPr lang="cy-GB" dirty="0">
                <a:latin typeface="Arial" panose="020B0604020202020204" pitchFamily="34" charset="0"/>
                <a:cs typeface="Arial" panose="020B0604020202020204" pitchFamily="34" charset="0"/>
              </a:rPr>
              <a:t>Cyfnod perfformio</a:t>
            </a:r>
          </a:p>
          <a:p>
            <a:r>
              <a:rPr lang="cy-GB" dirty="0">
                <a:latin typeface="Arial" panose="020B0604020202020204" pitchFamily="34" charset="0"/>
                <a:cs typeface="Arial" panose="020B0604020202020204" pitchFamily="34" charset="0"/>
              </a:rPr>
              <a:t>Cyfnod gohirio</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Galaru</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Forming</a:t>
            </a:r>
          </a:p>
          <a:p>
            <a:r>
              <a:rPr lang="en-GB" dirty="0">
                <a:latin typeface="Arial" panose="020B0604020202020204" pitchFamily="34" charset="0"/>
                <a:cs typeface="Arial" panose="020B0604020202020204" pitchFamily="34" charset="0"/>
              </a:rPr>
              <a:t>Storming</a:t>
            </a:r>
          </a:p>
          <a:p>
            <a:r>
              <a:rPr lang="en-GB" dirty="0">
                <a:latin typeface="Arial" panose="020B0604020202020204" pitchFamily="34" charset="0"/>
                <a:cs typeface="Arial" panose="020B0604020202020204" pitchFamily="34" charset="0"/>
              </a:rPr>
              <a:t>Norming </a:t>
            </a:r>
          </a:p>
          <a:p>
            <a:r>
              <a:rPr lang="en-GB" dirty="0">
                <a:latin typeface="Arial" panose="020B0604020202020204" pitchFamily="34" charset="0"/>
                <a:cs typeface="Arial" panose="020B0604020202020204" pitchFamily="34" charset="0"/>
              </a:rPr>
              <a:t>Performing</a:t>
            </a:r>
          </a:p>
          <a:p>
            <a:r>
              <a:rPr lang="en-GB" dirty="0">
                <a:latin typeface="Arial" panose="020B0604020202020204" pitchFamily="34" charset="0"/>
                <a:cs typeface="Arial" panose="020B0604020202020204" pitchFamily="34" charset="0"/>
              </a:rPr>
              <a:t>Adjourning </a:t>
            </a:r>
          </a:p>
          <a:p>
            <a:endParaRPr lang="en-GB" dirty="0">
              <a:latin typeface="Arial" panose="020B0604020202020204" pitchFamily="34" charset="0"/>
              <a:cs typeface="Arial" panose="020B0604020202020204" pitchFamily="34" charset="0"/>
            </a:endParaRPr>
          </a:p>
          <a:p>
            <a:r>
              <a:rPr lang="en-GB" dirty="0"/>
              <a:t>Mourning</a:t>
            </a:r>
          </a:p>
          <a:p>
            <a:endParaRPr lang="en-GB" dirty="0"/>
          </a:p>
        </p:txBody>
      </p:sp>
    </p:spTree>
    <p:extLst>
      <p:ext uri="{BB962C8B-B14F-4D97-AF65-F5344CB8AC3E}">
        <p14:creationId xmlns:p14="http://schemas.microsoft.com/office/powerpoint/2010/main" val="4267082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50" y="365127"/>
            <a:ext cx="10749950" cy="1325563"/>
          </a:xfrm>
        </p:spPr>
        <p:txBody>
          <a:bodyPr/>
          <a:lstStyle/>
          <a:p>
            <a:r>
              <a:rPr lang="en-GB" b="1" dirty="0">
                <a:latin typeface="Arial" panose="020B0604020202020204" pitchFamily="34" charset="0"/>
                <a:cs typeface="Arial" panose="020B0604020202020204" pitchFamily="34" charset="0"/>
              </a:rPr>
              <a:t>Charles Handy (1999)</a:t>
            </a:r>
          </a:p>
        </p:txBody>
      </p:sp>
      <p:sp>
        <p:nvSpPr>
          <p:cNvPr id="3" name="Content Placeholder 2"/>
          <p:cNvSpPr>
            <a:spLocks noGrp="1"/>
          </p:cNvSpPr>
          <p:nvPr>
            <p:ph sz="half" idx="1"/>
          </p:nvPr>
        </p:nvSpPr>
        <p:spPr>
          <a:xfrm>
            <a:off x="838200" y="1825625"/>
            <a:ext cx="4976004" cy="4351338"/>
          </a:xfrm>
        </p:spPr>
        <p:txBody>
          <a:bodyPr/>
          <a:lstStyle/>
          <a:p>
            <a:pPr marL="0" indent="0">
              <a:buNone/>
            </a:pPr>
            <a:r>
              <a:rPr lang="cy-GB" b="1" dirty="0">
                <a:latin typeface="Arial" panose="020B0604020202020204" pitchFamily="34" charset="0"/>
                <a:cs typeface="Arial" panose="020B0604020202020204" pitchFamily="34" charset="0"/>
              </a:rPr>
              <a:t>Diwylliant</a:t>
            </a:r>
          </a:p>
          <a:p>
            <a:pPr marL="0" indent="0">
              <a:buNone/>
            </a:pPr>
            <a:r>
              <a:rPr lang="cy-GB" dirty="0">
                <a:latin typeface="Arial" panose="020B0604020202020204" pitchFamily="34" charset="0"/>
                <a:cs typeface="Arial" panose="020B0604020202020204" pitchFamily="34" charset="0"/>
              </a:rPr>
              <a:t>4 dimensiwn:</a:t>
            </a:r>
          </a:p>
          <a:p>
            <a:r>
              <a:rPr lang="cy-GB" dirty="0">
                <a:latin typeface="Arial" panose="020B0604020202020204" pitchFamily="34" charset="0"/>
                <a:cs typeface="Arial" panose="020B0604020202020204" pitchFamily="34" charset="0"/>
              </a:rPr>
              <a:t>Diwylliant pŵer</a:t>
            </a:r>
          </a:p>
          <a:p>
            <a:r>
              <a:rPr lang="cy-GB" dirty="0">
                <a:latin typeface="Arial" panose="020B0604020202020204" pitchFamily="34" charset="0"/>
                <a:cs typeface="Arial" panose="020B0604020202020204" pitchFamily="34" charset="0"/>
              </a:rPr>
              <a:t>Diwylliant rolau</a:t>
            </a:r>
          </a:p>
          <a:p>
            <a:r>
              <a:rPr lang="cy-GB" dirty="0">
                <a:latin typeface="Arial" panose="020B0604020202020204" pitchFamily="34" charset="0"/>
                <a:cs typeface="Arial" panose="020B0604020202020204" pitchFamily="34" charset="0"/>
              </a:rPr>
              <a:t>Diwylliant tasgau</a:t>
            </a:r>
          </a:p>
          <a:p>
            <a:r>
              <a:rPr lang="cy-GB" dirty="0">
                <a:latin typeface="Arial" panose="020B0604020202020204" pitchFamily="34" charset="0"/>
                <a:cs typeface="Arial" panose="020B0604020202020204" pitchFamily="34" charset="0"/>
              </a:rPr>
              <a:t>Diwylliant y person</a:t>
            </a:r>
          </a:p>
        </p:txBody>
      </p:sp>
      <p:sp>
        <p:nvSpPr>
          <p:cNvPr id="4" name="Content Placeholder 3"/>
          <p:cNvSpPr>
            <a:spLocks noGrp="1"/>
          </p:cNvSpPr>
          <p:nvPr>
            <p:ph sz="half" idx="2"/>
          </p:nvPr>
        </p:nvSpPr>
        <p:spPr/>
        <p:txBody>
          <a:bodyPr/>
          <a:lstStyle/>
          <a:p>
            <a:pPr marL="0" indent="0">
              <a:buNone/>
            </a:pPr>
            <a:r>
              <a:rPr lang="en-GB" b="1" dirty="0">
                <a:latin typeface="Arial" panose="020B0604020202020204" pitchFamily="34" charset="0"/>
                <a:cs typeface="Arial" panose="020B0604020202020204" pitchFamily="34" charset="0"/>
              </a:rPr>
              <a:t>Culture</a:t>
            </a:r>
          </a:p>
          <a:p>
            <a:pPr marL="0" indent="0">
              <a:buNone/>
            </a:pPr>
            <a:r>
              <a:rPr lang="en-GB" dirty="0">
                <a:latin typeface="Arial" panose="020B0604020202020204" pitchFamily="34" charset="0"/>
                <a:cs typeface="Arial" panose="020B0604020202020204" pitchFamily="34" charset="0"/>
              </a:rPr>
              <a:t>4 Dimensions:</a:t>
            </a:r>
          </a:p>
          <a:p>
            <a:r>
              <a:rPr lang="en-GB" dirty="0">
                <a:latin typeface="Arial" panose="020B0604020202020204" pitchFamily="34" charset="0"/>
                <a:cs typeface="Arial" panose="020B0604020202020204" pitchFamily="34" charset="0"/>
              </a:rPr>
              <a:t>Power culture</a:t>
            </a:r>
          </a:p>
          <a:p>
            <a:r>
              <a:rPr lang="en-GB" dirty="0">
                <a:latin typeface="Arial" panose="020B0604020202020204" pitchFamily="34" charset="0"/>
                <a:cs typeface="Arial" panose="020B0604020202020204" pitchFamily="34" charset="0"/>
              </a:rPr>
              <a:t>Role culture</a:t>
            </a:r>
          </a:p>
          <a:p>
            <a:r>
              <a:rPr lang="en-GB" dirty="0">
                <a:latin typeface="Arial" panose="020B0604020202020204" pitchFamily="34" charset="0"/>
                <a:cs typeface="Arial" panose="020B0604020202020204" pitchFamily="34" charset="0"/>
              </a:rPr>
              <a:t>Task culture</a:t>
            </a:r>
          </a:p>
          <a:p>
            <a:r>
              <a:rPr lang="en-GB" dirty="0">
                <a:latin typeface="Arial" panose="020B0604020202020204" pitchFamily="34" charset="0"/>
                <a:cs typeface="Arial" panose="020B0604020202020204" pitchFamily="34" charset="0"/>
              </a:rPr>
              <a:t>Person culture</a:t>
            </a:r>
          </a:p>
          <a:p>
            <a:pPr marL="0" indent="0">
              <a:buNone/>
            </a:pPr>
            <a:endParaRPr lang="en-GB" dirty="0"/>
          </a:p>
        </p:txBody>
      </p:sp>
    </p:spTree>
    <p:extLst>
      <p:ext uri="{BB962C8B-B14F-4D97-AF65-F5344CB8AC3E}">
        <p14:creationId xmlns:p14="http://schemas.microsoft.com/office/powerpoint/2010/main" val="3773791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4D57-7ED7-49B1-8E8E-739A93279E85}"/>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Diwylliant</a:t>
            </a:r>
            <a:r>
              <a:rPr lang="en-GB" b="1" dirty="0">
                <a:latin typeface="Arial" panose="020B0604020202020204" pitchFamily="34" charset="0"/>
                <a:cs typeface="Arial" panose="020B0604020202020204" pitchFamily="34" charset="0"/>
              </a:rPr>
              <a:t> - Culture</a:t>
            </a:r>
          </a:p>
        </p:txBody>
      </p:sp>
      <p:sp>
        <p:nvSpPr>
          <p:cNvPr id="3" name="Content Placeholder 2">
            <a:extLst>
              <a:ext uri="{FF2B5EF4-FFF2-40B4-BE49-F238E27FC236}">
                <a16:creationId xmlns:a16="http://schemas.microsoft.com/office/drawing/2014/main" id="{6A0827F4-4D5E-4612-B52B-7FBC5CE8D477}"/>
              </a:ext>
            </a:extLst>
          </p:cNvPr>
          <p:cNvSpPr>
            <a:spLocks noGrp="1"/>
          </p:cNvSpPr>
          <p:nvPr>
            <p:ph sz="half" idx="1"/>
          </p:nvPr>
        </p:nvSpPr>
        <p:spPr/>
        <p:txBody>
          <a:bodyPr/>
          <a:lstStyle/>
          <a:p>
            <a:pPr marL="0" indent="0">
              <a:buNone/>
            </a:pPr>
            <a:r>
              <a:rPr lang="en-GB" b="1" dirty="0" err="1">
                <a:latin typeface="Arial" panose="020B0604020202020204" pitchFamily="34" charset="0"/>
                <a:cs typeface="Arial" panose="020B0604020202020204" pitchFamily="34" charset="0"/>
              </a:rPr>
              <a:t>Cwestiwn</a:t>
            </a:r>
            <a:r>
              <a:rPr lang="en-GB" b="1"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gosod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diwylliant</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0A12C6B5-E65A-4E1B-8959-5A68FDE58D34}"/>
              </a:ext>
            </a:extLst>
          </p:cNvPr>
          <p:cNvSpPr>
            <a:spLocks noGrp="1"/>
          </p:cNvSpPr>
          <p:nvPr>
            <p:ph sz="half" idx="2"/>
          </p:nvPr>
        </p:nvSpPr>
        <p:spPr/>
        <p:txBody>
          <a:bodyPr/>
          <a:lstStyle/>
          <a:p>
            <a:pPr marL="0" indent="0">
              <a:buNone/>
            </a:pPr>
            <a:r>
              <a:rPr lang="en-GB" b="1" dirty="0">
                <a:latin typeface="Arial" panose="020B0604020202020204" pitchFamily="34" charset="0"/>
                <a:cs typeface="Arial" panose="020B0604020202020204" pitchFamily="34" charset="0"/>
              </a:rPr>
              <a:t>Question:</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Who sets the culture at the setting?</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2536550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6A430-E350-495C-A990-822CAA853D3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Simon Sinek</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Y ‘C’ </a:t>
            </a:r>
            <a:r>
              <a:rPr lang="en-GB" b="1" dirty="0" err="1">
                <a:latin typeface="Arial" panose="020B0604020202020204" pitchFamily="34" charset="0"/>
                <a:cs typeface="Arial" panose="020B0604020202020204" pitchFamily="34" charset="0"/>
              </a:rPr>
              <a:t>mawr</a:t>
            </a:r>
            <a:r>
              <a:rPr lang="en-GB" b="1" dirty="0">
                <a:latin typeface="Arial" panose="020B0604020202020204" pitchFamily="34" charset="0"/>
                <a:cs typeface="Arial" panose="020B0604020202020204" pitchFamily="34" charset="0"/>
              </a:rPr>
              <a:t>                The Big ‘C’</a:t>
            </a:r>
          </a:p>
        </p:txBody>
      </p:sp>
      <p:sp>
        <p:nvSpPr>
          <p:cNvPr id="3" name="Content Placeholder 2">
            <a:extLst>
              <a:ext uri="{FF2B5EF4-FFF2-40B4-BE49-F238E27FC236}">
                <a16:creationId xmlns:a16="http://schemas.microsoft.com/office/drawing/2014/main" id="{DEC03707-4F29-4083-B877-FC6DACC0B198}"/>
              </a:ext>
            </a:extLst>
          </p:cNvPr>
          <p:cNvSpPr>
            <a:spLocks noGrp="1"/>
          </p:cNvSpPr>
          <p:nvPr>
            <p:ph sz="half" idx="1"/>
          </p:nvPr>
        </p:nvSpPr>
        <p:spPr>
          <a:xfrm>
            <a:off x="838200" y="2122099"/>
            <a:ext cx="5181600" cy="4054864"/>
          </a:xfrm>
        </p:spPr>
        <p:txBody>
          <a:bodyPr>
            <a:normAutofit/>
          </a:bodyPr>
          <a:lstStyle/>
          <a:p>
            <a:r>
              <a:rPr lang="en-GB" sz="3200" b="1" dirty="0">
                <a:latin typeface="Arial" panose="020B0604020202020204" pitchFamily="34" charset="0"/>
                <a:cs typeface="Arial" panose="020B0604020202020204" pitchFamily="34" charset="0"/>
              </a:rPr>
              <a:t>Cortisol v Oxytocin</a:t>
            </a:r>
          </a:p>
          <a:p>
            <a:endParaRPr lang="en-GB" sz="3200" b="1" dirty="0">
              <a:latin typeface="Arial" panose="020B0604020202020204" pitchFamily="34" charset="0"/>
              <a:cs typeface="Arial" panose="020B0604020202020204" pitchFamily="34" charset="0"/>
            </a:endParaRPr>
          </a:p>
          <a:p>
            <a:r>
              <a:rPr lang="en-GB" sz="3200" b="1" dirty="0" err="1">
                <a:latin typeface="Arial" panose="020B0604020202020204" pitchFamily="34" charset="0"/>
                <a:cs typeface="Arial" panose="020B0604020202020204" pitchFamily="34" charset="0"/>
              </a:rPr>
              <a:t>Cylch</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Diogel</a:t>
            </a:r>
            <a:endParaRPr lang="en-GB" sz="3200" b="1" dirty="0">
              <a:latin typeface="Arial" panose="020B0604020202020204" pitchFamily="34" charset="0"/>
              <a:cs typeface="Arial" panose="020B0604020202020204" pitchFamily="34" charset="0"/>
            </a:endParaRPr>
          </a:p>
          <a:p>
            <a:endParaRPr lang="en-GB" sz="3200" b="1" dirty="0">
              <a:latin typeface="Arial" panose="020B0604020202020204" pitchFamily="34" charset="0"/>
              <a:cs typeface="Arial" panose="020B0604020202020204" pitchFamily="34" charset="0"/>
            </a:endParaRPr>
          </a:p>
          <a:p>
            <a:r>
              <a:rPr lang="en-GB" sz="3200" b="1" dirty="0" err="1">
                <a:latin typeface="Arial" panose="020B0604020202020204" pitchFamily="34" charset="0"/>
                <a:cs typeface="Arial" panose="020B0604020202020204" pitchFamily="34" charset="0"/>
              </a:rPr>
              <a:t>Arweinwyr</a:t>
            </a:r>
            <a:endParaRPr lang="en-GB" sz="32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71F80C6-70E1-4C81-83E1-CB018CFF88C0}"/>
              </a:ext>
            </a:extLst>
          </p:cNvPr>
          <p:cNvSpPr>
            <a:spLocks noGrp="1"/>
          </p:cNvSpPr>
          <p:nvPr>
            <p:ph sz="half" idx="2"/>
          </p:nvPr>
        </p:nvSpPr>
        <p:spPr>
          <a:xfrm>
            <a:off x="6172200" y="2122099"/>
            <a:ext cx="5181600" cy="4054864"/>
          </a:xfrm>
        </p:spPr>
        <p:txBody>
          <a:bodyPr/>
          <a:lstStyle/>
          <a:p>
            <a:r>
              <a:rPr lang="en-GB" sz="3200" b="1" dirty="0">
                <a:latin typeface="Arial" panose="020B0604020202020204" pitchFamily="34" charset="0"/>
                <a:cs typeface="Arial" panose="020B0604020202020204" pitchFamily="34" charset="0"/>
              </a:rPr>
              <a:t>Cortisol v Oxytocin</a:t>
            </a:r>
          </a:p>
          <a:p>
            <a:endParaRPr lang="en-GB" sz="3200"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Circle of Safety</a:t>
            </a:r>
          </a:p>
          <a:p>
            <a:endParaRPr lang="en-GB" sz="3200"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Leaders </a:t>
            </a:r>
          </a:p>
        </p:txBody>
      </p:sp>
    </p:spTree>
    <p:extLst>
      <p:ext uri="{BB962C8B-B14F-4D97-AF65-F5344CB8AC3E}">
        <p14:creationId xmlns:p14="http://schemas.microsoft.com/office/powerpoint/2010/main" val="2542311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2B658-941F-45ED-B149-066ABA1FA29A}"/>
              </a:ext>
            </a:extLst>
          </p:cNvPr>
          <p:cNvSpPr>
            <a:spLocks noGrp="1"/>
          </p:cNvSpPr>
          <p:nvPr>
            <p:ph type="title"/>
          </p:nvPr>
        </p:nvSpPr>
        <p:spPr>
          <a:xfrm>
            <a:off x="517585" y="365127"/>
            <a:ext cx="10836215" cy="790813"/>
          </a:xfrm>
        </p:spPr>
        <p:txBody>
          <a:bodyPr/>
          <a:lstStyle/>
          <a:p>
            <a:r>
              <a:rPr lang="en-GB" b="1" dirty="0">
                <a:latin typeface="Arial" panose="020B0604020202020204" pitchFamily="34" charset="0"/>
                <a:cs typeface="Arial" panose="020B0604020202020204" pitchFamily="34" charset="0"/>
              </a:rPr>
              <a:t>Rodd (2013)</a:t>
            </a:r>
          </a:p>
        </p:txBody>
      </p:sp>
      <p:sp>
        <p:nvSpPr>
          <p:cNvPr id="9" name="Content Placeholder 8">
            <a:extLst>
              <a:ext uri="{FF2B5EF4-FFF2-40B4-BE49-F238E27FC236}">
                <a16:creationId xmlns:a16="http://schemas.microsoft.com/office/drawing/2014/main" id="{5F27EC1B-3225-423E-898E-D92E698BC9CF}"/>
              </a:ext>
            </a:extLst>
          </p:cNvPr>
          <p:cNvSpPr>
            <a:spLocks noGrp="1"/>
          </p:cNvSpPr>
          <p:nvPr>
            <p:ph sz="half" idx="1"/>
          </p:nvPr>
        </p:nvSpPr>
        <p:spPr>
          <a:xfrm>
            <a:off x="258792" y="1155940"/>
            <a:ext cx="5761008" cy="5021023"/>
          </a:xfrm>
        </p:spPr>
        <p:txBody>
          <a:bodyPr>
            <a:normAutofit fontScale="92500" lnSpcReduction="1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gymhleth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Proses </a:t>
            </a:r>
            <a:r>
              <a:rPr lang="en-GB" dirty="0" err="1">
                <a:latin typeface="Arial" panose="020B0604020202020204" pitchFamily="34" charset="0"/>
                <a:cs typeface="Arial" panose="020B0604020202020204" pitchFamily="34" charset="0"/>
              </a:rPr>
              <a:t>ble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un person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gosod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disgwyliadau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dylanwadu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set </a:t>
            </a:r>
            <a:r>
              <a:rPr lang="en-GB" dirty="0" err="1">
                <a:latin typeface="Arial" panose="020B0604020202020204" pitchFamily="34" charset="0"/>
                <a:cs typeface="Arial" panose="020B0604020202020204" pitchFamily="34" charset="0"/>
              </a:rPr>
              <a:t>arbennig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ansawdd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gyflawni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YMDDIRIEDAETH</a:t>
            </a:r>
            <a:r>
              <a:rPr lang="en-GB" dirty="0">
                <a:latin typeface="Arial" panose="020B0604020202020204" pitchFamily="34" charset="0"/>
                <a:cs typeface="Arial" panose="020B0604020202020204" pitchFamily="34" charset="0"/>
              </a:rPr>
              <a:t> a </a:t>
            </a:r>
            <a:r>
              <a:rPr lang="en-GB" b="1" dirty="0">
                <a:latin typeface="Arial" panose="020B0604020202020204" pitchFamily="34" charset="0"/>
                <a:cs typeface="Arial" panose="020B0604020202020204" pitchFamily="34" charset="0"/>
              </a:rPr>
              <a:t>SICRWYDD</a:t>
            </a:r>
            <a:r>
              <a:rPr lang="en-GB" dirty="0">
                <a:latin typeface="Arial" panose="020B0604020202020204" pitchFamily="34" charset="0"/>
                <a:cs typeface="Arial" panose="020B0604020202020204" pitchFamily="34" charset="0"/>
              </a:rPr>
              <a:t>.  </a:t>
            </a:r>
          </a:p>
        </p:txBody>
      </p:sp>
      <p:sp>
        <p:nvSpPr>
          <p:cNvPr id="10" name="Content Placeholder 9">
            <a:extLst>
              <a:ext uri="{FF2B5EF4-FFF2-40B4-BE49-F238E27FC236}">
                <a16:creationId xmlns:a16="http://schemas.microsoft.com/office/drawing/2014/main" id="{A072B752-23B3-4D53-AFCA-C2A9C5EFCAFF}"/>
              </a:ext>
            </a:extLst>
          </p:cNvPr>
          <p:cNvSpPr>
            <a:spLocks noGrp="1"/>
          </p:cNvSpPr>
          <p:nvPr>
            <p:ph sz="half" idx="2"/>
          </p:nvPr>
        </p:nvSpPr>
        <p:spPr>
          <a:xfrm>
            <a:off x="6172200" y="1155941"/>
            <a:ext cx="5181600" cy="4502988"/>
          </a:xfrm>
        </p:spPr>
        <p:txBody>
          <a:bodyPr>
            <a:normAutofit fontScale="92500" lnSpcReduction="10000"/>
          </a:bodyPr>
          <a:lstStyle/>
          <a:p>
            <a:r>
              <a:rPr lang="en-GB" dirty="0">
                <a:latin typeface="Arial" panose="020B0604020202020204" pitchFamily="34" charset="0"/>
                <a:cs typeface="Arial" panose="020B0604020202020204" pitchFamily="34" charset="0"/>
              </a:rPr>
              <a:t>Leadership is a complex role;</a:t>
            </a:r>
          </a:p>
          <a:p>
            <a:r>
              <a:rPr lang="en-GB" dirty="0">
                <a:latin typeface="Arial" panose="020B0604020202020204" pitchFamily="34" charset="0"/>
                <a:cs typeface="Arial" panose="020B0604020202020204" pitchFamily="34" charset="0"/>
              </a:rPr>
              <a:t>A process where one person sets standards and expectations, influencing the actions of others;</a:t>
            </a:r>
          </a:p>
          <a:p>
            <a:r>
              <a:rPr lang="en-GB" dirty="0">
                <a:latin typeface="Arial" panose="020B0604020202020204" pitchFamily="34" charset="0"/>
                <a:cs typeface="Arial" panose="020B0604020202020204" pitchFamily="34" charset="0"/>
              </a:rPr>
              <a:t>Leaders possess a special set of qualities into getting others to achieve goals;</a:t>
            </a:r>
          </a:p>
          <a:p>
            <a:r>
              <a:rPr lang="en-GB" dirty="0">
                <a:latin typeface="Arial" panose="020B0604020202020204" pitchFamily="34" charset="0"/>
                <a:cs typeface="Arial" panose="020B0604020202020204" pitchFamily="34" charset="0"/>
              </a:rPr>
              <a:t>They do this using their own personal qualities;</a:t>
            </a:r>
          </a:p>
          <a:p>
            <a:r>
              <a:rPr lang="en-GB" dirty="0">
                <a:latin typeface="Arial" panose="020B0604020202020204" pitchFamily="34" charset="0"/>
                <a:cs typeface="Arial" panose="020B0604020202020204" pitchFamily="34" charset="0"/>
              </a:rPr>
              <a:t>They do this with </a:t>
            </a:r>
            <a:r>
              <a:rPr lang="en-GB" b="1" dirty="0">
                <a:latin typeface="Arial" panose="020B0604020202020204" pitchFamily="34" charset="0"/>
                <a:cs typeface="Arial" panose="020B0604020202020204" pitchFamily="34" charset="0"/>
              </a:rPr>
              <a:t>TRUST</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SECURITY.</a:t>
            </a:r>
          </a:p>
        </p:txBody>
      </p:sp>
    </p:spTree>
    <p:extLst>
      <p:ext uri="{BB962C8B-B14F-4D97-AF65-F5344CB8AC3E}">
        <p14:creationId xmlns:p14="http://schemas.microsoft.com/office/powerpoint/2010/main" val="2726313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187627"/>
          </a:xfrm>
        </p:spPr>
        <p:txBody>
          <a:bodyPr>
            <a:normAutofit fontScale="90000"/>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Carol Aubrey (2010)</a:t>
            </a:r>
            <a:br>
              <a:rPr lang="en-GB" b="1" dirty="0">
                <a:latin typeface="Arial" panose="020B0604020202020204" pitchFamily="34" charset="0"/>
                <a:cs typeface="Arial" panose="020B0604020202020204" pitchFamily="34" charset="0"/>
              </a:rPr>
            </a:br>
            <a:r>
              <a:rPr lang="en-GB" sz="4000" b="1" dirty="0" err="1">
                <a:latin typeface="Arial" panose="020B0604020202020204" pitchFamily="34" charset="0"/>
                <a:cs typeface="Arial" panose="020B0604020202020204" pitchFamily="34" charset="0"/>
              </a:rPr>
              <a:t>Gofynion</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Arweinydd</a:t>
            </a:r>
            <a:r>
              <a:rPr lang="en-GB" sz="4000" b="1" dirty="0">
                <a:latin typeface="Arial" panose="020B0604020202020204" pitchFamily="34" charset="0"/>
                <a:cs typeface="Arial" panose="020B0604020202020204" pitchFamily="34" charset="0"/>
              </a:rPr>
              <a:t>/Leader’s requirements </a:t>
            </a:r>
            <a:br>
              <a:rPr lang="en-GB" b="1" dirty="0">
                <a:latin typeface="Arial" panose="020B0604020202020204" pitchFamily="34" charset="0"/>
                <a:cs typeface="Arial" panose="020B0604020202020204" pitchFamily="34" charset="0"/>
              </a:rPr>
            </a:br>
            <a:endParaRPr lang="en-GB" sz="3100" b="1"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E42E9BA4-4BB9-433B-BB71-5765509AF2BF}"/>
              </a:ext>
            </a:extLst>
          </p:cNvPr>
          <p:cNvSpPr>
            <a:spLocks noGrp="1"/>
          </p:cNvSpPr>
          <p:nvPr>
            <p:ph type="body" idx="1"/>
          </p:nvPr>
        </p:nvSpPr>
        <p:spPr>
          <a:xfrm>
            <a:off x="839789" y="1952385"/>
            <a:ext cx="5157787" cy="566527"/>
          </a:xfrm>
        </p:spPr>
        <p:txBody>
          <a:bodyPr>
            <a:normAutofit/>
          </a:bodyPr>
          <a:lstStyle/>
          <a:p>
            <a:r>
              <a:rPr lang="en-GB" sz="3200" dirty="0" err="1">
                <a:latin typeface="Arial" panose="020B0604020202020204" pitchFamily="34" charset="0"/>
                <a:cs typeface="Arial" panose="020B0604020202020204" pitchFamily="34" charset="0"/>
              </a:rPr>
              <a:t>Nodweddion</a:t>
            </a:r>
            <a:r>
              <a:rPr lang="en-GB" sz="3200" dirty="0">
                <a:latin typeface="Arial" panose="020B0604020202020204" pitchFamily="34" charset="0"/>
                <a:cs typeface="Arial" panose="020B0604020202020204" pitchFamily="34" charset="0"/>
              </a:rPr>
              <a:t> a </a:t>
            </a:r>
            <a:r>
              <a:rPr lang="en-GB" sz="3200" dirty="0" err="1">
                <a:latin typeface="Arial" panose="020B0604020202020204" pitchFamily="34" charset="0"/>
                <a:cs typeface="Arial" panose="020B0604020202020204" pitchFamily="34" charset="0"/>
              </a:rPr>
              <a:t>sgiliau</a:t>
            </a:r>
            <a:endParaRPr lang="en-GB" sz="32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839789" y="2665861"/>
            <a:ext cx="5157787" cy="3523801"/>
          </a:xfrm>
        </p:spPr>
        <p:txBody>
          <a:bodyPr>
            <a:normAutofit fontScale="92500" lnSpcReduction="10000"/>
          </a:bodyPr>
          <a:lstStyle/>
          <a:p>
            <a:r>
              <a:rPr lang="en-GB" sz="2400" dirty="0" err="1">
                <a:latin typeface="Arial" panose="020B0604020202020204" pitchFamily="34" charset="0"/>
                <a:cs typeface="Arial" panose="020B0604020202020204" pitchFamily="34" charset="0"/>
              </a:rPr>
              <a:t>Ymrwymiad</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ymddiriedaeth</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Cyfathrebu</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Cyd-weithio</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 </a:t>
            </a:r>
            <a:r>
              <a:rPr lang="en-GB" sz="2400" dirty="0" err="1">
                <a:latin typeface="Arial" panose="020B0604020202020204" pitchFamily="34" charset="0"/>
                <a:cs typeface="Arial" panose="020B0604020202020204" pitchFamily="34" charset="0"/>
              </a:rPr>
              <a:t>gallu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addasu</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Hyblygrywdd</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Ystod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eang</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alluoedd</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Diben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cyffredin</a:t>
            </a:r>
            <a:r>
              <a:rPr lang="en-GB" sz="2400" dirty="0">
                <a:latin typeface="Arial" panose="020B0604020202020204" pitchFamily="34" charset="0"/>
                <a:cs typeface="Arial" panose="020B0604020202020204" pitchFamily="34" charset="0"/>
              </a:rPr>
              <a:t>  </a:t>
            </a:r>
          </a:p>
        </p:txBody>
      </p:sp>
      <p:sp>
        <p:nvSpPr>
          <p:cNvPr id="6" name="Text Placeholder 5">
            <a:extLst>
              <a:ext uri="{FF2B5EF4-FFF2-40B4-BE49-F238E27FC236}">
                <a16:creationId xmlns:a16="http://schemas.microsoft.com/office/drawing/2014/main" id="{0534725E-D95B-4B3E-B301-1928836A7153}"/>
              </a:ext>
            </a:extLst>
          </p:cNvPr>
          <p:cNvSpPr>
            <a:spLocks noGrp="1"/>
          </p:cNvSpPr>
          <p:nvPr>
            <p:ph type="body" sz="quarter" idx="3"/>
          </p:nvPr>
        </p:nvSpPr>
        <p:spPr>
          <a:xfrm>
            <a:off x="6172201" y="1552755"/>
            <a:ext cx="5183188" cy="707366"/>
          </a:xfrm>
        </p:spPr>
        <p:txBody>
          <a:bodyPr>
            <a:normAutofit/>
          </a:bodyPr>
          <a:lstStyle/>
          <a:p>
            <a:r>
              <a:rPr lang="en-GB" sz="3200" dirty="0">
                <a:latin typeface="Arial" panose="020B0604020202020204" pitchFamily="34" charset="0"/>
                <a:cs typeface="Arial" panose="020B0604020202020204" pitchFamily="34" charset="0"/>
              </a:rPr>
              <a:t>Attributes and skills</a:t>
            </a:r>
          </a:p>
        </p:txBody>
      </p:sp>
      <p:sp>
        <p:nvSpPr>
          <p:cNvPr id="5" name="Content Placeholder 4"/>
          <p:cNvSpPr>
            <a:spLocks noGrp="1"/>
          </p:cNvSpPr>
          <p:nvPr>
            <p:ph sz="quarter" idx="4"/>
          </p:nvPr>
        </p:nvSpPr>
        <p:spPr>
          <a:xfrm>
            <a:off x="6172201" y="2260121"/>
            <a:ext cx="5183188" cy="3260785"/>
          </a:xfrm>
        </p:spPr>
        <p:txBody>
          <a:bodyPr>
            <a:normAutofit fontScale="92500" lnSpcReduction="10000"/>
          </a:bodyPr>
          <a:lstStyle/>
          <a:p>
            <a:r>
              <a:rPr lang="en-GB" sz="2400" dirty="0">
                <a:latin typeface="Arial" panose="020B0604020202020204" pitchFamily="34" charset="0"/>
                <a:cs typeface="Arial" panose="020B0604020202020204" pitchFamily="34" charset="0"/>
              </a:rPr>
              <a:t>Commitment and trust</a:t>
            </a:r>
          </a:p>
          <a:p>
            <a:r>
              <a:rPr lang="en-GB" sz="2400" dirty="0">
                <a:latin typeface="Arial" panose="020B0604020202020204" pitchFamily="34" charset="0"/>
                <a:cs typeface="Arial" panose="020B0604020202020204" pitchFamily="34" charset="0"/>
              </a:rPr>
              <a:t>Communication</a:t>
            </a:r>
          </a:p>
          <a:p>
            <a:r>
              <a:rPr lang="en-GB" sz="2400" dirty="0">
                <a:latin typeface="Arial" panose="020B0604020202020204" pitchFamily="34" charset="0"/>
                <a:cs typeface="Arial" panose="020B0604020202020204" pitchFamily="34" charset="0"/>
              </a:rPr>
              <a:t>Collaboration</a:t>
            </a:r>
          </a:p>
          <a:p>
            <a:r>
              <a:rPr lang="en-GB" sz="2400" dirty="0">
                <a:latin typeface="Arial" panose="020B0604020202020204" pitchFamily="34" charset="0"/>
                <a:cs typeface="Arial" panose="020B0604020202020204" pitchFamily="34" charset="0"/>
              </a:rPr>
              <a:t>Cooperation</a:t>
            </a:r>
          </a:p>
          <a:p>
            <a:r>
              <a:rPr lang="en-GB" sz="2400" dirty="0">
                <a:latin typeface="Arial" panose="020B0604020202020204" pitchFamily="34" charset="0"/>
                <a:cs typeface="Arial" panose="020B0604020202020204" pitchFamily="34" charset="0"/>
              </a:rPr>
              <a:t>Adaptability</a:t>
            </a:r>
          </a:p>
          <a:p>
            <a:r>
              <a:rPr lang="en-GB" sz="2400" dirty="0">
                <a:latin typeface="Arial" panose="020B0604020202020204" pitchFamily="34" charset="0"/>
                <a:cs typeface="Arial" panose="020B0604020202020204" pitchFamily="34" charset="0"/>
              </a:rPr>
              <a:t>Flexibility</a:t>
            </a:r>
          </a:p>
          <a:p>
            <a:r>
              <a:rPr lang="en-GB" sz="2400" dirty="0">
                <a:latin typeface="Arial" panose="020B0604020202020204" pitchFamily="34" charset="0"/>
                <a:cs typeface="Arial" panose="020B0604020202020204" pitchFamily="34" charset="0"/>
              </a:rPr>
              <a:t>Diversity of capabilities</a:t>
            </a:r>
          </a:p>
          <a:p>
            <a:r>
              <a:rPr lang="en-GB" sz="2400" dirty="0">
                <a:latin typeface="Arial" panose="020B0604020202020204" pitchFamily="34" charset="0"/>
                <a:cs typeface="Arial" panose="020B0604020202020204" pitchFamily="34" charset="0"/>
              </a:rPr>
              <a:t>Common purpose</a:t>
            </a:r>
          </a:p>
        </p:txBody>
      </p:sp>
    </p:spTree>
    <p:extLst>
      <p:ext uri="{BB962C8B-B14F-4D97-AF65-F5344CB8AC3E}">
        <p14:creationId xmlns:p14="http://schemas.microsoft.com/office/powerpoint/2010/main" val="1766327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rPr>
              <a:t>Personality and Dispositions</a:t>
            </a:r>
          </a:p>
        </p:txBody>
      </p:sp>
      <p:sp>
        <p:nvSpPr>
          <p:cNvPr id="3" name="Content Placeholder 2"/>
          <p:cNvSpPr>
            <a:spLocks noGrp="1"/>
          </p:cNvSpPr>
          <p:nvPr>
            <p:ph idx="1"/>
          </p:nvPr>
        </p:nvSpPr>
        <p:spPr>
          <a:xfrm>
            <a:off x="838200" y="1600201"/>
            <a:ext cx="9722296" cy="3917032"/>
          </a:xfrm>
        </p:spPr>
        <p:txBody>
          <a:bodyPr>
            <a:normAutofit fontScale="77500" lnSpcReduction="20000"/>
          </a:bodyPr>
          <a:lstStyle/>
          <a:p>
            <a:pPr marL="0" indent="0">
              <a:buNone/>
            </a:pPr>
            <a:r>
              <a:rPr lang="en-GB" sz="4100" b="1" dirty="0">
                <a:latin typeface="Arial" panose="020B0604020202020204" pitchFamily="34" charset="0"/>
                <a:cs typeface="Arial" panose="020B0604020202020204" pitchFamily="34" charset="0"/>
              </a:rPr>
              <a:t>Article: </a:t>
            </a:r>
          </a:p>
          <a:p>
            <a:pPr marL="0" indent="0">
              <a:buNone/>
            </a:pPr>
            <a:r>
              <a:rPr lang="en-GB" b="1" dirty="0">
                <a:latin typeface="Arial" panose="020B0604020202020204" pitchFamily="34" charset="0"/>
                <a:cs typeface="Arial" panose="020B0604020202020204" pitchFamily="34" charset="0"/>
              </a:rPr>
              <a:t>The Significance of Preschool Teacher’s Personality in Early Childhood Education: Analysis of Eysenck’s and Big Five Dimensions of Personality</a:t>
            </a:r>
          </a:p>
          <a:p>
            <a:pPr marL="0" indent="0">
              <a:buNone/>
            </a:pPr>
            <a:r>
              <a:rPr lang="en-GB" dirty="0">
                <a:latin typeface="Arial" panose="020B0604020202020204" pitchFamily="34" charset="0"/>
                <a:cs typeface="Arial" panose="020B0604020202020204" pitchFamily="34" charset="0"/>
              </a:rPr>
              <a:t>by Sanja </a:t>
            </a:r>
            <a:r>
              <a:rPr lang="en-GB" dirty="0" err="1">
                <a:latin typeface="Arial" panose="020B0604020202020204" pitchFamily="34" charset="0"/>
                <a:cs typeface="Arial" panose="020B0604020202020204" pitchFamily="34" charset="0"/>
              </a:rPr>
              <a:t>Tatalović</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Vorkapić</a:t>
            </a: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(Can be found in file Range of Articles – Week 2)</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Taken from introduction</a:t>
            </a:r>
            <a:r>
              <a:rPr lang="en-GB" b="1" dirty="0">
                <a:latin typeface="Arial" panose="020B0604020202020204" pitchFamily="34" charset="0"/>
                <a:cs typeface="Arial" panose="020B0604020202020204" pitchFamily="34" charset="0"/>
              </a:rPr>
              <a:t>: ‘It is through others, that we develop into ourselves“ (Vygotsky, 1981)</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article explores the significance of practitioners’ personality on early childhood education (2012)</a:t>
            </a:r>
          </a:p>
        </p:txBody>
      </p:sp>
    </p:spTree>
    <p:extLst>
      <p:ext uri="{BB962C8B-B14F-4D97-AF65-F5344CB8AC3E}">
        <p14:creationId xmlns:p14="http://schemas.microsoft.com/office/powerpoint/2010/main" val="3010261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474B8-6387-48B7-ADCA-DD2A879392C5}"/>
              </a:ext>
            </a:extLst>
          </p:cNvPr>
          <p:cNvSpPr>
            <a:spLocks noGrp="1"/>
          </p:cNvSpPr>
          <p:nvPr>
            <p:ph type="title"/>
          </p:nvPr>
        </p:nvSpPr>
        <p:spPr>
          <a:xfrm>
            <a:off x="431321" y="365127"/>
            <a:ext cx="10922479" cy="1135869"/>
          </a:xfrm>
        </p:spPr>
        <p:txBody>
          <a:bodyPr>
            <a:normAutofit fontScale="90000"/>
          </a:bodyPr>
          <a:lstStyle/>
          <a:p>
            <a:r>
              <a:rPr lang="en-GB" b="1" dirty="0">
                <a:latin typeface="Arial" panose="020B0604020202020204" pitchFamily="34" charset="0"/>
                <a:cs typeface="Arial" panose="020B0604020202020204" pitchFamily="34" charset="0"/>
              </a:rPr>
              <a:t>Hunan-</a:t>
            </a:r>
            <a:r>
              <a:rPr lang="en-GB" b="1" dirty="0" err="1">
                <a:latin typeface="Arial" panose="020B0604020202020204" pitchFamily="34" charset="0"/>
                <a:cs typeface="Arial" panose="020B0604020202020204" pitchFamily="34" charset="0"/>
              </a:rPr>
              <a:t>effeithiolrwydd</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hunan-adfyfyrio</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Self-efficacy and self-reflection</a:t>
            </a:r>
          </a:p>
        </p:txBody>
      </p:sp>
      <p:sp>
        <p:nvSpPr>
          <p:cNvPr id="4" name="Content Placeholder 3">
            <a:extLst>
              <a:ext uri="{FF2B5EF4-FFF2-40B4-BE49-F238E27FC236}">
                <a16:creationId xmlns:a16="http://schemas.microsoft.com/office/drawing/2014/main" id="{68F6A48C-C2AB-4649-8A12-71A7C15747A9}"/>
              </a:ext>
            </a:extLst>
          </p:cNvPr>
          <p:cNvSpPr>
            <a:spLocks noGrp="1"/>
          </p:cNvSpPr>
          <p:nvPr>
            <p:ph sz="half" idx="1"/>
          </p:nvPr>
        </p:nvSpPr>
        <p:spPr>
          <a:xfrm>
            <a:off x="293299" y="1500996"/>
            <a:ext cx="5726502" cy="4675967"/>
          </a:xfrm>
        </p:spPr>
        <p:txBody>
          <a:bodyPr>
            <a:normAutofit lnSpcReduction="10000"/>
          </a:bodyPr>
          <a:lstStyle/>
          <a:p>
            <a:r>
              <a:rPr lang="en-GB" sz="2600" dirty="0" err="1">
                <a:latin typeface="Arial" panose="020B0604020202020204" pitchFamily="34" charset="0"/>
                <a:cs typeface="Arial" panose="020B0604020202020204" pitchFamily="34" charset="0"/>
              </a:rPr>
              <a:t>Trwy</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profiadau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positif</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fewn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arweinyddiaeth</a:t>
            </a:r>
            <a:r>
              <a:rPr lang="en-GB" sz="2600" dirty="0">
                <a:latin typeface="Arial" panose="020B0604020202020204" pitchFamily="34" charset="0"/>
                <a:cs typeface="Arial" panose="020B0604020202020204" pitchFamily="34" charset="0"/>
              </a:rPr>
              <a:t> ac o </a:t>
            </a:r>
            <a:r>
              <a:rPr lang="en-GB" sz="2600" dirty="0" err="1">
                <a:latin typeface="Arial" panose="020B0604020202020204" pitchFamily="34" charset="0"/>
                <a:cs typeface="Arial" panose="020B0604020202020204" pitchFamily="34" charset="0"/>
              </a:rPr>
              <a:t>fewn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tîm</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effeithiol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arweinwyr</a:t>
            </a:r>
            <a:r>
              <a:rPr lang="en-GB" sz="2600" dirty="0">
                <a:latin typeface="Arial" panose="020B0604020202020204" pitchFamily="34" charset="0"/>
                <a:cs typeface="Arial" panose="020B0604020202020204" pitchFamily="34" charset="0"/>
              </a:rPr>
              <a:t>/</a:t>
            </a:r>
            <a:r>
              <a:rPr lang="en-GB" sz="2600" dirty="0" err="1">
                <a:latin typeface="Arial" panose="020B0604020202020204" pitchFamily="34" charset="0"/>
                <a:cs typeface="Arial" panose="020B0604020202020204" pitchFamily="34" charset="0"/>
              </a:rPr>
              <a:t>ymarferwyr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a:t>
            </a:r>
          </a:p>
          <a:p>
            <a:r>
              <a:rPr lang="en-GB" sz="2600" dirty="0" err="1">
                <a:latin typeface="Arial" panose="020B0604020202020204" pitchFamily="34" charset="0"/>
                <a:cs typeface="Arial" panose="020B0604020202020204" pitchFamily="34" charset="0"/>
              </a:rPr>
              <a:t>Datblygu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hunan-effeithiolrwydd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hyder</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fydd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arwain</a:t>
            </a:r>
            <a:r>
              <a:rPr lang="en-GB" sz="2600" dirty="0">
                <a:latin typeface="Arial" panose="020B0604020202020204" pitchFamily="34" charset="0"/>
                <a:cs typeface="Arial" panose="020B0604020202020204" pitchFamily="34" charset="0"/>
              </a:rPr>
              <a:t> at </a:t>
            </a:r>
            <a:r>
              <a:rPr lang="en-GB" sz="2600" dirty="0" err="1">
                <a:latin typeface="Arial" panose="020B0604020202020204" pitchFamily="34" charset="0"/>
                <a:cs typeface="Arial" panose="020B0604020202020204" pitchFamily="34" charset="0"/>
              </a:rPr>
              <a:t>ethig</a:t>
            </a:r>
            <a:r>
              <a:rPr lang="en-GB" sz="2600" dirty="0">
                <a:latin typeface="Arial" panose="020B0604020202020204" pitchFamily="34" charset="0"/>
                <a:cs typeface="Arial" panose="020B0604020202020204" pitchFamily="34" charset="0"/>
              </a:rPr>
              <a:t> </a:t>
            </a:r>
            <a:r>
              <a:rPr lang="en-GB" sz="2600" i="1" dirty="0" err="1">
                <a:latin typeface="Arial" panose="020B0604020202020204" pitchFamily="34" charset="0"/>
                <a:cs typeface="Arial" panose="020B0604020202020204" pitchFamily="34" charset="0"/>
              </a:rPr>
              <a:t>dwi’n</a:t>
            </a:r>
            <a:r>
              <a:rPr lang="en-GB" sz="2600" i="1" dirty="0">
                <a:latin typeface="Arial" panose="020B0604020202020204" pitchFamily="34" charset="0"/>
                <a:cs typeface="Arial" panose="020B0604020202020204" pitchFamily="34" charset="0"/>
              </a:rPr>
              <a:t> </a:t>
            </a:r>
            <a:r>
              <a:rPr lang="en-GB" sz="2600" i="1" dirty="0" err="1">
                <a:latin typeface="Arial" panose="020B0604020202020204" pitchFamily="34" charset="0"/>
                <a:cs typeface="Arial" panose="020B0604020202020204" pitchFamily="34" charset="0"/>
              </a:rPr>
              <a:t>gallu</a:t>
            </a:r>
            <a:r>
              <a:rPr lang="en-GB" sz="2600" dirty="0">
                <a:latin typeface="Arial" panose="020B0604020202020204" pitchFamily="34" charset="0"/>
                <a:cs typeface="Arial" panose="020B0604020202020204" pitchFamily="34" charset="0"/>
              </a:rPr>
              <a:t>;</a:t>
            </a:r>
          </a:p>
          <a:p>
            <a:r>
              <a:rPr lang="en-GB" sz="2600" dirty="0" err="1">
                <a:latin typeface="Arial" panose="020B0604020202020204" pitchFamily="34" charset="0"/>
                <a:cs typeface="Arial" panose="020B0604020202020204" pitchFamily="34" charset="0"/>
              </a:rPr>
              <a:t>Ystyried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sut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gweithredoedd</a:t>
            </a:r>
            <a:r>
              <a:rPr lang="en-GB" sz="2600" dirty="0">
                <a:latin typeface="Arial" panose="020B0604020202020204" pitchFamily="34" charset="0"/>
                <a:cs typeface="Arial" panose="020B0604020202020204" pitchFamily="34" charset="0"/>
              </a:rPr>
              <a:t> ac </a:t>
            </a:r>
            <a:r>
              <a:rPr lang="en-GB" sz="2600" dirty="0" err="1">
                <a:latin typeface="Arial" panose="020B0604020202020204" pitchFamily="34" charset="0"/>
                <a:cs typeface="Arial" panose="020B0604020202020204" pitchFamily="34" charset="0"/>
              </a:rPr>
              <a:t>ymddygiad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effiethio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y </a:t>
            </a:r>
            <a:r>
              <a:rPr lang="en-GB" sz="2600" dirty="0" err="1">
                <a:latin typeface="Arial" panose="020B0604020202020204" pitchFamily="34" charset="0"/>
                <a:cs typeface="Arial" panose="020B0604020202020204" pitchFamily="34" charset="0"/>
              </a:rPr>
              <a:t>tîm</a:t>
            </a:r>
            <a:r>
              <a:rPr lang="en-GB" sz="2600" dirty="0">
                <a:latin typeface="Arial" panose="020B0604020202020204" pitchFamily="34" charset="0"/>
                <a:cs typeface="Arial" panose="020B0604020202020204" pitchFamily="34" charset="0"/>
              </a:rPr>
              <a:t>;</a:t>
            </a:r>
          </a:p>
          <a:p>
            <a:r>
              <a:rPr lang="en-GB" sz="2600" dirty="0" err="1">
                <a:latin typeface="Arial" panose="020B0604020202020204" pitchFamily="34" charset="0"/>
                <a:cs typeface="Arial" panose="020B0604020202020204" pitchFamily="34" charset="0"/>
              </a:rPr>
              <a:t>Ystyried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effaith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gatalytig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y </a:t>
            </a:r>
            <a:r>
              <a:rPr lang="en-GB" sz="2600" dirty="0" err="1">
                <a:latin typeface="Arial" panose="020B0604020202020204" pitchFamily="34" charset="0"/>
                <a:cs typeface="Arial" panose="020B0604020202020204" pitchFamily="34" charset="0"/>
              </a:rPr>
              <a:t>tîm</a:t>
            </a:r>
            <a:r>
              <a:rPr lang="en-GB" sz="2600"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AFD290F7-C1BB-4035-A28F-30C0D7B34286}"/>
              </a:ext>
            </a:extLst>
          </p:cNvPr>
          <p:cNvSpPr>
            <a:spLocks noGrp="1"/>
          </p:cNvSpPr>
          <p:nvPr>
            <p:ph sz="half" idx="2"/>
          </p:nvPr>
        </p:nvSpPr>
        <p:spPr>
          <a:xfrm>
            <a:off x="6172199" y="1500997"/>
            <a:ext cx="5726501" cy="4157932"/>
          </a:xfrm>
        </p:spPr>
        <p:txBody>
          <a:bodyPr>
            <a:normAutofit lnSpcReduction="10000"/>
          </a:bodyPr>
          <a:lstStyle/>
          <a:p>
            <a:pPr marL="0" indent="0">
              <a:buNone/>
            </a:pPr>
            <a:r>
              <a:rPr lang="en-GB" sz="2600" dirty="0">
                <a:latin typeface="Arial" panose="020B0604020202020204" pitchFamily="34" charset="0"/>
                <a:cs typeface="Arial" panose="020B0604020202020204" pitchFamily="34" charset="0"/>
              </a:rPr>
              <a:t>Through positive experiences in leadership and within an effective team, leaders/practitioners will:</a:t>
            </a:r>
          </a:p>
          <a:p>
            <a:r>
              <a:rPr lang="en-GB" sz="2600" dirty="0">
                <a:latin typeface="Arial" panose="020B0604020202020204" pitchFamily="34" charset="0"/>
                <a:cs typeface="Arial" panose="020B0604020202020204" pitchFamily="34" charset="0"/>
              </a:rPr>
              <a:t>Develop their self-efficacy and confidence leading to a </a:t>
            </a:r>
            <a:r>
              <a:rPr lang="en-GB" sz="2600" i="1" dirty="0">
                <a:latin typeface="Arial" panose="020B0604020202020204" pitchFamily="34" charset="0"/>
                <a:cs typeface="Arial" panose="020B0604020202020204" pitchFamily="34" charset="0"/>
              </a:rPr>
              <a:t>can-do </a:t>
            </a:r>
            <a:r>
              <a:rPr lang="en-GB" sz="2600" dirty="0">
                <a:latin typeface="Arial" panose="020B0604020202020204" pitchFamily="34" charset="0"/>
                <a:cs typeface="Arial" panose="020B0604020202020204" pitchFamily="34" charset="0"/>
              </a:rPr>
              <a:t>ethic;</a:t>
            </a:r>
          </a:p>
          <a:p>
            <a:r>
              <a:rPr lang="en-GB" sz="2600" dirty="0">
                <a:latin typeface="Arial" panose="020B0604020202020204" pitchFamily="34" charset="0"/>
                <a:cs typeface="Arial" panose="020B0604020202020204" pitchFamily="34" charset="0"/>
              </a:rPr>
              <a:t>Consider how actions and behaviour impact on the team;</a:t>
            </a:r>
          </a:p>
          <a:p>
            <a:r>
              <a:rPr lang="en-GB" sz="2600" dirty="0">
                <a:latin typeface="Arial" panose="020B0604020202020204" pitchFamily="34" charset="0"/>
                <a:cs typeface="Arial" panose="020B0604020202020204" pitchFamily="34" charset="0"/>
              </a:rPr>
              <a:t>Consider their catalytic effect on the  team. </a:t>
            </a:r>
          </a:p>
          <a:p>
            <a:pPr marL="0" indent="0" algn="r">
              <a:buNone/>
            </a:pPr>
            <a:r>
              <a:rPr lang="en-GB" sz="2600" dirty="0"/>
              <a:t>(Toomer et al., 2018)</a:t>
            </a:r>
          </a:p>
          <a:p>
            <a:endParaRPr lang="en-GB" dirty="0"/>
          </a:p>
        </p:txBody>
      </p:sp>
    </p:spTree>
    <p:extLst>
      <p:ext uri="{BB962C8B-B14F-4D97-AF65-F5344CB8AC3E}">
        <p14:creationId xmlns:p14="http://schemas.microsoft.com/office/powerpoint/2010/main" val="1555930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A129-128C-48BF-8B85-F936C05CC7DB}"/>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Pwysigrwydd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perthnasoedd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The importance of relationships</a:t>
            </a:r>
          </a:p>
        </p:txBody>
      </p:sp>
      <p:sp>
        <p:nvSpPr>
          <p:cNvPr id="5" name="Content Placeholder 4">
            <a:extLst>
              <a:ext uri="{FF2B5EF4-FFF2-40B4-BE49-F238E27FC236}">
                <a16:creationId xmlns:a16="http://schemas.microsoft.com/office/drawing/2014/main" id="{3A4A3ECA-D9C5-4E6E-BDD5-F2103825EFDB}"/>
              </a:ext>
            </a:extLst>
          </p:cNvPr>
          <p:cNvSpPr>
            <a:spLocks noGrp="1"/>
          </p:cNvSpPr>
          <p:nvPr>
            <p:ph idx="1"/>
          </p:nvPr>
        </p:nvSpPr>
        <p:spPr/>
        <p:txBody>
          <a:bodyPr>
            <a:normAutofit lnSpcReduction="10000"/>
          </a:bodyPr>
          <a:lstStyle/>
          <a:p>
            <a:pPr marL="0" indent="0">
              <a:buNone/>
            </a:pPr>
            <a:r>
              <a:rPr lang="en-GB" b="1" dirty="0" err="1"/>
              <a:t>Adeiladwch</a:t>
            </a:r>
            <a:r>
              <a:rPr lang="en-GB" b="1" dirty="0"/>
              <a:t> ac ail-</a:t>
            </a:r>
            <a:r>
              <a:rPr lang="en-GB" b="1" dirty="0" err="1"/>
              <a:t>adeiladwch</a:t>
            </a:r>
            <a:r>
              <a:rPr lang="en-GB" b="1" dirty="0"/>
              <a:t> </a:t>
            </a:r>
            <a:r>
              <a:rPr lang="en-GB" b="1" dirty="0" err="1"/>
              <a:t>perthnasau</a:t>
            </a:r>
            <a:r>
              <a:rPr lang="en-GB" b="1" dirty="0"/>
              <a:t> </a:t>
            </a:r>
          </a:p>
          <a:p>
            <a:pPr marL="0" indent="0">
              <a:buNone/>
            </a:pPr>
            <a:r>
              <a:rPr lang="en-GB" b="1" dirty="0"/>
              <a:t>Build and re-build relationships </a:t>
            </a:r>
          </a:p>
          <a:p>
            <a:pPr marL="0" indent="0">
              <a:buNone/>
            </a:pPr>
            <a:r>
              <a:rPr lang="en-GB" dirty="0"/>
              <a:t>‘Leaders must champion relational practice, promote values and the importance of relationships’ (Anning </a:t>
            </a:r>
            <a:r>
              <a:rPr lang="en-GB" i="1" dirty="0"/>
              <a:t>et al.,</a:t>
            </a:r>
            <a:r>
              <a:rPr lang="en-GB" dirty="0"/>
              <a:t> 2010);</a:t>
            </a:r>
          </a:p>
          <a:p>
            <a:pPr marL="0" indent="0">
              <a:buNone/>
            </a:pPr>
            <a:r>
              <a:rPr lang="en-GB" dirty="0"/>
              <a:t>‘Making deliberate and practical attempts to establish, nourish and grow relationships. The borderline between relationships and self-actualisation is integrity. Expecting this of oneself and others leads to the collaborative process in a nourishing manner and encourages humble inquiry’</a:t>
            </a:r>
          </a:p>
          <a:p>
            <a:pPr marL="0" indent="0" algn="r">
              <a:buNone/>
            </a:pPr>
            <a:r>
              <a:rPr lang="en-GB" dirty="0"/>
              <a:t>(</a:t>
            </a:r>
            <a:r>
              <a:rPr lang="en-GB" dirty="0" err="1"/>
              <a:t>Vaggers</a:t>
            </a:r>
            <a:r>
              <a:rPr lang="en-GB" dirty="0"/>
              <a:t>, 2019, cited in Whalley </a:t>
            </a:r>
            <a:r>
              <a:rPr lang="en-GB" i="1" dirty="0"/>
              <a:t>et al.</a:t>
            </a:r>
            <a:r>
              <a:rPr lang="en-GB" dirty="0"/>
              <a:t>, 2019) </a:t>
            </a:r>
          </a:p>
        </p:txBody>
      </p:sp>
    </p:spTree>
    <p:extLst>
      <p:ext uri="{BB962C8B-B14F-4D97-AF65-F5344CB8AC3E}">
        <p14:creationId xmlns:p14="http://schemas.microsoft.com/office/powerpoint/2010/main" val="1311380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A129-128C-48BF-8B85-F936C05CC7DB}"/>
              </a:ext>
            </a:extLst>
          </p:cNvPr>
          <p:cNvSpPr>
            <a:spLocks noGrp="1"/>
          </p:cNvSpPr>
          <p:nvPr>
            <p:ph type="title"/>
          </p:nvPr>
        </p:nvSpPr>
        <p:spPr/>
        <p:txBody>
          <a:bodyPr/>
          <a:lstStyle/>
          <a:p>
            <a:endParaRPr lang="en-GB"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3A4A3ECA-D9C5-4E6E-BDD5-F2103825EFDB}"/>
              </a:ext>
            </a:extLst>
          </p:cNvPr>
          <p:cNvSpPr>
            <a:spLocks noGrp="1"/>
          </p:cNvSpPr>
          <p:nvPr>
            <p:ph idx="1"/>
          </p:nvPr>
        </p:nvSpPr>
        <p:spPr>
          <a:xfrm>
            <a:off x="609600" y="365127"/>
            <a:ext cx="10972800" cy="5152106"/>
          </a:xfrm>
        </p:spPr>
        <p:txBody>
          <a:bodyPr>
            <a:normAutofit/>
          </a:bodyPr>
          <a:lstStyle/>
          <a:p>
            <a:pPr marL="0" indent="0">
              <a:buNone/>
            </a:pPr>
            <a:r>
              <a:rPr lang="en-GB" sz="4000" b="1" dirty="0" err="1">
                <a:latin typeface="Arial" panose="020B0604020202020204" pitchFamily="34" charset="0"/>
                <a:cs typeface="Arial" panose="020B0604020202020204" pitchFamily="34" charset="0"/>
              </a:rPr>
              <a:t>Adeiladwch</a:t>
            </a:r>
            <a:r>
              <a:rPr lang="en-GB" sz="4000" b="1" dirty="0">
                <a:latin typeface="Arial" panose="020B0604020202020204" pitchFamily="34" charset="0"/>
                <a:cs typeface="Arial" panose="020B0604020202020204" pitchFamily="34" charset="0"/>
              </a:rPr>
              <a:t> ac ail-</a:t>
            </a:r>
            <a:r>
              <a:rPr lang="en-GB" sz="4000" b="1" dirty="0" err="1">
                <a:latin typeface="Arial" panose="020B0604020202020204" pitchFamily="34" charset="0"/>
                <a:cs typeface="Arial" panose="020B0604020202020204" pitchFamily="34" charset="0"/>
              </a:rPr>
              <a:t>adeiladwch</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perthnasau</a:t>
            </a:r>
            <a:r>
              <a:rPr lang="en-GB" sz="4000" b="1" dirty="0">
                <a:latin typeface="Arial" panose="020B0604020202020204" pitchFamily="34" charset="0"/>
                <a:cs typeface="Arial" panose="020B0604020202020204" pitchFamily="34" charset="0"/>
              </a:rPr>
              <a:t> </a:t>
            </a:r>
          </a:p>
          <a:p>
            <a:pPr marL="0" indent="0">
              <a:buNone/>
            </a:pPr>
            <a:r>
              <a:rPr lang="en-GB" sz="4000" b="1" dirty="0">
                <a:latin typeface="Arial" panose="020B0604020202020204" pitchFamily="34" charset="0"/>
                <a:cs typeface="Arial" panose="020B0604020202020204" pitchFamily="34" charset="0"/>
              </a:rPr>
              <a:t>Build and re-build relationships </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‘Traditional images of leadership didn’t assign much value to relationships.</a:t>
            </a:r>
          </a:p>
          <a:p>
            <a:pPr marL="0" indent="0">
              <a:buNone/>
            </a:pPr>
            <a:r>
              <a:rPr lang="en-GB" sz="3600" dirty="0">
                <a:latin typeface="Arial" panose="020B0604020202020204" pitchFamily="34" charset="0"/>
                <a:cs typeface="Arial" panose="020B0604020202020204" pitchFamily="34" charset="0"/>
              </a:rPr>
              <a:t>Times have changed and in this era…being able to build trusting relationships is a requirement of effective leadership’</a:t>
            </a:r>
          </a:p>
          <a:p>
            <a:pPr marL="0" indent="0" algn="r">
              <a:buNone/>
            </a:pPr>
            <a:r>
              <a:rPr lang="en-GB" dirty="0"/>
              <a:t>(Ancona </a:t>
            </a:r>
            <a:r>
              <a:rPr lang="en-GB" i="1" dirty="0"/>
              <a:t>et al., </a:t>
            </a:r>
            <a:r>
              <a:rPr lang="en-GB" dirty="0"/>
              <a:t>2007 p.3).  </a:t>
            </a:r>
          </a:p>
        </p:txBody>
      </p:sp>
    </p:spTree>
    <p:extLst>
      <p:ext uri="{BB962C8B-B14F-4D97-AF65-F5344CB8AC3E}">
        <p14:creationId xmlns:p14="http://schemas.microsoft.com/office/powerpoint/2010/main" val="2641990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1CB1-C410-44D4-8917-668AE0A64826}"/>
              </a:ext>
            </a:extLst>
          </p:cNvPr>
          <p:cNvSpPr>
            <a:spLocks noGrp="1"/>
          </p:cNvSpPr>
          <p:nvPr>
            <p:ph type="title"/>
          </p:nvPr>
        </p:nvSpPr>
        <p:spPr>
          <a:xfrm>
            <a:off x="465826" y="365127"/>
            <a:ext cx="10887974" cy="1325563"/>
          </a:xfrm>
        </p:spPr>
        <p:txBody>
          <a:bodyPr>
            <a:normAutofit/>
          </a:bodyPr>
          <a:lstStyle/>
          <a:p>
            <a:r>
              <a:rPr lang="en-GB" sz="3200" b="1" dirty="0" err="1">
                <a:latin typeface="Arial" panose="020B0604020202020204" pitchFamily="34" charset="0"/>
                <a:cs typeface="Arial" panose="020B0604020202020204" pitchFamily="34" charset="0"/>
              </a:rPr>
              <a:t>Arweinyddiaeth</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Cydweithredol</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Hybu</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Partneriaethau</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Collaborative Leadership, Promoting Partnerships</a:t>
            </a:r>
          </a:p>
        </p:txBody>
      </p:sp>
      <p:sp>
        <p:nvSpPr>
          <p:cNvPr id="4" name="Content Placeholder 3">
            <a:extLst>
              <a:ext uri="{FF2B5EF4-FFF2-40B4-BE49-F238E27FC236}">
                <a16:creationId xmlns:a16="http://schemas.microsoft.com/office/drawing/2014/main" id="{2954E9C2-A0EF-4E46-86D9-B3E2E71B1A86}"/>
              </a:ext>
            </a:extLst>
          </p:cNvPr>
          <p:cNvSpPr>
            <a:spLocks noGrp="1"/>
          </p:cNvSpPr>
          <p:nvPr>
            <p:ph sz="half" idx="1"/>
          </p:nvPr>
        </p:nvSpPr>
        <p:spPr>
          <a:xfrm>
            <a:off x="465826" y="1690691"/>
            <a:ext cx="5553974" cy="3847468"/>
          </a:xfrm>
        </p:spPr>
        <p:txBody>
          <a:bodyPr>
            <a:normAutofit fontScale="70000" lnSpcReduction="20000"/>
          </a:bodyPr>
          <a:lstStyle/>
          <a:p>
            <a:r>
              <a:rPr lang="en-GB" sz="4000" dirty="0" err="1">
                <a:latin typeface="Arial" panose="020B0604020202020204" pitchFamily="34" charset="0"/>
                <a:cs typeface="Arial" panose="020B0604020202020204" pitchFamily="34" charset="0"/>
              </a:rPr>
              <a:t>Dwyochredd</a:t>
            </a:r>
            <a:endParaRPr lang="en-GB" sz="4000" dirty="0">
              <a:latin typeface="Arial" panose="020B0604020202020204" pitchFamily="34" charset="0"/>
              <a:cs typeface="Arial" panose="020B0604020202020204" pitchFamily="34" charset="0"/>
            </a:endParaRPr>
          </a:p>
          <a:p>
            <a:r>
              <a:rPr lang="en-GB" sz="4000" dirty="0" err="1">
                <a:latin typeface="Arial" panose="020B0604020202020204" pitchFamily="34" charset="0"/>
                <a:cs typeface="Arial" panose="020B0604020202020204" pitchFamily="34" charset="0"/>
              </a:rPr>
              <a:t>Partneriaethau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Rhieni</a:t>
            </a:r>
            <a:endParaRPr lang="en-GB" sz="4000" dirty="0">
              <a:latin typeface="Arial" panose="020B0604020202020204" pitchFamily="34" charset="0"/>
              <a:cs typeface="Arial" panose="020B0604020202020204" pitchFamily="34" charset="0"/>
            </a:endParaRPr>
          </a:p>
          <a:p>
            <a:r>
              <a:rPr lang="en-GB" sz="4000" dirty="0" err="1">
                <a:latin typeface="Arial" panose="020B0604020202020204" pitchFamily="34" charset="0"/>
                <a:cs typeface="Arial" panose="020B0604020202020204" pitchFamily="34" charset="0"/>
              </a:rPr>
              <a:t>Cydweithio</a:t>
            </a:r>
            <a:r>
              <a:rPr lang="en-GB" sz="4000" dirty="0">
                <a:latin typeface="Arial" panose="020B0604020202020204" pitchFamily="34" charset="0"/>
                <a:cs typeface="Arial" panose="020B0604020202020204" pitchFamily="34" charset="0"/>
              </a:rPr>
              <a:t> a </a:t>
            </a:r>
            <a:r>
              <a:rPr lang="en-GB" sz="4000" dirty="0" err="1">
                <a:latin typeface="Arial" panose="020B0604020202020204" pitchFamily="34" charset="0"/>
                <a:cs typeface="Arial" panose="020B0604020202020204" pitchFamily="34" charset="0"/>
              </a:rPr>
              <a:t>rhieni</a:t>
            </a:r>
            <a:r>
              <a:rPr lang="en-GB" sz="4000" dirty="0">
                <a:latin typeface="Arial" panose="020B0604020202020204" pitchFamily="34" charset="0"/>
                <a:cs typeface="Arial" panose="020B0604020202020204" pitchFamily="34" charset="0"/>
              </a:rPr>
              <a:t> – </a:t>
            </a:r>
            <a:r>
              <a:rPr lang="en-GB" sz="4000" dirty="0" err="1">
                <a:latin typeface="Arial" panose="020B0604020202020204" pitchFamily="34" charset="0"/>
                <a:cs typeface="Arial" panose="020B0604020202020204" pitchFamily="34" charset="0"/>
              </a:rPr>
              <a:t>cynnwys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rhieni</a:t>
            </a:r>
            <a:r>
              <a:rPr lang="en-GB" sz="4000" dirty="0">
                <a:latin typeface="Arial" panose="020B0604020202020204" pitchFamily="34" charset="0"/>
                <a:cs typeface="Arial" panose="020B0604020202020204" pitchFamily="34" charset="0"/>
              </a:rPr>
              <a:t> o </a:t>
            </a:r>
            <a:r>
              <a:rPr lang="en-GB" sz="4000" dirty="0" err="1">
                <a:latin typeface="Arial" panose="020B0604020202020204" pitchFamily="34" charset="0"/>
                <a:cs typeface="Arial" panose="020B0604020202020204" pitchFamily="34" charset="0"/>
              </a:rPr>
              <a:t>fewn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arfer</a:t>
            </a:r>
            <a:endParaRPr lang="en-GB" sz="40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pPr marL="0" indent="0">
              <a:buNone/>
            </a:pPr>
            <a:r>
              <a:rPr lang="en-GB" sz="4000" dirty="0">
                <a:latin typeface="Arial" panose="020B0604020202020204" pitchFamily="34" charset="0"/>
                <a:cs typeface="Arial" panose="020B0604020202020204" pitchFamily="34" charset="0"/>
              </a:rPr>
              <a:t>‘ Mae </a:t>
            </a:r>
            <a:r>
              <a:rPr lang="en-GB" sz="4000" dirty="0" err="1">
                <a:latin typeface="Arial" panose="020B0604020202020204" pitchFamily="34" charset="0"/>
                <a:cs typeface="Arial" panose="020B0604020202020204" pitchFamily="34" charset="0"/>
              </a:rPr>
              <a:t>cysylltiad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cryf</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rhwng</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teuluoedd</a:t>
            </a:r>
            <a:r>
              <a:rPr lang="en-GB" sz="4000" dirty="0">
                <a:latin typeface="Arial" panose="020B0604020202020204" pitchFamily="34" charset="0"/>
                <a:cs typeface="Arial" panose="020B0604020202020204" pitchFamily="34" charset="0"/>
              </a:rPr>
              <a:t> a </a:t>
            </a:r>
            <a:r>
              <a:rPr lang="en-GB" sz="4000" dirty="0" err="1">
                <a:latin typeface="Arial" panose="020B0604020202020204" pitchFamily="34" charset="0"/>
                <a:cs typeface="Arial" panose="020B0604020202020204" pitchFamily="34" charset="0"/>
              </a:rPr>
              <a:t>darparwyr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blynyddoedd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hanfodol</a:t>
            </a:r>
            <a:r>
              <a:rPr lang="en-GB" sz="4000" dirty="0">
                <a:latin typeface="Arial" panose="020B0604020202020204" pitchFamily="34" charset="0"/>
                <a:cs typeface="Arial" panose="020B0604020202020204" pitchFamily="34" charset="0"/>
              </a:rPr>
              <a:t> er </a:t>
            </a:r>
            <a:r>
              <a:rPr lang="en-GB" sz="4000" dirty="0" err="1">
                <a:latin typeface="Arial" panose="020B0604020202020204" pitchFamily="34" charset="0"/>
                <a:cs typeface="Arial" panose="020B0604020202020204" pitchFamily="34" charset="0"/>
              </a:rPr>
              <a:t>mwyn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darparu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amgylcheddau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r>
              <a:rPr lang="en-GB" sz="4000" dirty="0">
                <a:latin typeface="Arial" panose="020B0604020202020204" pitchFamily="34" charset="0"/>
                <a:cs typeface="Arial" panose="020B0604020202020204" pitchFamily="34" charset="0"/>
              </a:rPr>
              <a:t> o </a:t>
            </a:r>
            <a:r>
              <a:rPr lang="en-GB" sz="4000" dirty="0" err="1">
                <a:latin typeface="Arial" panose="020B0604020202020204" pitchFamily="34" charset="0"/>
                <a:cs typeface="Arial" panose="020B0604020202020204" pitchFamily="34" charset="0"/>
              </a:rPr>
              <a:t>ansawdd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blant</a:t>
            </a:r>
            <a:r>
              <a:rPr lang="en-GB" sz="4000"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51E3CC39-B389-4B4D-91E0-6FFE21CCDC7D}"/>
              </a:ext>
            </a:extLst>
          </p:cNvPr>
          <p:cNvSpPr>
            <a:spLocks noGrp="1"/>
          </p:cNvSpPr>
          <p:nvPr>
            <p:ph sz="half" idx="2"/>
          </p:nvPr>
        </p:nvSpPr>
        <p:spPr>
          <a:xfrm>
            <a:off x="6172200" y="1690691"/>
            <a:ext cx="5181600" cy="3847468"/>
          </a:xfrm>
        </p:spPr>
        <p:txBody>
          <a:bodyPr>
            <a:normAutofit fontScale="70000" lnSpcReduction="20000"/>
          </a:bodyPr>
          <a:lstStyle/>
          <a:p>
            <a:r>
              <a:rPr lang="en-GB" sz="4000" dirty="0">
                <a:latin typeface="Arial" panose="020B0604020202020204" pitchFamily="34" charset="0"/>
                <a:cs typeface="Arial" panose="020B0604020202020204" pitchFamily="34" charset="0"/>
              </a:rPr>
              <a:t>Reciprocity</a:t>
            </a:r>
          </a:p>
          <a:p>
            <a:r>
              <a:rPr lang="en-GB" sz="4000" dirty="0">
                <a:latin typeface="Arial" panose="020B0604020202020204" pitchFamily="34" charset="0"/>
                <a:cs typeface="Arial" panose="020B0604020202020204" pitchFamily="34" charset="0"/>
              </a:rPr>
              <a:t>Parental Partnerships</a:t>
            </a:r>
          </a:p>
          <a:p>
            <a:r>
              <a:rPr lang="en-GB" sz="4000" dirty="0">
                <a:latin typeface="Arial" panose="020B0604020202020204" pitchFamily="34" charset="0"/>
                <a:cs typeface="Arial" panose="020B0604020202020204" pitchFamily="34" charset="0"/>
              </a:rPr>
              <a:t>Parental Collaboration – involvement of parents in practice</a:t>
            </a:r>
          </a:p>
          <a:p>
            <a:pPr marL="0" indent="0">
              <a:buNone/>
            </a:pPr>
            <a:r>
              <a:rPr lang="en-GB" sz="4000" dirty="0">
                <a:latin typeface="Arial" panose="020B0604020202020204" pitchFamily="34" charset="0"/>
                <a:cs typeface="Arial" panose="020B0604020202020204" pitchFamily="34" charset="0"/>
              </a:rPr>
              <a:t>‘A strong connection between families and early years providers is essential for providing quality learning environments for children’.</a:t>
            </a:r>
          </a:p>
          <a:p>
            <a:pPr marL="0" indent="0" algn="r">
              <a:buNone/>
            </a:pPr>
            <a:r>
              <a:rPr lang="en-GB" sz="2900" dirty="0">
                <a:latin typeface="Arial" panose="020B0604020202020204" pitchFamily="34" charset="0"/>
                <a:cs typeface="Arial" panose="020B0604020202020204" pitchFamily="34" charset="0"/>
              </a:rPr>
              <a:t>(Siraj-Blatchford and Hallett, 2014 p. 79).  </a:t>
            </a:r>
          </a:p>
          <a:p>
            <a:endParaRPr lang="en-GB" dirty="0"/>
          </a:p>
        </p:txBody>
      </p:sp>
    </p:spTree>
    <p:extLst>
      <p:ext uri="{BB962C8B-B14F-4D97-AF65-F5344CB8AC3E}">
        <p14:creationId xmlns:p14="http://schemas.microsoft.com/office/powerpoint/2010/main" val="1476351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CC2A7-343D-4B49-9A1A-5928B526C3C1}"/>
              </a:ext>
            </a:extLst>
          </p:cNvPr>
          <p:cNvSpPr>
            <a:spLocks noGrp="1"/>
          </p:cNvSpPr>
          <p:nvPr>
            <p:ph type="title"/>
          </p:nvPr>
        </p:nvSpPr>
        <p:spPr>
          <a:xfrm>
            <a:off x="569343" y="365127"/>
            <a:ext cx="10784457" cy="1325563"/>
          </a:xfrm>
        </p:spPr>
        <p:txBody>
          <a:bodyPr/>
          <a:lstStyle/>
          <a:p>
            <a:r>
              <a:rPr lang="en-GB" b="1" dirty="0" err="1">
                <a:latin typeface="Arial" panose="020B0604020202020204" pitchFamily="34" charset="0"/>
                <a:cs typeface="Arial" panose="020B0604020202020204" pitchFamily="34" charset="0"/>
              </a:rPr>
              <a:t>Adolygiad</a:t>
            </a:r>
            <a:r>
              <a:rPr lang="en-GB" b="1" dirty="0">
                <a:latin typeface="Arial" panose="020B0604020202020204" pitchFamily="34" charset="0"/>
                <a:cs typeface="Arial" panose="020B0604020202020204" pitchFamily="34" charset="0"/>
              </a:rPr>
              <a:t> Allen 2011</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The Allen Review 2011</a:t>
            </a:r>
          </a:p>
        </p:txBody>
      </p:sp>
      <p:sp>
        <p:nvSpPr>
          <p:cNvPr id="3" name="Content Placeholder 2">
            <a:extLst>
              <a:ext uri="{FF2B5EF4-FFF2-40B4-BE49-F238E27FC236}">
                <a16:creationId xmlns:a16="http://schemas.microsoft.com/office/drawing/2014/main" id="{CC6B1AE1-10AF-4031-BFD3-AEBC29C2E964}"/>
              </a:ext>
            </a:extLst>
          </p:cNvPr>
          <p:cNvSpPr>
            <a:spLocks noGrp="1"/>
          </p:cNvSpPr>
          <p:nvPr>
            <p:ph sz="half" idx="1"/>
          </p:nvPr>
        </p:nvSpPr>
        <p:spPr/>
        <p:txBody>
          <a:bodyPr/>
          <a:lstStyle/>
          <a:p>
            <a:r>
              <a:rPr lang="en-GB" dirty="0" err="1"/>
              <a:t>Cydweithio</a:t>
            </a:r>
            <a:r>
              <a:rPr lang="en-GB" dirty="0"/>
              <a:t> a </a:t>
            </a:r>
            <a:r>
              <a:rPr lang="en-GB" dirty="0" err="1"/>
              <a:t>rhieni</a:t>
            </a:r>
            <a:r>
              <a:rPr lang="en-GB" dirty="0"/>
              <a:t> + </a:t>
            </a:r>
            <a:r>
              <a:rPr lang="en-GB" dirty="0" err="1"/>
              <a:t>Gweithio</a:t>
            </a:r>
            <a:r>
              <a:rPr lang="en-GB" dirty="0"/>
              <a:t> </a:t>
            </a:r>
            <a:r>
              <a:rPr lang="en-GB" dirty="0" err="1"/>
              <a:t>mewn</a:t>
            </a:r>
            <a:r>
              <a:rPr lang="en-GB" dirty="0"/>
              <a:t> </a:t>
            </a:r>
            <a:r>
              <a:rPr lang="en-GB" dirty="0" err="1"/>
              <a:t>partneriaeth</a:t>
            </a:r>
            <a:r>
              <a:rPr lang="en-GB" dirty="0"/>
              <a:t> </a:t>
            </a:r>
            <a:r>
              <a:rPr lang="en-GB" dirty="0" err="1"/>
              <a:t>drwy</a:t>
            </a:r>
            <a:r>
              <a:rPr lang="en-GB" dirty="0"/>
              <a:t> </a:t>
            </a:r>
            <a:r>
              <a:rPr lang="en-GB" dirty="0" err="1"/>
              <a:t>Ymyrraeth</a:t>
            </a:r>
            <a:r>
              <a:rPr lang="en-GB" dirty="0"/>
              <a:t> </a:t>
            </a:r>
            <a:r>
              <a:rPr lang="en-GB" dirty="0" err="1"/>
              <a:t>Cynnar</a:t>
            </a:r>
            <a:endParaRPr lang="en-GB" dirty="0"/>
          </a:p>
          <a:p>
            <a:endParaRPr lang="en-GB" dirty="0"/>
          </a:p>
          <a:p>
            <a:r>
              <a:rPr lang="en-GB" dirty="0" err="1"/>
              <a:t>Rhieni</a:t>
            </a:r>
            <a:r>
              <a:rPr lang="en-GB" dirty="0"/>
              <a:t>, </a:t>
            </a:r>
            <a:r>
              <a:rPr lang="en-GB" dirty="0" err="1"/>
              <a:t>gofalwyr</a:t>
            </a:r>
            <a:r>
              <a:rPr lang="en-GB" dirty="0"/>
              <a:t> a </a:t>
            </a:r>
            <a:r>
              <a:rPr lang="en-GB" dirty="0" err="1"/>
              <a:t>theuluoedd</a:t>
            </a:r>
            <a:r>
              <a:rPr lang="en-GB" dirty="0"/>
              <a:t> </a:t>
            </a:r>
            <a:r>
              <a:rPr lang="en-GB" dirty="0" err="1"/>
              <a:t>yw’r</a:t>
            </a:r>
            <a:r>
              <a:rPr lang="en-GB" dirty="0"/>
              <a:t> </a:t>
            </a:r>
            <a:r>
              <a:rPr lang="en-GB" dirty="0" err="1"/>
              <a:t>dylanwad</a:t>
            </a:r>
            <a:r>
              <a:rPr lang="en-GB" dirty="0"/>
              <a:t> </a:t>
            </a:r>
            <a:r>
              <a:rPr lang="en-GB" dirty="0" err="1"/>
              <a:t>fwyaf</a:t>
            </a:r>
            <a:r>
              <a:rPr lang="en-GB" dirty="0"/>
              <a:t> </a:t>
            </a:r>
            <a:r>
              <a:rPr lang="en-GB" dirty="0" err="1"/>
              <a:t>bwysig</a:t>
            </a:r>
            <a:r>
              <a:rPr lang="en-GB" dirty="0"/>
              <a:t> </a:t>
            </a:r>
            <a:r>
              <a:rPr lang="en-GB" dirty="0" err="1"/>
              <a:t>ar</a:t>
            </a:r>
            <a:r>
              <a:rPr lang="en-GB" dirty="0"/>
              <a:t> </a:t>
            </a:r>
            <a:r>
              <a:rPr lang="en-GB" dirty="0" err="1"/>
              <a:t>blanr</a:t>
            </a:r>
            <a:r>
              <a:rPr lang="en-GB" dirty="0"/>
              <a:t>.  </a:t>
            </a:r>
          </a:p>
        </p:txBody>
      </p:sp>
      <p:sp>
        <p:nvSpPr>
          <p:cNvPr id="4" name="Content Placeholder 3">
            <a:extLst>
              <a:ext uri="{FF2B5EF4-FFF2-40B4-BE49-F238E27FC236}">
                <a16:creationId xmlns:a16="http://schemas.microsoft.com/office/drawing/2014/main" id="{F2150C43-399B-463B-849D-BBD4A8B67451}"/>
              </a:ext>
            </a:extLst>
          </p:cNvPr>
          <p:cNvSpPr>
            <a:spLocks noGrp="1"/>
          </p:cNvSpPr>
          <p:nvPr>
            <p:ph sz="half" idx="2"/>
          </p:nvPr>
        </p:nvSpPr>
        <p:spPr/>
        <p:txBody>
          <a:bodyPr/>
          <a:lstStyle/>
          <a:p>
            <a:r>
              <a:rPr lang="en-GB" dirty="0"/>
              <a:t>Parental collaboration + Partnership Working through Early Intervention </a:t>
            </a:r>
          </a:p>
          <a:p>
            <a:endParaRPr lang="en-GB" dirty="0"/>
          </a:p>
          <a:p>
            <a:r>
              <a:rPr lang="en-GB" dirty="0"/>
              <a:t>Parents, carers and families are the most important influence on children. </a:t>
            </a:r>
          </a:p>
          <a:p>
            <a:endParaRPr lang="en-GB" dirty="0"/>
          </a:p>
        </p:txBody>
      </p:sp>
    </p:spTree>
    <p:extLst>
      <p:ext uri="{BB962C8B-B14F-4D97-AF65-F5344CB8AC3E}">
        <p14:creationId xmlns:p14="http://schemas.microsoft.com/office/powerpoint/2010/main" val="42816734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9143F-4B78-4D53-88A1-AED52240A544}"/>
              </a:ext>
            </a:extLst>
          </p:cNvPr>
          <p:cNvSpPr>
            <a:spLocks noGrp="1"/>
          </p:cNvSpPr>
          <p:nvPr>
            <p:ph type="title"/>
          </p:nvPr>
        </p:nvSpPr>
        <p:spPr>
          <a:xfrm>
            <a:off x="276045" y="296117"/>
            <a:ext cx="11001555" cy="1084110"/>
          </a:xfrm>
        </p:spPr>
        <p:txBody>
          <a:bodyPr>
            <a:normAutofit fontScale="90000"/>
          </a:bodyPr>
          <a:lstStyle/>
          <a:p>
            <a:r>
              <a:rPr lang="en-GB" b="1" dirty="0" err="1">
                <a:latin typeface="Arial" panose="020B0604020202020204" pitchFamily="34" charset="0"/>
                <a:cs typeface="Arial" panose="020B0604020202020204" pitchFamily="34" charset="0"/>
              </a:rPr>
              <a:t>Tirwedd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arweinyddiaeth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esblygu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The evolving leadership landscape  </a:t>
            </a:r>
          </a:p>
        </p:txBody>
      </p:sp>
      <p:sp>
        <p:nvSpPr>
          <p:cNvPr id="3" name="Content Placeholder 2">
            <a:extLst>
              <a:ext uri="{FF2B5EF4-FFF2-40B4-BE49-F238E27FC236}">
                <a16:creationId xmlns:a16="http://schemas.microsoft.com/office/drawing/2014/main" id="{DFA1E64E-E874-4029-BD82-89B3E1A55B72}"/>
              </a:ext>
            </a:extLst>
          </p:cNvPr>
          <p:cNvSpPr>
            <a:spLocks noGrp="1"/>
          </p:cNvSpPr>
          <p:nvPr>
            <p:ph sz="half" idx="1"/>
          </p:nvPr>
        </p:nvSpPr>
        <p:spPr>
          <a:xfrm>
            <a:off x="276045" y="1621679"/>
            <a:ext cx="5743755" cy="4555284"/>
          </a:xfrm>
        </p:spPr>
        <p:txBody>
          <a:bodyPr>
            <a:normAutofit lnSpcReduction="10000"/>
          </a:bodyPr>
          <a:lstStyle/>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ffenomen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cymhleth</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Erbyn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nifer</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ddiffiniadau</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arwain</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barhaol</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dealltwriaeth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esblygu</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addysg</a:t>
            </a:r>
            <a:r>
              <a:rPr lang="en-GB" sz="2400" dirty="0">
                <a:latin typeface="Arial" panose="020B0604020202020204" pitchFamily="34" charset="0"/>
                <a:cs typeface="Arial" panose="020B0604020202020204" pitchFamily="34" charset="0"/>
              </a:rPr>
              <a:t>, iechyd, </a:t>
            </a:r>
            <a:r>
              <a:rPr lang="en-GB" sz="2400" dirty="0" err="1">
                <a:latin typeface="Arial" panose="020B0604020202020204" pitchFamily="34" charset="0"/>
                <a:cs typeface="Arial" panose="020B0604020202020204" pitchFamily="34" charset="0"/>
              </a:rPr>
              <a:t>lles</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chanlyniadau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cymdeithasol</a:t>
            </a:r>
            <a:r>
              <a:rPr lang="en-GB" sz="2400" dirty="0">
                <a:latin typeface="Arial" panose="020B0604020202020204" pitchFamily="34" charset="0"/>
                <a:cs typeface="Arial" panose="020B0604020202020204" pitchFamily="34" charset="0"/>
              </a:rPr>
              <a:t> plant </a:t>
            </a:r>
          </a:p>
        </p:txBody>
      </p:sp>
      <p:sp>
        <p:nvSpPr>
          <p:cNvPr id="4" name="Content Placeholder 3">
            <a:extLst>
              <a:ext uri="{FF2B5EF4-FFF2-40B4-BE49-F238E27FC236}">
                <a16:creationId xmlns:a16="http://schemas.microsoft.com/office/drawing/2014/main" id="{2D36A605-8BA3-462A-A900-AAAA8F803801}"/>
              </a:ext>
            </a:extLst>
          </p:cNvPr>
          <p:cNvSpPr>
            <a:spLocks noGrp="1"/>
          </p:cNvSpPr>
          <p:nvPr>
            <p:ph sz="half" idx="2"/>
          </p:nvPr>
        </p:nvSpPr>
        <p:spPr>
          <a:xfrm>
            <a:off x="6172200" y="1621679"/>
            <a:ext cx="5181600" cy="4089008"/>
          </a:xfrm>
        </p:spPr>
        <p:txBody>
          <a:bodyPr>
            <a:normAutofit lnSpcReduction="10000"/>
          </a:bodyPr>
          <a:lstStyle/>
          <a:p>
            <a:r>
              <a:rPr lang="en-GB" sz="2400" dirty="0">
                <a:latin typeface="Arial" panose="020B0604020202020204" pitchFamily="34" charset="0"/>
                <a:cs typeface="Arial" panose="020B0604020202020204" pitchFamily="34" charset="0"/>
              </a:rPr>
              <a:t>Leadership is a complex phenomenon;</a:t>
            </a:r>
          </a:p>
          <a:p>
            <a:r>
              <a:rPr lang="en-GB" sz="2400" dirty="0">
                <a:latin typeface="Arial" panose="020B0604020202020204" pitchFamily="34" charset="0"/>
                <a:cs typeface="Arial" panose="020B0604020202020204" pitchFamily="34" charset="0"/>
              </a:rPr>
              <a:t>There are by now a number of definitions;</a:t>
            </a:r>
          </a:p>
          <a:p>
            <a:r>
              <a:rPr lang="en-GB" sz="2400" dirty="0">
                <a:latin typeface="Arial" panose="020B0604020202020204" pitchFamily="34" charset="0"/>
                <a:cs typeface="Arial" panose="020B0604020202020204" pitchFamily="34" charset="0"/>
              </a:rPr>
              <a:t>‘Leading’ and ‘leaders’ are changing continuously;</a:t>
            </a:r>
          </a:p>
          <a:p>
            <a:r>
              <a:rPr lang="en-GB" sz="2400" dirty="0">
                <a:latin typeface="Arial" panose="020B0604020202020204" pitchFamily="34" charset="0"/>
                <a:cs typeface="Arial" panose="020B0604020202020204" pitchFamily="34" charset="0"/>
              </a:rPr>
              <a:t>Our understanding is evolving, having an impact on the education, health, well-being and social outcomes of children. </a:t>
            </a:r>
          </a:p>
          <a:p>
            <a:pPr marL="0" indent="0" algn="r">
              <a:buNone/>
            </a:pPr>
            <a:r>
              <a:rPr lang="en-GB" sz="1800" dirty="0">
                <a:latin typeface="Arial" panose="020B0604020202020204" pitchFamily="34" charset="0"/>
                <a:cs typeface="Arial" panose="020B0604020202020204" pitchFamily="34" charset="0"/>
              </a:rPr>
              <a:t>(Siraj-Blatchford and Hallett, 2014)</a:t>
            </a:r>
          </a:p>
        </p:txBody>
      </p:sp>
    </p:spTree>
    <p:extLst>
      <p:ext uri="{BB962C8B-B14F-4D97-AF65-F5344CB8AC3E}">
        <p14:creationId xmlns:p14="http://schemas.microsoft.com/office/powerpoint/2010/main" val="1301562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9143F-4B78-4D53-88A1-AED52240A544}"/>
              </a:ext>
            </a:extLst>
          </p:cNvPr>
          <p:cNvSpPr>
            <a:spLocks noGrp="1"/>
          </p:cNvSpPr>
          <p:nvPr>
            <p:ph type="title"/>
          </p:nvPr>
        </p:nvSpPr>
        <p:spPr>
          <a:xfrm>
            <a:off x="414068" y="296116"/>
            <a:ext cx="10863532" cy="1325563"/>
          </a:xfrm>
        </p:spPr>
        <p:txBody>
          <a:bodyPr>
            <a:normAutofit fontScale="90000"/>
          </a:bodyPr>
          <a:lstStyle/>
          <a:p>
            <a:r>
              <a:rPr lang="en-GB" b="1" dirty="0" err="1">
                <a:latin typeface="Arial" panose="020B0604020202020204" pitchFamily="34" charset="0"/>
                <a:cs typeface="Arial" panose="020B0604020202020204" pitchFamily="34" charset="0"/>
              </a:rPr>
              <a:t>Tirwedd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arweinyddiaeth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esblygu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The evolving leadership landscape  </a:t>
            </a:r>
          </a:p>
        </p:txBody>
      </p:sp>
      <p:sp>
        <p:nvSpPr>
          <p:cNvPr id="3" name="Content Placeholder 2">
            <a:extLst>
              <a:ext uri="{FF2B5EF4-FFF2-40B4-BE49-F238E27FC236}">
                <a16:creationId xmlns:a16="http://schemas.microsoft.com/office/drawing/2014/main" id="{DFA1E64E-E874-4029-BD82-89B3E1A55B72}"/>
              </a:ext>
            </a:extLst>
          </p:cNvPr>
          <p:cNvSpPr>
            <a:spLocks noGrp="1"/>
          </p:cNvSpPr>
          <p:nvPr>
            <p:ph sz="half" idx="1"/>
          </p:nvPr>
        </p:nvSpPr>
        <p:spPr>
          <a:xfrm>
            <a:off x="241540" y="1825625"/>
            <a:ext cx="5778260" cy="4351338"/>
          </a:xfrm>
        </p:spPr>
        <p:txBody>
          <a:bodyPr/>
          <a:lstStyle/>
          <a:p>
            <a:pPr marL="0" indent="0">
              <a:buNone/>
            </a:pPr>
            <a:r>
              <a:rPr lang="en-GB" sz="2600" dirty="0">
                <a:latin typeface="Arial" panose="020B0604020202020204" pitchFamily="34" charset="0"/>
                <a:cs typeface="Arial" panose="020B0604020202020204" pitchFamily="34" charset="0"/>
              </a:rPr>
              <a:t>Mae </a:t>
            </a:r>
            <a:r>
              <a:rPr lang="en-GB" sz="2600" dirty="0" err="1">
                <a:latin typeface="Arial" panose="020B0604020202020204" pitchFamily="34" charset="0"/>
                <a:cs typeface="Arial" panose="020B0604020202020204" pitchFamily="34" charset="0"/>
              </a:rPr>
              <a:t>arweinyddiaeth</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phroffesiynoldeb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cyd-gysylltu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agos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gyda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dysgu</a:t>
            </a:r>
            <a:r>
              <a:rPr lang="en-GB" sz="2600" dirty="0">
                <a:latin typeface="Arial" panose="020B0604020202020204" pitchFamily="34" charset="0"/>
                <a:cs typeface="Arial" panose="020B0604020202020204" pitchFamily="34" charset="0"/>
              </a:rPr>
              <a:t> am </a:t>
            </a:r>
            <a:r>
              <a:rPr lang="en-GB" sz="2600" dirty="0" err="1">
                <a:latin typeface="Arial" panose="020B0604020202020204" pitchFamily="34" charset="0"/>
                <a:cs typeface="Arial" panose="020B0604020202020204" pitchFamily="34" charset="0"/>
              </a:rPr>
              <a:t>eich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hunain</a:t>
            </a:r>
            <a:r>
              <a:rPr lang="en-GB" sz="2600" dirty="0">
                <a:latin typeface="Arial" panose="020B0604020202020204" pitchFamily="34" charset="0"/>
                <a:cs typeface="Arial" panose="020B0604020202020204" pitchFamily="34" charset="0"/>
              </a:rPr>
              <a:t>  </a:t>
            </a:r>
          </a:p>
          <a:p>
            <a:pPr marL="0" indent="0" algn="r">
              <a:buNone/>
            </a:pPr>
            <a:r>
              <a:rPr lang="en-GB" sz="2600" dirty="0">
                <a:latin typeface="Arial" panose="020B0604020202020204" pitchFamily="34" charset="0"/>
                <a:cs typeface="Arial" panose="020B0604020202020204" pitchFamily="34" charset="0"/>
              </a:rPr>
              <a:t>(</a:t>
            </a:r>
            <a:r>
              <a:rPr lang="en-GB" sz="2600" dirty="0" err="1">
                <a:latin typeface="Arial" panose="020B0604020202020204" pitchFamily="34" charset="0"/>
                <a:cs typeface="Arial" panose="020B0604020202020204" pitchFamily="34" charset="0"/>
              </a:rPr>
              <a:t>Duhn</a:t>
            </a:r>
            <a:r>
              <a:rPr lang="en-GB" sz="2600" dirty="0">
                <a:latin typeface="Arial" panose="020B0604020202020204" pitchFamily="34" charset="0"/>
                <a:cs typeface="Arial" panose="020B0604020202020204" pitchFamily="34" charset="0"/>
              </a:rPr>
              <a:t>, 2011, o </a:t>
            </a:r>
            <a:r>
              <a:rPr lang="en-GB" sz="2600" dirty="0" err="1">
                <a:latin typeface="Arial" panose="020B0604020202020204" pitchFamily="34" charset="0"/>
                <a:cs typeface="Arial" panose="020B0604020202020204" pitchFamily="34" charset="0"/>
              </a:rPr>
              <a:t>fewn</a:t>
            </a:r>
            <a:r>
              <a:rPr lang="en-GB" sz="2600" dirty="0">
                <a:latin typeface="Arial" panose="020B0604020202020204" pitchFamily="34" charset="0"/>
                <a:cs typeface="Arial" panose="020B0604020202020204" pitchFamily="34" charset="0"/>
              </a:rPr>
              <a:t> Miller a Cable, 2011 pp. 133-146);</a:t>
            </a:r>
          </a:p>
          <a:p>
            <a:pPr marL="0" indent="0">
              <a:buNone/>
            </a:pPr>
            <a:r>
              <a:rPr lang="en-GB" sz="2600" dirty="0">
                <a:latin typeface="Arial" panose="020B0604020202020204" pitchFamily="34" charset="0"/>
                <a:cs typeface="Arial" panose="020B0604020202020204" pitchFamily="34" charset="0"/>
              </a:rPr>
              <a:t>Mae </a:t>
            </a:r>
            <a:r>
              <a:rPr lang="en-GB" sz="2600" dirty="0" err="1">
                <a:latin typeface="Arial" panose="020B0604020202020204" pitchFamily="34" charset="0"/>
                <a:cs typeface="Arial" panose="020B0604020202020204" pitchFamily="34" charset="0"/>
              </a:rPr>
              <a:t>ein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dealltwriaeth</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ymddygiad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nodweddion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wedi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arwain</a:t>
            </a:r>
            <a:r>
              <a:rPr lang="en-GB" sz="2600" dirty="0">
                <a:latin typeface="Arial" panose="020B0604020202020204" pitchFamily="34" charset="0"/>
                <a:cs typeface="Arial" panose="020B0604020202020204" pitchFamily="34" charset="0"/>
              </a:rPr>
              <a:t> at </a:t>
            </a:r>
            <a:r>
              <a:rPr lang="en-GB" sz="2600" dirty="0" err="1">
                <a:latin typeface="Arial" panose="020B0604020202020204" pitchFamily="34" charset="0"/>
                <a:cs typeface="Arial" panose="020B0604020202020204" pitchFamily="34" charset="0"/>
              </a:rPr>
              <a:t>gwell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ddealltwriaeth</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arweinyddiaeth</a:t>
            </a:r>
            <a:r>
              <a:rPr lang="en-GB" sz="2600" dirty="0">
                <a:latin typeface="Arial" panose="020B0604020202020204" pitchFamily="34" charset="0"/>
                <a:cs typeface="Arial" panose="020B0604020202020204" pitchFamily="34" charset="0"/>
              </a:rPr>
              <a:t>  </a:t>
            </a:r>
          </a:p>
          <a:p>
            <a:pPr marL="0" indent="0" algn="r">
              <a:buNone/>
            </a:pPr>
            <a:r>
              <a:rPr lang="en-GB" sz="2600" dirty="0">
                <a:latin typeface="Arial" panose="020B0604020202020204" pitchFamily="34" charset="0"/>
                <a:cs typeface="Arial" panose="020B0604020202020204" pitchFamily="34" charset="0"/>
              </a:rPr>
              <a:t>(Whalley, 2011)</a:t>
            </a:r>
          </a:p>
          <a:p>
            <a:endParaRPr lang="en-GB" dirty="0"/>
          </a:p>
        </p:txBody>
      </p:sp>
      <p:sp>
        <p:nvSpPr>
          <p:cNvPr id="4" name="Content Placeholder 3">
            <a:extLst>
              <a:ext uri="{FF2B5EF4-FFF2-40B4-BE49-F238E27FC236}">
                <a16:creationId xmlns:a16="http://schemas.microsoft.com/office/drawing/2014/main" id="{2D36A605-8BA3-462A-A900-AAAA8F803801}"/>
              </a:ext>
            </a:extLst>
          </p:cNvPr>
          <p:cNvSpPr>
            <a:spLocks noGrp="1"/>
          </p:cNvSpPr>
          <p:nvPr>
            <p:ph sz="half" idx="2"/>
          </p:nvPr>
        </p:nvSpPr>
        <p:spPr>
          <a:xfrm>
            <a:off x="6172199" y="1621679"/>
            <a:ext cx="5605731" cy="4555284"/>
          </a:xfrm>
        </p:spPr>
        <p:txBody>
          <a:bodyPr/>
          <a:lstStyle/>
          <a:p>
            <a:pPr marL="0" indent="0">
              <a:buNone/>
            </a:pPr>
            <a:r>
              <a:rPr lang="en-GB" dirty="0">
                <a:latin typeface="Arial" panose="020B0604020202020204" pitchFamily="34" charset="0"/>
                <a:cs typeface="Arial" panose="020B0604020202020204" pitchFamily="34" charset="0"/>
              </a:rPr>
              <a:t>Leadership and professionalism are closely interlinked with the learning self.                                    </a:t>
            </a:r>
          </a:p>
          <a:p>
            <a:pPr marL="0" indent="0" algn="r">
              <a:buNone/>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Duhn</a:t>
            </a:r>
            <a:r>
              <a:rPr lang="en-GB" dirty="0">
                <a:latin typeface="Arial" panose="020B0604020202020204" pitchFamily="34" charset="0"/>
                <a:cs typeface="Arial" panose="020B0604020202020204" pitchFamily="34" charset="0"/>
              </a:rPr>
              <a:t>, 2011, cited in Miller and Cable, 2011 pp. 133-146);</a:t>
            </a:r>
          </a:p>
          <a:p>
            <a:pPr marL="0" indent="0">
              <a:buNone/>
            </a:pPr>
            <a:r>
              <a:rPr lang="en-GB" dirty="0">
                <a:latin typeface="Arial" panose="020B0604020202020204" pitchFamily="34" charset="0"/>
                <a:cs typeface="Arial" panose="020B0604020202020204" pitchFamily="34" charset="0"/>
              </a:rPr>
              <a:t>Our understanding of behaviours and traits has led to a better understanding of leadership </a:t>
            </a:r>
          </a:p>
          <a:p>
            <a:pPr marL="0" indent="0" algn="r">
              <a:buNone/>
            </a:pPr>
            <a:r>
              <a:rPr lang="en-GB" dirty="0">
                <a:latin typeface="Arial" panose="020B0604020202020204" pitchFamily="34" charset="0"/>
                <a:cs typeface="Arial" panose="020B0604020202020204" pitchFamily="34" charset="0"/>
              </a:rPr>
              <a:t>(Whalley, 2011). </a:t>
            </a:r>
          </a:p>
        </p:txBody>
      </p:sp>
    </p:spTree>
    <p:extLst>
      <p:ext uri="{BB962C8B-B14F-4D97-AF65-F5344CB8AC3E}">
        <p14:creationId xmlns:p14="http://schemas.microsoft.com/office/powerpoint/2010/main" val="3720834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9143F-4B78-4D53-88A1-AED52240A544}"/>
              </a:ext>
            </a:extLst>
          </p:cNvPr>
          <p:cNvSpPr>
            <a:spLocks noGrp="1"/>
          </p:cNvSpPr>
          <p:nvPr>
            <p:ph type="title"/>
          </p:nvPr>
        </p:nvSpPr>
        <p:spPr>
          <a:xfrm>
            <a:off x="381000" y="365128"/>
            <a:ext cx="10972800" cy="975640"/>
          </a:xfrm>
        </p:spPr>
        <p:txBody>
          <a:bodyPr>
            <a:normAutofit fontScale="90000"/>
          </a:bodyPr>
          <a:lstStyle/>
          <a:p>
            <a:r>
              <a:rPr lang="en-GB" sz="3600" b="1" dirty="0" err="1">
                <a:latin typeface="Arial" panose="020B0604020202020204" pitchFamily="34" charset="0"/>
                <a:cs typeface="Arial" panose="020B0604020202020204" pitchFamily="34" charset="0"/>
              </a:rPr>
              <a:t>Arweinyddiaeth</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nodedig</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yn</a:t>
            </a:r>
            <a:r>
              <a:rPr lang="en-GB" sz="3600" b="1" dirty="0">
                <a:latin typeface="Arial" panose="020B0604020202020204" pitchFamily="34" charset="0"/>
                <a:cs typeface="Arial" panose="020B0604020202020204" pitchFamily="34" charset="0"/>
              </a:rPr>
              <a:t> y </a:t>
            </a:r>
            <a:r>
              <a:rPr lang="en-GB" sz="3600" b="1" dirty="0" err="1">
                <a:latin typeface="Arial" panose="020B0604020202020204" pitchFamily="34" charset="0"/>
                <a:cs typeface="Arial" panose="020B0604020202020204" pitchFamily="34" charset="0"/>
              </a:rPr>
              <a:t>blynyddoedd</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cynnar</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Distinctive leadership in the early years</a:t>
            </a:r>
          </a:p>
        </p:txBody>
      </p:sp>
      <p:sp>
        <p:nvSpPr>
          <p:cNvPr id="4" name="Content Placeholder 3">
            <a:extLst>
              <a:ext uri="{FF2B5EF4-FFF2-40B4-BE49-F238E27FC236}">
                <a16:creationId xmlns:a16="http://schemas.microsoft.com/office/drawing/2014/main" id="{2D36A605-8BA3-462A-A900-AAAA8F803801}"/>
              </a:ext>
            </a:extLst>
          </p:cNvPr>
          <p:cNvSpPr>
            <a:spLocks noGrp="1"/>
          </p:cNvSpPr>
          <p:nvPr>
            <p:ph idx="1"/>
          </p:nvPr>
        </p:nvSpPr>
        <p:spPr>
          <a:xfrm>
            <a:off x="381000" y="1600201"/>
            <a:ext cx="11201400" cy="3917032"/>
          </a:xfrm>
        </p:spPr>
        <p:txBody>
          <a:bodyPr>
            <a:normAutofit fontScale="92500" lnSpcReduction="10000"/>
          </a:bodyPr>
          <a:lstStyle/>
          <a:p>
            <a:pPr marL="0" indent="0">
              <a:buNone/>
            </a:pPr>
            <a:r>
              <a:rPr lang="en-GB" sz="3200" dirty="0">
                <a:latin typeface="Arial" panose="020B0604020202020204" pitchFamily="34" charset="0"/>
                <a:cs typeface="Arial" panose="020B0604020202020204" pitchFamily="34" charset="0"/>
              </a:rPr>
              <a:t>‘The view of leadership as collaborative, relational and interdependent rather than hierarchal is now emerging from within the early years sector’</a:t>
            </a:r>
          </a:p>
          <a:p>
            <a:pPr marL="0" indent="0" algn="r">
              <a:buNone/>
            </a:pPr>
            <a:r>
              <a:rPr lang="en-GB" sz="3200" dirty="0">
                <a:latin typeface="Arial" panose="020B0604020202020204" pitchFamily="34" charset="0"/>
                <a:cs typeface="Arial" panose="020B0604020202020204" pitchFamily="34" charset="0"/>
              </a:rPr>
              <a:t>(McDowall Clark, 2012; Rodd, 2013);</a:t>
            </a: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‘Leadership within the early years sector concerns relational leadership, collaboratively  working together to complete tasks, rather than being the work of one leader’</a:t>
            </a:r>
          </a:p>
          <a:p>
            <a:pPr marL="0" indent="0" algn="r">
              <a:buNone/>
            </a:pPr>
            <a:r>
              <a:rPr lang="en-GB" sz="3200" dirty="0">
                <a:latin typeface="Arial" panose="020B0604020202020204" pitchFamily="34" charset="0"/>
                <a:cs typeface="Arial" panose="020B0604020202020204" pitchFamily="34" charset="0"/>
              </a:rPr>
              <a:t>(Siraj-Blatchford and Manni, 2007).  </a:t>
            </a:r>
          </a:p>
        </p:txBody>
      </p:sp>
    </p:spTree>
    <p:extLst>
      <p:ext uri="{BB962C8B-B14F-4D97-AF65-F5344CB8AC3E}">
        <p14:creationId xmlns:p14="http://schemas.microsoft.com/office/powerpoint/2010/main" val="38409683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FA54E-F565-4726-ACBB-EC2B3D99A9FA}"/>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Adfyfyriadau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orffen</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Final reflections…</a:t>
            </a:r>
          </a:p>
        </p:txBody>
      </p:sp>
      <p:sp>
        <p:nvSpPr>
          <p:cNvPr id="3" name="Content Placeholder 2">
            <a:extLst>
              <a:ext uri="{FF2B5EF4-FFF2-40B4-BE49-F238E27FC236}">
                <a16:creationId xmlns:a16="http://schemas.microsoft.com/office/drawing/2014/main" id="{BD0FA54F-661B-4B20-B919-1E22FE9667CC}"/>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‘As in any profession, it is important that we engage in this ongoing reflection so that understandings of high quality evolve to reflect new knowledge and incorporate new ways of doing things. Leaders have a key role in this ongoing evolution… </a:t>
            </a:r>
          </a:p>
          <a:p>
            <a:pPr marL="0" indent="0">
              <a:buNone/>
            </a:pPr>
            <a:r>
              <a:rPr lang="en-GB" dirty="0">
                <a:latin typeface="Arial" panose="020B0604020202020204" pitchFamily="34" charset="0"/>
                <a:cs typeface="Arial" panose="020B0604020202020204" pitchFamily="34" charset="0"/>
              </a:rPr>
              <a:t>…given that the leadership in early childhood is in its infancy, we have yet a long way to go to develop and empower a group of professionals with the confidence to continually drive improvements in our conceptualization of what makes our profession’. </a:t>
            </a:r>
          </a:p>
          <a:p>
            <a:pPr marL="0" indent="0" algn="r">
              <a:buNone/>
            </a:pPr>
            <a:r>
              <a:rPr lang="en-GB" dirty="0">
                <a:latin typeface="Arial" panose="020B0604020202020204" pitchFamily="34" charset="0"/>
                <a:cs typeface="Arial" panose="020B0604020202020204" pitchFamily="34" charset="0"/>
              </a:rPr>
              <a:t>(Sims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2021 p. 164)</a:t>
            </a:r>
          </a:p>
        </p:txBody>
      </p:sp>
    </p:spTree>
    <p:extLst>
      <p:ext uri="{BB962C8B-B14F-4D97-AF65-F5344CB8AC3E}">
        <p14:creationId xmlns:p14="http://schemas.microsoft.com/office/powerpoint/2010/main" val="4723792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BF14F-A084-4EF5-9F98-2F84F5312467}"/>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Adfyfyrio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orffen</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Final reflections…</a:t>
            </a:r>
          </a:p>
        </p:txBody>
      </p:sp>
      <p:sp>
        <p:nvSpPr>
          <p:cNvPr id="3" name="Content Placeholder 2">
            <a:extLst>
              <a:ext uri="{FF2B5EF4-FFF2-40B4-BE49-F238E27FC236}">
                <a16:creationId xmlns:a16="http://schemas.microsoft.com/office/drawing/2014/main" id="{119397D1-BC74-486A-8B4D-142CC8A9AA05}"/>
              </a:ext>
            </a:extLst>
          </p:cNvPr>
          <p:cNvSpPr>
            <a:spLocks noGrp="1"/>
          </p:cNvSpPr>
          <p:nvPr>
            <p:ph idx="1"/>
          </p:nvPr>
        </p:nvSpPr>
        <p:spPr>
          <a:xfrm>
            <a:off x="293298" y="1600201"/>
            <a:ext cx="11289102" cy="3917032"/>
          </a:xfrm>
        </p:spPr>
        <p:txBody>
          <a:bodyPr>
            <a:normAutofit/>
          </a:bodyPr>
          <a:lstStyle/>
          <a:p>
            <a:pPr marL="0" indent="0">
              <a:buNone/>
            </a:pPr>
            <a:r>
              <a:rPr lang="en-GB" dirty="0">
                <a:latin typeface="Arial" panose="020B0604020202020204" pitchFamily="34" charset="0"/>
                <a:cs typeface="Arial" panose="020B0604020202020204" pitchFamily="34" charset="0"/>
              </a:rPr>
              <a:t>‘This is a new role, the expectations of which must be explored and articulated in order to empower those who take it on without a position of authority or power to legitimise their actions. </a:t>
            </a:r>
          </a:p>
          <a:p>
            <a:pPr marL="0" indent="0">
              <a:buNone/>
            </a:pPr>
            <a:r>
              <a:rPr lang="en-GB" dirty="0">
                <a:latin typeface="Arial" panose="020B0604020202020204" pitchFamily="34" charset="0"/>
                <a:cs typeface="Arial" panose="020B0604020202020204" pitchFamily="34" charset="0"/>
              </a:rPr>
              <a:t>The model of </a:t>
            </a:r>
            <a:r>
              <a:rPr lang="en-GB" b="1" dirty="0">
                <a:latin typeface="Arial" panose="020B0604020202020204" pitchFamily="34" charset="0"/>
                <a:cs typeface="Arial" panose="020B0604020202020204" pitchFamily="34" charset="0"/>
              </a:rPr>
              <a:t>catalytic leadership </a:t>
            </a:r>
            <a:r>
              <a:rPr lang="en-GB" dirty="0">
                <a:latin typeface="Arial" panose="020B0604020202020204" pitchFamily="34" charset="0"/>
                <a:cs typeface="Arial" panose="020B0604020202020204" pitchFamily="34" charset="0"/>
              </a:rPr>
              <a:t>does this and is particularly appropriate for the early years because the learning journeys of practitioners and of settings themselves can be seen to move in parallel to that of the children to create truly dynamic learning communities and a democratic modelling of lifelong learning.                                                                                                                               </a:t>
            </a:r>
          </a:p>
          <a:p>
            <a:pPr marL="0" indent="0" algn="r">
              <a:buNone/>
            </a:pPr>
            <a:r>
              <a:rPr lang="en-GB" dirty="0">
                <a:latin typeface="Arial" panose="020B0604020202020204" pitchFamily="34" charset="0"/>
                <a:cs typeface="Arial" panose="020B0604020202020204" pitchFamily="34" charset="0"/>
              </a:rPr>
              <a:t>(McDowall Clark, 2012 p.399)</a:t>
            </a:r>
          </a:p>
        </p:txBody>
      </p:sp>
    </p:spTree>
    <p:extLst>
      <p:ext uri="{BB962C8B-B14F-4D97-AF65-F5344CB8AC3E}">
        <p14:creationId xmlns:p14="http://schemas.microsoft.com/office/powerpoint/2010/main" val="2462612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3B8E-C067-42A3-BF01-20B9959B7349}"/>
              </a:ext>
            </a:extLst>
          </p:cNvPr>
          <p:cNvSpPr>
            <a:spLocks noGrp="1"/>
          </p:cNvSpPr>
          <p:nvPr>
            <p:ph type="title"/>
          </p:nvPr>
        </p:nvSpPr>
        <p:spPr>
          <a:xfrm>
            <a:off x="966951" y="1204108"/>
            <a:ext cx="3329003" cy="1090518"/>
          </a:xfrm>
        </p:spPr>
        <p:txBody>
          <a:bodyPr>
            <a:noAutofit/>
          </a:bodyPr>
          <a:lstStyle/>
          <a:p>
            <a:r>
              <a:rPr lang="en-GB" sz="2800" b="1" dirty="0">
                <a:solidFill>
                  <a:srgbClr val="002060"/>
                </a:solidFill>
                <a:latin typeface="Arial" panose="020B0604020202020204" pitchFamily="34" charset="0"/>
                <a:cs typeface="Arial" panose="020B0604020202020204" pitchFamily="34" charset="0"/>
              </a:rPr>
              <a:t>Y </a:t>
            </a:r>
            <a:r>
              <a:rPr lang="en-GB" sz="2800" b="1" dirty="0" err="1">
                <a:solidFill>
                  <a:srgbClr val="002060"/>
                </a:solidFill>
                <a:latin typeface="Arial" panose="020B0604020202020204" pitchFamily="34" charset="0"/>
                <a:cs typeface="Arial" panose="020B0604020202020204" pitchFamily="34" charset="0"/>
              </a:rPr>
              <a:t>bosibilrwydd</a:t>
            </a:r>
            <a:r>
              <a:rPr lang="en-GB" sz="2800" b="1" dirty="0">
                <a:solidFill>
                  <a:srgbClr val="002060"/>
                </a:solidFill>
                <a:latin typeface="Arial" panose="020B0604020202020204" pitchFamily="34" charset="0"/>
                <a:cs typeface="Arial" panose="020B0604020202020204" pitchFamily="34" charset="0"/>
              </a:rPr>
              <a:t>…</a:t>
            </a:r>
            <a:br>
              <a:rPr lang="en-GB" sz="2800" b="1" dirty="0">
                <a:solidFill>
                  <a:srgbClr val="002060"/>
                </a:solidFill>
                <a:latin typeface="Arial" panose="020B0604020202020204" pitchFamily="34" charset="0"/>
                <a:cs typeface="Arial" panose="020B0604020202020204" pitchFamily="34" charset="0"/>
              </a:rPr>
            </a:br>
            <a:r>
              <a:rPr lang="en-GB" sz="2800" b="1" dirty="0">
                <a:solidFill>
                  <a:srgbClr val="002060"/>
                </a:solidFill>
                <a:latin typeface="Arial" panose="020B0604020202020204" pitchFamily="34" charset="0"/>
                <a:cs typeface="Arial" panose="020B0604020202020204" pitchFamily="34" charset="0"/>
              </a:rPr>
              <a:t>The possibility…</a:t>
            </a:r>
          </a:p>
        </p:txBody>
      </p:sp>
      <p:sp>
        <p:nvSpPr>
          <p:cNvPr id="3078" name="Content Placeholder 3077">
            <a:extLst>
              <a:ext uri="{FF2B5EF4-FFF2-40B4-BE49-F238E27FC236}">
                <a16:creationId xmlns:a16="http://schemas.microsoft.com/office/drawing/2014/main" id="{B3A863B0-5EE4-4376-89A1-044BED000DF8}"/>
              </a:ext>
            </a:extLst>
          </p:cNvPr>
          <p:cNvSpPr>
            <a:spLocks noGrp="1"/>
          </p:cNvSpPr>
          <p:nvPr>
            <p:ph idx="1"/>
          </p:nvPr>
        </p:nvSpPr>
        <p:spPr>
          <a:xfrm>
            <a:off x="184030" y="2294626"/>
            <a:ext cx="4491485" cy="2984741"/>
          </a:xfrm>
        </p:spPr>
        <p:txBody>
          <a:bodyPr>
            <a:noAutofit/>
          </a:bodyPr>
          <a:lstStyle/>
          <a:p>
            <a:r>
              <a:rPr lang="en-US" sz="2400" dirty="0">
                <a:latin typeface="Arial" panose="020B0604020202020204" pitchFamily="34" charset="0"/>
                <a:cs typeface="Arial" panose="020B0604020202020204" pitchFamily="34" charset="0"/>
              </a:rPr>
              <a:t>bod </a:t>
            </a:r>
            <a:r>
              <a:rPr lang="en-US" sz="2400" dirty="0" err="1">
                <a:latin typeface="Arial" panose="020B0604020202020204" pitchFamily="34" charset="0"/>
                <a:cs typeface="Arial" panose="020B0604020202020204" pitchFamily="34" charset="0"/>
              </a:rPr>
              <a:t>gan</a:t>
            </a:r>
            <a:r>
              <a:rPr lang="en-US" sz="2400" dirty="0">
                <a:latin typeface="Arial" panose="020B0604020202020204" pitchFamily="34" charset="0"/>
                <a:cs typeface="Arial" panose="020B0604020202020204" pitchFamily="34" charset="0"/>
              </a:rPr>
              <a:t> bob un </a:t>
            </a:r>
            <a:r>
              <a:rPr lang="en-US" sz="2400" dirty="0" err="1">
                <a:latin typeface="Arial" panose="020B0604020202020204" pitchFamily="34" charset="0"/>
                <a:cs typeface="Arial" panose="020B0604020202020204" pitchFamily="34" charset="0"/>
              </a:rPr>
              <a:t>ohonom</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gallu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sgiliau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fod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arweinwyr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gatalytig</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fewn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ein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harfer</a:t>
            </a:r>
            <a:r>
              <a:rPr lang="en-US" sz="2400" dirty="0">
                <a:latin typeface="Arial" panose="020B0604020202020204" pitchFamily="34" charset="0"/>
                <a:cs typeface="Arial" panose="020B0604020202020204" pitchFamily="34" charset="0"/>
              </a:rPr>
              <a:t>.</a:t>
            </a:r>
          </a:p>
          <a:p>
            <a:r>
              <a:rPr lang="en-US" sz="2400" dirty="0">
                <a:latin typeface="Arial" panose="020B0604020202020204" pitchFamily="34" charset="0"/>
                <a:cs typeface="Arial" panose="020B0604020202020204" pitchFamily="34" charset="0"/>
              </a:rPr>
              <a:t>that we all have the ability and skills to be catalytic leaders within our practice. </a:t>
            </a:r>
          </a:p>
        </p:txBody>
      </p:sp>
      <p:pic>
        <p:nvPicPr>
          <p:cNvPr id="3074" name="Picture 2" descr="The Catalyst Effect - Home | Facebook">
            <a:extLst>
              <a:ext uri="{FF2B5EF4-FFF2-40B4-BE49-F238E27FC236}">
                <a16:creationId xmlns:a16="http://schemas.microsoft.com/office/drawing/2014/main" id="{C6DD88F9-1C72-4B16-9849-E1F6A989514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75516" y="1204109"/>
            <a:ext cx="7332453" cy="3160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31309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A35DC8B-0E97-43FE-870F-903572407A57}"/>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EC5945BA-C544-49F9-ABBF-F7919ED3C6C7}"/>
              </a:ext>
            </a:extLst>
          </p:cNvPr>
          <p:cNvSpPr>
            <a:spLocks noGrp="1"/>
          </p:cNvSpPr>
          <p:nvPr>
            <p:ph sz="half" idx="1"/>
          </p:nvPr>
        </p:nvSpPr>
        <p:spPr>
          <a:xfrm>
            <a:off x="838200" y="1069675"/>
            <a:ext cx="5181600" cy="5107288"/>
          </a:xfrm>
        </p:spPr>
        <p:txBody>
          <a:bodyPr>
            <a:normAutofit/>
          </a:bodyPr>
          <a:lstStyle/>
          <a:p>
            <a:pPr marL="0" indent="0">
              <a:buNone/>
            </a:pPr>
            <a:r>
              <a:rPr lang="en-GB" sz="4800" dirty="0">
                <a:latin typeface="Arial" panose="020B0604020202020204" pitchFamily="34" charset="0"/>
                <a:cs typeface="Arial" panose="020B0604020202020204" pitchFamily="34" charset="0"/>
              </a:rPr>
              <a:t>Re-cap </a:t>
            </a:r>
            <a:r>
              <a:rPr lang="en-GB" sz="4800" dirty="0" err="1">
                <a:latin typeface="Arial" panose="020B0604020202020204" pitchFamily="34" charset="0"/>
                <a:cs typeface="Arial" panose="020B0604020202020204" pitchFamily="34" charset="0"/>
              </a:rPr>
              <a:t>ar</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yr</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aseiniad</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i</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orffen</a:t>
            </a:r>
            <a:r>
              <a:rPr lang="en-GB" sz="4800" dirty="0">
                <a:latin typeface="Arial" panose="020B0604020202020204" pitchFamily="34" charset="0"/>
                <a:cs typeface="Arial" panose="020B0604020202020204" pitchFamily="34" charset="0"/>
              </a:rPr>
              <a:t>…</a:t>
            </a:r>
          </a:p>
          <a:p>
            <a:r>
              <a:rPr lang="en-GB" sz="3200" dirty="0" err="1">
                <a:latin typeface="Arial" panose="020B0604020202020204" pitchFamily="34" charset="0"/>
                <a:cs typeface="Arial" panose="020B0604020202020204" pitchFamily="34" charset="0"/>
              </a:rPr>
              <a:t>Portffolio</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5000 o </a:t>
            </a:r>
            <a:r>
              <a:rPr lang="en-GB" sz="3200" dirty="0" err="1">
                <a:latin typeface="Arial" panose="020B0604020202020204" pitchFamily="34" charset="0"/>
                <a:cs typeface="Arial" panose="020B0604020202020204" pitchFamily="34" charset="0"/>
              </a:rPr>
              <a:t>eiriau</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3 </a:t>
            </a:r>
            <a:r>
              <a:rPr lang="en-GB" sz="3200" dirty="0" err="1">
                <a:latin typeface="Arial" panose="020B0604020202020204" pitchFamily="34" charset="0"/>
                <a:cs typeface="Arial" panose="020B0604020202020204" pitchFamily="34" charset="0"/>
              </a:rPr>
              <a:t>rhan</a:t>
            </a:r>
            <a:endParaRPr lang="en-GB" sz="32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383CBD25-2D6C-4E57-8652-176489D275B4}"/>
              </a:ext>
            </a:extLst>
          </p:cNvPr>
          <p:cNvSpPr>
            <a:spLocks noGrp="1"/>
          </p:cNvSpPr>
          <p:nvPr>
            <p:ph sz="half" idx="2"/>
          </p:nvPr>
        </p:nvSpPr>
        <p:spPr>
          <a:xfrm>
            <a:off x="6172200" y="1328468"/>
            <a:ext cx="5181600" cy="4848495"/>
          </a:xfrm>
        </p:spPr>
        <p:txBody>
          <a:bodyPr>
            <a:normAutofit/>
          </a:bodyPr>
          <a:lstStyle/>
          <a:p>
            <a:pPr marL="0" indent="0">
              <a:buNone/>
            </a:pPr>
            <a:r>
              <a:rPr lang="en-GB" sz="4800" dirty="0">
                <a:latin typeface="Arial" panose="020B0604020202020204" pitchFamily="34" charset="0"/>
                <a:cs typeface="Arial" panose="020B0604020202020204" pitchFamily="34" charset="0"/>
              </a:rPr>
              <a:t>Re-cap on the assessment to finish…</a:t>
            </a:r>
          </a:p>
          <a:p>
            <a:r>
              <a:rPr lang="en-GB" sz="3200" dirty="0">
                <a:latin typeface="Arial" panose="020B0604020202020204" pitchFamily="34" charset="0"/>
                <a:cs typeface="Arial" panose="020B0604020202020204" pitchFamily="34" charset="0"/>
              </a:rPr>
              <a:t>Portfolio</a:t>
            </a:r>
          </a:p>
          <a:p>
            <a:r>
              <a:rPr lang="en-GB" sz="3200" dirty="0">
                <a:latin typeface="Arial" panose="020B0604020202020204" pitchFamily="34" charset="0"/>
                <a:cs typeface="Arial" panose="020B0604020202020204" pitchFamily="34" charset="0"/>
              </a:rPr>
              <a:t>5000 words</a:t>
            </a:r>
          </a:p>
          <a:p>
            <a:r>
              <a:rPr lang="en-GB" sz="3200" dirty="0">
                <a:latin typeface="Arial" panose="020B0604020202020204" pitchFamily="34" charset="0"/>
                <a:cs typeface="Arial" panose="020B0604020202020204" pitchFamily="34" charset="0"/>
              </a:rPr>
              <a:t>3 parts</a:t>
            </a:r>
          </a:p>
        </p:txBody>
      </p:sp>
    </p:spTree>
    <p:extLst>
      <p:ext uri="{BB962C8B-B14F-4D97-AF65-F5344CB8AC3E}">
        <p14:creationId xmlns:p14="http://schemas.microsoft.com/office/powerpoint/2010/main" val="37096590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227" y="365128"/>
            <a:ext cx="10999573" cy="737532"/>
          </a:xfrm>
        </p:spPr>
        <p:txBody>
          <a:bodyPr>
            <a:normAutofit/>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1 o 3                   Part 1 of 3</a:t>
            </a:r>
          </a:p>
        </p:txBody>
      </p:sp>
      <p:sp>
        <p:nvSpPr>
          <p:cNvPr id="3" name="Content Placeholder 2"/>
          <p:cNvSpPr>
            <a:spLocks noGrp="1"/>
          </p:cNvSpPr>
          <p:nvPr>
            <p:ph sz="half" idx="1"/>
          </p:nvPr>
        </p:nvSpPr>
        <p:spPr>
          <a:xfrm>
            <a:off x="354227" y="1250576"/>
            <a:ext cx="5665573" cy="4276165"/>
          </a:xfrm>
        </p:spPr>
        <p:txBody>
          <a:bodyPr>
            <a:normAutofit lnSpcReduction="10000"/>
          </a:bodyPr>
          <a:lstStyle/>
          <a:p>
            <a:pPr marL="0" indent="0">
              <a:buNone/>
            </a:pPr>
            <a:r>
              <a:rPr lang="cy-GB" dirty="0">
                <a:effectLst/>
                <a:latin typeface="Arial" panose="020B0604020202020204" pitchFamily="34" charset="0"/>
                <a:ea typeface="Times New Roman" panose="02020603050405020304" pitchFamily="18" charset="0"/>
              </a:rPr>
              <a:t>1) Darparwch dadansoddiad beirniadol o arweinyddiaeth catalytig a dangoswch sut mae’r natur heriol o arwain a rheoli darpariaeth blynyddoedd cynnar yn sicrhau bod y gweithlu blynyddoedd cynnar yn gymwys i gwrdd a gofynion cymhleth ffactorau a materion cymdeithasegol sydd yn gallu cael effaith ar fywydau plant bach              (tua. 1750 - 2000 o eiriau); </a:t>
            </a:r>
            <a:endParaRPr lang="en-GB"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5907110" y="1102660"/>
            <a:ext cx="5988327" cy="3993163"/>
          </a:xfrm>
        </p:spPr>
        <p:txBody>
          <a:bodyPr>
            <a:normAutofit lnSpcReduction="10000"/>
          </a:bodyPr>
          <a:lstStyle/>
          <a:p>
            <a:pPr marL="514350" indent="-514350">
              <a:buAutoNum type="arabicParenR"/>
            </a:pPr>
            <a:r>
              <a:rPr lang="en-GB" dirty="0">
                <a:effectLst/>
                <a:latin typeface="Arial" panose="020B0604020202020204" pitchFamily="34" charset="0"/>
                <a:ea typeface="Times New Roman" panose="02020603050405020304" pitchFamily="18" charset="0"/>
              </a:rPr>
              <a:t>Provide a critical analysis of catalytic leadership and how the challenging nature of leading and managing early years provision ensures that the early years workforce is equipped to meet the complex demands of sociological factors and issues that impact on young children’s lives;                                     (approx. 1750 - 2000 words) </a:t>
            </a:r>
            <a:endParaRPr lang="en-GB"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910346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715" y="365128"/>
            <a:ext cx="10919085" cy="737532"/>
          </a:xfrm>
        </p:spPr>
        <p:txBody>
          <a:bodyPr>
            <a:normAutofit/>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2 o 3                   Part 2 of 3</a:t>
            </a:r>
          </a:p>
        </p:txBody>
      </p:sp>
      <p:sp>
        <p:nvSpPr>
          <p:cNvPr id="3" name="Content Placeholder 2"/>
          <p:cNvSpPr>
            <a:spLocks noGrp="1"/>
          </p:cNvSpPr>
          <p:nvPr>
            <p:ph sz="half" idx="1"/>
          </p:nvPr>
        </p:nvSpPr>
        <p:spPr>
          <a:xfrm>
            <a:off x="434715" y="1250576"/>
            <a:ext cx="5585085" cy="4276165"/>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2) Tra’n ystyried cyd-destunau gwleidyddol hanesyddol, darparwch archwiliad cymharol a beirniadol ar sut mae hawliau plant ynghyd ac apwyntio Comisiynwyr Plant ar draws y DU wedi cael effaith ar plentyndod cynnar (tua 1750 - 2000 o eiriau); </a:t>
            </a:r>
            <a:endParaRPr lang="en-GB" sz="2800" dirty="0">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199" y="1250576"/>
            <a:ext cx="5585085" cy="4477871"/>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2) Whilst considering historical political contexts, provide a comparative and critical exploration of how children’s rights and the appointment of Children’s Commissioners across the UK have impacted on early childhood; (approx. 1750 - 2000 words) </a:t>
            </a:r>
            <a:endParaRPr lang="en-GB"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347441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616" y="365128"/>
            <a:ext cx="10769184" cy="737532"/>
          </a:xfrm>
        </p:spPr>
        <p:txBody>
          <a:bodyPr>
            <a:normAutofit/>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3 o 3                    Part 3 of 3</a:t>
            </a:r>
          </a:p>
        </p:txBody>
      </p:sp>
      <p:sp>
        <p:nvSpPr>
          <p:cNvPr id="3" name="Content Placeholder 2"/>
          <p:cNvSpPr>
            <a:spLocks noGrp="1"/>
          </p:cNvSpPr>
          <p:nvPr>
            <p:ph sz="half" idx="1"/>
          </p:nvPr>
        </p:nvSpPr>
        <p:spPr>
          <a:xfrm>
            <a:off x="449705" y="1452282"/>
            <a:ext cx="5570095" cy="4074459"/>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3) Dewiswch </a:t>
            </a:r>
            <a:r>
              <a:rPr lang="cy-GB" sz="2800" b="1" dirty="0">
                <a:effectLst/>
                <a:latin typeface="Arial" panose="020B0604020202020204" pitchFamily="34" charset="0"/>
                <a:ea typeface="Times New Roman" panose="02020603050405020304" pitchFamily="18" charset="0"/>
              </a:rPr>
              <a:t>UN</a:t>
            </a:r>
            <a:r>
              <a:rPr lang="cy-GB" sz="2800" dirty="0">
                <a:effectLst/>
                <a:latin typeface="Arial" panose="020B0604020202020204" pitchFamily="34" charset="0"/>
                <a:ea typeface="Times New Roman" panose="02020603050405020304" pitchFamily="18" charset="0"/>
              </a:rPr>
              <a:t> agwedd cymdeithasegol sydd yn herio profiadau bywyd plant a darparwch gwerthusiad beirniadol o’r ymyraethau cynnar a’r gwasanaethau sydd yn eu lle i gefnogi eich agwedd dewisedig;                                (tua.1000 - 1500 o eiriau). </a:t>
            </a:r>
            <a:r>
              <a:rPr lang="cy-GB" sz="2800" b="1" u="none" strike="noStrike" dirty="0">
                <a:solidFill>
                  <a:srgbClr val="000000"/>
                </a:solidFill>
                <a:effectLst/>
                <a:latin typeface="Times New Roman" panose="02020603050405020304" pitchFamily="18"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200" y="1452282"/>
            <a:ext cx="5181600" cy="4276165"/>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3) Choose </a:t>
            </a:r>
            <a:r>
              <a:rPr lang="en-GB" sz="2800" b="1" dirty="0">
                <a:effectLst/>
                <a:latin typeface="Arial" panose="020B0604020202020204" pitchFamily="34" charset="0"/>
                <a:ea typeface="Times New Roman" panose="02020603050405020304" pitchFamily="18" charset="0"/>
              </a:rPr>
              <a:t>ONE</a:t>
            </a:r>
            <a:r>
              <a:rPr lang="en-GB" sz="2800" dirty="0">
                <a:effectLst/>
                <a:latin typeface="Arial" panose="020B0604020202020204" pitchFamily="34" charset="0"/>
                <a:ea typeface="Times New Roman" panose="02020603050405020304" pitchFamily="18" charset="0"/>
              </a:rPr>
              <a:t> sociological aspect that challenges children’s life experiences and provide a critical evaluation of the early interventions and services that are in place to support your chosen aspect; (approx. 1000 - 1500 words)  </a:t>
            </a:r>
            <a:endParaRPr lang="en-GB" dirty="0"/>
          </a:p>
          <a:p>
            <a:endParaRPr lang="en-GB" dirty="0"/>
          </a:p>
        </p:txBody>
      </p:sp>
    </p:spTree>
    <p:extLst>
      <p:ext uri="{BB962C8B-B14F-4D97-AF65-F5344CB8AC3E}">
        <p14:creationId xmlns:p14="http://schemas.microsoft.com/office/powerpoint/2010/main" val="9556322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24284-62B6-4A0A-9FCE-28EED0AF50C2}"/>
              </a:ext>
            </a:extLst>
          </p:cNvPr>
          <p:cNvSpPr>
            <a:spLocks noGrp="1"/>
          </p:cNvSpPr>
          <p:nvPr>
            <p:ph type="title"/>
          </p:nvPr>
        </p:nvSpPr>
        <p:spPr>
          <a:xfrm>
            <a:off x="344774" y="365128"/>
            <a:ext cx="11009026" cy="804106"/>
          </a:xfrm>
        </p:spPr>
        <p:txBody>
          <a:bodyPr/>
          <a:lstStyle/>
          <a:p>
            <a:r>
              <a:rPr lang="en-GB" b="1" dirty="0" err="1"/>
              <a:t>Meini</a:t>
            </a:r>
            <a:r>
              <a:rPr lang="en-GB" b="1" dirty="0"/>
              <a:t> </a:t>
            </a:r>
            <a:r>
              <a:rPr lang="en-GB" b="1" dirty="0" err="1"/>
              <a:t>Prawf</a:t>
            </a:r>
            <a:r>
              <a:rPr lang="en-GB" b="1" dirty="0"/>
              <a:t>                         Marking Criteria</a:t>
            </a:r>
          </a:p>
        </p:txBody>
      </p:sp>
      <p:sp>
        <p:nvSpPr>
          <p:cNvPr id="3" name="Content Placeholder 2">
            <a:extLst>
              <a:ext uri="{FF2B5EF4-FFF2-40B4-BE49-F238E27FC236}">
                <a16:creationId xmlns:a16="http://schemas.microsoft.com/office/drawing/2014/main" id="{A1503DF3-7ABE-4DDB-A53D-319FD3ACED98}"/>
              </a:ext>
            </a:extLst>
          </p:cNvPr>
          <p:cNvSpPr>
            <a:spLocks noGrp="1"/>
          </p:cNvSpPr>
          <p:nvPr>
            <p:ph sz="half" idx="1"/>
          </p:nvPr>
        </p:nvSpPr>
        <p:spPr>
          <a:xfrm>
            <a:off x="539646" y="1289154"/>
            <a:ext cx="5480154" cy="4887809"/>
          </a:xfrm>
        </p:spPr>
        <p:txBody>
          <a:bodyPr>
            <a:normAutofit/>
          </a:bodyPr>
          <a:lstStyle/>
          <a:p>
            <a:pPr marL="0" indent="0">
              <a:buNone/>
            </a:pPr>
            <a:r>
              <a:rPr lang="en-GB" dirty="0" err="1"/>
              <a:t>Gwrandewch</a:t>
            </a:r>
            <a:r>
              <a:rPr lang="en-GB" dirty="0"/>
              <a:t> </a:t>
            </a:r>
            <a:r>
              <a:rPr lang="en-GB" dirty="0" err="1"/>
              <a:t>ar</a:t>
            </a:r>
            <a:r>
              <a:rPr lang="en-GB" dirty="0"/>
              <a:t> y </a:t>
            </a:r>
            <a:r>
              <a:rPr lang="en-GB" b="1" dirty="0" err="1"/>
              <a:t>Recordiad</a:t>
            </a:r>
            <a:r>
              <a:rPr lang="en-GB" b="1" dirty="0"/>
              <a:t> Panopto</a:t>
            </a:r>
            <a:r>
              <a:rPr lang="en-GB" dirty="0"/>
              <a:t> </a:t>
            </a:r>
            <a:r>
              <a:rPr lang="en-GB" dirty="0" err="1"/>
              <a:t>i</a:t>
            </a:r>
            <a:r>
              <a:rPr lang="en-GB" dirty="0"/>
              <a:t> </a:t>
            </a:r>
            <a:r>
              <a:rPr lang="en-GB" dirty="0" err="1"/>
              <a:t>ddeall</a:t>
            </a:r>
            <a:r>
              <a:rPr lang="en-GB" dirty="0"/>
              <a:t> </a:t>
            </a:r>
            <a:r>
              <a:rPr lang="en-GB" dirty="0" err="1"/>
              <a:t>sut</a:t>
            </a:r>
            <a:r>
              <a:rPr lang="en-GB" dirty="0"/>
              <a:t> </a:t>
            </a:r>
            <a:r>
              <a:rPr lang="en-GB" dirty="0" err="1"/>
              <a:t>mae’r</a:t>
            </a:r>
            <a:r>
              <a:rPr lang="en-GB" dirty="0"/>
              <a:t> </a:t>
            </a:r>
            <a:r>
              <a:rPr lang="en-GB" dirty="0" err="1"/>
              <a:t>marciau</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dosbarthu</a:t>
            </a:r>
            <a:r>
              <a:rPr lang="en-GB" dirty="0"/>
              <a:t> </a:t>
            </a:r>
            <a:r>
              <a:rPr lang="en-GB" dirty="0" err="1"/>
              <a:t>ar</a:t>
            </a:r>
            <a:r>
              <a:rPr lang="en-GB" dirty="0"/>
              <a:t> </a:t>
            </a:r>
            <a:r>
              <a:rPr lang="en-GB" dirty="0" err="1"/>
              <a:t>gyfer</a:t>
            </a:r>
            <a:r>
              <a:rPr lang="en-GB" dirty="0"/>
              <a:t> y portfolio, </a:t>
            </a:r>
            <a:r>
              <a:rPr lang="en-GB" dirty="0" err="1"/>
              <a:t>ond</a:t>
            </a:r>
            <a:r>
              <a:rPr lang="en-GB" dirty="0"/>
              <a:t> </a:t>
            </a:r>
            <a:r>
              <a:rPr lang="en-GB" dirty="0" err="1"/>
              <a:t>dyma’r</a:t>
            </a:r>
            <a:r>
              <a:rPr lang="en-GB" dirty="0"/>
              <a:t> </a:t>
            </a:r>
            <a:r>
              <a:rPr lang="en-GB" dirty="0" err="1"/>
              <a:t>marciau</a:t>
            </a:r>
            <a:r>
              <a:rPr lang="en-GB" dirty="0"/>
              <a:t> </a:t>
            </a:r>
            <a:r>
              <a:rPr lang="en-GB" dirty="0" err="1"/>
              <a:t>yn</a:t>
            </a:r>
            <a:r>
              <a:rPr lang="en-GB" dirty="0"/>
              <a:t> </a:t>
            </a:r>
            <a:r>
              <a:rPr lang="en-GB" dirty="0" err="1"/>
              <a:t>frâs</a:t>
            </a:r>
            <a:r>
              <a:rPr lang="en-GB" dirty="0"/>
              <a:t>: </a:t>
            </a:r>
          </a:p>
          <a:p>
            <a:pPr marL="514350" indent="-514350">
              <a:buFont typeface="+mj-lt"/>
              <a:buAutoNum type="arabicPeriod"/>
            </a:pPr>
            <a:r>
              <a:rPr lang="en-GB" sz="2400" b="1" dirty="0" err="1"/>
              <a:t>Cyfeirnodi</a:t>
            </a:r>
            <a:r>
              <a:rPr lang="en-GB" sz="2400" b="1" dirty="0"/>
              <a:t> – 10 marc</a:t>
            </a:r>
          </a:p>
          <a:p>
            <a:pPr marL="514350" indent="-514350">
              <a:buFont typeface="+mj-lt"/>
              <a:buAutoNum type="arabicPeriod"/>
            </a:pPr>
            <a:r>
              <a:rPr lang="en-GB" sz="2400" b="1" dirty="0" err="1">
                <a:highlight>
                  <a:srgbClr val="FFFF00"/>
                </a:highlight>
              </a:rPr>
              <a:t>Rhan</a:t>
            </a:r>
            <a:r>
              <a:rPr lang="en-GB" sz="2400" b="1" dirty="0">
                <a:highlight>
                  <a:srgbClr val="FFFF00"/>
                </a:highlight>
              </a:rPr>
              <a:t> 1 – 30 marc</a:t>
            </a:r>
          </a:p>
          <a:p>
            <a:pPr marL="514350" indent="-514350">
              <a:buFont typeface="+mj-lt"/>
              <a:buAutoNum type="arabicPeriod"/>
            </a:pPr>
            <a:r>
              <a:rPr lang="en-GB" sz="2400" b="1" dirty="0" err="1">
                <a:highlight>
                  <a:srgbClr val="FFFF00"/>
                </a:highlight>
              </a:rPr>
              <a:t>Rhan</a:t>
            </a:r>
            <a:r>
              <a:rPr lang="en-GB" sz="2400" b="1" dirty="0">
                <a:highlight>
                  <a:srgbClr val="FFFF00"/>
                </a:highlight>
              </a:rPr>
              <a:t> 2 – 30 marc</a:t>
            </a:r>
          </a:p>
          <a:p>
            <a:pPr marL="514350" indent="-514350">
              <a:buFont typeface="+mj-lt"/>
              <a:buAutoNum type="arabicPeriod"/>
            </a:pPr>
            <a:r>
              <a:rPr lang="en-GB" sz="2400" b="1" dirty="0" err="1">
                <a:highlight>
                  <a:srgbClr val="FFFF00"/>
                </a:highlight>
              </a:rPr>
              <a:t>Rhan</a:t>
            </a:r>
            <a:r>
              <a:rPr lang="en-GB" sz="2400" b="1" dirty="0">
                <a:highlight>
                  <a:srgbClr val="FFFF00"/>
                </a:highlight>
              </a:rPr>
              <a:t> 3 – 20 marc</a:t>
            </a:r>
          </a:p>
          <a:p>
            <a:pPr marL="514350" indent="-514350">
              <a:buFont typeface="+mj-lt"/>
              <a:buAutoNum type="arabicPeriod"/>
            </a:pPr>
            <a:r>
              <a:rPr lang="en-GB" sz="2400" b="1" dirty="0" err="1"/>
              <a:t>Sgiliau</a:t>
            </a:r>
            <a:r>
              <a:rPr lang="en-GB" sz="2400" b="1" dirty="0"/>
              <a:t> </a:t>
            </a:r>
            <a:r>
              <a:rPr lang="en-GB" sz="2400" b="1" dirty="0" err="1"/>
              <a:t>ysgrifenedig</a:t>
            </a:r>
            <a:r>
              <a:rPr lang="en-GB" sz="2400" b="1" dirty="0"/>
              <a:t> – 10 marc</a:t>
            </a:r>
          </a:p>
        </p:txBody>
      </p:sp>
      <p:sp>
        <p:nvSpPr>
          <p:cNvPr id="4" name="Content Placeholder 3">
            <a:extLst>
              <a:ext uri="{FF2B5EF4-FFF2-40B4-BE49-F238E27FC236}">
                <a16:creationId xmlns:a16="http://schemas.microsoft.com/office/drawing/2014/main" id="{EC8CB809-9181-4FB0-9055-7C43AA29DD63}"/>
              </a:ext>
            </a:extLst>
          </p:cNvPr>
          <p:cNvSpPr>
            <a:spLocks noGrp="1"/>
          </p:cNvSpPr>
          <p:nvPr>
            <p:ph sz="half" idx="2"/>
          </p:nvPr>
        </p:nvSpPr>
        <p:spPr>
          <a:xfrm>
            <a:off x="6172200" y="1169234"/>
            <a:ext cx="5181600" cy="5007729"/>
          </a:xfrm>
        </p:spPr>
        <p:txBody>
          <a:bodyPr>
            <a:normAutofit/>
          </a:bodyPr>
          <a:lstStyle/>
          <a:p>
            <a:pPr marL="0" indent="0">
              <a:buNone/>
            </a:pPr>
            <a:r>
              <a:rPr lang="en-GB" dirty="0"/>
              <a:t>Listen to the Panopto recording to understand how the marks are being allocated for this portfolio. However, this is a brief overview:</a:t>
            </a:r>
          </a:p>
          <a:p>
            <a:pPr marL="514350" indent="-514350">
              <a:buFont typeface="+mj-lt"/>
              <a:buAutoNum type="arabicPeriod"/>
            </a:pPr>
            <a:r>
              <a:rPr lang="en-GB" sz="2400" b="1" dirty="0"/>
              <a:t>Referencing – 10 marks</a:t>
            </a:r>
          </a:p>
          <a:p>
            <a:pPr marL="514350" indent="-514350">
              <a:buFont typeface="+mj-lt"/>
              <a:buAutoNum type="arabicPeriod"/>
            </a:pPr>
            <a:r>
              <a:rPr lang="en-GB" sz="2400" b="1" dirty="0">
                <a:highlight>
                  <a:srgbClr val="FFFF00"/>
                </a:highlight>
              </a:rPr>
              <a:t>Part 1 – 30 marks</a:t>
            </a:r>
          </a:p>
          <a:p>
            <a:pPr marL="514350" indent="-514350">
              <a:buFont typeface="+mj-lt"/>
              <a:buAutoNum type="arabicPeriod"/>
            </a:pPr>
            <a:r>
              <a:rPr lang="en-GB" sz="2400" b="1" dirty="0">
                <a:highlight>
                  <a:srgbClr val="FFFF00"/>
                </a:highlight>
              </a:rPr>
              <a:t>Part 2 – 30 marks</a:t>
            </a:r>
          </a:p>
          <a:p>
            <a:pPr marL="514350" indent="-514350">
              <a:buFont typeface="+mj-lt"/>
              <a:buAutoNum type="arabicPeriod"/>
            </a:pPr>
            <a:r>
              <a:rPr lang="en-GB" sz="2400" b="1" dirty="0">
                <a:highlight>
                  <a:srgbClr val="FFFF00"/>
                </a:highlight>
              </a:rPr>
              <a:t>Part 3 – 20 marks</a:t>
            </a:r>
          </a:p>
          <a:p>
            <a:pPr marL="514350" indent="-514350">
              <a:buFont typeface="+mj-lt"/>
              <a:buAutoNum type="arabicPeriod"/>
            </a:pPr>
            <a:r>
              <a:rPr lang="en-GB" sz="2400" b="1" dirty="0"/>
              <a:t>Writing skills – 10 marks</a:t>
            </a:r>
          </a:p>
          <a:p>
            <a:pPr marL="514350" indent="-514350">
              <a:buFont typeface="+mj-lt"/>
              <a:buAutoNum type="arabicPeriod"/>
            </a:pPr>
            <a:endParaRPr lang="en-GB" dirty="0"/>
          </a:p>
        </p:txBody>
      </p:sp>
    </p:spTree>
    <p:extLst>
      <p:ext uri="{BB962C8B-B14F-4D97-AF65-F5344CB8AC3E}">
        <p14:creationId xmlns:p14="http://schemas.microsoft.com/office/powerpoint/2010/main" val="548046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261" y="298174"/>
            <a:ext cx="11145078" cy="1358239"/>
          </a:xfrm>
        </p:spPr>
        <p:txBody>
          <a:bodyPr>
            <a:normAutofit/>
          </a:bodyPr>
          <a:lstStyle/>
          <a:p>
            <a:r>
              <a:rPr lang="en-GB" b="1" dirty="0" err="1">
                <a:latin typeface="Arial" panose="020B0604020202020204" pitchFamily="34" charset="0"/>
                <a:cs typeface="Arial" panose="020B0604020202020204" pitchFamily="34" charset="0"/>
              </a:rPr>
              <a:t>Pwysig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Rhai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pwyntiau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ychwanegol</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Important: Some additional points</a:t>
            </a:r>
          </a:p>
        </p:txBody>
      </p:sp>
      <p:sp>
        <p:nvSpPr>
          <p:cNvPr id="3" name="Content Placeholder 2"/>
          <p:cNvSpPr>
            <a:spLocks noGrp="1"/>
          </p:cNvSpPr>
          <p:nvPr>
            <p:ph sz="half" idx="1"/>
          </p:nvPr>
        </p:nvSpPr>
        <p:spPr>
          <a:xfrm>
            <a:off x="655983" y="1656413"/>
            <a:ext cx="5363817" cy="3545174"/>
          </a:xfrm>
        </p:spPr>
        <p:txBody>
          <a:bodyPr>
            <a:noAutofit/>
          </a:bodyPr>
          <a:lstStyle/>
          <a:p>
            <a:r>
              <a:rPr lang="en-GB" dirty="0">
                <a:latin typeface="Arial" panose="020B0604020202020204" pitchFamily="34" charset="0"/>
                <a:cs typeface="Arial" panose="020B0604020202020204" pitchFamily="34" charset="0"/>
              </a:rPr>
              <a:t>10%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 5500 o </a:t>
            </a:r>
            <a:r>
              <a:rPr lang="en-GB" dirty="0" err="1">
                <a:latin typeface="Arial" panose="020B0604020202020204" pitchFamily="34" charset="0"/>
                <a:cs typeface="Arial" panose="020B0604020202020204" pitchFamily="34" charset="0"/>
              </a:rPr>
              <a:t>eiriau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Tiwtorialau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 4 – </a:t>
            </a:r>
            <a:r>
              <a:rPr lang="en-GB" dirty="0" err="1">
                <a:latin typeface="Arial" panose="020B0604020202020204" pitchFamily="34" charset="0"/>
                <a:cs typeface="Arial" panose="020B0604020202020204" pitchFamily="34" charset="0"/>
              </a:rPr>
              <a:t>bwciwch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 x </a:t>
            </a:r>
            <a:r>
              <a:rPr lang="en-GB" dirty="0" err="1">
                <a:latin typeface="Arial" panose="020B0604020202020204" pitchFamily="34" charset="0"/>
                <a:cs typeface="Arial" panose="020B0604020202020204" pitchFamily="34" charset="0"/>
              </a:rPr>
              <a:t>Tiwtorial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Dewch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tiwtorial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paratoi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chwestiynau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ffocws</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172199" y="1813810"/>
            <a:ext cx="5198165" cy="3046425"/>
          </a:xfrm>
        </p:spPr>
        <p:txBody>
          <a:bodyPr>
            <a:noAutofit/>
          </a:bodyPr>
          <a:lstStyle/>
          <a:p>
            <a:r>
              <a:rPr lang="en-GB" dirty="0">
                <a:latin typeface="Arial" panose="020B0604020202020204" pitchFamily="34" charset="0"/>
                <a:cs typeface="Arial" panose="020B0604020202020204" pitchFamily="34" charset="0"/>
              </a:rPr>
              <a:t>Additional 10% = 5500 words</a:t>
            </a:r>
          </a:p>
          <a:p>
            <a:r>
              <a:rPr lang="en-GB" dirty="0">
                <a:latin typeface="Arial" panose="020B0604020202020204" pitchFamily="34" charset="0"/>
                <a:cs typeface="Arial" panose="020B0604020202020204" pitchFamily="34" charset="0"/>
              </a:rPr>
              <a:t>Tutorials during Week 4 – please book with your lecturer</a:t>
            </a:r>
          </a:p>
          <a:p>
            <a:r>
              <a:rPr lang="en-GB" dirty="0">
                <a:latin typeface="Arial" panose="020B0604020202020204" pitchFamily="34" charset="0"/>
                <a:cs typeface="Arial" panose="020B0604020202020204" pitchFamily="34" charset="0"/>
              </a:rPr>
              <a:t>1 x Individual Tutorial</a:t>
            </a:r>
          </a:p>
          <a:p>
            <a:r>
              <a:rPr lang="en-GB" dirty="0">
                <a:latin typeface="Arial" panose="020B0604020202020204" pitchFamily="34" charset="0"/>
                <a:cs typeface="Arial" panose="020B0604020202020204" pitchFamily="34" charset="0"/>
              </a:rPr>
              <a:t>Bring focused questions to your tutorial – come prepared.</a:t>
            </a:r>
          </a:p>
        </p:txBody>
      </p:sp>
    </p:spTree>
    <p:extLst>
      <p:ext uri="{BB962C8B-B14F-4D97-AF65-F5344CB8AC3E}">
        <p14:creationId xmlns:p14="http://schemas.microsoft.com/office/powerpoint/2010/main" val="15412836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FE9D-EFAC-4C97-B6A7-BE5066D0F775}"/>
              </a:ext>
            </a:extLst>
          </p:cNvPr>
          <p:cNvSpPr>
            <a:spLocks noGrp="1"/>
          </p:cNvSpPr>
          <p:nvPr>
            <p:ph type="title"/>
          </p:nvPr>
        </p:nvSpPr>
        <p:spPr>
          <a:xfrm>
            <a:off x="838200" y="365127"/>
            <a:ext cx="10515600" cy="790813"/>
          </a:xfrm>
        </p:spPr>
        <p:txBody>
          <a:bodyPr/>
          <a:lstStyle/>
          <a:p>
            <a:r>
              <a:rPr lang="en-GB" b="1" dirty="0" err="1">
                <a:latin typeface="Arial" panose="020B0604020202020204" pitchFamily="34" charset="0"/>
                <a:cs typeface="Arial" panose="020B0604020202020204" pitchFamily="34" charset="0"/>
              </a:rPr>
              <a:t>Dyddiad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cyflwyno</a:t>
            </a:r>
            <a:r>
              <a:rPr lang="en-GB" b="1" dirty="0">
                <a:latin typeface="Arial" panose="020B0604020202020204" pitchFamily="34" charset="0"/>
                <a:cs typeface="Arial" panose="020B0604020202020204" pitchFamily="34" charset="0"/>
              </a:rPr>
              <a:t>  Submission date</a:t>
            </a:r>
          </a:p>
        </p:txBody>
      </p:sp>
      <p:sp>
        <p:nvSpPr>
          <p:cNvPr id="3" name="Content Placeholder 2">
            <a:extLst>
              <a:ext uri="{FF2B5EF4-FFF2-40B4-BE49-F238E27FC236}">
                <a16:creationId xmlns:a16="http://schemas.microsoft.com/office/drawing/2014/main" id="{AB43B30B-DAF9-4745-B364-2D9276F8DBD9}"/>
              </a:ext>
            </a:extLst>
          </p:cNvPr>
          <p:cNvSpPr>
            <a:spLocks noGrp="1"/>
          </p:cNvSpPr>
          <p:nvPr>
            <p:ph sz="half" idx="1"/>
          </p:nvPr>
        </p:nvSpPr>
        <p:spPr>
          <a:xfrm>
            <a:off x="414068" y="1328468"/>
            <a:ext cx="5605732" cy="4848495"/>
          </a:xfrm>
        </p:spPr>
        <p:txBody>
          <a:bodyPr>
            <a:normAutofit/>
          </a:bodyPr>
          <a:lstStyle/>
          <a:p>
            <a:r>
              <a:rPr lang="en-GB" b="1" dirty="0">
                <a:highlight>
                  <a:srgbClr val="FFFF00"/>
                </a:highlight>
              </a:rPr>
              <a:t>Nos Sul 27ain o </a:t>
            </a:r>
            <a:r>
              <a:rPr lang="en-GB" b="1" dirty="0" err="1">
                <a:highlight>
                  <a:srgbClr val="FFFF00"/>
                </a:highlight>
              </a:rPr>
              <a:t>Fawrth</a:t>
            </a:r>
            <a:r>
              <a:rPr lang="en-GB" b="1" dirty="0">
                <a:highlight>
                  <a:srgbClr val="FFFF00"/>
                </a:highlight>
              </a:rPr>
              <a:t> 2022 </a:t>
            </a:r>
            <a:r>
              <a:rPr lang="en-GB" b="1" dirty="0" err="1">
                <a:highlight>
                  <a:srgbClr val="FFFF00"/>
                </a:highlight>
              </a:rPr>
              <a:t>erbyn</a:t>
            </a:r>
            <a:r>
              <a:rPr lang="en-GB" b="1" dirty="0">
                <a:highlight>
                  <a:srgbClr val="FFFF00"/>
                </a:highlight>
              </a:rPr>
              <a:t> 23.59yh</a:t>
            </a:r>
          </a:p>
          <a:p>
            <a:r>
              <a:rPr lang="en-GB" dirty="0" err="1"/>
              <a:t>Portffolio</a:t>
            </a:r>
            <a:r>
              <a:rPr lang="en-GB" dirty="0"/>
              <a:t> a </a:t>
            </a:r>
            <a:r>
              <a:rPr lang="en-GB" dirty="0" err="1"/>
              <a:t>rhestr</a:t>
            </a:r>
            <a:r>
              <a:rPr lang="en-GB" dirty="0"/>
              <a:t> </a:t>
            </a:r>
            <a:r>
              <a:rPr lang="en-GB" dirty="0" err="1"/>
              <a:t>cyfeirnodi</a:t>
            </a:r>
            <a:r>
              <a:rPr lang="en-GB" dirty="0"/>
              <a:t> </a:t>
            </a:r>
            <a:r>
              <a:rPr lang="en-GB" dirty="0" err="1"/>
              <a:t>fel</a:t>
            </a:r>
            <a:r>
              <a:rPr lang="en-GB" dirty="0"/>
              <a:t> un </a:t>
            </a:r>
            <a:r>
              <a:rPr lang="en-GB" dirty="0" err="1"/>
              <a:t>ddogfen</a:t>
            </a:r>
            <a:r>
              <a:rPr lang="en-GB" dirty="0"/>
              <a:t> I Turnitin</a:t>
            </a:r>
          </a:p>
          <a:p>
            <a:r>
              <a:rPr lang="en-GB" dirty="0" err="1"/>
              <a:t>Cofiwch</a:t>
            </a:r>
            <a:r>
              <a:rPr lang="en-GB" dirty="0"/>
              <a:t> </a:t>
            </a:r>
            <a:r>
              <a:rPr lang="en-GB" dirty="0" err="1"/>
              <a:t>cyflwyno</a:t>
            </a:r>
            <a:r>
              <a:rPr lang="en-GB" dirty="0"/>
              <a:t> </a:t>
            </a:r>
            <a:r>
              <a:rPr lang="en-GB" dirty="0" err="1"/>
              <a:t>eich</a:t>
            </a:r>
            <a:r>
              <a:rPr lang="en-GB" dirty="0"/>
              <a:t> </a:t>
            </a:r>
            <a:r>
              <a:rPr lang="en-GB" dirty="0" err="1"/>
              <a:t>gwaith</a:t>
            </a:r>
            <a:r>
              <a:rPr lang="en-GB" dirty="0"/>
              <a:t> </a:t>
            </a:r>
            <a:r>
              <a:rPr lang="en-GB" dirty="0" err="1"/>
              <a:t>yn</a:t>
            </a:r>
            <a:r>
              <a:rPr lang="en-GB" dirty="0"/>
              <a:t> </a:t>
            </a:r>
            <a:r>
              <a:rPr lang="en-GB" dirty="0" err="1"/>
              <a:t>gywir</a:t>
            </a:r>
            <a:r>
              <a:rPr lang="en-GB" dirty="0"/>
              <a:t> </a:t>
            </a:r>
            <a:r>
              <a:rPr lang="en-GB" dirty="0" err="1"/>
              <a:t>gyda</a:t>
            </a:r>
            <a:r>
              <a:rPr lang="en-GB" dirty="0"/>
              <a:t> </a:t>
            </a:r>
            <a:r>
              <a:rPr lang="en-GB" dirty="0" err="1"/>
              <a:t>chod</a:t>
            </a:r>
            <a:r>
              <a:rPr lang="en-GB" dirty="0"/>
              <a:t> y </a:t>
            </a:r>
            <a:r>
              <a:rPr lang="en-GB" dirty="0" err="1"/>
              <a:t>modiwl</a:t>
            </a:r>
            <a:r>
              <a:rPr lang="en-GB" dirty="0"/>
              <a:t>, </a:t>
            </a:r>
            <a:r>
              <a:rPr lang="en-GB" dirty="0" err="1"/>
              <a:t>rhif</a:t>
            </a:r>
            <a:r>
              <a:rPr lang="en-GB" dirty="0"/>
              <a:t> </a:t>
            </a:r>
            <a:r>
              <a:rPr lang="en-GB" dirty="0" err="1"/>
              <a:t>myfyriwr</a:t>
            </a:r>
            <a:r>
              <a:rPr lang="en-GB" dirty="0"/>
              <a:t> a </a:t>
            </a:r>
            <a:r>
              <a:rPr lang="en-GB" dirty="0" err="1"/>
              <a:t>nifer</a:t>
            </a:r>
            <a:r>
              <a:rPr lang="en-GB" dirty="0"/>
              <a:t> o </a:t>
            </a:r>
            <a:r>
              <a:rPr lang="en-GB" dirty="0" err="1"/>
              <a:t>eiriau</a:t>
            </a:r>
            <a:r>
              <a:rPr lang="en-GB" dirty="0"/>
              <a:t> </a:t>
            </a:r>
            <a:r>
              <a:rPr lang="en-GB" dirty="0" err="1"/>
              <a:t>yn</a:t>
            </a:r>
            <a:r>
              <a:rPr lang="en-GB" dirty="0"/>
              <a:t> y </a:t>
            </a:r>
            <a:r>
              <a:rPr lang="en-GB" dirty="0" err="1"/>
              <a:t>pennyd</a:t>
            </a:r>
            <a:r>
              <a:rPr lang="en-GB" dirty="0"/>
              <a:t> a </a:t>
            </a:r>
            <a:r>
              <a:rPr lang="en-GB" dirty="0" err="1"/>
              <a:t>rhifau</a:t>
            </a:r>
            <a:r>
              <a:rPr lang="en-GB" dirty="0"/>
              <a:t> </a:t>
            </a:r>
            <a:r>
              <a:rPr lang="en-GB" dirty="0" err="1"/>
              <a:t>tudalenni</a:t>
            </a:r>
            <a:r>
              <a:rPr lang="en-GB" dirty="0"/>
              <a:t> </a:t>
            </a:r>
            <a:r>
              <a:rPr lang="en-GB" dirty="0" err="1"/>
              <a:t>ar</a:t>
            </a:r>
            <a:r>
              <a:rPr lang="en-GB" dirty="0"/>
              <a:t> y </a:t>
            </a:r>
            <a:r>
              <a:rPr lang="en-GB" dirty="0" err="1"/>
              <a:t>gwaelod</a:t>
            </a:r>
            <a:r>
              <a:rPr lang="en-GB" dirty="0"/>
              <a:t>.  </a:t>
            </a:r>
          </a:p>
          <a:p>
            <a:r>
              <a:rPr lang="en-GB" b="1" dirty="0"/>
              <a:t>POB LWC</a:t>
            </a:r>
          </a:p>
        </p:txBody>
      </p:sp>
      <p:sp>
        <p:nvSpPr>
          <p:cNvPr id="4" name="Content Placeholder 3">
            <a:extLst>
              <a:ext uri="{FF2B5EF4-FFF2-40B4-BE49-F238E27FC236}">
                <a16:creationId xmlns:a16="http://schemas.microsoft.com/office/drawing/2014/main" id="{8F0C13AA-B6FC-4B4C-BCA6-31F6F5545C63}"/>
              </a:ext>
            </a:extLst>
          </p:cNvPr>
          <p:cNvSpPr>
            <a:spLocks noGrp="1"/>
          </p:cNvSpPr>
          <p:nvPr>
            <p:ph sz="half" idx="2"/>
          </p:nvPr>
        </p:nvSpPr>
        <p:spPr>
          <a:xfrm>
            <a:off x="6172200" y="1035170"/>
            <a:ext cx="5605732" cy="5141793"/>
          </a:xfrm>
        </p:spPr>
        <p:txBody>
          <a:bodyPr>
            <a:normAutofit/>
          </a:bodyPr>
          <a:lstStyle/>
          <a:p>
            <a:r>
              <a:rPr lang="en-GB" b="1" dirty="0">
                <a:highlight>
                  <a:srgbClr val="FFFF00"/>
                </a:highlight>
              </a:rPr>
              <a:t>Sunday evening 27</a:t>
            </a:r>
            <a:r>
              <a:rPr lang="en-GB" b="1" baseline="30000" dirty="0">
                <a:highlight>
                  <a:srgbClr val="FFFF00"/>
                </a:highlight>
              </a:rPr>
              <a:t>th</a:t>
            </a:r>
            <a:r>
              <a:rPr lang="en-GB" b="1" dirty="0">
                <a:highlight>
                  <a:srgbClr val="FFFF00"/>
                </a:highlight>
              </a:rPr>
              <a:t> Mawrth 2022 by 23.29hrs.</a:t>
            </a:r>
          </a:p>
          <a:p>
            <a:r>
              <a:rPr lang="en-GB" dirty="0"/>
              <a:t>Portfolio and reference list as one document to Turnitin.</a:t>
            </a:r>
          </a:p>
          <a:p>
            <a:r>
              <a:rPr lang="en-GB" dirty="0"/>
              <a:t>Remember to present your work correctly with module code, student number and word count in the header. Page numbers in the footer.</a:t>
            </a:r>
          </a:p>
          <a:p>
            <a:r>
              <a:rPr lang="en-GB" b="1" dirty="0"/>
              <a:t>GOOD LUCK</a:t>
            </a:r>
          </a:p>
        </p:txBody>
      </p:sp>
    </p:spTree>
    <p:extLst>
      <p:ext uri="{BB962C8B-B14F-4D97-AF65-F5344CB8AC3E}">
        <p14:creationId xmlns:p14="http://schemas.microsoft.com/office/powerpoint/2010/main" val="4390112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CF328-479A-4682-BF7D-F9E35F61F831}"/>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Al </a:t>
            </a:r>
            <a:r>
              <a:rPr lang="en-GB" b="1" dirty="0" err="1">
                <a:latin typeface="Arial" panose="020B0604020202020204" pitchFamily="34" charset="0"/>
                <a:cs typeface="Arial" panose="020B0604020202020204" pitchFamily="34" charset="0"/>
              </a:rPr>
              <a:t>Aynsley</a:t>
            </a:r>
            <a:r>
              <a:rPr lang="en-GB" b="1" dirty="0">
                <a:latin typeface="Arial" panose="020B0604020202020204" pitchFamily="34" charset="0"/>
                <a:cs typeface="Arial" panose="020B0604020202020204" pitchFamily="34" charset="0"/>
              </a:rPr>
              <a:t>-Green</a:t>
            </a:r>
            <a:br>
              <a:rPr lang="en-GB" dirty="0">
                <a:latin typeface="Arial" panose="020B0604020202020204" pitchFamily="34" charset="0"/>
                <a:cs typeface="Arial" panose="020B0604020202020204" pitchFamily="34" charset="0"/>
              </a:rPr>
            </a:br>
            <a:r>
              <a:rPr lang="en-GB" sz="3600" dirty="0" err="1">
                <a:latin typeface="Arial" panose="020B0604020202020204" pitchFamily="34" charset="0"/>
                <a:cs typeface="Arial" panose="020B0604020202020204" pitchFamily="34" charset="0"/>
              </a:rPr>
              <a:t>Comisiynydd</a:t>
            </a:r>
            <a:r>
              <a:rPr lang="en-GB" sz="3600" dirty="0">
                <a:latin typeface="Arial" panose="020B0604020202020204" pitchFamily="34" charset="0"/>
                <a:cs typeface="Arial" panose="020B0604020202020204" pitchFamily="34" charset="0"/>
              </a:rPr>
              <a:t> Plant </a:t>
            </a:r>
            <a:r>
              <a:rPr lang="en-GB" sz="3600" dirty="0" err="1">
                <a:latin typeface="Arial" panose="020B0604020202020204" pitchFamily="34" charset="0"/>
                <a:cs typeface="Arial" panose="020B0604020202020204" pitchFamily="34" charset="0"/>
              </a:rPr>
              <a:t>Lloegr</a:t>
            </a:r>
            <a:r>
              <a:rPr lang="en-GB" sz="3600" dirty="0">
                <a:latin typeface="Arial" panose="020B0604020202020204" pitchFamily="34" charset="0"/>
                <a:cs typeface="Arial" panose="020B0604020202020204" pitchFamily="34" charset="0"/>
              </a:rPr>
              <a:t> 2005-2011</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Children’s Commissioner England 2005-2011</a:t>
            </a:r>
          </a:p>
        </p:txBody>
      </p:sp>
      <p:sp>
        <p:nvSpPr>
          <p:cNvPr id="5" name="Content Placeholder 4">
            <a:extLst>
              <a:ext uri="{FF2B5EF4-FFF2-40B4-BE49-F238E27FC236}">
                <a16:creationId xmlns:a16="http://schemas.microsoft.com/office/drawing/2014/main" id="{8EA64D7F-4ADF-4585-8319-45984BD813B8}"/>
              </a:ext>
            </a:extLst>
          </p:cNvPr>
          <p:cNvSpPr>
            <a:spLocks noGrp="1"/>
          </p:cNvSpPr>
          <p:nvPr>
            <p:ph idx="1"/>
          </p:nvPr>
        </p:nvSpPr>
        <p:spPr>
          <a:xfrm>
            <a:off x="609600" y="1915063"/>
            <a:ext cx="10972800" cy="3602169"/>
          </a:xfrm>
        </p:spPr>
        <p:txBody>
          <a:bodyPr>
            <a:normAutofit/>
          </a:bodyPr>
          <a:lstStyle/>
          <a:p>
            <a:pPr marL="0" indent="0">
              <a:buNone/>
            </a:pPr>
            <a:r>
              <a:rPr lang="en-GB" sz="3200" dirty="0">
                <a:latin typeface="Arial" panose="020B0604020202020204" pitchFamily="34" charset="0"/>
                <a:cs typeface="Arial" panose="020B0604020202020204" pitchFamily="34" charset="0"/>
              </a:rPr>
              <a:t>‘Children matter! Celebrate them and their contributions to society; where there are injustices, shout them from the roof top to expose them; </a:t>
            </a:r>
            <a:r>
              <a:rPr lang="en-GB" sz="3200" u="sng" dirty="0">
                <a:latin typeface="Arial" panose="020B0604020202020204" pitchFamily="34" charset="0"/>
                <a:cs typeface="Arial" panose="020B0604020202020204" pitchFamily="34" charset="0"/>
              </a:rPr>
              <a:t>where there is poor practice, kick the doors down to get change; stand up and be counted; be effective advocates for their best interest</a:t>
            </a:r>
            <a:r>
              <a:rPr lang="en-GB" sz="3200" dirty="0">
                <a:latin typeface="Arial" panose="020B0604020202020204" pitchFamily="34" charset="0"/>
                <a:cs typeface="Arial" panose="020B0604020202020204" pitchFamily="34" charset="0"/>
              </a:rPr>
              <a:t>’</a:t>
            </a:r>
          </a:p>
          <a:p>
            <a:pPr marL="0" indent="0" algn="r">
              <a:buNone/>
            </a:pPr>
            <a:r>
              <a:rPr lang="en-GB" sz="3200" dirty="0">
                <a:latin typeface="Arial" panose="020B0604020202020204" pitchFamily="34" charset="0"/>
                <a:cs typeface="Arial" panose="020B0604020202020204" pitchFamily="34" charset="0"/>
              </a:rPr>
              <a:t>(</a:t>
            </a:r>
            <a:r>
              <a:rPr lang="en-GB" sz="3200" dirty="0" err="1">
                <a:latin typeface="Arial" panose="020B0604020202020204" pitchFamily="34" charset="0"/>
                <a:cs typeface="Arial" panose="020B0604020202020204" pitchFamily="34" charset="0"/>
              </a:rPr>
              <a:t>Aynsley</a:t>
            </a:r>
            <a:r>
              <a:rPr lang="en-GB" sz="3200" dirty="0">
                <a:latin typeface="Arial" panose="020B0604020202020204" pitchFamily="34" charset="0"/>
                <a:cs typeface="Arial" panose="020B0604020202020204" pitchFamily="34" charset="0"/>
              </a:rPr>
              <a:t>-Green, 2019: p. 234)  </a:t>
            </a:r>
          </a:p>
        </p:txBody>
      </p:sp>
    </p:spTree>
    <p:extLst>
      <p:ext uri="{BB962C8B-B14F-4D97-AF65-F5344CB8AC3E}">
        <p14:creationId xmlns:p14="http://schemas.microsoft.com/office/powerpoint/2010/main" val="23720925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D35FE-A4C5-4C8D-8AC7-6B0DDC6E562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7CD1858-09F2-4597-99B8-2EFA2AE052EB}"/>
              </a:ext>
            </a:extLst>
          </p:cNvPr>
          <p:cNvSpPr>
            <a:spLocks noGrp="1"/>
          </p:cNvSpPr>
          <p:nvPr>
            <p:ph idx="1"/>
          </p:nvPr>
        </p:nvSpPr>
        <p:spPr>
          <a:xfrm>
            <a:off x="0" y="1600201"/>
            <a:ext cx="11582400" cy="3917032"/>
          </a:xfrm>
        </p:spPr>
        <p:txBody>
          <a:bodyPr/>
          <a:lstStyle/>
          <a:p>
            <a:pPr marL="0" indent="0">
              <a:buNone/>
            </a:pPr>
            <a:endParaRPr lang="en-GB" dirty="0"/>
          </a:p>
          <a:p>
            <a:pPr marL="0" indent="0" algn="ctr">
              <a:buNone/>
            </a:pPr>
            <a:r>
              <a:rPr lang="en-GB" sz="4400" dirty="0">
                <a:latin typeface="Arial" panose="020B0604020202020204" pitchFamily="34" charset="0"/>
                <a:cs typeface="Arial" panose="020B0604020202020204" pitchFamily="34" charset="0"/>
              </a:rPr>
              <a:t>‘We must be the change we wish to see.’</a:t>
            </a:r>
          </a:p>
          <a:p>
            <a:pPr marL="0" indent="0" algn="ctr">
              <a:buNone/>
            </a:pPr>
            <a:endParaRPr lang="en-GB" sz="4400" dirty="0">
              <a:latin typeface="Arial" panose="020B0604020202020204" pitchFamily="34" charset="0"/>
              <a:cs typeface="Arial" panose="020B0604020202020204" pitchFamily="34" charset="0"/>
            </a:endParaRPr>
          </a:p>
          <a:p>
            <a:pPr marL="0" indent="0" algn="r">
              <a:buNone/>
            </a:pPr>
            <a:r>
              <a:rPr lang="en-GB" sz="4400" dirty="0">
                <a:latin typeface="Arial" panose="020B0604020202020204" pitchFamily="34" charset="0"/>
                <a:cs typeface="Arial" panose="020B0604020202020204" pitchFamily="34" charset="0"/>
              </a:rPr>
              <a:t>Mahatma Gandhi</a:t>
            </a:r>
          </a:p>
        </p:txBody>
      </p:sp>
    </p:spTree>
    <p:extLst>
      <p:ext uri="{BB962C8B-B14F-4D97-AF65-F5344CB8AC3E}">
        <p14:creationId xmlns:p14="http://schemas.microsoft.com/office/powerpoint/2010/main" val="27175861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atalyst | Leadership and Civic Engagement">
            <a:extLst>
              <a:ext uri="{FF2B5EF4-FFF2-40B4-BE49-F238E27FC236}">
                <a16:creationId xmlns:a16="http://schemas.microsoft.com/office/drawing/2014/main" id="{4F50A5B0-769F-4BC6-95EE-B0490BE98BD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96495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7"/>
            <a:ext cx="10972800" cy="721801"/>
          </a:xfrm>
        </p:spPr>
        <p:txBody>
          <a:bodyPr>
            <a:normAutofit/>
          </a:bodyPr>
          <a:lstStyle/>
          <a:p>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241539" y="1086928"/>
            <a:ext cx="11783683" cy="4430305"/>
          </a:xfrm>
        </p:spPr>
        <p:txBody>
          <a:bodyPr>
            <a:normAutofit fontScale="55000" lnSpcReduction="20000"/>
          </a:bodyPr>
          <a:lstStyle/>
          <a:p>
            <a:pPr marL="0" indent="0">
              <a:buNone/>
            </a:pPr>
            <a:r>
              <a:rPr lang="en-GB" sz="2900" dirty="0">
                <a:latin typeface="Arial" panose="020B0604020202020204" pitchFamily="34" charset="0"/>
                <a:cs typeface="Arial" panose="020B0604020202020204" pitchFamily="34" charset="0"/>
              </a:rPr>
              <a:t>Ancona, D. </a:t>
            </a:r>
            <a:r>
              <a:rPr lang="en-GB" sz="2900" i="1" dirty="0">
                <a:latin typeface="Arial" panose="020B0604020202020204" pitchFamily="34" charset="0"/>
                <a:cs typeface="Arial" panose="020B0604020202020204" pitchFamily="34" charset="0"/>
              </a:rPr>
              <a:t>et al. </a:t>
            </a:r>
            <a:r>
              <a:rPr lang="en-GB" sz="2900" dirty="0">
                <a:latin typeface="Arial" panose="020B0604020202020204" pitchFamily="34" charset="0"/>
                <a:cs typeface="Arial" panose="020B0604020202020204" pitchFamily="34" charset="0"/>
              </a:rPr>
              <a:t>(2007) ‘In praise of the incomplete leader’. </a:t>
            </a:r>
            <a:r>
              <a:rPr lang="en-GB" sz="2900" i="1" dirty="0" err="1">
                <a:latin typeface="Arial" panose="020B0604020202020204" pitchFamily="34" charset="0"/>
                <a:cs typeface="Arial" panose="020B0604020202020204" pitchFamily="34" charset="0"/>
              </a:rPr>
              <a:t>Havard</a:t>
            </a:r>
            <a:r>
              <a:rPr lang="en-GB" sz="2900" i="1" dirty="0">
                <a:latin typeface="Arial" panose="020B0604020202020204" pitchFamily="34" charset="0"/>
                <a:cs typeface="Arial" panose="020B0604020202020204" pitchFamily="34" charset="0"/>
              </a:rPr>
              <a:t> Business Review</a:t>
            </a:r>
            <a:r>
              <a:rPr lang="en-GB" sz="2900" dirty="0">
                <a:latin typeface="Arial" panose="020B0604020202020204" pitchFamily="34" charset="0"/>
                <a:cs typeface="Arial" panose="020B0604020202020204" pitchFamily="34" charset="0"/>
              </a:rPr>
              <a:t>, 85 (2), pp. 92-100,    </a:t>
            </a:r>
          </a:p>
          <a:p>
            <a:pPr marL="0" indent="0">
              <a:buNone/>
            </a:pPr>
            <a:r>
              <a:rPr lang="en-GB" sz="2900" dirty="0">
                <a:latin typeface="Arial" panose="020B0604020202020204" pitchFamily="34" charset="0"/>
                <a:cs typeface="Arial" panose="020B0604020202020204" pitchFamily="34" charset="0"/>
              </a:rPr>
              <a:t>Aubrey, C. (2010) </a:t>
            </a:r>
            <a:r>
              <a:rPr lang="en-GB" sz="2900" i="1" dirty="0">
                <a:latin typeface="Arial" panose="020B0604020202020204" pitchFamily="34" charset="0"/>
                <a:cs typeface="Arial" panose="020B0604020202020204" pitchFamily="34" charset="0"/>
              </a:rPr>
              <a:t>Leading and Managing in the Early Years</a:t>
            </a:r>
            <a:r>
              <a:rPr lang="en-GB" sz="2900" dirty="0">
                <a:latin typeface="Arial" panose="020B0604020202020204" pitchFamily="34" charset="0"/>
                <a:cs typeface="Arial" panose="020B0604020202020204" pitchFamily="34" charset="0"/>
              </a:rPr>
              <a:t>. London: Sage Publications Ltd. </a:t>
            </a:r>
          </a:p>
          <a:p>
            <a:pPr marL="0" indent="0">
              <a:buNone/>
            </a:pPr>
            <a:r>
              <a:rPr lang="en-GB" sz="2900" dirty="0" err="1">
                <a:latin typeface="Arial" panose="020B0604020202020204" pitchFamily="34" charset="0"/>
                <a:cs typeface="Arial" panose="020B0604020202020204" pitchFamily="34" charset="0"/>
              </a:rPr>
              <a:t>Aynsley</a:t>
            </a:r>
            <a:r>
              <a:rPr lang="en-GB" sz="2900" dirty="0">
                <a:latin typeface="Arial" panose="020B0604020202020204" pitchFamily="34" charset="0"/>
                <a:cs typeface="Arial" panose="020B0604020202020204" pitchFamily="34" charset="0"/>
              </a:rPr>
              <a:t>-Green, A. (2019) </a:t>
            </a:r>
            <a:r>
              <a:rPr lang="en-GB" sz="2900" i="1" dirty="0">
                <a:latin typeface="Arial" panose="020B0604020202020204" pitchFamily="34" charset="0"/>
                <a:cs typeface="Arial" panose="020B0604020202020204" pitchFamily="34" charset="0"/>
              </a:rPr>
              <a:t>The British Betrayal of Children: Challenging uncomfortable truths and bringing about change</a:t>
            </a:r>
            <a:r>
              <a:rPr lang="en-GB" sz="2900" dirty="0">
                <a:latin typeface="Arial" panose="020B0604020202020204" pitchFamily="34" charset="0"/>
                <a:cs typeface="Arial" panose="020B0604020202020204" pitchFamily="34" charset="0"/>
              </a:rPr>
              <a:t>. Oxon: Routledge. </a:t>
            </a:r>
          </a:p>
          <a:p>
            <a:pPr marL="0" indent="0">
              <a:buNone/>
            </a:pPr>
            <a:r>
              <a:rPr lang="en-GB" sz="2900" dirty="0">
                <a:latin typeface="Arial" panose="020B0604020202020204" pitchFamily="34" charset="0"/>
                <a:cs typeface="Arial" panose="020B0604020202020204" pitchFamily="34" charset="0"/>
              </a:rPr>
              <a:t>McDowall Clark, R. (2012) ) ‘I've never thought of myself as a leader but…’: the Early Years Professional and catalytic leadership’, </a:t>
            </a:r>
            <a:r>
              <a:rPr lang="en-GB" sz="2900" i="1" dirty="0">
                <a:latin typeface="Arial" panose="020B0604020202020204" pitchFamily="34" charset="0"/>
                <a:cs typeface="Arial" panose="020B0604020202020204" pitchFamily="34" charset="0"/>
              </a:rPr>
              <a:t>European Early Childhood Education Research Journal</a:t>
            </a:r>
            <a:r>
              <a:rPr lang="en-GB" sz="2900" dirty="0">
                <a:latin typeface="Arial" panose="020B0604020202020204" pitchFamily="34" charset="0"/>
                <a:cs typeface="Arial" panose="020B0604020202020204" pitchFamily="34" charset="0"/>
              </a:rPr>
              <a:t>, 20:3, pp. 391-401, </a:t>
            </a:r>
            <a:r>
              <a:rPr lang="en-GB" sz="2900" dirty="0">
                <a:latin typeface="Arial" panose="020B0604020202020204" pitchFamily="34" charset="0"/>
                <a:cs typeface="Arial" panose="020B0604020202020204" pitchFamily="34" charset="0"/>
                <a:hlinkClick r:id="rId2"/>
              </a:rPr>
              <a:t>https://doi:10.1080/1350293X.2012.704762</a:t>
            </a:r>
            <a:r>
              <a:rPr lang="en-GB" sz="2900" dirty="0">
                <a:latin typeface="Arial" panose="020B0604020202020204" pitchFamily="34" charset="0"/>
                <a:cs typeface="Arial" panose="020B0604020202020204" pitchFamily="34" charset="0"/>
              </a:rPr>
              <a:t>  </a:t>
            </a:r>
          </a:p>
          <a:p>
            <a:pPr marL="0" indent="0">
              <a:buNone/>
            </a:pPr>
            <a:r>
              <a:rPr lang="en-GB" sz="2900" dirty="0">
                <a:latin typeface="Arial" panose="020B0604020202020204" pitchFamily="34" charset="0"/>
                <a:cs typeface="Arial" panose="020B0604020202020204" pitchFamily="34" charset="0"/>
              </a:rPr>
              <a:t>Miller, L. and Cable, C. (2011) </a:t>
            </a:r>
            <a:r>
              <a:rPr lang="en-GB" sz="2900" i="1" dirty="0">
                <a:latin typeface="Arial" panose="020B0604020202020204" pitchFamily="34" charset="0"/>
                <a:cs typeface="Arial" panose="020B0604020202020204" pitchFamily="34" charset="0"/>
              </a:rPr>
              <a:t>Professionalism in the Early Years</a:t>
            </a:r>
            <a:r>
              <a:rPr lang="en-GB" sz="2900" dirty="0">
                <a:latin typeface="Arial" panose="020B0604020202020204" pitchFamily="34" charset="0"/>
                <a:cs typeface="Arial" panose="020B0604020202020204" pitchFamily="34" charset="0"/>
              </a:rPr>
              <a:t>. Abingdon: Hodder Education. </a:t>
            </a:r>
          </a:p>
          <a:p>
            <a:pPr marL="0" indent="0">
              <a:buNone/>
            </a:pPr>
            <a:r>
              <a:rPr lang="en-GB" sz="2900" dirty="0">
                <a:latin typeface="Arial" panose="020B0604020202020204" pitchFamily="34" charset="0"/>
                <a:cs typeface="Arial" panose="020B0604020202020204" pitchFamily="34" charset="0"/>
              </a:rPr>
              <a:t>Rodd, J. (2013) </a:t>
            </a:r>
            <a:r>
              <a:rPr lang="en-GB" sz="2900" i="1" dirty="0">
                <a:latin typeface="Arial" panose="020B0604020202020204" pitchFamily="34" charset="0"/>
                <a:cs typeface="Arial" panose="020B0604020202020204" pitchFamily="34" charset="0"/>
              </a:rPr>
              <a:t>Leadership in Early Childhood</a:t>
            </a:r>
            <a:r>
              <a:rPr lang="en-GB" sz="2900" dirty="0">
                <a:latin typeface="Arial" panose="020B0604020202020204" pitchFamily="34" charset="0"/>
                <a:cs typeface="Arial" panose="020B0604020202020204" pitchFamily="34" charset="0"/>
              </a:rPr>
              <a:t>. 3</a:t>
            </a:r>
            <a:r>
              <a:rPr lang="en-GB" sz="2900" baseline="30000" dirty="0">
                <a:latin typeface="Arial" panose="020B0604020202020204" pitchFamily="34" charset="0"/>
                <a:cs typeface="Arial" panose="020B0604020202020204" pitchFamily="34" charset="0"/>
              </a:rPr>
              <a:t>rd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Maidenhead: Open University Press. </a:t>
            </a:r>
          </a:p>
          <a:p>
            <a:pPr marL="0" indent="0">
              <a:buNone/>
            </a:pPr>
            <a:r>
              <a:rPr lang="en-GB" sz="2900" dirty="0">
                <a:latin typeface="Arial" panose="020B0604020202020204" pitchFamily="34" charset="0"/>
                <a:cs typeface="Arial" panose="020B0604020202020204" pitchFamily="34" charset="0"/>
              </a:rPr>
              <a:t>Siraj-Blatchford, I., and </a:t>
            </a:r>
            <a:r>
              <a:rPr lang="en-GB" sz="2900" dirty="0" err="1">
                <a:latin typeface="Arial" panose="020B0604020202020204" pitchFamily="34" charset="0"/>
                <a:cs typeface="Arial" panose="020B0604020202020204" pitchFamily="34" charset="0"/>
              </a:rPr>
              <a:t>Hallet</a:t>
            </a:r>
            <a:r>
              <a:rPr lang="en-GB" sz="2900" dirty="0">
                <a:latin typeface="Arial" panose="020B0604020202020204" pitchFamily="34" charset="0"/>
                <a:cs typeface="Arial" panose="020B0604020202020204" pitchFamily="34" charset="0"/>
              </a:rPr>
              <a:t>, E. (2014) </a:t>
            </a:r>
            <a:r>
              <a:rPr lang="en-GB" sz="2900" i="1" dirty="0">
                <a:latin typeface="Arial" panose="020B0604020202020204" pitchFamily="34" charset="0"/>
                <a:cs typeface="Arial" panose="020B0604020202020204" pitchFamily="34" charset="0"/>
              </a:rPr>
              <a:t>Effective and Caring Leadership in the Early Years</a:t>
            </a:r>
            <a:r>
              <a:rPr lang="en-GB" sz="2900" dirty="0">
                <a:latin typeface="Arial" panose="020B0604020202020204" pitchFamily="34" charset="0"/>
                <a:cs typeface="Arial" panose="020B0604020202020204" pitchFamily="34" charset="0"/>
              </a:rPr>
              <a:t>. London: Sage Publications. </a:t>
            </a:r>
          </a:p>
          <a:p>
            <a:pPr marL="0" indent="0">
              <a:buNone/>
            </a:pPr>
            <a:r>
              <a:rPr lang="en-GB" sz="2900" dirty="0">
                <a:latin typeface="Arial" panose="020B0604020202020204" pitchFamily="34" charset="0"/>
                <a:cs typeface="Arial" panose="020B0604020202020204" pitchFamily="34" charset="0"/>
              </a:rPr>
              <a:t>Siraj-Blatchford, I., and Manni, L. (2007</a:t>
            </a:r>
            <a:r>
              <a:rPr lang="en-GB" sz="2900" i="1" dirty="0">
                <a:latin typeface="Arial" panose="020B0604020202020204" pitchFamily="34" charset="0"/>
                <a:cs typeface="Arial" panose="020B0604020202020204" pitchFamily="34" charset="0"/>
              </a:rPr>
              <a:t>) Effective Leadership in the Early Years Sector</a:t>
            </a:r>
            <a:r>
              <a:rPr lang="en-GB" sz="2900" dirty="0">
                <a:latin typeface="Arial" panose="020B0604020202020204" pitchFamily="34" charset="0"/>
                <a:cs typeface="Arial" panose="020B0604020202020204" pitchFamily="34" charset="0"/>
              </a:rPr>
              <a:t>. London: Institute of Education. </a:t>
            </a:r>
          </a:p>
          <a:p>
            <a:pPr marL="0" indent="0">
              <a:buNone/>
            </a:pPr>
            <a:r>
              <a:rPr lang="en-GB" sz="2900" dirty="0">
                <a:latin typeface="Arial" panose="020B0604020202020204" pitchFamily="34" charset="0"/>
                <a:cs typeface="Arial" panose="020B0604020202020204" pitchFamily="34" charset="0"/>
              </a:rPr>
              <a:t>Sinek, S. (2017</a:t>
            </a:r>
            <a:r>
              <a:rPr lang="en-GB" sz="2900" i="1" dirty="0">
                <a:latin typeface="Arial" panose="020B0604020202020204" pitchFamily="34" charset="0"/>
                <a:cs typeface="Arial" panose="020B0604020202020204" pitchFamily="34" charset="0"/>
              </a:rPr>
              <a:t>) Leaders Eat Last</a:t>
            </a:r>
            <a:r>
              <a:rPr lang="en-GB" sz="2900" dirty="0">
                <a:latin typeface="Arial" panose="020B0604020202020204" pitchFamily="34" charset="0"/>
                <a:cs typeface="Arial" panose="020B0604020202020204" pitchFamily="34" charset="0"/>
              </a:rPr>
              <a:t>. Westminster, London: Penguin Business, Ransom House Publishing. </a:t>
            </a:r>
          </a:p>
          <a:p>
            <a:pPr marL="0" indent="0">
              <a:buNone/>
            </a:pPr>
            <a:r>
              <a:rPr lang="en-GB" sz="2900" dirty="0">
                <a:latin typeface="Arial" panose="020B0604020202020204" pitchFamily="34" charset="0"/>
                <a:cs typeface="Arial" panose="020B0604020202020204" pitchFamily="34" charset="0"/>
              </a:rPr>
              <a:t>Toomer, J. et al. (2018) The Catalyst Effect: 12 skills and Behaviours to Boost your Impact and Elevate Team Performance. Bingley: Emerald Publishing.   </a:t>
            </a:r>
          </a:p>
          <a:p>
            <a:pPr marL="0" indent="0">
              <a:buNone/>
            </a:pPr>
            <a:r>
              <a:rPr lang="en-GB" sz="2900" dirty="0">
                <a:latin typeface="Arial" panose="020B0604020202020204" pitchFamily="34" charset="0"/>
                <a:cs typeface="Arial" panose="020B0604020202020204" pitchFamily="34" charset="0"/>
              </a:rPr>
              <a:t>Whalley, M. (2011) Leading Practice in Early Years Settings. 2</a:t>
            </a:r>
            <a:r>
              <a:rPr lang="en-GB" sz="2900" baseline="30000" dirty="0">
                <a:latin typeface="Arial" panose="020B0604020202020204" pitchFamily="34" charset="0"/>
                <a:cs typeface="Arial" panose="020B0604020202020204" pitchFamily="34" charset="0"/>
              </a:rPr>
              <a:t>nd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Exeter: Learning Matters. </a:t>
            </a:r>
          </a:p>
          <a:p>
            <a:pPr marL="0" indent="0">
              <a:buNone/>
            </a:pPr>
            <a:r>
              <a:rPr lang="en-GB" sz="2900" dirty="0">
                <a:latin typeface="Arial" panose="020B0604020202020204" pitchFamily="34" charset="0"/>
                <a:cs typeface="Arial" panose="020B0604020202020204" pitchFamily="34" charset="0"/>
              </a:rPr>
              <a:t>Whalley, M</a:t>
            </a:r>
            <a:r>
              <a:rPr lang="en-GB" sz="2900" i="1" dirty="0">
                <a:latin typeface="Arial" panose="020B0604020202020204" pitchFamily="34" charset="0"/>
                <a:cs typeface="Arial" panose="020B0604020202020204" pitchFamily="34" charset="0"/>
              </a:rPr>
              <a:t>. et al. (</a:t>
            </a:r>
            <a:r>
              <a:rPr lang="en-GB" sz="2900" dirty="0">
                <a:latin typeface="Arial" panose="020B0604020202020204" pitchFamily="34" charset="0"/>
                <a:cs typeface="Arial" panose="020B0604020202020204" pitchFamily="34" charset="0"/>
              </a:rPr>
              <a:t>2019) Democratising the Leadership in the Early Years: A Systematic Approach. Oxon: Routledge. </a:t>
            </a:r>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2198</TotalTime>
  <Words>6076</Words>
  <Application>Microsoft Office PowerPoint</Application>
  <PresentationFormat>Widescreen</PresentationFormat>
  <Paragraphs>558</Paragraphs>
  <Slides>38</Slides>
  <Notes>28</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38</vt:i4>
      </vt:variant>
    </vt:vector>
  </HeadingPairs>
  <TitlesOfParts>
    <vt:vector size="51" baseType="lpstr">
      <vt:lpstr>Arial</vt:lpstr>
      <vt:lpstr>Arial</vt:lpstr>
      <vt:lpstr>Calibri</vt:lpstr>
      <vt:lpstr>Calibri Light</vt:lpstr>
      <vt:lpstr>Lucida Sans</vt:lpstr>
      <vt:lpstr>Myriad Pro</vt:lpstr>
      <vt:lpstr>Source Sans Pro</vt:lpstr>
      <vt:lpstr>Times</vt:lpstr>
      <vt:lpstr>Times New Roman</vt:lpstr>
      <vt:lpstr>Verdana</vt:lpstr>
      <vt:lpstr>Wingdings</vt:lpstr>
      <vt:lpstr>20140311PresentationUWTSDTemplate</vt:lpstr>
      <vt:lpstr>Office Theme</vt:lpstr>
      <vt:lpstr>PowerPoint Presentation</vt:lpstr>
      <vt:lpstr>         ECEY6003/C ECEY6003   Arweinyddiaeth Gatalytig: hawliau, gwydnwch a newid cymdeithasol  Catalytic Leadership: rights, resilience and social change  Darlith 6 – Adfyfyriadau terfynol Lecture 6 – Final reflections       </vt:lpstr>
      <vt:lpstr>Adnoddau Resources</vt:lpstr>
      <vt:lpstr>Sgiliau Cyflogadwyedd/Trosglwyddadwy Employability/Transferable Skills</vt:lpstr>
      <vt:lpstr>Arweinyddiaeth Gatalytig Catalytic Leadership  Wythnos 3/4  -  Week 3/4 Arweinydd yfory – Tomorrow’s leader</vt:lpstr>
      <vt:lpstr>PowerPoint Presentation</vt:lpstr>
      <vt:lpstr>Pwyntiau allweddol o rhan arweinyddiaeth Key points regarding leadership</vt:lpstr>
      <vt:lpstr>Adeiladu Tîm              Building a team</vt:lpstr>
      <vt:lpstr>Jillian Rodd</vt:lpstr>
      <vt:lpstr>Ydych chi’n cofio/ Do you remember Bruce Tuckman (1965)</vt:lpstr>
      <vt:lpstr>Charles Handy (1999)</vt:lpstr>
      <vt:lpstr>Diwylliant - Culture</vt:lpstr>
      <vt:lpstr>Simon Sinek Y ‘C’ mawr                The Big ‘C’</vt:lpstr>
      <vt:lpstr>Rodd (2013)</vt:lpstr>
      <vt:lpstr> Carol Aubrey (2010) Gofynion Arweinydd/Leader’s requirements  </vt:lpstr>
      <vt:lpstr>Personality and Dispositions</vt:lpstr>
      <vt:lpstr>Hunan-effeithiolrwydd a hunan-adfyfyrio Self-efficacy and self-reflection</vt:lpstr>
      <vt:lpstr>Pwysigrwydd perthnasoedd The importance of relationships</vt:lpstr>
      <vt:lpstr>PowerPoint Presentation</vt:lpstr>
      <vt:lpstr>Arweinyddiaeth Cydweithredol, Hybu Partneriaethau Collaborative Leadership, Promoting Partnerships</vt:lpstr>
      <vt:lpstr>Adolygiad Allen 2011 The Allen Review 2011</vt:lpstr>
      <vt:lpstr>Tirwedd arweinyddiaeth sydd yn esblygu The evolving leadership landscape  </vt:lpstr>
      <vt:lpstr>Tirwedd arweinyddiaeth sydd yn esblygu The evolving leadership landscape  </vt:lpstr>
      <vt:lpstr>Arweinyddiaeth nodedig yn y blynyddoedd cynnar Distinctive leadership in the early years</vt:lpstr>
      <vt:lpstr>Adfyfyriadau i orffen… Final reflections…</vt:lpstr>
      <vt:lpstr>Adfyfyrio i orffen… Final reflections…</vt:lpstr>
      <vt:lpstr>Y bosibilrwydd… The possibility…</vt:lpstr>
      <vt:lpstr>PowerPoint Presentation</vt:lpstr>
      <vt:lpstr>Rhan 1 o 3                   Part 1 of 3</vt:lpstr>
      <vt:lpstr>Rhan 2 o 3                   Part 2 of 3</vt:lpstr>
      <vt:lpstr>Rhan 3 o 3                    Part 3 of 3</vt:lpstr>
      <vt:lpstr>Meini Prawf                         Marking Criteria</vt:lpstr>
      <vt:lpstr>Pwysig: Rhai pwyntiau ychwanegol Important: Some additional points</vt:lpstr>
      <vt:lpstr>Dyddiad cyflwyno  Submission date</vt:lpstr>
      <vt:lpstr>Al Aynsley-Green Comisiynydd Plant Lloegr 2005-2011 Children’s Commissioner England 2005-2011</vt:lpstr>
      <vt:lpstr>PowerPoint Presentation</vt:lpstr>
      <vt:lpstr>PowerPoint Presentation</vt:lpstr>
      <vt:lpstr>Rhestr Cyfeirnodi/Reference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Sioned Saer</cp:lastModifiedBy>
  <cp:revision>22</cp:revision>
  <cp:lastPrinted>2018-05-09T13:29:31Z</cp:lastPrinted>
  <dcterms:created xsi:type="dcterms:W3CDTF">2018-05-09T13:29:04Z</dcterms:created>
  <dcterms:modified xsi:type="dcterms:W3CDTF">2022-03-10T11:50:18Z</dcterms:modified>
</cp:coreProperties>
</file>