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5" r:id="rId3"/>
    <p:sldId id="1777" r:id="rId4"/>
    <p:sldId id="1778" r:id="rId5"/>
    <p:sldId id="264" r:id="rId6"/>
    <p:sldId id="267" r:id="rId7"/>
    <p:sldId id="292" r:id="rId8"/>
    <p:sldId id="1783" r:id="rId9"/>
    <p:sldId id="294" r:id="rId10"/>
    <p:sldId id="296" r:id="rId11"/>
    <p:sldId id="300" r:id="rId12"/>
    <p:sldId id="1779" r:id="rId13"/>
    <p:sldId id="1780" r:id="rId14"/>
    <p:sldId id="1782" r:id="rId15"/>
    <p:sldId id="298" r:id="rId16"/>
    <p:sldId id="1784" r:id="rId17"/>
    <p:sldId id="266" r:id="rId18"/>
    <p:sldId id="1709" r:id="rId19"/>
    <p:sldId id="1710" r:id="rId20"/>
    <p:sldId id="1473" r:id="rId21"/>
    <p:sldId id="1110" r:id="rId22"/>
    <p:sldId id="1772" r:id="rId23"/>
    <p:sldId id="431" r:id="rId24"/>
    <p:sldId id="1749" r:id="rId25"/>
    <p:sldId id="1712" r:id="rId26"/>
    <p:sldId id="1713" r:id="rId27"/>
    <p:sldId id="1714" r:id="rId28"/>
    <p:sldId id="1715" r:id="rId29"/>
    <p:sldId id="1774" r:id="rId30"/>
    <p:sldId id="268" r:id="rId31"/>
    <p:sldId id="303" r:id="rId32"/>
    <p:sldId id="289" r:id="rId33"/>
    <p:sldId id="301" r:id="rId34"/>
    <p:sldId id="293" r:id="rId35"/>
    <p:sldId id="295" r:id="rId36"/>
    <p:sldId id="1775" r:id="rId37"/>
    <p:sldId id="290" r:id="rId38"/>
    <p:sldId id="297" r:id="rId39"/>
    <p:sldId id="299" r:id="rId40"/>
    <p:sldId id="304" r:id="rId41"/>
    <p:sldId id="331" r:id="rId42"/>
    <p:sldId id="1072" r:id="rId43"/>
    <p:sldId id="1723" r:id="rId44"/>
    <p:sldId id="1724" r:id="rId45"/>
    <p:sldId id="1725" r:id="rId46"/>
    <p:sldId id="1726" r:id="rId47"/>
    <p:sldId id="1760" r:id="rId48"/>
    <p:sldId id="1727" r:id="rId49"/>
    <p:sldId id="1728" r:id="rId50"/>
    <p:sldId id="1776" r:id="rId51"/>
    <p:sldId id="1761" r:id="rId52"/>
    <p:sldId id="1762" r:id="rId53"/>
    <p:sldId id="1763" r:id="rId54"/>
    <p:sldId id="1764" r:id="rId55"/>
    <p:sldId id="288" r:id="rId56"/>
    <p:sldId id="271" r:id="rId57"/>
    <p:sldId id="1600" r:id="rId58"/>
    <p:sldId id="1694" r:id="rId59"/>
    <p:sldId id="1716" r:id="rId60"/>
    <p:sldId id="261" r:id="rId6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9217F7-148F-1C2C-5E89-022E17992DAE}" v="695" dt="2024-02-21T16:31:03.4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microsoft.com/office/2016/11/relationships/changesInfo" Target="changesInfos/changesInfo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409217F7-148F-1C2C-5E89-022E17992DAE}"/>
    <pc:docChg chg="addSld delSld modSld sldOrd">
      <pc:chgData name="Mari Powell" userId="S::mari.powell@uwtsd.ac.uk::a1b98dd7-29dc-4131-8e37-1423e6a9ecca" providerId="AD" clId="Web-{409217F7-148F-1C2C-5E89-022E17992DAE}" dt="2024-02-21T16:31:03.464" v="538"/>
      <pc:docMkLst>
        <pc:docMk/>
      </pc:docMkLst>
      <pc:sldChg chg="del">
        <pc:chgData name="Mari Powell" userId="S::mari.powell@uwtsd.ac.uk::a1b98dd7-29dc-4131-8e37-1423e6a9ecca" providerId="AD" clId="Web-{409217F7-148F-1C2C-5E89-022E17992DAE}" dt="2024-02-21T14:05:40.058" v="1"/>
        <pc:sldMkLst>
          <pc:docMk/>
          <pc:sldMk cId="109857222" sldId="256"/>
        </pc:sldMkLst>
      </pc:sldChg>
      <pc:sldChg chg="add">
        <pc:chgData name="Mari Powell" userId="S::mari.powell@uwtsd.ac.uk::a1b98dd7-29dc-4131-8e37-1423e6a9ecca" providerId="AD" clId="Web-{409217F7-148F-1C2C-5E89-022E17992DAE}" dt="2024-02-21T14:05:35.715" v="0"/>
        <pc:sldMkLst>
          <pc:docMk/>
          <pc:sldMk cId="4041130127" sldId="257"/>
        </pc:sldMkLst>
      </pc:sldChg>
      <pc:sldChg chg="modSp add">
        <pc:chgData name="Mari Powell" userId="S::mari.powell@uwtsd.ac.uk::a1b98dd7-29dc-4131-8e37-1423e6a9ecca" providerId="AD" clId="Web-{409217F7-148F-1C2C-5E89-022E17992DAE}" dt="2024-02-21T14:17:03.450" v="55" actId="20577"/>
        <pc:sldMkLst>
          <pc:docMk/>
          <pc:sldMk cId="812375689" sldId="261"/>
        </pc:sldMkLst>
        <pc:spChg chg="mod">
          <ac:chgData name="Mari Powell" userId="S::mari.powell@uwtsd.ac.uk::a1b98dd7-29dc-4131-8e37-1423e6a9ecca" providerId="AD" clId="Web-{409217F7-148F-1C2C-5E89-022E17992DAE}" dt="2024-02-21T14:17:03.450" v="55" actId="20577"/>
          <ac:spMkLst>
            <pc:docMk/>
            <pc:sldMk cId="812375689" sldId="261"/>
            <ac:spMk id="8" creationId="{BB9738B8-5480-5B4C-8CF6-8C2225BA5B0B}"/>
          </ac:spMkLst>
        </pc:spChg>
      </pc:sldChg>
      <pc:sldChg chg="delSp add mod setBg">
        <pc:chgData name="Mari Powell" userId="S::mari.powell@uwtsd.ac.uk::a1b98dd7-29dc-4131-8e37-1423e6a9ecca" providerId="AD" clId="Web-{409217F7-148F-1C2C-5E89-022E17992DAE}" dt="2024-02-21T15:52:31.833" v="463"/>
        <pc:sldMkLst>
          <pc:docMk/>
          <pc:sldMk cId="4221025862" sldId="264"/>
        </pc:sldMkLst>
        <pc:spChg chg="del">
          <ac:chgData name="Mari Powell" userId="S::mari.powell@uwtsd.ac.uk::a1b98dd7-29dc-4131-8e37-1423e6a9ecca" providerId="AD" clId="Web-{409217F7-148F-1C2C-5E89-022E17992DAE}" dt="2024-02-21T15:52:27.583" v="461"/>
          <ac:spMkLst>
            <pc:docMk/>
            <pc:sldMk cId="4221025862" sldId="264"/>
            <ac:spMk id="9" creationId="{7040DD5B-4309-AF68-07EC-145197C77665}"/>
          </ac:spMkLst>
        </pc:spChg>
        <pc:picChg chg="del">
          <ac:chgData name="Mari Powell" userId="S::mari.powell@uwtsd.ac.uk::a1b98dd7-29dc-4131-8e37-1423e6a9ecca" providerId="AD" clId="Web-{409217F7-148F-1C2C-5E89-022E17992DAE}" dt="2024-02-21T15:52:29.364" v="462"/>
          <ac:picMkLst>
            <pc:docMk/>
            <pc:sldMk cId="4221025862" sldId="264"/>
            <ac:picMk id="11" creationId="{82E0DB29-6AC2-A966-E0D5-2A537F058C20}"/>
          </ac:picMkLst>
        </pc:picChg>
      </pc:sldChg>
      <pc:sldChg chg="modSp add">
        <pc:chgData name="Mari Powell" userId="S::mari.powell@uwtsd.ac.uk::a1b98dd7-29dc-4131-8e37-1423e6a9ecca" providerId="AD" clId="Web-{409217F7-148F-1C2C-5E89-022E17992DAE}" dt="2024-02-21T14:17:21.060" v="59" actId="1076"/>
        <pc:sldMkLst>
          <pc:docMk/>
          <pc:sldMk cId="3970557225" sldId="265"/>
        </pc:sldMkLst>
        <pc:spChg chg="mod">
          <ac:chgData name="Mari Powell" userId="S::mari.powell@uwtsd.ac.uk::a1b98dd7-29dc-4131-8e37-1423e6a9ecca" providerId="AD" clId="Web-{409217F7-148F-1C2C-5E89-022E17992DAE}" dt="2024-02-21T14:17:21.060" v="59" actId="1076"/>
          <ac:spMkLst>
            <pc:docMk/>
            <pc:sldMk cId="3970557225" sldId="265"/>
            <ac:spMk id="10" creationId="{208494CD-5FBE-EA4D-99D9-97B1282DA55F}"/>
          </ac:spMkLst>
        </pc:spChg>
      </pc:sldChg>
      <pc:sldChg chg="modSp add replId">
        <pc:chgData name="Mari Powell" userId="S::mari.powell@uwtsd.ac.uk::a1b98dd7-29dc-4131-8e37-1423e6a9ecca" providerId="AD" clId="Web-{409217F7-148F-1C2C-5E89-022E17992DAE}" dt="2024-02-21T14:17:28.654" v="62" actId="1076"/>
        <pc:sldMkLst>
          <pc:docMk/>
          <pc:sldMk cId="2873154551" sldId="266"/>
        </pc:sldMkLst>
        <pc:spChg chg="mod">
          <ac:chgData name="Mari Powell" userId="S::mari.powell@uwtsd.ac.uk::a1b98dd7-29dc-4131-8e37-1423e6a9ecca" providerId="AD" clId="Web-{409217F7-148F-1C2C-5E89-022E17992DAE}" dt="2024-02-21T14:17:28.654" v="62" actId="1076"/>
          <ac:spMkLst>
            <pc:docMk/>
            <pc:sldMk cId="2873154551" sldId="266"/>
            <ac:spMk id="10" creationId="{208494CD-5FBE-EA4D-99D9-97B1282DA55F}"/>
          </ac:spMkLst>
        </pc:spChg>
      </pc:sldChg>
      <pc:sldChg chg="delSp modSp add mod setBg">
        <pc:chgData name="Mari Powell" userId="S::mari.powell@uwtsd.ac.uk::a1b98dd7-29dc-4131-8e37-1423e6a9ecca" providerId="AD" clId="Web-{409217F7-148F-1C2C-5E89-022E17992DAE}" dt="2024-02-21T15:53:58.821" v="480"/>
        <pc:sldMkLst>
          <pc:docMk/>
          <pc:sldMk cId="2393732782" sldId="267"/>
        </pc:sldMkLst>
        <pc:spChg chg="del">
          <ac:chgData name="Mari Powell" userId="S::mari.powell@uwtsd.ac.uk::a1b98dd7-29dc-4131-8e37-1423e6a9ecca" providerId="AD" clId="Web-{409217F7-148F-1C2C-5E89-022E17992DAE}" dt="2024-02-21T15:53:42.242" v="475"/>
          <ac:spMkLst>
            <pc:docMk/>
            <pc:sldMk cId="2393732782" sldId="267"/>
            <ac:spMk id="14" creationId="{1CDF08E5-85D5-B60D-A2AB-9D2B898690F9}"/>
          </ac:spMkLst>
        </pc:spChg>
        <pc:spChg chg="mod">
          <ac:chgData name="Mari Powell" userId="S::mari.powell@uwtsd.ac.uk::a1b98dd7-29dc-4131-8e37-1423e6a9ecca" providerId="AD" clId="Web-{409217F7-148F-1C2C-5E89-022E17992DAE}" dt="2024-02-21T15:53:54.821" v="479" actId="1076"/>
          <ac:spMkLst>
            <pc:docMk/>
            <pc:sldMk cId="2393732782" sldId="267"/>
            <ac:spMk id="42" creationId="{C7B299FF-DA86-3F19-E6FD-25339DA826E3}"/>
          </ac:spMkLst>
        </pc:spChg>
        <pc:grpChg chg="mod">
          <ac:chgData name="Mari Powell" userId="S::mari.powell@uwtsd.ac.uk::a1b98dd7-29dc-4131-8e37-1423e6a9ecca" providerId="AD" clId="Web-{409217F7-148F-1C2C-5E89-022E17992DAE}" dt="2024-02-21T15:53:50.586" v="478" actId="1076"/>
          <ac:grpSpMkLst>
            <pc:docMk/>
            <pc:sldMk cId="2393732782" sldId="267"/>
            <ac:grpSpMk id="5" creationId="{00000000-0000-0000-0000-000000000000}"/>
          </ac:grpSpMkLst>
        </pc:grpChg>
        <pc:picChg chg="del">
          <ac:chgData name="Mari Powell" userId="S::mari.powell@uwtsd.ac.uk::a1b98dd7-29dc-4131-8e37-1423e6a9ecca" providerId="AD" clId="Web-{409217F7-148F-1C2C-5E89-022E17992DAE}" dt="2024-02-21T15:53:43.430" v="476"/>
          <ac:picMkLst>
            <pc:docMk/>
            <pc:sldMk cId="2393732782" sldId="267"/>
            <ac:picMk id="16" creationId="{A7075832-7977-279E-3AF9-D0208FFACD03}"/>
          </ac:picMkLst>
        </pc:picChg>
      </pc:sldChg>
      <pc:sldChg chg="add mod setBg">
        <pc:chgData name="Mari Powell" userId="S::mari.powell@uwtsd.ac.uk::a1b98dd7-29dc-4131-8e37-1423e6a9ecca" providerId="AD" clId="Web-{409217F7-148F-1C2C-5E89-022E17992DAE}" dt="2024-02-21T14:36:50.573" v="191"/>
        <pc:sldMkLst>
          <pc:docMk/>
          <pc:sldMk cId="1605646084" sldId="268"/>
        </pc:sldMkLst>
      </pc:sldChg>
      <pc:sldChg chg="modSp add mod setBg">
        <pc:chgData name="Mari Powell" userId="S::mari.powell@uwtsd.ac.uk::a1b98dd7-29dc-4131-8e37-1423e6a9ecca" providerId="AD" clId="Web-{409217F7-148F-1C2C-5E89-022E17992DAE}" dt="2024-02-21T15:39:38.665" v="445"/>
        <pc:sldMkLst>
          <pc:docMk/>
          <pc:sldMk cId="897890475" sldId="271"/>
        </pc:sldMkLst>
        <pc:spChg chg="mod">
          <ac:chgData name="Mari Powell" userId="S::mari.powell@uwtsd.ac.uk::a1b98dd7-29dc-4131-8e37-1423e6a9ecca" providerId="AD" clId="Web-{409217F7-148F-1C2C-5E89-022E17992DAE}" dt="2024-02-21T15:39:33.352" v="440" actId="20577"/>
          <ac:spMkLst>
            <pc:docMk/>
            <pc:sldMk cId="897890475" sldId="271"/>
            <ac:spMk id="3" creationId="{00000000-0000-0000-0000-000000000000}"/>
          </ac:spMkLst>
        </pc:spChg>
        <pc:graphicFrameChg chg="mod modGraphic">
          <ac:chgData name="Mari Powell" userId="S::mari.powell@uwtsd.ac.uk::a1b98dd7-29dc-4131-8e37-1423e6a9ecca" providerId="AD" clId="Web-{409217F7-148F-1C2C-5E89-022E17992DAE}" dt="2024-02-21T15:39:38.665" v="445"/>
          <ac:graphicFrameMkLst>
            <pc:docMk/>
            <pc:sldMk cId="897890475" sldId="271"/>
            <ac:graphicFrameMk id="5" creationId="{CC3D41B6-3818-7440-8A58-0F99C0835D8B}"/>
          </ac:graphicFrameMkLst>
        </pc:graphicFrameChg>
      </pc:sldChg>
      <pc:sldChg chg="add">
        <pc:chgData name="Mari Powell" userId="S::mari.powell@uwtsd.ac.uk::a1b98dd7-29dc-4131-8e37-1423e6a9ecca" providerId="AD" clId="Web-{409217F7-148F-1C2C-5E89-022E17992DAE}" dt="2024-02-21T14:46:45.634" v="253"/>
        <pc:sldMkLst>
          <pc:docMk/>
          <pc:sldMk cId="3803065524" sldId="288"/>
        </pc:sldMkLst>
      </pc:sldChg>
      <pc:sldChg chg="add">
        <pc:chgData name="Mari Powell" userId="S::mari.powell@uwtsd.ac.uk::a1b98dd7-29dc-4131-8e37-1423e6a9ecca" providerId="AD" clId="Web-{409217F7-148F-1C2C-5E89-022E17992DAE}" dt="2024-02-21T14:43:33.145" v="204"/>
        <pc:sldMkLst>
          <pc:docMk/>
          <pc:sldMk cId="2475214801" sldId="289"/>
        </pc:sldMkLst>
      </pc:sldChg>
      <pc:sldChg chg="add">
        <pc:chgData name="Mari Powell" userId="S::mari.powell@uwtsd.ac.uk::a1b98dd7-29dc-4131-8e37-1423e6a9ecca" providerId="AD" clId="Web-{409217F7-148F-1C2C-5E89-022E17992DAE}" dt="2024-02-21T14:47:40.855" v="255"/>
        <pc:sldMkLst>
          <pc:docMk/>
          <pc:sldMk cId="1527232787" sldId="290"/>
        </pc:sldMkLst>
      </pc:sldChg>
      <pc:sldChg chg="modSp add">
        <pc:chgData name="Mari Powell" userId="S::mari.powell@uwtsd.ac.uk::a1b98dd7-29dc-4131-8e37-1423e6a9ecca" providerId="AD" clId="Web-{409217F7-148F-1C2C-5E89-022E17992DAE}" dt="2024-02-21T15:58:57.238" v="504" actId="1076"/>
        <pc:sldMkLst>
          <pc:docMk/>
          <pc:sldMk cId="1589119296" sldId="292"/>
        </pc:sldMkLst>
        <pc:spChg chg="mod">
          <ac:chgData name="Mari Powell" userId="S::mari.powell@uwtsd.ac.uk::a1b98dd7-29dc-4131-8e37-1423e6a9ecca" providerId="AD" clId="Web-{409217F7-148F-1C2C-5E89-022E17992DAE}" dt="2024-02-21T15:58:53.675" v="503" actId="1076"/>
          <ac:spMkLst>
            <pc:docMk/>
            <pc:sldMk cId="1589119296" sldId="292"/>
            <ac:spMk id="11" creationId="{86B81B42-604A-9481-4308-0182150F8550}"/>
          </ac:spMkLst>
        </pc:spChg>
        <pc:spChg chg="mod">
          <ac:chgData name="Mari Powell" userId="S::mari.powell@uwtsd.ac.uk::a1b98dd7-29dc-4131-8e37-1423e6a9ecca" providerId="AD" clId="Web-{409217F7-148F-1C2C-5E89-022E17992DAE}" dt="2024-02-21T15:58:57.238" v="504" actId="1076"/>
          <ac:spMkLst>
            <pc:docMk/>
            <pc:sldMk cId="1589119296" sldId="292"/>
            <ac:spMk id="13" creationId="{537FC222-13AC-FACE-D2B5-CE998CF36C39}"/>
          </ac:spMkLst>
        </pc:spChg>
        <pc:graphicFrameChg chg="mod">
          <ac:chgData name="Mari Powell" userId="S::mari.powell@uwtsd.ac.uk::a1b98dd7-29dc-4131-8e37-1423e6a9ecca" providerId="AD" clId="Web-{409217F7-148F-1C2C-5E89-022E17992DAE}" dt="2024-02-21T15:58:51.456" v="502" actId="1076"/>
          <ac:graphicFrameMkLst>
            <pc:docMk/>
            <pc:sldMk cId="1589119296" sldId="292"/>
            <ac:graphicFrameMk id="15" creationId="{8B666A60-48B0-F5CC-77D4-1826D5D1FFD8}"/>
          </ac:graphicFrameMkLst>
        </pc:graphicFrameChg>
      </pc:sldChg>
      <pc:sldChg chg="modSp add">
        <pc:chgData name="Mari Powell" userId="S::mari.powell@uwtsd.ac.uk::a1b98dd7-29dc-4131-8e37-1423e6a9ecca" providerId="AD" clId="Web-{409217F7-148F-1C2C-5E89-022E17992DAE}" dt="2024-02-21T14:45:49.742" v="232" actId="20577"/>
        <pc:sldMkLst>
          <pc:docMk/>
          <pc:sldMk cId="2297436078" sldId="293"/>
        </pc:sldMkLst>
        <pc:spChg chg="mod">
          <ac:chgData name="Mari Powell" userId="S::mari.powell@uwtsd.ac.uk::a1b98dd7-29dc-4131-8e37-1423e6a9ecca" providerId="AD" clId="Web-{409217F7-148F-1C2C-5E89-022E17992DAE}" dt="2024-02-21T14:45:01.226" v="209" actId="20577"/>
          <ac:spMkLst>
            <pc:docMk/>
            <pc:sldMk cId="2297436078" sldId="293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4:45:49.742" v="232" actId="20577"/>
          <ac:spMkLst>
            <pc:docMk/>
            <pc:sldMk cId="2297436078" sldId="293"/>
            <ac:spMk id="3" creationId="{0DB14274-4D34-E740-90ED-ABFA57FDB7C1}"/>
          </ac:spMkLst>
        </pc:spChg>
      </pc:sldChg>
      <pc:sldChg chg="add">
        <pc:chgData name="Mari Powell" userId="S::mari.powell@uwtsd.ac.uk::a1b98dd7-29dc-4131-8e37-1423e6a9ecca" providerId="AD" clId="Web-{409217F7-148F-1C2C-5E89-022E17992DAE}" dt="2024-02-21T15:57:49.642" v="500"/>
        <pc:sldMkLst>
          <pc:docMk/>
          <pc:sldMk cId="1613745561" sldId="294"/>
        </pc:sldMkLst>
      </pc:sldChg>
      <pc:sldChg chg="modSp add">
        <pc:chgData name="Mari Powell" userId="S::mari.powell@uwtsd.ac.uk::a1b98dd7-29dc-4131-8e37-1423e6a9ecca" providerId="AD" clId="Web-{409217F7-148F-1C2C-5E89-022E17992DAE}" dt="2024-02-21T14:46:03.446" v="252" actId="20577"/>
        <pc:sldMkLst>
          <pc:docMk/>
          <pc:sldMk cId="381117209" sldId="295"/>
        </pc:sldMkLst>
        <pc:spChg chg="mod">
          <ac:chgData name="Mari Powell" userId="S::mari.powell@uwtsd.ac.uk::a1b98dd7-29dc-4131-8e37-1423e6a9ecca" providerId="AD" clId="Web-{409217F7-148F-1C2C-5E89-022E17992DAE}" dt="2024-02-21T14:45:59.040" v="242" actId="20577"/>
          <ac:spMkLst>
            <pc:docMk/>
            <pc:sldMk cId="381117209" sldId="295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4:46:03.446" v="252" actId="20577"/>
          <ac:spMkLst>
            <pc:docMk/>
            <pc:sldMk cId="381117209" sldId="295"/>
            <ac:spMk id="3" creationId="{0DB14274-4D34-E740-90ED-ABFA57FDB7C1}"/>
          </ac:spMkLst>
        </pc:spChg>
      </pc:sldChg>
      <pc:sldChg chg="add">
        <pc:chgData name="Mari Powell" userId="S::mari.powell@uwtsd.ac.uk::a1b98dd7-29dc-4131-8e37-1423e6a9ecca" providerId="AD" clId="Web-{409217F7-148F-1C2C-5E89-022E17992DAE}" dt="2024-02-21T16:00:05.881" v="505"/>
        <pc:sldMkLst>
          <pc:docMk/>
          <pc:sldMk cId="3752372323" sldId="296"/>
        </pc:sldMkLst>
      </pc:sldChg>
      <pc:sldChg chg="modSp add">
        <pc:chgData name="Mari Powell" userId="S::mari.powell@uwtsd.ac.uk::a1b98dd7-29dc-4131-8e37-1423e6a9ecca" providerId="AD" clId="Web-{409217F7-148F-1C2C-5E89-022E17992DAE}" dt="2024-02-21T14:48:02.980" v="269" actId="1076"/>
        <pc:sldMkLst>
          <pc:docMk/>
          <pc:sldMk cId="1652939891" sldId="297"/>
        </pc:sldMkLst>
        <pc:spChg chg="mod">
          <ac:chgData name="Mari Powell" userId="S::mari.powell@uwtsd.ac.uk::a1b98dd7-29dc-4131-8e37-1423e6a9ecca" providerId="AD" clId="Web-{409217F7-148F-1C2C-5E89-022E17992DAE}" dt="2024-02-21T14:47:57.933" v="261" actId="20577"/>
          <ac:spMkLst>
            <pc:docMk/>
            <pc:sldMk cId="1652939891" sldId="297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4:48:02.980" v="269" actId="1076"/>
          <ac:spMkLst>
            <pc:docMk/>
            <pc:sldMk cId="1652939891" sldId="297"/>
            <ac:spMk id="3" creationId="{C54FE82F-4DA7-9443-B6BD-7A5C890D99C8}"/>
          </ac:spMkLst>
        </pc:spChg>
      </pc:sldChg>
      <pc:sldChg chg="add">
        <pc:chgData name="Mari Powell" userId="S::mari.powell@uwtsd.ac.uk::a1b98dd7-29dc-4131-8e37-1423e6a9ecca" providerId="AD" clId="Web-{409217F7-148F-1C2C-5E89-022E17992DAE}" dt="2024-02-21T16:14:53.945" v="508"/>
        <pc:sldMkLst>
          <pc:docMk/>
          <pc:sldMk cId="4217918715" sldId="298"/>
        </pc:sldMkLst>
      </pc:sldChg>
      <pc:sldChg chg="modSp add">
        <pc:chgData name="Mari Powell" userId="S::mari.powell@uwtsd.ac.uk::a1b98dd7-29dc-4131-8e37-1423e6a9ecca" providerId="AD" clId="Web-{409217F7-148F-1C2C-5E89-022E17992DAE}" dt="2024-02-21T14:48:27.449" v="281" actId="1076"/>
        <pc:sldMkLst>
          <pc:docMk/>
          <pc:sldMk cId="3368782029" sldId="299"/>
        </pc:sldMkLst>
        <pc:spChg chg="mod">
          <ac:chgData name="Mari Powell" userId="S::mari.powell@uwtsd.ac.uk::a1b98dd7-29dc-4131-8e37-1423e6a9ecca" providerId="AD" clId="Web-{409217F7-148F-1C2C-5E89-022E17992DAE}" dt="2024-02-21T14:48:17.809" v="273" actId="20577"/>
          <ac:spMkLst>
            <pc:docMk/>
            <pc:sldMk cId="3368782029" sldId="299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4:48:27.449" v="281" actId="1076"/>
          <ac:spMkLst>
            <pc:docMk/>
            <pc:sldMk cId="3368782029" sldId="299"/>
            <ac:spMk id="3" creationId="{C54FE82F-4DA7-9443-B6BD-7A5C890D99C8}"/>
          </ac:spMkLst>
        </pc:spChg>
      </pc:sldChg>
      <pc:sldChg chg="add">
        <pc:chgData name="Mari Powell" userId="S::mari.powell@uwtsd.ac.uk::a1b98dd7-29dc-4131-8e37-1423e6a9ecca" providerId="AD" clId="Web-{409217F7-148F-1C2C-5E89-022E17992DAE}" dt="2024-02-21T16:00:29.991" v="506"/>
        <pc:sldMkLst>
          <pc:docMk/>
          <pc:sldMk cId="2885183638" sldId="300"/>
        </pc:sldMkLst>
      </pc:sldChg>
      <pc:sldChg chg="modSp add">
        <pc:chgData name="Mari Powell" userId="S::mari.powell@uwtsd.ac.uk::a1b98dd7-29dc-4131-8e37-1423e6a9ecca" providerId="AD" clId="Web-{409217F7-148F-1C2C-5E89-022E17992DAE}" dt="2024-02-21T14:45:24.664" v="223" actId="20577"/>
        <pc:sldMkLst>
          <pc:docMk/>
          <pc:sldMk cId="4287152261" sldId="301"/>
        </pc:sldMkLst>
        <pc:spChg chg="mod">
          <ac:chgData name="Mari Powell" userId="S::mari.powell@uwtsd.ac.uk::a1b98dd7-29dc-4131-8e37-1423e6a9ecca" providerId="AD" clId="Web-{409217F7-148F-1C2C-5E89-022E17992DAE}" dt="2024-02-21T14:45:24.664" v="223" actId="20577"/>
          <ac:spMkLst>
            <pc:docMk/>
            <pc:sldMk cId="4287152261" sldId="301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4:45:11.632" v="217" actId="20577"/>
          <ac:spMkLst>
            <pc:docMk/>
            <pc:sldMk cId="4287152261" sldId="301"/>
            <ac:spMk id="3" creationId="{0DB14274-4D34-E740-90ED-ABFA57FDB7C1}"/>
          </ac:spMkLst>
        </pc:spChg>
      </pc:sldChg>
      <pc:sldChg chg="delSp modSp add mod setBg">
        <pc:chgData name="Mari Powell" userId="S::mari.powell@uwtsd.ac.uk::a1b98dd7-29dc-4131-8e37-1423e6a9ecca" providerId="AD" clId="Web-{409217F7-148F-1C2C-5E89-022E17992DAE}" dt="2024-02-21T14:58:03.698" v="373" actId="20577"/>
        <pc:sldMkLst>
          <pc:docMk/>
          <pc:sldMk cId="431106066" sldId="303"/>
        </pc:sldMkLst>
        <pc:spChg chg="mod">
          <ac:chgData name="Mari Powell" userId="S::mari.powell@uwtsd.ac.uk::a1b98dd7-29dc-4131-8e37-1423e6a9ecca" providerId="AD" clId="Web-{409217F7-148F-1C2C-5E89-022E17992DAE}" dt="2024-02-21T14:58:03.698" v="373" actId="20577"/>
          <ac:spMkLst>
            <pc:docMk/>
            <pc:sldMk cId="431106066" sldId="303"/>
            <ac:spMk id="2" creationId="{D1D69D0F-CAF7-F720-EC25-54B6098FFCBE}"/>
          </ac:spMkLst>
        </pc:spChg>
        <pc:spChg chg="del">
          <ac:chgData name="Mari Powell" userId="S::mari.powell@uwtsd.ac.uk::a1b98dd7-29dc-4131-8e37-1423e6a9ecca" providerId="AD" clId="Web-{409217F7-148F-1C2C-5E89-022E17992DAE}" dt="2024-02-21T14:38:43.482" v="199"/>
          <ac:spMkLst>
            <pc:docMk/>
            <pc:sldMk cId="431106066" sldId="303"/>
            <ac:spMk id="5" creationId="{BF2BB1B2-DD30-C719-3F69-9DEB37D1AB36}"/>
          </ac:spMkLst>
        </pc:spChg>
        <pc:picChg chg="del">
          <ac:chgData name="Mari Powell" userId="S::mari.powell@uwtsd.ac.uk::a1b98dd7-29dc-4131-8e37-1423e6a9ecca" providerId="AD" clId="Web-{409217F7-148F-1C2C-5E89-022E17992DAE}" dt="2024-02-21T14:38:45.357" v="200"/>
          <ac:picMkLst>
            <pc:docMk/>
            <pc:sldMk cId="431106066" sldId="303"/>
            <ac:picMk id="7" creationId="{91FCFEDE-8025-CA66-1067-2EE00067AADB}"/>
          </ac:picMkLst>
        </pc:picChg>
      </pc:sldChg>
      <pc:sldChg chg="delSp modSp add mod ord setBg">
        <pc:chgData name="Mari Powell" userId="S::mari.powell@uwtsd.ac.uk::a1b98dd7-29dc-4131-8e37-1423e6a9ecca" providerId="AD" clId="Web-{409217F7-148F-1C2C-5E89-022E17992DAE}" dt="2024-02-21T14:57:58.979" v="371" actId="20577"/>
        <pc:sldMkLst>
          <pc:docMk/>
          <pc:sldMk cId="4170777467" sldId="304"/>
        </pc:sldMkLst>
        <pc:spChg chg="mod">
          <ac:chgData name="Mari Powell" userId="S::mari.powell@uwtsd.ac.uk::a1b98dd7-29dc-4131-8e37-1423e6a9ecca" providerId="AD" clId="Web-{409217F7-148F-1C2C-5E89-022E17992DAE}" dt="2024-02-21T14:57:58.979" v="371" actId="20577"/>
          <ac:spMkLst>
            <pc:docMk/>
            <pc:sldMk cId="4170777467" sldId="304"/>
            <ac:spMk id="2" creationId="{D1D69D0F-CAF7-F720-EC25-54B6098FFCBE}"/>
          </ac:spMkLst>
        </pc:spChg>
        <pc:spChg chg="del">
          <ac:chgData name="Mari Powell" userId="S::mari.powell@uwtsd.ac.uk::a1b98dd7-29dc-4131-8e37-1423e6a9ecca" providerId="AD" clId="Web-{409217F7-148F-1C2C-5E89-022E17992DAE}" dt="2024-02-21T14:53:00.284" v="284"/>
          <ac:spMkLst>
            <pc:docMk/>
            <pc:sldMk cId="4170777467" sldId="304"/>
            <ac:spMk id="5" creationId="{BF2BB1B2-DD30-C719-3F69-9DEB37D1AB36}"/>
          </ac:spMkLst>
        </pc:spChg>
        <pc:picChg chg="del">
          <ac:chgData name="Mari Powell" userId="S::mari.powell@uwtsd.ac.uk::a1b98dd7-29dc-4131-8e37-1423e6a9ecca" providerId="AD" clId="Web-{409217F7-148F-1C2C-5E89-022E17992DAE}" dt="2024-02-21T14:53:02.159" v="285"/>
          <ac:picMkLst>
            <pc:docMk/>
            <pc:sldMk cId="4170777467" sldId="304"/>
            <ac:picMk id="7" creationId="{91FCFEDE-8025-CA66-1067-2EE00067AADB}"/>
          </ac:picMkLst>
        </pc:picChg>
      </pc:sldChg>
      <pc:sldChg chg="add del">
        <pc:chgData name="Mari Powell" userId="S::mari.powell@uwtsd.ac.uk::a1b98dd7-29dc-4131-8e37-1423e6a9ecca" providerId="AD" clId="Web-{409217F7-148F-1C2C-5E89-022E17992DAE}" dt="2024-02-21T15:32:28.024" v="387"/>
        <pc:sldMkLst>
          <pc:docMk/>
          <pc:sldMk cId="3293076585" sldId="307"/>
        </pc:sldMkLst>
      </pc:sldChg>
      <pc:sldChg chg="modSp add del">
        <pc:chgData name="Mari Powell" userId="S::mari.powell@uwtsd.ac.uk::a1b98dd7-29dc-4131-8e37-1423e6a9ecca" providerId="AD" clId="Web-{409217F7-148F-1C2C-5E89-022E17992DAE}" dt="2024-02-21T15:32:29.477" v="388"/>
        <pc:sldMkLst>
          <pc:docMk/>
          <pc:sldMk cId="421451284" sldId="309"/>
        </pc:sldMkLst>
        <pc:spChg chg="mod">
          <ac:chgData name="Mari Powell" userId="S::mari.powell@uwtsd.ac.uk::a1b98dd7-29dc-4131-8e37-1423e6a9ecca" providerId="AD" clId="Web-{409217F7-148F-1C2C-5E89-022E17992DAE}" dt="2024-02-21T15:31:30.303" v="380" actId="20577"/>
          <ac:spMkLst>
            <pc:docMk/>
            <pc:sldMk cId="421451284" sldId="309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5:31:45.522" v="385" actId="20577"/>
          <ac:spMkLst>
            <pc:docMk/>
            <pc:sldMk cId="421451284" sldId="309"/>
            <ac:spMk id="3" creationId="{0DB14274-4D34-E740-90ED-ABFA57FDB7C1}"/>
          </ac:spMkLst>
        </pc:spChg>
      </pc:sldChg>
      <pc:sldChg chg="modSp add">
        <pc:chgData name="Mari Powell" userId="S::mari.powell@uwtsd.ac.uk::a1b98dd7-29dc-4131-8e37-1423e6a9ecca" providerId="AD" clId="Web-{409217F7-148F-1C2C-5E89-022E17992DAE}" dt="2024-02-21T14:53:47.879" v="290" actId="20577"/>
        <pc:sldMkLst>
          <pc:docMk/>
          <pc:sldMk cId="2113426791" sldId="331"/>
        </pc:sldMkLst>
        <pc:spChg chg="mod">
          <ac:chgData name="Mari Powell" userId="S::mari.powell@uwtsd.ac.uk::a1b98dd7-29dc-4131-8e37-1423e6a9ecca" providerId="AD" clId="Web-{409217F7-148F-1C2C-5E89-022E17992DAE}" dt="2024-02-21T14:53:45.004" v="289" actId="20577"/>
          <ac:spMkLst>
            <pc:docMk/>
            <pc:sldMk cId="2113426791" sldId="331"/>
            <ac:spMk id="5" creationId="{650D85D7-895E-8647-8C42-C6B2EC641A63}"/>
          </ac:spMkLst>
        </pc:spChg>
        <pc:spChg chg="mod">
          <ac:chgData name="Mari Powell" userId="S::mari.powell@uwtsd.ac.uk::a1b98dd7-29dc-4131-8e37-1423e6a9ecca" providerId="AD" clId="Web-{409217F7-148F-1C2C-5E89-022E17992DAE}" dt="2024-02-21T14:53:47.879" v="290" actId="20577"/>
          <ac:spMkLst>
            <pc:docMk/>
            <pc:sldMk cId="2113426791" sldId="331"/>
            <ac:spMk id="6" creationId="{F27FC42C-86A9-6349-B5BC-C9B245807CFA}"/>
          </ac:spMkLst>
        </pc:spChg>
      </pc:sldChg>
      <pc:sldChg chg="delSp modSp add mod setBg">
        <pc:chgData name="Mari Powell" userId="S::mari.powell@uwtsd.ac.uk::a1b98dd7-29dc-4131-8e37-1423e6a9ecca" providerId="AD" clId="Web-{409217F7-148F-1C2C-5E89-022E17992DAE}" dt="2024-02-21T14:30:42.580" v="93"/>
        <pc:sldMkLst>
          <pc:docMk/>
          <pc:sldMk cId="4188152896" sldId="431"/>
        </pc:sldMkLst>
        <pc:spChg chg="del">
          <ac:chgData name="Mari Powell" userId="S::mari.powell@uwtsd.ac.uk::a1b98dd7-29dc-4131-8e37-1423e6a9ecca" providerId="AD" clId="Web-{409217F7-148F-1C2C-5E89-022E17992DAE}" dt="2024-02-21T14:30:29.845" v="88"/>
          <ac:spMkLst>
            <pc:docMk/>
            <pc:sldMk cId="4188152896" sldId="431"/>
            <ac:spMk id="5" creationId="{3390F264-F61D-944F-9E4F-01929ECF9A44}"/>
          </ac:spMkLst>
        </pc:spChg>
        <pc:picChg chg="mod">
          <ac:chgData name="Mari Powell" userId="S::mari.powell@uwtsd.ac.uk::a1b98dd7-29dc-4131-8e37-1423e6a9ecca" providerId="AD" clId="Web-{409217F7-148F-1C2C-5E89-022E17992DAE}" dt="2024-02-21T14:30:38.548" v="92" actId="1076"/>
          <ac:picMkLst>
            <pc:docMk/>
            <pc:sldMk cId="4188152896" sldId="431"/>
            <ac:picMk id="4" creationId="{989F2CAB-EEF7-7C49-A784-75C7351A0AB8}"/>
          </ac:picMkLst>
        </pc:picChg>
      </pc:sldChg>
      <pc:sldChg chg="addSp delSp modSp add mod setBg">
        <pc:chgData name="Mari Powell" userId="S::mari.powell@uwtsd.ac.uk::a1b98dd7-29dc-4131-8e37-1423e6a9ecca" providerId="AD" clId="Web-{409217F7-148F-1C2C-5E89-022E17992DAE}" dt="2024-02-21T14:56:03.445" v="329" actId="1076"/>
        <pc:sldMkLst>
          <pc:docMk/>
          <pc:sldMk cId="3763208915" sldId="1072"/>
        </pc:sldMkLst>
        <pc:spChg chg="del">
          <ac:chgData name="Mari Powell" userId="S::mari.powell@uwtsd.ac.uk::a1b98dd7-29dc-4131-8e37-1423e6a9ecca" providerId="AD" clId="Web-{409217F7-148F-1C2C-5E89-022E17992DAE}" dt="2024-02-21T14:54:49.521" v="292"/>
          <ac:spMkLst>
            <pc:docMk/>
            <pc:sldMk cId="3763208915" sldId="1072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409217F7-148F-1C2C-5E89-022E17992DAE}" dt="2024-02-21T14:56:03.445" v="329" actId="1076"/>
          <ac:spMkLst>
            <pc:docMk/>
            <pc:sldMk cId="3763208915" sldId="1072"/>
            <ac:spMk id="3" creationId="{00000000-0000-0000-0000-000000000000}"/>
          </ac:spMkLst>
        </pc:spChg>
        <pc:spChg chg="add del mod">
          <ac:chgData name="Mari Powell" userId="S::mari.powell@uwtsd.ac.uk::a1b98dd7-29dc-4131-8e37-1423e6a9ecca" providerId="AD" clId="Web-{409217F7-148F-1C2C-5E89-022E17992DAE}" dt="2024-02-21T14:54:52.787" v="293"/>
          <ac:spMkLst>
            <pc:docMk/>
            <pc:sldMk cId="3763208915" sldId="1072"/>
            <ac:spMk id="5" creationId="{25114492-86D5-F1F7-46ED-0A60EFD52920}"/>
          </ac:spMkLst>
        </pc:spChg>
        <pc:spChg chg="add mod">
          <ac:chgData name="Mari Powell" userId="S::mari.powell@uwtsd.ac.uk::a1b98dd7-29dc-4131-8e37-1423e6a9ecca" providerId="AD" clId="Web-{409217F7-148F-1C2C-5E89-022E17992DAE}" dt="2024-02-21T14:56:01.304" v="328" actId="1076"/>
          <ac:spMkLst>
            <pc:docMk/>
            <pc:sldMk cId="3763208915" sldId="1072"/>
            <ac:spMk id="7" creationId="{60E8E0D0-41AA-E949-B761-D4DD440CF147}"/>
          </ac:spMkLst>
        </pc:spChg>
      </pc:sldChg>
      <pc:sldChg chg="add del">
        <pc:chgData name="Mari Powell" userId="S::mari.powell@uwtsd.ac.uk::a1b98dd7-29dc-4131-8e37-1423e6a9ecca" providerId="AD" clId="Web-{409217F7-148F-1C2C-5E89-022E17992DAE}" dt="2024-02-21T15:37:24.628" v="432"/>
        <pc:sldMkLst>
          <pc:docMk/>
          <pc:sldMk cId="3876957467" sldId="1073"/>
        </pc:sldMkLst>
      </pc:sldChg>
      <pc:sldChg chg="modSp add mod setBg">
        <pc:chgData name="Mari Powell" userId="S::mari.powell@uwtsd.ac.uk::a1b98dd7-29dc-4131-8e37-1423e6a9ecca" providerId="AD" clId="Web-{409217F7-148F-1C2C-5E89-022E17992DAE}" dt="2024-02-21T14:25:40.088" v="77" actId="20577"/>
        <pc:sldMkLst>
          <pc:docMk/>
          <pc:sldMk cId="399874986" sldId="1110"/>
        </pc:sldMkLst>
        <pc:spChg chg="mod">
          <ac:chgData name="Mari Powell" userId="S::mari.powell@uwtsd.ac.uk::a1b98dd7-29dc-4131-8e37-1423e6a9ecca" providerId="AD" clId="Web-{409217F7-148F-1C2C-5E89-022E17992DAE}" dt="2024-02-21T14:25:36.556" v="75" actId="20577"/>
          <ac:spMkLst>
            <pc:docMk/>
            <pc:sldMk cId="399874986" sldId="1110"/>
            <ac:spMk id="5" creationId="{86F0B61D-F38C-5740-8755-C5F4C0207E9C}"/>
          </ac:spMkLst>
        </pc:spChg>
        <pc:spChg chg="mod">
          <ac:chgData name="Mari Powell" userId="S::mari.powell@uwtsd.ac.uk::a1b98dd7-29dc-4131-8e37-1423e6a9ecca" providerId="AD" clId="Web-{409217F7-148F-1C2C-5E89-022E17992DAE}" dt="2024-02-21T14:25:40.088" v="77" actId="20577"/>
          <ac:spMkLst>
            <pc:docMk/>
            <pc:sldMk cId="399874986" sldId="1110"/>
            <ac:spMk id="7" creationId="{07F1274E-A59E-5C4D-9635-83C9F1B7DA80}"/>
          </ac:spMkLst>
        </pc:spChg>
      </pc:sldChg>
      <pc:sldChg chg="modSp add mod setBg">
        <pc:chgData name="Mari Powell" userId="S::mari.powell@uwtsd.ac.uk::a1b98dd7-29dc-4131-8e37-1423e6a9ecca" providerId="AD" clId="Web-{409217F7-148F-1C2C-5E89-022E17992DAE}" dt="2024-02-21T14:25:32.056" v="73" actId="20577"/>
        <pc:sldMkLst>
          <pc:docMk/>
          <pc:sldMk cId="1515440523" sldId="1473"/>
        </pc:sldMkLst>
        <pc:spChg chg="mod">
          <ac:chgData name="Mari Powell" userId="S::mari.powell@uwtsd.ac.uk::a1b98dd7-29dc-4131-8e37-1423e6a9ecca" providerId="AD" clId="Web-{409217F7-148F-1C2C-5E89-022E17992DAE}" dt="2024-02-21T14:25:32.056" v="73" actId="20577"/>
          <ac:spMkLst>
            <pc:docMk/>
            <pc:sldMk cId="1515440523" sldId="1473"/>
            <ac:spMk id="8" creationId="{604C0858-5742-1B43-88DF-721F3B332645}"/>
          </ac:spMkLst>
        </pc:spChg>
      </pc:sldChg>
      <pc:sldChg chg="add ord">
        <pc:chgData name="Mari Powell" userId="S::mari.powell@uwtsd.ac.uk::a1b98dd7-29dc-4131-8e37-1423e6a9ecca" providerId="AD" clId="Web-{409217F7-148F-1C2C-5E89-022E17992DAE}" dt="2024-02-21T15:43:09.672" v="450"/>
        <pc:sldMkLst>
          <pc:docMk/>
          <pc:sldMk cId="3716350459" sldId="1600"/>
        </pc:sldMkLst>
      </pc:sldChg>
      <pc:sldChg chg="add">
        <pc:chgData name="Mari Powell" userId="S::mari.powell@uwtsd.ac.uk::a1b98dd7-29dc-4131-8e37-1423e6a9ecca" providerId="AD" clId="Web-{409217F7-148F-1C2C-5E89-022E17992DAE}" dt="2024-02-21T15:43:34.454" v="451"/>
        <pc:sldMkLst>
          <pc:docMk/>
          <pc:sldMk cId="439465188" sldId="1694"/>
        </pc:sldMkLst>
      </pc:sldChg>
      <pc:sldChg chg="add">
        <pc:chgData name="Mari Powell" userId="S::mari.powell@uwtsd.ac.uk::a1b98dd7-29dc-4131-8e37-1423e6a9ecca" providerId="AD" clId="Web-{409217F7-148F-1C2C-5E89-022E17992DAE}" dt="2024-02-21T14:23:33.210" v="63"/>
        <pc:sldMkLst>
          <pc:docMk/>
          <pc:sldMk cId="559287468" sldId="1709"/>
        </pc:sldMkLst>
      </pc:sldChg>
      <pc:sldChg chg="add">
        <pc:chgData name="Mari Powell" userId="S::mari.powell@uwtsd.ac.uk::a1b98dd7-29dc-4131-8e37-1423e6a9ecca" providerId="AD" clId="Web-{409217F7-148F-1C2C-5E89-022E17992DAE}" dt="2024-02-21T14:23:40.241" v="64"/>
        <pc:sldMkLst>
          <pc:docMk/>
          <pc:sldMk cId="351499236" sldId="1710"/>
        </pc:sldMkLst>
      </pc:sldChg>
      <pc:sldChg chg="add">
        <pc:chgData name="Mari Powell" userId="S::mari.powell@uwtsd.ac.uk::a1b98dd7-29dc-4131-8e37-1423e6a9ecca" providerId="AD" clId="Web-{409217F7-148F-1C2C-5E89-022E17992DAE}" dt="2024-02-21T14:33:10.239" v="142"/>
        <pc:sldMkLst>
          <pc:docMk/>
          <pc:sldMk cId="3772269831" sldId="1712"/>
        </pc:sldMkLst>
      </pc:sldChg>
      <pc:sldChg chg="modSp add">
        <pc:chgData name="Mari Powell" userId="S::mari.powell@uwtsd.ac.uk::a1b98dd7-29dc-4131-8e37-1423e6a9ecca" providerId="AD" clId="Web-{409217F7-148F-1C2C-5E89-022E17992DAE}" dt="2024-02-21T14:33:52.600" v="149" actId="20577"/>
        <pc:sldMkLst>
          <pc:docMk/>
          <pc:sldMk cId="792181835" sldId="1713"/>
        </pc:sldMkLst>
        <pc:spChg chg="mod">
          <ac:chgData name="Mari Powell" userId="S::mari.powell@uwtsd.ac.uk::a1b98dd7-29dc-4131-8e37-1423e6a9ecca" providerId="AD" clId="Web-{409217F7-148F-1C2C-5E89-022E17992DAE}" dt="2024-02-21T14:33:33.646" v="145" actId="20577"/>
          <ac:spMkLst>
            <pc:docMk/>
            <pc:sldMk cId="792181835" sldId="1713"/>
            <ac:spMk id="6" creationId="{436A799F-7D06-FC4E-9394-409A933F3472}"/>
          </ac:spMkLst>
        </pc:spChg>
        <pc:spChg chg="mod">
          <ac:chgData name="Mari Powell" userId="S::mari.powell@uwtsd.ac.uk::a1b98dd7-29dc-4131-8e37-1423e6a9ecca" providerId="AD" clId="Web-{409217F7-148F-1C2C-5E89-022E17992DAE}" dt="2024-02-21T14:33:52.600" v="149" actId="20577"/>
          <ac:spMkLst>
            <pc:docMk/>
            <pc:sldMk cId="792181835" sldId="1713"/>
            <ac:spMk id="7" creationId="{169E4B83-0A95-B946-9BD5-287BA93D85A0}"/>
          </ac:spMkLst>
        </pc:spChg>
      </pc:sldChg>
      <pc:sldChg chg="add">
        <pc:chgData name="Mari Powell" userId="S::mari.powell@uwtsd.ac.uk::a1b98dd7-29dc-4131-8e37-1423e6a9ecca" providerId="AD" clId="Web-{409217F7-148F-1C2C-5E89-022E17992DAE}" dt="2024-02-21T14:34:03.553" v="150"/>
        <pc:sldMkLst>
          <pc:docMk/>
          <pc:sldMk cId="1433956777" sldId="1714"/>
        </pc:sldMkLst>
      </pc:sldChg>
      <pc:sldChg chg="add">
        <pc:chgData name="Mari Powell" userId="S::mari.powell@uwtsd.ac.uk::a1b98dd7-29dc-4131-8e37-1423e6a9ecca" providerId="AD" clId="Web-{409217F7-148F-1C2C-5E89-022E17992DAE}" dt="2024-02-21T14:34:15.210" v="151"/>
        <pc:sldMkLst>
          <pc:docMk/>
          <pc:sldMk cId="2288133659" sldId="1715"/>
        </pc:sldMkLst>
      </pc:sldChg>
      <pc:sldChg chg="modSp add">
        <pc:chgData name="Mari Powell" userId="S::mari.powell@uwtsd.ac.uk::a1b98dd7-29dc-4131-8e37-1423e6a9ecca" providerId="AD" clId="Web-{409217F7-148F-1C2C-5E89-022E17992DAE}" dt="2024-02-21T15:42:36.999" v="448" actId="20577"/>
        <pc:sldMkLst>
          <pc:docMk/>
          <pc:sldMk cId="3161093676" sldId="1716"/>
        </pc:sldMkLst>
        <pc:spChg chg="mod">
          <ac:chgData name="Mari Powell" userId="S::mari.powell@uwtsd.ac.uk::a1b98dd7-29dc-4131-8e37-1423e6a9ecca" providerId="AD" clId="Web-{409217F7-148F-1C2C-5E89-022E17992DAE}" dt="2024-02-21T15:42:36.999" v="448" actId="20577"/>
          <ac:spMkLst>
            <pc:docMk/>
            <pc:sldMk cId="3161093676" sldId="1716"/>
            <ac:spMk id="3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409217F7-148F-1C2C-5E89-022E17992DAE}" dt="2024-02-21T15:35:27.796" v="398" actId="20577"/>
        <pc:sldMkLst>
          <pc:docMk/>
          <pc:sldMk cId="3345411918" sldId="1723"/>
        </pc:sldMkLst>
        <pc:spChg chg="mod">
          <ac:chgData name="Mari Powell" userId="S::mari.powell@uwtsd.ac.uk::a1b98dd7-29dc-4131-8e37-1423e6a9ecca" providerId="AD" clId="Web-{409217F7-148F-1C2C-5E89-022E17992DAE}" dt="2024-02-21T15:35:23.718" v="396" actId="20577"/>
          <ac:spMkLst>
            <pc:docMk/>
            <pc:sldMk cId="3345411918" sldId="1723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5:35:27.796" v="398" actId="20577"/>
          <ac:spMkLst>
            <pc:docMk/>
            <pc:sldMk cId="3345411918" sldId="1723"/>
            <ac:spMk id="3" creationId="{3AADCABF-9E23-2749-B242-B075996F5B8E}"/>
          </ac:spMkLst>
        </pc:spChg>
      </pc:sldChg>
      <pc:sldChg chg="modSp add">
        <pc:chgData name="Mari Powell" userId="S::mari.powell@uwtsd.ac.uk::a1b98dd7-29dc-4131-8e37-1423e6a9ecca" providerId="AD" clId="Web-{409217F7-148F-1C2C-5E89-022E17992DAE}" dt="2024-02-21T15:35:34.734" v="401" actId="20577"/>
        <pc:sldMkLst>
          <pc:docMk/>
          <pc:sldMk cId="3018347190" sldId="1724"/>
        </pc:sldMkLst>
        <pc:spChg chg="mod">
          <ac:chgData name="Mari Powell" userId="S::mari.powell@uwtsd.ac.uk::a1b98dd7-29dc-4131-8e37-1423e6a9ecca" providerId="AD" clId="Web-{409217F7-148F-1C2C-5E89-022E17992DAE}" dt="2024-02-21T15:35:31.624" v="400" actId="20577"/>
          <ac:spMkLst>
            <pc:docMk/>
            <pc:sldMk cId="3018347190" sldId="1724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5:35:34.734" v="401" actId="20577"/>
          <ac:spMkLst>
            <pc:docMk/>
            <pc:sldMk cId="3018347190" sldId="1724"/>
            <ac:spMk id="3" creationId="{19D5A41D-D6E4-DC4F-8A6B-B345D17D031D}"/>
          </ac:spMkLst>
        </pc:spChg>
      </pc:sldChg>
      <pc:sldChg chg="modSp add">
        <pc:chgData name="Mari Powell" userId="S::mari.powell@uwtsd.ac.uk::a1b98dd7-29dc-4131-8e37-1423e6a9ecca" providerId="AD" clId="Web-{409217F7-148F-1C2C-5E89-022E17992DAE}" dt="2024-02-21T15:35:41.390" v="404" actId="20577"/>
        <pc:sldMkLst>
          <pc:docMk/>
          <pc:sldMk cId="586532549" sldId="1725"/>
        </pc:sldMkLst>
        <pc:spChg chg="mod">
          <ac:chgData name="Mari Powell" userId="S::mari.powell@uwtsd.ac.uk::a1b98dd7-29dc-4131-8e37-1423e6a9ecca" providerId="AD" clId="Web-{409217F7-148F-1C2C-5E89-022E17992DAE}" dt="2024-02-21T15:35:38.593" v="403" actId="20577"/>
          <ac:spMkLst>
            <pc:docMk/>
            <pc:sldMk cId="586532549" sldId="1725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5:35:41.390" v="404" actId="20577"/>
          <ac:spMkLst>
            <pc:docMk/>
            <pc:sldMk cId="586532549" sldId="1725"/>
            <ac:spMk id="3" creationId="{3B07AE61-3FFB-5541-A901-BA84D0ED7E68}"/>
          </ac:spMkLst>
        </pc:spChg>
      </pc:sldChg>
      <pc:sldChg chg="modSp add">
        <pc:chgData name="Mari Powell" userId="S::mari.powell@uwtsd.ac.uk::a1b98dd7-29dc-4131-8e37-1423e6a9ecca" providerId="AD" clId="Web-{409217F7-148F-1C2C-5E89-022E17992DAE}" dt="2024-02-21T15:35:48.375" v="407" actId="20577"/>
        <pc:sldMkLst>
          <pc:docMk/>
          <pc:sldMk cId="35162699" sldId="1726"/>
        </pc:sldMkLst>
        <pc:spChg chg="mod">
          <ac:chgData name="Mari Powell" userId="S::mari.powell@uwtsd.ac.uk::a1b98dd7-29dc-4131-8e37-1423e6a9ecca" providerId="AD" clId="Web-{409217F7-148F-1C2C-5E89-022E17992DAE}" dt="2024-02-21T15:35:45.328" v="406" actId="20577"/>
          <ac:spMkLst>
            <pc:docMk/>
            <pc:sldMk cId="35162699" sldId="1726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5:35:48.375" v="407" actId="20577"/>
          <ac:spMkLst>
            <pc:docMk/>
            <pc:sldMk cId="35162699" sldId="1726"/>
            <ac:spMk id="3" creationId="{D562F1CA-B6DE-A443-A8FB-8939AD82C0DE}"/>
          </ac:spMkLst>
        </pc:spChg>
      </pc:sldChg>
      <pc:sldChg chg="modSp add">
        <pc:chgData name="Mari Powell" userId="S::mari.powell@uwtsd.ac.uk::a1b98dd7-29dc-4131-8e37-1423e6a9ecca" providerId="AD" clId="Web-{409217F7-148F-1C2C-5E89-022E17992DAE}" dt="2024-02-21T15:36:04.829" v="415" actId="20577"/>
        <pc:sldMkLst>
          <pc:docMk/>
          <pc:sldMk cId="230853942" sldId="1727"/>
        </pc:sldMkLst>
        <pc:spChg chg="mod">
          <ac:chgData name="Mari Powell" userId="S::mari.powell@uwtsd.ac.uk::a1b98dd7-29dc-4131-8e37-1423e6a9ecca" providerId="AD" clId="Web-{409217F7-148F-1C2C-5E89-022E17992DAE}" dt="2024-02-21T15:36:01.579" v="414" actId="20577"/>
          <ac:spMkLst>
            <pc:docMk/>
            <pc:sldMk cId="230853942" sldId="1727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5:36:04.829" v="415" actId="20577"/>
          <ac:spMkLst>
            <pc:docMk/>
            <pc:sldMk cId="230853942" sldId="1727"/>
            <ac:spMk id="3" creationId="{2A7A52AD-648C-6B48-9140-C0D08679256E}"/>
          </ac:spMkLst>
        </pc:spChg>
      </pc:sldChg>
      <pc:sldChg chg="modSp add">
        <pc:chgData name="Mari Powell" userId="S::mari.powell@uwtsd.ac.uk::a1b98dd7-29dc-4131-8e37-1423e6a9ecca" providerId="AD" clId="Web-{409217F7-148F-1C2C-5E89-022E17992DAE}" dt="2024-02-21T15:36:12.891" v="419" actId="20577"/>
        <pc:sldMkLst>
          <pc:docMk/>
          <pc:sldMk cId="3501111682" sldId="1728"/>
        </pc:sldMkLst>
        <pc:spChg chg="mod">
          <ac:chgData name="Mari Powell" userId="S::mari.powell@uwtsd.ac.uk::a1b98dd7-29dc-4131-8e37-1423e6a9ecca" providerId="AD" clId="Web-{409217F7-148F-1C2C-5E89-022E17992DAE}" dt="2024-02-21T15:36:08.579" v="417" actId="20577"/>
          <ac:spMkLst>
            <pc:docMk/>
            <pc:sldMk cId="3501111682" sldId="1728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5:36:12.891" v="419" actId="20577"/>
          <ac:spMkLst>
            <pc:docMk/>
            <pc:sldMk cId="3501111682" sldId="1728"/>
            <ac:spMk id="3" creationId="{DEE9E497-31E3-6948-A4A5-2130DACB6943}"/>
          </ac:spMkLst>
        </pc:spChg>
      </pc:sldChg>
      <pc:sldChg chg="delSp modSp add mod setBg">
        <pc:chgData name="Mari Powell" userId="S::mari.powell@uwtsd.ac.uk::a1b98dd7-29dc-4131-8e37-1423e6a9ecca" providerId="AD" clId="Web-{409217F7-148F-1C2C-5E89-022E17992DAE}" dt="2024-02-21T14:32:49.255" v="141" actId="20577"/>
        <pc:sldMkLst>
          <pc:docMk/>
          <pc:sldMk cId="1513573569" sldId="1749"/>
        </pc:sldMkLst>
        <pc:spChg chg="mod">
          <ac:chgData name="Mari Powell" userId="S::mari.powell@uwtsd.ac.uk::a1b98dd7-29dc-4131-8e37-1423e6a9ecca" providerId="AD" clId="Web-{409217F7-148F-1C2C-5E89-022E17992DAE}" dt="2024-02-21T14:31:53.956" v="118" actId="1076"/>
          <ac:spMkLst>
            <pc:docMk/>
            <pc:sldMk cId="1513573569" sldId="1749"/>
            <ac:spMk id="2" creationId="{43EEF380-049A-4142-9DDA-1B61265D7957}"/>
          </ac:spMkLst>
        </pc:spChg>
        <pc:spChg chg="mod">
          <ac:chgData name="Mari Powell" userId="S::mari.powell@uwtsd.ac.uk::a1b98dd7-29dc-4131-8e37-1423e6a9ecca" providerId="AD" clId="Web-{409217F7-148F-1C2C-5E89-022E17992DAE}" dt="2024-02-21T14:32:49.255" v="141" actId="20577"/>
          <ac:spMkLst>
            <pc:docMk/>
            <pc:sldMk cId="1513573569" sldId="1749"/>
            <ac:spMk id="3" creationId="{75B783FD-7903-3B41-A0BF-1770252F343D}"/>
          </ac:spMkLst>
        </pc:spChg>
        <pc:picChg chg="del">
          <ac:chgData name="Mari Powell" userId="S::mari.powell@uwtsd.ac.uk::a1b98dd7-29dc-4131-8e37-1423e6a9ecca" providerId="AD" clId="Web-{409217F7-148F-1C2C-5E89-022E17992DAE}" dt="2024-02-21T14:31:13.330" v="96"/>
          <ac:picMkLst>
            <pc:docMk/>
            <pc:sldMk cId="1513573569" sldId="1749"/>
            <ac:picMk id="5" creationId="{C261AAA0-2591-C94A-B084-2333097CF856}"/>
          </ac:picMkLst>
        </pc:picChg>
      </pc:sldChg>
      <pc:sldChg chg="add del">
        <pc:chgData name="Mari Powell" userId="S::mari.powell@uwtsd.ac.uk::a1b98dd7-29dc-4131-8e37-1423e6a9ecca" providerId="AD" clId="Web-{409217F7-148F-1C2C-5E89-022E17992DAE}" dt="2024-02-21T14:36:28.588" v="189"/>
        <pc:sldMkLst>
          <pc:docMk/>
          <pc:sldMk cId="3197221790" sldId="1750"/>
        </pc:sldMkLst>
      </pc:sldChg>
      <pc:sldChg chg="modSp add">
        <pc:chgData name="Mari Powell" userId="S::mari.powell@uwtsd.ac.uk::a1b98dd7-29dc-4131-8e37-1423e6a9ecca" providerId="AD" clId="Web-{409217F7-148F-1C2C-5E89-022E17992DAE}" dt="2024-02-21T15:35:57.422" v="412" actId="20577"/>
        <pc:sldMkLst>
          <pc:docMk/>
          <pc:sldMk cId="1126296590" sldId="1760"/>
        </pc:sldMkLst>
        <pc:spChg chg="mod">
          <ac:chgData name="Mari Powell" userId="S::mari.powell@uwtsd.ac.uk::a1b98dd7-29dc-4131-8e37-1423e6a9ecca" providerId="AD" clId="Web-{409217F7-148F-1C2C-5E89-022E17992DAE}" dt="2024-02-21T15:35:52.453" v="409" actId="20577"/>
          <ac:spMkLst>
            <pc:docMk/>
            <pc:sldMk cId="1126296590" sldId="1760"/>
            <ac:spMk id="2" creationId="{01C3450C-F66E-1646-898A-98CCBD6F84C4}"/>
          </ac:spMkLst>
        </pc:spChg>
        <pc:spChg chg="mod">
          <ac:chgData name="Mari Powell" userId="S::mari.powell@uwtsd.ac.uk::a1b98dd7-29dc-4131-8e37-1423e6a9ecca" providerId="AD" clId="Web-{409217F7-148F-1C2C-5E89-022E17992DAE}" dt="2024-02-21T15:35:57.422" v="412" actId="20577"/>
          <ac:spMkLst>
            <pc:docMk/>
            <pc:sldMk cId="1126296590" sldId="1760"/>
            <ac:spMk id="3" creationId="{A2F706D5-B561-5A4A-96D1-D295BE94521B}"/>
          </ac:spMkLst>
        </pc:spChg>
      </pc:sldChg>
      <pc:sldChg chg="add">
        <pc:chgData name="Mari Powell" userId="S::mari.powell@uwtsd.ac.uk::a1b98dd7-29dc-4131-8e37-1423e6a9ecca" providerId="AD" clId="Web-{409217F7-148F-1C2C-5E89-022E17992DAE}" dt="2024-02-21T15:38:18.146" v="433"/>
        <pc:sldMkLst>
          <pc:docMk/>
          <pc:sldMk cId="3088186971" sldId="1761"/>
        </pc:sldMkLst>
      </pc:sldChg>
      <pc:sldChg chg="add">
        <pc:chgData name="Mari Powell" userId="S::mari.powell@uwtsd.ac.uk::a1b98dd7-29dc-4131-8e37-1423e6a9ecca" providerId="AD" clId="Web-{409217F7-148F-1C2C-5E89-022E17992DAE}" dt="2024-02-21T15:38:27.850" v="434"/>
        <pc:sldMkLst>
          <pc:docMk/>
          <pc:sldMk cId="2239775593" sldId="1762"/>
        </pc:sldMkLst>
      </pc:sldChg>
      <pc:sldChg chg="add">
        <pc:chgData name="Mari Powell" userId="S::mari.powell@uwtsd.ac.uk::a1b98dd7-29dc-4131-8e37-1423e6a9ecca" providerId="AD" clId="Web-{409217F7-148F-1C2C-5E89-022E17992DAE}" dt="2024-02-21T15:38:47.116" v="435"/>
        <pc:sldMkLst>
          <pc:docMk/>
          <pc:sldMk cId="2738345955" sldId="1763"/>
        </pc:sldMkLst>
      </pc:sldChg>
      <pc:sldChg chg="add">
        <pc:chgData name="Mari Powell" userId="S::mari.powell@uwtsd.ac.uk::a1b98dd7-29dc-4131-8e37-1423e6a9ecca" providerId="AD" clId="Web-{409217F7-148F-1C2C-5E89-022E17992DAE}" dt="2024-02-21T15:38:56.507" v="436"/>
        <pc:sldMkLst>
          <pc:docMk/>
          <pc:sldMk cId="3014244033" sldId="1764"/>
        </pc:sldMkLst>
      </pc:sldChg>
      <pc:sldChg chg="modSp add mod setBg">
        <pc:chgData name="Mari Powell" userId="S::mari.powell@uwtsd.ac.uk::a1b98dd7-29dc-4131-8e37-1423e6a9ecca" providerId="AD" clId="Web-{409217F7-148F-1C2C-5E89-022E17992DAE}" dt="2024-02-21T14:25:53.963" v="82"/>
        <pc:sldMkLst>
          <pc:docMk/>
          <pc:sldMk cId="1872526366" sldId="1772"/>
        </pc:sldMkLst>
        <pc:spChg chg="mod">
          <ac:chgData name="Mari Powell" userId="S::mari.powell@uwtsd.ac.uk::a1b98dd7-29dc-4131-8e37-1423e6a9ecca" providerId="AD" clId="Web-{409217F7-148F-1C2C-5E89-022E17992DAE}" dt="2024-02-21T14:25:44.010" v="79" actId="20577"/>
          <ac:spMkLst>
            <pc:docMk/>
            <pc:sldMk cId="1872526366" sldId="1772"/>
            <ac:spMk id="5" creationId="{86F0B61D-F38C-5740-8755-C5F4C0207E9C}"/>
          </ac:spMkLst>
        </pc:spChg>
        <pc:spChg chg="mod">
          <ac:chgData name="Mari Powell" userId="S::mari.powell@uwtsd.ac.uk::a1b98dd7-29dc-4131-8e37-1423e6a9ecca" providerId="AD" clId="Web-{409217F7-148F-1C2C-5E89-022E17992DAE}" dt="2024-02-21T14:25:53.026" v="81" actId="20577"/>
          <ac:spMkLst>
            <pc:docMk/>
            <pc:sldMk cId="1872526366" sldId="1772"/>
            <ac:spMk id="7" creationId="{07F1274E-A59E-5C4D-9635-83C9F1B7DA80}"/>
          </ac:spMkLst>
        </pc:spChg>
      </pc:sldChg>
      <pc:sldChg chg="delSp modSp new del">
        <pc:chgData name="Mari Powell" userId="S::mari.powell@uwtsd.ac.uk::a1b98dd7-29dc-4131-8e37-1423e6a9ecca" providerId="AD" clId="Web-{409217F7-148F-1C2C-5E89-022E17992DAE}" dt="2024-02-21T15:44:16.534" v="452"/>
        <pc:sldMkLst>
          <pc:docMk/>
          <pc:sldMk cId="2881128545" sldId="1773"/>
        </pc:sldMkLst>
        <pc:spChg chg="del">
          <ac:chgData name="Mari Powell" userId="S::mari.powell@uwtsd.ac.uk::a1b98dd7-29dc-4131-8e37-1423e6a9ecca" providerId="AD" clId="Web-{409217F7-148F-1C2C-5E89-022E17992DAE}" dt="2024-02-21T14:29:50.844" v="86"/>
          <ac:spMkLst>
            <pc:docMk/>
            <pc:sldMk cId="2881128545" sldId="1773"/>
            <ac:spMk id="2" creationId="{1FC3B057-D4E4-4E25-B0B3-32DA32C69230}"/>
          </ac:spMkLst>
        </pc:spChg>
        <pc:spChg chg="del mod">
          <ac:chgData name="Mari Powell" userId="S::mari.powell@uwtsd.ac.uk::a1b98dd7-29dc-4131-8e37-1423e6a9ecca" providerId="AD" clId="Web-{409217F7-148F-1C2C-5E89-022E17992DAE}" dt="2024-02-21T14:29:49" v="85"/>
          <ac:spMkLst>
            <pc:docMk/>
            <pc:sldMk cId="2881128545" sldId="1773"/>
            <ac:spMk id="3" creationId="{B8FCF752-30DF-BF2C-76F4-0D2DDCA1DDA1}"/>
          </ac:spMkLst>
        </pc:spChg>
      </pc:sldChg>
      <pc:sldChg chg="addSp delSp modSp add replId">
        <pc:chgData name="Mari Powell" userId="S::mari.powell@uwtsd.ac.uk::a1b98dd7-29dc-4131-8e37-1423e6a9ecca" providerId="AD" clId="Web-{409217F7-148F-1C2C-5E89-022E17992DAE}" dt="2024-02-21T14:37:43.746" v="197" actId="1076"/>
        <pc:sldMkLst>
          <pc:docMk/>
          <pc:sldMk cId="2739115318" sldId="1774"/>
        </pc:sldMkLst>
        <pc:spChg chg="mod">
          <ac:chgData name="Mari Powell" userId="S::mari.powell@uwtsd.ac.uk::a1b98dd7-29dc-4131-8e37-1423e6a9ecca" providerId="AD" clId="Web-{409217F7-148F-1C2C-5E89-022E17992DAE}" dt="2024-02-21T14:35:38.556" v="162" actId="20577"/>
          <ac:spMkLst>
            <pc:docMk/>
            <pc:sldMk cId="2739115318" sldId="1774"/>
            <ac:spMk id="2" creationId="{43EEF380-049A-4142-9DDA-1B61265D7957}"/>
          </ac:spMkLst>
        </pc:spChg>
        <pc:spChg chg="del mod">
          <ac:chgData name="Mari Powell" userId="S::mari.powell@uwtsd.ac.uk::a1b98dd7-29dc-4131-8e37-1423e6a9ecca" providerId="AD" clId="Web-{409217F7-148F-1C2C-5E89-022E17992DAE}" dt="2024-02-21T14:37:23.527" v="192"/>
          <ac:spMkLst>
            <pc:docMk/>
            <pc:sldMk cId="2739115318" sldId="1774"/>
            <ac:spMk id="3" creationId="{75B783FD-7903-3B41-A0BF-1770252F343D}"/>
          </ac:spMkLst>
        </pc:spChg>
        <pc:spChg chg="add del mod">
          <ac:chgData name="Mari Powell" userId="S::mari.powell@uwtsd.ac.uk::a1b98dd7-29dc-4131-8e37-1423e6a9ecca" providerId="AD" clId="Web-{409217F7-148F-1C2C-5E89-022E17992DAE}" dt="2024-02-21T14:37:40.184" v="196"/>
          <ac:spMkLst>
            <pc:docMk/>
            <pc:sldMk cId="2739115318" sldId="1774"/>
            <ac:spMk id="5" creationId="{D008D5F6-9311-C1E4-57E1-F9CA5C36EBA2}"/>
          </ac:spMkLst>
        </pc:spChg>
        <pc:spChg chg="add mod">
          <ac:chgData name="Mari Powell" userId="S::mari.powell@uwtsd.ac.uk::a1b98dd7-29dc-4131-8e37-1423e6a9ecca" providerId="AD" clId="Web-{409217F7-148F-1C2C-5E89-022E17992DAE}" dt="2024-02-21T14:37:43.746" v="197" actId="1076"/>
          <ac:spMkLst>
            <pc:docMk/>
            <pc:sldMk cId="2739115318" sldId="1774"/>
            <ac:spMk id="6" creationId="{75B783FD-7903-3B41-A0BF-1770252F343D}"/>
          </ac:spMkLst>
        </pc:spChg>
      </pc:sldChg>
      <pc:sldChg chg="add replId">
        <pc:chgData name="Mari Powell" userId="S::mari.powell@uwtsd.ac.uk::a1b98dd7-29dc-4131-8e37-1423e6a9ecca" providerId="AD" clId="Web-{409217F7-148F-1C2C-5E89-022E17992DAE}" dt="2024-02-21T14:47:32.292" v="254"/>
        <pc:sldMkLst>
          <pc:docMk/>
          <pc:sldMk cId="1077102766" sldId="1775"/>
        </pc:sldMkLst>
      </pc:sldChg>
      <pc:sldChg chg="addSp delSp modSp add replId">
        <pc:chgData name="Mari Powell" userId="S::mari.powell@uwtsd.ac.uk::a1b98dd7-29dc-4131-8e37-1423e6a9ecca" providerId="AD" clId="Web-{409217F7-148F-1C2C-5E89-022E17992DAE}" dt="2024-02-21T15:37:22.878" v="431" actId="1076"/>
        <pc:sldMkLst>
          <pc:docMk/>
          <pc:sldMk cId="1396253357" sldId="1776"/>
        </pc:sldMkLst>
        <pc:spChg chg="del">
          <ac:chgData name="Mari Powell" userId="S::mari.powell@uwtsd.ac.uk::a1b98dd7-29dc-4131-8e37-1423e6a9ecca" providerId="AD" clId="Web-{409217F7-148F-1C2C-5E89-022E17992DAE}" dt="2024-02-21T15:37:00.424" v="424"/>
          <ac:spMkLst>
            <pc:docMk/>
            <pc:sldMk cId="1396253357" sldId="1776"/>
            <ac:spMk id="3" creationId="{00000000-0000-0000-0000-000000000000}"/>
          </ac:spMkLst>
        </pc:spChg>
        <pc:spChg chg="add del mod">
          <ac:chgData name="Mari Powell" userId="S::mari.powell@uwtsd.ac.uk::a1b98dd7-29dc-4131-8e37-1423e6a9ecca" providerId="AD" clId="Web-{409217F7-148F-1C2C-5E89-022E17992DAE}" dt="2024-02-21T15:37:08.050" v="425"/>
          <ac:spMkLst>
            <pc:docMk/>
            <pc:sldMk cId="1396253357" sldId="1776"/>
            <ac:spMk id="4" creationId="{80A009A8-27D1-4BD2-50B8-F4F39A72C4B1}"/>
          </ac:spMkLst>
        </pc:spChg>
        <pc:spChg chg="add mod">
          <ac:chgData name="Mari Powell" userId="S::mari.powell@uwtsd.ac.uk::a1b98dd7-29dc-4131-8e37-1423e6a9ecca" providerId="AD" clId="Web-{409217F7-148F-1C2C-5E89-022E17992DAE}" dt="2024-02-21T15:37:22.878" v="431" actId="1076"/>
          <ac:spMkLst>
            <pc:docMk/>
            <pc:sldMk cId="1396253357" sldId="1776"/>
            <ac:spMk id="6" creationId="{1C521067-8B9D-4638-3C3F-DB980DD61A8D}"/>
          </ac:spMkLst>
        </pc:spChg>
        <pc:spChg chg="del mod">
          <ac:chgData name="Mari Powell" userId="S::mari.powell@uwtsd.ac.uk::a1b98dd7-29dc-4131-8e37-1423e6a9ecca" providerId="AD" clId="Web-{409217F7-148F-1C2C-5E89-022E17992DAE}" dt="2024-02-21T15:36:58.831" v="423"/>
          <ac:spMkLst>
            <pc:docMk/>
            <pc:sldMk cId="1396253357" sldId="1776"/>
            <ac:spMk id="7" creationId="{60E8E0D0-41AA-E949-B761-D4DD440CF147}"/>
          </ac:spMkLst>
        </pc:spChg>
      </pc:sldChg>
      <pc:sldChg chg="delSp modSp add mod setBg">
        <pc:chgData name="Mari Powell" userId="S::mari.powell@uwtsd.ac.uk::a1b98dd7-29dc-4131-8e37-1423e6a9ecca" providerId="AD" clId="Web-{409217F7-148F-1C2C-5E89-022E17992DAE}" dt="2024-02-21T15:51:36.034" v="459"/>
        <pc:sldMkLst>
          <pc:docMk/>
          <pc:sldMk cId="2865790382" sldId="1777"/>
        </pc:sldMkLst>
        <pc:spChg chg="del">
          <ac:chgData name="Mari Powell" userId="S::mari.powell@uwtsd.ac.uk::a1b98dd7-29dc-4131-8e37-1423e6a9ecca" providerId="AD" clId="Web-{409217F7-148F-1C2C-5E89-022E17992DAE}" dt="2024-02-21T15:51:16.831" v="454"/>
          <ac:spMkLst>
            <pc:docMk/>
            <pc:sldMk cId="2865790382" sldId="1777"/>
            <ac:spMk id="14" creationId="{1CDF08E5-85D5-B60D-A2AB-9D2B898690F9}"/>
          </ac:spMkLst>
        </pc:spChg>
        <pc:spChg chg="mod">
          <ac:chgData name="Mari Powell" userId="S::mari.powell@uwtsd.ac.uk::a1b98dd7-29dc-4131-8e37-1423e6a9ecca" providerId="AD" clId="Web-{409217F7-148F-1C2C-5E89-022E17992DAE}" dt="2024-02-21T15:51:30.940" v="458" actId="1076"/>
          <ac:spMkLst>
            <pc:docMk/>
            <pc:sldMk cId="2865790382" sldId="1777"/>
            <ac:spMk id="42" creationId="{C7B299FF-DA86-3F19-E6FD-25339DA826E3}"/>
          </ac:spMkLst>
        </pc:spChg>
        <pc:grpChg chg="mod">
          <ac:chgData name="Mari Powell" userId="S::mari.powell@uwtsd.ac.uk::a1b98dd7-29dc-4131-8e37-1423e6a9ecca" providerId="AD" clId="Web-{409217F7-148F-1C2C-5E89-022E17992DAE}" dt="2024-02-21T15:51:26.034" v="457" actId="1076"/>
          <ac:grpSpMkLst>
            <pc:docMk/>
            <pc:sldMk cId="2865790382" sldId="1777"/>
            <ac:grpSpMk id="5" creationId="{00000000-0000-0000-0000-000000000000}"/>
          </ac:grpSpMkLst>
        </pc:grpChg>
        <pc:picChg chg="del">
          <ac:chgData name="Mari Powell" userId="S::mari.powell@uwtsd.ac.uk::a1b98dd7-29dc-4131-8e37-1423e6a9ecca" providerId="AD" clId="Web-{409217F7-148F-1C2C-5E89-022E17992DAE}" dt="2024-02-21T15:51:18.737" v="455"/>
          <ac:picMkLst>
            <pc:docMk/>
            <pc:sldMk cId="2865790382" sldId="1777"/>
            <ac:picMk id="16" creationId="{A7075832-7977-279E-3AF9-D0208FFACD03}"/>
          </ac:picMkLst>
        </pc:picChg>
      </pc:sldChg>
      <pc:sldChg chg="delSp modSp add mod ord setBg">
        <pc:chgData name="Mari Powell" userId="S::mari.powell@uwtsd.ac.uk::a1b98dd7-29dc-4131-8e37-1423e6a9ecca" providerId="AD" clId="Web-{409217F7-148F-1C2C-5E89-022E17992DAE}" dt="2024-02-21T15:53:23.085" v="473"/>
        <pc:sldMkLst>
          <pc:docMk/>
          <pc:sldMk cId="3973299277" sldId="1778"/>
        </pc:sldMkLst>
        <pc:spChg chg="del">
          <ac:chgData name="Mari Powell" userId="S::mari.powell@uwtsd.ac.uk::a1b98dd7-29dc-4131-8e37-1423e6a9ecca" providerId="AD" clId="Web-{409217F7-148F-1C2C-5E89-022E17992DAE}" dt="2024-02-21T15:53:15.491" v="472"/>
          <ac:spMkLst>
            <pc:docMk/>
            <pc:sldMk cId="3973299277" sldId="1778"/>
            <ac:spMk id="7" creationId="{00000000-0000-0000-0000-000000000000}"/>
          </ac:spMkLst>
        </pc:spChg>
        <pc:spChg chg="mod">
          <ac:chgData name="Mari Powell" userId="S::mari.powell@uwtsd.ac.uk::a1b98dd7-29dc-4131-8e37-1423e6a9ecca" providerId="AD" clId="Web-{409217F7-148F-1C2C-5E89-022E17992DAE}" dt="2024-02-21T15:53:11.397" v="470" actId="1076"/>
          <ac:spMkLst>
            <pc:docMk/>
            <pc:sldMk cId="3973299277" sldId="1778"/>
            <ac:spMk id="13" creationId="{6E994428-5BD2-076F-2846-D6634BB68CE3}"/>
          </ac:spMkLst>
        </pc:spChg>
        <pc:spChg chg="del">
          <ac:chgData name="Mari Powell" userId="S::mari.powell@uwtsd.ac.uk::a1b98dd7-29dc-4131-8e37-1423e6a9ecca" providerId="AD" clId="Web-{409217F7-148F-1C2C-5E89-022E17992DAE}" dt="2024-02-21T15:52:59.491" v="465"/>
          <ac:spMkLst>
            <pc:docMk/>
            <pc:sldMk cId="3973299277" sldId="1778"/>
            <ac:spMk id="16" creationId="{79058F84-8269-4CDB-017D-257A3D76F750}"/>
          </ac:spMkLst>
        </pc:spChg>
        <pc:picChg chg="del">
          <ac:chgData name="Mari Powell" userId="S::mari.powell@uwtsd.ac.uk::a1b98dd7-29dc-4131-8e37-1423e6a9ecca" providerId="AD" clId="Web-{409217F7-148F-1C2C-5E89-022E17992DAE}" dt="2024-02-21T15:53:00.944" v="466"/>
          <ac:picMkLst>
            <pc:docMk/>
            <pc:sldMk cId="3973299277" sldId="1778"/>
            <ac:picMk id="18" creationId="{1088A32E-63EF-3194-AEDB-C3C127F9EE32}"/>
          </ac:picMkLst>
        </pc:picChg>
        <pc:picChg chg="mod">
          <ac:chgData name="Mari Powell" userId="S::mari.powell@uwtsd.ac.uk::a1b98dd7-29dc-4131-8e37-1423e6a9ecca" providerId="AD" clId="Web-{409217F7-148F-1C2C-5E89-022E17992DAE}" dt="2024-02-21T15:53:07.616" v="469" actId="1076"/>
          <ac:picMkLst>
            <pc:docMk/>
            <pc:sldMk cId="3973299277" sldId="1778"/>
            <ac:picMk id="20" creationId="{AE11FE52-AE01-AB98-F04F-FDC6DBB86E7E}"/>
          </ac:picMkLst>
        </pc:picChg>
      </pc:sldChg>
      <pc:sldChg chg="delSp modSp add mod setBg">
        <pc:chgData name="Mari Powell" userId="S::mari.powell@uwtsd.ac.uk::a1b98dd7-29dc-4131-8e37-1423e6a9ecca" providerId="AD" clId="Web-{409217F7-148F-1C2C-5E89-022E17992DAE}" dt="2024-02-21T15:54:37.135" v="486"/>
        <pc:sldMkLst>
          <pc:docMk/>
          <pc:sldMk cId="2252383158" sldId="1779"/>
        </pc:sldMkLst>
        <pc:spChg chg="del">
          <ac:chgData name="Mari Powell" userId="S::mari.powell@uwtsd.ac.uk::a1b98dd7-29dc-4131-8e37-1423e6a9ecca" providerId="AD" clId="Web-{409217F7-148F-1C2C-5E89-022E17992DAE}" dt="2024-02-21T15:54:26.494" v="482"/>
          <ac:spMkLst>
            <pc:docMk/>
            <pc:sldMk cId="2252383158" sldId="1779"/>
            <ac:spMk id="14" creationId="{5DF1E65B-F691-91E8-1BBB-405717DDFE1D}"/>
          </ac:spMkLst>
        </pc:spChg>
        <pc:spChg chg="mod">
          <ac:chgData name="Mari Powell" userId="S::mari.powell@uwtsd.ac.uk::a1b98dd7-29dc-4131-8e37-1423e6a9ecca" providerId="AD" clId="Web-{409217F7-148F-1C2C-5E89-022E17992DAE}" dt="2024-02-21T15:54:30.947" v="484" actId="1076"/>
          <ac:spMkLst>
            <pc:docMk/>
            <pc:sldMk cId="2252383158" sldId="1779"/>
            <ac:spMk id="15" creationId="{A11BED3B-B14F-2315-6FB7-7B840AAA8DA7}"/>
          </ac:spMkLst>
        </pc:spChg>
        <pc:picChg chg="mod">
          <ac:chgData name="Mari Powell" userId="S::mari.powell@uwtsd.ac.uk::a1b98dd7-29dc-4131-8e37-1423e6a9ecca" providerId="AD" clId="Web-{409217F7-148F-1C2C-5E89-022E17992DAE}" dt="2024-02-21T15:54:32.900" v="485" actId="1076"/>
          <ac:picMkLst>
            <pc:docMk/>
            <pc:sldMk cId="2252383158" sldId="1779"/>
            <ac:picMk id="16" creationId="{9BBF7C5F-2C79-FC21-5883-943C2D065DE6}"/>
          </ac:picMkLst>
        </pc:picChg>
        <pc:picChg chg="del">
          <ac:chgData name="Mari Powell" userId="S::mari.powell@uwtsd.ac.uk::a1b98dd7-29dc-4131-8e37-1423e6a9ecca" providerId="AD" clId="Web-{409217F7-148F-1C2C-5E89-022E17992DAE}" dt="2024-02-21T15:54:27.791" v="483"/>
          <ac:picMkLst>
            <pc:docMk/>
            <pc:sldMk cId="2252383158" sldId="1779"/>
            <ac:picMk id="18" creationId="{B48D9648-51AA-3287-7BC5-251BCEF500AB}"/>
          </ac:picMkLst>
        </pc:picChg>
      </pc:sldChg>
      <pc:sldChg chg="delSp add mod setBg">
        <pc:chgData name="Mari Powell" userId="S::mari.powell@uwtsd.ac.uk::a1b98dd7-29dc-4131-8e37-1423e6a9ecca" providerId="AD" clId="Web-{409217F7-148F-1C2C-5E89-022E17992DAE}" dt="2024-02-21T15:54:54.792" v="490"/>
        <pc:sldMkLst>
          <pc:docMk/>
          <pc:sldMk cId="1806524908" sldId="1780"/>
        </pc:sldMkLst>
        <pc:spChg chg="del">
          <ac:chgData name="Mari Powell" userId="S::mari.powell@uwtsd.ac.uk::a1b98dd7-29dc-4131-8e37-1423e6a9ecca" providerId="AD" clId="Web-{409217F7-148F-1C2C-5E89-022E17992DAE}" dt="2024-02-21T15:54:50.323" v="488"/>
          <ac:spMkLst>
            <pc:docMk/>
            <pc:sldMk cId="1806524908" sldId="1780"/>
            <ac:spMk id="9" creationId="{7040DD5B-4309-AF68-07EC-145197C77665}"/>
          </ac:spMkLst>
        </pc:spChg>
        <pc:picChg chg="del">
          <ac:chgData name="Mari Powell" userId="S::mari.powell@uwtsd.ac.uk::a1b98dd7-29dc-4131-8e37-1423e6a9ecca" providerId="AD" clId="Web-{409217F7-148F-1C2C-5E89-022E17992DAE}" dt="2024-02-21T15:54:52.385" v="489"/>
          <ac:picMkLst>
            <pc:docMk/>
            <pc:sldMk cId="1806524908" sldId="1780"/>
            <ac:picMk id="11" creationId="{82E0DB29-6AC2-A966-E0D5-2A537F058C20}"/>
          </ac:picMkLst>
        </pc:picChg>
      </pc:sldChg>
      <pc:sldChg chg="new del">
        <pc:chgData name="Mari Powell" userId="S::mari.powell@uwtsd.ac.uk::a1b98dd7-29dc-4131-8e37-1423e6a9ecca" providerId="AD" clId="Web-{409217F7-148F-1C2C-5E89-022E17992DAE}" dt="2024-02-21T16:31:03.464" v="538"/>
        <pc:sldMkLst>
          <pc:docMk/>
          <pc:sldMk cId="3192507313" sldId="1781"/>
        </pc:sldMkLst>
      </pc:sldChg>
      <pc:sldChg chg="delSp add mod setBg">
        <pc:chgData name="Mari Powell" userId="S::mari.powell@uwtsd.ac.uk::a1b98dd7-29dc-4131-8e37-1423e6a9ecca" providerId="AD" clId="Web-{409217F7-148F-1C2C-5E89-022E17992DAE}" dt="2024-02-21T15:55:23.761" v="495"/>
        <pc:sldMkLst>
          <pc:docMk/>
          <pc:sldMk cId="402887196" sldId="1782"/>
        </pc:sldMkLst>
        <pc:spChg chg="del">
          <ac:chgData name="Mari Powell" userId="S::mari.powell@uwtsd.ac.uk::a1b98dd7-29dc-4131-8e37-1423e6a9ecca" providerId="AD" clId="Web-{409217F7-148F-1C2C-5E89-022E17992DAE}" dt="2024-02-21T15:55:20.839" v="493"/>
          <ac:spMkLst>
            <pc:docMk/>
            <pc:sldMk cId="402887196" sldId="1782"/>
            <ac:spMk id="9" creationId="{7040DD5B-4309-AF68-07EC-145197C77665}"/>
          </ac:spMkLst>
        </pc:spChg>
        <pc:picChg chg="del">
          <ac:chgData name="Mari Powell" userId="S::mari.powell@uwtsd.ac.uk::a1b98dd7-29dc-4131-8e37-1423e6a9ecca" providerId="AD" clId="Web-{409217F7-148F-1C2C-5E89-022E17992DAE}" dt="2024-02-21T15:55:21.886" v="494"/>
          <ac:picMkLst>
            <pc:docMk/>
            <pc:sldMk cId="402887196" sldId="1782"/>
            <ac:picMk id="11" creationId="{82E0DB29-6AC2-A966-E0D5-2A537F058C20}"/>
          </ac:picMkLst>
        </pc:picChg>
      </pc:sldChg>
      <pc:sldChg chg="modSp add mod setBg">
        <pc:chgData name="Mari Powell" userId="S::mari.powell@uwtsd.ac.uk::a1b98dd7-29dc-4131-8e37-1423e6a9ecca" providerId="AD" clId="Web-{409217F7-148F-1C2C-5E89-022E17992DAE}" dt="2024-02-21T15:57:35.501" v="499" actId="20577"/>
        <pc:sldMkLst>
          <pc:docMk/>
          <pc:sldMk cId="3188889976" sldId="1783"/>
        </pc:sldMkLst>
        <pc:spChg chg="mod">
          <ac:chgData name="Mari Powell" userId="S::mari.powell@uwtsd.ac.uk::a1b98dd7-29dc-4131-8e37-1423e6a9ecca" providerId="AD" clId="Web-{409217F7-148F-1C2C-5E89-022E17992DAE}" dt="2024-02-21T15:57:35.501" v="499" actId="20577"/>
          <ac:spMkLst>
            <pc:docMk/>
            <pc:sldMk cId="3188889976" sldId="1783"/>
            <ac:spMk id="5" creationId="{9EC94526-3D11-AA9A-A5E5-E81B5A0FDEFB}"/>
          </ac:spMkLst>
        </pc:spChg>
      </pc:sldChg>
      <pc:sldChg chg="addSp delSp modSp add replId">
        <pc:chgData name="Mari Powell" userId="S::mari.powell@uwtsd.ac.uk::a1b98dd7-29dc-4131-8e37-1423e6a9ecca" providerId="AD" clId="Web-{409217F7-148F-1C2C-5E89-022E17992DAE}" dt="2024-02-21T16:30:55.573" v="537" actId="1076"/>
        <pc:sldMkLst>
          <pc:docMk/>
          <pc:sldMk cId="844424328" sldId="1784"/>
        </pc:sldMkLst>
        <pc:spChg chg="add del mod">
          <ac:chgData name="Mari Powell" userId="S::mari.powell@uwtsd.ac.uk::a1b98dd7-29dc-4131-8e37-1423e6a9ecca" providerId="AD" clId="Web-{409217F7-148F-1C2C-5E89-022E17992DAE}" dt="2024-02-21T16:30:13.384" v="525" actId="1076"/>
          <ac:spMkLst>
            <pc:docMk/>
            <pc:sldMk cId="844424328" sldId="1784"/>
            <ac:spMk id="3" creationId="{00000000-0000-0000-0000-000000000000}"/>
          </ac:spMkLst>
        </pc:spChg>
        <pc:spChg chg="add del mod">
          <ac:chgData name="Mari Powell" userId="S::mari.powell@uwtsd.ac.uk::a1b98dd7-29dc-4131-8e37-1423e6a9ecca" providerId="AD" clId="Web-{409217F7-148F-1C2C-5E89-022E17992DAE}" dt="2024-02-21T16:28:49.756" v="517"/>
          <ac:spMkLst>
            <pc:docMk/>
            <pc:sldMk cId="844424328" sldId="1784"/>
            <ac:spMk id="7" creationId="{9E40C65F-6396-C4CD-034B-37A667ABA5F2}"/>
          </ac:spMkLst>
        </pc:spChg>
        <pc:spChg chg="add mod">
          <ac:chgData name="Mari Powell" userId="S::mari.powell@uwtsd.ac.uk::a1b98dd7-29dc-4131-8e37-1423e6a9ecca" providerId="AD" clId="Web-{409217F7-148F-1C2C-5E89-022E17992DAE}" dt="2024-02-21T16:30:43.167" v="534"/>
          <ac:spMkLst>
            <pc:docMk/>
            <pc:sldMk cId="844424328" sldId="1784"/>
            <ac:spMk id="8" creationId="{20C6EBF8-1E77-573D-B2C9-59E843492ADC}"/>
          </ac:spMkLst>
        </pc:spChg>
        <pc:graphicFrameChg chg="add mod">
          <ac:chgData name="Mari Powell" userId="S::mari.powell@uwtsd.ac.uk::a1b98dd7-29dc-4131-8e37-1423e6a9ecca" providerId="AD" clId="Web-{409217F7-148F-1C2C-5E89-022E17992DAE}" dt="2024-02-21T16:30:10.494" v="524" actId="1076"/>
          <ac:graphicFrameMkLst>
            <pc:docMk/>
            <pc:sldMk cId="844424328" sldId="1784"/>
            <ac:graphicFrameMk id="5" creationId="{9E95BDCC-0277-31AC-3B80-BA73A62C78DF}"/>
          </ac:graphicFrameMkLst>
        </pc:graphicFrameChg>
        <pc:picChg chg="mod">
          <ac:chgData name="Mari Powell" userId="S::mari.powell@uwtsd.ac.uk::a1b98dd7-29dc-4131-8e37-1423e6a9ecca" providerId="AD" clId="Web-{409217F7-148F-1C2C-5E89-022E17992DAE}" dt="2024-02-21T16:30:55.573" v="537" actId="1076"/>
          <ac:picMkLst>
            <pc:docMk/>
            <pc:sldMk cId="844424328" sldId="1784"/>
            <ac:picMk id="4" creationId="{4F45E0A9-E9F2-804F-AE09-0367101187D8}"/>
          </ac:picMkLst>
        </pc:picChg>
      </pc:sldChg>
      <pc:sldChg chg="add del">
        <pc:chgData name="Mari Powell" userId="S::mari.powell@uwtsd.ac.uk::a1b98dd7-29dc-4131-8e37-1423e6a9ecca" providerId="AD" clId="Web-{409217F7-148F-1C2C-5E89-022E17992DAE}" dt="2024-02-21T16:15:08.804" v="509"/>
        <pc:sldMkLst>
          <pc:docMk/>
          <pc:sldMk cId="2058128214" sldId="1784"/>
        </pc:sldMkLst>
      </pc:sldChg>
      <pc:sldMasterChg chg="addSldLayout">
        <pc:chgData name="Mari Powell" userId="S::mari.powell@uwtsd.ac.uk::a1b98dd7-29dc-4131-8e37-1423e6a9ecca" providerId="AD" clId="Web-{409217F7-148F-1C2C-5E89-022E17992DAE}" dt="2024-02-21T14:38:41.185" v="198"/>
        <pc:sldMasterMkLst>
          <pc:docMk/>
          <pc:sldMasterMk cId="2460954070" sldId="2147483660"/>
        </pc:sldMasterMkLst>
        <pc:sldLayoutChg chg="add">
          <pc:chgData name="Mari Powell" userId="S::mari.powell@uwtsd.ac.uk::a1b98dd7-29dc-4131-8e37-1423e6a9ecca" providerId="AD" clId="Web-{409217F7-148F-1C2C-5E89-022E17992DAE}" dt="2024-02-21T14:38:41.185" v="198"/>
          <pc:sldLayoutMkLst>
            <pc:docMk/>
            <pc:sldMasterMk cId="2460954070" sldId="2147483660"/>
            <pc:sldLayoutMk cId="2729048718" sldId="214748367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048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svg"/><Relationship Id="rId3" Type="http://schemas.openxmlformats.org/officeDocument/2006/relationships/image" Target="../media/image5.png"/><Relationship Id="rId7" Type="http://schemas.openxmlformats.org/officeDocument/2006/relationships/image" Target="../media/image9.sv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png"/><Relationship Id="rId15" Type="http://schemas.openxmlformats.org/officeDocument/2006/relationships/image" Target="../media/image17.svg"/><Relationship Id="rId10" Type="http://schemas.openxmlformats.org/officeDocument/2006/relationships/image" Target="../media/image12.png"/><Relationship Id="rId4" Type="http://schemas.openxmlformats.org/officeDocument/2006/relationships/image" Target="../media/image6.svg"/><Relationship Id="rId9" Type="http://schemas.openxmlformats.org/officeDocument/2006/relationships/image" Target="../media/image11.svg"/><Relationship Id="rId1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svg"/><Relationship Id="rId3" Type="http://schemas.openxmlformats.org/officeDocument/2006/relationships/image" Target="../media/image5.png"/><Relationship Id="rId7" Type="http://schemas.openxmlformats.org/officeDocument/2006/relationships/image" Target="../media/image9.sv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png"/><Relationship Id="rId15" Type="http://schemas.openxmlformats.org/officeDocument/2006/relationships/image" Target="../media/image17.svg"/><Relationship Id="rId10" Type="http://schemas.openxmlformats.org/officeDocument/2006/relationships/image" Target="../media/image12.png"/><Relationship Id="rId4" Type="http://schemas.openxmlformats.org/officeDocument/2006/relationships/image" Target="../media/image6.svg"/><Relationship Id="rId9" Type="http://schemas.openxmlformats.org/officeDocument/2006/relationships/image" Target="../media/image11.svg"/><Relationship Id="rId1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1903272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RwgAYVntUg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www.youtube.com/watch?v=d-AUurrXDdQ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zUr2FjRVCQ?feature=oembed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2" y="233999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716296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2770911" y="4059382"/>
            <a:ext cx="66363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60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 4 – 22 </a:t>
            </a:r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Chwefror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 2024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041130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883169" y="4947328"/>
            <a:ext cx="4433281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Meddiant</a:t>
            </a:r>
            <a:endParaRPr lang="en-US" sz="48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  </a:t>
            </a:r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Possession</a:t>
            </a:r>
            <a:endParaRPr lang="en-US" sz="24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70557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0" y="-120551"/>
            <a:ext cx="2057400" cy="2177951"/>
          </a:xfrm>
          <a:prstGeom prst="rect">
            <a:avLst/>
          </a:prstGeom>
        </p:spPr>
        <p:txBody>
          <a:bodyPr lIns="33867" tIns="33867" rIns="33867" bIns="33867" rtlCol="0" anchor="ctr"/>
          <a:lstStyle/>
          <a:p>
            <a:pPr algn="ctr">
              <a:lnSpc>
                <a:spcPts val="1773"/>
              </a:lnSpc>
            </a:pPr>
            <a:endParaRPr sz="800"/>
          </a:p>
        </p:txBody>
      </p:sp>
      <p:grpSp>
        <p:nvGrpSpPr>
          <p:cNvPr id="5" name="Group 5"/>
          <p:cNvGrpSpPr/>
          <p:nvPr/>
        </p:nvGrpSpPr>
        <p:grpSpPr>
          <a:xfrm>
            <a:off x="271080" y="695933"/>
            <a:ext cx="11649837" cy="5901843"/>
            <a:chOff x="0" y="0"/>
            <a:chExt cx="4706210" cy="237311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706210" cy="2373114"/>
            </a:xfrm>
            <a:custGeom>
              <a:avLst/>
              <a:gdLst/>
              <a:ahLst/>
              <a:cxnLst/>
              <a:rect l="l" t="t" r="r" b="b"/>
              <a:pathLst>
                <a:path w="4706210" h="2373114">
                  <a:moveTo>
                    <a:pt x="22096" y="0"/>
                  </a:moveTo>
                  <a:lnTo>
                    <a:pt x="4684114" y="0"/>
                  </a:lnTo>
                  <a:cubicBezTo>
                    <a:pt x="4696318" y="0"/>
                    <a:pt x="4706210" y="9893"/>
                    <a:pt x="4706210" y="22096"/>
                  </a:cubicBezTo>
                  <a:lnTo>
                    <a:pt x="4706210" y="2351018"/>
                  </a:lnTo>
                  <a:cubicBezTo>
                    <a:pt x="4706210" y="2356878"/>
                    <a:pt x="4703882" y="2362499"/>
                    <a:pt x="4699739" y="2366643"/>
                  </a:cubicBezTo>
                  <a:cubicBezTo>
                    <a:pt x="4695595" y="2370786"/>
                    <a:pt x="4689974" y="2373114"/>
                    <a:pt x="4684114" y="2373114"/>
                  </a:cubicBezTo>
                  <a:lnTo>
                    <a:pt x="22096" y="2373114"/>
                  </a:lnTo>
                  <a:cubicBezTo>
                    <a:pt x="9893" y="2373114"/>
                    <a:pt x="0" y="2363222"/>
                    <a:pt x="0" y="2351018"/>
                  </a:cubicBezTo>
                  <a:lnTo>
                    <a:pt x="0" y="22096"/>
                  </a:lnTo>
                  <a:cubicBezTo>
                    <a:pt x="0" y="16236"/>
                    <a:pt x="2328" y="10616"/>
                    <a:pt x="6472" y="6472"/>
                  </a:cubicBezTo>
                  <a:cubicBezTo>
                    <a:pt x="10616" y="2328"/>
                    <a:pt x="16236" y="0"/>
                    <a:pt x="22096" y="0"/>
                  </a:cubicBezTo>
                  <a:close/>
                </a:path>
              </a:pathLst>
            </a:custGeom>
            <a:noFill/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  <a:noFill/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800"/>
            </a:p>
          </p:txBody>
        </p:sp>
      </p:grpSp>
      <p:pic>
        <p:nvPicPr>
          <p:cNvPr id="34" name="Picture 2">
            <a:extLst>
              <a:ext uri="{FF2B5EF4-FFF2-40B4-BE49-F238E27FC236}">
                <a16:creationId xmlns:a16="http://schemas.microsoft.com/office/drawing/2014/main" id="{C1B04FD1-2DC1-5BC7-686D-06B339181B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900000">
            <a:off x="9922240" y="3696603"/>
            <a:ext cx="1319989" cy="1865709"/>
          </a:xfrm>
          <a:prstGeom prst="rect">
            <a:avLst/>
          </a:prstGeom>
        </p:spPr>
      </p:pic>
      <p:pic>
        <p:nvPicPr>
          <p:cNvPr id="35" name="Picture 3">
            <a:extLst>
              <a:ext uri="{FF2B5EF4-FFF2-40B4-BE49-F238E27FC236}">
                <a16:creationId xmlns:a16="http://schemas.microsoft.com/office/drawing/2014/main" id="{9A2DB020-D39B-752F-3F0C-F7E4B26539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4037381" y="3987264"/>
            <a:ext cx="1481281" cy="1481281"/>
          </a:xfrm>
          <a:prstGeom prst="rect">
            <a:avLst/>
          </a:prstGeom>
        </p:spPr>
      </p:pic>
      <p:pic>
        <p:nvPicPr>
          <p:cNvPr id="36" name="Picture 4">
            <a:extLst>
              <a:ext uri="{FF2B5EF4-FFF2-40B4-BE49-F238E27FC236}">
                <a16:creationId xmlns:a16="http://schemas.microsoft.com/office/drawing/2014/main" id="{474C30FF-BB1F-0EB0-9233-4EF8CB4B64B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136050" y="3556767"/>
            <a:ext cx="1648380" cy="2013289"/>
          </a:xfrm>
          <a:prstGeom prst="rect">
            <a:avLst/>
          </a:prstGeom>
        </p:spPr>
      </p:pic>
      <p:pic>
        <p:nvPicPr>
          <p:cNvPr id="37" name="Picture 5">
            <a:extLst>
              <a:ext uri="{FF2B5EF4-FFF2-40B4-BE49-F238E27FC236}">
                <a16:creationId xmlns:a16="http://schemas.microsoft.com/office/drawing/2014/main" id="{13633C95-AF27-FB68-B26D-AF33C066C9B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594457" y="4417599"/>
            <a:ext cx="2449458" cy="895498"/>
          </a:xfrm>
          <a:prstGeom prst="rect">
            <a:avLst/>
          </a:prstGeom>
        </p:spPr>
      </p:pic>
      <p:pic>
        <p:nvPicPr>
          <p:cNvPr id="38" name="Picture 2">
            <a:extLst>
              <a:ext uri="{FF2B5EF4-FFF2-40B4-BE49-F238E27FC236}">
                <a16:creationId xmlns:a16="http://schemas.microsoft.com/office/drawing/2014/main" id="{10E92E9F-25CB-4A1C-13B0-60B0BE924F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778240" y="1450412"/>
            <a:ext cx="2366301" cy="1376757"/>
          </a:xfrm>
          <a:prstGeom prst="rect">
            <a:avLst/>
          </a:prstGeom>
        </p:spPr>
      </p:pic>
      <p:pic>
        <p:nvPicPr>
          <p:cNvPr id="39" name="Picture 3">
            <a:extLst>
              <a:ext uri="{FF2B5EF4-FFF2-40B4-BE49-F238E27FC236}">
                <a16:creationId xmlns:a16="http://schemas.microsoft.com/office/drawing/2014/main" id="{E345DC81-A59E-5679-307D-23F5EDF62CC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807616" y="1256804"/>
            <a:ext cx="2052153" cy="1481282"/>
          </a:xfrm>
          <a:prstGeom prst="rect">
            <a:avLst/>
          </a:prstGeom>
        </p:spPr>
      </p:pic>
      <p:pic>
        <p:nvPicPr>
          <p:cNvPr id="40" name="Picture 4">
            <a:extLst>
              <a:ext uri="{FF2B5EF4-FFF2-40B4-BE49-F238E27FC236}">
                <a16:creationId xmlns:a16="http://schemas.microsoft.com/office/drawing/2014/main" id="{C96656C7-CFCD-6A5C-2ACB-1105070281E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6877155" y="1301782"/>
            <a:ext cx="1590637" cy="1481281"/>
          </a:xfrm>
          <a:prstGeom prst="rect">
            <a:avLst/>
          </a:prstGeom>
        </p:spPr>
      </p:pic>
      <p:pic>
        <p:nvPicPr>
          <p:cNvPr id="41" name="Picture 5">
            <a:extLst>
              <a:ext uri="{FF2B5EF4-FFF2-40B4-BE49-F238E27FC236}">
                <a16:creationId xmlns:a16="http://schemas.microsoft.com/office/drawing/2014/main" id="{AE8F3382-77C4-9B57-E563-ABFB5A19BC4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9850418" y="1256361"/>
            <a:ext cx="1103555" cy="1481281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C7B299FF-DA86-3F19-E6FD-25339DA826E3}"/>
              </a:ext>
            </a:extLst>
          </p:cNvPr>
          <p:cNvSpPr txBox="1"/>
          <p:nvPr/>
        </p:nvSpPr>
        <p:spPr>
          <a:xfrm>
            <a:off x="2115009" y="306682"/>
            <a:ext cx="8618625" cy="66947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ts val="4072"/>
              </a:lnSpc>
            </a:pPr>
            <a:r>
              <a:rPr lang="en-US" sz="5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 …..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fi.     </a:t>
            </a:r>
            <a:r>
              <a:rPr lang="en-US" sz="36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 have a …..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2632B87-DC61-9BBB-0E17-6FE1816B0D0C}"/>
              </a:ext>
            </a:extLst>
          </p:cNvPr>
          <p:cNvSpPr txBox="1"/>
          <p:nvPr/>
        </p:nvSpPr>
        <p:spPr>
          <a:xfrm>
            <a:off x="1698296" y="2881170"/>
            <a:ext cx="1049493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2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car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EFC93C5-FD07-C5A4-B6A9-DAA4603413C1}"/>
              </a:ext>
            </a:extLst>
          </p:cNvPr>
          <p:cNvSpPr txBox="1"/>
          <p:nvPr/>
        </p:nvSpPr>
        <p:spPr>
          <a:xfrm>
            <a:off x="6426634" y="2793332"/>
            <a:ext cx="2494455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2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gwaith</a:t>
            </a:r>
            <a:r>
              <a:rPr lang="en-US" sz="32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cartref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A8DEA5B-CDCC-5798-E2A6-477637703F01}"/>
              </a:ext>
            </a:extLst>
          </p:cNvPr>
          <p:cNvSpPr txBox="1"/>
          <p:nvPr/>
        </p:nvSpPr>
        <p:spPr>
          <a:xfrm>
            <a:off x="777553" y="5527834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papur</a:t>
            </a:r>
            <a:endParaRPr lang="en-US" sz="3200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37EE00C4-A259-7ABB-58F2-F4D32D5091D3}"/>
              </a:ext>
            </a:extLst>
          </p:cNvPr>
          <p:cNvSpPr txBox="1"/>
          <p:nvPr/>
        </p:nvSpPr>
        <p:spPr>
          <a:xfrm>
            <a:off x="4088998" y="2789186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dosbarth</a:t>
            </a:r>
            <a:endParaRPr lang="en-US" sz="32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4EB681D-744F-0075-0B8D-7E2ED2F3984C}"/>
              </a:ext>
            </a:extLst>
          </p:cNvPr>
          <p:cNvSpPr txBox="1"/>
          <p:nvPr/>
        </p:nvSpPr>
        <p:spPr>
          <a:xfrm>
            <a:off x="3665167" y="5507453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amser</a:t>
            </a:r>
            <a:endParaRPr lang="en-US" sz="32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BECD281-A285-C976-66A1-06FA235982CB}"/>
              </a:ext>
            </a:extLst>
          </p:cNvPr>
          <p:cNvSpPr txBox="1"/>
          <p:nvPr/>
        </p:nvSpPr>
        <p:spPr>
          <a:xfrm>
            <a:off x="7139728" y="5501873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sbectol</a:t>
            </a:r>
            <a:endParaRPr lang="en-US" sz="32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8B8EF9C-0D99-8880-7629-0101BE418380}"/>
              </a:ext>
            </a:extLst>
          </p:cNvPr>
          <p:cNvSpPr txBox="1"/>
          <p:nvPr/>
        </p:nvSpPr>
        <p:spPr>
          <a:xfrm>
            <a:off x="9981799" y="5507453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pensil</a:t>
            </a:r>
            <a:endParaRPr lang="en-US" sz="32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B18363F-5E3C-65BF-CFF9-59F7D2A4C7DF}"/>
              </a:ext>
            </a:extLst>
          </p:cNvPr>
          <p:cNvSpPr txBox="1"/>
          <p:nvPr/>
        </p:nvSpPr>
        <p:spPr>
          <a:xfrm>
            <a:off x="9226571" y="2792009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llyfr</a:t>
            </a:r>
            <a:r>
              <a:rPr lang="en-US" sz="32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newydd</a:t>
            </a:r>
            <a:endParaRPr lang="en-US" sz="32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65790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22">
            <a:extLst>
              <a:ext uri="{FF2B5EF4-FFF2-40B4-BE49-F238E27FC236}">
                <a16:creationId xmlns:a16="http://schemas.microsoft.com/office/drawing/2014/main" id="{6E994428-5BD2-076F-2846-D6634BB68CE3}"/>
              </a:ext>
            </a:extLst>
          </p:cNvPr>
          <p:cNvSpPr txBox="1"/>
          <p:nvPr/>
        </p:nvSpPr>
        <p:spPr>
          <a:xfrm>
            <a:off x="1066347" y="824573"/>
            <a:ext cx="10069529" cy="1577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2"/>
              </a:lnSpc>
            </a:pPr>
            <a:r>
              <a:rPr lang="en-US" sz="5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 car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fi.</a:t>
            </a:r>
          </a:p>
          <a:p>
            <a:pPr algn="ctr">
              <a:lnSpc>
                <a:spcPts val="4072"/>
              </a:lnSpc>
            </a:pPr>
            <a:endParaRPr lang="en-US" sz="3600" dirty="0">
              <a:solidFill>
                <a:srgbClr val="7030A0"/>
              </a:solidFill>
              <a:latin typeface="Cymraeg"/>
            </a:endParaRPr>
          </a:p>
          <a:p>
            <a:pPr algn="ctr">
              <a:lnSpc>
                <a:spcPts val="4072"/>
              </a:lnSpc>
            </a:pPr>
            <a:endParaRPr lang="en-US" sz="3600" dirty="0">
              <a:solidFill>
                <a:srgbClr val="7030A0"/>
              </a:solidFill>
              <a:latin typeface="Cymraeg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11BED3B-B14F-2315-6FB7-7B840AAA8DA7}"/>
              </a:ext>
            </a:extLst>
          </p:cNvPr>
          <p:cNvSpPr txBox="1"/>
          <p:nvPr/>
        </p:nvSpPr>
        <p:spPr>
          <a:xfrm>
            <a:off x="7874000" y="2405066"/>
            <a:ext cx="3209139" cy="6181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600" b="1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Oes car </a:t>
            </a:r>
            <a:r>
              <a:rPr lang="en-US" sz="3600" b="1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3600" b="1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ti</a:t>
            </a:r>
            <a:r>
              <a:rPr lang="en-US" sz="3600" b="1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EC7139E-A498-459D-6DC2-FE76E810ACE6}"/>
              </a:ext>
            </a:extLst>
          </p:cNvPr>
          <p:cNvSpPr txBox="1"/>
          <p:nvPr/>
        </p:nvSpPr>
        <p:spPr>
          <a:xfrm>
            <a:off x="6823870" y="3733320"/>
            <a:ext cx="4260173" cy="6181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6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Oes,  </a:t>
            </a:r>
            <a:r>
              <a:rPr lang="en-US" sz="3600" b="1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mae</a:t>
            </a:r>
            <a:r>
              <a:rPr lang="en-US" sz="36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car </a:t>
            </a:r>
            <a:r>
              <a:rPr lang="en-US" sz="3600" b="1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36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fi.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18BF1B8-42EF-E2E9-0306-44312966667A}"/>
              </a:ext>
            </a:extLst>
          </p:cNvPr>
          <p:cNvSpPr txBox="1"/>
          <p:nvPr/>
        </p:nvSpPr>
        <p:spPr>
          <a:xfrm>
            <a:off x="5282205" y="4622705"/>
            <a:ext cx="5803445" cy="6181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6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Nac </a:t>
            </a:r>
            <a:r>
              <a:rPr lang="en-US" sz="3600" b="1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oes</a:t>
            </a:r>
            <a:r>
              <a:rPr lang="en-US" sz="36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, does dim car </a:t>
            </a:r>
            <a:r>
              <a:rPr lang="en-US" sz="3600" b="1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36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fi.</a:t>
            </a:r>
            <a:endParaRPr lang="cy-GB" sz="3600" b="1" dirty="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20" name="Picture 2">
            <a:extLst>
              <a:ext uri="{FF2B5EF4-FFF2-40B4-BE49-F238E27FC236}">
                <a16:creationId xmlns:a16="http://schemas.microsoft.com/office/drawing/2014/main" id="{AE11FE52-AE01-AB98-F04F-FDC6DBB86E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>
            <a:off x="861572" y="2163627"/>
            <a:ext cx="4101172" cy="2345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299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671611" y="586809"/>
            <a:ext cx="4849090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Oes</a:t>
            </a:r>
            <a:r>
              <a:rPr lang="en-US" sz="4400" b="1" dirty="0">
                <a:solidFill>
                  <a:srgbClr val="FF0000"/>
                </a:solidFill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…..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Do you have …..?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504086" y="3417564"/>
            <a:ext cx="5084618" cy="1631216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B05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</a:t>
            </a:r>
            <a:r>
              <a:rPr lang="en-US" sz="4400" b="1" err="1">
                <a:solidFill>
                  <a:srgbClr val="00206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 ….. </a:t>
            </a:r>
            <a:r>
              <a:rPr lang="en-US" sz="4400" b="1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fi.</a:t>
            </a: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Yes, I have …..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02419" y="3421616"/>
            <a:ext cx="5580303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Nac </a:t>
            </a:r>
            <a:r>
              <a:rPr lang="en-US" sz="4400" b="1" dirty="0" err="1">
                <a:solidFill>
                  <a:srgbClr val="FF000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does dim 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fi.</a:t>
            </a: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No, I don't have …..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4314443" y="2379585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7258239" y="2379585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1025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0" y="-120551"/>
            <a:ext cx="2057400" cy="2177951"/>
          </a:xfrm>
          <a:prstGeom prst="rect">
            <a:avLst/>
          </a:prstGeom>
        </p:spPr>
        <p:txBody>
          <a:bodyPr lIns="33867" tIns="33867" rIns="33867" bIns="33867" rtlCol="0" anchor="ctr"/>
          <a:lstStyle/>
          <a:p>
            <a:pPr algn="ctr">
              <a:lnSpc>
                <a:spcPts val="1773"/>
              </a:lnSpc>
            </a:pPr>
            <a:endParaRPr sz="800"/>
          </a:p>
        </p:txBody>
      </p:sp>
      <p:grpSp>
        <p:nvGrpSpPr>
          <p:cNvPr id="5" name="Group 5"/>
          <p:cNvGrpSpPr/>
          <p:nvPr/>
        </p:nvGrpSpPr>
        <p:grpSpPr>
          <a:xfrm>
            <a:off x="271080" y="736754"/>
            <a:ext cx="11649837" cy="5901843"/>
            <a:chOff x="0" y="0"/>
            <a:chExt cx="4706210" cy="237311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706210" cy="2373114"/>
            </a:xfrm>
            <a:custGeom>
              <a:avLst/>
              <a:gdLst/>
              <a:ahLst/>
              <a:cxnLst/>
              <a:rect l="l" t="t" r="r" b="b"/>
              <a:pathLst>
                <a:path w="4706210" h="2373114">
                  <a:moveTo>
                    <a:pt x="22096" y="0"/>
                  </a:moveTo>
                  <a:lnTo>
                    <a:pt x="4684114" y="0"/>
                  </a:lnTo>
                  <a:cubicBezTo>
                    <a:pt x="4696318" y="0"/>
                    <a:pt x="4706210" y="9893"/>
                    <a:pt x="4706210" y="22096"/>
                  </a:cubicBezTo>
                  <a:lnTo>
                    <a:pt x="4706210" y="2351018"/>
                  </a:lnTo>
                  <a:cubicBezTo>
                    <a:pt x="4706210" y="2356878"/>
                    <a:pt x="4703882" y="2362499"/>
                    <a:pt x="4699739" y="2366643"/>
                  </a:cubicBezTo>
                  <a:cubicBezTo>
                    <a:pt x="4695595" y="2370786"/>
                    <a:pt x="4689974" y="2373114"/>
                    <a:pt x="4684114" y="2373114"/>
                  </a:cubicBezTo>
                  <a:lnTo>
                    <a:pt x="22096" y="2373114"/>
                  </a:lnTo>
                  <a:cubicBezTo>
                    <a:pt x="9893" y="2373114"/>
                    <a:pt x="0" y="2363222"/>
                    <a:pt x="0" y="2351018"/>
                  </a:cubicBezTo>
                  <a:lnTo>
                    <a:pt x="0" y="22096"/>
                  </a:lnTo>
                  <a:cubicBezTo>
                    <a:pt x="0" y="16236"/>
                    <a:pt x="2328" y="10616"/>
                    <a:pt x="6472" y="6472"/>
                  </a:cubicBezTo>
                  <a:cubicBezTo>
                    <a:pt x="10616" y="2328"/>
                    <a:pt x="16236" y="0"/>
                    <a:pt x="22096" y="0"/>
                  </a:cubicBezTo>
                  <a:close/>
                </a:path>
              </a:pathLst>
            </a:custGeom>
            <a:noFill/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  <a:noFill/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800"/>
            </a:p>
          </p:txBody>
        </p:sp>
      </p:grpSp>
      <p:pic>
        <p:nvPicPr>
          <p:cNvPr id="34" name="Picture 2">
            <a:extLst>
              <a:ext uri="{FF2B5EF4-FFF2-40B4-BE49-F238E27FC236}">
                <a16:creationId xmlns:a16="http://schemas.microsoft.com/office/drawing/2014/main" id="{C1B04FD1-2DC1-5BC7-686D-06B339181B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900000">
            <a:off x="9922240" y="3696603"/>
            <a:ext cx="1319989" cy="1865709"/>
          </a:xfrm>
          <a:prstGeom prst="rect">
            <a:avLst/>
          </a:prstGeom>
        </p:spPr>
      </p:pic>
      <p:pic>
        <p:nvPicPr>
          <p:cNvPr id="35" name="Picture 3">
            <a:extLst>
              <a:ext uri="{FF2B5EF4-FFF2-40B4-BE49-F238E27FC236}">
                <a16:creationId xmlns:a16="http://schemas.microsoft.com/office/drawing/2014/main" id="{9A2DB020-D39B-752F-3F0C-F7E4B26539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4037381" y="3987264"/>
            <a:ext cx="1481281" cy="1481281"/>
          </a:xfrm>
          <a:prstGeom prst="rect">
            <a:avLst/>
          </a:prstGeom>
        </p:spPr>
      </p:pic>
      <p:pic>
        <p:nvPicPr>
          <p:cNvPr id="36" name="Picture 4">
            <a:extLst>
              <a:ext uri="{FF2B5EF4-FFF2-40B4-BE49-F238E27FC236}">
                <a16:creationId xmlns:a16="http://schemas.microsoft.com/office/drawing/2014/main" id="{474C30FF-BB1F-0EB0-9233-4EF8CB4B64B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136050" y="3556767"/>
            <a:ext cx="1648380" cy="2013289"/>
          </a:xfrm>
          <a:prstGeom prst="rect">
            <a:avLst/>
          </a:prstGeom>
        </p:spPr>
      </p:pic>
      <p:pic>
        <p:nvPicPr>
          <p:cNvPr id="37" name="Picture 5">
            <a:extLst>
              <a:ext uri="{FF2B5EF4-FFF2-40B4-BE49-F238E27FC236}">
                <a16:creationId xmlns:a16="http://schemas.microsoft.com/office/drawing/2014/main" id="{13633C95-AF27-FB68-B26D-AF33C066C9B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594457" y="4417599"/>
            <a:ext cx="2449458" cy="895498"/>
          </a:xfrm>
          <a:prstGeom prst="rect">
            <a:avLst/>
          </a:prstGeom>
        </p:spPr>
      </p:pic>
      <p:pic>
        <p:nvPicPr>
          <p:cNvPr id="38" name="Picture 2">
            <a:extLst>
              <a:ext uri="{FF2B5EF4-FFF2-40B4-BE49-F238E27FC236}">
                <a16:creationId xmlns:a16="http://schemas.microsoft.com/office/drawing/2014/main" id="{10E92E9F-25CB-4A1C-13B0-60B0BE924F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778240" y="1450412"/>
            <a:ext cx="2366301" cy="1376757"/>
          </a:xfrm>
          <a:prstGeom prst="rect">
            <a:avLst/>
          </a:prstGeom>
        </p:spPr>
      </p:pic>
      <p:pic>
        <p:nvPicPr>
          <p:cNvPr id="39" name="Picture 3">
            <a:extLst>
              <a:ext uri="{FF2B5EF4-FFF2-40B4-BE49-F238E27FC236}">
                <a16:creationId xmlns:a16="http://schemas.microsoft.com/office/drawing/2014/main" id="{E345DC81-A59E-5679-307D-23F5EDF62CC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807616" y="1256804"/>
            <a:ext cx="2052153" cy="1481282"/>
          </a:xfrm>
          <a:prstGeom prst="rect">
            <a:avLst/>
          </a:prstGeom>
        </p:spPr>
      </p:pic>
      <p:pic>
        <p:nvPicPr>
          <p:cNvPr id="40" name="Picture 4">
            <a:extLst>
              <a:ext uri="{FF2B5EF4-FFF2-40B4-BE49-F238E27FC236}">
                <a16:creationId xmlns:a16="http://schemas.microsoft.com/office/drawing/2014/main" id="{C96656C7-CFCD-6A5C-2ACB-1105070281E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6877155" y="1301782"/>
            <a:ext cx="1590637" cy="1481281"/>
          </a:xfrm>
          <a:prstGeom prst="rect">
            <a:avLst/>
          </a:prstGeom>
        </p:spPr>
      </p:pic>
      <p:pic>
        <p:nvPicPr>
          <p:cNvPr id="41" name="Picture 5">
            <a:extLst>
              <a:ext uri="{FF2B5EF4-FFF2-40B4-BE49-F238E27FC236}">
                <a16:creationId xmlns:a16="http://schemas.microsoft.com/office/drawing/2014/main" id="{AE8F3382-77C4-9B57-E563-ABFB5A19BC4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9850418" y="1256361"/>
            <a:ext cx="1103555" cy="1481281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C7B299FF-DA86-3F19-E6FD-25339DA826E3}"/>
              </a:ext>
            </a:extLst>
          </p:cNvPr>
          <p:cNvSpPr txBox="1"/>
          <p:nvPr/>
        </p:nvSpPr>
        <p:spPr>
          <a:xfrm>
            <a:off x="1379286" y="240523"/>
            <a:ext cx="9420038" cy="66947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ts val="4072"/>
              </a:lnSpc>
            </a:pPr>
            <a:r>
              <a:rPr lang="en-US" sz="5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Oes …..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ti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?     </a:t>
            </a:r>
            <a:r>
              <a:rPr lang="en-US" sz="36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Do you have a …..?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2632B87-DC61-9BBB-0E17-6FE1816B0D0C}"/>
              </a:ext>
            </a:extLst>
          </p:cNvPr>
          <p:cNvSpPr txBox="1"/>
          <p:nvPr/>
        </p:nvSpPr>
        <p:spPr>
          <a:xfrm>
            <a:off x="1698296" y="2881170"/>
            <a:ext cx="1049493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2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car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EFC93C5-FD07-C5A4-B6A9-DAA4603413C1}"/>
              </a:ext>
            </a:extLst>
          </p:cNvPr>
          <p:cNvSpPr txBox="1"/>
          <p:nvPr/>
        </p:nvSpPr>
        <p:spPr>
          <a:xfrm>
            <a:off x="6426634" y="2793332"/>
            <a:ext cx="2494455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2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gwaith</a:t>
            </a:r>
            <a:r>
              <a:rPr lang="en-US" sz="32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cartref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A8DEA5B-CDCC-5798-E2A6-477637703F01}"/>
              </a:ext>
            </a:extLst>
          </p:cNvPr>
          <p:cNvSpPr txBox="1"/>
          <p:nvPr/>
        </p:nvSpPr>
        <p:spPr>
          <a:xfrm>
            <a:off x="777553" y="5527834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papur</a:t>
            </a:r>
            <a:endParaRPr lang="en-US" sz="3200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37EE00C4-A259-7ABB-58F2-F4D32D5091D3}"/>
              </a:ext>
            </a:extLst>
          </p:cNvPr>
          <p:cNvSpPr txBox="1"/>
          <p:nvPr/>
        </p:nvSpPr>
        <p:spPr>
          <a:xfrm>
            <a:off x="4088998" y="2789186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dosbarth</a:t>
            </a:r>
            <a:endParaRPr lang="en-US" sz="32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4EB681D-744F-0075-0B8D-7E2ED2F3984C}"/>
              </a:ext>
            </a:extLst>
          </p:cNvPr>
          <p:cNvSpPr txBox="1"/>
          <p:nvPr/>
        </p:nvSpPr>
        <p:spPr>
          <a:xfrm>
            <a:off x="3665167" y="5507453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amser</a:t>
            </a:r>
            <a:endParaRPr lang="en-US" sz="32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BECD281-A285-C976-66A1-06FA235982CB}"/>
              </a:ext>
            </a:extLst>
          </p:cNvPr>
          <p:cNvSpPr txBox="1"/>
          <p:nvPr/>
        </p:nvSpPr>
        <p:spPr>
          <a:xfrm>
            <a:off x="7139728" y="5501873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sbectol</a:t>
            </a:r>
            <a:endParaRPr lang="en-US" sz="32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8B8EF9C-0D99-8880-7629-0101BE418380}"/>
              </a:ext>
            </a:extLst>
          </p:cNvPr>
          <p:cNvSpPr txBox="1"/>
          <p:nvPr/>
        </p:nvSpPr>
        <p:spPr>
          <a:xfrm>
            <a:off x="9981799" y="5507453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pensil</a:t>
            </a:r>
            <a:endParaRPr lang="en-US" sz="32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B18363F-5E3C-65BF-CFF9-59F7D2A4C7DF}"/>
              </a:ext>
            </a:extLst>
          </p:cNvPr>
          <p:cNvSpPr txBox="1"/>
          <p:nvPr/>
        </p:nvSpPr>
        <p:spPr>
          <a:xfrm>
            <a:off x="9226571" y="2792009"/>
            <a:ext cx="2336800" cy="5950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ts val="4072"/>
              </a:lnSpc>
            </a:pP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llyfr</a:t>
            </a:r>
            <a:r>
              <a:rPr lang="en-US" sz="32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newydd</a:t>
            </a:r>
            <a:endParaRPr lang="en-US" sz="32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3732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519212" y="35917"/>
            <a:ext cx="4849090" cy="1138773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 </a:t>
            </a:r>
            <a:r>
              <a:rPr lang="en-US" sz="4400" b="1" dirty="0">
                <a:solidFill>
                  <a:srgbClr val="002060"/>
                </a:solidFill>
              </a:rPr>
              <a:t>…..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Do you have …..?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45650" y="605703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958929" y="616322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8B666A60-48B0-F5CC-77D4-1826D5D1FF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5342604"/>
              </p:ext>
            </p:extLst>
          </p:nvPr>
        </p:nvGraphicFramePr>
        <p:xfrm>
          <a:off x="1954012" y="1282198"/>
          <a:ext cx="816864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254779459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20545374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3141060269"/>
                    </a:ext>
                  </a:extLst>
                </a:gridCol>
              </a:tblGrid>
              <a:tr h="457200">
                <a:tc rowSpan="5"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2400" b="0" i="1" dirty="0">
                          <a:solidFill>
                            <a:srgbClr val="002060"/>
                          </a:solidFill>
                        </a:rPr>
                        <a:t>(hair)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002060"/>
                          </a:solidFill>
                        </a:rPr>
                        <a:t>du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002060"/>
                          </a:solidFill>
                        </a:rPr>
                        <a:t>hir </a:t>
                      </a: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          (long)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282332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byr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    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(short)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046441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sinsir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(ginger)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syth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  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(straight)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16504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golau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(light / blond)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cyrliog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 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(curly)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22509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tywyll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1800" i="1" dirty="0">
                          <a:solidFill>
                            <a:srgbClr val="002060"/>
                          </a:solidFill>
                        </a:rPr>
                        <a:t>(dark)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7696886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 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(eyes)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mawr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glas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074981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bach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gwyrdd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84450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74545"/>
                  </a:ext>
                </a:extLst>
              </a:tr>
              <a:tr h="370839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dirty="0" err="1">
                          <a:solidFill>
                            <a:srgbClr val="002060"/>
                          </a:solidFill>
                        </a:rPr>
                        <a:t>croen</a:t>
                      </a:r>
                      <a:r>
                        <a:rPr lang="en-GB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    (skin)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golau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8112889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tywyll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9336342"/>
                  </a:ext>
                </a:extLst>
              </a:tr>
              <a:tr h="370838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dirty="0" err="1">
                          <a:solidFill>
                            <a:srgbClr val="002060"/>
                          </a:solidFill>
                        </a:rPr>
                        <a:t>bochau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   (cheeks)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coch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4488041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pinc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9418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9119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59269" y="326904"/>
            <a:ext cx="6337439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002060"/>
                </a:solidFill>
                <a:latin typeface="Calibri Light"/>
                <a:ea typeface="+mj-ea"/>
                <a:cs typeface="Calibri Light"/>
              </a:rPr>
              <a:t>   Mae </a:t>
            </a:r>
            <a:r>
              <a:rPr lang="en-US" sz="4000" b="1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hi'n</a:t>
            </a:r>
            <a:r>
              <a:rPr lang="en-US" sz="4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amser</a:t>
            </a:r>
            <a:r>
              <a:rPr lang="en-US" sz="4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chwarae</a:t>
            </a:r>
            <a:r>
              <a:rPr lang="en-US" sz="4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...</a:t>
            </a:r>
            <a:r>
              <a:rPr lang="en-US" sz="48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4800" b="1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 </a:t>
            </a:r>
            <a:endParaRPr lang="en-US" sz="4800" b="1">
              <a:solidFill>
                <a:srgbClr val="7030A0"/>
              </a:solidFill>
              <a:latin typeface="+mj-l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dirty="0" err="1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Pwy</a:t>
            </a:r>
            <a:r>
              <a:rPr lang="en-US" sz="7200" b="1" dirty="0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 </a:t>
            </a:r>
            <a:r>
              <a:rPr lang="en-US" sz="7200" b="1" dirty="0" err="1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ydy</a:t>
            </a:r>
            <a:r>
              <a:rPr lang="en-US" sz="7200" b="1" dirty="0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 </a:t>
            </a:r>
            <a:r>
              <a:rPr lang="en-US" sz="7200" b="1" dirty="0" err="1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Pwy</a:t>
            </a:r>
            <a:r>
              <a:rPr lang="en-US" sz="7200" b="1" dirty="0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423338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5320DBF-8139-898F-446D-222722310376}"/>
              </a:ext>
            </a:extLst>
          </p:cNvPr>
          <p:cNvSpPr txBox="1"/>
          <p:nvPr/>
        </p:nvSpPr>
        <p:spPr>
          <a:xfrm flipH="1">
            <a:off x="5532024" y="3255818"/>
            <a:ext cx="6659975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200" b="1" dirty="0" err="1">
                <a:solidFill>
                  <a:srgbClr val="002060"/>
                </a:solidFill>
                <a:latin typeface="STCaiyun"/>
                <a:ea typeface="STCaiyun"/>
              </a:rPr>
              <a:t>Pwy</a:t>
            </a:r>
            <a:r>
              <a:rPr lang="en-US" sz="7200" b="1" dirty="0">
                <a:solidFill>
                  <a:srgbClr val="002060"/>
                </a:solidFill>
                <a:latin typeface="STCaiyun"/>
                <a:ea typeface="STCaiyun"/>
              </a:rPr>
              <a:t> </a:t>
            </a:r>
            <a:r>
              <a:rPr lang="en-US" sz="7200" b="1" dirty="0" err="1">
                <a:solidFill>
                  <a:srgbClr val="002060"/>
                </a:solidFill>
                <a:latin typeface="STCaiyun"/>
                <a:ea typeface="STCaiyun"/>
              </a:rPr>
              <a:t>ydy</a:t>
            </a:r>
            <a:r>
              <a:rPr lang="en-US" sz="7200" b="1" dirty="0">
                <a:solidFill>
                  <a:srgbClr val="002060"/>
                </a:solidFill>
                <a:latin typeface="STCaiyun"/>
                <a:ea typeface="STCaiyun"/>
              </a:rPr>
              <a:t> </a:t>
            </a:r>
            <a:r>
              <a:rPr lang="en-US" sz="7200" b="1" dirty="0" err="1">
                <a:solidFill>
                  <a:srgbClr val="002060"/>
                </a:solidFill>
                <a:latin typeface="STCaiyun"/>
                <a:ea typeface="STCaiyun"/>
              </a:rPr>
              <a:t>Pwy</a:t>
            </a:r>
            <a:r>
              <a:rPr lang="en-US" sz="7200" b="1" dirty="0">
                <a:solidFill>
                  <a:srgbClr val="002060"/>
                </a:solidFill>
                <a:latin typeface="STCaiyun"/>
                <a:ea typeface="STCaiyun"/>
              </a:rPr>
              <a:t>?</a:t>
            </a:r>
            <a:endParaRPr lang="en-GB" sz="7200" dirty="0">
              <a:solidFill>
                <a:srgbClr val="002060"/>
              </a:solidFill>
              <a:ea typeface="+mn-lt"/>
              <a:cs typeface="+mn-lt"/>
            </a:endParaRPr>
          </a:p>
          <a:p>
            <a:pPr algn="l"/>
            <a:endParaRPr lang="en-GB" sz="7200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88889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986E40AA-A71D-3D79-AE67-B4BB58308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7236" y="291808"/>
            <a:ext cx="8617526" cy="62784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012542-1867-B4C0-807A-E6065E93DEB4}"/>
              </a:ext>
            </a:extLst>
          </p:cNvPr>
          <p:cNvSpPr txBox="1"/>
          <p:nvPr/>
        </p:nvSpPr>
        <p:spPr>
          <a:xfrm rot="-720000">
            <a:off x="138545" y="692727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het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(hat)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DCFD7E-D591-B664-79F8-577900061257}"/>
              </a:ext>
            </a:extLst>
          </p:cNvPr>
          <p:cNvSpPr txBox="1"/>
          <p:nvPr/>
        </p:nvSpPr>
        <p:spPr>
          <a:xfrm rot="660000">
            <a:off x="83126" y="2992580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sbectol</a:t>
            </a:r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(glasses)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23EB09-E97A-5600-7151-0E3E25B4657D}"/>
              </a:ext>
            </a:extLst>
          </p:cNvPr>
          <p:cNvSpPr txBox="1"/>
          <p:nvPr/>
        </p:nvSpPr>
        <p:spPr>
          <a:xfrm rot="-600000">
            <a:off x="124689" y="5264726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mwstas</a:t>
            </a: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(moustache)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2A5F7A-054E-9B20-E8DB-75526C5F0381}"/>
              </a:ext>
            </a:extLst>
          </p:cNvPr>
          <p:cNvSpPr txBox="1"/>
          <p:nvPr/>
        </p:nvSpPr>
        <p:spPr>
          <a:xfrm rot="660000">
            <a:off x="10487889" y="1995051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barf</a:t>
            </a: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(beard)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83CB2D-B0A1-D0F3-2C85-9A0A2E51AF4B}"/>
              </a:ext>
            </a:extLst>
          </p:cNvPr>
          <p:cNvSpPr txBox="1"/>
          <p:nvPr/>
        </p:nvSpPr>
        <p:spPr>
          <a:xfrm rot="19800000">
            <a:off x="10303581" y="4283108"/>
            <a:ext cx="20920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clustdlysau</a:t>
            </a:r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(earrings)</a:t>
            </a:r>
          </a:p>
        </p:txBody>
      </p:sp>
    </p:spTree>
    <p:extLst>
      <p:ext uri="{BB962C8B-B14F-4D97-AF65-F5344CB8AC3E}">
        <p14:creationId xmlns:p14="http://schemas.microsoft.com/office/powerpoint/2010/main" val="16137455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2" y="-78034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 dirty="0">
                <a:solidFill>
                  <a:srgbClr val="FF0000"/>
                </a:solidFill>
              </a:rPr>
              <a:t>Oes </a:t>
            </a:r>
            <a:r>
              <a:rPr lang="en-US" sz="5400" b="1" dirty="0">
                <a:solidFill>
                  <a:srgbClr val="002060"/>
                </a:solidFill>
              </a:rPr>
              <a:t>…..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gyda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59F5765-8A12-5838-9FFC-DC4442706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6490" y="1015816"/>
            <a:ext cx="8146471" cy="563986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752372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1" y="78967"/>
            <a:ext cx="4849090" cy="830997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800" b="1" dirty="0">
                <a:solidFill>
                  <a:srgbClr val="FF0000"/>
                </a:solidFill>
              </a:rPr>
              <a:t>Oes </a:t>
            </a:r>
            <a:r>
              <a:rPr lang="en-US" sz="4800" b="1" dirty="0">
                <a:solidFill>
                  <a:srgbClr val="002060"/>
                </a:solidFill>
              </a:rPr>
              <a:t>….. </a:t>
            </a:r>
            <a:r>
              <a:rPr lang="en-US" sz="4800" b="1" dirty="0" err="1">
                <a:solidFill>
                  <a:srgbClr val="002060"/>
                </a:solidFill>
              </a:rPr>
              <a:t>gyda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ti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91AC1D2-89DC-E180-EC17-D4B2256E8ED1}"/>
              </a:ext>
            </a:extLst>
          </p:cNvPr>
          <p:cNvGraphicFramePr>
            <a:graphicFrameLocks noGrp="1"/>
          </p:cNvGraphicFramePr>
          <p:nvPr/>
        </p:nvGraphicFramePr>
        <p:xfrm>
          <a:off x="595745" y="1233054"/>
          <a:ext cx="11046658" cy="454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3054">
                  <a:extLst>
                    <a:ext uri="{9D8B030D-6E8A-4147-A177-3AD203B41FA5}">
                      <a16:colId xmlns:a16="http://schemas.microsoft.com/office/drawing/2014/main" val="2190538000"/>
                    </a:ext>
                  </a:extLst>
                </a:gridCol>
                <a:gridCol w="1468579">
                  <a:extLst>
                    <a:ext uri="{9D8B030D-6E8A-4147-A177-3AD203B41FA5}">
                      <a16:colId xmlns:a16="http://schemas.microsoft.com/office/drawing/2014/main" val="2051368450"/>
                    </a:ext>
                  </a:extLst>
                </a:gridCol>
                <a:gridCol w="2951016">
                  <a:extLst>
                    <a:ext uri="{9D8B030D-6E8A-4147-A177-3AD203B41FA5}">
                      <a16:colId xmlns:a16="http://schemas.microsoft.com/office/drawing/2014/main" val="1499561486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1283529909"/>
                    </a:ext>
                  </a:extLst>
                </a:gridCol>
                <a:gridCol w="1357745">
                  <a:extLst>
                    <a:ext uri="{9D8B030D-6E8A-4147-A177-3AD203B41FA5}">
                      <a16:colId xmlns:a16="http://schemas.microsoft.com/office/drawing/2014/main" val="1117092036"/>
                    </a:ext>
                  </a:extLst>
                </a:gridCol>
                <a:gridCol w="2207464">
                  <a:extLst>
                    <a:ext uri="{9D8B030D-6E8A-4147-A177-3AD203B41FA5}">
                      <a16:colId xmlns:a16="http://schemas.microsoft.com/office/drawing/2014/main" val="2638917159"/>
                    </a:ext>
                  </a:extLst>
                </a:gridCol>
              </a:tblGrid>
              <a:tr h="370839">
                <a:tc gridSpan="6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 dirty="0">
                          <a:solidFill>
                            <a:srgbClr val="002060"/>
                          </a:solidFill>
                        </a:rPr>
                        <a:t>Y </a:t>
                      </a:r>
                      <a:r>
                        <a:rPr lang="en-GB" sz="3600" b="1" dirty="0" err="1">
                          <a:solidFill>
                            <a:srgbClr val="002060"/>
                          </a:solidFill>
                        </a:rPr>
                        <a:t>Teulu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2339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son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ewythr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uncle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46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llysfam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stepmother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merch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wyr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grandson</a:t>
                      </a:r>
                      <a:endParaRPr lang="en-GB" sz="2000" b="0" i="1" dirty="0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924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tad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son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wyres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7107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llysdad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stepfather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merch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daughter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GB" sz="2400" b="1" i="0" u="none" strike="noStrike" noProof="0" dirty="0" err="1">
                          <a:solidFill>
                            <a:srgbClr val="002060"/>
                          </a:solidFill>
                          <a:latin typeface="Calibri"/>
                        </a:rPr>
                        <a:t>ŵ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husband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87793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brawd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brother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cefnder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cousin (male)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gwraig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wife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175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chwaer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sister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cyfnither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cousin (female)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7637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rhieni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parents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modryb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auntie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mam-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gu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888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tad-cu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taid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grandfather 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nain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048521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E54B3D-C02F-0AFC-6FFF-1F75EFD650C4}"/>
              </a:ext>
            </a:extLst>
          </p:cNvPr>
          <p:cNvSpPr txBox="1"/>
          <p:nvPr/>
        </p:nvSpPr>
        <p:spPr>
          <a:xfrm>
            <a:off x="1584741" y="602701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FD7BDA-A057-8FAC-CCE1-70E98E832969}"/>
              </a:ext>
            </a:extLst>
          </p:cNvPr>
          <p:cNvSpPr txBox="1"/>
          <p:nvPr/>
        </p:nvSpPr>
        <p:spPr>
          <a:xfrm>
            <a:off x="6850565" y="6023255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851836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A11BED3B-B14F-2315-6FB7-7B840AAA8DA7}"/>
              </a:ext>
            </a:extLst>
          </p:cNvPr>
          <p:cNvSpPr txBox="1"/>
          <p:nvPr/>
        </p:nvSpPr>
        <p:spPr>
          <a:xfrm>
            <a:off x="1205943" y="511340"/>
            <a:ext cx="4128792" cy="582345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Mae car </a:t>
            </a:r>
            <a:r>
              <a:rPr lang="en-US" sz="36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fi.</a:t>
            </a:r>
            <a:endParaRPr lang="en-US" sz="3600" b="1"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            </a:t>
            </a:r>
            <a:r>
              <a:rPr lang="en-US" sz="36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ti</a:t>
            </a:r>
            <a:r>
              <a:rPr 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            </a:t>
            </a:r>
            <a:r>
              <a:rPr lang="en-US" sz="36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fe</a:t>
            </a:r>
            <a:r>
              <a:rPr 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  <a:endParaRPr lang="en-US" sz="3600" b="1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            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hi.</a:t>
            </a:r>
            <a:endParaRPr lang="en-US" sz="3600" b="1"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            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ni</a:t>
            </a:r>
            <a:r>
              <a:rPr 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  <a:endParaRPr lang="en-US" sz="3600" b="1"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            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chi.</a:t>
            </a:r>
            <a:endParaRPr lang="en-US" sz="3600" b="1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3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            </a:t>
            </a:r>
            <a:r>
              <a:rPr lang="en-US" sz="36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gyda</a:t>
            </a:r>
            <a:r>
              <a:rPr 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nhw</a:t>
            </a:r>
            <a:r>
              <a:rPr lang="en-US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9BBF7C5F-2C79-FC21-5883-943C2D065D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>
            <a:off x="6410767" y="2201657"/>
            <a:ext cx="4576953" cy="266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3831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671611" y="586809"/>
            <a:ext cx="4849090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Oes</a:t>
            </a:r>
            <a:r>
              <a:rPr lang="en-US" sz="4400" b="1" dirty="0">
                <a:solidFill>
                  <a:srgbClr val="FF0000"/>
                </a:solidFill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…..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fe</a:t>
            </a:r>
            <a:r>
              <a:rPr lang="en-US" sz="4400" b="1" dirty="0">
                <a:solidFill>
                  <a:srgbClr val="002060"/>
                </a:solidFill>
              </a:rPr>
              <a:t>/hi?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Does he/she have …..?</a:t>
            </a:r>
            <a:endParaRPr lang="en-US" sz="2800" i="1" dirty="0">
              <a:solidFill>
                <a:srgbClr val="002060"/>
              </a:solidFill>
              <a:ea typeface="Calibri" panose="020F0502020204030204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504086" y="3420596"/>
            <a:ext cx="5084618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B05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</a:t>
            </a:r>
            <a:r>
              <a:rPr lang="en-US" sz="4400" b="1" dirty="0" err="1">
                <a:solidFill>
                  <a:srgbClr val="00206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 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fe</a:t>
            </a:r>
            <a:r>
              <a:rPr lang="en-US" sz="4400" b="1" dirty="0">
                <a:solidFill>
                  <a:srgbClr val="002060"/>
                </a:solidFill>
              </a:rPr>
              <a:t>/hi.</a:t>
            </a: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Yes, he/she has …..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02419" y="3421616"/>
            <a:ext cx="5580303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Nac </a:t>
            </a:r>
            <a:r>
              <a:rPr lang="en-US" sz="4400" b="1" dirty="0" err="1">
                <a:solidFill>
                  <a:srgbClr val="FF000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does dim 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fe</a:t>
            </a:r>
            <a:r>
              <a:rPr lang="en-US" sz="4400" b="1" dirty="0">
                <a:solidFill>
                  <a:srgbClr val="002060"/>
                </a:solidFill>
              </a:rPr>
              <a:t>/hi.</a:t>
            </a: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No, he/she doesn't have …..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4314443" y="2379585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7258239" y="2379585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5249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343163" y="573671"/>
            <a:ext cx="5505986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Oes</a:t>
            </a:r>
            <a:r>
              <a:rPr lang="en-US" sz="4400" b="1" dirty="0">
                <a:solidFill>
                  <a:srgbClr val="FF0000"/>
                </a:solidFill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…..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ni</a:t>
            </a:r>
            <a:r>
              <a:rPr lang="en-US" sz="4400" b="1" dirty="0">
                <a:solidFill>
                  <a:srgbClr val="002060"/>
                </a:solidFill>
              </a:rPr>
              <a:t>/</a:t>
            </a:r>
            <a:r>
              <a:rPr lang="en-US" sz="4400" b="1" dirty="0" err="1">
                <a:solidFill>
                  <a:srgbClr val="002060"/>
                </a:solidFill>
              </a:rPr>
              <a:t>nhw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Do we/they have …..?</a:t>
            </a:r>
            <a:endParaRPr lang="en-US" sz="2800" i="1" dirty="0">
              <a:solidFill>
                <a:srgbClr val="002060"/>
              </a:solidFill>
              <a:ea typeface="Calibri" panose="020F0502020204030204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504086" y="3420596"/>
            <a:ext cx="5084618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B05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</a:t>
            </a:r>
            <a:r>
              <a:rPr lang="en-US" sz="4400" b="1" dirty="0" err="1">
                <a:solidFill>
                  <a:srgbClr val="00206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 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ni</a:t>
            </a:r>
            <a:r>
              <a:rPr lang="en-US" sz="4400" b="1" dirty="0">
                <a:solidFill>
                  <a:srgbClr val="002060"/>
                </a:solidFill>
              </a:rPr>
              <a:t>/</a:t>
            </a:r>
            <a:r>
              <a:rPr lang="en-US" sz="4400" b="1" dirty="0" err="1">
                <a:solidFill>
                  <a:srgbClr val="002060"/>
                </a:solidFill>
              </a:rPr>
              <a:t>nhw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Yes, we/they have …..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02419" y="3421616"/>
            <a:ext cx="5580303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Nac </a:t>
            </a:r>
            <a:r>
              <a:rPr lang="en-US" sz="4400" b="1" dirty="0" err="1">
                <a:solidFill>
                  <a:srgbClr val="FF000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does dim 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ni</a:t>
            </a:r>
            <a:r>
              <a:rPr lang="en-US" sz="4400" b="1" dirty="0">
                <a:solidFill>
                  <a:srgbClr val="002060"/>
                </a:solidFill>
              </a:rPr>
              <a:t>/</a:t>
            </a:r>
            <a:r>
              <a:rPr lang="en-US" sz="4400" b="1" dirty="0" err="1">
                <a:solidFill>
                  <a:srgbClr val="002060"/>
                </a:solidFill>
              </a:rPr>
              <a:t>nhw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/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No, we/they don't have …..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4314443" y="2379585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7258239" y="2379585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8871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986E40AA-A71D-3D79-AE67-B4BB58308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303" y="446791"/>
            <a:ext cx="8023425" cy="585227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B79BD8-ED5D-7DED-2872-F0E81406E92E}"/>
              </a:ext>
            </a:extLst>
          </p:cNvPr>
          <p:cNvSpPr txBox="1"/>
          <p:nvPr/>
        </p:nvSpPr>
        <p:spPr>
          <a:xfrm>
            <a:off x="8714273" y="976862"/>
            <a:ext cx="3210498" cy="501675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Possible Task?</a:t>
            </a:r>
          </a:p>
          <a:p>
            <a:pPr algn="ctr"/>
            <a:endParaRPr lang="en-GB" sz="24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sz="2400">
                <a:solidFill>
                  <a:srgbClr val="002060"/>
                </a:solidFill>
                <a:cs typeface="Calibri"/>
              </a:rPr>
              <a:t>Ask the children </a:t>
            </a:r>
            <a:r>
              <a:rPr lang="en-GB" sz="2400">
                <a:solidFill>
                  <a:srgbClr val="002060"/>
                </a:solidFill>
                <a:ea typeface="+mn-lt"/>
                <a:cs typeface="+mn-lt"/>
              </a:rPr>
              <a:t>to choose a character. Ask them to write 5 sentences to describe their character. In turns, give them the chance to read out their description (</a:t>
            </a:r>
            <a:r>
              <a:rPr lang="en-GB" sz="2400" b="1">
                <a:solidFill>
                  <a:srgbClr val="002060"/>
                </a:solidFill>
                <a:ea typeface="+mn-lt"/>
                <a:cs typeface="+mn-lt"/>
              </a:rPr>
              <a:t>YN GYMRAEG!</a:t>
            </a:r>
            <a:r>
              <a:rPr lang="en-GB" sz="2400">
                <a:solidFill>
                  <a:srgbClr val="002060"/>
                </a:solidFill>
                <a:ea typeface="+mn-lt"/>
                <a:cs typeface="+mn-lt"/>
              </a:rPr>
              <a:t>) while the others guess who it is.</a:t>
            </a:r>
            <a:r>
              <a:rPr lang="en-GB" sz="2400">
                <a:ea typeface="+mn-lt"/>
                <a:cs typeface="+mn-lt"/>
              </a:rPr>
              <a:t> </a:t>
            </a:r>
            <a:endParaRPr lang="en-GB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GB" sz="240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179187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302719"/>
            <a:ext cx="8261117" cy="53792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dirty="0" err="1">
                <a:solidFill>
                  <a:srgbClr val="002060"/>
                </a:solidFill>
                <a:cs typeface="Calibri"/>
              </a:rPr>
              <a:t>Sgwrs</a:t>
            </a:r>
            <a:r>
              <a:rPr lang="en-US" sz="4000" b="1" dirty="0">
                <a:solidFill>
                  <a:srgbClr val="002060"/>
                </a:solidFill>
                <a:cs typeface="Calibri"/>
              </a:rPr>
              <a:t>!</a:t>
            </a:r>
          </a:p>
          <a:p>
            <a:pPr marL="0" indent="0">
              <a:buNone/>
            </a:pPr>
            <a:endParaRPr lang="en-US" sz="3500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en-US" dirty="0">
              <a:solidFill>
                <a:srgbClr val="000000"/>
              </a:solidFill>
              <a:cs typeface="Calibri"/>
            </a:endParaRPr>
          </a:p>
        </p:txBody>
      </p:sp>
      <p:pic>
        <p:nvPicPr>
          <p:cNvPr id="4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4F45E0A9-E9F2-804F-AE09-036710118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7243" y="1816866"/>
            <a:ext cx="2739127" cy="4721285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E95BDCC-0277-31AC-3B80-BA73A62C78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9795391"/>
              </p:ext>
            </p:extLst>
          </p:nvPr>
        </p:nvGraphicFramePr>
        <p:xfrm>
          <a:off x="681756" y="1364932"/>
          <a:ext cx="8010525" cy="412813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752475">
                  <a:extLst>
                    <a:ext uri="{9D8B030D-6E8A-4147-A177-3AD203B41FA5}">
                      <a16:colId xmlns:a16="http://schemas.microsoft.com/office/drawing/2014/main" val="2244337603"/>
                    </a:ext>
                  </a:extLst>
                </a:gridCol>
                <a:gridCol w="7258050">
                  <a:extLst>
                    <a:ext uri="{9D8B030D-6E8A-4147-A177-3AD203B41FA5}">
                      <a16:colId xmlns:a16="http://schemas.microsoft.com/office/drawing/2014/main" val="2417642397"/>
                    </a:ext>
                  </a:extLst>
                </a:gridCol>
              </a:tblGrid>
              <a:tr h="638175"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  <a:endParaRPr lang="cy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Oes brechdanau gyda ti heddiw?</a:t>
                      </a:r>
                      <a:endParaRPr lang="cy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7758579"/>
                  </a:ext>
                </a:extLst>
              </a:tr>
              <a:tr h="742950"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cy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Oes, wrth gwrs.  Mae brechdanau ham gyda fi. </a:t>
                      </a:r>
                      <a:endParaRPr lang="cy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1947622"/>
                  </a:ext>
                </a:extLst>
              </a:tr>
              <a:tr h="638175"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  <a:endParaRPr lang="cy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Oes diod gyda ti?</a:t>
                      </a:r>
                      <a:endParaRPr lang="cy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9116204"/>
                  </a:ext>
                </a:extLst>
              </a:tr>
              <a:tr h="742950"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cy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Oes, mae sudd afal gyda fi.  Oes brechdanau gyda ti hefyd?</a:t>
                      </a:r>
                      <a:endParaRPr lang="cy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5519634"/>
                  </a:ext>
                </a:extLst>
              </a:tr>
              <a:tr h="1285875"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  <a:endParaRPr lang="cy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Nac oes.  Rydw i’n cael cinio gyda Mam-gu heddiw.  Mae pasta i ginio.  Pasta ydy fy hoff fwyd i.</a:t>
                      </a:r>
                      <a:endParaRPr lang="cy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8580" marR="6858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4325496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20C6EBF8-1E77-573D-B2C9-59E843492ADC}"/>
              </a:ext>
            </a:extLst>
          </p:cNvPr>
          <p:cNvSpPr txBox="1"/>
          <p:nvPr/>
        </p:nvSpPr>
        <p:spPr>
          <a:xfrm>
            <a:off x="684362" y="5903344"/>
            <a:ext cx="640942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solidFill>
                  <a:srgbClr val="002060"/>
                </a:solidFill>
                <a:latin typeface="Calibri"/>
                <a:cs typeface="Calibri"/>
              </a:rPr>
              <a:t>Ysgrifennwch sgwrs newydd. 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"/>
              </a:rPr>
              <a:t>​</a:t>
            </a:r>
            <a:endParaRPr lang="en-GB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444243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883169" y="4932950"/>
            <a:ext cx="4433281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  <a:ea typeface="Calibri"/>
                <a:cs typeface="Calibri"/>
              </a:rPr>
              <a:t>Salwch</a:t>
            </a:r>
            <a:endParaRPr lang="en-US" sz="48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  </a:t>
            </a:r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ea typeface="Calibri"/>
                <a:cs typeface="Calibri"/>
              </a:rPr>
              <a:t>Illness</a:t>
            </a:r>
          </a:p>
        </p:txBody>
      </p:sp>
    </p:spTree>
    <p:extLst>
      <p:ext uri="{BB962C8B-B14F-4D97-AF65-F5344CB8AC3E}">
        <p14:creationId xmlns:p14="http://schemas.microsoft.com/office/powerpoint/2010/main" val="28731545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11D3633E-C69A-3E4E-9187-8BB187C29A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2874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B22C72A-82A7-C94B-A22F-940F21E1C9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15"/>
            <a:ext cx="12192000" cy="683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992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04C0858-5742-1B43-88DF-721F3B332645}"/>
              </a:ext>
            </a:extLst>
          </p:cNvPr>
          <p:cNvSpPr txBox="1"/>
          <p:nvPr/>
        </p:nvSpPr>
        <p:spPr>
          <a:xfrm>
            <a:off x="480645" y="217124"/>
            <a:ext cx="7867859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Ydych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cofio</a:t>
            </a:r>
            <a:r>
              <a:rPr lang="en-US" sz="3600" b="1" dirty="0">
                <a:solidFill>
                  <a:srgbClr val="002060"/>
                </a:solidFill>
              </a:rPr>
              <a:t>?!                                   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</a:rPr>
              <a:t>Do you remember?!                                    </a:t>
            </a:r>
            <a:r>
              <a:rPr lang="en-US" sz="2000" i="1" dirty="0"/>
              <a:t>                                   </a:t>
            </a:r>
          </a:p>
        </p:txBody>
      </p:sp>
      <p:pic>
        <p:nvPicPr>
          <p:cNvPr id="12" name="Picture 1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580944C-E716-9940-B0AE-4D09FC200A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9877" y="407476"/>
            <a:ext cx="3146710" cy="763755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A1A4065-85C4-F54B-98DA-6223648A6017}"/>
              </a:ext>
            </a:extLst>
          </p:cNvPr>
          <p:cNvSpPr txBox="1"/>
          <p:nvPr/>
        </p:nvSpPr>
        <p:spPr>
          <a:xfrm>
            <a:off x="7944633" y="6037257"/>
            <a:ext cx="60939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https://wordwall.net/resource/1903272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 descr="Qr code&#10;&#10;Description automatically generated">
            <a:extLst>
              <a:ext uri="{FF2B5EF4-FFF2-40B4-BE49-F238E27FC236}">
                <a16:creationId xmlns:a16="http://schemas.microsoft.com/office/drawing/2014/main" id="{381A1BBC-FC04-7041-9761-CE3AFB9D64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9877" y="1868425"/>
            <a:ext cx="3241371" cy="324137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0F380F55-4561-EC40-98AD-8C0F234BAA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45" y="1505396"/>
            <a:ext cx="7437329" cy="430624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154405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2274791" y="153071"/>
            <a:ext cx="7642417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4400" dirty="0">
                <a:solidFill>
                  <a:srgbClr val="002060"/>
                </a:solidFill>
              </a:rPr>
              <a:t>Pen, </a:t>
            </a:r>
            <a:r>
              <a:rPr lang="en-GB" sz="4400" err="1">
                <a:solidFill>
                  <a:srgbClr val="002060"/>
                </a:solidFill>
              </a:rPr>
              <a:t>ysgwyddau</a:t>
            </a:r>
            <a:r>
              <a:rPr lang="en-GB" sz="4400" dirty="0">
                <a:solidFill>
                  <a:srgbClr val="002060"/>
                </a:solidFill>
              </a:rPr>
              <a:t>, </a:t>
            </a:r>
            <a:r>
              <a:rPr lang="en-GB" sz="4400" err="1">
                <a:solidFill>
                  <a:srgbClr val="002060"/>
                </a:solidFill>
              </a:rPr>
              <a:t>coesau</a:t>
            </a:r>
            <a:r>
              <a:rPr lang="en-GB" sz="4400" dirty="0">
                <a:solidFill>
                  <a:srgbClr val="002060"/>
                </a:solidFill>
              </a:rPr>
              <a:t>, </a:t>
            </a:r>
            <a:r>
              <a:rPr lang="en-GB" sz="4400" err="1">
                <a:solidFill>
                  <a:srgbClr val="002060"/>
                </a:solidFill>
              </a:rPr>
              <a:t>traed</a:t>
            </a:r>
            <a:r>
              <a:rPr lang="en-GB" sz="4400" dirty="0">
                <a:solidFill>
                  <a:srgbClr val="002060"/>
                </a:solidFill>
              </a:rPr>
              <a:t>!</a:t>
            </a:r>
            <a:endParaRPr lang="en-GB" sz="4400" dirty="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F1274E-A59E-5C4D-9635-83C9F1B7DA80}"/>
              </a:ext>
            </a:extLst>
          </p:cNvPr>
          <p:cNvSpPr txBox="1"/>
          <p:nvPr/>
        </p:nvSpPr>
        <p:spPr>
          <a:xfrm>
            <a:off x="515421" y="1234269"/>
            <a:ext cx="6220496" cy="29238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 </a:t>
            </a:r>
            <a:r>
              <a:rPr lang="en-GB" sz="2400" b="1" dirty="0">
                <a:solidFill>
                  <a:srgbClr val="002060"/>
                </a:solidFill>
              </a:rPr>
              <a:t>Pen, </a:t>
            </a:r>
            <a:r>
              <a:rPr lang="en-GB" sz="2400" b="1" err="1">
                <a:solidFill>
                  <a:srgbClr val="002060"/>
                </a:solidFill>
              </a:rPr>
              <a:t>ysgwyddau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coesau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traed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coesau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traed</a:t>
            </a:r>
            <a:r>
              <a:rPr lang="en-GB" sz="2400" b="1" dirty="0">
                <a:solidFill>
                  <a:srgbClr val="002060"/>
                </a:solidFill>
              </a:rPr>
              <a:t>, </a:t>
            </a:r>
            <a:endParaRPr lang="en-GB" sz="2400">
              <a:solidFill>
                <a:srgbClr val="002060"/>
              </a:solidFill>
              <a:cs typeface="Calibri"/>
            </a:endParaRPr>
          </a:p>
          <a:p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</a:rPr>
              <a:t> Pen, </a:t>
            </a:r>
            <a:r>
              <a:rPr lang="en-GB" sz="2400" b="1" err="1">
                <a:solidFill>
                  <a:srgbClr val="002060"/>
                </a:solidFill>
              </a:rPr>
              <a:t>ysgwyddau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coesau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traed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coesau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traed</a:t>
            </a:r>
            <a:r>
              <a:rPr lang="en-GB" sz="2400" b="1" dirty="0">
                <a:solidFill>
                  <a:srgbClr val="002060"/>
                </a:solidFill>
              </a:rPr>
              <a:t>,</a:t>
            </a:r>
            <a:endParaRPr lang="en-GB" sz="2400">
              <a:solidFill>
                <a:srgbClr val="002060"/>
              </a:solidFill>
              <a:cs typeface="Calibri"/>
            </a:endParaRPr>
          </a:p>
          <a:p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</a:rPr>
              <a:t> </a:t>
            </a:r>
            <a:r>
              <a:rPr lang="en-GB" sz="2400" b="1" err="1">
                <a:solidFill>
                  <a:srgbClr val="002060"/>
                </a:solidFill>
              </a:rPr>
              <a:t>Llygaid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clustiau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trwyn</a:t>
            </a:r>
            <a:r>
              <a:rPr lang="en-GB" sz="2400" b="1" dirty="0">
                <a:solidFill>
                  <a:srgbClr val="002060"/>
                </a:solidFill>
              </a:rPr>
              <a:t> a </a:t>
            </a:r>
            <a:r>
              <a:rPr lang="en-GB" sz="2400" b="1" err="1">
                <a:solidFill>
                  <a:srgbClr val="002060"/>
                </a:solidFill>
              </a:rPr>
              <a:t>cheg</a:t>
            </a:r>
            <a:r>
              <a:rPr lang="en-GB" sz="2400" b="1" dirty="0">
                <a:solidFill>
                  <a:srgbClr val="002060"/>
                </a:solidFill>
              </a:rPr>
              <a:t>, </a:t>
            </a:r>
            <a:endParaRPr lang="en-GB" sz="2400">
              <a:solidFill>
                <a:srgbClr val="002060"/>
              </a:solidFill>
              <a:cs typeface="Calibri"/>
            </a:endParaRPr>
          </a:p>
          <a:p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</a:rPr>
              <a:t> Pen, </a:t>
            </a:r>
            <a:r>
              <a:rPr lang="en-GB" sz="2400" b="1" err="1">
                <a:solidFill>
                  <a:srgbClr val="002060"/>
                </a:solidFill>
              </a:rPr>
              <a:t>ysgwyddau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coesau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traed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coesau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traed</a:t>
            </a:r>
            <a:r>
              <a:rPr lang="en-GB" sz="2400" b="1" dirty="0">
                <a:solidFill>
                  <a:srgbClr val="002060"/>
                </a:solidFill>
              </a:rPr>
              <a:t>!</a:t>
            </a: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endParaRPr lang="en-GB" sz="1200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56621E0-6558-4C4F-8E0D-817642F885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705" y="4469903"/>
            <a:ext cx="5172175" cy="194099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60F5616-16FF-4A48-B813-A2EEC56E37F4}"/>
              </a:ext>
            </a:extLst>
          </p:cNvPr>
          <p:cNvSpPr txBox="1"/>
          <p:nvPr/>
        </p:nvSpPr>
        <p:spPr>
          <a:xfrm>
            <a:off x="7035560" y="5117233"/>
            <a:ext cx="60981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https://www.youtube.com/watch?v=3RwgAYVntUg</a:t>
            </a:r>
            <a:endParaRPr lang="en-US" dirty="0"/>
          </a:p>
          <a:p>
            <a:endParaRPr lang="en-US" dirty="0"/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D2126C25-598F-2A47-A0ED-3DD2A6FE4A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8367" y="2172721"/>
            <a:ext cx="4772903" cy="266973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998749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2011012" y="217466"/>
            <a:ext cx="8169975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4400" dirty="0">
                <a:solidFill>
                  <a:srgbClr val="002060"/>
                </a:solidFill>
              </a:rPr>
              <a:t>Un </a:t>
            </a:r>
            <a:r>
              <a:rPr lang="en-GB" sz="4400" err="1">
                <a:solidFill>
                  <a:srgbClr val="002060"/>
                </a:solidFill>
              </a:rPr>
              <a:t>bys</a:t>
            </a:r>
            <a:r>
              <a:rPr lang="en-GB" sz="4400" dirty="0">
                <a:solidFill>
                  <a:srgbClr val="002060"/>
                </a:solidFill>
              </a:rPr>
              <a:t>, </a:t>
            </a:r>
            <a:r>
              <a:rPr lang="en-GB" sz="4400" err="1">
                <a:solidFill>
                  <a:srgbClr val="002060"/>
                </a:solidFill>
              </a:rPr>
              <a:t>dau</a:t>
            </a:r>
            <a:r>
              <a:rPr lang="en-GB" sz="4400" dirty="0">
                <a:solidFill>
                  <a:srgbClr val="002060"/>
                </a:solidFill>
              </a:rPr>
              <a:t> </a:t>
            </a:r>
            <a:r>
              <a:rPr lang="en-GB" sz="4400" err="1">
                <a:solidFill>
                  <a:srgbClr val="002060"/>
                </a:solidFill>
              </a:rPr>
              <a:t>fys</a:t>
            </a:r>
            <a:r>
              <a:rPr lang="en-GB" sz="4400" dirty="0">
                <a:solidFill>
                  <a:srgbClr val="002060"/>
                </a:solidFill>
              </a:rPr>
              <a:t> tri </a:t>
            </a:r>
            <a:r>
              <a:rPr lang="en-GB" sz="4400" err="1">
                <a:solidFill>
                  <a:srgbClr val="002060"/>
                </a:solidFill>
              </a:rPr>
              <a:t>bys</a:t>
            </a:r>
            <a:r>
              <a:rPr lang="en-GB" sz="4400" dirty="0">
                <a:solidFill>
                  <a:srgbClr val="002060"/>
                </a:solidFill>
              </a:rPr>
              <a:t> </a:t>
            </a:r>
            <a:r>
              <a:rPr lang="en-GB" sz="4400" err="1">
                <a:solidFill>
                  <a:srgbClr val="002060"/>
                </a:solidFill>
              </a:rPr>
              <a:t>yn</a:t>
            </a:r>
            <a:r>
              <a:rPr lang="en-GB" sz="4400" dirty="0">
                <a:solidFill>
                  <a:srgbClr val="002060"/>
                </a:solidFill>
              </a:rPr>
              <a:t> </a:t>
            </a:r>
            <a:r>
              <a:rPr lang="en-GB" sz="4400" err="1">
                <a:solidFill>
                  <a:srgbClr val="002060"/>
                </a:solidFill>
              </a:rPr>
              <a:t>dawnsio</a:t>
            </a:r>
            <a:r>
              <a:rPr lang="en-GB" sz="4400" dirty="0">
                <a:solidFill>
                  <a:srgbClr val="002060"/>
                </a:solidFill>
              </a:rPr>
              <a:t>!</a:t>
            </a:r>
            <a:endParaRPr lang="en-GB" sz="4400" dirty="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F1274E-A59E-5C4D-9635-83C9F1B7DA80}"/>
              </a:ext>
            </a:extLst>
          </p:cNvPr>
          <p:cNvSpPr txBox="1"/>
          <p:nvPr/>
        </p:nvSpPr>
        <p:spPr>
          <a:xfrm>
            <a:off x="605573" y="1633514"/>
            <a:ext cx="5936894" cy="267765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 Un </a:t>
            </a:r>
            <a:r>
              <a:rPr lang="en-GB" sz="2400" b="1" err="1">
                <a:solidFill>
                  <a:srgbClr val="002060"/>
                </a:solidFill>
              </a:rPr>
              <a:t>bys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dau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fys</a:t>
            </a:r>
            <a:r>
              <a:rPr lang="en-GB" sz="2400" b="1" dirty="0">
                <a:solidFill>
                  <a:srgbClr val="002060"/>
                </a:solidFill>
              </a:rPr>
              <a:t>, tri </a:t>
            </a:r>
            <a:r>
              <a:rPr lang="en-GB" sz="2400" b="1" err="1">
                <a:solidFill>
                  <a:srgbClr val="002060"/>
                </a:solidFill>
              </a:rPr>
              <a:t>bys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yn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dawnsio</a:t>
            </a:r>
            <a:r>
              <a:rPr lang="en-GB" sz="2400" b="1" dirty="0">
                <a:solidFill>
                  <a:srgbClr val="002060"/>
                </a:solidFill>
              </a:rPr>
              <a:t>,</a:t>
            </a:r>
            <a:br>
              <a:rPr lang="en-GB" sz="2400" b="1" dirty="0">
                <a:solidFill>
                  <a:srgbClr val="002060"/>
                </a:solidFill>
              </a:rPr>
            </a:b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</a:rPr>
              <a:t> </a:t>
            </a:r>
            <a:r>
              <a:rPr lang="en-GB" sz="2400" b="1" err="1">
                <a:solidFill>
                  <a:srgbClr val="002060"/>
                </a:solidFill>
              </a:rPr>
              <a:t>pedwar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bys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pum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bys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chwe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bys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yn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dawnsio</a:t>
            </a:r>
            <a:r>
              <a:rPr lang="en-GB" sz="2400" b="1" dirty="0">
                <a:solidFill>
                  <a:srgbClr val="002060"/>
                </a:solidFill>
              </a:rPr>
              <a:t>,</a:t>
            </a:r>
            <a:br>
              <a:rPr lang="en-GB" sz="2400" b="1" dirty="0">
                <a:solidFill>
                  <a:srgbClr val="002060"/>
                </a:solidFill>
              </a:rPr>
            </a:b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</a:rPr>
              <a:t> saith </a:t>
            </a:r>
            <a:r>
              <a:rPr lang="en-GB" sz="2400" b="1" err="1">
                <a:solidFill>
                  <a:srgbClr val="002060"/>
                </a:solidFill>
              </a:rPr>
              <a:t>bys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wyth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bys</a:t>
            </a:r>
            <a:r>
              <a:rPr lang="en-GB" sz="2400" b="1" dirty="0">
                <a:solidFill>
                  <a:srgbClr val="002060"/>
                </a:solidFill>
              </a:rPr>
              <a:t>, </a:t>
            </a:r>
            <a:r>
              <a:rPr lang="en-GB" sz="2400" b="1" err="1">
                <a:solidFill>
                  <a:srgbClr val="002060"/>
                </a:solidFill>
              </a:rPr>
              <a:t>naw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bys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yn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dawnsio</a:t>
            </a:r>
            <a:r>
              <a:rPr lang="en-GB" sz="2400" b="1" dirty="0">
                <a:solidFill>
                  <a:srgbClr val="002060"/>
                </a:solidFill>
              </a:rPr>
              <a:t>,</a:t>
            </a:r>
            <a:br>
              <a:rPr lang="en-GB" sz="2400" b="1" dirty="0">
                <a:solidFill>
                  <a:srgbClr val="002060"/>
                </a:solidFill>
              </a:rPr>
            </a:br>
            <a:endParaRPr lang="en-GB" sz="2400" b="1" dirty="0">
              <a:solidFill>
                <a:srgbClr val="002060"/>
              </a:solidFill>
              <a:cs typeface="Calibri"/>
            </a:endParaRPr>
          </a:p>
          <a:p>
            <a:r>
              <a:rPr lang="en-GB" sz="2400" b="1" dirty="0">
                <a:solidFill>
                  <a:srgbClr val="002060"/>
                </a:solidFill>
              </a:rPr>
              <a:t> </a:t>
            </a:r>
            <a:r>
              <a:rPr lang="en-GB" sz="2400" b="1" err="1">
                <a:solidFill>
                  <a:srgbClr val="002060"/>
                </a:solidFill>
              </a:rPr>
              <a:t>deg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bys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yn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dawnsio'n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err="1">
                <a:solidFill>
                  <a:srgbClr val="002060"/>
                </a:solidFill>
              </a:rPr>
              <a:t>llon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sz="2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3" descr="A picture containing text, person, indoor, spor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EB276D0-046B-7746-B0D0-61E4D5DB33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8698" y="2263346"/>
            <a:ext cx="4157729" cy="236103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FB4F501-1580-A149-B6D1-DD552634D425}"/>
              </a:ext>
            </a:extLst>
          </p:cNvPr>
          <p:cNvSpPr txBox="1"/>
          <p:nvPr/>
        </p:nvSpPr>
        <p:spPr>
          <a:xfrm>
            <a:off x="7131914" y="4916986"/>
            <a:ext cx="60981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https://www.youtube.com/watch?v=d-AUurrXDdQ</a:t>
            </a:r>
            <a:endParaRPr lang="en-US" dirty="0"/>
          </a:p>
        </p:txBody>
      </p:sp>
      <p:pic>
        <p:nvPicPr>
          <p:cNvPr id="12" name="Picture 11" descr="A close-up of a doll&#10;&#10;Description automatically generated with medium confidence">
            <a:extLst>
              <a:ext uri="{FF2B5EF4-FFF2-40B4-BE49-F238E27FC236}">
                <a16:creationId xmlns:a16="http://schemas.microsoft.com/office/drawing/2014/main" id="{582C9145-EB11-5D4D-9753-8E079A62BE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573" y="4624383"/>
            <a:ext cx="1686866" cy="132386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" name="Picture 13" descr="A picture containing clipart&#10;&#10;Description automatically generated">
            <a:extLst>
              <a:ext uri="{FF2B5EF4-FFF2-40B4-BE49-F238E27FC236}">
                <a16:creationId xmlns:a16="http://schemas.microsoft.com/office/drawing/2014/main" id="{1A521B18-051A-9E48-B64E-4D15BBCEBE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5642" y="4624383"/>
            <a:ext cx="1741175" cy="132386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6" name="Picture 15" descr="A close-up of a doll&#10;&#10;Description automatically generated">
            <a:extLst>
              <a:ext uri="{FF2B5EF4-FFF2-40B4-BE49-F238E27FC236}">
                <a16:creationId xmlns:a16="http://schemas.microsoft.com/office/drawing/2014/main" id="{0F8653B9-8E3A-5241-903B-62887029B8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5601" y="4624383"/>
            <a:ext cx="1686866" cy="130029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8725263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Rhannau o’r corff | Primary Welsh Second Language Animations | BBC Teach">
            <a:hlinkClick r:id="" action="ppaction://media"/>
            <a:extLst>
              <a:ext uri="{FF2B5EF4-FFF2-40B4-BE49-F238E27FC236}">
                <a16:creationId xmlns:a16="http://schemas.microsoft.com/office/drawing/2014/main" id="{989F2CAB-EEF7-7C49-A784-75C7351A0AB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01253" y="1014804"/>
            <a:ext cx="8995595" cy="508046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8815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EF380-049A-4142-9DDA-1B61265D7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2239" y="113076"/>
            <a:ext cx="6727521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err="1">
                <a:solidFill>
                  <a:srgbClr val="002060"/>
                </a:solidFill>
                <a:latin typeface="+mn-lt"/>
              </a:rPr>
              <a:t>Gwrywaidd</a:t>
            </a:r>
            <a:r>
              <a:rPr lang="en-US" b="1" dirty="0">
                <a:solidFill>
                  <a:srgbClr val="002060"/>
                </a:solidFill>
                <a:latin typeface="+mn-lt"/>
              </a:rPr>
              <a:t> neu </a:t>
            </a:r>
            <a:r>
              <a:rPr lang="en-US" b="1" err="1">
                <a:solidFill>
                  <a:srgbClr val="002060"/>
                </a:solidFill>
                <a:latin typeface="+mn-lt"/>
              </a:rPr>
              <a:t>fenywaidd</a:t>
            </a:r>
            <a:r>
              <a:rPr lang="en-US" b="1" dirty="0">
                <a:solidFill>
                  <a:srgbClr val="002060"/>
                </a:solidFill>
                <a:latin typeface="+mn-lt"/>
              </a:rPr>
              <a:t>?!</a:t>
            </a:r>
            <a:br>
              <a:rPr lang="en-US" dirty="0">
                <a:solidFill>
                  <a:srgbClr val="002060"/>
                </a:solidFill>
                <a:latin typeface="+mn-lt"/>
              </a:rPr>
            </a:br>
            <a:r>
              <a:rPr lang="en-US" sz="3200" i="1" dirty="0">
                <a:solidFill>
                  <a:srgbClr val="002060"/>
                </a:solidFill>
                <a:latin typeface="+mn-lt"/>
              </a:rPr>
              <a:t>Masculine or feminine?!</a:t>
            </a:r>
            <a:endParaRPr lang="en-US" sz="3200" i="1" dirty="0"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783FD-7903-3B41-A0BF-1770252F3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199" y="1600343"/>
            <a:ext cx="9759975" cy="4922838"/>
          </a:xfrm>
          <a:solidFill>
            <a:schemeClr val="bg1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   </a:t>
            </a: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  As you know, nouns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Gymraeg</a:t>
            </a:r>
            <a:r>
              <a:rPr lang="en-US" dirty="0">
                <a:solidFill>
                  <a:srgbClr val="002060"/>
                </a:solidFill>
              </a:rPr>
              <a:t> are either masculine or feminine </a:t>
            </a: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  (or sometimes both!)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  Many parts of the body, of which there are usually 2, are feminine: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2060"/>
                </a:solidFill>
              </a:rPr>
              <a:t>               </a:t>
            </a:r>
            <a:r>
              <a:rPr lang="en-US" b="1" err="1">
                <a:solidFill>
                  <a:srgbClr val="002060"/>
                </a:solidFill>
              </a:rPr>
              <a:t>braich</a:t>
            </a:r>
            <a:r>
              <a:rPr lang="en-US" b="1" dirty="0">
                <a:solidFill>
                  <a:srgbClr val="002060"/>
                </a:solidFill>
              </a:rPr>
              <a:t>, </a:t>
            </a:r>
            <a:r>
              <a:rPr lang="en-US" b="1" err="1">
                <a:solidFill>
                  <a:srgbClr val="002060"/>
                </a:solidFill>
              </a:rPr>
              <a:t>coes</a:t>
            </a:r>
            <a:r>
              <a:rPr lang="en-US" b="1" dirty="0">
                <a:solidFill>
                  <a:srgbClr val="002060"/>
                </a:solidFill>
              </a:rPr>
              <a:t>, </a:t>
            </a:r>
            <a:r>
              <a:rPr lang="en-US" b="1" err="1">
                <a:solidFill>
                  <a:srgbClr val="002060"/>
                </a:solidFill>
              </a:rPr>
              <a:t>llaw</a:t>
            </a:r>
            <a:r>
              <a:rPr lang="en-US" b="1" dirty="0">
                <a:solidFill>
                  <a:srgbClr val="002060"/>
                </a:solidFill>
              </a:rPr>
              <a:t>, </a:t>
            </a:r>
            <a:r>
              <a:rPr lang="en-US" b="1" err="1">
                <a:solidFill>
                  <a:srgbClr val="002060"/>
                </a:solidFill>
              </a:rPr>
              <a:t>troed</a:t>
            </a:r>
            <a:endParaRPr lang="en-US" b="1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 dirty="0">
              <a:solidFill>
                <a:srgbClr val="002060"/>
              </a:solidFill>
              <a:cs typeface="Calibri"/>
            </a:endParaRPr>
          </a:p>
          <a:p>
            <a:pPr marL="457200" lvl="1" indent="0">
              <a:buNone/>
            </a:pPr>
            <a:r>
              <a:rPr lang="en-US" sz="2800" dirty="0">
                <a:solidFill>
                  <a:srgbClr val="002060"/>
                </a:solidFill>
              </a:rPr>
              <a:t>                        </a:t>
            </a:r>
            <a:r>
              <a:rPr lang="en-US" sz="2800" err="1">
                <a:solidFill>
                  <a:srgbClr val="002060"/>
                </a:solidFill>
              </a:rPr>
              <a:t>dwy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err="1">
                <a:solidFill>
                  <a:srgbClr val="002060"/>
                </a:solidFill>
              </a:rPr>
              <a:t>fraich</a:t>
            </a:r>
            <a:r>
              <a:rPr lang="en-US" sz="2800" dirty="0">
                <a:solidFill>
                  <a:srgbClr val="002060"/>
                </a:solidFill>
              </a:rPr>
              <a:t>        </a:t>
            </a:r>
            <a:r>
              <a:rPr lang="en-US" sz="2800" i="1" dirty="0">
                <a:solidFill>
                  <a:srgbClr val="002060"/>
                </a:solidFill>
              </a:rPr>
              <a:t>two arms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marL="457200" lvl="1" indent="0">
              <a:buNone/>
            </a:pPr>
            <a:r>
              <a:rPr lang="en-US" sz="2800" dirty="0">
                <a:solidFill>
                  <a:srgbClr val="002060"/>
                </a:solidFill>
              </a:rPr>
              <a:t>                        </a:t>
            </a:r>
            <a:r>
              <a:rPr lang="en-US" sz="2800" err="1">
                <a:solidFill>
                  <a:srgbClr val="002060"/>
                </a:solidFill>
              </a:rPr>
              <a:t>dwy</a:t>
            </a:r>
            <a:r>
              <a:rPr lang="en-US" sz="2800" dirty="0">
                <a:solidFill>
                  <a:srgbClr val="002060"/>
                </a:solidFill>
              </a:rPr>
              <a:t> goes          </a:t>
            </a:r>
            <a:r>
              <a:rPr lang="en-US" sz="2800" i="1" dirty="0">
                <a:solidFill>
                  <a:srgbClr val="002060"/>
                </a:solidFill>
              </a:rPr>
              <a:t>two legs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marL="457200" lvl="1" indent="0">
              <a:buNone/>
            </a:pPr>
            <a:r>
              <a:rPr lang="en-US" sz="2800" dirty="0">
                <a:solidFill>
                  <a:srgbClr val="002060"/>
                </a:solidFill>
              </a:rPr>
              <a:t>                        </a:t>
            </a:r>
            <a:r>
              <a:rPr lang="en-US" sz="2800" err="1">
                <a:solidFill>
                  <a:srgbClr val="002060"/>
                </a:solidFill>
              </a:rPr>
              <a:t>dwy</a:t>
            </a:r>
            <a:r>
              <a:rPr lang="en-US" sz="2800" dirty="0">
                <a:solidFill>
                  <a:srgbClr val="002060"/>
                </a:solidFill>
              </a:rPr>
              <a:t> law            </a:t>
            </a:r>
            <a:r>
              <a:rPr lang="en-US" sz="2800" i="1" dirty="0">
                <a:solidFill>
                  <a:srgbClr val="002060"/>
                </a:solidFill>
              </a:rPr>
              <a:t>two hands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marL="457200" lvl="1" indent="0">
              <a:buNone/>
            </a:pPr>
            <a:r>
              <a:rPr lang="en-US" sz="2800" dirty="0">
                <a:solidFill>
                  <a:srgbClr val="002060"/>
                </a:solidFill>
              </a:rPr>
              <a:t>                        </a:t>
            </a:r>
            <a:r>
              <a:rPr lang="en-US" sz="2800" dirty="0" err="1">
                <a:solidFill>
                  <a:srgbClr val="002060"/>
                </a:solidFill>
              </a:rPr>
              <a:t>dwy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droed</a:t>
            </a:r>
            <a:r>
              <a:rPr lang="en-US" sz="2800" dirty="0">
                <a:solidFill>
                  <a:srgbClr val="002060"/>
                </a:solidFill>
              </a:rPr>
              <a:t>        </a:t>
            </a:r>
            <a:r>
              <a:rPr lang="en-US" sz="2800" i="1" dirty="0">
                <a:solidFill>
                  <a:srgbClr val="002060"/>
                </a:solidFill>
              </a:rPr>
              <a:t>two feet</a:t>
            </a:r>
          </a:p>
        </p:txBody>
      </p:sp>
    </p:spTree>
    <p:extLst>
      <p:ext uri="{BB962C8B-B14F-4D97-AF65-F5344CB8AC3E}">
        <p14:creationId xmlns:p14="http://schemas.microsoft.com/office/powerpoint/2010/main" val="15135735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ram&#10;&#10;Description automatically generated with low confidence">
            <a:extLst>
              <a:ext uri="{FF2B5EF4-FFF2-40B4-BE49-F238E27FC236}">
                <a16:creationId xmlns:a16="http://schemas.microsoft.com/office/drawing/2014/main" id="{2D93F065-4A3C-B149-A9BC-3B6C0244FB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9256"/>
          </a:xfrm>
        </p:spPr>
      </p:pic>
    </p:spTree>
    <p:extLst>
      <p:ext uri="{BB962C8B-B14F-4D97-AF65-F5344CB8AC3E}">
        <p14:creationId xmlns:p14="http://schemas.microsoft.com/office/powerpoint/2010/main" val="37722698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54A1231-77BE-9A4D-ACC9-B3E8BC5CCD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492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6A799F-7D06-FC4E-9394-409A933F3472}"/>
              </a:ext>
            </a:extLst>
          </p:cNvPr>
          <p:cNvSpPr txBox="1"/>
          <p:nvPr/>
        </p:nvSpPr>
        <p:spPr>
          <a:xfrm>
            <a:off x="551146" y="538619"/>
            <a:ext cx="11366894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</a:rPr>
              <a:t>When the word ‘</a:t>
            </a:r>
            <a:r>
              <a:rPr lang="en-US" sz="2800" b="1" dirty="0" err="1">
                <a:solidFill>
                  <a:srgbClr val="002060"/>
                </a:solidFill>
              </a:rPr>
              <a:t>tost</a:t>
            </a:r>
            <a:r>
              <a:rPr lang="en-US" sz="2800" b="1" dirty="0">
                <a:solidFill>
                  <a:srgbClr val="002060"/>
                </a:solidFill>
              </a:rPr>
              <a:t>’ follows a feminine singular noun, it mutates to ‘</a:t>
            </a:r>
            <a:r>
              <a:rPr lang="en-US" sz="2800" b="1" dirty="0">
                <a:solidFill>
                  <a:srgbClr val="FF0000"/>
                </a:solidFill>
              </a:rPr>
              <a:t>d</a:t>
            </a:r>
            <a:r>
              <a:rPr lang="en-US" sz="2800" b="1" dirty="0">
                <a:solidFill>
                  <a:srgbClr val="002060"/>
                </a:solidFill>
              </a:rPr>
              <a:t>ost’.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9E4B83-0A95-B946-9BD5-287BA93D85A0}"/>
              </a:ext>
            </a:extLst>
          </p:cNvPr>
          <p:cNvSpPr txBox="1"/>
          <p:nvPr/>
        </p:nvSpPr>
        <p:spPr>
          <a:xfrm>
            <a:off x="4601616" y="5273457"/>
            <a:ext cx="2988767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 err="1">
                <a:solidFill>
                  <a:srgbClr val="002060"/>
                </a:solidFill>
              </a:rPr>
              <a:t>tost</a:t>
            </a:r>
            <a:r>
              <a:rPr lang="en-US" sz="2400" b="1" dirty="0">
                <a:solidFill>
                  <a:srgbClr val="002060"/>
                </a:solidFill>
              </a:rPr>
              <a:t>   </a:t>
            </a:r>
            <a:r>
              <a:rPr lang="en-US" sz="2400" dirty="0">
                <a:solidFill>
                  <a:srgbClr val="002060"/>
                </a:solidFill>
              </a:rPr>
              <a:t>=   </a:t>
            </a:r>
            <a:r>
              <a:rPr lang="en-US" sz="2400" i="1" dirty="0">
                <a:solidFill>
                  <a:srgbClr val="002060"/>
                </a:solidFill>
              </a:rPr>
              <a:t>ill, poorly, bad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921818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D79F330-92D1-254C-86B7-3F1AAB3FB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15"/>
            <a:ext cx="12192000" cy="683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9567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124771C4-BAAB-3947-AF4A-3C6AE63E88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229"/>
            <a:ext cx="12192000" cy="6833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1336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EF380-049A-4142-9DDA-1B61265D7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2239" y="113076"/>
            <a:ext cx="6727521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b="1" err="1">
                <a:solidFill>
                  <a:srgbClr val="002060"/>
                </a:solidFill>
                <a:latin typeface="+mn-lt"/>
                <a:cs typeface="Calibri"/>
              </a:rPr>
              <a:t>Salwch</a:t>
            </a:r>
            <a:endParaRPr lang="en-US" sz="4800" b="1"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5B783FD-7903-3B41-A0BF-1770252F343D}"/>
              </a:ext>
            </a:extLst>
          </p:cNvPr>
          <p:cNvSpPr>
            <a:spLocks noGrp="1"/>
          </p:cNvSpPr>
          <p:nvPr/>
        </p:nvSpPr>
        <p:spPr>
          <a:xfrm>
            <a:off x="839618" y="1500697"/>
            <a:ext cx="10515600" cy="475390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    </a:t>
            </a:r>
            <a:r>
              <a:rPr lang="en-US" sz="2800" dirty="0">
                <a:solidFill>
                  <a:srgbClr val="002060"/>
                </a:solidFill>
              </a:rPr>
              <a:t>When we talk about illnesses </a:t>
            </a:r>
            <a:r>
              <a:rPr lang="en-US" sz="2800" dirty="0" err="1">
                <a:solidFill>
                  <a:srgbClr val="002060"/>
                </a:solidFill>
              </a:rPr>
              <a:t>yn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Gymraeg</a:t>
            </a:r>
            <a:r>
              <a:rPr lang="en-US" sz="2800" dirty="0">
                <a:solidFill>
                  <a:srgbClr val="002060"/>
                </a:solidFill>
              </a:rPr>
              <a:t>, the sentences fit into 2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US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    </a:t>
            </a:r>
            <a:r>
              <a:rPr lang="en-US" sz="2800" dirty="0">
                <a:solidFill>
                  <a:srgbClr val="002060"/>
                </a:solidFill>
              </a:rPr>
              <a:t>different categories: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sz="3600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r>
              <a:rPr lang="en-US" sz="3600" dirty="0">
                <a:solidFill>
                  <a:srgbClr val="002060"/>
                </a:solidFill>
              </a:rPr>
              <a:t>           </a:t>
            </a:r>
            <a:r>
              <a:rPr lang="en-US" sz="3600" i="1" dirty="0">
                <a:solidFill>
                  <a:srgbClr val="002060"/>
                </a:solidFill>
              </a:rPr>
              <a:t>1</a:t>
            </a:r>
            <a:r>
              <a:rPr lang="en-US" sz="3600" dirty="0">
                <a:solidFill>
                  <a:srgbClr val="002060"/>
                </a:solidFill>
              </a:rPr>
              <a:t>.  </a:t>
            </a:r>
            <a:r>
              <a:rPr lang="en-US" sz="3600" b="1" err="1">
                <a:solidFill>
                  <a:srgbClr val="002060"/>
                </a:solidFill>
              </a:rPr>
              <a:t>Rhannau’r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Corff</a:t>
            </a:r>
            <a:r>
              <a:rPr lang="en-US" sz="3600" b="1" dirty="0">
                <a:solidFill>
                  <a:srgbClr val="002060"/>
                </a:solidFill>
              </a:rPr>
              <a:t>  </a:t>
            </a:r>
            <a:r>
              <a:rPr lang="en-US" sz="3600" dirty="0">
                <a:solidFill>
                  <a:srgbClr val="002060"/>
                </a:solidFill>
              </a:rPr>
              <a:t>   </a:t>
            </a:r>
            <a:r>
              <a:rPr lang="en-US" sz="3600" i="1" dirty="0">
                <a:solidFill>
                  <a:srgbClr val="002060"/>
                </a:solidFill>
              </a:rPr>
              <a:t>(Parts of the Body)</a:t>
            </a:r>
            <a:endParaRPr lang="en-US" sz="3600" i="1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 sz="3600" i="1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r>
              <a:rPr lang="en-US" sz="3600" i="1" dirty="0">
                <a:solidFill>
                  <a:srgbClr val="002060"/>
                </a:solidFill>
              </a:rPr>
              <a:t>           2.  </a:t>
            </a:r>
            <a:r>
              <a:rPr lang="en-US" sz="3600" b="1" dirty="0" err="1">
                <a:solidFill>
                  <a:srgbClr val="002060"/>
                </a:solidFill>
              </a:rPr>
              <a:t>Germau</a:t>
            </a:r>
            <a:r>
              <a:rPr lang="en-US" sz="3600" i="1" dirty="0">
                <a:solidFill>
                  <a:srgbClr val="002060"/>
                </a:solidFill>
              </a:rPr>
              <a:t>     (Germs, e.g. a cold, a cough, flu)</a:t>
            </a:r>
            <a:endParaRPr lang="en-US" sz="3600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391153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720831" y="3538544"/>
            <a:ext cx="4791521" cy="2120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latin typeface="Calibri"/>
                <a:cs typeface="Calibri"/>
              </a:rPr>
              <a:t>When discussing an illness, if we mention a </a:t>
            </a:r>
            <a:r>
              <a:rPr lang="cy-GB" sz="3500" b="1" dirty="0">
                <a:solidFill>
                  <a:srgbClr val="0096FF"/>
                </a:solidFill>
                <a:latin typeface="Calibri"/>
                <a:cs typeface="Calibri"/>
              </a:rPr>
              <a:t>part of the body </a:t>
            </a:r>
            <a:r>
              <a:rPr lang="cy-GB" sz="3500" b="1" dirty="0">
                <a:latin typeface="Calibri"/>
                <a:cs typeface="Calibri"/>
              </a:rPr>
              <a:t>we use ‘gyda’.</a:t>
            </a:r>
          </a:p>
          <a:p>
            <a:pPr marL="273050" indent="-273050" algn="ctr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2800" b="1" dirty="0">
                <a:solidFill>
                  <a:srgbClr val="FF0000"/>
                </a:solidFill>
                <a:latin typeface="Calibri"/>
                <a:cs typeface="Calibri"/>
              </a:rPr>
              <a:t>e.e. Mae pen tost </a:t>
            </a:r>
            <a:r>
              <a:rPr lang="cy-GB" sz="2800" b="1" u="sng" dirty="0">
                <a:solidFill>
                  <a:srgbClr val="FF0000"/>
                </a:solidFill>
                <a:latin typeface="Calibri"/>
                <a:cs typeface="Calibri"/>
              </a:rPr>
              <a:t>gyda</a:t>
            </a:r>
            <a:r>
              <a:rPr lang="cy-GB" sz="2800" b="1" dirty="0">
                <a:solidFill>
                  <a:srgbClr val="FF0000"/>
                </a:solidFill>
                <a:latin typeface="Calibri"/>
                <a:cs typeface="Calibri"/>
              </a:rPr>
              <a:t> fi.</a:t>
            </a:r>
          </a:p>
          <a:p>
            <a:pPr marL="273050" indent="-273050" algn="ctr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2000" b="1" dirty="0">
                <a:solidFill>
                  <a:srgbClr val="FF0000"/>
                </a:solidFill>
                <a:latin typeface="Calibri"/>
                <a:cs typeface="Calibri"/>
              </a:rPr>
              <a:t>              </a:t>
            </a: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i="1" dirty="0">
              <a:solidFill>
                <a:srgbClr val="D519F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cy-GB" sz="2000" b="1" i="1" dirty="0">
              <a:solidFill>
                <a:schemeClr val="accent4">
                  <a:lumMod val="60000"/>
                  <a:lumOff val="40000"/>
                </a:schemeClr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6202724" y="3538543"/>
            <a:ext cx="5382611" cy="2120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latin typeface="Calibri"/>
                <a:cs typeface="Calibri"/>
              </a:rPr>
              <a:t>If an illness </a:t>
            </a:r>
            <a:r>
              <a:rPr lang="cy-GB" sz="3500" b="1" dirty="0">
                <a:solidFill>
                  <a:srgbClr val="0096FF"/>
                </a:solidFill>
                <a:latin typeface="Calibri"/>
                <a:cs typeface="Calibri"/>
              </a:rPr>
              <a:t>does not include reference to a part of the body</a:t>
            </a:r>
            <a:r>
              <a:rPr lang="cy-GB" sz="3500" b="1" dirty="0">
                <a:latin typeface="Calibri"/>
                <a:cs typeface="Calibri"/>
              </a:rPr>
              <a:t>, we use the appropriate form of ‘ar’.</a:t>
            </a:r>
          </a:p>
          <a:p>
            <a:pPr marL="273050" indent="-273050" algn="ctr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2800" b="1" dirty="0">
                <a:solidFill>
                  <a:srgbClr val="FF0000"/>
                </a:solidFill>
                <a:latin typeface="Calibri"/>
                <a:cs typeface="Calibri"/>
              </a:rPr>
              <a:t>e.e. Mae annwyd </a:t>
            </a:r>
            <a:r>
              <a:rPr lang="cy-GB" sz="2800" b="1" u="sng" dirty="0">
                <a:solidFill>
                  <a:srgbClr val="FF0000"/>
                </a:solidFill>
                <a:latin typeface="Calibri"/>
                <a:cs typeface="Calibri"/>
              </a:rPr>
              <a:t>arna</a:t>
            </a:r>
            <a:r>
              <a:rPr lang="cy-GB" sz="2800" b="1" dirty="0">
                <a:solidFill>
                  <a:srgbClr val="FF0000"/>
                </a:solidFill>
                <a:latin typeface="Calibri"/>
                <a:cs typeface="Calibri"/>
              </a:rPr>
              <a:t> i.</a:t>
            </a:r>
            <a:endParaRPr lang="cy-GB" sz="28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i="1" dirty="0">
              <a:solidFill>
                <a:srgbClr val="D519F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cy-GB" sz="2000" b="1" i="1" dirty="0">
              <a:solidFill>
                <a:schemeClr val="accent4">
                  <a:lumMod val="60000"/>
                  <a:lumOff val="40000"/>
                </a:schemeClr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8" name="Down Arrow 7"/>
          <p:cNvSpPr/>
          <p:nvPr/>
        </p:nvSpPr>
        <p:spPr>
          <a:xfrm>
            <a:off x="2935219" y="1833179"/>
            <a:ext cx="362751" cy="1323439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96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EF1E8D-2AB8-A843-92DC-AC909DD49D6F}"/>
              </a:ext>
            </a:extLst>
          </p:cNvPr>
          <p:cNvSpPr txBox="1"/>
          <p:nvPr/>
        </p:nvSpPr>
        <p:spPr>
          <a:xfrm>
            <a:off x="8422239" y="293725"/>
            <a:ext cx="13063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b="1" dirty="0" err="1"/>
              <a:t>ar</a:t>
            </a:r>
            <a:endParaRPr lang="en-US" sz="8000" b="1" dirty="0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5060D59B-8A11-E147-ACB9-03C8A7E60FCF}"/>
              </a:ext>
            </a:extLst>
          </p:cNvPr>
          <p:cNvSpPr/>
          <p:nvPr/>
        </p:nvSpPr>
        <p:spPr>
          <a:xfrm>
            <a:off x="8756793" y="1833179"/>
            <a:ext cx="362751" cy="1323439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7B9276-73F4-1B4F-AED5-C86971B8AF61}"/>
              </a:ext>
            </a:extLst>
          </p:cNvPr>
          <p:cNvSpPr txBox="1"/>
          <p:nvPr/>
        </p:nvSpPr>
        <p:spPr>
          <a:xfrm>
            <a:off x="1968448" y="293725"/>
            <a:ext cx="229628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b="1" dirty="0" err="1"/>
              <a:t>gyda</a:t>
            </a:r>
            <a:endParaRPr lang="en-US" sz="8000" b="1" dirty="0"/>
          </a:p>
        </p:txBody>
      </p:sp>
    </p:spTree>
    <p:extLst>
      <p:ext uri="{BB962C8B-B14F-4D97-AF65-F5344CB8AC3E}">
        <p14:creationId xmlns:p14="http://schemas.microsoft.com/office/powerpoint/2010/main" val="16056460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711481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D69D0F-CAF7-F720-EC25-54B6098FFCBE}"/>
              </a:ext>
            </a:extLst>
          </p:cNvPr>
          <p:cNvSpPr txBox="1"/>
          <p:nvPr/>
        </p:nvSpPr>
        <p:spPr>
          <a:xfrm>
            <a:off x="6009877" y="7487"/>
            <a:ext cx="5893976" cy="107106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GB" sz="6600" b="1" dirty="0">
              <a:solidFill>
                <a:srgbClr val="7030A0"/>
              </a:solidFill>
              <a:ea typeface="Calibri"/>
              <a:cs typeface="Calibri"/>
            </a:endParaRPr>
          </a:p>
          <a:p>
            <a:pPr algn="ctr"/>
            <a:r>
              <a:rPr lang="en-GB" sz="8000" b="1" dirty="0" err="1">
                <a:solidFill>
                  <a:srgbClr val="002060"/>
                </a:solidFill>
                <a:ea typeface="Calibri"/>
                <a:cs typeface="Calibri"/>
              </a:rPr>
              <a:t>gyda</a:t>
            </a:r>
            <a:endParaRPr lang="en-GB" sz="6600" b="1" dirty="0" err="1">
              <a:solidFill>
                <a:srgbClr val="7030A0"/>
              </a:solidFill>
              <a:ea typeface="Calibri"/>
              <a:cs typeface="Calibri"/>
            </a:endParaRPr>
          </a:p>
          <a:p>
            <a:pPr algn="ctr"/>
            <a:endParaRPr lang="en-GB" sz="80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GB" sz="6000" dirty="0">
                <a:solidFill>
                  <a:srgbClr val="002060"/>
                </a:solidFill>
                <a:ea typeface="Calibri"/>
                <a:cs typeface="Calibri"/>
              </a:rPr>
              <a:t>(</a:t>
            </a:r>
            <a:r>
              <a:rPr lang="en-GB" sz="6000" err="1">
                <a:solidFill>
                  <a:srgbClr val="002060"/>
                </a:solidFill>
                <a:ea typeface="Calibri"/>
                <a:cs typeface="Calibri"/>
              </a:rPr>
              <a:t>Rhannau'r</a:t>
            </a:r>
            <a:r>
              <a:rPr lang="en-GB" sz="6000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6000" err="1">
                <a:solidFill>
                  <a:srgbClr val="002060"/>
                </a:solidFill>
                <a:ea typeface="Calibri"/>
                <a:cs typeface="Calibri"/>
              </a:rPr>
              <a:t>Corff</a:t>
            </a:r>
            <a:r>
              <a:rPr lang="en-GB" sz="6000" dirty="0">
                <a:solidFill>
                  <a:srgbClr val="002060"/>
                </a:solidFill>
                <a:ea typeface="Calibri"/>
                <a:cs typeface="Calibri"/>
              </a:rPr>
              <a:t>)</a:t>
            </a:r>
          </a:p>
          <a:p>
            <a:pPr algn="ctr"/>
            <a:endParaRPr lang="en-GB" sz="8000" b="1" dirty="0">
              <a:solidFill>
                <a:srgbClr val="7030A0"/>
              </a:solidFill>
              <a:ea typeface="Calibri"/>
              <a:cs typeface="Calibri"/>
            </a:endParaRPr>
          </a:p>
          <a:p>
            <a:endParaRPr lang="en-GB" sz="5400" b="1" dirty="0">
              <a:solidFill>
                <a:srgbClr val="7030A0"/>
              </a:solidFill>
              <a:cs typeface="Calibri" panose="020F0502020204030204"/>
            </a:endParaRPr>
          </a:p>
          <a:p>
            <a:pPr algn="ctr"/>
            <a:endParaRPr lang="en-GB" sz="5400" b="1" dirty="0">
              <a:solidFill>
                <a:srgbClr val="7030A0"/>
              </a:solidFill>
              <a:ea typeface="+mn-lt"/>
              <a:cs typeface="+mn-lt"/>
            </a:endParaRPr>
          </a:p>
          <a:p>
            <a:endParaRPr lang="en-GB" sz="5400" b="1" dirty="0">
              <a:solidFill>
                <a:srgbClr val="7030A0"/>
              </a:solidFill>
              <a:ea typeface="+mn-lt"/>
              <a:cs typeface="+mn-lt"/>
            </a:endParaRPr>
          </a:p>
          <a:p>
            <a:pPr algn="ctr"/>
            <a:endParaRPr lang="en-GB" sz="6000" b="1" dirty="0">
              <a:solidFill>
                <a:srgbClr val="7030A0"/>
              </a:solidFill>
              <a:ea typeface="+mn-lt"/>
              <a:cs typeface="+mn-lt"/>
            </a:endParaRPr>
          </a:p>
          <a:p>
            <a:pPr algn="ctr"/>
            <a:endParaRPr lang="en-GB" sz="6000" b="1" dirty="0">
              <a:solidFill>
                <a:srgbClr val="7030A0"/>
              </a:solidFill>
              <a:ea typeface="+mn-lt"/>
              <a:cs typeface="+mn-lt"/>
            </a:endParaRPr>
          </a:p>
          <a:p>
            <a:pPr marL="342900" indent="-342900">
              <a:buAutoNum type="arabicPeriod"/>
            </a:pPr>
            <a:endParaRPr lang="en-GB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311060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6918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Calibri"/>
                <a:cs typeface="Calibri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 bod?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DB14274-4D34-E740-90ED-ABFA57FDB7C1}"/>
              </a:ext>
            </a:extLst>
          </p:cNvPr>
          <p:cNvSpPr txBox="1">
            <a:spLocks/>
          </p:cNvSpPr>
          <p:nvPr/>
        </p:nvSpPr>
        <p:spPr>
          <a:xfrm>
            <a:off x="2434217" y="4845378"/>
            <a:ext cx="7323566" cy="2073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Mae pen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tost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gyda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fi.</a:t>
            </a:r>
          </a:p>
          <a:p>
            <a:pPr algn="ctr"/>
            <a:endParaRPr lang="en-US" sz="2200" b="1" dirty="0"/>
          </a:p>
        </p:txBody>
      </p:sp>
      <p:pic>
        <p:nvPicPr>
          <p:cNvPr id="7" name="Picture 6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2BE7654F-77FE-404C-92CD-D80789942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2300" y="1511929"/>
            <a:ext cx="3327400" cy="334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214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6918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Calibri"/>
                <a:cs typeface="Calibri"/>
              </a:rPr>
              <a:t>sy'n</a:t>
            </a:r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 bod?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DB14274-4D34-E740-90ED-ABFA57FDB7C1}"/>
              </a:ext>
            </a:extLst>
          </p:cNvPr>
          <p:cNvSpPr txBox="1">
            <a:spLocks/>
          </p:cNvSpPr>
          <p:nvPr/>
        </p:nvSpPr>
        <p:spPr>
          <a:xfrm>
            <a:off x="1744104" y="4931643"/>
            <a:ext cx="8689414" cy="2073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llygaid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tost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gyda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ni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/>
            <a:endParaRPr lang="en-US" sz="2200" b="1" dirty="0"/>
          </a:p>
        </p:txBody>
      </p:sp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E306AE79-456A-7314-A6F8-F14CEC150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150" y="1544495"/>
            <a:ext cx="64897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152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6918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Calibri"/>
                <a:cs typeface="Calibri"/>
              </a:rPr>
              <a:t>sy'n</a:t>
            </a:r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 bod?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DB14274-4D34-E740-90ED-ABFA57FDB7C1}"/>
              </a:ext>
            </a:extLst>
          </p:cNvPr>
          <p:cNvSpPr txBox="1">
            <a:spLocks/>
          </p:cNvSpPr>
          <p:nvPr/>
        </p:nvSpPr>
        <p:spPr>
          <a:xfrm>
            <a:off x="1744104" y="4845378"/>
            <a:ext cx="8703792" cy="2073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Mae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cefn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tost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gyda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nhw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/>
            <a:endParaRPr lang="en-US" sz="2200" b="1" dirty="0"/>
          </a:p>
        </p:txBody>
      </p:sp>
      <p:pic>
        <p:nvPicPr>
          <p:cNvPr id="4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1A3F3238-6B33-C026-6FD9-411BB7ED52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5381" y="1971530"/>
            <a:ext cx="2743200" cy="2627392"/>
          </a:xfrm>
          <a:prstGeom prst="rect">
            <a:avLst/>
          </a:prstGeom>
        </p:spPr>
      </p:pic>
      <p:pic>
        <p:nvPicPr>
          <p:cNvPr id="5" name="Picture 4" descr="A picture containing text, doll, vector graphics, clipart&#10;&#10;Description automatically generated">
            <a:extLst>
              <a:ext uri="{FF2B5EF4-FFF2-40B4-BE49-F238E27FC236}">
                <a16:creationId xmlns:a16="http://schemas.microsoft.com/office/drawing/2014/main" id="{AFC8D0AF-DD93-5438-8B8A-A7FF26EC88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2815" y="1882976"/>
            <a:ext cx="2743200" cy="2804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43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6918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Calibri"/>
                <a:cs typeface="Calibri"/>
              </a:rPr>
              <a:t>sy'n</a:t>
            </a:r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 bod?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DB14274-4D34-E740-90ED-ABFA57FDB7C1}"/>
              </a:ext>
            </a:extLst>
          </p:cNvPr>
          <p:cNvSpPr txBox="1">
            <a:spLocks/>
          </p:cNvSpPr>
          <p:nvPr/>
        </p:nvSpPr>
        <p:spPr>
          <a:xfrm>
            <a:off x="1384670" y="5003529"/>
            <a:ext cx="9408282" cy="2073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Mae bola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tost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plant.</a:t>
            </a:r>
          </a:p>
          <a:p>
            <a:pPr algn="ctr"/>
            <a:endParaRPr lang="en-US" sz="2200" b="1" dirty="0"/>
          </a:p>
        </p:txBody>
      </p:sp>
      <p:pic>
        <p:nvPicPr>
          <p:cNvPr id="7" name="Picture 6" descr="A picture containing text, vector graphics, clipart&#10;&#10;Description automatically generated">
            <a:extLst>
              <a:ext uri="{FF2B5EF4-FFF2-40B4-BE49-F238E27FC236}">
                <a16:creationId xmlns:a16="http://schemas.microsoft.com/office/drawing/2014/main" id="{CB3965A5-32F9-356C-D7F1-1AC5DB1521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4500" y="1706584"/>
            <a:ext cx="6702999" cy="3444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17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54A1231-77BE-9A4D-ACC9-B3E8BC5CCD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492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6A799F-7D06-FC4E-9394-409A933F3472}"/>
              </a:ext>
            </a:extLst>
          </p:cNvPr>
          <p:cNvSpPr txBox="1"/>
          <p:nvPr/>
        </p:nvSpPr>
        <p:spPr>
          <a:xfrm>
            <a:off x="551146" y="538619"/>
            <a:ext cx="11366894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</a:rPr>
              <a:t>When the word ‘</a:t>
            </a:r>
            <a:r>
              <a:rPr lang="en-US" sz="2800" b="1" dirty="0" err="1">
                <a:solidFill>
                  <a:srgbClr val="002060"/>
                </a:solidFill>
              </a:rPr>
              <a:t>tost</a:t>
            </a:r>
            <a:r>
              <a:rPr lang="en-US" sz="2800" b="1" dirty="0">
                <a:solidFill>
                  <a:srgbClr val="002060"/>
                </a:solidFill>
              </a:rPr>
              <a:t>’ follows a feminine singular noun, it mutates to ‘</a:t>
            </a:r>
            <a:r>
              <a:rPr lang="en-US" sz="2800" b="1" dirty="0">
                <a:solidFill>
                  <a:srgbClr val="FF0000"/>
                </a:solidFill>
              </a:rPr>
              <a:t>d</a:t>
            </a:r>
            <a:r>
              <a:rPr lang="en-US" sz="2800" b="1" dirty="0">
                <a:solidFill>
                  <a:srgbClr val="002060"/>
                </a:solidFill>
              </a:rPr>
              <a:t>ost’.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9E4B83-0A95-B946-9BD5-287BA93D85A0}"/>
              </a:ext>
            </a:extLst>
          </p:cNvPr>
          <p:cNvSpPr txBox="1"/>
          <p:nvPr/>
        </p:nvSpPr>
        <p:spPr>
          <a:xfrm>
            <a:off x="4601616" y="5273457"/>
            <a:ext cx="2988767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 err="1">
                <a:solidFill>
                  <a:srgbClr val="002060"/>
                </a:solidFill>
              </a:rPr>
              <a:t>tost</a:t>
            </a:r>
            <a:r>
              <a:rPr lang="en-US" sz="2400" b="1" dirty="0">
                <a:solidFill>
                  <a:srgbClr val="002060"/>
                </a:solidFill>
              </a:rPr>
              <a:t>   </a:t>
            </a:r>
            <a:r>
              <a:rPr lang="en-US" sz="2400" dirty="0">
                <a:solidFill>
                  <a:srgbClr val="002060"/>
                </a:solidFill>
              </a:rPr>
              <a:t>=   </a:t>
            </a:r>
            <a:r>
              <a:rPr lang="en-US" sz="2400" i="1" dirty="0">
                <a:solidFill>
                  <a:srgbClr val="002060"/>
                </a:solidFill>
              </a:rPr>
              <a:t>ill, poorly, bad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771027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804" y="250106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Calibri"/>
                <a:cs typeface="Calibri"/>
              </a:rPr>
              <a:t>sy’n</a:t>
            </a:r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 bod?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54FE82F-4DA7-9443-B6BD-7A5C890D99C8}"/>
              </a:ext>
            </a:extLst>
          </p:cNvPr>
          <p:cNvSpPr txBox="1">
            <a:spLocks/>
          </p:cNvSpPr>
          <p:nvPr/>
        </p:nvSpPr>
        <p:spPr>
          <a:xfrm>
            <a:off x="2637332" y="5395321"/>
            <a:ext cx="7463676" cy="13686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clust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ost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gyda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  <p:pic>
        <p:nvPicPr>
          <p:cNvPr id="5" name="Picture 4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F50169FC-E2D7-4D40-BA13-3ECDA311BD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9650" y="1581150"/>
            <a:ext cx="2552700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232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804" y="250106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Calibri"/>
                <a:cs typeface="Calibri"/>
              </a:rPr>
              <a:t>sy'n</a:t>
            </a:r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 bod?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54FE82F-4DA7-9443-B6BD-7A5C890D99C8}"/>
              </a:ext>
            </a:extLst>
          </p:cNvPr>
          <p:cNvSpPr txBox="1">
            <a:spLocks/>
          </p:cNvSpPr>
          <p:nvPr/>
        </p:nvSpPr>
        <p:spPr>
          <a:xfrm>
            <a:off x="2180852" y="5323434"/>
            <a:ext cx="8340694" cy="13686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troed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ost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gyda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  <p:pic>
        <p:nvPicPr>
          <p:cNvPr id="4" name="Picture 3" descr="A picture containing toy&#10;&#10;Description automatically generated">
            <a:extLst>
              <a:ext uri="{FF2B5EF4-FFF2-40B4-BE49-F238E27FC236}">
                <a16:creationId xmlns:a16="http://schemas.microsoft.com/office/drawing/2014/main" id="{064763DD-6771-8AFA-CE66-16B1C04ED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338" y="1766888"/>
            <a:ext cx="2219325" cy="3324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939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804" y="250106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Beth </a:t>
            </a:r>
            <a:r>
              <a:rPr lang="en-US" dirty="0" err="1">
                <a:solidFill>
                  <a:srgbClr val="002060"/>
                </a:solidFill>
                <a:latin typeface="Calibri"/>
                <a:cs typeface="Calibri"/>
              </a:rPr>
              <a:t>sy'n</a:t>
            </a:r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 bod?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54FE82F-4DA7-9443-B6BD-7A5C890D99C8}"/>
              </a:ext>
            </a:extLst>
          </p:cNvPr>
          <p:cNvSpPr txBox="1">
            <a:spLocks/>
          </p:cNvSpPr>
          <p:nvPr/>
        </p:nvSpPr>
        <p:spPr>
          <a:xfrm>
            <a:off x="1981879" y="5338583"/>
            <a:ext cx="8930165" cy="13830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gwddw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ost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gyda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hi.</a:t>
            </a:r>
          </a:p>
        </p:txBody>
      </p:sp>
      <p:pic>
        <p:nvPicPr>
          <p:cNvPr id="5" name="Picture 4" descr="A person with a stethoscope around the neck&#10;&#10;Description automatically generated with medium confidence">
            <a:extLst>
              <a:ext uri="{FF2B5EF4-FFF2-40B4-BE49-F238E27FC236}">
                <a16:creationId xmlns:a16="http://schemas.microsoft.com/office/drawing/2014/main" id="{0FDAEB84-51EE-3904-1B72-E3AB403C15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600" y="1585913"/>
            <a:ext cx="2590800" cy="368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782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711481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D69D0F-CAF7-F720-EC25-54B6098FFCBE}"/>
              </a:ext>
            </a:extLst>
          </p:cNvPr>
          <p:cNvSpPr txBox="1"/>
          <p:nvPr/>
        </p:nvSpPr>
        <p:spPr>
          <a:xfrm>
            <a:off x="6350055" y="211594"/>
            <a:ext cx="5281656" cy="107106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GB" sz="6600" b="1" dirty="0">
              <a:solidFill>
                <a:srgbClr val="7030A0"/>
              </a:solidFill>
              <a:ea typeface="Calibri"/>
              <a:cs typeface="Calibri"/>
            </a:endParaRPr>
          </a:p>
          <a:p>
            <a:pPr algn="ctr"/>
            <a:r>
              <a:rPr lang="en-GB" sz="8000" b="1" dirty="0" err="1">
                <a:solidFill>
                  <a:srgbClr val="002060"/>
                </a:solidFill>
                <a:ea typeface="Calibri"/>
                <a:cs typeface="Calibri"/>
              </a:rPr>
              <a:t>ar</a:t>
            </a:r>
            <a:endParaRPr lang="en-GB" sz="80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GB" sz="80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GB" sz="6000" dirty="0">
                <a:solidFill>
                  <a:srgbClr val="002060"/>
                </a:solidFill>
                <a:ea typeface="Calibri"/>
                <a:cs typeface="Calibri"/>
              </a:rPr>
              <a:t>(</a:t>
            </a:r>
            <a:r>
              <a:rPr lang="en-GB" sz="6000" err="1">
                <a:solidFill>
                  <a:srgbClr val="002060"/>
                </a:solidFill>
                <a:ea typeface="Calibri"/>
                <a:cs typeface="Calibri"/>
              </a:rPr>
              <a:t>Germau</a:t>
            </a:r>
            <a:r>
              <a:rPr lang="en-GB" sz="6000" dirty="0">
                <a:solidFill>
                  <a:srgbClr val="002060"/>
                </a:solidFill>
                <a:ea typeface="Calibri"/>
                <a:cs typeface="Calibri"/>
              </a:rPr>
              <a:t>)</a:t>
            </a:r>
          </a:p>
          <a:p>
            <a:pPr algn="ctr"/>
            <a:endParaRPr lang="en-GB" sz="8000" b="1" dirty="0">
              <a:solidFill>
                <a:srgbClr val="7030A0"/>
              </a:solidFill>
              <a:ea typeface="Calibri"/>
              <a:cs typeface="Calibri"/>
            </a:endParaRPr>
          </a:p>
          <a:p>
            <a:endParaRPr lang="en-GB" sz="5400" b="1" dirty="0">
              <a:solidFill>
                <a:srgbClr val="7030A0"/>
              </a:solidFill>
              <a:ea typeface="Calibri"/>
              <a:cs typeface="Calibri"/>
            </a:endParaRPr>
          </a:p>
          <a:p>
            <a:pPr algn="ctr"/>
            <a:endParaRPr lang="en-GB" sz="5400" b="1" dirty="0">
              <a:solidFill>
                <a:srgbClr val="7030A0"/>
              </a:solidFill>
              <a:cs typeface="Calibri" panose="020F0502020204030204"/>
            </a:endParaRPr>
          </a:p>
          <a:p>
            <a:endParaRPr lang="en-GB" sz="5400" b="1" dirty="0">
              <a:solidFill>
                <a:srgbClr val="7030A0"/>
              </a:solidFill>
              <a:ea typeface="+mn-lt"/>
              <a:cs typeface="+mn-lt"/>
            </a:endParaRPr>
          </a:p>
          <a:p>
            <a:pPr algn="ctr"/>
            <a:endParaRPr lang="en-GB" sz="6000" b="1" dirty="0">
              <a:solidFill>
                <a:srgbClr val="7030A0"/>
              </a:solidFill>
              <a:ea typeface="+mn-lt"/>
              <a:cs typeface="+mn-lt"/>
            </a:endParaRPr>
          </a:p>
          <a:p>
            <a:pPr algn="ctr"/>
            <a:endParaRPr lang="en-GB" sz="6000" b="1" dirty="0">
              <a:solidFill>
                <a:srgbClr val="7030A0"/>
              </a:solidFill>
              <a:ea typeface="+mn-lt"/>
              <a:cs typeface="+mn-lt"/>
            </a:endParaRPr>
          </a:p>
          <a:p>
            <a:pPr marL="342900" indent="-342900">
              <a:buAutoNum type="arabicPeriod"/>
            </a:pPr>
            <a:endParaRPr lang="en-GB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077746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C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E501850-1B78-4E2C-9C04-4F039F89041B}"/>
              </a:ext>
            </a:extLst>
          </p:cNvPr>
          <p:cNvSpPr txBox="1"/>
          <p:nvPr/>
        </p:nvSpPr>
        <p:spPr>
          <a:xfrm>
            <a:off x="5010150" y="348614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4" name="Picture 3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91D3A775-FCB0-F84F-97F5-F2FE870A82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384300"/>
            <a:ext cx="4308332" cy="54737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50D85D7-895E-8647-8C42-C6B2EC641A63}"/>
              </a:ext>
            </a:extLst>
          </p:cNvPr>
          <p:cNvSpPr txBox="1">
            <a:spLocks/>
          </p:cNvSpPr>
          <p:nvPr/>
        </p:nvSpPr>
        <p:spPr>
          <a:xfrm>
            <a:off x="4668497" y="393899"/>
            <a:ext cx="2855006" cy="651641"/>
          </a:xfrm>
          <a:prstGeom prst="rect">
            <a:avLst/>
          </a:prstGeom>
        </p:spPr>
        <p:txBody>
          <a:bodyPr lIns="91440" tIns="45720" rIns="91440" bIns="45720" anchor="t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rgbClr val="002060"/>
                </a:solidFill>
                <a:latin typeface="+mn-lt"/>
              </a:rPr>
              <a:t>Rhedeg</a:t>
            </a:r>
            <a:r>
              <a:rPr lang="en-US" b="1" dirty="0">
                <a:solidFill>
                  <a:srgbClr val="002060"/>
                </a:solidFill>
                <a:latin typeface="+mn-lt"/>
              </a:rPr>
              <a:t> ‘AR’</a:t>
            </a:r>
            <a:endParaRPr lang="en-US" b="1" dirty="0"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7FC42C-86A9-6349-B5BC-C9B245807CFA}"/>
              </a:ext>
            </a:extLst>
          </p:cNvPr>
          <p:cNvSpPr txBox="1"/>
          <p:nvPr/>
        </p:nvSpPr>
        <p:spPr>
          <a:xfrm>
            <a:off x="6507009" y="1045540"/>
            <a:ext cx="4083269" cy="563231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500" dirty="0">
                <a:solidFill>
                  <a:srgbClr val="002060"/>
                </a:solidFill>
              </a:rPr>
              <a:t>arna </a:t>
            </a:r>
            <a:r>
              <a:rPr lang="en-US" sz="4500" dirty="0" err="1">
                <a:solidFill>
                  <a:srgbClr val="002060"/>
                </a:solidFill>
              </a:rPr>
              <a:t>i</a:t>
            </a:r>
            <a:r>
              <a:rPr lang="en-US" sz="4500" dirty="0">
                <a:solidFill>
                  <a:srgbClr val="002060"/>
                </a:solidFill>
              </a:rPr>
              <a:t> </a:t>
            </a:r>
            <a:endParaRPr lang="en-US" sz="4500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500" dirty="0" err="1">
                <a:solidFill>
                  <a:srgbClr val="002060"/>
                </a:solidFill>
              </a:rPr>
              <a:t>arnat</a:t>
            </a:r>
            <a:r>
              <a:rPr lang="en-US" sz="4500" dirty="0">
                <a:solidFill>
                  <a:srgbClr val="002060"/>
                </a:solidFill>
              </a:rPr>
              <a:t> </a:t>
            </a:r>
            <a:r>
              <a:rPr lang="en-US" sz="4500" dirty="0" err="1">
                <a:solidFill>
                  <a:srgbClr val="002060"/>
                </a:solidFill>
              </a:rPr>
              <a:t>ti</a:t>
            </a:r>
            <a:endParaRPr lang="en-US" sz="4500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500" dirty="0" err="1">
                <a:solidFill>
                  <a:srgbClr val="002060"/>
                </a:solidFill>
              </a:rPr>
              <a:t>arno</a:t>
            </a:r>
            <a:r>
              <a:rPr lang="en-US" sz="4500" dirty="0">
                <a:solidFill>
                  <a:srgbClr val="002060"/>
                </a:solidFill>
              </a:rPr>
              <a:t> </a:t>
            </a:r>
            <a:r>
              <a:rPr lang="en-US" sz="4500" dirty="0" err="1">
                <a:solidFill>
                  <a:srgbClr val="002060"/>
                </a:solidFill>
              </a:rPr>
              <a:t>fe</a:t>
            </a:r>
            <a:endParaRPr lang="en-US" sz="4500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500" dirty="0" err="1">
                <a:solidFill>
                  <a:srgbClr val="002060"/>
                </a:solidFill>
              </a:rPr>
              <a:t>arni</a:t>
            </a:r>
            <a:r>
              <a:rPr lang="en-US" sz="4500" dirty="0">
                <a:solidFill>
                  <a:srgbClr val="002060"/>
                </a:solidFill>
              </a:rPr>
              <a:t> hi</a:t>
            </a:r>
            <a:endParaRPr lang="en-US" sz="4500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500" dirty="0" err="1">
                <a:solidFill>
                  <a:srgbClr val="002060"/>
                </a:solidFill>
              </a:rPr>
              <a:t>arnon</a:t>
            </a:r>
            <a:r>
              <a:rPr lang="en-US" sz="4500" dirty="0">
                <a:solidFill>
                  <a:srgbClr val="002060"/>
                </a:solidFill>
              </a:rPr>
              <a:t> </a:t>
            </a:r>
            <a:r>
              <a:rPr lang="en-US" sz="4500" dirty="0" err="1">
                <a:solidFill>
                  <a:srgbClr val="002060"/>
                </a:solidFill>
              </a:rPr>
              <a:t>ni</a:t>
            </a:r>
            <a:endParaRPr lang="en-US" sz="4500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500" dirty="0" err="1">
                <a:solidFill>
                  <a:srgbClr val="002060"/>
                </a:solidFill>
              </a:rPr>
              <a:t>arnoch</a:t>
            </a:r>
            <a:r>
              <a:rPr lang="en-US" sz="4500" dirty="0">
                <a:solidFill>
                  <a:srgbClr val="002060"/>
                </a:solidFill>
              </a:rPr>
              <a:t> chi</a:t>
            </a:r>
            <a:endParaRPr lang="en-US" sz="4500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500" dirty="0" err="1">
                <a:solidFill>
                  <a:srgbClr val="002060"/>
                </a:solidFill>
              </a:rPr>
              <a:t>arnyn</a:t>
            </a:r>
            <a:r>
              <a:rPr lang="en-US" sz="4500" dirty="0">
                <a:solidFill>
                  <a:srgbClr val="002060"/>
                </a:solidFill>
              </a:rPr>
              <a:t> </a:t>
            </a:r>
            <a:r>
              <a:rPr lang="en-US" sz="4500" dirty="0" err="1">
                <a:solidFill>
                  <a:srgbClr val="002060"/>
                </a:solidFill>
              </a:rPr>
              <a:t>nhw</a:t>
            </a:r>
            <a:endParaRPr lang="en-US" sz="4500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500" dirty="0" err="1">
                <a:solidFill>
                  <a:srgbClr val="002060"/>
                </a:solidFill>
              </a:rPr>
              <a:t>ar</a:t>
            </a:r>
            <a:r>
              <a:rPr lang="en-US" sz="4500" dirty="0">
                <a:solidFill>
                  <a:srgbClr val="002060"/>
                </a:solidFill>
              </a:rPr>
              <a:t> Tom</a:t>
            </a:r>
            <a:endParaRPr lang="en-US" sz="4500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1342679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024" y="1507634"/>
            <a:ext cx="11609539" cy="4584526"/>
          </a:xfr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  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   </a:t>
            </a:r>
            <a:r>
              <a:rPr lang="en-US" dirty="0">
                <a:solidFill>
                  <a:srgbClr val="002060"/>
                </a:solidFill>
              </a:rPr>
              <a:t>Beth </a:t>
            </a:r>
            <a:r>
              <a:rPr lang="en-US" err="1">
                <a:solidFill>
                  <a:srgbClr val="002060"/>
                </a:solidFill>
              </a:rPr>
              <a:t>sy’n</a:t>
            </a:r>
            <a:r>
              <a:rPr lang="en-US" dirty="0">
                <a:solidFill>
                  <a:srgbClr val="002060"/>
                </a:solidFill>
              </a:rPr>
              <a:t> bod     ar</a:t>
            </a:r>
            <a:r>
              <a:rPr lang="en-US" b="1" dirty="0">
                <a:solidFill>
                  <a:srgbClr val="002060"/>
                </a:solidFill>
              </a:rPr>
              <a:t>na </a:t>
            </a:r>
            <a:r>
              <a:rPr lang="en-US" b="1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?                     Mae        </a:t>
            </a:r>
            <a:r>
              <a:rPr lang="en-US" err="1">
                <a:solidFill>
                  <a:srgbClr val="002060"/>
                </a:solidFill>
              </a:rPr>
              <a:t>peswch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cas</a:t>
            </a:r>
            <a:r>
              <a:rPr lang="en-US" dirty="0">
                <a:solidFill>
                  <a:srgbClr val="002060"/>
                </a:solidFill>
              </a:rPr>
              <a:t>            </a:t>
            </a:r>
            <a:r>
              <a:rPr lang="en-US" err="1">
                <a:solidFill>
                  <a:srgbClr val="002060"/>
                </a:solidFill>
              </a:rPr>
              <a:t>ar</a:t>
            </a:r>
            <a:r>
              <a:rPr lang="en-US" b="1" err="1">
                <a:solidFill>
                  <a:srgbClr val="002060"/>
                </a:solidFill>
              </a:rPr>
              <a:t>nat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2060"/>
                </a:solidFill>
              </a:rPr>
              <a:t>   Beth </a:t>
            </a:r>
            <a:r>
              <a:rPr lang="en-US" err="1">
                <a:solidFill>
                  <a:srgbClr val="002060"/>
                </a:solidFill>
              </a:rPr>
              <a:t>sy’n</a:t>
            </a:r>
            <a:r>
              <a:rPr lang="en-US" dirty="0">
                <a:solidFill>
                  <a:srgbClr val="002060"/>
                </a:solidFill>
              </a:rPr>
              <a:t> bod     </a:t>
            </a:r>
            <a:r>
              <a:rPr lang="en-US" err="1">
                <a:solidFill>
                  <a:srgbClr val="002060"/>
                </a:solidFill>
              </a:rPr>
              <a:t>ar</a:t>
            </a:r>
            <a:r>
              <a:rPr lang="en-US" b="1" err="1">
                <a:solidFill>
                  <a:srgbClr val="002060"/>
                </a:solidFill>
              </a:rPr>
              <a:t>nat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                  Mae        </a:t>
            </a:r>
            <a:r>
              <a:rPr lang="en-US" err="1">
                <a:solidFill>
                  <a:srgbClr val="002060"/>
                </a:solidFill>
              </a:rPr>
              <a:t>annwyd</a:t>
            </a:r>
            <a:r>
              <a:rPr lang="en-US" dirty="0">
                <a:solidFill>
                  <a:srgbClr val="002060"/>
                </a:solidFill>
              </a:rPr>
              <a:t>                  ar</a:t>
            </a:r>
            <a:r>
              <a:rPr lang="en-US" b="1" dirty="0">
                <a:solidFill>
                  <a:srgbClr val="002060"/>
                </a:solidFill>
              </a:rPr>
              <a:t>na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2060"/>
                </a:solidFill>
              </a:rPr>
              <a:t>   Beth </a:t>
            </a:r>
            <a:r>
              <a:rPr lang="en-US" err="1">
                <a:solidFill>
                  <a:srgbClr val="002060"/>
                </a:solidFill>
              </a:rPr>
              <a:t>sy’n</a:t>
            </a:r>
            <a:r>
              <a:rPr lang="en-US" dirty="0">
                <a:solidFill>
                  <a:srgbClr val="002060"/>
                </a:solidFill>
              </a:rPr>
              <a:t> bod     </a:t>
            </a:r>
            <a:r>
              <a:rPr lang="en-US" err="1">
                <a:solidFill>
                  <a:srgbClr val="002060"/>
                </a:solidFill>
              </a:rPr>
              <a:t>ar</a:t>
            </a:r>
            <a:r>
              <a:rPr lang="en-US" b="1" err="1">
                <a:solidFill>
                  <a:srgbClr val="002060"/>
                </a:solidFill>
              </a:rPr>
              <a:t>no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fe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ar</a:t>
            </a:r>
            <a:r>
              <a:rPr lang="en-US" b="1" err="1">
                <a:solidFill>
                  <a:srgbClr val="002060"/>
                </a:solidFill>
              </a:rPr>
              <a:t>ni</a:t>
            </a:r>
            <a:r>
              <a:rPr lang="en-US" b="1" dirty="0">
                <a:solidFill>
                  <a:srgbClr val="002060"/>
                </a:solidFill>
              </a:rPr>
              <a:t> hi</a:t>
            </a:r>
            <a:r>
              <a:rPr lang="en-US" dirty="0">
                <a:solidFill>
                  <a:srgbClr val="002060"/>
                </a:solidFill>
              </a:rPr>
              <a:t>?      Mae        </a:t>
            </a:r>
            <a:r>
              <a:rPr lang="en-US" err="1">
                <a:solidFill>
                  <a:srgbClr val="002060"/>
                </a:solidFill>
              </a:rPr>
              <a:t>gwres</a:t>
            </a:r>
            <a:r>
              <a:rPr lang="en-US" dirty="0">
                <a:solidFill>
                  <a:srgbClr val="002060"/>
                </a:solidFill>
              </a:rPr>
              <a:t>                  </a:t>
            </a:r>
            <a:r>
              <a:rPr lang="en-US" sz="1800" dirty="0">
                <a:solidFill>
                  <a:srgbClr val="002060"/>
                </a:solidFill>
              </a:rPr>
              <a:t> </a:t>
            </a:r>
            <a:r>
              <a:rPr lang="en-US" dirty="0">
                <a:solidFill>
                  <a:srgbClr val="002060"/>
                </a:solidFill>
              </a:rPr>
              <a:t>   </a:t>
            </a:r>
            <a:r>
              <a:rPr lang="en-US" err="1">
                <a:solidFill>
                  <a:srgbClr val="002060"/>
                </a:solidFill>
              </a:rPr>
              <a:t>ar</a:t>
            </a:r>
            <a:r>
              <a:rPr lang="en-US" b="1" err="1">
                <a:solidFill>
                  <a:srgbClr val="002060"/>
                </a:solidFill>
              </a:rPr>
              <a:t>no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fe</a:t>
            </a:r>
            <a:r>
              <a:rPr lang="en-US" dirty="0">
                <a:solidFill>
                  <a:srgbClr val="002060"/>
                </a:solidFill>
              </a:rPr>
              <a:t>/</a:t>
            </a:r>
            <a:r>
              <a:rPr lang="en-US" err="1">
                <a:solidFill>
                  <a:srgbClr val="002060"/>
                </a:solidFill>
              </a:rPr>
              <a:t>ar</a:t>
            </a:r>
            <a:r>
              <a:rPr lang="en-US" b="1" err="1">
                <a:solidFill>
                  <a:srgbClr val="002060"/>
                </a:solidFill>
              </a:rPr>
              <a:t>ni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dirty="0">
                <a:solidFill>
                  <a:srgbClr val="002060"/>
                </a:solidFill>
              </a:rPr>
              <a:t>hi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2060"/>
                </a:solidFill>
              </a:rPr>
              <a:t>   Beth </a:t>
            </a:r>
            <a:r>
              <a:rPr lang="en-US" err="1">
                <a:solidFill>
                  <a:srgbClr val="002060"/>
                </a:solidFill>
              </a:rPr>
              <a:t>sy’n</a:t>
            </a:r>
            <a:r>
              <a:rPr lang="en-US" dirty="0">
                <a:solidFill>
                  <a:srgbClr val="002060"/>
                </a:solidFill>
              </a:rPr>
              <a:t> bod     </a:t>
            </a:r>
            <a:r>
              <a:rPr lang="en-US" err="1">
                <a:solidFill>
                  <a:srgbClr val="002060"/>
                </a:solidFill>
              </a:rPr>
              <a:t>ar</a:t>
            </a:r>
            <a:r>
              <a:rPr lang="en-US" b="1" err="1">
                <a:solidFill>
                  <a:srgbClr val="002060"/>
                </a:solidFill>
              </a:rPr>
              <a:t>non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ni</a:t>
            </a:r>
            <a:r>
              <a:rPr lang="en-US" dirty="0">
                <a:solidFill>
                  <a:srgbClr val="002060"/>
                </a:solidFill>
              </a:rPr>
              <a:t>?                Mae        </a:t>
            </a:r>
            <a:r>
              <a:rPr lang="en-US" err="1">
                <a:solidFill>
                  <a:srgbClr val="002060"/>
                </a:solidFill>
              </a:rPr>
              <a:t>gwres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uchel</a:t>
            </a:r>
            <a:r>
              <a:rPr lang="en-US" dirty="0">
                <a:solidFill>
                  <a:srgbClr val="002060"/>
                </a:solidFill>
              </a:rPr>
              <a:t>           </a:t>
            </a:r>
            <a:r>
              <a:rPr lang="en-US" err="1">
                <a:solidFill>
                  <a:srgbClr val="002060"/>
                </a:solidFill>
              </a:rPr>
              <a:t>ar</a:t>
            </a:r>
            <a:r>
              <a:rPr lang="en-US" b="1" err="1">
                <a:solidFill>
                  <a:srgbClr val="002060"/>
                </a:solidFill>
              </a:rPr>
              <a:t>non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ni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2060"/>
                </a:solidFill>
              </a:rPr>
              <a:t>                                                                  Mae        </a:t>
            </a:r>
            <a:r>
              <a:rPr lang="en-US" dirty="0" err="1">
                <a:solidFill>
                  <a:srgbClr val="002060"/>
                </a:solidFill>
              </a:rPr>
              <a:t>gwres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uchel</a:t>
            </a:r>
            <a:r>
              <a:rPr lang="en-US" dirty="0">
                <a:solidFill>
                  <a:srgbClr val="002060"/>
                </a:solidFill>
              </a:rPr>
              <a:t>           </a:t>
            </a:r>
            <a:r>
              <a:rPr lang="en-US" dirty="0" err="1">
                <a:solidFill>
                  <a:srgbClr val="002060"/>
                </a:solidFill>
              </a:rPr>
              <a:t>ar</a:t>
            </a:r>
            <a:r>
              <a:rPr lang="en-US" b="1" dirty="0" err="1">
                <a:solidFill>
                  <a:srgbClr val="002060"/>
                </a:solidFill>
              </a:rPr>
              <a:t>noch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dirty="0">
                <a:solidFill>
                  <a:srgbClr val="002060"/>
                </a:solidFill>
              </a:rPr>
              <a:t>chi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2060"/>
                </a:solidFill>
              </a:rPr>
              <a:t>   Beth </a:t>
            </a:r>
            <a:r>
              <a:rPr lang="en-US" dirty="0" err="1">
                <a:solidFill>
                  <a:srgbClr val="002060"/>
                </a:solidFill>
              </a:rPr>
              <a:t>sy’n</a:t>
            </a:r>
            <a:r>
              <a:rPr lang="en-US" dirty="0">
                <a:solidFill>
                  <a:srgbClr val="002060"/>
                </a:solidFill>
              </a:rPr>
              <a:t> bod     </a:t>
            </a:r>
            <a:r>
              <a:rPr lang="en-US" dirty="0" err="1">
                <a:solidFill>
                  <a:srgbClr val="002060"/>
                </a:solidFill>
              </a:rPr>
              <a:t>ar</a:t>
            </a:r>
            <a:r>
              <a:rPr lang="en-US" b="1" dirty="0" err="1">
                <a:solidFill>
                  <a:srgbClr val="002060"/>
                </a:solidFill>
              </a:rPr>
              <a:t>noch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dirty="0">
                <a:solidFill>
                  <a:srgbClr val="002060"/>
                </a:solidFill>
              </a:rPr>
              <a:t>chi</a:t>
            </a:r>
            <a:r>
              <a:rPr lang="en-US" dirty="0">
                <a:solidFill>
                  <a:srgbClr val="002060"/>
                </a:solidFill>
              </a:rPr>
              <a:t>?            Mae        </a:t>
            </a:r>
            <a:r>
              <a:rPr lang="en-US" dirty="0" err="1">
                <a:solidFill>
                  <a:srgbClr val="002060"/>
                </a:solidFill>
              </a:rPr>
              <a:t>ffliw</a:t>
            </a:r>
            <a:r>
              <a:rPr lang="en-US" dirty="0">
                <a:solidFill>
                  <a:srgbClr val="002060"/>
                </a:solidFill>
              </a:rPr>
              <a:t>                         ar</a:t>
            </a:r>
            <a:r>
              <a:rPr lang="en-US" b="1" dirty="0">
                <a:solidFill>
                  <a:srgbClr val="002060"/>
                </a:solidFill>
              </a:rPr>
              <a:t>na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2060"/>
                </a:solidFill>
              </a:rPr>
              <a:t>                                                                  Mae        </a:t>
            </a:r>
            <a:r>
              <a:rPr lang="en-US" dirty="0" err="1">
                <a:solidFill>
                  <a:srgbClr val="002060"/>
                </a:solidFill>
              </a:rPr>
              <a:t>ffliw</a:t>
            </a:r>
            <a:r>
              <a:rPr lang="en-US" dirty="0">
                <a:solidFill>
                  <a:srgbClr val="002060"/>
                </a:solidFill>
              </a:rPr>
              <a:t>                         </a:t>
            </a:r>
            <a:r>
              <a:rPr lang="en-US" dirty="0" err="1">
                <a:solidFill>
                  <a:srgbClr val="002060"/>
                </a:solidFill>
              </a:rPr>
              <a:t>ar</a:t>
            </a:r>
            <a:r>
              <a:rPr lang="en-US" b="1" dirty="0" err="1">
                <a:solidFill>
                  <a:srgbClr val="002060"/>
                </a:solidFill>
              </a:rPr>
              <a:t>non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ni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2060"/>
                </a:solidFill>
              </a:rPr>
              <a:t>   Beth </a:t>
            </a:r>
            <a:r>
              <a:rPr lang="en-US" err="1">
                <a:solidFill>
                  <a:srgbClr val="002060"/>
                </a:solidFill>
              </a:rPr>
              <a:t>sy’n</a:t>
            </a:r>
            <a:r>
              <a:rPr lang="en-US" dirty="0">
                <a:solidFill>
                  <a:srgbClr val="002060"/>
                </a:solidFill>
              </a:rPr>
              <a:t> bod     </a:t>
            </a:r>
            <a:r>
              <a:rPr lang="en-US" err="1">
                <a:solidFill>
                  <a:srgbClr val="002060"/>
                </a:solidFill>
              </a:rPr>
              <a:t>ar</a:t>
            </a:r>
            <a:r>
              <a:rPr lang="en-US" b="1" err="1">
                <a:solidFill>
                  <a:srgbClr val="002060"/>
                </a:solidFill>
              </a:rPr>
              <a:t>nyn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nhw</a:t>
            </a:r>
            <a:r>
              <a:rPr lang="en-US" dirty="0">
                <a:solidFill>
                  <a:srgbClr val="002060"/>
                </a:solidFill>
              </a:rPr>
              <a:t>?            Mae        </a:t>
            </a:r>
            <a:r>
              <a:rPr lang="en-US" err="1">
                <a:solidFill>
                  <a:srgbClr val="002060"/>
                </a:solidFill>
              </a:rPr>
              <a:t>annwyd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trwm</a:t>
            </a:r>
            <a:r>
              <a:rPr lang="en-US" dirty="0">
                <a:solidFill>
                  <a:srgbClr val="002060"/>
                </a:solidFill>
              </a:rPr>
              <a:t>        </a:t>
            </a:r>
            <a:r>
              <a:rPr lang="en-US" err="1">
                <a:solidFill>
                  <a:srgbClr val="002060"/>
                </a:solidFill>
              </a:rPr>
              <a:t>ar</a:t>
            </a:r>
            <a:r>
              <a:rPr lang="en-US" b="1" err="1">
                <a:solidFill>
                  <a:srgbClr val="002060"/>
                </a:solidFill>
              </a:rPr>
              <a:t>nyn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nhw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E8E0D0-41AA-E949-B761-D4DD440CF147}"/>
              </a:ext>
            </a:extLst>
          </p:cNvPr>
          <p:cNvSpPr txBox="1">
            <a:spLocks/>
          </p:cNvSpPr>
          <p:nvPr/>
        </p:nvSpPr>
        <p:spPr>
          <a:xfrm>
            <a:off x="3960926" y="244220"/>
            <a:ext cx="4256541" cy="651641"/>
          </a:xfrm>
          <a:prstGeom prst="rect">
            <a:avLst/>
          </a:prstGeom>
        </p:spPr>
        <p:txBody>
          <a:bodyPr lIns="91440" tIns="45720" rIns="91440" bIns="45720" anchor="t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2060"/>
                </a:solidFill>
                <a:latin typeface="+mn-lt"/>
                <a:cs typeface="Calibri"/>
              </a:rPr>
              <a:t>Beth </a:t>
            </a:r>
            <a:r>
              <a:rPr lang="en-US" b="1" err="1">
                <a:solidFill>
                  <a:srgbClr val="002060"/>
                </a:solidFill>
                <a:latin typeface="+mn-lt"/>
                <a:cs typeface="Calibri"/>
              </a:rPr>
              <a:t>sy'n</a:t>
            </a:r>
            <a:r>
              <a:rPr lang="en-US" b="1" dirty="0">
                <a:solidFill>
                  <a:srgbClr val="002060"/>
                </a:solidFill>
                <a:latin typeface="+mn-lt"/>
                <a:cs typeface="Calibri"/>
              </a:rPr>
              <a:t> bod?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20891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239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err="1">
                <a:solidFill>
                  <a:srgbClr val="002060"/>
                </a:solidFill>
              </a:rPr>
              <a:t>sy’n</a:t>
            </a:r>
            <a:r>
              <a:rPr lang="en-US" b="1" dirty="0">
                <a:solidFill>
                  <a:srgbClr val="002060"/>
                </a:solidFill>
              </a:rPr>
              <a:t> bod arna </a:t>
            </a:r>
            <a:r>
              <a:rPr lang="en-US" b="1" err="1">
                <a:solidFill>
                  <a:srgbClr val="002060"/>
                </a:solidFill>
              </a:rPr>
              <a:t>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AADCABF-9E23-2749-B242-B075996F5B8E}"/>
              </a:ext>
            </a:extLst>
          </p:cNvPr>
          <p:cNvSpPr txBox="1">
            <a:spLocks/>
          </p:cNvSpPr>
          <p:nvPr/>
        </p:nvSpPr>
        <p:spPr>
          <a:xfrm>
            <a:off x="2905125" y="5286636"/>
            <a:ext cx="63817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err="1">
                <a:solidFill>
                  <a:srgbClr val="002060"/>
                </a:solidFill>
              </a:rPr>
              <a:t>gwres</a:t>
            </a:r>
            <a:r>
              <a:rPr lang="en-US" b="1" dirty="0">
                <a:solidFill>
                  <a:srgbClr val="002060"/>
                </a:solidFill>
              </a:rPr>
              <a:t> (</a:t>
            </a:r>
            <a:r>
              <a:rPr lang="en-US" b="1" err="1">
                <a:solidFill>
                  <a:srgbClr val="002060"/>
                </a:solidFill>
              </a:rPr>
              <a:t>uchel</a:t>
            </a:r>
            <a:r>
              <a:rPr lang="en-US" b="1" dirty="0">
                <a:solidFill>
                  <a:srgbClr val="002060"/>
                </a:solidFill>
              </a:rPr>
              <a:t>) </a:t>
            </a:r>
            <a:r>
              <a:rPr lang="en-US" b="1" err="1">
                <a:solidFill>
                  <a:srgbClr val="002060"/>
                </a:solidFill>
              </a:rPr>
              <a:t>arnat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ti</a:t>
            </a:r>
            <a:r>
              <a:rPr lang="en-US" b="1" dirty="0">
                <a:solidFill>
                  <a:srgbClr val="002060"/>
                </a:solidFill>
              </a:rPr>
              <a:t>.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068D8C-84BF-904F-BFCE-AAC6E9A9E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363" y="1856158"/>
            <a:ext cx="2886466" cy="3248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411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976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err="1">
                <a:solidFill>
                  <a:srgbClr val="002060"/>
                </a:solidFill>
              </a:rPr>
              <a:t>sy’n</a:t>
            </a:r>
            <a:r>
              <a:rPr lang="en-US" b="1" dirty="0">
                <a:solidFill>
                  <a:srgbClr val="002060"/>
                </a:solidFill>
              </a:rPr>
              <a:t> bod </a:t>
            </a:r>
            <a:r>
              <a:rPr lang="en-US" b="1" err="1">
                <a:solidFill>
                  <a:srgbClr val="002060"/>
                </a:solidFill>
              </a:rPr>
              <a:t>arnat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ti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9D5A41D-D6E4-DC4F-8A6B-B345D17D031D}"/>
              </a:ext>
            </a:extLst>
          </p:cNvPr>
          <p:cNvSpPr txBox="1">
            <a:spLocks/>
          </p:cNvSpPr>
          <p:nvPr/>
        </p:nvSpPr>
        <p:spPr>
          <a:xfrm>
            <a:off x="2867547" y="5342677"/>
            <a:ext cx="645690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dirty="0" err="1">
                <a:solidFill>
                  <a:srgbClr val="002060"/>
                </a:solidFill>
              </a:rPr>
              <a:t>annwyd</a:t>
            </a:r>
            <a:r>
              <a:rPr lang="en-US" b="1" dirty="0">
                <a:solidFill>
                  <a:srgbClr val="002060"/>
                </a:solidFill>
              </a:rPr>
              <a:t> (</a:t>
            </a:r>
            <a:r>
              <a:rPr lang="en-US" b="1" dirty="0" err="1">
                <a:solidFill>
                  <a:srgbClr val="002060"/>
                </a:solidFill>
              </a:rPr>
              <a:t>trwm</a:t>
            </a:r>
            <a:r>
              <a:rPr lang="en-US" b="1" dirty="0">
                <a:solidFill>
                  <a:srgbClr val="002060"/>
                </a:solidFill>
              </a:rPr>
              <a:t>) arna </a:t>
            </a:r>
            <a:r>
              <a:rPr lang="en-US" b="1" dirty="0" err="1">
                <a:solidFill>
                  <a:srgbClr val="002060"/>
                </a:solidFill>
              </a:rPr>
              <a:t>i</a:t>
            </a:r>
            <a:r>
              <a:rPr lang="en-US" b="1" dirty="0">
                <a:solidFill>
                  <a:srgbClr val="002060"/>
                </a:solidFill>
              </a:rPr>
              <a:t>.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pic>
        <p:nvPicPr>
          <p:cNvPr id="7" name="Picture 6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D765EA94-7D87-4E4B-8803-BCCB47DD92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118" y="1647389"/>
            <a:ext cx="3607763" cy="3563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34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2286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err="1">
                <a:solidFill>
                  <a:srgbClr val="002060"/>
                </a:solidFill>
              </a:rPr>
              <a:t>sy’n</a:t>
            </a:r>
            <a:r>
              <a:rPr lang="en-US" b="1" dirty="0">
                <a:solidFill>
                  <a:srgbClr val="002060"/>
                </a:solidFill>
              </a:rPr>
              <a:t> bod </a:t>
            </a:r>
            <a:r>
              <a:rPr lang="en-US" b="1" err="1">
                <a:solidFill>
                  <a:srgbClr val="002060"/>
                </a:solidFill>
              </a:rPr>
              <a:t>arno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fe</a:t>
            </a:r>
            <a:r>
              <a:rPr lang="en-US" b="1" dirty="0">
                <a:solidFill>
                  <a:srgbClr val="002060"/>
                </a:solidFill>
              </a:rPr>
              <a:t>?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B07AE61-3FFB-5541-A901-BA84D0ED7E68}"/>
              </a:ext>
            </a:extLst>
          </p:cNvPr>
          <p:cNvSpPr txBox="1">
            <a:spLocks/>
          </p:cNvSpPr>
          <p:nvPr/>
        </p:nvSpPr>
        <p:spPr>
          <a:xfrm>
            <a:off x="4142460" y="5314637"/>
            <a:ext cx="440028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dirty="0" err="1">
                <a:solidFill>
                  <a:srgbClr val="002060"/>
                </a:solidFill>
              </a:rPr>
              <a:t>ffliw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arno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fe</a:t>
            </a:r>
            <a:r>
              <a:rPr lang="en-US" b="1" dirty="0">
                <a:solidFill>
                  <a:srgbClr val="002060"/>
                </a:solidFill>
              </a:rPr>
              <a:t>.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A94FC48B-2EA2-1046-87F5-E9F37A5A25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214" y="1882216"/>
            <a:ext cx="2559572" cy="3432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532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9864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err="1">
                <a:solidFill>
                  <a:srgbClr val="002060"/>
                </a:solidFill>
              </a:rPr>
              <a:t>sy’n</a:t>
            </a:r>
            <a:r>
              <a:rPr lang="en-US" b="1" dirty="0">
                <a:solidFill>
                  <a:srgbClr val="002060"/>
                </a:solidFill>
              </a:rPr>
              <a:t> bod </a:t>
            </a:r>
            <a:r>
              <a:rPr lang="en-US" b="1" err="1">
                <a:solidFill>
                  <a:srgbClr val="002060"/>
                </a:solidFill>
              </a:rPr>
              <a:t>arni</a:t>
            </a:r>
            <a:r>
              <a:rPr lang="en-US" b="1" dirty="0">
                <a:solidFill>
                  <a:srgbClr val="002060"/>
                </a:solidFill>
              </a:rPr>
              <a:t> hi?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562F1CA-B6DE-A443-A8FB-8939AD82C0DE}"/>
              </a:ext>
            </a:extLst>
          </p:cNvPr>
          <p:cNvSpPr txBox="1">
            <a:spLocks/>
          </p:cNvSpPr>
          <p:nvPr/>
        </p:nvSpPr>
        <p:spPr>
          <a:xfrm>
            <a:off x="3119242" y="5379819"/>
            <a:ext cx="595351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dirty="0" err="1">
                <a:solidFill>
                  <a:srgbClr val="002060"/>
                </a:solidFill>
              </a:rPr>
              <a:t>peswch</a:t>
            </a:r>
            <a:r>
              <a:rPr lang="en-US" b="1" dirty="0">
                <a:solidFill>
                  <a:srgbClr val="002060"/>
                </a:solidFill>
              </a:rPr>
              <a:t> (</a:t>
            </a:r>
            <a:r>
              <a:rPr lang="en-US" b="1" dirty="0" err="1">
                <a:solidFill>
                  <a:srgbClr val="002060"/>
                </a:solidFill>
              </a:rPr>
              <a:t>cas</a:t>
            </a:r>
            <a:r>
              <a:rPr lang="en-US" b="1" dirty="0">
                <a:solidFill>
                  <a:srgbClr val="002060"/>
                </a:solidFill>
              </a:rPr>
              <a:t>) </a:t>
            </a:r>
            <a:r>
              <a:rPr lang="en-US" b="1" dirty="0" err="1">
                <a:solidFill>
                  <a:srgbClr val="002060"/>
                </a:solidFill>
              </a:rPr>
              <a:t>arni</a:t>
            </a:r>
            <a:r>
              <a:rPr lang="en-US" b="1" dirty="0">
                <a:solidFill>
                  <a:srgbClr val="002060"/>
                </a:solidFill>
              </a:rPr>
              <a:t> hi.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pic>
        <p:nvPicPr>
          <p:cNvPr id="5" name="Picture 4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EFEA1BD0-A297-2841-AF7B-6CD9A5C1EE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3920" y="1565427"/>
            <a:ext cx="2604160" cy="3814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2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06679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err="1">
                <a:solidFill>
                  <a:srgbClr val="002060"/>
                </a:solidFill>
              </a:rPr>
              <a:t>sy’n</a:t>
            </a:r>
            <a:r>
              <a:rPr lang="en-US" b="1" dirty="0">
                <a:solidFill>
                  <a:srgbClr val="002060"/>
                </a:solidFill>
              </a:rPr>
              <a:t> bod </a:t>
            </a:r>
            <a:r>
              <a:rPr lang="en-US" b="1" err="1">
                <a:solidFill>
                  <a:srgbClr val="002060"/>
                </a:solidFill>
              </a:rPr>
              <a:t>arnon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ni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2F706D5-B561-5A4A-96D1-D295BE94521B}"/>
              </a:ext>
            </a:extLst>
          </p:cNvPr>
          <p:cNvSpPr txBox="1">
            <a:spLocks/>
          </p:cNvSpPr>
          <p:nvPr/>
        </p:nvSpPr>
        <p:spPr>
          <a:xfrm>
            <a:off x="3839487" y="5108313"/>
            <a:ext cx="4853576" cy="16369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err="1">
                <a:solidFill>
                  <a:srgbClr val="002060"/>
                </a:solidFill>
              </a:rPr>
              <a:t>ffliw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arnon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ni</a:t>
            </a:r>
            <a:r>
              <a:rPr lang="en-US" b="1" dirty="0">
                <a:solidFill>
                  <a:srgbClr val="002060"/>
                </a:solidFill>
              </a:rPr>
              <a:t>.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  <a:p>
            <a:pPr algn="ctr"/>
            <a:endParaRPr lang="en-US" sz="2800" b="1" dirty="0">
              <a:solidFill>
                <a:srgbClr val="002060"/>
              </a:solidFill>
              <a:cs typeface="Calibri Light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err="1">
                <a:solidFill>
                  <a:srgbClr val="002060"/>
                </a:solidFill>
              </a:rPr>
              <a:t>ffliw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arnoch</a:t>
            </a:r>
            <a:r>
              <a:rPr lang="en-US" b="1" dirty="0">
                <a:solidFill>
                  <a:srgbClr val="002060"/>
                </a:solidFill>
              </a:rPr>
              <a:t> chi.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A42F6113-854F-7841-960D-7D93226DB9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520" y="1631248"/>
            <a:ext cx="6324958" cy="3284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296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06679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err="1">
                <a:solidFill>
                  <a:srgbClr val="002060"/>
                </a:solidFill>
              </a:rPr>
              <a:t>sy’n</a:t>
            </a:r>
            <a:r>
              <a:rPr lang="en-US" b="1" dirty="0">
                <a:solidFill>
                  <a:srgbClr val="002060"/>
                </a:solidFill>
              </a:rPr>
              <a:t> bod </a:t>
            </a:r>
            <a:r>
              <a:rPr lang="en-US" b="1" err="1">
                <a:solidFill>
                  <a:srgbClr val="002060"/>
                </a:solidFill>
              </a:rPr>
              <a:t>arnoch</a:t>
            </a:r>
            <a:r>
              <a:rPr lang="en-US" b="1" dirty="0">
                <a:solidFill>
                  <a:srgbClr val="002060"/>
                </a:solidFill>
              </a:rPr>
              <a:t> chi?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A7A52AD-648C-6B48-9140-C0D08679256E}"/>
              </a:ext>
            </a:extLst>
          </p:cNvPr>
          <p:cNvSpPr txBox="1">
            <a:spLocks/>
          </p:cNvSpPr>
          <p:nvPr/>
        </p:nvSpPr>
        <p:spPr>
          <a:xfrm>
            <a:off x="3852013" y="5127102"/>
            <a:ext cx="4487971" cy="16369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dirty="0" err="1">
                <a:solidFill>
                  <a:srgbClr val="002060"/>
                </a:solidFill>
              </a:rPr>
              <a:t>gwres</a:t>
            </a:r>
            <a:r>
              <a:rPr lang="en-US" b="1" dirty="0">
                <a:solidFill>
                  <a:srgbClr val="002060"/>
                </a:solidFill>
              </a:rPr>
              <a:t> arna </a:t>
            </a:r>
            <a:r>
              <a:rPr lang="en-US" b="1" dirty="0" err="1">
                <a:solidFill>
                  <a:srgbClr val="002060"/>
                </a:solidFill>
              </a:rPr>
              <a:t>i</a:t>
            </a:r>
            <a:r>
              <a:rPr lang="en-US" b="1" dirty="0">
                <a:solidFill>
                  <a:srgbClr val="002060"/>
                </a:solidFill>
              </a:rPr>
              <a:t>.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  <a:p>
            <a:pPr algn="ctr"/>
            <a:endParaRPr lang="en-US" sz="2800" b="1" dirty="0">
              <a:solidFill>
                <a:srgbClr val="002060"/>
              </a:solidFill>
              <a:cs typeface="Calibri Light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dirty="0" err="1">
                <a:solidFill>
                  <a:srgbClr val="002060"/>
                </a:solidFill>
              </a:rPr>
              <a:t>gwres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arnon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ni</a:t>
            </a:r>
            <a:r>
              <a:rPr lang="en-US" b="1" dirty="0">
                <a:solidFill>
                  <a:srgbClr val="002060"/>
                </a:solidFill>
              </a:rPr>
              <a:t>.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0F0FB1-230B-1D4F-934E-2B949410C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363" y="1765532"/>
            <a:ext cx="2886466" cy="3248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53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7338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err="1">
                <a:solidFill>
                  <a:srgbClr val="002060"/>
                </a:solidFill>
              </a:rPr>
              <a:t>sy’n</a:t>
            </a:r>
            <a:r>
              <a:rPr lang="en-US" b="1" dirty="0">
                <a:solidFill>
                  <a:srgbClr val="002060"/>
                </a:solidFill>
              </a:rPr>
              <a:t> bod </a:t>
            </a:r>
            <a:r>
              <a:rPr lang="en-US" b="1" err="1">
                <a:solidFill>
                  <a:srgbClr val="002060"/>
                </a:solidFill>
              </a:rPr>
              <a:t>arnyn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nhw</a:t>
            </a:r>
            <a:r>
              <a:rPr lang="en-US" b="1" dirty="0">
                <a:solidFill>
                  <a:srgbClr val="002060"/>
                </a:solidFill>
              </a:rPr>
              <a:t>?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EE9E497-31E3-6948-A4A5-2130DACB6943}"/>
              </a:ext>
            </a:extLst>
          </p:cNvPr>
          <p:cNvSpPr txBox="1">
            <a:spLocks/>
          </p:cNvSpPr>
          <p:nvPr/>
        </p:nvSpPr>
        <p:spPr>
          <a:xfrm>
            <a:off x="3221407" y="5305099"/>
            <a:ext cx="574918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err="1">
                <a:solidFill>
                  <a:srgbClr val="002060"/>
                </a:solidFill>
              </a:rPr>
              <a:t>annwyd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arnyn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nhw</a:t>
            </a:r>
            <a:r>
              <a:rPr lang="en-US" b="1" dirty="0">
                <a:solidFill>
                  <a:srgbClr val="002060"/>
                </a:solidFill>
              </a:rPr>
              <a:t>.</a:t>
            </a:r>
            <a:endParaRPr lang="en-US" b="1" dirty="0">
              <a:solidFill>
                <a:srgbClr val="002060"/>
              </a:solidFill>
              <a:cs typeface="Calibri Light"/>
            </a:endParaRPr>
          </a:p>
        </p:txBody>
      </p:sp>
      <p:pic>
        <p:nvPicPr>
          <p:cNvPr id="4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799F439E-8062-084D-8040-B21DBD5286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7718" y="1631950"/>
            <a:ext cx="3098800" cy="3594100"/>
          </a:xfrm>
          <a:prstGeom prst="rect">
            <a:avLst/>
          </a:prstGeom>
        </p:spPr>
      </p:pic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254BF332-F1C6-664F-8B03-8B35A42F3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2997201" y="1631950"/>
            <a:ext cx="3098799" cy="359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111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C521067-8B9D-4638-3C3F-DB980DD61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24" y="2460134"/>
            <a:ext cx="11609539" cy="1929008"/>
          </a:xfr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  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   </a:t>
            </a:r>
            <a:r>
              <a:rPr lang="en-US" dirty="0">
                <a:solidFill>
                  <a:srgbClr val="002060"/>
                </a:solidFill>
              </a:rPr>
              <a:t>Oes </a:t>
            </a:r>
            <a:r>
              <a:rPr lang="en-US" err="1">
                <a:solidFill>
                  <a:srgbClr val="002060"/>
                </a:solidFill>
              </a:rPr>
              <a:t>annwyd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ar</a:t>
            </a:r>
            <a:r>
              <a:rPr lang="en-US" b="1" err="1">
                <a:solidFill>
                  <a:srgbClr val="002060"/>
                </a:solidFill>
              </a:rPr>
              <a:t>nat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               Oes,              </a:t>
            </a:r>
            <a:r>
              <a:rPr lang="en-US" err="1">
                <a:solidFill>
                  <a:srgbClr val="002060"/>
                </a:solidFill>
              </a:rPr>
              <a:t>mae</a:t>
            </a:r>
            <a:r>
              <a:rPr lang="en-US" dirty="0">
                <a:solidFill>
                  <a:srgbClr val="002060"/>
                </a:solidFill>
              </a:rPr>
              <a:t>              </a:t>
            </a:r>
            <a:r>
              <a:rPr lang="en-US" err="1">
                <a:solidFill>
                  <a:srgbClr val="002060"/>
                </a:solidFill>
              </a:rPr>
              <a:t>annwyd</a:t>
            </a:r>
            <a:r>
              <a:rPr lang="en-US" dirty="0">
                <a:solidFill>
                  <a:srgbClr val="002060"/>
                </a:solidFill>
              </a:rPr>
              <a:t>            ar</a:t>
            </a:r>
            <a:r>
              <a:rPr lang="en-US" b="1" dirty="0">
                <a:solidFill>
                  <a:srgbClr val="002060"/>
                </a:solidFill>
              </a:rPr>
              <a:t>na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2060"/>
                </a:solidFill>
              </a:rPr>
              <a:t>                                                        Nac </a:t>
            </a:r>
            <a:r>
              <a:rPr lang="en-US" err="1">
                <a:solidFill>
                  <a:srgbClr val="002060"/>
                </a:solidFill>
              </a:rPr>
              <a:t>oes</a:t>
            </a:r>
            <a:r>
              <a:rPr lang="en-US" dirty="0">
                <a:solidFill>
                  <a:srgbClr val="002060"/>
                </a:solidFill>
              </a:rPr>
              <a:t>,       does dim     </a:t>
            </a:r>
            <a:r>
              <a:rPr lang="en-US" err="1">
                <a:solidFill>
                  <a:srgbClr val="002060"/>
                </a:solidFill>
              </a:rPr>
              <a:t>annwyd</a:t>
            </a:r>
            <a:r>
              <a:rPr lang="en-US" dirty="0">
                <a:solidFill>
                  <a:srgbClr val="002060"/>
                </a:solidFill>
              </a:rPr>
              <a:t>            ar</a:t>
            </a:r>
            <a:r>
              <a:rPr lang="en-US" b="1" dirty="0">
                <a:solidFill>
                  <a:srgbClr val="002060"/>
                </a:solidFill>
              </a:rPr>
              <a:t>na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9625335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FA00">
                <a:alpha val="4991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42495"/>
            <a:ext cx="10515600" cy="1325563"/>
          </a:xfrm>
        </p:spPr>
        <p:txBody>
          <a:bodyPr/>
          <a:lstStyle/>
          <a:p>
            <a:r>
              <a:rPr lang="en-US" b="1" dirty="0" err="1"/>
              <a:t>Oes</a:t>
            </a:r>
            <a:r>
              <a:rPr lang="en-US" b="1" dirty="0"/>
              <a:t> </a:t>
            </a:r>
            <a:r>
              <a:rPr lang="en-US" b="1" dirty="0" err="1"/>
              <a:t>peswch</a:t>
            </a:r>
            <a:r>
              <a:rPr lang="en-US" b="1" dirty="0"/>
              <a:t> </a:t>
            </a:r>
            <a:r>
              <a:rPr lang="en-US" b="1" dirty="0" err="1"/>
              <a:t>arnat</a:t>
            </a:r>
            <a:r>
              <a:rPr lang="en-US" b="1" dirty="0"/>
              <a:t> </a:t>
            </a:r>
            <a:r>
              <a:rPr lang="en-US" b="1" dirty="0" err="1"/>
              <a:t>ti</a:t>
            </a:r>
            <a:r>
              <a:rPr lang="en-US" b="1" dirty="0"/>
              <a:t>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00524C3-50A8-214B-B2F1-9655A07B2C3F}"/>
              </a:ext>
            </a:extLst>
          </p:cNvPr>
          <p:cNvSpPr txBox="1">
            <a:spLocks/>
          </p:cNvSpPr>
          <p:nvPr/>
        </p:nvSpPr>
        <p:spPr>
          <a:xfrm>
            <a:off x="3228061" y="5289942"/>
            <a:ext cx="573587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/>
              <a:t>Oes</a:t>
            </a:r>
            <a:r>
              <a:rPr lang="en-US" b="1" dirty="0"/>
              <a:t>, </a:t>
            </a:r>
            <a:r>
              <a:rPr lang="en-US" b="1" dirty="0" err="1"/>
              <a:t>mae</a:t>
            </a:r>
            <a:r>
              <a:rPr lang="en-US" b="1" dirty="0"/>
              <a:t> </a:t>
            </a:r>
            <a:r>
              <a:rPr lang="en-US" b="1" dirty="0" err="1"/>
              <a:t>peswch</a:t>
            </a:r>
            <a:r>
              <a:rPr lang="en-US" b="1" dirty="0"/>
              <a:t> arna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  <p:pic>
        <p:nvPicPr>
          <p:cNvPr id="5" name="Picture 4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D06A3A4E-411E-D448-A11F-86194B5FD1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50" y="1562100"/>
            <a:ext cx="2476500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18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FA00">
                <a:alpha val="4991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Oes</a:t>
            </a:r>
            <a:r>
              <a:rPr lang="en-US" b="1" dirty="0"/>
              <a:t> </a:t>
            </a:r>
            <a:r>
              <a:rPr lang="en-US" b="1" dirty="0" err="1"/>
              <a:t>annwyd</a:t>
            </a:r>
            <a:r>
              <a:rPr lang="en-US" b="1" dirty="0"/>
              <a:t> </a:t>
            </a:r>
            <a:r>
              <a:rPr lang="en-US" b="1" dirty="0" err="1"/>
              <a:t>arnat</a:t>
            </a:r>
            <a:r>
              <a:rPr lang="en-US" b="1" dirty="0"/>
              <a:t> </a:t>
            </a:r>
            <a:r>
              <a:rPr lang="en-US" b="1" dirty="0" err="1"/>
              <a:t>ti</a:t>
            </a:r>
            <a:r>
              <a:rPr lang="en-US" b="1" dirty="0"/>
              <a:t>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2069E22-AA84-B245-B62A-99A2DEAACA43}"/>
              </a:ext>
            </a:extLst>
          </p:cNvPr>
          <p:cNvSpPr txBox="1">
            <a:spLocks/>
          </p:cNvSpPr>
          <p:nvPr/>
        </p:nvSpPr>
        <p:spPr>
          <a:xfrm>
            <a:off x="2325796" y="5292595"/>
            <a:ext cx="78660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oes</a:t>
            </a:r>
            <a:r>
              <a:rPr lang="en-US" b="1" dirty="0"/>
              <a:t>, does dim </a:t>
            </a:r>
            <a:r>
              <a:rPr lang="en-US" b="1" dirty="0" err="1"/>
              <a:t>annwyd</a:t>
            </a:r>
            <a:r>
              <a:rPr lang="en-US" b="1" dirty="0"/>
              <a:t> arna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  <p:pic>
        <p:nvPicPr>
          <p:cNvPr id="5" name="Picture 4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5C0DD4D-0747-E947-821F-92CDC48308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200" y="1587500"/>
            <a:ext cx="4927600" cy="368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775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FA00">
                <a:alpha val="4991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Oes</a:t>
            </a:r>
            <a:r>
              <a:rPr lang="en-US" b="1" dirty="0"/>
              <a:t> </a:t>
            </a:r>
            <a:r>
              <a:rPr lang="en-US" b="1" dirty="0" err="1"/>
              <a:t>ffliw</a:t>
            </a:r>
            <a:r>
              <a:rPr lang="en-US" b="1" dirty="0"/>
              <a:t> </a:t>
            </a:r>
            <a:r>
              <a:rPr lang="en-US" b="1" dirty="0" err="1"/>
              <a:t>arnat</a:t>
            </a:r>
            <a:r>
              <a:rPr lang="en-US" b="1" dirty="0"/>
              <a:t> </a:t>
            </a:r>
            <a:r>
              <a:rPr lang="en-US" b="1" dirty="0" err="1"/>
              <a:t>ti</a:t>
            </a:r>
            <a:r>
              <a:rPr lang="en-US" b="1" dirty="0"/>
              <a:t>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107539F-79EE-6440-A0B5-EF32F835DF84}"/>
              </a:ext>
            </a:extLst>
          </p:cNvPr>
          <p:cNvSpPr txBox="1">
            <a:spLocks/>
          </p:cNvSpPr>
          <p:nvPr/>
        </p:nvSpPr>
        <p:spPr>
          <a:xfrm>
            <a:off x="3507548" y="5384214"/>
            <a:ext cx="517690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/>
              <a:t>Oes</a:t>
            </a:r>
            <a:r>
              <a:rPr lang="en-US" b="1" dirty="0"/>
              <a:t>, </a:t>
            </a:r>
            <a:r>
              <a:rPr lang="en-US" b="1" dirty="0" err="1"/>
              <a:t>mae</a:t>
            </a:r>
            <a:r>
              <a:rPr lang="en-US" b="1" dirty="0"/>
              <a:t> </a:t>
            </a:r>
            <a:r>
              <a:rPr lang="en-US" b="1" dirty="0" err="1"/>
              <a:t>ffliw</a:t>
            </a:r>
            <a:r>
              <a:rPr lang="en-US" b="1" dirty="0"/>
              <a:t> arna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FBF6E532-3B4A-FF42-B4B7-817FC74F33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8450" y="1593850"/>
            <a:ext cx="3975100" cy="367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345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4000">
              <a:srgbClr val="00FA00">
                <a:alpha val="4991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Oes</a:t>
            </a:r>
            <a:r>
              <a:rPr lang="en-US" b="1" dirty="0"/>
              <a:t> </a:t>
            </a:r>
            <a:r>
              <a:rPr lang="en-US" b="1" dirty="0" err="1"/>
              <a:t>gwres</a:t>
            </a:r>
            <a:r>
              <a:rPr lang="en-US" b="1" dirty="0"/>
              <a:t> </a:t>
            </a:r>
            <a:r>
              <a:rPr lang="en-US" b="1" dirty="0" err="1"/>
              <a:t>arnat</a:t>
            </a:r>
            <a:r>
              <a:rPr lang="en-US" b="1" dirty="0"/>
              <a:t> </a:t>
            </a:r>
            <a:r>
              <a:rPr lang="en-US" b="1" dirty="0" err="1"/>
              <a:t>ti</a:t>
            </a:r>
            <a:r>
              <a:rPr lang="en-US" b="1" dirty="0"/>
              <a:t>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0864BBD-DC4F-D743-B406-414C2C8E6108}"/>
              </a:ext>
            </a:extLst>
          </p:cNvPr>
          <p:cNvSpPr txBox="1">
            <a:spLocks/>
          </p:cNvSpPr>
          <p:nvPr/>
        </p:nvSpPr>
        <p:spPr>
          <a:xfrm>
            <a:off x="2538738" y="5461000"/>
            <a:ext cx="78660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oes</a:t>
            </a:r>
            <a:r>
              <a:rPr lang="en-US" b="1" dirty="0"/>
              <a:t>, does dim </a:t>
            </a:r>
            <a:r>
              <a:rPr lang="en-US" b="1" dirty="0" err="1"/>
              <a:t>gwres</a:t>
            </a:r>
            <a:r>
              <a:rPr lang="en-US" b="1" dirty="0"/>
              <a:t> arna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5382A966-21A7-FD47-9C5F-01BB4640A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200" y="1547696"/>
            <a:ext cx="4255718" cy="3913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244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page1image23859696">
            <a:extLst>
              <a:ext uri="{FF2B5EF4-FFF2-40B4-BE49-F238E27FC236}">
                <a16:creationId xmlns:a16="http://schemas.microsoft.com/office/drawing/2014/main" id="{381F2896-AE79-384C-A1C7-867FFB4BF3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9028" y="166413"/>
            <a:ext cx="9233944" cy="652517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306552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78" y="411633"/>
            <a:ext cx="10646195" cy="53792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err="1">
                <a:solidFill>
                  <a:srgbClr val="002060"/>
                </a:solidFill>
              </a:rPr>
              <a:t>Holiadur</a:t>
            </a:r>
            <a:r>
              <a:rPr lang="en-US" sz="4000" b="1" dirty="0">
                <a:solidFill>
                  <a:srgbClr val="002060"/>
                </a:solidFill>
              </a:rPr>
              <a:t>   </a:t>
            </a:r>
            <a:r>
              <a:rPr lang="en-US" sz="4000" i="1" dirty="0">
                <a:solidFill>
                  <a:srgbClr val="002060"/>
                </a:solidFill>
              </a:rPr>
              <a:t>Questionnaire</a:t>
            </a:r>
            <a:endParaRPr lang="en-US" sz="4000" i="1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 sz="800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r>
              <a:rPr lang="en-US" sz="2000" err="1">
                <a:solidFill>
                  <a:srgbClr val="002060"/>
                </a:solidFill>
              </a:rPr>
              <a:t>Gofynnwch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i</a:t>
            </a:r>
            <a:r>
              <a:rPr lang="en-US" sz="2000" dirty="0">
                <a:solidFill>
                  <a:srgbClr val="002060"/>
                </a:solidFill>
              </a:rPr>
              <a:t> bump o </a:t>
            </a:r>
            <a:r>
              <a:rPr lang="en-US" sz="2000" err="1">
                <a:solidFill>
                  <a:srgbClr val="002060"/>
                </a:solidFill>
              </a:rPr>
              <a:t>bobl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yn</a:t>
            </a:r>
            <a:r>
              <a:rPr lang="en-US" sz="2000" dirty="0">
                <a:solidFill>
                  <a:srgbClr val="002060"/>
                </a:solidFill>
              </a:rPr>
              <a:t> y </a:t>
            </a:r>
            <a:r>
              <a:rPr lang="en-US" sz="2000" err="1">
                <a:solidFill>
                  <a:srgbClr val="002060"/>
                </a:solidFill>
              </a:rPr>
              <a:t>dosbarth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os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oes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unrhyw</a:t>
            </a:r>
            <a:r>
              <a:rPr lang="en-US" sz="2000" dirty="0">
                <a:solidFill>
                  <a:srgbClr val="002060"/>
                </a:solidFill>
              </a:rPr>
              <a:t> un </a:t>
            </a:r>
            <a:r>
              <a:rPr lang="en-US" sz="2000" err="1">
                <a:solidFill>
                  <a:srgbClr val="002060"/>
                </a:solidFill>
              </a:rPr>
              <a:t>o’r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afiechydon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gyda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nhw</a:t>
            </a:r>
            <a:r>
              <a:rPr lang="en-US" sz="2000" dirty="0">
                <a:solidFill>
                  <a:srgbClr val="002060"/>
                </a:solidFill>
              </a:rPr>
              <a:t>.  </a:t>
            </a:r>
            <a:r>
              <a:rPr lang="en-US" sz="2000" err="1">
                <a:solidFill>
                  <a:srgbClr val="002060"/>
                </a:solidFill>
              </a:rPr>
              <a:t>Rhaid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iddyn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nhw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geisio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ateb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mewn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brawddegau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llawn</a:t>
            </a:r>
            <a:r>
              <a:rPr lang="en-US" sz="2000" dirty="0">
                <a:solidFill>
                  <a:srgbClr val="002060"/>
                </a:solidFill>
              </a:rPr>
              <a:t>.</a:t>
            </a:r>
            <a:endParaRPr lang="en-US" sz="2000" dirty="0">
              <a:solidFill>
                <a:srgbClr val="002060"/>
              </a:solidFill>
              <a:cs typeface="Calibri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800" i="1" dirty="0">
                <a:solidFill>
                  <a:srgbClr val="002060"/>
                </a:solidFill>
              </a:rPr>
              <a:t>Ask 5 people in the class if they have any of these illnesses.  They must try and answer in full sentences.</a:t>
            </a:r>
            <a:endParaRPr lang="en-US" sz="1800" i="1" dirty="0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C3D41B6-3818-7440-8A58-0F99C0835D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9587235"/>
              </p:ext>
            </p:extLst>
          </p:nvPr>
        </p:nvGraphicFramePr>
        <p:xfrm>
          <a:off x="1461832" y="2777647"/>
          <a:ext cx="8926885" cy="3780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5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53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9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659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4091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80074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rgbClr val="FF0000"/>
                          </a:solidFill>
                          <a:effectLst/>
                        </a:rPr>
                        <a:t>ENW</a:t>
                      </a:r>
                      <a:endParaRPr lang="en-US" sz="2800" dirty="0">
                        <a:solidFill>
                          <a:srgbClr val="FF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rgbClr val="002060"/>
                          </a:solidFill>
                          <a:effectLst/>
                        </a:rPr>
                        <a:t>pen tost 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rgbClr val="002060"/>
                          </a:solidFill>
                          <a:effectLst/>
                        </a:rPr>
                        <a:t> annwyd</a:t>
                      </a:r>
                      <a:r>
                        <a:rPr lang="cy-GB" sz="2400" baseline="0" dirty="0">
                          <a:solidFill>
                            <a:srgbClr val="002060"/>
                          </a:solidFill>
                          <a:effectLst/>
                        </a:rPr>
                        <a:t> trwm</a:t>
                      </a:r>
                      <a:r>
                        <a:rPr lang="cy-GB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Calibri"/>
                        <a:ea typeface="Calibri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peswch</a:t>
                      </a:r>
                      <a:r>
                        <a:rPr lang="cy-GB" sz="2400" baseline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cas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Calibri"/>
                        <a:ea typeface="Calibri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clust</a:t>
                      </a:r>
                      <a:r>
                        <a:rPr lang="cy-GB" sz="2400" baseline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dost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Calibri"/>
                        <a:ea typeface="Calibri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789047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40FF">
                <a:alpha val="92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3CA126B9-C6D5-3440-B925-4C628BF74C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916" y="1755319"/>
            <a:ext cx="5592447" cy="510268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BF14E82-E8C9-154C-B3A9-AB3F21A25A7F}"/>
              </a:ext>
            </a:extLst>
          </p:cNvPr>
          <p:cNvSpPr txBox="1"/>
          <p:nvPr/>
        </p:nvSpPr>
        <p:spPr>
          <a:xfrm>
            <a:off x="348916" y="336885"/>
            <a:ext cx="5467471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ASSOON PRIMARY" pitchFamily="2" charset="0"/>
              </a:rPr>
              <a:t> </a:t>
            </a:r>
            <a:r>
              <a:rPr lang="en-US" sz="3600" b="1" dirty="0"/>
              <a:t>Mae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amser</a:t>
            </a:r>
            <a:r>
              <a:rPr lang="en-US" sz="3600" b="1" dirty="0"/>
              <a:t> </a:t>
            </a:r>
            <a:r>
              <a:rPr lang="en-US" sz="3600" b="1" dirty="0" err="1"/>
              <a:t>gwrando</a:t>
            </a:r>
            <a:r>
              <a:rPr lang="en-US" sz="3600" b="1" dirty="0"/>
              <a:t>!</a:t>
            </a:r>
            <a:endParaRPr lang="en-US" sz="2400" i="1" dirty="0"/>
          </a:p>
        </p:txBody>
      </p:sp>
      <p:pic>
        <p:nvPicPr>
          <p:cNvPr id="3" name="Beth sy'n bod Cai.m4a" descr="Beth sy'n bod Cai.m4a">
            <a:hlinkClick r:id="" action="ppaction://media"/>
            <a:extLst>
              <a:ext uri="{FF2B5EF4-FFF2-40B4-BE49-F238E27FC236}">
                <a16:creationId xmlns:a16="http://schemas.microsoft.com/office/drawing/2014/main" id="{F6E84F06-42B0-2344-A292-1F9783F508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45952" y="5441515"/>
            <a:ext cx="1049402" cy="10494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851283-ACD4-164B-9B15-FCB260DBE2BE}"/>
              </a:ext>
            </a:extLst>
          </p:cNvPr>
          <p:cNvSpPr txBox="1"/>
          <p:nvPr/>
        </p:nvSpPr>
        <p:spPr>
          <a:xfrm>
            <a:off x="6757517" y="1381899"/>
            <a:ext cx="508556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2800" dirty="0"/>
              <a:t>Sut </a:t>
            </a:r>
            <a:r>
              <a:rPr lang="en-US" sz="2800" dirty="0" err="1"/>
              <a:t>mae</a:t>
            </a:r>
            <a:r>
              <a:rPr lang="en-US" sz="2800" dirty="0"/>
              <a:t> Cai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teimlo</a:t>
            </a:r>
            <a:r>
              <a:rPr lang="en-US" sz="2800" dirty="0"/>
              <a:t>?</a:t>
            </a:r>
          </a:p>
          <a:p>
            <a:pPr marL="514350" indent="-514350">
              <a:buAutoNum type="arabicPeriod"/>
            </a:pPr>
            <a:endParaRPr lang="en-US" sz="2800" dirty="0"/>
          </a:p>
          <a:p>
            <a:pPr marL="514350" indent="-514350">
              <a:buAutoNum type="arabicPeriod"/>
            </a:pPr>
            <a:r>
              <a:rPr lang="en-US" sz="2800" dirty="0" err="1"/>
              <a:t>Oes</a:t>
            </a:r>
            <a:r>
              <a:rPr lang="en-US" sz="2800" dirty="0"/>
              <a:t> pen </a:t>
            </a:r>
            <a:r>
              <a:rPr lang="en-US" sz="2800" dirty="0" err="1"/>
              <a:t>tost</a:t>
            </a:r>
            <a:r>
              <a:rPr lang="en-US" sz="2800" dirty="0"/>
              <a:t> </a:t>
            </a:r>
            <a:r>
              <a:rPr lang="en-US" sz="2800" dirty="0" err="1"/>
              <a:t>gyda</a:t>
            </a:r>
            <a:r>
              <a:rPr lang="en-US" sz="2800" dirty="0"/>
              <a:t> </a:t>
            </a:r>
            <a:r>
              <a:rPr lang="en-US" sz="2800" dirty="0" err="1"/>
              <a:t>fe</a:t>
            </a:r>
            <a:r>
              <a:rPr lang="en-US" sz="2800" dirty="0"/>
              <a:t>?</a:t>
            </a:r>
          </a:p>
          <a:p>
            <a:pPr marL="514350" indent="-514350">
              <a:buAutoNum type="arabicPeriod"/>
            </a:pPr>
            <a:endParaRPr lang="en-US" sz="2800" dirty="0"/>
          </a:p>
          <a:p>
            <a:pPr marL="514350" indent="-514350">
              <a:buAutoNum type="arabicPeriod"/>
            </a:pPr>
            <a:r>
              <a:rPr lang="en-US" sz="2800" dirty="0"/>
              <a:t>Beth </a:t>
            </a:r>
            <a:r>
              <a:rPr lang="en-US" sz="2800" dirty="0" err="1"/>
              <a:t>arall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bod </a:t>
            </a:r>
            <a:r>
              <a:rPr lang="en-US" sz="2800" dirty="0" err="1"/>
              <a:t>arno</a:t>
            </a:r>
            <a:r>
              <a:rPr lang="en-US" sz="2800" dirty="0"/>
              <a:t> </a:t>
            </a:r>
            <a:r>
              <a:rPr lang="en-US" sz="2800" dirty="0" err="1"/>
              <a:t>fe</a:t>
            </a:r>
            <a:r>
              <a:rPr lang="en-US" sz="2800" dirty="0"/>
              <a:t>?</a:t>
            </a:r>
          </a:p>
          <a:p>
            <a:pPr marL="514350" indent="-514350">
              <a:buAutoNum type="arabicPeriod"/>
            </a:pPr>
            <a:endParaRPr lang="en-US" sz="2800" dirty="0"/>
          </a:p>
          <a:p>
            <a:pPr marL="514350" indent="-514350">
              <a:buAutoNum type="arabicPeriod"/>
            </a:pPr>
            <a:r>
              <a:rPr lang="en-US" sz="2800" dirty="0"/>
              <a:t>Beth </a:t>
            </a:r>
            <a:r>
              <a:rPr lang="en-US" sz="2800" dirty="0" err="1"/>
              <a:t>mae’r</a:t>
            </a:r>
            <a:r>
              <a:rPr lang="en-US" sz="2800" dirty="0"/>
              <a:t> </a:t>
            </a:r>
            <a:r>
              <a:rPr lang="en-US" sz="2800" dirty="0" err="1"/>
              <a:t>athrawes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dweud</a:t>
            </a:r>
            <a:r>
              <a:rPr lang="en-US" sz="2800" dirty="0"/>
              <a:t> </a:t>
            </a:r>
            <a:r>
              <a:rPr lang="en-US" sz="2800" dirty="0" err="1"/>
              <a:t>wrth</a:t>
            </a:r>
            <a:r>
              <a:rPr lang="en-US" sz="2800" dirty="0"/>
              <a:t> Cai am </a:t>
            </a:r>
            <a:r>
              <a:rPr lang="en-US" sz="2800" dirty="0" err="1"/>
              <a:t>wneud</a:t>
            </a:r>
            <a:r>
              <a:rPr lang="en-US" sz="2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1635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blue dress&#10;&#10;Description automatically generated with low confidence">
            <a:extLst>
              <a:ext uri="{FF2B5EF4-FFF2-40B4-BE49-F238E27FC236}">
                <a16:creationId xmlns:a16="http://schemas.microsoft.com/office/drawing/2014/main" id="{751A7E66-1F67-9B4C-816F-AA60D68B07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8041" y="1290181"/>
            <a:ext cx="4270823" cy="5567819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2A1EFF0D-6274-834C-96B6-F791642B0D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226" y="361938"/>
            <a:ext cx="6172667" cy="29613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F00D29-FAB5-984C-84C9-80C67111FF73}"/>
              </a:ext>
            </a:extLst>
          </p:cNvPr>
          <p:cNvSpPr txBox="1"/>
          <p:nvPr/>
        </p:nvSpPr>
        <p:spPr>
          <a:xfrm>
            <a:off x="1496481" y="3796121"/>
            <a:ext cx="9199037" cy="2610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lnSpc>
                <a:spcPct val="150000"/>
              </a:lnSpc>
              <a:buAutoNum type="arabicPeriod"/>
            </a:pPr>
            <a:r>
              <a:rPr lang="en-US" sz="2800" b="1" dirty="0"/>
              <a:t>Mae Cai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teimlo’n</a:t>
            </a:r>
            <a:r>
              <a:rPr lang="en-US" sz="2800" b="1" dirty="0"/>
              <a:t> </a:t>
            </a:r>
            <a:r>
              <a:rPr lang="en-US" sz="2800" b="1" dirty="0" err="1"/>
              <a:t>sâl</a:t>
            </a:r>
            <a:r>
              <a:rPr lang="en-US" sz="2800" b="1" dirty="0"/>
              <a:t>.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US" sz="2800" b="1" dirty="0" err="1"/>
              <a:t>Oes</a:t>
            </a:r>
            <a:r>
              <a:rPr lang="en-US" sz="2800" b="1" dirty="0"/>
              <a:t>, </a:t>
            </a:r>
            <a:r>
              <a:rPr lang="en-US" sz="2800" b="1" dirty="0" err="1"/>
              <a:t>mae</a:t>
            </a:r>
            <a:r>
              <a:rPr lang="en-US" sz="2800" b="1" dirty="0"/>
              <a:t> pen </a:t>
            </a:r>
            <a:r>
              <a:rPr lang="en-US" sz="2800" b="1" dirty="0" err="1"/>
              <a:t>tost</a:t>
            </a:r>
            <a:r>
              <a:rPr lang="en-US" sz="2800" b="1" dirty="0"/>
              <a:t> </a:t>
            </a:r>
            <a:r>
              <a:rPr lang="en-US" sz="2800" b="1" dirty="0" err="1"/>
              <a:t>gyda</a:t>
            </a:r>
            <a:r>
              <a:rPr lang="en-US" sz="2800" b="1" dirty="0"/>
              <a:t> </a:t>
            </a:r>
            <a:r>
              <a:rPr lang="en-US" sz="2800" b="1" dirty="0" err="1"/>
              <a:t>fe</a:t>
            </a:r>
            <a:r>
              <a:rPr lang="en-US" sz="2800" b="1" dirty="0"/>
              <a:t>.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US" sz="2800" b="1" dirty="0"/>
              <a:t>Mae bola </a:t>
            </a:r>
            <a:r>
              <a:rPr lang="en-US" sz="2800" b="1" dirty="0" err="1"/>
              <a:t>tost</a:t>
            </a:r>
            <a:r>
              <a:rPr lang="en-US" sz="2800" b="1" dirty="0"/>
              <a:t> </a:t>
            </a:r>
            <a:r>
              <a:rPr lang="en-US" sz="2800" b="1" dirty="0" err="1"/>
              <a:t>gyda</a:t>
            </a:r>
            <a:r>
              <a:rPr lang="en-US" sz="2800" b="1" dirty="0"/>
              <a:t> </a:t>
            </a:r>
            <a:r>
              <a:rPr lang="en-US" sz="2800" b="1" dirty="0" err="1"/>
              <a:t>fe</a:t>
            </a:r>
            <a:r>
              <a:rPr lang="en-US" sz="2800" b="1" dirty="0"/>
              <a:t>.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US" sz="2800" b="1" dirty="0" err="1"/>
              <a:t>Eistedd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dawel</a:t>
            </a:r>
            <a:r>
              <a:rPr lang="en-US" sz="28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3946518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662153"/>
            <a:ext cx="8261117" cy="53792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hi’n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ysgrifennu</a:t>
            </a:r>
            <a:r>
              <a:rPr lang="en-US" sz="4000" b="1" dirty="0">
                <a:solidFill>
                  <a:srgbClr val="002060"/>
                </a:solidFill>
              </a:rPr>
              <a:t>!</a:t>
            </a:r>
            <a:endParaRPr lang="en-US" sz="4000" b="1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 sz="3500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r>
              <a:rPr lang="en-US" sz="3200" err="1">
                <a:solidFill>
                  <a:srgbClr val="002060"/>
                </a:solidFill>
              </a:rPr>
              <a:t>Ysgrifennwch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sgwrs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rhwng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cynorthwyydd</a:t>
            </a:r>
            <a:r>
              <a:rPr lang="en-US" sz="3200" dirty="0">
                <a:solidFill>
                  <a:srgbClr val="002060"/>
                </a:solidFill>
              </a:rPr>
              <a:t> a </a:t>
            </a:r>
            <a:r>
              <a:rPr lang="en-US" sz="3200" err="1">
                <a:solidFill>
                  <a:srgbClr val="002060"/>
                </a:solidFill>
              </a:rPr>
              <a:t>phlentyn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yn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yr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ysgol</a:t>
            </a:r>
            <a:r>
              <a:rPr lang="en-US" sz="3200" dirty="0">
                <a:solidFill>
                  <a:srgbClr val="002060"/>
                </a:solidFill>
              </a:rPr>
              <a:t>. </a:t>
            </a:r>
            <a:r>
              <a:rPr lang="en-US" sz="3200" err="1">
                <a:solidFill>
                  <a:srgbClr val="002060"/>
                </a:solidFill>
              </a:rPr>
              <a:t>Dydy’r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plentyn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ddim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yn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teimlo’n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dda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iawn</a:t>
            </a:r>
            <a:r>
              <a:rPr lang="en-US" sz="3200" dirty="0">
                <a:solidFill>
                  <a:srgbClr val="002060"/>
                </a:solidFill>
              </a:rPr>
              <a:t>.</a:t>
            </a:r>
            <a:endParaRPr lang="en-US" sz="3200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 sz="3500" dirty="0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r>
              <a:rPr lang="en-US" sz="2400" i="1" dirty="0">
                <a:solidFill>
                  <a:srgbClr val="002060"/>
                </a:solidFill>
              </a:rPr>
              <a:t>Write a dialogue between a teaching assistant and a child in school.  The child doesn’t feel very well.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pic>
        <p:nvPicPr>
          <p:cNvPr id="4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4F45E0A9-E9F2-804F-AE09-036710118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8451" y="1572451"/>
            <a:ext cx="2882900" cy="496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09367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375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Gwrywaidd neu fenywaidd?! Masculine or feminine?!</vt:lpstr>
      <vt:lpstr>PowerPoint Presentation</vt:lpstr>
      <vt:lpstr>PowerPoint Presentation</vt:lpstr>
      <vt:lpstr>PowerPoint Presentation</vt:lpstr>
      <vt:lpstr>PowerPoint Presentation</vt:lpstr>
      <vt:lpstr>Salwch</vt:lpstr>
      <vt:lpstr>PowerPoint Presentation</vt:lpstr>
      <vt:lpstr>PowerPoint Presentation</vt:lpstr>
      <vt:lpstr>Beth sy’n bod?</vt:lpstr>
      <vt:lpstr>Beth sy'n bod?</vt:lpstr>
      <vt:lpstr>Beth sy'n bod?</vt:lpstr>
      <vt:lpstr>Beth sy'n bod?</vt:lpstr>
      <vt:lpstr>PowerPoint Presentation</vt:lpstr>
      <vt:lpstr>Beth sy’n bod?</vt:lpstr>
      <vt:lpstr>Beth sy'n bod?</vt:lpstr>
      <vt:lpstr>Beth sy'n bod?</vt:lpstr>
      <vt:lpstr>PowerPoint Presentation</vt:lpstr>
      <vt:lpstr>PowerPoint Presentation</vt:lpstr>
      <vt:lpstr>PowerPoint Presentation</vt:lpstr>
      <vt:lpstr>Beth sy’n bod arna i?</vt:lpstr>
      <vt:lpstr>Beth sy’n bod arnat ti?</vt:lpstr>
      <vt:lpstr>Beth sy’n bod arno fe?</vt:lpstr>
      <vt:lpstr>Beth sy’n bod arni hi?</vt:lpstr>
      <vt:lpstr>Beth sy’n bod arnon ni?</vt:lpstr>
      <vt:lpstr>Beth sy’n bod arnoch chi?</vt:lpstr>
      <vt:lpstr>Beth sy’n bod arnyn nhw?</vt:lpstr>
      <vt:lpstr>PowerPoint Presentation</vt:lpstr>
      <vt:lpstr>Oes peswch arnat ti?</vt:lpstr>
      <vt:lpstr>Oes annwyd arnat ti?</vt:lpstr>
      <vt:lpstr>Oes ffliw arnat ti?</vt:lpstr>
      <vt:lpstr>Oes gwres arnat ti?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230</cp:revision>
  <dcterms:created xsi:type="dcterms:W3CDTF">2024-02-21T14:05:19Z</dcterms:created>
  <dcterms:modified xsi:type="dcterms:W3CDTF">2024-02-21T16:31:12Z</dcterms:modified>
</cp:coreProperties>
</file>