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8315DB9-9AFF-45B7-ABA5-10C268F8288E}" v="35" dt="2026-02-09T07:36:32.3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117" d="100"/>
          <a:sy n="117" d="100"/>
        </p:scale>
        <p:origin x="466" y="-7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nav khemani" userId="d1493b21e03a5282" providerId="LiveId" clId="{C8DBA225-73F1-470A-AEB4-644FEAEABC42}"/>
    <pc:docChg chg="undo redo custSel modSld">
      <pc:chgData name="Panav khemani" userId="d1493b21e03a5282" providerId="LiveId" clId="{C8DBA225-73F1-470A-AEB4-644FEAEABC42}" dt="2026-02-09T07:36:36.815" v="266" actId="20577"/>
      <pc:docMkLst>
        <pc:docMk/>
      </pc:docMkLst>
      <pc:sldChg chg="addSp delSp modSp mod setBg">
        <pc:chgData name="Panav khemani" userId="d1493b21e03a5282" providerId="LiveId" clId="{C8DBA225-73F1-470A-AEB4-644FEAEABC42}" dt="2026-02-09T07:36:36.815" v="266" actId="20577"/>
        <pc:sldMkLst>
          <pc:docMk/>
          <pc:sldMk cId="0" sldId="256"/>
        </pc:sldMkLst>
        <pc:spChg chg="mod">
          <ac:chgData name="Panav khemani" userId="d1493b21e03a5282" providerId="LiveId" clId="{C8DBA225-73F1-470A-AEB4-644FEAEABC42}" dt="2026-02-09T07:36:36.815" v="266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6-02-09T07:35:49.230" v="262" actId="27636"/>
          <ac:spMkLst>
            <pc:docMk/>
            <pc:sldMk cId="0" sldId="256"/>
            <ac:spMk id="3" creationId="{00000000-0000-0000-0000-000000000000}"/>
          </ac:spMkLst>
        </pc:spChg>
        <pc:spChg chg="add del">
          <ac:chgData name="Panav khemani" userId="d1493b21e03a5282" providerId="LiveId" clId="{C8DBA225-73F1-470A-AEB4-644FEAEABC42}" dt="2026-02-09T05:54:19.982" v="36" actId="26606"/>
          <ac:spMkLst>
            <pc:docMk/>
            <pc:sldMk cId="0" sldId="256"/>
            <ac:spMk id="8" creationId="{FFD48BC7-DC40-47DE-87EE-9F4B6ECB9ABB}"/>
          </ac:spMkLst>
        </pc:spChg>
        <pc:spChg chg="add del">
          <ac:chgData name="Panav khemani" userId="d1493b21e03a5282" providerId="LiveId" clId="{C8DBA225-73F1-470A-AEB4-644FEAEABC42}" dt="2026-02-09T05:54:19.982" v="36" actId="26606"/>
          <ac:spMkLst>
            <pc:docMk/>
            <pc:sldMk cId="0" sldId="256"/>
            <ac:spMk id="10" creationId="{E502BBC7-2C76-46F3-BC24-5985BC13DB88}"/>
          </ac:spMkLst>
        </pc:spChg>
        <pc:spChg chg="add del">
          <ac:chgData name="Panav khemani" userId="d1493b21e03a5282" providerId="LiveId" clId="{C8DBA225-73F1-470A-AEB4-644FEAEABC42}" dt="2026-02-09T05:54:19.982" v="36" actId="26606"/>
          <ac:spMkLst>
            <pc:docMk/>
            <pc:sldMk cId="0" sldId="256"/>
            <ac:spMk id="12" creationId="{C7F28D52-2A5F-4D23-81AE-7CB8B591C7AF}"/>
          </ac:spMkLst>
        </pc:spChg>
        <pc:spChg chg="add del">
          <ac:chgData name="Panav khemani" userId="d1493b21e03a5282" providerId="LiveId" clId="{C8DBA225-73F1-470A-AEB4-644FEAEABC42}" dt="2026-02-09T05:54:19.982" v="36" actId="26606"/>
          <ac:spMkLst>
            <pc:docMk/>
            <pc:sldMk cId="0" sldId="256"/>
            <ac:spMk id="14" creationId="{3629484E-3792-4B3D-89AD-7C8A1ED0E0D4}"/>
          </ac:spMkLst>
        </pc:spChg>
        <pc:spChg chg="add del">
          <ac:chgData name="Panav khemani" userId="d1493b21e03a5282" providerId="LiveId" clId="{C8DBA225-73F1-470A-AEB4-644FEAEABC42}" dt="2026-02-09T05:54:25.579" v="38" actId="26606"/>
          <ac:spMkLst>
            <pc:docMk/>
            <pc:sldMk cId="0" sldId="256"/>
            <ac:spMk id="16" creationId="{943CAA20-3569-4189-9E48-239A229A86CA}"/>
          </ac:spMkLst>
        </pc:spChg>
        <pc:spChg chg="add del">
          <ac:chgData name="Panav khemani" userId="d1493b21e03a5282" providerId="LiveId" clId="{C8DBA225-73F1-470A-AEB4-644FEAEABC42}" dt="2026-02-09T05:54:25.579" v="38" actId="26606"/>
          <ac:spMkLst>
            <pc:docMk/>
            <pc:sldMk cId="0" sldId="256"/>
            <ac:spMk id="17" creationId="{DA542B6D-E775-4832-91DC-2D20F857813A}"/>
          </ac:spMkLst>
        </pc:spChg>
        <pc:spChg chg="add del">
          <ac:chgData name="Panav khemani" userId="d1493b21e03a5282" providerId="LiveId" clId="{C8DBA225-73F1-470A-AEB4-644FEAEABC42}" dt="2026-02-09T05:54:27.568" v="40" actId="26606"/>
          <ac:spMkLst>
            <pc:docMk/>
            <pc:sldMk cId="0" sldId="256"/>
            <ac:spMk id="19" creationId="{B35D3C1D-A6AE-4FCA-BB76-A4748CE5DE55}"/>
          </ac:spMkLst>
        </pc:spChg>
        <pc:spChg chg="add del">
          <ac:chgData name="Panav khemani" userId="d1493b21e03a5282" providerId="LiveId" clId="{C8DBA225-73F1-470A-AEB4-644FEAEABC42}" dt="2026-02-09T05:54:27.568" v="40" actId="26606"/>
          <ac:spMkLst>
            <pc:docMk/>
            <pc:sldMk cId="0" sldId="256"/>
            <ac:spMk id="20" creationId="{6D5BF818-2283-4CC9-A120-9225CEDFA6D2}"/>
          </ac:spMkLst>
        </pc:spChg>
        <pc:spChg chg="add del">
          <ac:chgData name="Panav khemani" userId="d1493b21e03a5282" providerId="LiveId" clId="{C8DBA225-73F1-470A-AEB4-644FEAEABC42}" dt="2026-02-09T05:54:27.568" v="40" actId="26606"/>
          <ac:spMkLst>
            <pc:docMk/>
            <pc:sldMk cId="0" sldId="256"/>
            <ac:spMk id="21" creationId="{063A42EF-20CC-4BCC-9D0B-222CF3AAE8C9}"/>
          </ac:spMkLst>
        </pc:spChg>
        <pc:spChg chg="add del">
          <ac:chgData name="Panav khemani" userId="d1493b21e03a5282" providerId="LiveId" clId="{C8DBA225-73F1-470A-AEB4-644FEAEABC42}" dt="2026-02-09T05:54:28.857" v="42" actId="26606"/>
          <ac:spMkLst>
            <pc:docMk/>
            <pc:sldMk cId="0" sldId="256"/>
            <ac:spMk id="23" creationId="{A7895A40-19A4-42D6-9D30-DBC1E8002635}"/>
          </ac:spMkLst>
        </pc:spChg>
        <pc:spChg chg="add del">
          <ac:chgData name="Panav khemani" userId="d1493b21e03a5282" providerId="LiveId" clId="{C8DBA225-73F1-470A-AEB4-644FEAEABC42}" dt="2026-02-09T05:54:28.857" v="42" actId="26606"/>
          <ac:spMkLst>
            <pc:docMk/>
            <pc:sldMk cId="0" sldId="256"/>
            <ac:spMk id="24" creationId="{02F429C4-ABC9-46FC-818A-B5429CDE4A96}"/>
          </ac:spMkLst>
        </pc:spChg>
        <pc:spChg chg="add del">
          <ac:chgData name="Panav khemani" userId="d1493b21e03a5282" providerId="LiveId" clId="{C8DBA225-73F1-470A-AEB4-644FEAEABC42}" dt="2026-02-09T05:54:28.857" v="42" actId="26606"/>
          <ac:spMkLst>
            <pc:docMk/>
            <pc:sldMk cId="0" sldId="256"/>
            <ac:spMk id="25" creationId="{2CEF98E4-3709-4952-8F42-2305CCE34FA3}"/>
          </ac:spMkLst>
        </pc:spChg>
        <pc:spChg chg="add del">
          <ac:chgData name="Panav khemani" userId="d1493b21e03a5282" providerId="LiveId" clId="{C8DBA225-73F1-470A-AEB4-644FEAEABC42}" dt="2026-02-09T05:54:28.857" v="42" actId="26606"/>
          <ac:spMkLst>
            <pc:docMk/>
            <pc:sldMk cId="0" sldId="256"/>
            <ac:spMk id="26" creationId="{F10BCCF5-D685-47FF-B675-647EAEB72C8E}"/>
          </ac:spMkLst>
        </pc:spChg>
        <pc:spChg chg="add del">
          <ac:chgData name="Panav khemani" userId="d1493b21e03a5282" providerId="LiveId" clId="{C8DBA225-73F1-470A-AEB4-644FEAEABC42}" dt="2026-02-09T05:54:28.857" v="42" actId="26606"/>
          <ac:spMkLst>
            <pc:docMk/>
            <pc:sldMk cId="0" sldId="256"/>
            <ac:spMk id="27" creationId="{B0EE8A42-107A-4D4C-8D56-BBAE95C7FC0D}"/>
          </ac:spMkLst>
        </pc:spChg>
        <pc:spChg chg="add del">
          <ac:chgData name="Panav khemani" userId="d1493b21e03a5282" providerId="LiveId" clId="{C8DBA225-73F1-470A-AEB4-644FEAEABC42}" dt="2026-02-09T05:55:07.404" v="44" actId="26606"/>
          <ac:spMkLst>
            <pc:docMk/>
            <pc:sldMk cId="0" sldId="256"/>
            <ac:spMk id="29" creationId="{5463EB0A-3D7C-4AA5-BFA5-8EE5B4BA5624}"/>
          </ac:spMkLst>
        </pc:spChg>
        <pc:spChg chg="add del">
          <ac:chgData name="Panav khemani" userId="d1493b21e03a5282" providerId="LiveId" clId="{C8DBA225-73F1-470A-AEB4-644FEAEABC42}" dt="2026-02-09T05:55:07.404" v="44" actId="26606"/>
          <ac:spMkLst>
            <pc:docMk/>
            <pc:sldMk cId="0" sldId="256"/>
            <ac:spMk id="30" creationId="{7945AD00-F967-454D-A4B2-39ABA5C88C20}"/>
          </ac:spMkLst>
        </pc:spChg>
        <pc:spChg chg="add del">
          <ac:chgData name="Panav khemani" userId="d1493b21e03a5282" providerId="LiveId" clId="{C8DBA225-73F1-470A-AEB4-644FEAEABC42}" dt="2026-02-09T05:55:07.404" v="44" actId="26606"/>
          <ac:spMkLst>
            <pc:docMk/>
            <pc:sldMk cId="0" sldId="256"/>
            <ac:spMk id="31" creationId="{E9BC5B79-B912-427C-8219-E3E50943FCDE}"/>
          </ac:spMkLst>
        </pc:spChg>
        <pc:spChg chg="add">
          <ac:chgData name="Panav khemani" userId="d1493b21e03a5282" providerId="LiveId" clId="{C8DBA225-73F1-470A-AEB4-644FEAEABC42}" dt="2026-02-09T05:55:07.421" v="45" actId="26606"/>
          <ac:spMkLst>
            <pc:docMk/>
            <pc:sldMk cId="0" sldId="256"/>
            <ac:spMk id="33" creationId="{1ACA2EA0-FFD3-42EC-9406-B595015ED96E}"/>
          </ac:spMkLst>
        </pc:spChg>
        <pc:spChg chg="add">
          <ac:chgData name="Panav khemani" userId="d1493b21e03a5282" providerId="LiveId" clId="{C8DBA225-73F1-470A-AEB4-644FEAEABC42}" dt="2026-02-09T05:55:07.421" v="45" actId="26606"/>
          <ac:spMkLst>
            <pc:docMk/>
            <pc:sldMk cId="0" sldId="256"/>
            <ac:spMk id="34" creationId="{D5288BCE-665C-472A-8C43-664BCFA31E43}"/>
          </ac:spMkLst>
        </pc:spChg>
        <pc:spChg chg="add">
          <ac:chgData name="Panav khemani" userId="d1493b21e03a5282" providerId="LiveId" clId="{C8DBA225-73F1-470A-AEB4-644FEAEABC42}" dt="2026-02-09T05:55:07.421" v="45" actId="26606"/>
          <ac:spMkLst>
            <pc:docMk/>
            <pc:sldMk cId="0" sldId="256"/>
            <ac:spMk id="35" creationId="{46C57131-53A7-4C1A-BEA8-25F06A06AD29}"/>
          </ac:spMkLst>
        </pc:spChg>
      </pc:sldChg>
      <pc:sldChg chg="addSp delSp modSp mod setBg">
        <pc:chgData name="Panav khemani" userId="d1493b21e03a5282" providerId="LiveId" clId="{C8DBA225-73F1-470A-AEB4-644FEAEABC42}" dt="2026-02-09T07:03:37.634" v="232" actId="20577"/>
        <pc:sldMkLst>
          <pc:docMk/>
          <pc:sldMk cId="0" sldId="257"/>
        </pc:sldMkLst>
        <pc:spChg chg="mod">
          <ac:chgData name="Panav khemani" userId="d1493b21e03a5282" providerId="LiveId" clId="{C8DBA225-73F1-470A-AEB4-644FEAEABC42}" dt="2026-02-09T06:03:17.844" v="57" actId="26606"/>
          <ac:spMkLst>
            <pc:docMk/>
            <pc:sldMk cId="0" sldId="257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6-02-09T07:03:37.634" v="232" actId="20577"/>
          <ac:spMkLst>
            <pc:docMk/>
            <pc:sldMk cId="0" sldId="257"/>
            <ac:spMk id="3" creationId="{00000000-0000-0000-0000-000000000000}"/>
          </ac:spMkLst>
        </pc:spChg>
        <pc:spChg chg="add del">
          <ac:chgData name="Panav khemani" userId="d1493b21e03a5282" providerId="LiveId" clId="{C8DBA225-73F1-470A-AEB4-644FEAEABC42}" dt="2026-02-09T05:56:46.287" v="48" actId="26606"/>
          <ac:spMkLst>
            <pc:docMk/>
            <pc:sldMk cId="0" sldId="257"/>
            <ac:spMk id="9" creationId="{C0763A76-9F1C-4FC5-82B7-DD475DA461B2}"/>
          </ac:spMkLst>
        </pc:spChg>
        <pc:spChg chg="add del">
          <ac:chgData name="Panav khemani" userId="d1493b21e03a5282" providerId="LiveId" clId="{C8DBA225-73F1-470A-AEB4-644FEAEABC42}" dt="2026-02-09T05:56:46.287" v="48" actId="26606"/>
          <ac:spMkLst>
            <pc:docMk/>
            <pc:sldMk cId="0" sldId="257"/>
            <ac:spMk id="11" creationId="{E81BF4F6-F2CF-4984-9D14-D6966D92F99F}"/>
          </ac:spMkLst>
        </pc:spChg>
        <pc:spChg chg="add del">
          <ac:chgData name="Panav khemani" userId="d1493b21e03a5282" providerId="LiveId" clId="{C8DBA225-73F1-470A-AEB4-644FEAEABC42}" dt="2026-02-09T06:02:38.782" v="52" actId="26606"/>
          <ac:spMkLst>
            <pc:docMk/>
            <pc:sldMk cId="0" sldId="257"/>
            <ac:spMk id="16" creationId="{F13C74B1-5B17-4795-BED0-7140497B445A}"/>
          </ac:spMkLst>
        </pc:spChg>
        <pc:spChg chg="add del">
          <ac:chgData name="Panav khemani" userId="d1493b21e03a5282" providerId="LiveId" clId="{C8DBA225-73F1-470A-AEB4-644FEAEABC42}" dt="2026-02-09T06:02:38.782" v="52" actId="26606"/>
          <ac:spMkLst>
            <pc:docMk/>
            <pc:sldMk cId="0" sldId="257"/>
            <ac:spMk id="18" creationId="{D4974D33-8DC5-464E-8C6D-BE58F0669C17}"/>
          </ac:spMkLst>
        </pc:spChg>
        <pc:spChg chg="add del">
          <ac:chgData name="Panav khemani" userId="d1493b21e03a5282" providerId="LiveId" clId="{C8DBA225-73F1-470A-AEB4-644FEAEABC42}" dt="2026-02-09T06:03:17.844" v="57" actId="26606"/>
          <ac:spMkLst>
            <pc:docMk/>
            <pc:sldMk cId="0" sldId="257"/>
            <ac:spMk id="23" creationId="{0B9EE3F3-89B7-43C3-8651-C4C96830993D}"/>
          </ac:spMkLst>
        </pc:spChg>
        <pc:spChg chg="add del">
          <ac:chgData name="Panav khemani" userId="d1493b21e03a5282" providerId="LiveId" clId="{C8DBA225-73F1-470A-AEB4-644FEAEABC42}" dt="2026-02-09T06:03:17.844" v="57" actId="26606"/>
          <ac:spMkLst>
            <pc:docMk/>
            <pc:sldMk cId="0" sldId="257"/>
            <ac:spMk id="25" creationId="{33AE4636-AEEC-45D6-84D4-7AC2DA48ECF8}"/>
          </ac:spMkLst>
        </pc:spChg>
        <pc:spChg chg="add del">
          <ac:chgData name="Panav khemani" userId="d1493b21e03a5282" providerId="LiveId" clId="{C8DBA225-73F1-470A-AEB4-644FEAEABC42}" dt="2026-02-09T06:03:17.844" v="57" actId="26606"/>
          <ac:spMkLst>
            <pc:docMk/>
            <pc:sldMk cId="0" sldId="257"/>
            <ac:spMk id="27" creationId="{8D9CE0F4-2EB2-4F1F-8AAC-DB3571D9FE10}"/>
          </ac:spMkLst>
        </pc:spChg>
        <pc:spChg chg="add">
          <ac:chgData name="Panav khemani" userId="d1493b21e03a5282" providerId="LiveId" clId="{C8DBA225-73F1-470A-AEB4-644FEAEABC42}" dt="2026-02-09T06:03:17.844" v="57" actId="26606"/>
          <ac:spMkLst>
            <pc:docMk/>
            <pc:sldMk cId="0" sldId="257"/>
            <ac:spMk id="32" creationId="{1ECAB1E8-8195-4748-BE71-FF806D86892E}"/>
          </ac:spMkLst>
        </pc:spChg>
        <pc:spChg chg="add">
          <ac:chgData name="Panav khemani" userId="d1493b21e03a5282" providerId="LiveId" clId="{C8DBA225-73F1-470A-AEB4-644FEAEABC42}" dt="2026-02-09T06:03:17.844" v="57" actId="26606"/>
          <ac:spMkLst>
            <pc:docMk/>
            <pc:sldMk cId="0" sldId="257"/>
            <ac:spMk id="34" creationId="{57F6BDD4-E066-4008-8011-6CC31AEB4556}"/>
          </ac:spMkLst>
        </pc:spChg>
        <pc:spChg chg="add">
          <ac:chgData name="Panav khemani" userId="d1493b21e03a5282" providerId="LiveId" clId="{C8DBA225-73F1-470A-AEB4-644FEAEABC42}" dt="2026-02-09T06:03:17.844" v="57" actId="26606"/>
          <ac:spMkLst>
            <pc:docMk/>
            <pc:sldMk cId="0" sldId="257"/>
            <ac:spMk id="36" creationId="{2711A8FB-68FC-45FC-B01E-38F809E2D439}"/>
          </ac:spMkLst>
        </pc:spChg>
        <pc:spChg chg="add">
          <ac:chgData name="Panav khemani" userId="d1493b21e03a5282" providerId="LiveId" clId="{C8DBA225-73F1-470A-AEB4-644FEAEABC42}" dt="2026-02-09T06:03:17.844" v="57" actId="26606"/>
          <ac:spMkLst>
            <pc:docMk/>
            <pc:sldMk cId="0" sldId="257"/>
            <ac:spMk id="38" creationId="{2A865FE3-5FC9-4049-87CF-30019C46C0F5}"/>
          </ac:spMkLst>
        </pc:spChg>
        <pc:picChg chg="add mod">
          <ac:chgData name="Panav khemani" userId="d1493b21e03a5282" providerId="LiveId" clId="{C8DBA225-73F1-470A-AEB4-644FEAEABC42}" dt="2026-02-09T06:03:17.844" v="57" actId="26606"/>
          <ac:picMkLst>
            <pc:docMk/>
            <pc:sldMk cId="0" sldId="257"/>
            <ac:picMk id="5" creationId="{861A5381-709F-21E9-85E1-3B436354C889}"/>
          </ac:picMkLst>
        </pc:picChg>
      </pc:sldChg>
      <pc:sldChg chg="addSp delSp modSp mod setBg">
        <pc:chgData name="Panav khemani" userId="d1493b21e03a5282" providerId="LiveId" clId="{C8DBA225-73F1-470A-AEB4-644FEAEABC42}" dt="2026-02-09T06:34:50.433" v="75" actId="20577"/>
        <pc:sldMkLst>
          <pc:docMk/>
          <pc:sldMk cId="0" sldId="258"/>
        </pc:sldMkLst>
        <pc:spChg chg="mod">
          <ac:chgData name="Panav khemani" userId="d1493b21e03a5282" providerId="LiveId" clId="{C8DBA225-73F1-470A-AEB4-644FEAEABC42}" dt="2026-02-09T06:02:48.631" v="55" actId="26606"/>
          <ac:spMkLst>
            <pc:docMk/>
            <pc:sldMk cId="0" sldId="258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6-02-09T06:34:50.433" v="75" actId="20577"/>
          <ac:spMkLst>
            <pc:docMk/>
            <pc:sldMk cId="0" sldId="258"/>
            <ac:spMk id="3" creationId="{00000000-0000-0000-0000-000000000000}"/>
          </ac:spMkLst>
        </pc:spChg>
        <pc:spChg chg="add del">
          <ac:chgData name="Panav khemani" userId="d1493b21e03a5282" providerId="LiveId" clId="{C8DBA225-73F1-470A-AEB4-644FEAEABC42}" dt="2026-02-09T05:56:39.909" v="47" actId="26606"/>
          <ac:spMkLst>
            <pc:docMk/>
            <pc:sldMk cId="0" sldId="258"/>
            <ac:spMk id="9" creationId="{C0763A76-9F1C-4FC5-82B7-DD475DA461B2}"/>
          </ac:spMkLst>
        </pc:spChg>
        <pc:spChg chg="add del">
          <ac:chgData name="Panav khemani" userId="d1493b21e03a5282" providerId="LiveId" clId="{C8DBA225-73F1-470A-AEB4-644FEAEABC42}" dt="2026-02-09T05:56:39.909" v="47" actId="26606"/>
          <ac:spMkLst>
            <pc:docMk/>
            <pc:sldMk cId="0" sldId="258"/>
            <ac:spMk id="11" creationId="{E81BF4F6-F2CF-4984-9D14-D6966D92F99F}"/>
          </ac:spMkLst>
        </pc:spChg>
        <pc:spChg chg="add del">
          <ac:chgData name="Panav khemani" userId="d1493b21e03a5282" providerId="LiveId" clId="{C8DBA225-73F1-470A-AEB4-644FEAEABC42}" dt="2026-02-09T06:02:48.631" v="55" actId="26606"/>
          <ac:spMkLst>
            <pc:docMk/>
            <pc:sldMk cId="0" sldId="258"/>
            <ac:spMk id="16" creationId="{F13C74B1-5B17-4795-BED0-7140497B445A}"/>
          </ac:spMkLst>
        </pc:spChg>
        <pc:spChg chg="add del">
          <ac:chgData name="Panav khemani" userId="d1493b21e03a5282" providerId="LiveId" clId="{C8DBA225-73F1-470A-AEB4-644FEAEABC42}" dt="2026-02-09T06:02:48.631" v="55" actId="26606"/>
          <ac:spMkLst>
            <pc:docMk/>
            <pc:sldMk cId="0" sldId="258"/>
            <ac:spMk id="18" creationId="{D4974D33-8DC5-464E-8C6D-BE58F0669C17}"/>
          </ac:spMkLst>
        </pc:spChg>
        <pc:spChg chg="add del">
          <ac:chgData name="Panav khemani" userId="d1493b21e03a5282" providerId="LiveId" clId="{C8DBA225-73F1-470A-AEB4-644FEAEABC42}" dt="2026-02-09T06:02:48.613" v="54" actId="26606"/>
          <ac:spMkLst>
            <pc:docMk/>
            <pc:sldMk cId="0" sldId="258"/>
            <ac:spMk id="23" creationId="{0B9EE3F3-89B7-43C3-8651-C4C96830993D}"/>
          </ac:spMkLst>
        </pc:spChg>
        <pc:spChg chg="add del">
          <ac:chgData name="Panav khemani" userId="d1493b21e03a5282" providerId="LiveId" clId="{C8DBA225-73F1-470A-AEB4-644FEAEABC42}" dt="2026-02-09T06:02:48.613" v="54" actId="26606"/>
          <ac:spMkLst>
            <pc:docMk/>
            <pc:sldMk cId="0" sldId="258"/>
            <ac:spMk id="25" creationId="{33AE4636-AEEC-45D6-84D4-7AC2DA48ECF8}"/>
          </ac:spMkLst>
        </pc:spChg>
        <pc:spChg chg="add del">
          <ac:chgData name="Panav khemani" userId="d1493b21e03a5282" providerId="LiveId" clId="{C8DBA225-73F1-470A-AEB4-644FEAEABC42}" dt="2026-02-09T06:02:48.613" v="54" actId="26606"/>
          <ac:spMkLst>
            <pc:docMk/>
            <pc:sldMk cId="0" sldId="258"/>
            <ac:spMk id="27" creationId="{8D9CE0F4-2EB2-4F1F-8AAC-DB3571D9FE10}"/>
          </ac:spMkLst>
        </pc:spChg>
        <pc:spChg chg="add">
          <ac:chgData name="Panav khemani" userId="d1493b21e03a5282" providerId="LiveId" clId="{C8DBA225-73F1-470A-AEB4-644FEAEABC42}" dt="2026-02-09T06:02:48.631" v="55" actId="26606"/>
          <ac:spMkLst>
            <pc:docMk/>
            <pc:sldMk cId="0" sldId="258"/>
            <ac:spMk id="29" creationId="{2A865FE3-5FC9-4049-87CF-30019C46C0F5}"/>
          </ac:spMkLst>
        </pc:spChg>
        <pc:spChg chg="add">
          <ac:chgData name="Panav khemani" userId="d1493b21e03a5282" providerId="LiveId" clId="{C8DBA225-73F1-470A-AEB4-644FEAEABC42}" dt="2026-02-09T06:02:48.631" v="55" actId="26606"/>
          <ac:spMkLst>
            <pc:docMk/>
            <pc:sldMk cId="0" sldId="258"/>
            <ac:spMk id="30" creationId="{1ECAB1E8-8195-4748-BE71-FF806D86892E}"/>
          </ac:spMkLst>
        </pc:spChg>
        <pc:spChg chg="add">
          <ac:chgData name="Panav khemani" userId="d1493b21e03a5282" providerId="LiveId" clId="{C8DBA225-73F1-470A-AEB4-644FEAEABC42}" dt="2026-02-09T06:02:48.631" v="55" actId="26606"/>
          <ac:spMkLst>
            <pc:docMk/>
            <pc:sldMk cId="0" sldId="258"/>
            <ac:spMk id="31" creationId="{57F6BDD4-E066-4008-8011-6CC31AEB4556}"/>
          </ac:spMkLst>
        </pc:spChg>
        <pc:spChg chg="add">
          <ac:chgData name="Panav khemani" userId="d1493b21e03a5282" providerId="LiveId" clId="{C8DBA225-73F1-470A-AEB4-644FEAEABC42}" dt="2026-02-09T06:02:48.631" v="55" actId="26606"/>
          <ac:spMkLst>
            <pc:docMk/>
            <pc:sldMk cId="0" sldId="258"/>
            <ac:spMk id="32" creationId="{2711A8FB-68FC-45FC-B01E-38F809E2D439}"/>
          </ac:spMkLst>
        </pc:spChg>
        <pc:picChg chg="add mod">
          <ac:chgData name="Panav khemani" userId="d1493b21e03a5282" providerId="LiveId" clId="{C8DBA225-73F1-470A-AEB4-644FEAEABC42}" dt="2026-02-09T06:02:48.631" v="55" actId="26606"/>
          <ac:picMkLst>
            <pc:docMk/>
            <pc:sldMk cId="0" sldId="258"/>
            <ac:picMk id="5" creationId="{6913A3D7-6971-1383-BE4A-2548FA9EF5BD}"/>
          </ac:picMkLst>
        </pc:picChg>
      </pc:sldChg>
      <pc:sldChg chg="addSp delSp modSp mod setBg">
        <pc:chgData name="Panav khemani" userId="d1493b21e03a5282" providerId="LiveId" clId="{C8DBA225-73F1-470A-AEB4-644FEAEABC42}" dt="2026-02-09T07:27:46.366" v="258" actId="1076"/>
        <pc:sldMkLst>
          <pc:docMk/>
          <pc:sldMk cId="0" sldId="259"/>
        </pc:sldMkLst>
        <pc:spChg chg="mod">
          <ac:chgData name="Panav khemani" userId="d1493b21e03a5282" providerId="LiveId" clId="{C8DBA225-73F1-470A-AEB4-644FEAEABC42}" dt="2026-02-09T07:26:31.047" v="251" actId="26606"/>
          <ac:spMkLst>
            <pc:docMk/>
            <pc:sldMk cId="0" sldId="259"/>
            <ac:spMk id="2" creationId="{00000000-0000-0000-0000-000000000000}"/>
          </ac:spMkLst>
        </pc:spChg>
        <pc:spChg chg="del">
          <ac:chgData name="Panav khemani" userId="d1493b21e03a5282" providerId="LiveId" clId="{C8DBA225-73F1-470A-AEB4-644FEAEABC42}" dt="2026-02-09T05:47:05.418" v="26" actId="26606"/>
          <ac:spMkLst>
            <pc:docMk/>
            <pc:sldMk cId="0" sldId="259"/>
            <ac:spMk id="3" creationId="{00000000-0000-0000-0000-000000000000}"/>
          </ac:spMkLst>
        </pc:spChg>
        <pc:spChg chg="add del">
          <ac:chgData name="Panav khemani" userId="d1493b21e03a5282" providerId="LiveId" clId="{C8DBA225-73F1-470A-AEB4-644FEAEABC42}" dt="2026-02-09T07:26:31.047" v="251" actId="26606"/>
          <ac:spMkLst>
            <pc:docMk/>
            <pc:sldMk cId="0" sldId="259"/>
            <ac:spMk id="9" creationId="{2659FDB4-FCBE-4A89-B46D-43D4FA54464D}"/>
          </ac:spMkLst>
        </pc:spChg>
        <pc:spChg chg="add">
          <ac:chgData name="Panav khemani" userId="d1493b21e03a5282" providerId="LiveId" clId="{C8DBA225-73F1-470A-AEB4-644FEAEABC42}" dt="2026-02-09T07:26:31.047" v="251" actId="26606"/>
          <ac:spMkLst>
            <pc:docMk/>
            <pc:sldMk cId="0" sldId="259"/>
            <ac:spMk id="16" creationId="{0B9EE3F3-89B7-43C3-8651-C4C96830993D}"/>
          </ac:spMkLst>
        </pc:spChg>
        <pc:spChg chg="add">
          <ac:chgData name="Panav khemani" userId="d1493b21e03a5282" providerId="LiveId" clId="{C8DBA225-73F1-470A-AEB4-644FEAEABC42}" dt="2026-02-09T07:26:31.047" v="251" actId="26606"/>
          <ac:spMkLst>
            <pc:docMk/>
            <pc:sldMk cId="0" sldId="259"/>
            <ac:spMk id="18" creationId="{33AE4636-AEEC-45D6-84D4-7AC2DA48ECF8}"/>
          </ac:spMkLst>
        </pc:spChg>
        <pc:spChg chg="add">
          <ac:chgData name="Panav khemani" userId="d1493b21e03a5282" providerId="LiveId" clId="{C8DBA225-73F1-470A-AEB4-644FEAEABC42}" dt="2026-02-09T07:26:31.047" v="251" actId="26606"/>
          <ac:spMkLst>
            <pc:docMk/>
            <pc:sldMk cId="0" sldId="259"/>
            <ac:spMk id="20" creationId="{8D9CE0F4-2EB2-4F1F-8AAC-DB3571D9FE10}"/>
          </ac:spMkLst>
        </pc:spChg>
        <pc:graphicFrameChg chg="add mod ord modGraphic">
          <ac:chgData name="Panav khemani" userId="d1493b21e03a5282" providerId="LiveId" clId="{C8DBA225-73F1-470A-AEB4-644FEAEABC42}" dt="2026-02-09T07:27:41.232" v="257" actId="12100"/>
          <ac:graphicFrameMkLst>
            <pc:docMk/>
            <pc:sldMk cId="0" sldId="259"/>
            <ac:graphicFrameMk id="5" creationId="{5323667E-8CDA-809E-88DF-AA4A2C10A0CC}"/>
          </ac:graphicFrameMkLst>
        </pc:graphicFrameChg>
        <pc:picChg chg="add mod">
          <ac:chgData name="Panav khemani" userId="d1493b21e03a5282" providerId="LiveId" clId="{C8DBA225-73F1-470A-AEB4-644FEAEABC42}" dt="2026-02-09T07:27:46.366" v="258" actId="1076"/>
          <ac:picMkLst>
            <pc:docMk/>
            <pc:sldMk cId="0" sldId="259"/>
            <ac:picMk id="4" creationId="{259FBA7C-87B7-9C53-D2DE-E57BD9A16698}"/>
          </ac:picMkLst>
        </pc:picChg>
        <pc:cxnChg chg="add del">
          <ac:chgData name="Panav khemani" userId="d1493b21e03a5282" providerId="LiveId" clId="{C8DBA225-73F1-470A-AEB4-644FEAEABC42}" dt="2026-02-09T07:26:31.047" v="251" actId="26606"/>
          <ac:cxnSpMkLst>
            <pc:docMk/>
            <pc:sldMk cId="0" sldId="259"/>
            <ac:cxnSpMk id="11" creationId="{C8F51B3F-8331-4E4A-AE96-D47B1006EEAD}"/>
          </ac:cxnSpMkLst>
        </pc:cxnChg>
      </pc:sldChg>
      <pc:sldChg chg="addSp delSp modSp mod setBg">
        <pc:chgData name="Panav khemani" userId="d1493b21e03a5282" providerId="LiveId" clId="{C8DBA225-73F1-470A-AEB4-644FEAEABC42}" dt="2026-02-09T06:03:08.915" v="56" actId="26606"/>
        <pc:sldMkLst>
          <pc:docMk/>
          <pc:sldMk cId="0" sldId="260"/>
        </pc:sldMkLst>
        <pc:spChg chg="mod">
          <ac:chgData name="Panav khemani" userId="d1493b21e03a5282" providerId="LiveId" clId="{C8DBA225-73F1-470A-AEB4-644FEAEABC42}" dt="2026-02-09T06:03:08.915" v="56" actId="26606"/>
          <ac:spMkLst>
            <pc:docMk/>
            <pc:sldMk cId="0" sldId="260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6-02-09T06:03:08.915" v="56" actId="26606"/>
          <ac:spMkLst>
            <pc:docMk/>
            <pc:sldMk cId="0" sldId="260"/>
            <ac:spMk id="3" creationId="{00000000-0000-0000-0000-000000000000}"/>
          </ac:spMkLst>
        </pc:spChg>
        <pc:spChg chg="add del">
          <ac:chgData name="Panav khemani" userId="d1493b21e03a5282" providerId="LiveId" clId="{C8DBA225-73F1-470A-AEB4-644FEAEABC42}" dt="2026-02-09T05:57:05.233" v="49" actId="26606"/>
          <ac:spMkLst>
            <pc:docMk/>
            <pc:sldMk cId="0" sldId="260"/>
            <ac:spMk id="9" creationId="{B65C0385-5E30-4D2E-AF9F-4639659D34E9}"/>
          </ac:spMkLst>
        </pc:spChg>
        <pc:spChg chg="add del">
          <ac:chgData name="Panav khemani" userId="d1493b21e03a5282" providerId="LiveId" clId="{C8DBA225-73F1-470A-AEB4-644FEAEABC42}" dt="2026-02-09T05:51:47.963" v="28" actId="26606"/>
          <ac:spMkLst>
            <pc:docMk/>
            <pc:sldMk cId="0" sldId="260"/>
            <ac:spMk id="10" creationId="{AFA67CD3-AB4E-4A7A-BEB8-53C445D8C44E}"/>
          </ac:spMkLst>
        </pc:spChg>
        <pc:spChg chg="add del">
          <ac:chgData name="Panav khemani" userId="d1493b21e03a5282" providerId="LiveId" clId="{C8DBA225-73F1-470A-AEB4-644FEAEABC42}" dt="2026-02-09T05:57:05.233" v="49" actId="26606"/>
          <ac:spMkLst>
            <pc:docMk/>
            <pc:sldMk cId="0" sldId="260"/>
            <ac:spMk id="11" creationId="{E335820B-3A29-42C5-AA8D-10ECA43CD985}"/>
          </ac:spMkLst>
        </pc:spChg>
        <pc:spChg chg="add del">
          <ac:chgData name="Panav khemani" userId="d1493b21e03a5282" providerId="LiveId" clId="{C8DBA225-73F1-470A-AEB4-644FEAEABC42}" dt="2026-02-09T05:51:47.963" v="28" actId="26606"/>
          <ac:spMkLst>
            <pc:docMk/>
            <pc:sldMk cId="0" sldId="260"/>
            <ac:spMk id="14" creationId="{339C8D78-A644-462F-B674-F440635E5353}"/>
          </ac:spMkLst>
        </pc:spChg>
        <pc:spChg chg="add del">
          <ac:chgData name="Panav khemani" userId="d1493b21e03a5282" providerId="LiveId" clId="{C8DBA225-73F1-470A-AEB4-644FEAEABC42}" dt="2026-02-09T06:03:08.915" v="56" actId="26606"/>
          <ac:spMkLst>
            <pc:docMk/>
            <pc:sldMk cId="0" sldId="260"/>
            <ac:spMk id="16" creationId="{45D37F4E-DDB4-456B-97E0-9937730A039F}"/>
          </ac:spMkLst>
        </pc:spChg>
        <pc:spChg chg="add del">
          <ac:chgData name="Panav khemani" userId="d1493b21e03a5282" providerId="LiveId" clId="{C8DBA225-73F1-470A-AEB4-644FEAEABC42}" dt="2026-02-09T06:03:08.915" v="56" actId="26606"/>
          <ac:spMkLst>
            <pc:docMk/>
            <pc:sldMk cId="0" sldId="260"/>
            <ac:spMk id="18" creationId="{B2DD41CD-8F47-4F56-AD12-4E2FF7696987}"/>
          </ac:spMkLst>
        </pc:spChg>
        <pc:spChg chg="add">
          <ac:chgData name="Panav khemani" userId="d1493b21e03a5282" providerId="LiveId" clId="{C8DBA225-73F1-470A-AEB4-644FEAEABC42}" dt="2026-02-09T06:03:08.915" v="56" actId="26606"/>
          <ac:spMkLst>
            <pc:docMk/>
            <pc:sldMk cId="0" sldId="260"/>
            <ac:spMk id="23" creationId="{2C9A9DA9-7DC8-488B-A882-123947B0F3D9}"/>
          </ac:spMkLst>
        </pc:spChg>
        <pc:spChg chg="add">
          <ac:chgData name="Panav khemani" userId="d1493b21e03a5282" providerId="LiveId" clId="{C8DBA225-73F1-470A-AEB4-644FEAEABC42}" dt="2026-02-09T06:03:08.915" v="56" actId="26606"/>
          <ac:spMkLst>
            <pc:docMk/>
            <pc:sldMk cId="0" sldId="260"/>
            <ac:spMk id="25" creationId="{57F6BDD4-E066-4008-8011-6CC31AEB4556}"/>
          </ac:spMkLst>
        </pc:spChg>
        <pc:spChg chg="add">
          <ac:chgData name="Panav khemani" userId="d1493b21e03a5282" providerId="LiveId" clId="{C8DBA225-73F1-470A-AEB4-644FEAEABC42}" dt="2026-02-09T06:03:08.915" v="56" actId="26606"/>
          <ac:spMkLst>
            <pc:docMk/>
            <pc:sldMk cId="0" sldId="260"/>
            <ac:spMk id="27" creationId="{2711A8FB-68FC-45FC-B01E-38F809E2D439}"/>
          </ac:spMkLst>
        </pc:spChg>
        <pc:spChg chg="add">
          <ac:chgData name="Panav khemani" userId="d1493b21e03a5282" providerId="LiveId" clId="{C8DBA225-73F1-470A-AEB4-644FEAEABC42}" dt="2026-02-09T06:03:08.915" v="56" actId="26606"/>
          <ac:spMkLst>
            <pc:docMk/>
            <pc:sldMk cId="0" sldId="260"/>
            <ac:spMk id="29" creationId="{2A865FE3-5FC9-4049-87CF-30019C46C0F5}"/>
          </ac:spMkLst>
        </pc:spChg>
        <pc:picChg chg="add mod ord">
          <ac:chgData name="Panav khemani" userId="d1493b21e03a5282" providerId="LiveId" clId="{C8DBA225-73F1-470A-AEB4-644FEAEABC42}" dt="2026-02-09T06:03:08.915" v="56" actId="26606"/>
          <ac:picMkLst>
            <pc:docMk/>
            <pc:sldMk cId="0" sldId="260"/>
            <ac:picMk id="4" creationId="{FDF4872D-AB89-9D8E-8FB5-FEF02252D903}"/>
          </ac:picMkLst>
        </pc:picChg>
        <pc:picChg chg="add del">
          <ac:chgData name="Panav khemani" userId="d1493b21e03a5282" providerId="LiveId" clId="{C8DBA225-73F1-470A-AEB4-644FEAEABC42}" dt="2026-02-09T05:51:47.963" v="28" actId="26606"/>
          <ac:picMkLst>
            <pc:docMk/>
            <pc:sldMk cId="0" sldId="260"/>
            <ac:picMk id="7" creationId="{BF1DD58C-F649-8A04-AD64-55750EADE44F}"/>
          </ac:picMkLst>
        </pc:picChg>
        <pc:picChg chg="add del">
          <ac:chgData name="Panav khemani" userId="d1493b21e03a5282" providerId="LiveId" clId="{C8DBA225-73F1-470A-AEB4-644FEAEABC42}" dt="2026-02-09T05:51:47.963" v="28" actId="26606"/>
          <ac:picMkLst>
            <pc:docMk/>
            <pc:sldMk cId="0" sldId="260"/>
            <ac:picMk id="12" creationId="{07CF545F-9C2E-4446-97CD-AD92990C2B68}"/>
          </ac:picMkLst>
        </pc:picChg>
      </pc:sldChg>
      <pc:sldChg chg="addSp delSp modSp mod setBg">
        <pc:chgData name="Panav khemani" userId="d1493b21e03a5282" providerId="LiveId" clId="{C8DBA225-73F1-470A-AEB4-644FEAEABC42}" dt="2026-02-09T06:36:54.806" v="115" actId="20577"/>
        <pc:sldMkLst>
          <pc:docMk/>
          <pc:sldMk cId="0" sldId="261"/>
        </pc:sldMkLst>
        <pc:spChg chg="mod">
          <ac:chgData name="Panav khemani" userId="d1493b21e03a5282" providerId="LiveId" clId="{C8DBA225-73F1-470A-AEB4-644FEAEABC42}" dt="2026-02-09T06:36:22.533" v="91" actId="20577"/>
          <ac:spMkLst>
            <pc:docMk/>
            <pc:sldMk cId="0" sldId="261"/>
            <ac:spMk id="2" creationId="{00000000-0000-0000-0000-000000000000}"/>
          </ac:spMkLst>
        </pc:spChg>
        <pc:spChg chg="del">
          <ac:chgData name="Panav khemani" userId="d1493b21e03a5282" providerId="LiveId" clId="{C8DBA225-73F1-470A-AEB4-644FEAEABC42}" dt="2026-02-09T05:57:19.062" v="50" actId="26606"/>
          <ac:spMkLst>
            <pc:docMk/>
            <pc:sldMk cId="0" sldId="261"/>
            <ac:spMk id="3" creationId="{00000000-0000-0000-0000-000000000000}"/>
          </ac:spMkLst>
        </pc:spChg>
        <pc:spChg chg="add del">
          <ac:chgData name="Panav khemani" userId="d1493b21e03a5282" providerId="LiveId" clId="{C8DBA225-73F1-470A-AEB4-644FEAEABC42}" dt="2026-02-09T06:02:20.737" v="51" actId="26606"/>
          <ac:spMkLst>
            <pc:docMk/>
            <pc:sldMk cId="0" sldId="261"/>
            <ac:spMk id="9" creationId="{7517A47C-B2E5-4B79-8061-D74B1311AF6E}"/>
          </ac:spMkLst>
        </pc:spChg>
        <pc:spChg chg="add del">
          <ac:chgData name="Panav khemani" userId="d1493b21e03a5282" providerId="LiveId" clId="{C8DBA225-73F1-470A-AEB4-644FEAEABC42}" dt="2026-02-09T06:02:20.737" v="51" actId="26606"/>
          <ac:spMkLst>
            <pc:docMk/>
            <pc:sldMk cId="0" sldId="261"/>
            <ac:spMk id="11" creationId="{C505E780-2083-4CB5-A42A-5E0E2908ECC3}"/>
          </ac:spMkLst>
        </pc:spChg>
        <pc:spChg chg="add del">
          <ac:chgData name="Panav khemani" userId="d1493b21e03a5282" providerId="LiveId" clId="{C8DBA225-73F1-470A-AEB4-644FEAEABC42}" dt="2026-02-09T06:02:20.737" v="51" actId="26606"/>
          <ac:spMkLst>
            <pc:docMk/>
            <pc:sldMk cId="0" sldId="261"/>
            <ac:spMk id="13" creationId="{D2C0AE1C-0118-41AE-8A10-7CDCBF10E96F}"/>
          </ac:spMkLst>
        </pc:spChg>
        <pc:spChg chg="add del">
          <ac:chgData name="Panav khemani" userId="d1493b21e03a5282" providerId="LiveId" clId="{C8DBA225-73F1-470A-AEB4-644FEAEABC42}" dt="2026-02-09T06:02:20.737" v="51" actId="26606"/>
          <ac:spMkLst>
            <pc:docMk/>
            <pc:sldMk cId="0" sldId="261"/>
            <ac:spMk id="15" creationId="{463EEC44-1BA3-44ED-81FC-A644B04B2A44}"/>
          </ac:spMkLst>
        </pc:spChg>
        <pc:spChg chg="add del">
          <ac:chgData name="Panav khemani" userId="d1493b21e03a5282" providerId="LiveId" clId="{C8DBA225-73F1-470A-AEB4-644FEAEABC42}" dt="2026-02-09T06:04:05.981" v="62" actId="26606"/>
          <ac:spMkLst>
            <pc:docMk/>
            <pc:sldMk cId="0" sldId="261"/>
            <ac:spMk id="20" creationId="{2E442304-DDBD-4F7B-8017-36BCC863FB40}"/>
          </ac:spMkLst>
        </pc:spChg>
        <pc:spChg chg="add del">
          <ac:chgData name="Panav khemani" userId="d1493b21e03a5282" providerId="LiveId" clId="{C8DBA225-73F1-470A-AEB4-644FEAEABC42}" dt="2026-02-09T06:04:05.981" v="62" actId="26606"/>
          <ac:spMkLst>
            <pc:docMk/>
            <pc:sldMk cId="0" sldId="261"/>
            <ac:spMk id="22" creationId="{5E107275-3853-46FD-A241-DE4355A42675}"/>
          </ac:spMkLst>
        </pc:spChg>
        <pc:spChg chg="add del">
          <ac:chgData name="Panav khemani" userId="d1493b21e03a5282" providerId="LiveId" clId="{C8DBA225-73F1-470A-AEB4-644FEAEABC42}" dt="2026-02-09T06:04:05.005" v="59" actId="26606"/>
          <ac:spMkLst>
            <pc:docMk/>
            <pc:sldMk cId="0" sldId="261"/>
            <ac:spMk id="27" creationId="{BC68A55F-7B32-44D8-AEE5-1AF40532656C}"/>
          </ac:spMkLst>
        </pc:spChg>
        <pc:spChg chg="add del">
          <ac:chgData name="Panav khemani" userId="d1493b21e03a5282" providerId="LiveId" clId="{C8DBA225-73F1-470A-AEB4-644FEAEABC42}" dt="2026-02-09T06:04:05.005" v="59" actId="26606"/>
          <ac:spMkLst>
            <pc:docMk/>
            <pc:sldMk cId="0" sldId="261"/>
            <ac:spMk id="29" creationId="{CD1AAA2C-FBBE-42AA-B869-31D524B7653F}"/>
          </ac:spMkLst>
        </pc:spChg>
        <pc:spChg chg="add del">
          <ac:chgData name="Panav khemani" userId="d1493b21e03a5282" providerId="LiveId" clId="{C8DBA225-73F1-470A-AEB4-644FEAEABC42}" dt="2026-02-09T06:04:05.005" v="59" actId="26606"/>
          <ac:spMkLst>
            <pc:docMk/>
            <pc:sldMk cId="0" sldId="261"/>
            <ac:spMk id="31" creationId="{5F937BBF-9326-4230-AB1B-F1795E350559}"/>
          </ac:spMkLst>
        </pc:spChg>
        <pc:spChg chg="add del">
          <ac:chgData name="Panav khemani" userId="d1493b21e03a5282" providerId="LiveId" clId="{C8DBA225-73F1-470A-AEB4-644FEAEABC42}" dt="2026-02-09T06:04:05.866" v="61" actId="26606"/>
          <ac:spMkLst>
            <pc:docMk/>
            <pc:sldMk cId="0" sldId="261"/>
            <ac:spMk id="33" creationId="{2659FDB4-FCBE-4A89-B46D-43D4FA54464D}"/>
          </ac:spMkLst>
        </pc:spChg>
        <pc:spChg chg="add del">
          <ac:chgData name="Panav khemani" userId="d1493b21e03a5282" providerId="LiveId" clId="{C8DBA225-73F1-470A-AEB4-644FEAEABC42}" dt="2026-02-09T06:04:23.275" v="63" actId="26606"/>
          <ac:spMkLst>
            <pc:docMk/>
            <pc:sldMk cId="0" sldId="261"/>
            <ac:spMk id="36" creationId="{BC68A55F-7B32-44D8-AEE5-1AF40532656C}"/>
          </ac:spMkLst>
        </pc:spChg>
        <pc:spChg chg="add del">
          <ac:chgData name="Panav khemani" userId="d1493b21e03a5282" providerId="LiveId" clId="{C8DBA225-73F1-470A-AEB4-644FEAEABC42}" dt="2026-02-09T06:04:23.275" v="63" actId="26606"/>
          <ac:spMkLst>
            <pc:docMk/>
            <pc:sldMk cId="0" sldId="261"/>
            <ac:spMk id="37" creationId="{CD1AAA2C-FBBE-42AA-B869-31D524B7653F}"/>
          </ac:spMkLst>
        </pc:spChg>
        <pc:spChg chg="add del">
          <ac:chgData name="Panav khemani" userId="d1493b21e03a5282" providerId="LiveId" clId="{C8DBA225-73F1-470A-AEB4-644FEAEABC42}" dt="2026-02-09T06:04:23.275" v="63" actId="26606"/>
          <ac:spMkLst>
            <pc:docMk/>
            <pc:sldMk cId="0" sldId="261"/>
            <ac:spMk id="38" creationId="{5F937BBF-9326-4230-AB1B-F1795E350559}"/>
          </ac:spMkLst>
        </pc:spChg>
        <pc:spChg chg="add">
          <ac:chgData name="Panav khemani" userId="d1493b21e03a5282" providerId="LiveId" clId="{C8DBA225-73F1-470A-AEB4-644FEAEABC42}" dt="2026-02-09T06:04:23.275" v="63" actId="26606"/>
          <ac:spMkLst>
            <pc:docMk/>
            <pc:sldMk cId="0" sldId="261"/>
            <ac:spMk id="43" creationId="{44AD29B6-BF3B-4407-9E75-52DF8E3B29F1}"/>
          </ac:spMkLst>
        </pc:spChg>
        <pc:spChg chg="add">
          <ac:chgData name="Panav khemani" userId="d1493b21e03a5282" providerId="LiveId" clId="{C8DBA225-73F1-470A-AEB4-644FEAEABC42}" dt="2026-02-09T06:04:23.275" v="63" actId="26606"/>
          <ac:spMkLst>
            <pc:docMk/>
            <pc:sldMk cId="0" sldId="261"/>
            <ac:spMk id="45" creationId="{55F8BA08-3E38-4B70-B93A-74F08E092206}"/>
          </ac:spMkLst>
        </pc:spChg>
        <pc:spChg chg="add">
          <ac:chgData name="Panav khemani" userId="d1493b21e03a5282" providerId="LiveId" clId="{C8DBA225-73F1-470A-AEB4-644FEAEABC42}" dt="2026-02-09T06:04:23.275" v="63" actId="26606"/>
          <ac:spMkLst>
            <pc:docMk/>
            <pc:sldMk cId="0" sldId="261"/>
            <ac:spMk id="47" creationId="{357F1B33-79AB-4A71-8CEC-4546D709B8C8}"/>
          </ac:spMkLst>
        </pc:spChg>
        <pc:graphicFrameChg chg="add mod modGraphic">
          <ac:chgData name="Panav khemani" userId="d1493b21e03a5282" providerId="LiveId" clId="{C8DBA225-73F1-470A-AEB4-644FEAEABC42}" dt="2026-02-09T06:36:54.806" v="115" actId="20577"/>
          <ac:graphicFrameMkLst>
            <pc:docMk/>
            <pc:sldMk cId="0" sldId="261"/>
            <ac:graphicFrameMk id="5" creationId="{63DF4E03-A244-64EF-5E38-627C7B82133F}"/>
          </ac:graphicFrameMkLst>
        </pc:graphicFrameChg>
        <pc:cxnChg chg="add del">
          <ac:chgData name="Panav khemani" userId="d1493b21e03a5282" providerId="LiveId" clId="{C8DBA225-73F1-470A-AEB4-644FEAEABC42}" dt="2026-02-09T06:04:05.866" v="61" actId="26606"/>
          <ac:cxnSpMkLst>
            <pc:docMk/>
            <pc:sldMk cId="0" sldId="261"/>
            <ac:cxnSpMk id="34" creationId="{C8F51B3F-8331-4E4A-AE96-D47B1006EEAD}"/>
          </ac:cxnSpMkLst>
        </pc:cxnChg>
      </pc:sldChg>
      <pc:sldChg chg="addSp delSp modSp mod setBg">
        <pc:chgData name="Panav khemani" userId="d1493b21e03a5282" providerId="LiveId" clId="{C8DBA225-73F1-470A-AEB4-644FEAEABC42}" dt="2026-02-09T07:08:09.790" v="246" actId="208"/>
        <pc:sldMkLst>
          <pc:docMk/>
          <pc:sldMk cId="0" sldId="262"/>
        </pc:sldMkLst>
        <pc:spChg chg="mod">
          <ac:chgData name="Panav khemani" userId="d1493b21e03a5282" providerId="LiveId" clId="{C8DBA225-73F1-470A-AEB4-644FEAEABC42}" dt="2026-02-09T07:07:07.181" v="234" actId="26606"/>
          <ac:spMkLst>
            <pc:docMk/>
            <pc:sldMk cId="0" sldId="262"/>
            <ac:spMk id="2" creationId="{00000000-0000-0000-0000-000000000000}"/>
          </ac:spMkLst>
        </pc:spChg>
        <pc:spChg chg="del">
          <ac:chgData name="Panav khemani" userId="d1493b21e03a5282" providerId="LiveId" clId="{C8DBA225-73F1-470A-AEB4-644FEAEABC42}" dt="2026-02-09T06:07:21.245" v="66" actId="26606"/>
          <ac:spMkLst>
            <pc:docMk/>
            <pc:sldMk cId="0" sldId="262"/>
            <ac:spMk id="3" creationId="{00000000-0000-0000-0000-000000000000}"/>
          </ac:spMkLst>
        </pc:spChg>
        <pc:spChg chg="add del mod">
          <ac:chgData name="Panav khemani" userId="d1493b21e03a5282" providerId="LiveId" clId="{C8DBA225-73F1-470A-AEB4-644FEAEABC42}" dt="2026-02-09T06:58:35.293" v="204"/>
          <ac:spMkLst>
            <pc:docMk/>
            <pc:sldMk cId="0" sldId="262"/>
            <ac:spMk id="6" creationId="{D3A81E95-1581-AB78-2671-B10030872EC9}"/>
          </ac:spMkLst>
        </pc:spChg>
        <pc:spChg chg="add del">
          <ac:chgData name="Panav khemani" userId="d1493b21e03a5282" providerId="LiveId" clId="{C8DBA225-73F1-470A-AEB4-644FEAEABC42}" dt="2026-02-09T06:38:38.597" v="119" actId="26606"/>
          <ac:spMkLst>
            <pc:docMk/>
            <pc:sldMk cId="0" sldId="262"/>
            <ac:spMk id="9" creationId="{BC68A55F-7B32-44D8-AEE5-1AF40532656C}"/>
          </ac:spMkLst>
        </pc:spChg>
        <pc:spChg chg="add del">
          <ac:chgData name="Panav khemani" userId="d1493b21e03a5282" providerId="LiveId" clId="{C8DBA225-73F1-470A-AEB4-644FEAEABC42}" dt="2026-02-09T06:38:38.597" v="119" actId="26606"/>
          <ac:spMkLst>
            <pc:docMk/>
            <pc:sldMk cId="0" sldId="262"/>
            <ac:spMk id="11" creationId="{CD1AAA2C-FBBE-42AA-B869-31D524B7653F}"/>
          </ac:spMkLst>
        </pc:spChg>
        <pc:spChg chg="add del">
          <ac:chgData name="Panav khemani" userId="d1493b21e03a5282" providerId="LiveId" clId="{C8DBA225-73F1-470A-AEB4-644FEAEABC42}" dt="2026-02-09T06:38:38.597" v="119" actId="26606"/>
          <ac:spMkLst>
            <pc:docMk/>
            <pc:sldMk cId="0" sldId="262"/>
            <ac:spMk id="13" creationId="{5F937BBF-9326-4230-AB1B-F1795E350559}"/>
          </ac:spMkLst>
        </pc:spChg>
        <pc:spChg chg="add del">
          <ac:chgData name="Panav khemani" userId="d1493b21e03a5282" providerId="LiveId" clId="{C8DBA225-73F1-470A-AEB4-644FEAEABC42}" dt="2026-02-09T06:38:38.529" v="118" actId="26606"/>
          <ac:spMkLst>
            <pc:docMk/>
            <pc:sldMk cId="0" sldId="262"/>
            <ac:spMk id="18" creationId="{86BF47BD-DB8D-4367-B0B5-D4A6D1A32F7C}"/>
          </ac:spMkLst>
        </pc:spChg>
        <pc:spChg chg="add del">
          <ac:chgData name="Panav khemani" userId="d1493b21e03a5282" providerId="LiveId" clId="{C8DBA225-73F1-470A-AEB4-644FEAEABC42}" dt="2026-02-09T06:57:12.911" v="201" actId="26606"/>
          <ac:spMkLst>
            <pc:docMk/>
            <pc:sldMk cId="0" sldId="262"/>
            <ac:spMk id="24" creationId="{AF6CB648-9554-488A-B457-99CAAD1DA528}"/>
          </ac:spMkLst>
        </pc:spChg>
        <pc:spChg chg="add del">
          <ac:chgData name="Panav khemani" userId="d1493b21e03a5282" providerId="LiveId" clId="{C8DBA225-73F1-470A-AEB4-644FEAEABC42}" dt="2026-02-09T06:57:12.911" v="201" actId="26606"/>
          <ac:spMkLst>
            <pc:docMk/>
            <pc:sldMk cId="0" sldId="262"/>
            <ac:spMk id="25" creationId="{E1ED8A68-A582-AC62-104E-E319E9DB340C}"/>
          </ac:spMkLst>
        </pc:spChg>
        <pc:spChg chg="add del">
          <ac:chgData name="Panav khemani" userId="d1493b21e03a5282" providerId="LiveId" clId="{C8DBA225-73F1-470A-AEB4-644FEAEABC42}" dt="2026-02-09T07:07:09.757" v="237" actId="26606"/>
          <ac:spMkLst>
            <pc:docMk/>
            <pc:sldMk cId="0" sldId="262"/>
            <ac:spMk id="30" creationId="{53B021B3-DE93-4AB7-8A18-CF5F1CED88B8}"/>
          </ac:spMkLst>
        </pc:spChg>
        <pc:spChg chg="add del">
          <ac:chgData name="Panav khemani" userId="d1493b21e03a5282" providerId="LiveId" clId="{C8DBA225-73F1-470A-AEB4-644FEAEABC42}" dt="2026-02-09T07:07:09.757" v="237" actId="26606"/>
          <ac:spMkLst>
            <pc:docMk/>
            <pc:sldMk cId="0" sldId="262"/>
            <ac:spMk id="32" creationId="{52D502E5-F6B4-4D58-B4AE-FC466FF15EE8}"/>
          </ac:spMkLst>
        </pc:spChg>
        <pc:spChg chg="add del">
          <ac:chgData name="Panav khemani" userId="d1493b21e03a5282" providerId="LiveId" clId="{C8DBA225-73F1-470A-AEB4-644FEAEABC42}" dt="2026-02-09T07:07:09.757" v="237" actId="26606"/>
          <ac:spMkLst>
            <pc:docMk/>
            <pc:sldMk cId="0" sldId="262"/>
            <ac:spMk id="34" creationId="{9DECDBF4-02B6-4BB4-B65B-B8107AD6A9E8}"/>
          </ac:spMkLst>
        </pc:spChg>
        <pc:spChg chg="add del">
          <ac:chgData name="Panav khemani" userId="d1493b21e03a5282" providerId="LiveId" clId="{C8DBA225-73F1-470A-AEB4-644FEAEABC42}" dt="2026-02-09T07:07:07.181" v="234" actId="26606"/>
          <ac:spMkLst>
            <pc:docMk/>
            <pc:sldMk cId="0" sldId="262"/>
            <ac:spMk id="39" creationId="{6C4028FD-8BAA-4A19-BFDE-594D991B7552}"/>
          </ac:spMkLst>
        </pc:spChg>
        <pc:spChg chg="add del">
          <ac:chgData name="Panav khemani" userId="d1493b21e03a5282" providerId="LiveId" clId="{C8DBA225-73F1-470A-AEB4-644FEAEABC42}" dt="2026-02-09T07:07:09.715" v="236" actId="26606"/>
          <ac:spMkLst>
            <pc:docMk/>
            <pc:sldMk cId="0" sldId="262"/>
            <ac:spMk id="41" creationId="{53B021B3-DE93-4AB7-8A18-CF5F1CED88B8}"/>
          </ac:spMkLst>
        </pc:spChg>
        <pc:spChg chg="add del">
          <ac:chgData name="Panav khemani" userId="d1493b21e03a5282" providerId="LiveId" clId="{C8DBA225-73F1-470A-AEB4-644FEAEABC42}" dt="2026-02-09T07:07:09.715" v="236" actId="26606"/>
          <ac:spMkLst>
            <pc:docMk/>
            <pc:sldMk cId="0" sldId="262"/>
            <ac:spMk id="42" creationId="{52D502E5-F6B4-4D58-B4AE-FC466FF15EE8}"/>
          </ac:spMkLst>
        </pc:spChg>
        <pc:spChg chg="add del">
          <ac:chgData name="Panav khemani" userId="d1493b21e03a5282" providerId="LiveId" clId="{C8DBA225-73F1-470A-AEB4-644FEAEABC42}" dt="2026-02-09T07:07:09.715" v="236" actId="26606"/>
          <ac:spMkLst>
            <pc:docMk/>
            <pc:sldMk cId="0" sldId="262"/>
            <ac:spMk id="43" creationId="{9DECDBF4-02B6-4BB4-B65B-B8107AD6A9E8}"/>
          </ac:spMkLst>
        </pc:spChg>
        <pc:spChg chg="add">
          <ac:chgData name="Panav khemani" userId="d1493b21e03a5282" providerId="LiveId" clId="{C8DBA225-73F1-470A-AEB4-644FEAEABC42}" dt="2026-02-09T07:07:09.757" v="237" actId="26606"/>
          <ac:spMkLst>
            <pc:docMk/>
            <pc:sldMk cId="0" sldId="262"/>
            <ac:spMk id="45" creationId="{53B021B3-DE93-4AB7-8A18-CF5F1CED88B8}"/>
          </ac:spMkLst>
        </pc:spChg>
        <pc:spChg chg="add">
          <ac:chgData name="Panav khemani" userId="d1493b21e03a5282" providerId="LiveId" clId="{C8DBA225-73F1-470A-AEB4-644FEAEABC42}" dt="2026-02-09T07:07:09.757" v="237" actId="26606"/>
          <ac:spMkLst>
            <pc:docMk/>
            <pc:sldMk cId="0" sldId="262"/>
            <ac:spMk id="46" creationId="{52D502E5-F6B4-4D58-B4AE-FC466FF15EE8}"/>
          </ac:spMkLst>
        </pc:spChg>
        <pc:spChg chg="add">
          <ac:chgData name="Panav khemani" userId="d1493b21e03a5282" providerId="LiveId" clId="{C8DBA225-73F1-470A-AEB4-644FEAEABC42}" dt="2026-02-09T07:07:09.757" v="237" actId="26606"/>
          <ac:spMkLst>
            <pc:docMk/>
            <pc:sldMk cId="0" sldId="262"/>
            <ac:spMk id="47" creationId="{9DECDBF4-02B6-4BB4-B65B-B8107AD6A9E8}"/>
          </ac:spMkLst>
        </pc:spChg>
        <pc:grpChg chg="add del">
          <ac:chgData name="Panav khemani" userId="d1493b21e03a5282" providerId="LiveId" clId="{C8DBA225-73F1-470A-AEB4-644FEAEABC42}" dt="2026-02-09T06:38:38.529" v="118" actId="26606"/>
          <ac:grpSpMkLst>
            <pc:docMk/>
            <pc:sldMk cId="0" sldId="262"/>
            <ac:grpSpMk id="20" creationId="{D2A542E6-1924-4FE2-89D1-3CB19468C1F6}"/>
          </ac:grpSpMkLst>
        </pc:grpChg>
        <pc:graphicFrameChg chg="add del mod modGraphic">
          <ac:chgData name="Panav khemani" userId="d1493b21e03a5282" providerId="LiveId" clId="{C8DBA225-73F1-470A-AEB4-644FEAEABC42}" dt="2026-02-09T06:58:31.799" v="203" actId="21"/>
          <ac:graphicFrameMkLst>
            <pc:docMk/>
            <pc:sldMk cId="0" sldId="262"/>
            <ac:graphicFrameMk id="5" creationId="{5D462A68-0A9C-5748-8F6E-980076BF6246}"/>
          </ac:graphicFrameMkLst>
        </pc:graphicFrameChg>
        <pc:graphicFrameChg chg="add mod modGraphic">
          <ac:chgData name="Panav khemani" userId="d1493b21e03a5282" providerId="LiveId" clId="{C8DBA225-73F1-470A-AEB4-644FEAEABC42}" dt="2026-02-09T07:08:09.790" v="246" actId="208"/>
          <ac:graphicFrameMkLst>
            <pc:docMk/>
            <pc:sldMk cId="0" sldId="262"/>
            <ac:graphicFrameMk id="7" creationId="{5D462A68-0A9C-5748-8F6E-980076BF6246}"/>
          </ac:graphicFrameMkLst>
        </pc:graphicFrameChg>
      </pc:sldChg>
      <pc:sldChg chg="addSp modSp mod setBg">
        <pc:chgData name="Panav khemani" userId="d1493b21e03a5282" providerId="LiveId" clId="{C8DBA225-73F1-470A-AEB4-644FEAEABC42}" dt="2026-02-09T06:45:46.152" v="131" actId="20577"/>
        <pc:sldMkLst>
          <pc:docMk/>
          <pc:sldMk cId="0" sldId="263"/>
        </pc:sldMkLst>
        <pc:spChg chg="mod">
          <ac:chgData name="Panav khemani" userId="d1493b21e03a5282" providerId="LiveId" clId="{C8DBA225-73F1-470A-AEB4-644FEAEABC42}" dt="2026-02-09T05:56:15.141" v="46" actId="26606"/>
          <ac:spMkLst>
            <pc:docMk/>
            <pc:sldMk cId="0" sldId="263"/>
            <ac:spMk id="2" creationId="{00000000-0000-0000-0000-000000000000}"/>
          </ac:spMkLst>
        </pc:spChg>
        <pc:spChg chg="mod">
          <ac:chgData name="Panav khemani" userId="d1493b21e03a5282" providerId="LiveId" clId="{C8DBA225-73F1-470A-AEB4-644FEAEABC42}" dt="2026-02-09T06:45:46.152" v="131" actId="20577"/>
          <ac:spMkLst>
            <pc:docMk/>
            <pc:sldMk cId="0" sldId="263"/>
            <ac:spMk id="3" creationId="{00000000-0000-0000-0000-000000000000}"/>
          </ac:spMkLst>
        </pc:spChg>
        <pc:spChg chg="add">
          <ac:chgData name="Panav khemani" userId="d1493b21e03a5282" providerId="LiveId" clId="{C8DBA225-73F1-470A-AEB4-644FEAEABC42}" dt="2026-02-09T05:56:15.141" v="46" actId="26606"/>
          <ac:spMkLst>
            <pc:docMk/>
            <pc:sldMk cId="0" sldId="263"/>
            <ac:spMk id="8" creationId="{DAF1966E-FD40-4A4A-B61B-C4DF7FA05F06}"/>
          </ac:spMkLst>
        </pc:spChg>
        <pc:spChg chg="add">
          <ac:chgData name="Panav khemani" userId="d1493b21e03a5282" providerId="LiveId" clId="{C8DBA225-73F1-470A-AEB4-644FEAEABC42}" dt="2026-02-09T05:56:15.141" v="46" actId="26606"/>
          <ac:spMkLst>
            <pc:docMk/>
            <pc:sldMk cId="0" sldId="263"/>
            <ac:spMk id="10" creationId="{047BFA19-D45E-416B-A404-7AF2F3F27017}"/>
          </ac:spMkLst>
        </pc:spChg>
        <pc:spChg chg="add">
          <ac:chgData name="Panav khemani" userId="d1493b21e03a5282" providerId="LiveId" clId="{C8DBA225-73F1-470A-AEB4-644FEAEABC42}" dt="2026-02-09T05:56:15.141" v="46" actId="26606"/>
          <ac:spMkLst>
            <pc:docMk/>
            <pc:sldMk cId="0" sldId="263"/>
            <ac:spMk id="12" creationId="{8E0105E7-23DB-4CF2-8258-FF47C7620F6E}"/>
          </ac:spMkLst>
        </pc:spChg>
        <pc:spChg chg="add">
          <ac:chgData name="Panav khemani" userId="d1493b21e03a5282" providerId="LiveId" clId="{C8DBA225-73F1-470A-AEB4-644FEAEABC42}" dt="2026-02-09T05:56:15.141" v="46" actId="26606"/>
          <ac:spMkLst>
            <pc:docMk/>
            <pc:sldMk cId="0" sldId="263"/>
            <ac:spMk id="14" creationId="{074B4F7D-14B2-478B-8BF5-01E4E0C5D263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10" Type="http://schemas.openxmlformats.org/officeDocument/2006/relationships/image" Target="../media/image13.svg"/><Relationship Id="rId4" Type="http://schemas.openxmlformats.org/officeDocument/2006/relationships/image" Target="../media/image7.svg"/><Relationship Id="rId9" Type="http://schemas.openxmlformats.org/officeDocument/2006/relationships/image" Target="../media/image12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E7D2C1-763A-4756-A21E-06F4348867A1}" type="doc">
      <dgm:prSet loTypeId="urn:microsoft.com/office/officeart/2018/2/layout/IconCircleList" loCatId="icon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en-US"/>
        </a:p>
      </dgm:t>
    </dgm:pt>
    <dgm:pt modelId="{1A40F585-B43E-44A5-8CB8-7ED1BEC80DE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Sender – person giving the message</a:t>
          </a:r>
        </a:p>
      </dgm:t>
    </dgm:pt>
    <dgm:pt modelId="{D5E14551-3D7B-4E15-A8B7-1B39514241D2}" type="parTrans" cxnId="{9B10FA7F-7237-498A-AC2E-C6CF2ECCC0B6}">
      <dgm:prSet/>
      <dgm:spPr/>
      <dgm:t>
        <a:bodyPr/>
        <a:lstStyle/>
        <a:p>
          <a:endParaRPr lang="en-US"/>
        </a:p>
      </dgm:t>
    </dgm:pt>
    <dgm:pt modelId="{095F97C6-FC75-47C3-A020-98993B2A7D8B}" type="sibTrans" cxnId="{9B10FA7F-7237-498A-AC2E-C6CF2ECCC0B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B87B953-29CC-4DCC-9417-57584011AB1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Message – information being shared</a:t>
          </a:r>
        </a:p>
      </dgm:t>
    </dgm:pt>
    <dgm:pt modelId="{ACDB3303-A23D-4CE2-81C5-3EB7FF33313D}" type="parTrans" cxnId="{35A0BBBE-391F-4314-A90A-4817797BD701}">
      <dgm:prSet/>
      <dgm:spPr/>
      <dgm:t>
        <a:bodyPr/>
        <a:lstStyle/>
        <a:p>
          <a:endParaRPr lang="en-US"/>
        </a:p>
      </dgm:t>
    </dgm:pt>
    <dgm:pt modelId="{8B0B2437-77EE-4ED0-9BDF-FA80611980CF}" type="sibTrans" cxnId="{35A0BBBE-391F-4314-A90A-4817797BD70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451798E-AB55-4BF7-9870-BF7BCD338A8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Medium – how the message is delivered</a:t>
          </a:r>
        </a:p>
      </dgm:t>
    </dgm:pt>
    <dgm:pt modelId="{14101DFE-7D38-4D55-A20E-C7F85C3078FC}" type="parTrans" cxnId="{7C75BC58-DF9D-400E-874A-85AEB0C028A4}">
      <dgm:prSet/>
      <dgm:spPr/>
      <dgm:t>
        <a:bodyPr/>
        <a:lstStyle/>
        <a:p>
          <a:endParaRPr lang="en-US"/>
        </a:p>
      </dgm:t>
    </dgm:pt>
    <dgm:pt modelId="{3A90DB30-3120-4A87-B12E-7909E9E357F7}" type="sibTrans" cxnId="{7C75BC58-DF9D-400E-874A-85AEB0C028A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248C820-51C1-428F-B933-5F523BDB205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Receiver – person receiving the message</a:t>
          </a:r>
        </a:p>
      </dgm:t>
    </dgm:pt>
    <dgm:pt modelId="{68D7D856-447E-46DB-B4DC-59CED580FAD0}" type="parTrans" cxnId="{1B1491A2-C205-473D-98C5-9348617F094D}">
      <dgm:prSet/>
      <dgm:spPr/>
      <dgm:t>
        <a:bodyPr/>
        <a:lstStyle/>
        <a:p>
          <a:endParaRPr lang="en-US"/>
        </a:p>
      </dgm:t>
    </dgm:pt>
    <dgm:pt modelId="{CDD059E2-F993-4941-9991-178C555D0DEA}" type="sibTrans" cxnId="{1B1491A2-C205-473D-98C5-9348617F094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A28AE95-F6B4-4D0C-BD9B-1704E1588B6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Feedback – checking understanding</a:t>
          </a:r>
        </a:p>
      </dgm:t>
    </dgm:pt>
    <dgm:pt modelId="{57957589-D6EB-44A9-BDB2-2F0A0D93D913}" type="parTrans" cxnId="{2BAF4F4A-F7F5-4621-9663-B5C943714E4B}">
      <dgm:prSet/>
      <dgm:spPr/>
      <dgm:t>
        <a:bodyPr/>
        <a:lstStyle/>
        <a:p>
          <a:endParaRPr lang="en-US"/>
        </a:p>
      </dgm:t>
    </dgm:pt>
    <dgm:pt modelId="{BBDFA6E6-52B0-4478-B0C2-CEB292B2747E}" type="sibTrans" cxnId="{2BAF4F4A-F7F5-4621-9663-B5C943714E4B}">
      <dgm:prSet/>
      <dgm:spPr/>
      <dgm:t>
        <a:bodyPr/>
        <a:lstStyle/>
        <a:p>
          <a:endParaRPr lang="en-US"/>
        </a:p>
      </dgm:t>
    </dgm:pt>
    <dgm:pt modelId="{386CC9BA-77BF-46AC-BEC3-D025FE262997}" type="pres">
      <dgm:prSet presAssocID="{A3E7D2C1-763A-4756-A21E-06F4348867A1}" presName="root" presStyleCnt="0">
        <dgm:presLayoutVars>
          <dgm:dir/>
          <dgm:resizeHandles val="exact"/>
        </dgm:presLayoutVars>
      </dgm:prSet>
      <dgm:spPr/>
    </dgm:pt>
    <dgm:pt modelId="{88129DAE-84B1-4234-AC03-3506D2A37913}" type="pres">
      <dgm:prSet presAssocID="{A3E7D2C1-763A-4756-A21E-06F4348867A1}" presName="container" presStyleCnt="0">
        <dgm:presLayoutVars>
          <dgm:dir/>
          <dgm:resizeHandles val="exact"/>
        </dgm:presLayoutVars>
      </dgm:prSet>
      <dgm:spPr/>
    </dgm:pt>
    <dgm:pt modelId="{F695571E-BA39-4019-9427-BE4B1A1308E2}" type="pres">
      <dgm:prSet presAssocID="{1A40F585-B43E-44A5-8CB8-7ED1BEC80DEE}" presName="compNode" presStyleCnt="0"/>
      <dgm:spPr/>
    </dgm:pt>
    <dgm:pt modelId="{D8AC745F-869F-441D-9412-D3EDCD3943FC}" type="pres">
      <dgm:prSet presAssocID="{1A40F585-B43E-44A5-8CB8-7ED1BEC80DEE}" presName="iconBgRect" presStyleLbl="bgShp" presStyleIdx="0" presStyleCnt="5"/>
      <dgm:spPr/>
    </dgm:pt>
    <dgm:pt modelId="{10EBB310-6EDD-46B0-ABE1-352D1899FC64}" type="pres">
      <dgm:prSet presAssocID="{1A40F585-B43E-44A5-8CB8-7ED1BEC80DE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nd"/>
        </a:ext>
      </dgm:extLst>
    </dgm:pt>
    <dgm:pt modelId="{CE5D6021-F076-4726-8422-F7E6CB551816}" type="pres">
      <dgm:prSet presAssocID="{1A40F585-B43E-44A5-8CB8-7ED1BEC80DEE}" presName="spaceRect" presStyleCnt="0"/>
      <dgm:spPr/>
    </dgm:pt>
    <dgm:pt modelId="{52C93A06-9353-484C-8E65-C5E937D2C1B9}" type="pres">
      <dgm:prSet presAssocID="{1A40F585-B43E-44A5-8CB8-7ED1BEC80DEE}" presName="textRect" presStyleLbl="revTx" presStyleIdx="0" presStyleCnt="5">
        <dgm:presLayoutVars>
          <dgm:chMax val="1"/>
          <dgm:chPref val="1"/>
        </dgm:presLayoutVars>
      </dgm:prSet>
      <dgm:spPr/>
    </dgm:pt>
    <dgm:pt modelId="{50AE68EC-1AD4-474F-A772-1DB6A11AD095}" type="pres">
      <dgm:prSet presAssocID="{095F97C6-FC75-47C3-A020-98993B2A7D8B}" presName="sibTrans" presStyleLbl="sibTrans2D1" presStyleIdx="0" presStyleCnt="0"/>
      <dgm:spPr/>
    </dgm:pt>
    <dgm:pt modelId="{8DB48611-E8BB-49D3-9783-3F61817A2CFC}" type="pres">
      <dgm:prSet presAssocID="{DB87B953-29CC-4DCC-9417-57584011AB1B}" presName="compNode" presStyleCnt="0"/>
      <dgm:spPr/>
    </dgm:pt>
    <dgm:pt modelId="{33515217-C45A-451A-A5D9-B30B0A1F4F37}" type="pres">
      <dgm:prSet presAssocID="{DB87B953-29CC-4DCC-9417-57584011AB1B}" presName="iconBgRect" presStyleLbl="bgShp" presStyleIdx="1" presStyleCnt="5"/>
      <dgm:spPr/>
    </dgm:pt>
    <dgm:pt modelId="{F51D7739-3894-4DF5-9193-CA68342124B6}" type="pres">
      <dgm:prSet presAssocID="{DB87B953-29CC-4DCC-9417-57584011AB1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E6AF74B-4706-4439-B64F-32CDAF3EFB0A}" type="pres">
      <dgm:prSet presAssocID="{DB87B953-29CC-4DCC-9417-57584011AB1B}" presName="spaceRect" presStyleCnt="0"/>
      <dgm:spPr/>
    </dgm:pt>
    <dgm:pt modelId="{9A75190A-04CF-45B1-A2DB-BB5341CE94A0}" type="pres">
      <dgm:prSet presAssocID="{DB87B953-29CC-4DCC-9417-57584011AB1B}" presName="textRect" presStyleLbl="revTx" presStyleIdx="1" presStyleCnt="5">
        <dgm:presLayoutVars>
          <dgm:chMax val="1"/>
          <dgm:chPref val="1"/>
        </dgm:presLayoutVars>
      </dgm:prSet>
      <dgm:spPr/>
    </dgm:pt>
    <dgm:pt modelId="{095342A0-7D6D-4793-83A5-58C5587E2D02}" type="pres">
      <dgm:prSet presAssocID="{8B0B2437-77EE-4ED0-9BDF-FA80611980CF}" presName="sibTrans" presStyleLbl="sibTrans2D1" presStyleIdx="0" presStyleCnt="0"/>
      <dgm:spPr/>
    </dgm:pt>
    <dgm:pt modelId="{16C04C84-48C6-4361-9FF6-01F6F590D616}" type="pres">
      <dgm:prSet presAssocID="{2451798E-AB55-4BF7-9870-BF7BCD338A84}" presName="compNode" presStyleCnt="0"/>
      <dgm:spPr/>
    </dgm:pt>
    <dgm:pt modelId="{840F5BA2-E364-4574-9633-31DF4BE5EE7B}" type="pres">
      <dgm:prSet presAssocID="{2451798E-AB55-4BF7-9870-BF7BCD338A84}" presName="iconBgRect" presStyleLbl="bgShp" presStyleIdx="2" presStyleCnt="5"/>
      <dgm:spPr/>
    </dgm:pt>
    <dgm:pt modelId="{5FAC644B-537A-4F00-AEDB-7654151004C6}" type="pres">
      <dgm:prSet presAssocID="{2451798E-AB55-4BF7-9870-BF7BCD338A8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5FF73F9B-CA33-42F4-B435-7EE70A7822EE}" type="pres">
      <dgm:prSet presAssocID="{2451798E-AB55-4BF7-9870-BF7BCD338A84}" presName="spaceRect" presStyleCnt="0"/>
      <dgm:spPr/>
    </dgm:pt>
    <dgm:pt modelId="{938CB969-BC6F-4A20-888B-EAE79628FC14}" type="pres">
      <dgm:prSet presAssocID="{2451798E-AB55-4BF7-9870-BF7BCD338A84}" presName="textRect" presStyleLbl="revTx" presStyleIdx="2" presStyleCnt="5">
        <dgm:presLayoutVars>
          <dgm:chMax val="1"/>
          <dgm:chPref val="1"/>
        </dgm:presLayoutVars>
      </dgm:prSet>
      <dgm:spPr/>
    </dgm:pt>
    <dgm:pt modelId="{781749D7-5625-4D4B-8F8F-D0E53DC306C8}" type="pres">
      <dgm:prSet presAssocID="{3A90DB30-3120-4A87-B12E-7909E9E357F7}" presName="sibTrans" presStyleLbl="sibTrans2D1" presStyleIdx="0" presStyleCnt="0"/>
      <dgm:spPr/>
    </dgm:pt>
    <dgm:pt modelId="{1DEFCB99-4D49-4D67-B2E2-24CC16A4F826}" type="pres">
      <dgm:prSet presAssocID="{E248C820-51C1-428F-B933-5F523BDB205D}" presName="compNode" presStyleCnt="0"/>
      <dgm:spPr/>
    </dgm:pt>
    <dgm:pt modelId="{5170663C-E153-4FAD-B8E1-26C2A6EFF9D7}" type="pres">
      <dgm:prSet presAssocID="{E248C820-51C1-428F-B933-5F523BDB205D}" presName="iconBgRect" presStyleLbl="bgShp" presStyleIdx="3" presStyleCnt="5"/>
      <dgm:spPr/>
    </dgm:pt>
    <dgm:pt modelId="{9004B836-880B-492A-B601-9C9FF09D6256}" type="pres">
      <dgm:prSet presAssocID="{E248C820-51C1-428F-B933-5F523BDB205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ireless"/>
        </a:ext>
      </dgm:extLst>
    </dgm:pt>
    <dgm:pt modelId="{16B224DA-FC63-44E1-8BA9-96F5BAE3B005}" type="pres">
      <dgm:prSet presAssocID="{E248C820-51C1-428F-B933-5F523BDB205D}" presName="spaceRect" presStyleCnt="0"/>
      <dgm:spPr/>
    </dgm:pt>
    <dgm:pt modelId="{E7845DD3-2B0B-4E81-96AA-8FB54916AEEE}" type="pres">
      <dgm:prSet presAssocID="{E248C820-51C1-428F-B933-5F523BDB205D}" presName="textRect" presStyleLbl="revTx" presStyleIdx="3" presStyleCnt="5">
        <dgm:presLayoutVars>
          <dgm:chMax val="1"/>
          <dgm:chPref val="1"/>
        </dgm:presLayoutVars>
      </dgm:prSet>
      <dgm:spPr/>
    </dgm:pt>
    <dgm:pt modelId="{C6C85511-4043-455B-BD80-978DFECDE5D8}" type="pres">
      <dgm:prSet presAssocID="{CDD059E2-F993-4941-9991-178C555D0DEA}" presName="sibTrans" presStyleLbl="sibTrans2D1" presStyleIdx="0" presStyleCnt="0"/>
      <dgm:spPr/>
    </dgm:pt>
    <dgm:pt modelId="{94AA121D-B7D1-4B18-B390-218EB0F947FF}" type="pres">
      <dgm:prSet presAssocID="{1A28AE95-F6B4-4D0C-BD9B-1704E1588B69}" presName="compNode" presStyleCnt="0"/>
      <dgm:spPr/>
    </dgm:pt>
    <dgm:pt modelId="{15CD2CC9-429F-4D93-99E6-60400A4371A9}" type="pres">
      <dgm:prSet presAssocID="{1A28AE95-F6B4-4D0C-BD9B-1704E1588B69}" presName="iconBgRect" presStyleLbl="bgShp" presStyleIdx="4" presStyleCnt="5"/>
      <dgm:spPr/>
    </dgm:pt>
    <dgm:pt modelId="{DBA08A86-E3DE-4938-988E-5C55084C1B85}" type="pres">
      <dgm:prSet presAssocID="{1A28AE95-F6B4-4D0C-BD9B-1704E1588B69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C6291A88-891E-479D-AA0E-326B0C4FD501}" type="pres">
      <dgm:prSet presAssocID="{1A28AE95-F6B4-4D0C-BD9B-1704E1588B69}" presName="spaceRect" presStyleCnt="0"/>
      <dgm:spPr/>
    </dgm:pt>
    <dgm:pt modelId="{F64C92F0-39A5-4AEF-B8B2-7566A7E37A53}" type="pres">
      <dgm:prSet presAssocID="{1A28AE95-F6B4-4D0C-BD9B-1704E1588B69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BF1D503-FF2B-4144-9618-888C71CA49A5}" type="presOf" srcId="{8B0B2437-77EE-4ED0-9BDF-FA80611980CF}" destId="{095342A0-7D6D-4793-83A5-58C5587E2D02}" srcOrd="0" destOrd="0" presId="urn:microsoft.com/office/officeart/2018/2/layout/IconCircleList"/>
    <dgm:cxn modelId="{2BAF4F4A-F7F5-4621-9663-B5C943714E4B}" srcId="{A3E7D2C1-763A-4756-A21E-06F4348867A1}" destId="{1A28AE95-F6B4-4D0C-BD9B-1704E1588B69}" srcOrd="4" destOrd="0" parTransId="{57957589-D6EB-44A9-BDB2-2F0A0D93D913}" sibTransId="{BBDFA6E6-52B0-4478-B0C2-CEB292B2747E}"/>
    <dgm:cxn modelId="{1668F950-347C-4A8B-A259-8BF5F74D691F}" type="presOf" srcId="{A3E7D2C1-763A-4756-A21E-06F4348867A1}" destId="{386CC9BA-77BF-46AC-BEC3-D025FE262997}" srcOrd="0" destOrd="0" presId="urn:microsoft.com/office/officeart/2018/2/layout/IconCircleList"/>
    <dgm:cxn modelId="{1FFCDF57-6329-46F2-94B7-B076833F2F37}" type="presOf" srcId="{2451798E-AB55-4BF7-9870-BF7BCD338A84}" destId="{938CB969-BC6F-4A20-888B-EAE79628FC14}" srcOrd="0" destOrd="0" presId="urn:microsoft.com/office/officeart/2018/2/layout/IconCircleList"/>
    <dgm:cxn modelId="{7C75BC58-DF9D-400E-874A-85AEB0C028A4}" srcId="{A3E7D2C1-763A-4756-A21E-06F4348867A1}" destId="{2451798E-AB55-4BF7-9870-BF7BCD338A84}" srcOrd="2" destOrd="0" parTransId="{14101DFE-7D38-4D55-A20E-C7F85C3078FC}" sibTransId="{3A90DB30-3120-4A87-B12E-7909E9E357F7}"/>
    <dgm:cxn modelId="{9B10FA7F-7237-498A-AC2E-C6CF2ECCC0B6}" srcId="{A3E7D2C1-763A-4756-A21E-06F4348867A1}" destId="{1A40F585-B43E-44A5-8CB8-7ED1BEC80DEE}" srcOrd="0" destOrd="0" parTransId="{D5E14551-3D7B-4E15-A8B7-1B39514241D2}" sibTransId="{095F97C6-FC75-47C3-A020-98993B2A7D8B}"/>
    <dgm:cxn modelId="{7E1E1584-1BD4-43E3-8DBA-880E301BF490}" type="presOf" srcId="{3A90DB30-3120-4A87-B12E-7909E9E357F7}" destId="{781749D7-5625-4D4B-8F8F-D0E53DC306C8}" srcOrd="0" destOrd="0" presId="urn:microsoft.com/office/officeart/2018/2/layout/IconCircleList"/>
    <dgm:cxn modelId="{4428D794-E2A8-4ED9-A90E-C981EB260138}" type="presOf" srcId="{095F97C6-FC75-47C3-A020-98993B2A7D8B}" destId="{50AE68EC-1AD4-474F-A772-1DB6A11AD095}" srcOrd="0" destOrd="0" presId="urn:microsoft.com/office/officeart/2018/2/layout/IconCircleList"/>
    <dgm:cxn modelId="{1B1491A2-C205-473D-98C5-9348617F094D}" srcId="{A3E7D2C1-763A-4756-A21E-06F4348867A1}" destId="{E248C820-51C1-428F-B933-5F523BDB205D}" srcOrd="3" destOrd="0" parTransId="{68D7D856-447E-46DB-B4DC-59CED580FAD0}" sibTransId="{CDD059E2-F993-4941-9991-178C555D0DEA}"/>
    <dgm:cxn modelId="{B6CCA4A8-1338-445E-9FA4-F65AF5700F85}" type="presOf" srcId="{1A28AE95-F6B4-4D0C-BD9B-1704E1588B69}" destId="{F64C92F0-39A5-4AEF-B8B2-7566A7E37A53}" srcOrd="0" destOrd="0" presId="urn:microsoft.com/office/officeart/2018/2/layout/IconCircleList"/>
    <dgm:cxn modelId="{61A718B6-64CF-4D52-9FAC-16AEC5A76FAE}" type="presOf" srcId="{1A40F585-B43E-44A5-8CB8-7ED1BEC80DEE}" destId="{52C93A06-9353-484C-8E65-C5E937D2C1B9}" srcOrd="0" destOrd="0" presId="urn:microsoft.com/office/officeart/2018/2/layout/IconCircleList"/>
    <dgm:cxn modelId="{0B5BEDBA-7DE0-4313-9CC2-6BEADF81B9BD}" type="presOf" srcId="{CDD059E2-F993-4941-9991-178C555D0DEA}" destId="{C6C85511-4043-455B-BD80-978DFECDE5D8}" srcOrd="0" destOrd="0" presId="urn:microsoft.com/office/officeart/2018/2/layout/IconCircleList"/>
    <dgm:cxn modelId="{35A0BBBE-391F-4314-A90A-4817797BD701}" srcId="{A3E7D2C1-763A-4756-A21E-06F4348867A1}" destId="{DB87B953-29CC-4DCC-9417-57584011AB1B}" srcOrd="1" destOrd="0" parTransId="{ACDB3303-A23D-4CE2-81C5-3EB7FF33313D}" sibTransId="{8B0B2437-77EE-4ED0-9BDF-FA80611980CF}"/>
    <dgm:cxn modelId="{BDBD47EE-B7EC-44EA-B674-CC0713F65F00}" type="presOf" srcId="{E248C820-51C1-428F-B933-5F523BDB205D}" destId="{E7845DD3-2B0B-4E81-96AA-8FB54916AEEE}" srcOrd="0" destOrd="0" presId="urn:microsoft.com/office/officeart/2018/2/layout/IconCircleList"/>
    <dgm:cxn modelId="{7111E9FA-429E-46A8-8121-04B37C653D74}" type="presOf" srcId="{DB87B953-29CC-4DCC-9417-57584011AB1B}" destId="{9A75190A-04CF-45B1-A2DB-BB5341CE94A0}" srcOrd="0" destOrd="0" presId="urn:microsoft.com/office/officeart/2018/2/layout/IconCircleList"/>
    <dgm:cxn modelId="{4DBB9E71-1A33-46F1-8DAE-83219206467A}" type="presParOf" srcId="{386CC9BA-77BF-46AC-BEC3-D025FE262997}" destId="{88129DAE-84B1-4234-AC03-3506D2A37913}" srcOrd="0" destOrd="0" presId="urn:microsoft.com/office/officeart/2018/2/layout/IconCircleList"/>
    <dgm:cxn modelId="{8770CF3F-8B11-4F66-B19F-643334D5EBCE}" type="presParOf" srcId="{88129DAE-84B1-4234-AC03-3506D2A37913}" destId="{F695571E-BA39-4019-9427-BE4B1A1308E2}" srcOrd="0" destOrd="0" presId="urn:microsoft.com/office/officeart/2018/2/layout/IconCircleList"/>
    <dgm:cxn modelId="{F3DA5CAB-7211-4ED9-9D9F-54D95E675AD2}" type="presParOf" srcId="{F695571E-BA39-4019-9427-BE4B1A1308E2}" destId="{D8AC745F-869F-441D-9412-D3EDCD3943FC}" srcOrd="0" destOrd="0" presId="urn:microsoft.com/office/officeart/2018/2/layout/IconCircleList"/>
    <dgm:cxn modelId="{4E5526A7-E55A-4C2C-9E69-1F7F11F5903A}" type="presParOf" srcId="{F695571E-BA39-4019-9427-BE4B1A1308E2}" destId="{10EBB310-6EDD-46B0-ABE1-352D1899FC64}" srcOrd="1" destOrd="0" presId="urn:microsoft.com/office/officeart/2018/2/layout/IconCircleList"/>
    <dgm:cxn modelId="{AF587916-D424-4A0F-A46C-5184FB99464E}" type="presParOf" srcId="{F695571E-BA39-4019-9427-BE4B1A1308E2}" destId="{CE5D6021-F076-4726-8422-F7E6CB551816}" srcOrd="2" destOrd="0" presId="urn:microsoft.com/office/officeart/2018/2/layout/IconCircleList"/>
    <dgm:cxn modelId="{EF36DF0D-442D-43F1-88E9-190E9ACDFC81}" type="presParOf" srcId="{F695571E-BA39-4019-9427-BE4B1A1308E2}" destId="{52C93A06-9353-484C-8E65-C5E937D2C1B9}" srcOrd="3" destOrd="0" presId="urn:microsoft.com/office/officeart/2018/2/layout/IconCircleList"/>
    <dgm:cxn modelId="{C7CDFF45-C515-4605-B846-37AC57F61ED6}" type="presParOf" srcId="{88129DAE-84B1-4234-AC03-3506D2A37913}" destId="{50AE68EC-1AD4-474F-A772-1DB6A11AD095}" srcOrd="1" destOrd="0" presId="urn:microsoft.com/office/officeart/2018/2/layout/IconCircleList"/>
    <dgm:cxn modelId="{B5647F48-3FE9-4155-A4A4-AD438DCF9B90}" type="presParOf" srcId="{88129DAE-84B1-4234-AC03-3506D2A37913}" destId="{8DB48611-E8BB-49D3-9783-3F61817A2CFC}" srcOrd="2" destOrd="0" presId="urn:microsoft.com/office/officeart/2018/2/layout/IconCircleList"/>
    <dgm:cxn modelId="{8645A891-0D6D-4A09-9B30-C95B1D85AC86}" type="presParOf" srcId="{8DB48611-E8BB-49D3-9783-3F61817A2CFC}" destId="{33515217-C45A-451A-A5D9-B30B0A1F4F37}" srcOrd="0" destOrd="0" presId="urn:microsoft.com/office/officeart/2018/2/layout/IconCircleList"/>
    <dgm:cxn modelId="{C901565E-0D45-4F63-89F3-173B8AB5653C}" type="presParOf" srcId="{8DB48611-E8BB-49D3-9783-3F61817A2CFC}" destId="{F51D7739-3894-4DF5-9193-CA68342124B6}" srcOrd="1" destOrd="0" presId="urn:microsoft.com/office/officeart/2018/2/layout/IconCircleList"/>
    <dgm:cxn modelId="{E93DE91C-0290-4C4D-B708-78E41CEC2404}" type="presParOf" srcId="{8DB48611-E8BB-49D3-9783-3F61817A2CFC}" destId="{EE6AF74B-4706-4439-B64F-32CDAF3EFB0A}" srcOrd="2" destOrd="0" presId="urn:microsoft.com/office/officeart/2018/2/layout/IconCircleList"/>
    <dgm:cxn modelId="{087515BB-4846-4F4A-9FA7-06B45CA971EA}" type="presParOf" srcId="{8DB48611-E8BB-49D3-9783-3F61817A2CFC}" destId="{9A75190A-04CF-45B1-A2DB-BB5341CE94A0}" srcOrd="3" destOrd="0" presId="urn:microsoft.com/office/officeart/2018/2/layout/IconCircleList"/>
    <dgm:cxn modelId="{47F48158-B2E1-48D4-9A6D-5AF8E9AF1611}" type="presParOf" srcId="{88129DAE-84B1-4234-AC03-3506D2A37913}" destId="{095342A0-7D6D-4793-83A5-58C5587E2D02}" srcOrd="3" destOrd="0" presId="urn:microsoft.com/office/officeart/2018/2/layout/IconCircleList"/>
    <dgm:cxn modelId="{EDDB83E6-19CC-4790-82F0-932A299FC6D4}" type="presParOf" srcId="{88129DAE-84B1-4234-AC03-3506D2A37913}" destId="{16C04C84-48C6-4361-9FF6-01F6F590D616}" srcOrd="4" destOrd="0" presId="urn:microsoft.com/office/officeart/2018/2/layout/IconCircleList"/>
    <dgm:cxn modelId="{B0F24FC3-89ED-4230-A95F-0AB6FA4B57BF}" type="presParOf" srcId="{16C04C84-48C6-4361-9FF6-01F6F590D616}" destId="{840F5BA2-E364-4574-9633-31DF4BE5EE7B}" srcOrd="0" destOrd="0" presId="urn:microsoft.com/office/officeart/2018/2/layout/IconCircleList"/>
    <dgm:cxn modelId="{7B63A349-F04B-4475-B07F-5C4728AC6A67}" type="presParOf" srcId="{16C04C84-48C6-4361-9FF6-01F6F590D616}" destId="{5FAC644B-537A-4F00-AEDB-7654151004C6}" srcOrd="1" destOrd="0" presId="urn:microsoft.com/office/officeart/2018/2/layout/IconCircleList"/>
    <dgm:cxn modelId="{7925A94F-F977-4A52-9E12-CE7A88E50A43}" type="presParOf" srcId="{16C04C84-48C6-4361-9FF6-01F6F590D616}" destId="{5FF73F9B-CA33-42F4-B435-7EE70A7822EE}" srcOrd="2" destOrd="0" presId="urn:microsoft.com/office/officeart/2018/2/layout/IconCircleList"/>
    <dgm:cxn modelId="{6B2E5D4B-DFDC-4C81-9EE9-4DD45EDD434B}" type="presParOf" srcId="{16C04C84-48C6-4361-9FF6-01F6F590D616}" destId="{938CB969-BC6F-4A20-888B-EAE79628FC14}" srcOrd="3" destOrd="0" presId="urn:microsoft.com/office/officeart/2018/2/layout/IconCircleList"/>
    <dgm:cxn modelId="{6C092786-43C5-49F5-9AC7-1AC81009C291}" type="presParOf" srcId="{88129DAE-84B1-4234-AC03-3506D2A37913}" destId="{781749D7-5625-4D4B-8F8F-D0E53DC306C8}" srcOrd="5" destOrd="0" presId="urn:microsoft.com/office/officeart/2018/2/layout/IconCircleList"/>
    <dgm:cxn modelId="{17DA3F88-D1EC-4417-84C5-6AA9A59AD463}" type="presParOf" srcId="{88129DAE-84B1-4234-AC03-3506D2A37913}" destId="{1DEFCB99-4D49-4D67-B2E2-24CC16A4F826}" srcOrd="6" destOrd="0" presId="urn:microsoft.com/office/officeart/2018/2/layout/IconCircleList"/>
    <dgm:cxn modelId="{05678E43-0A7F-41A1-A4B4-451F84D1A309}" type="presParOf" srcId="{1DEFCB99-4D49-4D67-B2E2-24CC16A4F826}" destId="{5170663C-E153-4FAD-B8E1-26C2A6EFF9D7}" srcOrd="0" destOrd="0" presId="urn:microsoft.com/office/officeart/2018/2/layout/IconCircleList"/>
    <dgm:cxn modelId="{E6D260D5-CAF2-4778-993C-496324400909}" type="presParOf" srcId="{1DEFCB99-4D49-4D67-B2E2-24CC16A4F826}" destId="{9004B836-880B-492A-B601-9C9FF09D6256}" srcOrd="1" destOrd="0" presId="urn:microsoft.com/office/officeart/2018/2/layout/IconCircleList"/>
    <dgm:cxn modelId="{3D9484E7-D96A-4CD2-BC38-A22452EA8100}" type="presParOf" srcId="{1DEFCB99-4D49-4D67-B2E2-24CC16A4F826}" destId="{16B224DA-FC63-44E1-8BA9-96F5BAE3B005}" srcOrd="2" destOrd="0" presId="urn:microsoft.com/office/officeart/2018/2/layout/IconCircleList"/>
    <dgm:cxn modelId="{0E33B8A1-8F4A-4311-89A2-360386ADBA64}" type="presParOf" srcId="{1DEFCB99-4D49-4D67-B2E2-24CC16A4F826}" destId="{E7845DD3-2B0B-4E81-96AA-8FB54916AEEE}" srcOrd="3" destOrd="0" presId="urn:microsoft.com/office/officeart/2018/2/layout/IconCircleList"/>
    <dgm:cxn modelId="{1589B64F-C871-436C-95A7-6A78F3D215E7}" type="presParOf" srcId="{88129DAE-84B1-4234-AC03-3506D2A37913}" destId="{C6C85511-4043-455B-BD80-978DFECDE5D8}" srcOrd="7" destOrd="0" presId="urn:microsoft.com/office/officeart/2018/2/layout/IconCircleList"/>
    <dgm:cxn modelId="{87D54C69-BA25-44C0-B741-272AB086A060}" type="presParOf" srcId="{88129DAE-84B1-4234-AC03-3506D2A37913}" destId="{94AA121D-B7D1-4B18-B390-218EB0F947FF}" srcOrd="8" destOrd="0" presId="urn:microsoft.com/office/officeart/2018/2/layout/IconCircleList"/>
    <dgm:cxn modelId="{851BDBD1-E9B9-4BC5-A9EA-D20D0F06B26B}" type="presParOf" srcId="{94AA121D-B7D1-4B18-B390-218EB0F947FF}" destId="{15CD2CC9-429F-4D93-99E6-60400A4371A9}" srcOrd="0" destOrd="0" presId="urn:microsoft.com/office/officeart/2018/2/layout/IconCircleList"/>
    <dgm:cxn modelId="{906FE7E8-3EF0-43E5-8B3D-9C9657EDAC51}" type="presParOf" srcId="{94AA121D-B7D1-4B18-B390-218EB0F947FF}" destId="{DBA08A86-E3DE-4938-988E-5C55084C1B85}" srcOrd="1" destOrd="0" presId="urn:microsoft.com/office/officeart/2018/2/layout/IconCircleList"/>
    <dgm:cxn modelId="{C0420DE1-AD59-485B-BE79-3DBDE9A30ACE}" type="presParOf" srcId="{94AA121D-B7D1-4B18-B390-218EB0F947FF}" destId="{C6291A88-891E-479D-AA0E-326B0C4FD501}" srcOrd="2" destOrd="0" presId="urn:microsoft.com/office/officeart/2018/2/layout/IconCircleList"/>
    <dgm:cxn modelId="{2755194E-0C30-4992-BB41-898BB6EE22AF}" type="presParOf" srcId="{94AA121D-B7D1-4B18-B390-218EB0F947FF}" destId="{F64C92F0-39A5-4AEF-B8B2-7566A7E37A5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4F4190B-BA8A-4EA0-918C-00712EBF4ADD}" type="doc">
      <dgm:prSet loTypeId="urn:microsoft.com/office/officeart/2018/2/layout/IconVerticalSolidList" loCatId="icon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2DCC7FB-A6E4-4998-8034-7129E0AA8CD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Its seen as a key skill expected by employers</a:t>
          </a:r>
        </a:p>
      </dgm:t>
    </dgm:pt>
    <dgm:pt modelId="{A1CAB0EA-62A9-4A87-84AF-D5B20937D921}" type="parTrans" cxnId="{EE21689E-325A-456D-9EB2-0E9112ED3507}">
      <dgm:prSet/>
      <dgm:spPr/>
      <dgm:t>
        <a:bodyPr/>
        <a:lstStyle/>
        <a:p>
          <a:endParaRPr lang="en-US"/>
        </a:p>
      </dgm:t>
    </dgm:pt>
    <dgm:pt modelId="{74BD47C6-5F5C-4ABF-9A72-50CBA7907C48}" type="sibTrans" cxnId="{EE21689E-325A-456D-9EB2-0E9112ED3507}">
      <dgm:prSet/>
      <dgm:spPr/>
      <dgm:t>
        <a:bodyPr/>
        <a:lstStyle/>
        <a:p>
          <a:endParaRPr lang="en-US"/>
        </a:p>
      </dgm:t>
    </dgm:pt>
    <dgm:pt modelId="{1A9E8F55-410F-4E1E-8F35-9B4645291BA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It supports teamwork and multidisciplinary working</a:t>
          </a:r>
        </a:p>
      </dgm:t>
    </dgm:pt>
    <dgm:pt modelId="{9632906F-0FF2-442F-9CEA-D78B73A83E4C}" type="parTrans" cxnId="{6039C989-417F-4AC7-A413-98920A9AB855}">
      <dgm:prSet/>
      <dgm:spPr/>
      <dgm:t>
        <a:bodyPr/>
        <a:lstStyle/>
        <a:p>
          <a:endParaRPr lang="en-US"/>
        </a:p>
      </dgm:t>
    </dgm:pt>
    <dgm:pt modelId="{5746F698-26D5-4808-B2AA-5A3FC565AF33}" type="sibTrans" cxnId="{6039C989-417F-4AC7-A413-98920A9AB855}">
      <dgm:prSet/>
      <dgm:spPr/>
      <dgm:t>
        <a:bodyPr/>
        <a:lstStyle/>
        <a:p>
          <a:endParaRPr lang="en-US"/>
        </a:p>
      </dgm:t>
    </dgm:pt>
    <dgm:pt modelId="{E60407BE-2F1D-480F-9237-E586F02A8A5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Demonstrates professionalism and responsibility</a:t>
          </a:r>
        </a:p>
      </dgm:t>
    </dgm:pt>
    <dgm:pt modelId="{5C102776-B8B6-4ACD-A1AB-DF06AA78EDA5}" type="parTrans" cxnId="{E8A86AAB-AAFD-4344-9C59-AE4D9DCF2BE6}">
      <dgm:prSet/>
      <dgm:spPr/>
      <dgm:t>
        <a:bodyPr/>
        <a:lstStyle/>
        <a:p>
          <a:endParaRPr lang="en-US"/>
        </a:p>
      </dgm:t>
    </dgm:pt>
    <dgm:pt modelId="{28552D7A-0BE9-47AF-8784-61DCBD338F67}" type="sibTrans" cxnId="{E8A86AAB-AAFD-4344-9C59-AE4D9DCF2BE6}">
      <dgm:prSet/>
      <dgm:spPr/>
      <dgm:t>
        <a:bodyPr/>
        <a:lstStyle/>
        <a:p>
          <a:endParaRPr lang="en-US"/>
        </a:p>
      </dgm:t>
    </dgm:pt>
    <dgm:pt modelId="{B9BA51CE-A9DA-42D5-9A26-77862764CD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Improves patient outcomes</a:t>
          </a:r>
        </a:p>
      </dgm:t>
    </dgm:pt>
    <dgm:pt modelId="{97891CE4-4A1E-41A4-8890-C71C20497A7A}" type="parTrans" cxnId="{0FA75426-4FA4-4BFA-9209-7CFBC974A4C4}">
      <dgm:prSet/>
      <dgm:spPr/>
      <dgm:t>
        <a:bodyPr/>
        <a:lstStyle/>
        <a:p>
          <a:endParaRPr lang="en-US"/>
        </a:p>
      </dgm:t>
    </dgm:pt>
    <dgm:pt modelId="{F64944F8-7445-4137-85A3-8E622A85F1AD}" type="sibTrans" cxnId="{0FA75426-4FA4-4BFA-9209-7CFBC974A4C4}">
      <dgm:prSet/>
      <dgm:spPr/>
      <dgm:t>
        <a:bodyPr/>
        <a:lstStyle/>
        <a:p>
          <a:endParaRPr lang="en-US"/>
        </a:p>
      </dgm:t>
    </dgm:pt>
    <dgm:pt modelId="{C2DB9C92-44B1-4F1F-92FC-088C4F5461E2}" type="pres">
      <dgm:prSet presAssocID="{64F4190B-BA8A-4EA0-918C-00712EBF4ADD}" presName="root" presStyleCnt="0">
        <dgm:presLayoutVars>
          <dgm:dir/>
          <dgm:resizeHandles val="exact"/>
        </dgm:presLayoutVars>
      </dgm:prSet>
      <dgm:spPr/>
    </dgm:pt>
    <dgm:pt modelId="{CBB534C9-A059-44BE-9C06-8BED2FA26556}" type="pres">
      <dgm:prSet presAssocID="{92DCC7FB-A6E4-4998-8034-7129E0AA8CD6}" presName="compNode" presStyleCnt="0"/>
      <dgm:spPr/>
    </dgm:pt>
    <dgm:pt modelId="{A87B5A6F-C2A6-4E5B-A6F2-971254343236}" type="pres">
      <dgm:prSet presAssocID="{92DCC7FB-A6E4-4998-8034-7129E0AA8CD6}" presName="bgRect" presStyleLbl="bgShp" presStyleIdx="0" presStyleCnt="4"/>
      <dgm:spPr/>
    </dgm:pt>
    <dgm:pt modelId="{930644E5-0FEA-4EEB-B207-5B82A72F80BF}" type="pres">
      <dgm:prSet presAssocID="{92DCC7FB-A6E4-4998-8034-7129E0AA8CD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747B37D-E3AB-48E2-9566-49E2C95B54B8}" type="pres">
      <dgm:prSet presAssocID="{92DCC7FB-A6E4-4998-8034-7129E0AA8CD6}" presName="spaceRect" presStyleCnt="0"/>
      <dgm:spPr/>
    </dgm:pt>
    <dgm:pt modelId="{F4FE170F-8EC6-47FE-8AE2-0FA882656428}" type="pres">
      <dgm:prSet presAssocID="{92DCC7FB-A6E4-4998-8034-7129E0AA8CD6}" presName="parTx" presStyleLbl="revTx" presStyleIdx="0" presStyleCnt="4">
        <dgm:presLayoutVars>
          <dgm:chMax val="0"/>
          <dgm:chPref val="0"/>
        </dgm:presLayoutVars>
      </dgm:prSet>
      <dgm:spPr/>
    </dgm:pt>
    <dgm:pt modelId="{BD9A22A3-6953-4812-AACF-A4526F7A9D79}" type="pres">
      <dgm:prSet presAssocID="{74BD47C6-5F5C-4ABF-9A72-50CBA7907C48}" presName="sibTrans" presStyleCnt="0"/>
      <dgm:spPr/>
    </dgm:pt>
    <dgm:pt modelId="{AD350110-D47E-48D0-AF62-F67C85A5E2A2}" type="pres">
      <dgm:prSet presAssocID="{1A9E8F55-410F-4E1E-8F35-9B4645291BA3}" presName="compNode" presStyleCnt="0"/>
      <dgm:spPr/>
    </dgm:pt>
    <dgm:pt modelId="{02D5D2FB-E60C-4F50-8280-F258A16DE473}" type="pres">
      <dgm:prSet presAssocID="{1A9E8F55-410F-4E1E-8F35-9B4645291BA3}" presName="bgRect" presStyleLbl="bgShp" presStyleIdx="1" presStyleCnt="4"/>
      <dgm:spPr/>
    </dgm:pt>
    <dgm:pt modelId="{16EAD52F-0416-4940-A432-B4528269B803}" type="pres">
      <dgm:prSet presAssocID="{1A9E8F55-410F-4E1E-8F35-9B4645291BA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BA70505-CFE4-4786-A202-7FB7D72DCD04}" type="pres">
      <dgm:prSet presAssocID="{1A9E8F55-410F-4E1E-8F35-9B4645291BA3}" presName="spaceRect" presStyleCnt="0"/>
      <dgm:spPr/>
    </dgm:pt>
    <dgm:pt modelId="{2B4BFA49-5FB0-405B-9D0D-2E443763B890}" type="pres">
      <dgm:prSet presAssocID="{1A9E8F55-410F-4E1E-8F35-9B4645291BA3}" presName="parTx" presStyleLbl="revTx" presStyleIdx="1" presStyleCnt="4">
        <dgm:presLayoutVars>
          <dgm:chMax val="0"/>
          <dgm:chPref val="0"/>
        </dgm:presLayoutVars>
      </dgm:prSet>
      <dgm:spPr/>
    </dgm:pt>
    <dgm:pt modelId="{C4152AD4-7261-4813-BD7D-0930FCF83100}" type="pres">
      <dgm:prSet presAssocID="{5746F698-26D5-4808-B2AA-5A3FC565AF33}" presName="sibTrans" presStyleCnt="0"/>
      <dgm:spPr/>
    </dgm:pt>
    <dgm:pt modelId="{DB136710-CAD2-46E4-B29F-ABDCE28F614F}" type="pres">
      <dgm:prSet presAssocID="{E60407BE-2F1D-480F-9237-E586F02A8A52}" presName="compNode" presStyleCnt="0"/>
      <dgm:spPr/>
    </dgm:pt>
    <dgm:pt modelId="{9B511DC2-008F-48F1-967E-6E73D18A8FB2}" type="pres">
      <dgm:prSet presAssocID="{E60407BE-2F1D-480F-9237-E586F02A8A52}" presName="bgRect" presStyleLbl="bgShp" presStyleIdx="2" presStyleCnt="4"/>
      <dgm:spPr/>
    </dgm:pt>
    <dgm:pt modelId="{5D5044EA-F153-4EBC-9074-FB094F2F09A2}" type="pres">
      <dgm:prSet presAssocID="{E60407BE-2F1D-480F-9237-E586F02A8A5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5C3C6108-C16B-4CCD-8317-A84E8B1A4F4B}" type="pres">
      <dgm:prSet presAssocID="{E60407BE-2F1D-480F-9237-E586F02A8A52}" presName="spaceRect" presStyleCnt="0"/>
      <dgm:spPr/>
    </dgm:pt>
    <dgm:pt modelId="{2B5F97D8-6002-41BF-A3FB-946CF946A3BB}" type="pres">
      <dgm:prSet presAssocID="{E60407BE-2F1D-480F-9237-E586F02A8A52}" presName="parTx" presStyleLbl="revTx" presStyleIdx="2" presStyleCnt="4">
        <dgm:presLayoutVars>
          <dgm:chMax val="0"/>
          <dgm:chPref val="0"/>
        </dgm:presLayoutVars>
      </dgm:prSet>
      <dgm:spPr/>
    </dgm:pt>
    <dgm:pt modelId="{8D16C4F7-C2AF-434E-B134-180411467ED1}" type="pres">
      <dgm:prSet presAssocID="{28552D7A-0BE9-47AF-8784-61DCBD338F67}" presName="sibTrans" presStyleCnt="0"/>
      <dgm:spPr/>
    </dgm:pt>
    <dgm:pt modelId="{935448E4-1F04-4746-AF29-0A0F9A5AD8E2}" type="pres">
      <dgm:prSet presAssocID="{B9BA51CE-A9DA-42D5-9A26-77862764CDC6}" presName="compNode" presStyleCnt="0"/>
      <dgm:spPr/>
    </dgm:pt>
    <dgm:pt modelId="{F17A9D77-617F-434B-BC7B-B154A5CCC175}" type="pres">
      <dgm:prSet presAssocID="{B9BA51CE-A9DA-42D5-9A26-77862764CDC6}" presName="bgRect" presStyleLbl="bgShp" presStyleIdx="3" presStyleCnt="4"/>
      <dgm:spPr/>
    </dgm:pt>
    <dgm:pt modelId="{F4E7751C-4B96-4472-8D27-4E4DD89EB560}" type="pres">
      <dgm:prSet presAssocID="{B9BA51CE-A9DA-42D5-9A26-77862764CDC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67CB3FC7-7CA8-4A1C-8FEE-08D120F5F2A4}" type="pres">
      <dgm:prSet presAssocID="{B9BA51CE-A9DA-42D5-9A26-77862764CDC6}" presName="spaceRect" presStyleCnt="0"/>
      <dgm:spPr/>
    </dgm:pt>
    <dgm:pt modelId="{AD49F4C7-532B-4143-9922-6B84D617EBC7}" type="pres">
      <dgm:prSet presAssocID="{B9BA51CE-A9DA-42D5-9A26-77862764CDC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7AD001A-DEB2-4DB8-B390-16C9F23F62BA}" type="presOf" srcId="{92DCC7FB-A6E4-4998-8034-7129E0AA8CD6}" destId="{F4FE170F-8EC6-47FE-8AE2-0FA882656428}" srcOrd="0" destOrd="0" presId="urn:microsoft.com/office/officeart/2018/2/layout/IconVerticalSolidList"/>
    <dgm:cxn modelId="{0FA75426-4FA4-4BFA-9209-7CFBC974A4C4}" srcId="{64F4190B-BA8A-4EA0-918C-00712EBF4ADD}" destId="{B9BA51CE-A9DA-42D5-9A26-77862764CDC6}" srcOrd="3" destOrd="0" parTransId="{97891CE4-4A1E-41A4-8890-C71C20497A7A}" sibTransId="{F64944F8-7445-4137-85A3-8E622A85F1AD}"/>
    <dgm:cxn modelId="{066FB04D-EF27-413A-924C-C981C51CEB4F}" type="presOf" srcId="{64F4190B-BA8A-4EA0-918C-00712EBF4ADD}" destId="{C2DB9C92-44B1-4F1F-92FC-088C4F5461E2}" srcOrd="0" destOrd="0" presId="urn:microsoft.com/office/officeart/2018/2/layout/IconVerticalSolidList"/>
    <dgm:cxn modelId="{6039C989-417F-4AC7-A413-98920A9AB855}" srcId="{64F4190B-BA8A-4EA0-918C-00712EBF4ADD}" destId="{1A9E8F55-410F-4E1E-8F35-9B4645291BA3}" srcOrd="1" destOrd="0" parTransId="{9632906F-0FF2-442F-9CEA-D78B73A83E4C}" sibTransId="{5746F698-26D5-4808-B2AA-5A3FC565AF33}"/>
    <dgm:cxn modelId="{72D2FF92-7DA3-4BC8-972E-0132B368C83F}" type="presOf" srcId="{E60407BE-2F1D-480F-9237-E586F02A8A52}" destId="{2B5F97D8-6002-41BF-A3FB-946CF946A3BB}" srcOrd="0" destOrd="0" presId="urn:microsoft.com/office/officeart/2018/2/layout/IconVerticalSolidList"/>
    <dgm:cxn modelId="{EE21689E-325A-456D-9EB2-0E9112ED3507}" srcId="{64F4190B-BA8A-4EA0-918C-00712EBF4ADD}" destId="{92DCC7FB-A6E4-4998-8034-7129E0AA8CD6}" srcOrd="0" destOrd="0" parTransId="{A1CAB0EA-62A9-4A87-84AF-D5B20937D921}" sibTransId="{74BD47C6-5F5C-4ABF-9A72-50CBA7907C48}"/>
    <dgm:cxn modelId="{E8A86AAB-AAFD-4344-9C59-AE4D9DCF2BE6}" srcId="{64F4190B-BA8A-4EA0-918C-00712EBF4ADD}" destId="{E60407BE-2F1D-480F-9237-E586F02A8A52}" srcOrd="2" destOrd="0" parTransId="{5C102776-B8B6-4ACD-A1AB-DF06AA78EDA5}" sibTransId="{28552D7A-0BE9-47AF-8784-61DCBD338F67}"/>
    <dgm:cxn modelId="{91B655BF-C627-447D-BCC2-5DED36EEC120}" type="presOf" srcId="{1A9E8F55-410F-4E1E-8F35-9B4645291BA3}" destId="{2B4BFA49-5FB0-405B-9D0D-2E443763B890}" srcOrd="0" destOrd="0" presId="urn:microsoft.com/office/officeart/2018/2/layout/IconVerticalSolidList"/>
    <dgm:cxn modelId="{F39BCAD5-8ED5-498F-8F33-F93DFE6AF07E}" type="presOf" srcId="{B9BA51CE-A9DA-42D5-9A26-77862764CDC6}" destId="{AD49F4C7-532B-4143-9922-6B84D617EBC7}" srcOrd="0" destOrd="0" presId="urn:microsoft.com/office/officeart/2018/2/layout/IconVerticalSolidList"/>
    <dgm:cxn modelId="{BBD9B0F2-A27B-4409-9D4E-935BDC1E6D0C}" type="presParOf" srcId="{C2DB9C92-44B1-4F1F-92FC-088C4F5461E2}" destId="{CBB534C9-A059-44BE-9C06-8BED2FA26556}" srcOrd="0" destOrd="0" presId="urn:microsoft.com/office/officeart/2018/2/layout/IconVerticalSolidList"/>
    <dgm:cxn modelId="{E0E7809C-5690-40B0-A192-527500D1037C}" type="presParOf" srcId="{CBB534C9-A059-44BE-9C06-8BED2FA26556}" destId="{A87B5A6F-C2A6-4E5B-A6F2-971254343236}" srcOrd="0" destOrd="0" presId="urn:microsoft.com/office/officeart/2018/2/layout/IconVerticalSolidList"/>
    <dgm:cxn modelId="{76017B53-58CC-47CE-AAFF-1D4C6A2775AE}" type="presParOf" srcId="{CBB534C9-A059-44BE-9C06-8BED2FA26556}" destId="{930644E5-0FEA-4EEB-B207-5B82A72F80BF}" srcOrd="1" destOrd="0" presId="urn:microsoft.com/office/officeart/2018/2/layout/IconVerticalSolidList"/>
    <dgm:cxn modelId="{AAF0610C-4175-40AF-B9B3-61ED04A99CC4}" type="presParOf" srcId="{CBB534C9-A059-44BE-9C06-8BED2FA26556}" destId="{2747B37D-E3AB-48E2-9566-49E2C95B54B8}" srcOrd="2" destOrd="0" presId="urn:microsoft.com/office/officeart/2018/2/layout/IconVerticalSolidList"/>
    <dgm:cxn modelId="{5E79B1A6-E831-482B-A01C-3335D682DE71}" type="presParOf" srcId="{CBB534C9-A059-44BE-9C06-8BED2FA26556}" destId="{F4FE170F-8EC6-47FE-8AE2-0FA882656428}" srcOrd="3" destOrd="0" presId="urn:microsoft.com/office/officeart/2018/2/layout/IconVerticalSolidList"/>
    <dgm:cxn modelId="{0F839ADB-ED9F-4F82-981A-4C7A177A5BD2}" type="presParOf" srcId="{C2DB9C92-44B1-4F1F-92FC-088C4F5461E2}" destId="{BD9A22A3-6953-4812-AACF-A4526F7A9D79}" srcOrd="1" destOrd="0" presId="urn:microsoft.com/office/officeart/2018/2/layout/IconVerticalSolidList"/>
    <dgm:cxn modelId="{56C339B6-70C5-492B-8626-72EB1B5F1809}" type="presParOf" srcId="{C2DB9C92-44B1-4F1F-92FC-088C4F5461E2}" destId="{AD350110-D47E-48D0-AF62-F67C85A5E2A2}" srcOrd="2" destOrd="0" presId="urn:microsoft.com/office/officeart/2018/2/layout/IconVerticalSolidList"/>
    <dgm:cxn modelId="{31245BE9-D883-444C-952D-D756F6856C10}" type="presParOf" srcId="{AD350110-D47E-48D0-AF62-F67C85A5E2A2}" destId="{02D5D2FB-E60C-4F50-8280-F258A16DE473}" srcOrd="0" destOrd="0" presId="urn:microsoft.com/office/officeart/2018/2/layout/IconVerticalSolidList"/>
    <dgm:cxn modelId="{35F46E16-ABD6-4D87-AA3A-8B577D68EC0F}" type="presParOf" srcId="{AD350110-D47E-48D0-AF62-F67C85A5E2A2}" destId="{16EAD52F-0416-4940-A432-B4528269B803}" srcOrd="1" destOrd="0" presId="urn:microsoft.com/office/officeart/2018/2/layout/IconVerticalSolidList"/>
    <dgm:cxn modelId="{3C23EC9A-3BF7-4004-9AEE-16CF547F7CF7}" type="presParOf" srcId="{AD350110-D47E-48D0-AF62-F67C85A5E2A2}" destId="{1BA70505-CFE4-4786-A202-7FB7D72DCD04}" srcOrd="2" destOrd="0" presId="urn:microsoft.com/office/officeart/2018/2/layout/IconVerticalSolidList"/>
    <dgm:cxn modelId="{65499F4A-38A5-4016-BC65-2D248FD5FBC1}" type="presParOf" srcId="{AD350110-D47E-48D0-AF62-F67C85A5E2A2}" destId="{2B4BFA49-5FB0-405B-9D0D-2E443763B890}" srcOrd="3" destOrd="0" presId="urn:microsoft.com/office/officeart/2018/2/layout/IconVerticalSolidList"/>
    <dgm:cxn modelId="{9A4A4B65-514E-4881-B795-D86621BF3189}" type="presParOf" srcId="{C2DB9C92-44B1-4F1F-92FC-088C4F5461E2}" destId="{C4152AD4-7261-4813-BD7D-0930FCF83100}" srcOrd="3" destOrd="0" presId="urn:microsoft.com/office/officeart/2018/2/layout/IconVerticalSolidList"/>
    <dgm:cxn modelId="{78F694B8-C76F-43C2-A8FA-B32F7BF76FDD}" type="presParOf" srcId="{C2DB9C92-44B1-4F1F-92FC-088C4F5461E2}" destId="{DB136710-CAD2-46E4-B29F-ABDCE28F614F}" srcOrd="4" destOrd="0" presId="urn:microsoft.com/office/officeart/2018/2/layout/IconVerticalSolidList"/>
    <dgm:cxn modelId="{8C343849-4173-46B9-A015-3E22C30551C8}" type="presParOf" srcId="{DB136710-CAD2-46E4-B29F-ABDCE28F614F}" destId="{9B511DC2-008F-48F1-967E-6E73D18A8FB2}" srcOrd="0" destOrd="0" presId="urn:microsoft.com/office/officeart/2018/2/layout/IconVerticalSolidList"/>
    <dgm:cxn modelId="{7961964C-1CBD-48DD-9E35-C59391A5900A}" type="presParOf" srcId="{DB136710-CAD2-46E4-B29F-ABDCE28F614F}" destId="{5D5044EA-F153-4EBC-9074-FB094F2F09A2}" srcOrd="1" destOrd="0" presId="urn:microsoft.com/office/officeart/2018/2/layout/IconVerticalSolidList"/>
    <dgm:cxn modelId="{A5D4D789-A38D-4248-8EAE-88434DEA93CA}" type="presParOf" srcId="{DB136710-CAD2-46E4-B29F-ABDCE28F614F}" destId="{5C3C6108-C16B-4CCD-8317-A84E8B1A4F4B}" srcOrd="2" destOrd="0" presId="urn:microsoft.com/office/officeart/2018/2/layout/IconVerticalSolidList"/>
    <dgm:cxn modelId="{12E70394-A3C7-41D6-8281-DB2C47561936}" type="presParOf" srcId="{DB136710-CAD2-46E4-B29F-ABDCE28F614F}" destId="{2B5F97D8-6002-41BF-A3FB-946CF946A3BB}" srcOrd="3" destOrd="0" presId="urn:microsoft.com/office/officeart/2018/2/layout/IconVerticalSolidList"/>
    <dgm:cxn modelId="{7EAC9225-74B4-4D7D-8403-8889659DBC22}" type="presParOf" srcId="{C2DB9C92-44B1-4F1F-92FC-088C4F5461E2}" destId="{8D16C4F7-C2AF-434E-B134-180411467ED1}" srcOrd="5" destOrd="0" presId="urn:microsoft.com/office/officeart/2018/2/layout/IconVerticalSolidList"/>
    <dgm:cxn modelId="{3475ACC0-F9A6-405D-867E-F634818E4A3B}" type="presParOf" srcId="{C2DB9C92-44B1-4F1F-92FC-088C4F5461E2}" destId="{935448E4-1F04-4746-AF29-0A0F9A5AD8E2}" srcOrd="6" destOrd="0" presId="urn:microsoft.com/office/officeart/2018/2/layout/IconVerticalSolidList"/>
    <dgm:cxn modelId="{DAAA50F2-23B0-4A61-B953-C161D3B3206B}" type="presParOf" srcId="{935448E4-1F04-4746-AF29-0A0F9A5AD8E2}" destId="{F17A9D77-617F-434B-BC7B-B154A5CCC175}" srcOrd="0" destOrd="0" presId="urn:microsoft.com/office/officeart/2018/2/layout/IconVerticalSolidList"/>
    <dgm:cxn modelId="{9B124E5F-C0EE-4039-BE2F-BB68378D12CB}" type="presParOf" srcId="{935448E4-1F04-4746-AF29-0A0F9A5AD8E2}" destId="{F4E7751C-4B96-4472-8D27-4E4DD89EB560}" srcOrd="1" destOrd="0" presId="urn:microsoft.com/office/officeart/2018/2/layout/IconVerticalSolidList"/>
    <dgm:cxn modelId="{40C81197-2587-40DB-94E3-3C4949F6554A}" type="presParOf" srcId="{935448E4-1F04-4746-AF29-0A0F9A5AD8E2}" destId="{67CB3FC7-7CA8-4A1C-8FEE-08D120F5F2A4}" srcOrd="2" destOrd="0" presId="urn:microsoft.com/office/officeart/2018/2/layout/IconVerticalSolidList"/>
    <dgm:cxn modelId="{A8E8C283-E725-4AEB-A2AC-E135B6577D03}" type="presParOf" srcId="{935448E4-1F04-4746-AF29-0A0F9A5AD8E2}" destId="{AD49F4C7-532B-4143-9922-6B84D617EBC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5C4F7F3-A57F-4125-B5B2-8BA5A29B1F4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39164B2-B43F-416A-B2B7-893F6BCA11F4}">
      <dgm:prSet/>
      <dgm:spPr>
        <a:ln>
          <a:solidFill>
            <a:schemeClr val="accent2"/>
          </a:solidFill>
        </a:ln>
      </dgm:spPr>
      <dgm:t>
        <a:bodyPr/>
        <a:lstStyle/>
        <a:p>
          <a:r>
            <a:rPr lang="en-US" dirty="0"/>
            <a:t>Communication is a vital skill in health and social care</a:t>
          </a:r>
        </a:p>
      </dgm:t>
    </dgm:pt>
    <dgm:pt modelId="{6D0B817C-B79D-487E-A58D-645BAFE9C988}" type="parTrans" cxnId="{C1D05BF4-7CE9-4D3C-9DC8-3354312D38D8}">
      <dgm:prSet/>
      <dgm:spPr/>
      <dgm:t>
        <a:bodyPr/>
        <a:lstStyle/>
        <a:p>
          <a:endParaRPr lang="en-US"/>
        </a:p>
      </dgm:t>
    </dgm:pt>
    <dgm:pt modelId="{2995157F-297D-48FD-8C69-D814601DC39A}" type="sibTrans" cxnId="{C1D05BF4-7CE9-4D3C-9DC8-3354312D38D8}">
      <dgm:prSet/>
      <dgm:spPr/>
      <dgm:t>
        <a:bodyPr/>
        <a:lstStyle/>
        <a:p>
          <a:endParaRPr lang="en-US"/>
        </a:p>
      </dgm:t>
    </dgm:pt>
    <dgm:pt modelId="{E47613BD-41AC-41F4-8E78-958886F2C291}">
      <dgm:prSet/>
      <dgm:spPr>
        <a:ln>
          <a:solidFill>
            <a:schemeClr val="accent2"/>
          </a:solidFill>
        </a:ln>
      </dgm:spPr>
      <dgm:t>
        <a:bodyPr/>
        <a:lstStyle/>
        <a:p>
          <a:r>
            <a:rPr lang="en-US" dirty="0"/>
            <a:t>Supports safe, effective and person-</a:t>
          </a:r>
          <a:r>
            <a:rPr lang="en-US" dirty="0" err="1"/>
            <a:t>centred</a:t>
          </a:r>
          <a:r>
            <a:rPr lang="en-US" dirty="0"/>
            <a:t> practice</a:t>
          </a:r>
        </a:p>
      </dgm:t>
    </dgm:pt>
    <dgm:pt modelId="{994B6004-CAB7-416B-8D7F-AE84F708B88A}" type="parTrans" cxnId="{3806FA57-5CB8-4725-9396-F2CA86CFF2D5}">
      <dgm:prSet/>
      <dgm:spPr/>
      <dgm:t>
        <a:bodyPr/>
        <a:lstStyle/>
        <a:p>
          <a:endParaRPr lang="en-US"/>
        </a:p>
      </dgm:t>
    </dgm:pt>
    <dgm:pt modelId="{E9A5872E-E8ED-404E-B840-18A78A9F0939}" type="sibTrans" cxnId="{3806FA57-5CB8-4725-9396-F2CA86CFF2D5}">
      <dgm:prSet/>
      <dgm:spPr/>
      <dgm:t>
        <a:bodyPr/>
        <a:lstStyle/>
        <a:p>
          <a:endParaRPr lang="en-US"/>
        </a:p>
      </dgm:t>
    </dgm:pt>
    <dgm:pt modelId="{F94FC175-C19F-49F5-BC43-714D32FFDFBF}">
      <dgm:prSet/>
      <dgm:spPr>
        <a:ln>
          <a:solidFill>
            <a:schemeClr val="accent2"/>
          </a:solidFill>
        </a:ln>
      </dgm:spPr>
      <dgm:t>
        <a:bodyPr/>
        <a:lstStyle/>
        <a:p>
          <a:r>
            <a:rPr lang="en-US" dirty="0"/>
            <a:t>Using models helps improve communication skills</a:t>
          </a:r>
        </a:p>
      </dgm:t>
    </dgm:pt>
    <dgm:pt modelId="{42CDA68C-D398-44B8-AC10-2DC5676F3E92}" type="parTrans" cxnId="{9392BB7B-580B-46C2-A9C5-62DCE2A4B89C}">
      <dgm:prSet/>
      <dgm:spPr/>
      <dgm:t>
        <a:bodyPr/>
        <a:lstStyle/>
        <a:p>
          <a:endParaRPr lang="en-US"/>
        </a:p>
      </dgm:t>
    </dgm:pt>
    <dgm:pt modelId="{A104D022-80F1-4C03-9D04-2D263B260D08}" type="sibTrans" cxnId="{9392BB7B-580B-46C2-A9C5-62DCE2A4B89C}">
      <dgm:prSet/>
      <dgm:spPr/>
      <dgm:t>
        <a:bodyPr/>
        <a:lstStyle/>
        <a:p>
          <a:endParaRPr lang="en-US"/>
        </a:p>
      </dgm:t>
    </dgm:pt>
    <dgm:pt modelId="{D4888FA4-ABEB-448D-BA08-16FF213C9343}" type="pres">
      <dgm:prSet presAssocID="{B5C4F7F3-A57F-4125-B5B2-8BA5A29B1F4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C2F8CC7-F189-4ED5-B169-F996A86C5309}" type="pres">
      <dgm:prSet presAssocID="{339164B2-B43F-416A-B2B7-893F6BCA11F4}" presName="hierRoot1" presStyleCnt="0"/>
      <dgm:spPr/>
    </dgm:pt>
    <dgm:pt modelId="{2100145D-30DF-4B84-81B8-4D2F1FC2F719}" type="pres">
      <dgm:prSet presAssocID="{339164B2-B43F-416A-B2B7-893F6BCA11F4}" presName="composite" presStyleCnt="0"/>
      <dgm:spPr/>
    </dgm:pt>
    <dgm:pt modelId="{702872F0-1846-4CD0-B7A7-181768A6B856}" type="pres">
      <dgm:prSet presAssocID="{339164B2-B43F-416A-B2B7-893F6BCA11F4}" presName="background" presStyleLbl="node0" presStyleIdx="0" presStyleCnt="3"/>
      <dgm:spPr>
        <a:solidFill>
          <a:schemeClr val="accent2"/>
        </a:solidFill>
        <a:ln>
          <a:solidFill>
            <a:schemeClr val="accent2"/>
          </a:solidFill>
        </a:ln>
      </dgm:spPr>
    </dgm:pt>
    <dgm:pt modelId="{3E90FABC-1721-4F8D-AF3A-204293DFD050}" type="pres">
      <dgm:prSet presAssocID="{339164B2-B43F-416A-B2B7-893F6BCA11F4}" presName="text" presStyleLbl="fgAcc0" presStyleIdx="0" presStyleCnt="3">
        <dgm:presLayoutVars>
          <dgm:chPref val="3"/>
        </dgm:presLayoutVars>
      </dgm:prSet>
      <dgm:spPr/>
    </dgm:pt>
    <dgm:pt modelId="{F901D388-2224-4531-A1E0-0FB84B4DB656}" type="pres">
      <dgm:prSet presAssocID="{339164B2-B43F-416A-B2B7-893F6BCA11F4}" presName="hierChild2" presStyleCnt="0"/>
      <dgm:spPr/>
    </dgm:pt>
    <dgm:pt modelId="{34043E83-1087-4F8A-9B8B-A671E4356EE4}" type="pres">
      <dgm:prSet presAssocID="{E47613BD-41AC-41F4-8E78-958886F2C291}" presName="hierRoot1" presStyleCnt="0"/>
      <dgm:spPr/>
    </dgm:pt>
    <dgm:pt modelId="{9046638D-B585-4309-9D12-F5C6120EA67C}" type="pres">
      <dgm:prSet presAssocID="{E47613BD-41AC-41F4-8E78-958886F2C291}" presName="composite" presStyleCnt="0"/>
      <dgm:spPr/>
    </dgm:pt>
    <dgm:pt modelId="{903B76FD-9D6E-4128-A612-2AC2556B89AC}" type="pres">
      <dgm:prSet presAssocID="{E47613BD-41AC-41F4-8E78-958886F2C291}" presName="background" presStyleLbl="node0" presStyleIdx="1" presStyleCnt="3"/>
      <dgm:spPr>
        <a:solidFill>
          <a:schemeClr val="accent2"/>
        </a:solidFill>
        <a:ln>
          <a:solidFill>
            <a:schemeClr val="accent2"/>
          </a:solidFill>
        </a:ln>
      </dgm:spPr>
    </dgm:pt>
    <dgm:pt modelId="{54325866-E7D6-4FD8-81A2-84FD8F483AAB}" type="pres">
      <dgm:prSet presAssocID="{E47613BD-41AC-41F4-8E78-958886F2C291}" presName="text" presStyleLbl="fgAcc0" presStyleIdx="1" presStyleCnt="3">
        <dgm:presLayoutVars>
          <dgm:chPref val="3"/>
        </dgm:presLayoutVars>
      </dgm:prSet>
      <dgm:spPr/>
    </dgm:pt>
    <dgm:pt modelId="{99FF222B-81C8-4066-A646-35C99648F64D}" type="pres">
      <dgm:prSet presAssocID="{E47613BD-41AC-41F4-8E78-958886F2C291}" presName="hierChild2" presStyleCnt="0"/>
      <dgm:spPr/>
    </dgm:pt>
    <dgm:pt modelId="{7B5BF747-60E9-4D1D-9A5D-550A5C621C3A}" type="pres">
      <dgm:prSet presAssocID="{F94FC175-C19F-49F5-BC43-714D32FFDFBF}" presName="hierRoot1" presStyleCnt="0"/>
      <dgm:spPr/>
    </dgm:pt>
    <dgm:pt modelId="{69468480-DB2D-40AE-962E-59D49F1395D1}" type="pres">
      <dgm:prSet presAssocID="{F94FC175-C19F-49F5-BC43-714D32FFDFBF}" presName="composite" presStyleCnt="0"/>
      <dgm:spPr/>
    </dgm:pt>
    <dgm:pt modelId="{791A102A-122C-4471-97EE-E75C5869B76D}" type="pres">
      <dgm:prSet presAssocID="{F94FC175-C19F-49F5-BC43-714D32FFDFBF}" presName="background" presStyleLbl="node0" presStyleIdx="2" presStyleCnt="3"/>
      <dgm:spPr>
        <a:solidFill>
          <a:schemeClr val="accent2"/>
        </a:solidFill>
        <a:ln>
          <a:solidFill>
            <a:schemeClr val="accent2"/>
          </a:solidFill>
        </a:ln>
      </dgm:spPr>
    </dgm:pt>
    <dgm:pt modelId="{A2991B45-666A-45CB-945B-A53B02DAC44C}" type="pres">
      <dgm:prSet presAssocID="{F94FC175-C19F-49F5-BC43-714D32FFDFBF}" presName="text" presStyleLbl="fgAcc0" presStyleIdx="2" presStyleCnt="3">
        <dgm:presLayoutVars>
          <dgm:chPref val="3"/>
        </dgm:presLayoutVars>
      </dgm:prSet>
      <dgm:spPr/>
    </dgm:pt>
    <dgm:pt modelId="{8481968C-8B42-4B8C-99B6-4B0CB56F7FF6}" type="pres">
      <dgm:prSet presAssocID="{F94FC175-C19F-49F5-BC43-714D32FFDFBF}" presName="hierChild2" presStyleCnt="0"/>
      <dgm:spPr/>
    </dgm:pt>
  </dgm:ptLst>
  <dgm:cxnLst>
    <dgm:cxn modelId="{EE5A1400-2E9F-424A-9BF2-645E4AE9CD54}" type="presOf" srcId="{339164B2-B43F-416A-B2B7-893F6BCA11F4}" destId="{3E90FABC-1721-4F8D-AF3A-204293DFD050}" srcOrd="0" destOrd="0" presId="urn:microsoft.com/office/officeart/2005/8/layout/hierarchy1"/>
    <dgm:cxn modelId="{6E9E8628-A850-440B-8E2F-03A7B814A216}" type="presOf" srcId="{E47613BD-41AC-41F4-8E78-958886F2C291}" destId="{54325866-E7D6-4FD8-81A2-84FD8F483AAB}" srcOrd="0" destOrd="0" presId="urn:microsoft.com/office/officeart/2005/8/layout/hierarchy1"/>
    <dgm:cxn modelId="{22858E38-92C4-4060-8802-15EDF4B2908A}" type="presOf" srcId="{B5C4F7F3-A57F-4125-B5B2-8BA5A29B1F44}" destId="{D4888FA4-ABEB-448D-BA08-16FF213C9343}" srcOrd="0" destOrd="0" presId="urn:microsoft.com/office/officeart/2005/8/layout/hierarchy1"/>
    <dgm:cxn modelId="{7ED98239-D3DF-4595-955B-24B12FFE7938}" type="presOf" srcId="{F94FC175-C19F-49F5-BC43-714D32FFDFBF}" destId="{A2991B45-666A-45CB-945B-A53B02DAC44C}" srcOrd="0" destOrd="0" presId="urn:microsoft.com/office/officeart/2005/8/layout/hierarchy1"/>
    <dgm:cxn modelId="{3806FA57-5CB8-4725-9396-F2CA86CFF2D5}" srcId="{B5C4F7F3-A57F-4125-B5B2-8BA5A29B1F44}" destId="{E47613BD-41AC-41F4-8E78-958886F2C291}" srcOrd="1" destOrd="0" parTransId="{994B6004-CAB7-416B-8D7F-AE84F708B88A}" sibTransId="{E9A5872E-E8ED-404E-B840-18A78A9F0939}"/>
    <dgm:cxn modelId="{9392BB7B-580B-46C2-A9C5-62DCE2A4B89C}" srcId="{B5C4F7F3-A57F-4125-B5B2-8BA5A29B1F44}" destId="{F94FC175-C19F-49F5-BC43-714D32FFDFBF}" srcOrd="2" destOrd="0" parTransId="{42CDA68C-D398-44B8-AC10-2DC5676F3E92}" sibTransId="{A104D022-80F1-4C03-9D04-2D263B260D08}"/>
    <dgm:cxn modelId="{C1D05BF4-7CE9-4D3C-9DC8-3354312D38D8}" srcId="{B5C4F7F3-A57F-4125-B5B2-8BA5A29B1F44}" destId="{339164B2-B43F-416A-B2B7-893F6BCA11F4}" srcOrd="0" destOrd="0" parTransId="{6D0B817C-B79D-487E-A58D-645BAFE9C988}" sibTransId="{2995157F-297D-48FD-8C69-D814601DC39A}"/>
    <dgm:cxn modelId="{B9DB8075-0B86-488C-8D88-E2727875C6B7}" type="presParOf" srcId="{D4888FA4-ABEB-448D-BA08-16FF213C9343}" destId="{DC2F8CC7-F189-4ED5-B169-F996A86C5309}" srcOrd="0" destOrd="0" presId="urn:microsoft.com/office/officeart/2005/8/layout/hierarchy1"/>
    <dgm:cxn modelId="{E27AA3EF-54ED-4BC5-9BF6-740FA622C533}" type="presParOf" srcId="{DC2F8CC7-F189-4ED5-B169-F996A86C5309}" destId="{2100145D-30DF-4B84-81B8-4D2F1FC2F719}" srcOrd="0" destOrd="0" presId="urn:microsoft.com/office/officeart/2005/8/layout/hierarchy1"/>
    <dgm:cxn modelId="{876BD76E-1F02-4BE4-8462-286690CEB457}" type="presParOf" srcId="{2100145D-30DF-4B84-81B8-4D2F1FC2F719}" destId="{702872F0-1846-4CD0-B7A7-181768A6B856}" srcOrd="0" destOrd="0" presId="urn:microsoft.com/office/officeart/2005/8/layout/hierarchy1"/>
    <dgm:cxn modelId="{9A62B297-E452-4CDD-B72A-44E583DEC84A}" type="presParOf" srcId="{2100145D-30DF-4B84-81B8-4D2F1FC2F719}" destId="{3E90FABC-1721-4F8D-AF3A-204293DFD050}" srcOrd="1" destOrd="0" presId="urn:microsoft.com/office/officeart/2005/8/layout/hierarchy1"/>
    <dgm:cxn modelId="{7076867C-7CAA-4339-AA83-C59AB334B32D}" type="presParOf" srcId="{DC2F8CC7-F189-4ED5-B169-F996A86C5309}" destId="{F901D388-2224-4531-A1E0-0FB84B4DB656}" srcOrd="1" destOrd="0" presId="urn:microsoft.com/office/officeart/2005/8/layout/hierarchy1"/>
    <dgm:cxn modelId="{2D239268-9EFF-44DA-A5BB-0E1DE2A8CA91}" type="presParOf" srcId="{D4888FA4-ABEB-448D-BA08-16FF213C9343}" destId="{34043E83-1087-4F8A-9B8B-A671E4356EE4}" srcOrd="1" destOrd="0" presId="urn:microsoft.com/office/officeart/2005/8/layout/hierarchy1"/>
    <dgm:cxn modelId="{2E4EC91B-0FEE-4AAF-97DB-A56E7B61D030}" type="presParOf" srcId="{34043E83-1087-4F8A-9B8B-A671E4356EE4}" destId="{9046638D-B585-4309-9D12-F5C6120EA67C}" srcOrd="0" destOrd="0" presId="urn:microsoft.com/office/officeart/2005/8/layout/hierarchy1"/>
    <dgm:cxn modelId="{B151E197-F634-4516-9CB0-D5D9D261E7FE}" type="presParOf" srcId="{9046638D-B585-4309-9D12-F5C6120EA67C}" destId="{903B76FD-9D6E-4128-A612-2AC2556B89AC}" srcOrd="0" destOrd="0" presId="urn:microsoft.com/office/officeart/2005/8/layout/hierarchy1"/>
    <dgm:cxn modelId="{4736CC62-93D9-450A-B56D-FAB1378D9197}" type="presParOf" srcId="{9046638D-B585-4309-9D12-F5C6120EA67C}" destId="{54325866-E7D6-4FD8-81A2-84FD8F483AAB}" srcOrd="1" destOrd="0" presId="urn:microsoft.com/office/officeart/2005/8/layout/hierarchy1"/>
    <dgm:cxn modelId="{717CCA10-290A-4562-910F-D120E69D94C4}" type="presParOf" srcId="{34043E83-1087-4F8A-9B8B-A671E4356EE4}" destId="{99FF222B-81C8-4066-A646-35C99648F64D}" srcOrd="1" destOrd="0" presId="urn:microsoft.com/office/officeart/2005/8/layout/hierarchy1"/>
    <dgm:cxn modelId="{FDE84E54-F75D-4E3A-A51F-A193FBEDF8CA}" type="presParOf" srcId="{D4888FA4-ABEB-448D-BA08-16FF213C9343}" destId="{7B5BF747-60E9-4D1D-9A5D-550A5C621C3A}" srcOrd="2" destOrd="0" presId="urn:microsoft.com/office/officeart/2005/8/layout/hierarchy1"/>
    <dgm:cxn modelId="{33AB24D5-E974-4B89-811C-414DE5A4A971}" type="presParOf" srcId="{7B5BF747-60E9-4D1D-9A5D-550A5C621C3A}" destId="{69468480-DB2D-40AE-962E-59D49F1395D1}" srcOrd="0" destOrd="0" presId="urn:microsoft.com/office/officeart/2005/8/layout/hierarchy1"/>
    <dgm:cxn modelId="{4D713EF4-DED7-40E5-8632-8F3633F89986}" type="presParOf" srcId="{69468480-DB2D-40AE-962E-59D49F1395D1}" destId="{791A102A-122C-4471-97EE-E75C5869B76D}" srcOrd="0" destOrd="0" presId="urn:microsoft.com/office/officeart/2005/8/layout/hierarchy1"/>
    <dgm:cxn modelId="{BC971659-CECA-4482-A9BD-2078E8095254}" type="presParOf" srcId="{69468480-DB2D-40AE-962E-59D49F1395D1}" destId="{A2991B45-666A-45CB-945B-A53B02DAC44C}" srcOrd="1" destOrd="0" presId="urn:microsoft.com/office/officeart/2005/8/layout/hierarchy1"/>
    <dgm:cxn modelId="{55864443-FD0C-4FAF-A02F-5F9475F9792B}" type="presParOf" srcId="{7B5BF747-60E9-4D1D-9A5D-550A5C621C3A}" destId="{8481968C-8B42-4B8C-99B6-4B0CB56F7FF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AC745F-869F-441D-9412-D3EDCD3943FC}">
      <dsp:nvSpPr>
        <dsp:cNvPr id="0" name=""/>
        <dsp:cNvSpPr/>
      </dsp:nvSpPr>
      <dsp:spPr>
        <a:xfrm>
          <a:off x="2107" y="652941"/>
          <a:ext cx="440606" cy="44060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EBB310-6EDD-46B0-ABE1-352D1899FC64}">
      <dsp:nvSpPr>
        <dsp:cNvPr id="0" name=""/>
        <dsp:cNvSpPr/>
      </dsp:nvSpPr>
      <dsp:spPr>
        <a:xfrm>
          <a:off x="94634" y="745468"/>
          <a:ext cx="255551" cy="2555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C93A06-9353-484C-8E65-C5E937D2C1B9}">
      <dsp:nvSpPr>
        <dsp:cNvPr id="0" name=""/>
        <dsp:cNvSpPr/>
      </dsp:nvSpPr>
      <dsp:spPr>
        <a:xfrm>
          <a:off x="537128" y="652941"/>
          <a:ext cx="1038571" cy="440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Sender – person giving the message</a:t>
          </a:r>
        </a:p>
      </dsp:txBody>
      <dsp:txXfrm>
        <a:off x="537128" y="652941"/>
        <a:ext cx="1038571" cy="440606"/>
      </dsp:txXfrm>
    </dsp:sp>
    <dsp:sp modelId="{33515217-C45A-451A-A5D9-B30B0A1F4F37}">
      <dsp:nvSpPr>
        <dsp:cNvPr id="0" name=""/>
        <dsp:cNvSpPr/>
      </dsp:nvSpPr>
      <dsp:spPr>
        <a:xfrm>
          <a:off x="1756664" y="652941"/>
          <a:ext cx="440606" cy="44060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1D7739-3894-4DF5-9193-CA68342124B6}">
      <dsp:nvSpPr>
        <dsp:cNvPr id="0" name=""/>
        <dsp:cNvSpPr/>
      </dsp:nvSpPr>
      <dsp:spPr>
        <a:xfrm>
          <a:off x="1849191" y="745468"/>
          <a:ext cx="255551" cy="2555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75190A-04CF-45B1-A2DB-BB5341CE94A0}">
      <dsp:nvSpPr>
        <dsp:cNvPr id="0" name=""/>
        <dsp:cNvSpPr/>
      </dsp:nvSpPr>
      <dsp:spPr>
        <a:xfrm>
          <a:off x="2291686" y="652941"/>
          <a:ext cx="1038571" cy="440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Message – information being shared</a:t>
          </a:r>
        </a:p>
      </dsp:txBody>
      <dsp:txXfrm>
        <a:off x="2291686" y="652941"/>
        <a:ext cx="1038571" cy="440606"/>
      </dsp:txXfrm>
    </dsp:sp>
    <dsp:sp modelId="{840F5BA2-E364-4574-9633-31DF4BE5EE7B}">
      <dsp:nvSpPr>
        <dsp:cNvPr id="0" name=""/>
        <dsp:cNvSpPr/>
      </dsp:nvSpPr>
      <dsp:spPr>
        <a:xfrm>
          <a:off x="2107" y="1526130"/>
          <a:ext cx="440606" cy="44060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AC644B-537A-4F00-AEDB-7654151004C6}">
      <dsp:nvSpPr>
        <dsp:cNvPr id="0" name=""/>
        <dsp:cNvSpPr/>
      </dsp:nvSpPr>
      <dsp:spPr>
        <a:xfrm>
          <a:off x="94634" y="1618658"/>
          <a:ext cx="255551" cy="2555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8CB969-BC6F-4A20-888B-EAE79628FC14}">
      <dsp:nvSpPr>
        <dsp:cNvPr id="0" name=""/>
        <dsp:cNvSpPr/>
      </dsp:nvSpPr>
      <dsp:spPr>
        <a:xfrm>
          <a:off x="537128" y="1526130"/>
          <a:ext cx="1038571" cy="440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Medium – how the message is delivered</a:t>
          </a:r>
        </a:p>
      </dsp:txBody>
      <dsp:txXfrm>
        <a:off x="537128" y="1526130"/>
        <a:ext cx="1038571" cy="440606"/>
      </dsp:txXfrm>
    </dsp:sp>
    <dsp:sp modelId="{5170663C-E153-4FAD-B8E1-26C2A6EFF9D7}">
      <dsp:nvSpPr>
        <dsp:cNvPr id="0" name=""/>
        <dsp:cNvSpPr/>
      </dsp:nvSpPr>
      <dsp:spPr>
        <a:xfrm>
          <a:off x="1756664" y="1526130"/>
          <a:ext cx="440606" cy="44060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04B836-880B-492A-B601-9C9FF09D6256}">
      <dsp:nvSpPr>
        <dsp:cNvPr id="0" name=""/>
        <dsp:cNvSpPr/>
      </dsp:nvSpPr>
      <dsp:spPr>
        <a:xfrm>
          <a:off x="1849191" y="1618658"/>
          <a:ext cx="255551" cy="2555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845DD3-2B0B-4E81-96AA-8FB54916AEEE}">
      <dsp:nvSpPr>
        <dsp:cNvPr id="0" name=""/>
        <dsp:cNvSpPr/>
      </dsp:nvSpPr>
      <dsp:spPr>
        <a:xfrm>
          <a:off x="2291686" y="1526130"/>
          <a:ext cx="1038571" cy="440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Receiver – person receiving the message</a:t>
          </a:r>
        </a:p>
      </dsp:txBody>
      <dsp:txXfrm>
        <a:off x="2291686" y="1526130"/>
        <a:ext cx="1038571" cy="440606"/>
      </dsp:txXfrm>
    </dsp:sp>
    <dsp:sp modelId="{15CD2CC9-429F-4D93-99E6-60400A4371A9}">
      <dsp:nvSpPr>
        <dsp:cNvPr id="0" name=""/>
        <dsp:cNvSpPr/>
      </dsp:nvSpPr>
      <dsp:spPr>
        <a:xfrm>
          <a:off x="2107" y="2399320"/>
          <a:ext cx="440606" cy="440606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A08A86-E3DE-4938-988E-5C55084C1B85}">
      <dsp:nvSpPr>
        <dsp:cNvPr id="0" name=""/>
        <dsp:cNvSpPr/>
      </dsp:nvSpPr>
      <dsp:spPr>
        <a:xfrm>
          <a:off x="94634" y="2491847"/>
          <a:ext cx="255551" cy="2555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4C92F0-39A5-4AEF-B8B2-7566A7E37A53}">
      <dsp:nvSpPr>
        <dsp:cNvPr id="0" name=""/>
        <dsp:cNvSpPr/>
      </dsp:nvSpPr>
      <dsp:spPr>
        <a:xfrm>
          <a:off x="537128" y="2399320"/>
          <a:ext cx="1038571" cy="4406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Feedback – checking understanding</a:t>
          </a:r>
        </a:p>
      </dsp:txBody>
      <dsp:txXfrm>
        <a:off x="537128" y="2399320"/>
        <a:ext cx="1038571" cy="4406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7B5A6F-C2A6-4E5B-A6F2-971254343236}">
      <dsp:nvSpPr>
        <dsp:cNvPr id="0" name=""/>
        <dsp:cNvSpPr/>
      </dsp:nvSpPr>
      <dsp:spPr>
        <a:xfrm>
          <a:off x="0" y="2258"/>
          <a:ext cx="5122926" cy="114445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0644E5-0FEA-4EEB-B207-5B82A72F80BF}">
      <dsp:nvSpPr>
        <dsp:cNvPr id="0" name=""/>
        <dsp:cNvSpPr/>
      </dsp:nvSpPr>
      <dsp:spPr>
        <a:xfrm>
          <a:off x="346197" y="259760"/>
          <a:ext cx="629450" cy="6294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FE170F-8EC6-47FE-8AE2-0FA882656428}">
      <dsp:nvSpPr>
        <dsp:cNvPr id="0" name=""/>
        <dsp:cNvSpPr/>
      </dsp:nvSpPr>
      <dsp:spPr>
        <a:xfrm>
          <a:off x="1321846" y="2258"/>
          <a:ext cx="3801079" cy="1144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122" tIns="121122" rIns="121122" bIns="12112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Its seen as a key skill expected by employers</a:t>
          </a:r>
        </a:p>
      </dsp:txBody>
      <dsp:txXfrm>
        <a:off x="1321846" y="2258"/>
        <a:ext cx="3801079" cy="1144455"/>
      </dsp:txXfrm>
    </dsp:sp>
    <dsp:sp modelId="{02D5D2FB-E60C-4F50-8280-F258A16DE473}">
      <dsp:nvSpPr>
        <dsp:cNvPr id="0" name=""/>
        <dsp:cNvSpPr/>
      </dsp:nvSpPr>
      <dsp:spPr>
        <a:xfrm>
          <a:off x="0" y="1432827"/>
          <a:ext cx="5122926" cy="114445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EAD52F-0416-4940-A432-B4528269B803}">
      <dsp:nvSpPr>
        <dsp:cNvPr id="0" name=""/>
        <dsp:cNvSpPr/>
      </dsp:nvSpPr>
      <dsp:spPr>
        <a:xfrm>
          <a:off x="346197" y="1690330"/>
          <a:ext cx="629450" cy="6294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4BFA49-5FB0-405B-9D0D-2E443763B890}">
      <dsp:nvSpPr>
        <dsp:cNvPr id="0" name=""/>
        <dsp:cNvSpPr/>
      </dsp:nvSpPr>
      <dsp:spPr>
        <a:xfrm>
          <a:off x="1321846" y="1432827"/>
          <a:ext cx="3801079" cy="1144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122" tIns="121122" rIns="121122" bIns="12112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It supports teamwork and multidisciplinary working</a:t>
          </a:r>
        </a:p>
      </dsp:txBody>
      <dsp:txXfrm>
        <a:off x="1321846" y="1432827"/>
        <a:ext cx="3801079" cy="1144455"/>
      </dsp:txXfrm>
    </dsp:sp>
    <dsp:sp modelId="{9B511DC2-008F-48F1-967E-6E73D18A8FB2}">
      <dsp:nvSpPr>
        <dsp:cNvPr id="0" name=""/>
        <dsp:cNvSpPr/>
      </dsp:nvSpPr>
      <dsp:spPr>
        <a:xfrm>
          <a:off x="0" y="2863396"/>
          <a:ext cx="5122926" cy="114445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5044EA-F153-4EBC-9074-FB094F2F09A2}">
      <dsp:nvSpPr>
        <dsp:cNvPr id="0" name=""/>
        <dsp:cNvSpPr/>
      </dsp:nvSpPr>
      <dsp:spPr>
        <a:xfrm>
          <a:off x="346197" y="3120899"/>
          <a:ext cx="629450" cy="6294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5F97D8-6002-41BF-A3FB-946CF946A3BB}">
      <dsp:nvSpPr>
        <dsp:cNvPr id="0" name=""/>
        <dsp:cNvSpPr/>
      </dsp:nvSpPr>
      <dsp:spPr>
        <a:xfrm>
          <a:off x="1321846" y="2863396"/>
          <a:ext cx="3801079" cy="1144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122" tIns="121122" rIns="121122" bIns="12112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Demonstrates professionalism and responsibility</a:t>
          </a:r>
        </a:p>
      </dsp:txBody>
      <dsp:txXfrm>
        <a:off x="1321846" y="2863396"/>
        <a:ext cx="3801079" cy="1144455"/>
      </dsp:txXfrm>
    </dsp:sp>
    <dsp:sp modelId="{F17A9D77-617F-434B-BC7B-B154A5CCC175}">
      <dsp:nvSpPr>
        <dsp:cNvPr id="0" name=""/>
        <dsp:cNvSpPr/>
      </dsp:nvSpPr>
      <dsp:spPr>
        <a:xfrm>
          <a:off x="0" y="4293966"/>
          <a:ext cx="5122926" cy="1144455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E7751C-4B96-4472-8D27-4E4DD89EB560}">
      <dsp:nvSpPr>
        <dsp:cNvPr id="0" name=""/>
        <dsp:cNvSpPr/>
      </dsp:nvSpPr>
      <dsp:spPr>
        <a:xfrm>
          <a:off x="346197" y="4551468"/>
          <a:ext cx="629450" cy="62945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49F4C7-532B-4143-9922-6B84D617EBC7}">
      <dsp:nvSpPr>
        <dsp:cNvPr id="0" name=""/>
        <dsp:cNvSpPr/>
      </dsp:nvSpPr>
      <dsp:spPr>
        <a:xfrm>
          <a:off x="1321846" y="4293966"/>
          <a:ext cx="3801079" cy="11444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122" tIns="121122" rIns="121122" bIns="121122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Improves patient outcomes</a:t>
          </a:r>
        </a:p>
      </dsp:txBody>
      <dsp:txXfrm>
        <a:off x="1321846" y="4293966"/>
        <a:ext cx="3801079" cy="11444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2872F0-1846-4CD0-B7A7-181768A6B856}">
      <dsp:nvSpPr>
        <dsp:cNvPr id="0" name=""/>
        <dsp:cNvSpPr/>
      </dsp:nvSpPr>
      <dsp:spPr>
        <a:xfrm>
          <a:off x="0" y="1405945"/>
          <a:ext cx="2314575" cy="1469755"/>
        </a:xfrm>
        <a:prstGeom prst="roundRect">
          <a:avLst>
            <a:gd name="adj" fmla="val 10000"/>
          </a:avLst>
        </a:prstGeom>
        <a:solidFill>
          <a:schemeClr val="accent2"/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90FABC-1721-4F8D-AF3A-204293DFD050}">
      <dsp:nvSpPr>
        <dsp:cNvPr id="0" name=""/>
        <dsp:cNvSpPr/>
      </dsp:nvSpPr>
      <dsp:spPr>
        <a:xfrm>
          <a:off x="257174" y="1650262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Communication is a vital skill in health and social care</a:t>
          </a:r>
        </a:p>
      </dsp:txBody>
      <dsp:txXfrm>
        <a:off x="300222" y="1693310"/>
        <a:ext cx="2228479" cy="1383659"/>
      </dsp:txXfrm>
    </dsp:sp>
    <dsp:sp modelId="{903B76FD-9D6E-4128-A612-2AC2556B89AC}">
      <dsp:nvSpPr>
        <dsp:cNvPr id="0" name=""/>
        <dsp:cNvSpPr/>
      </dsp:nvSpPr>
      <dsp:spPr>
        <a:xfrm>
          <a:off x="2828924" y="1405945"/>
          <a:ext cx="2314575" cy="1469755"/>
        </a:xfrm>
        <a:prstGeom prst="roundRect">
          <a:avLst>
            <a:gd name="adj" fmla="val 10000"/>
          </a:avLst>
        </a:prstGeom>
        <a:solidFill>
          <a:schemeClr val="accent2"/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325866-E7D6-4FD8-81A2-84FD8F483AAB}">
      <dsp:nvSpPr>
        <dsp:cNvPr id="0" name=""/>
        <dsp:cNvSpPr/>
      </dsp:nvSpPr>
      <dsp:spPr>
        <a:xfrm>
          <a:off x="3086099" y="1650262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Supports safe, effective and person-</a:t>
          </a:r>
          <a:r>
            <a:rPr lang="en-US" sz="2100" kern="1200" dirty="0" err="1"/>
            <a:t>centred</a:t>
          </a:r>
          <a:r>
            <a:rPr lang="en-US" sz="2100" kern="1200" dirty="0"/>
            <a:t> practice</a:t>
          </a:r>
        </a:p>
      </dsp:txBody>
      <dsp:txXfrm>
        <a:off x="3129147" y="1693310"/>
        <a:ext cx="2228479" cy="1383659"/>
      </dsp:txXfrm>
    </dsp:sp>
    <dsp:sp modelId="{791A102A-122C-4471-97EE-E75C5869B76D}">
      <dsp:nvSpPr>
        <dsp:cNvPr id="0" name=""/>
        <dsp:cNvSpPr/>
      </dsp:nvSpPr>
      <dsp:spPr>
        <a:xfrm>
          <a:off x="5657850" y="1405945"/>
          <a:ext cx="2314575" cy="1469755"/>
        </a:xfrm>
        <a:prstGeom prst="roundRect">
          <a:avLst>
            <a:gd name="adj" fmla="val 10000"/>
          </a:avLst>
        </a:prstGeom>
        <a:solidFill>
          <a:schemeClr val="accent2"/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991B45-666A-45CB-945B-A53B02DAC44C}">
      <dsp:nvSpPr>
        <dsp:cNvPr id="0" name=""/>
        <dsp:cNvSpPr/>
      </dsp:nvSpPr>
      <dsp:spPr>
        <a:xfrm>
          <a:off x="5915024" y="1650262"/>
          <a:ext cx="2314575" cy="14697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Using models helps improve communication skills</a:t>
          </a:r>
        </a:p>
      </dsp:txBody>
      <dsp:txXfrm>
        <a:off x="5958072" y="1693310"/>
        <a:ext cx="2228479" cy="13836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about/communications" TargetMode="External"/><Relationship Id="rId2" Type="http://schemas.openxmlformats.org/officeDocument/2006/relationships/hyperlink" Target="https://www.gov.uk/government/publications/health-and-social-care-integration-joining-up-care-for-people-places-and-populations/health-and-social-care-integration-joining-up-care-for-people-places-and-population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ACA2EA0-FFD3-42EC-9406-B595015ED9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D5288BCE-665C-472A-8C43-664BCFA31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6571" y="1247775"/>
            <a:ext cx="6858000" cy="3007447"/>
          </a:xfrm>
          <a:prstGeom prst="rect">
            <a:avLst/>
          </a:prstGeom>
          <a:solidFill>
            <a:schemeClr val="bg1"/>
          </a:solidFill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3741" y="1442172"/>
            <a:ext cx="6436518" cy="2177328"/>
          </a:xfrm>
        </p:spPr>
        <p:txBody>
          <a:bodyPr anchor="ctr">
            <a:normAutofit fontScale="90000"/>
          </a:bodyPr>
          <a:lstStyle/>
          <a:p>
            <a:r>
              <a:rPr lang="en-GB" sz="6000"/>
              <a:t>Communication in </a:t>
            </a:r>
            <a:r>
              <a:rPr lang="en-GB" sz="6000" dirty="0"/>
              <a:t>Health and Social Care</a:t>
            </a:r>
            <a:endParaRPr lang="en-GB" sz="5700" dirty="0"/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46C57131-53A7-4C1A-BEA8-25F06A06A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65904" y="3912322"/>
            <a:ext cx="5419335" cy="685800"/>
          </a:xfrm>
          <a:prstGeom prst="roundRect">
            <a:avLst>
              <a:gd name="adj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87373" y="3842303"/>
            <a:ext cx="5497865" cy="864167"/>
          </a:xfrm>
        </p:spPr>
        <p:txBody>
          <a:bodyPr anchor="ctr">
            <a:normAutofit fontScale="85000" lnSpcReduction="20000"/>
          </a:bodyPr>
          <a:lstStyle/>
          <a:p>
            <a:pPr>
              <a:lnSpc>
                <a:spcPct val="90000"/>
              </a:lnSpc>
            </a:pPr>
            <a:endParaRPr lang="en-GB" sz="11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Name:  Happy Chowdhury           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Student Id</a:t>
            </a:r>
            <a:r>
              <a:rPr lang="en-GB" sz="1100">
                <a:solidFill>
                  <a:srgbClr val="FFFFFF"/>
                </a:solidFill>
              </a:rPr>
              <a:t>: 2432687</a:t>
            </a:r>
            <a:endParaRPr lang="en-GB" sz="11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Key Skill: Communication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Module: Professional Development within Health and Social Care (LCHS4009)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solidFill>
                  <a:srgbClr val="FFFFFF"/>
                </a:solidFill>
              </a:rPr>
              <a:t>Lecturer : Hajira </a:t>
            </a:r>
            <a:r>
              <a:rPr lang="en-GB" sz="1100" dirty="0" err="1">
                <a:solidFill>
                  <a:srgbClr val="FFFFFF"/>
                </a:solidFill>
              </a:rPr>
              <a:t>Mustasim</a:t>
            </a:r>
            <a:endParaRPr lang="en-GB" sz="11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endParaRPr lang="en-GB" sz="11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1ECAB1E8-8195-4748-BE71-FF806D868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!!text rectangle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181" y="633619"/>
            <a:ext cx="3209537" cy="5495925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5" y="978619"/>
            <a:ext cx="2558034" cy="1106424"/>
          </a:xfrm>
        </p:spPr>
        <p:txBody>
          <a:bodyPr>
            <a:normAutofit/>
          </a:bodyPr>
          <a:lstStyle/>
          <a:p>
            <a:r>
              <a:rPr lang="en-GB" sz="2400"/>
              <a:t>What is Communication?</a:t>
            </a:r>
          </a:p>
        </p:txBody>
      </p:sp>
      <p:sp>
        <p:nvSpPr>
          <p:cNvPr id="36" name="!!accent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9175" y="1170432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8094" y="2121408"/>
            <a:ext cx="2496312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5" y="2359152"/>
            <a:ext cx="2558034" cy="3425043"/>
          </a:xfrm>
        </p:spPr>
        <p:txBody>
          <a:bodyPr>
            <a:normAutofit/>
          </a:bodyPr>
          <a:lstStyle/>
          <a:p>
            <a:r>
              <a:rPr lang="en-GB" sz="1500" dirty="0"/>
              <a:t>It’s the process of exchanging information, thoughts and feelings</a:t>
            </a:r>
          </a:p>
          <a:p>
            <a:r>
              <a:rPr lang="en-GB" sz="1500" dirty="0"/>
              <a:t>Includes verbal, non-verbal and written communication</a:t>
            </a:r>
          </a:p>
          <a:p>
            <a:r>
              <a:rPr lang="en-GB" sz="1500" dirty="0"/>
              <a:t>It is important for clear understanding in health and social care</a:t>
            </a:r>
          </a:p>
        </p:txBody>
      </p:sp>
      <p:pic>
        <p:nvPicPr>
          <p:cNvPr id="5" name="Picture 4" descr="Multi-coloured dialogue boxes">
            <a:extLst>
              <a:ext uri="{FF2B5EF4-FFF2-40B4-BE49-F238E27FC236}">
                <a16:creationId xmlns:a16="http://schemas.microsoft.com/office/drawing/2014/main" id="{861A5381-709F-21E9-85E1-3B436354C8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739" r="16843" b="-2"/>
          <a:stretch>
            <a:fillRect/>
          </a:stretch>
        </p:blipFill>
        <p:spPr>
          <a:xfrm>
            <a:off x="3843337" y="634382"/>
            <a:ext cx="4992910" cy="549516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ECAB1E8-8195-4748-BE71-FF806D8689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!!text rectangle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181" y="633619"/>
            <a:ext cx="3209537" cy="5495925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5" y="978619"/>
            <a:ext cx="2558034" cy="110642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/>
              <a:t>Why Communication is Important</a:t>
            </a:r>
          </a:p>
        </p:txBody>
      </p:sp>
      <p:sp>
        <p:nvSpPr>
          <p:cNvPr id="32" name="!!accent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9175" y="1170432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8094" y="2121408"/>
            <a:ext cx="2496312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5" y="2359152"/>
            <a:ext cx="2558034" cy="3425043"/>
          </a:xfrm>
        </p:spPr>
        <p:txBody>
          <a:bodyPr>
            <a:normAutofit/>
          </a:bodyPr>
          <a:lstStyle/>
          <a:p>
            <a:r>
              <a:rPr lang="en-GB" sz="1500" dirty="0"/>
              <a:t>Builds trust with service users</a:t>
            </a:r>
          </a:p>
          <a:p>
            <a:r>
              <a:rPr lang="en-GB" sz="1500" dirty="0"/>
              <a:t>Supports safe and person-centred holistic care</a:t>
            </a:r>
          </a:p>
          <a:p>
            <a:r>
              <a:rPr lang="en-GB" sz="1500" dirty="0"/>
              <a:t>Reduces errors and misunderstandings</a:t>
            </a:r>
          </a:p>
          <a:p>
            <a:r>
              <a:rPr lang="en-GB" sz="1500" dirty="0"/>
              <a:t>Improves teamwork and collaboration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6913A3D7-6971-1383-BE4A-2548FA9EF5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473" r="8776"/>
          <a:stretch>
            <a:fillRect/>
          </a:stretch>
        </p:blipFill>
        <p:spPr>
          <a:xfrm>
            <a:off x="3843337" y="634382"/>
            <a:ext cx="4992910" cy="5495162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B9EE3F3-89B7-43C3-8651-C4C968309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610" y="991443"/>
            <a:ext cx="3332365" cy="1087819"/>
          </a:xfrm>
        </p:spPr>
        <p:txBody>
          <a:bodyPr anchor="b">
            <a:normAutofit/>
          </a:bodyPr>
          <a:lstStyle/>
          <a:p>
            <a:r>
              <a:rPr lang="en-GB" sz="3000"/>
              <a:t>The Communication Cycle Model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AE4636-AEEC-45D6-84D4-7AC2DA48E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77773" y="45651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9CE0F4-2EB2-4F1F-8AAC-DB3571D9FE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8610" y="2285541"/>
            <a:ext cx="32918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Picture 3" descr="A diagram of communication cycle&#10;&#10;AI-generated content may be incorrect.">
            <a:extLst>
              <a:ext uri="{FF2B5EF4-FFF2-40B4-BE49-F238E27FC236}">
                <a16:creationId xmlns:a16="http://schemas.microsoft.com/office/drawing/2014/main" id="{259FBA7C-87B7-9C53-D2DE-E57BD9A166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3174" y="2151698"/>
            <a:ext cx="4830318" cy="402526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23667E-8CDA-809E-88DF-AA4A2C10A0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2312816"/>
              </p:ext>
            </p:extLst>
          </p:nvPr>
        </p:nvGraphicFramePr>
        <p:xfrm>
          <a:off x="308610" y="2684095"/>
          <a:ext cx="3332365" cy="34928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C9A9DA9-7DC8-488B-A882-123947B0F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57F6BDD4-E066-4008-8011-6CC31AEB4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7181" y="633619"/>
            <a:ext cx="3209537" cy="5495925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5" y="978619"/>
            <a:ext cx="2558034" cy="1106424"/>
          </a:xfrm>
        </p:spPr>
        <p:txBody>
          <a:bodyPr>
            <a:normAutofit/>
          </a:bodyPr>
          <a:lstStyle/>
          <a:p>
            <a:r>
              <a:rPr lang="en-GB" sz="2400"/>
              <a:t>Practical Example in Practice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711A8FB-68FC-45FC-B01E-38F809E2D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9175" y="1171300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A865FE3-5FC9-4049-87CF-30019C46C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8094" y="2093976"/>
            <a:ext cx="2496312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0936" y="2252870"/>
            <a:ext cx="2559164" cy="3560251"/>
          </a:xfrm>
        </p:spPr>
        <p:txBody>
          <a:bodyPr>
            <a:normAutofit/>
          </a:bodyPr>
          <a:lstStyle/>
          <a:p>
            <a:r>
              <a:rPr lang="en-GB" sz="1500"/>
              <a:t>Healthcare assistant in a care home</a:t>
            </a:r>
          </a:p>
          <a:p>
            <a:r>
              <a:rPr lang="en-GB" sz="1500"/>
              <a:t>Explaining care procedures clearly to residents</a:t>
            </a:r>
          </a:p>
          <a:p>
            <a:r>
              <a:rPr lang="en-GB" sz="1500"/>
              <a:t>Using simple language and checking understanding</a:t>
            </a:r>
          </a:p>
          <a:p>
            <a:r>
              <a:rPr lang="en-GB" sz="1500"/>
              <a:t>Recording and sharing information accurately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F4872D-AB89-9D8E-8FB5-FEF02252D9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38" r="20860" b="1"/>
          <a:stretch>
            <a:fillRect/>
          </a:stretch>
        </p:blipFill>
        <p:spPr>
          <a:xfrm>
            <a:off x="4354155" y="630936"/>
            <a:ext cx="3965273" cy="5495544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44AD29B6-BF3B-4407-9E75-52DF8E3B2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55F8BA08-3E38-4B70-B93A-74F08E0922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260019"/>
            <a:ext cx="8375586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3771" y="507160"/>
            <a:ext cx="2245179" cy="5438730"/>
          </a:xfrm>
        </p:spPr>
        <p:txBody>
          <a:bodyPr>
            <a:normAutofit/>
          </a:bodyPr>
          <a:lstStyle/>
          <a:p>
            <a:r>
              <a:rPr lang="en-GB" sz="2400" dirty="0"/>
              <a:t>Communication in Professional Practice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357F1B33-79AB-4A71-8CEC-4546D709B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2874481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DF4E03-A244-64EF-5E38-627C7B8213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7923949"/>
              </p:ext>
            </p:extLst>
          </p:nvPr>
        </p:nvGraphicFramePr>
        <p:xfrm>
          <a:off x="3394710" y="512064"/>
          <a:ext cx="5122926" cy="544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lang="en-GB"/>
              <a:t>Conclusion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D462A68-0A9C-5748-8F6E-980076BF62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035982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8656" y="0"/>
            <a:ext cx="8375586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196" y="0"/>
            <a:ext cx="836676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676" y="548640"/>
            <a:ext cx="7626096" cy="1179576"/>
          </a:xfrm>
        </p:spPr>
        <p:txBody>
          <a:bodyPr>
            <a:normAutofit/>
          </a:bodyPr>
          <a:lstStyle/>
          <a:p>
            <a:r>
              <a:rPr lang="en-GB" sz="3500"/>
              <a:t>References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4125" y="758952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6676" y="2481943"/>
            <a:ext cx="7626096" cy="3695020"/>
          </a:xfrm>
        </p:spPr>
        <p:txBody>
          <a:bodyPr>
            <a:normAutofit/>
          </a:bodyPr>
          <a:lstStyle/>
          <a:p>
            <a:r>
              <a:rPr lang="en-GB" sz="1900" dirty="0"/>
              <a:t>Gov.uk (2022). Health and social care integration: joining up care for people, places and populations. [online] GOV.UK. Available at: </a:t>
            </a:r>
            <a:r>
              <a:rPr lang="en-GB" sz="1900" dirty="0">
                <a:hlinkClick r:id="rId2"/>
              </a:rPr>
              <a:t>https://www.gov.uk/government/publications/health-and-social-care-integration-joining-up-care-for-people-places-and-populations/health-and-social-care-integration-joining-up-care-for-people-places-and-populations</a:t>
            </a:r>
            <a:r>
              <a:rPr lang="en-GB" sz="1900" dirty="0"/>
              <a:t>.</a:t>
            </a:r>
          </a:p>
          <a:p>
            <a:r>
              <a:rPr lang="en-GB" sz="1900" dirty="0"/>
              <a:t>World Health Organisation (2019). Communicating for health. [online] Who.int. Available at: </a:t>
            </a:r>
            <a:r>
              <a:rPr lang="en-GB" sz="1900" dirty="0">
                <a:hlinkClick r:id="rId3"/>
              </a:rPr>
              <a:t>https://www.who.int/about/communications</a:t>
            </a:r>
            <a:r>
              <a:rPr lang="en-GB" sz="1900" dirty="0"/>
              <a:t>.</a:t>
            </a:r>
          </a:p>
          <a:p>
            <a:endParaRPr lang="en-GB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279</Words>
  <Application>Microsoft Office PowerPoint</Application>
  <PresentationFormat>On-screen Show (4:3)</PresentationFormat>
  <Paragraphs>39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Communication in Health and Social Care</vt:lpstr>
      <vt:lpstr>What is Communication?</vt:lpstr>
      <vt:lpstr>Why Communication is Important</vt:lpstr>
      <vt:lpstr>The Communication Cycle Model</vt:lpstr>
      <vt:lpstr>Practical Example in Practice</vt:lpstr>
      <vt:lpstr>Communication in Professional Practice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Panav khemani</dc:creator>
  <cp:keywords/>
  <dc:description>generated using python-pptx</dc:description>
  <cp:lastModifiedBy>Happy Chowdhury</cp:lastModifiedBy>
  <cp:revision>2</cp:revision>
  <dcterms:created xsi:type="dcterms:W3CDTF">2013-01-27T09:14:16Z</dcterms:created>
  <dcterms:modified xsi:type="dcterms:W3CDTF">2026-02-15T19:23:43Z</dcterms:modified>
  <cp:category/>
</cp:coreProperties>
</file>