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0" r:id="rId2"/>
  </p:sldMasterIdLst>
  <p:notesMasterIdLst>
    <p:notesMasterId r:id="rId47"/>
  </p:notesMasterIdLst>
  <p:sldIdLst>
    <p:sldId id="257" r:id="rId3"/>
    <p:sldId id="417" r:id="rId4"/>
    <p:sldId id="419" r:id="rId5"/>
    <p:sldId id="274" r:id="rId6"/>
    <p:sldId id="414" r:id="rId7"/>
    <p:sldId id="587" r:id="rId8"/>
    <p:sldId id="388" r:id="rId9"/>
    <p:sldId id="588" r:id="rId10"/>
    <p:sldId id="556" r:id="rId11"/>
    <p:sldId id="568" r:id="rId12"/>
    <p:sldId id="567" r:id="rId13"/>
    <p:sldId id="554" r:id="rId14"/>
    <p:sldId id="555" r:id="rId15"/>
    <p:sldId id="558" r:id="rId16"/>
    <p:sldId id="557" r:id="rId17"/>
    <p:sldId id="294" r:id="rId18"/>
    <p:sldId id="631" r:id="rId19"/>
    <p:sldId id="492" r:id="rId20"/>
    <p:sldId id="402" r:id="rId21"/>
    <p:sldId id="551" r:id="rId22"/>
    <p:sldId id="552" r:id="rId23"/>
    <p:sldId id="515" r:id="rId24"/>
    <p:sldId id="506" r:id="rId25"/>
    <p:sldId id="493" r:id="rId26"/>
    <p:sldId id="452" r:id="rId27"/>
    <p:sldId id="563" r:id="rId28"/>
    <p:sldId id="564" r:id="rId29"/>
    <p:sldId id="565" r:id="rId30"/>
    <p:sldId id="566" r:id="rId31"/>
    <p:sldId id="569" r:id="rId32"/>
    <p:sldId id="570" r:id="rId33"/>
    <p:sldId id="572" r:id="rId34"/>
    <p:sldId id="571" r:id="rId35"/>
    <p:sldId id="581" r:id="rId36"/>
    <p:sldId id="582" r:id="rId37"/>
    <p:sldId id="583" r:id="rId38"/>
    <p:sldId id="584" r:id="rId39"/>
    <p:sldId id="379" r:id="rId40"/>
    <p:sldId id="628" r:id="rId41"/>
    <p:sldId id="626" r:id="rId42"/>
    <p:sldId id="625" r:id="rId43"/>
    <p:sldId id="629" r:id="rId44"/>
    <p:sldId id="585" r:id="rId45"/>
    <p:sldId id="266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16B23A-2302-2AAE-8A21-A56ECE257EC1}" v="408" dt="2024-01-12T15:56:23.717"/>
    <p1510:client id="{60865229-FDBB-43A4-D8F3-182758BF7DD5}" v="11" dt="2024-01-10T12:11:51.113"/>
    <p1510:client id="{72931BA8-36D2-B7D1-2557-A2487DD57220}" v="1" dt="2024-01-15T14:47:48.787"/>
    <p1510:client id="{EED677B4-3F24-4B89-493B-F5FDA85FAAA1}" v="8" dt="2024-01-12T16:56:41.092"/>
    <p1510:client id="{F5459686-03D4-EAE8-DDC6-4FFD7A1CE1B9}" v="13" dt="2024-01-09T14:56:03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28" autoAdjust="0"/>
    <p:restoredTop sz="93557" autoAdjust="0"/>
  </p:normalViewPr>
  <p:slideViewPr>
    <p:cSldViewPr snapToGrid="0">
      <p:cViewPr varScale="1">
        <p:scale>
          <a:sx n="106" d="100"/>
          <a:sy n="106" d="100"/>
        </p:scale>
        <p:origin x="16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microsoft.com/office/2015/10/relationships/revisionInfo" Target="revisionInfo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tableStyles" Target="tableStyles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3ACE7CCE-F6D0-46C0-8A95-732870E69FF3}"/>
    <pc:docChg chg="delSld modSld">
      <pc:chgData name="Aishat Bakre" userId="839b68a6-4a2b-45ef-9a5a-14f954bfea5f" providerId="ADAL" clId="{3ACE7CCE-F6D0-46C0-8A95-732870E69FF3}" dt="2023-01-18T09:42:41.763" v="46" actId="1076"/>
      <pc:docMkLst>
        <pc:docMk/>
      </pc:docMkLst>
      <pc:sldChg chg="modSp mod">
        <pc:chgData name="Aishat Bakre" userId="839b68a6-4a2b-45ef-9a5a-14f954bfea5f" providerId="ADAL" clId="{3ACE7CCE-F6D0-46C0-8A95-732870E69FF3}" dt="2023-01-18T09:42:41.763" v="46" actId="1076"/>
        <pc:sldMkLst>
          <pc:docMk/>
          <pc:sldMk cId="0" sldId="293"/>
        </pc:sldMkLst>
        <pc:spChg chg="mod">
          <ac:chgData name="Aishat Bakre" userId="839b68a6-4a2b-45ef-9a5a-14f954bfea5f" providerId="ADAL" clId="{3ACE7CCE-F6D0-46C0-8A95-732870E69FF3}" dt="2023-01-18T09:42:04.546" v="38" actId="20577"/>
          <ac:spMkLst>
            <pc:docMk/>
            <pc:sldMk cId="0" sldId="293"/>
            <ac:spMk id="3" creationId="{602FE38B-8E4D-4525-8CE6-FB1238614913}"/>
          </ac:spMkLst>
        </pc:spChg>
        <pc:spChg chg="mod">
          <ac:chgData name="Aishat Bakre" userId="839b68a6-4a2b-45ef-9a5a-14f954bfea5f" providerId="ADAL" clId="{3ACE7CCE-F6D0-46C0-8A95-732870E69FF3}" dt="2023-01-18T09:42:11.619" v="39" actId="1076"/>
          <ac:spMkLst>
            <pc:docMk/>
            <pc:sldMk cId="0" sldId="293"/>
            <ac:spMk id="4" creationId="{5F33C60C-1730-44F6-9A21-2B7BF6952CEA}"/>
          </ac:spMkLst>
        </pc:spChg>
        <pc:spChg chg="mod">
          <ac:chgData name="Aishat Bakre" userId="839b68a6-4a2b-45ef-9a5a-14f954bfea5f" providerId="ADAL" clId="{3ACE7CCE-F6D0-46C0-8A95-732870E69FF3}" dt="2023-01-18T09:42:31.250" v="44" actId="1076"/>
          <ac:spMkLst>
            <pc:docMk/>
            <pc:sldMk cId="0" sldId="293"/>
            <ac:spMk id="5" creationId="{23232AC0-A665-4BA0-B1B1-B2890D7318E5}"/>
          </ac:spMkLst>
        </pc:spChg>
        <pc:spChg chg="mod">
          <ac:chgData name="Aishat Bakre" userId="839b68a6-4a2b-45ef-9a5a-14f954bfea5f" providerId="ADAL" clId="{3ACE7CCE-F6D0-46C0-8A95-732870E69FF3}" dt="2023-01-18T09:42:26.316" v="42" actId="1076"/>
          <ac:spMkLst>
            <pc:docMk/>
            <pc:sldMk cId="0" sldId="293"/>
            <ac:spMk id="6" creationId="{3AA80B70-B0DD-435B-B4D3-621A64FD0F41}"/>
          </ac:spMkLst>
        </pc:spChg>
        <pc:spChg chg="mod">
          <ac:chgData name="Aishat Bakre" userId="839b68a6-4a2b-45ef-9a5a-14f954bfea5f" providerId="ADAL" clId="{3ACE7CCE-F6D0-46C0-8A95-732870E69FF3}" dt="2023-01-18T09:42:15.683" v="40" actId="1076"/>
          <ac:spMkLst>
            <pc:docMk/>
            <pc:sldMk cId="0" sldId="293"/>
            <ac:spMk id="7" creationId="{BA6D1A21-5F31-45F8-B253-7FDF4670D960}"/>
          </ac:spMkLst>
        </pc:spChg>
        <pc:spChg chg="mod">
          <ac:chgData name="Aishat Bakre" userId="839b68a6-4a2b-45ef-9a5a-14f954bfea5f" providerId="ADAL" clId="{3ACE7CCE-F6D0-46C0-8A95-732870E69FF3}" dt="2023-01-18T09:42:35.159" v="45" actId="1076"/>
          <ac:spMkLst>
            <pc:docMk/>
            <pc:sldMk cId="0" sldId="293"/>
            <ac:spMk id="8" creationId="{7FB363A9-6114-47C8-A000-4AEDF293B9E9}"/>
          </ac:spMkLst>
        </pc:spChg>
        <pc:spChg chg="mod">
          <ac:chgData name="Aishat Bakre" userId="839b68a6-4a2b-45ef-9a5a-14f954bfea5f" providerId="ADAL" clId="{3ACE7CCE-F6D0-46C0-8A95-732870E69FF3}" dt="2023-01-18T09:42:41.763" v="46" actId="1076"/>
          <ac:spMkLst>
            <pc:docMk/>
            <pc:sldMk cId="0" sldId="293"/>
            <ac:spMk id="9" creationId="{F3BF6EFE-1E5D-4D7F-B226-9F495FB138B9}"/>
          </ac:spMkLst>
        </pc:spChg>
      </pc:sldChg>
      <pc:sldChg chg="del">
        <pc:chgData name="Aishat Bakre" userId="839b68a6-4a2b-45ef-9a5a-14f954bfea5f" providerId="ADAL" clId="{3ACE7CCE-F6D0-46C0-8A95-732870E69FF3}" dt="2023-01-18T09:41:21.166" v="0" actId="2696"/>
        <pc:sldMkLst>
          <pc:docMk/>
          <pc:sldMk cId="3159375172" sldId="562"/>
        </pc:sldMkLst>
      </pc:sldChg>
    </pc:docChg>
  </pc:docChgLst>
  <pc:docChgLst>
    <pc:chgData name="Zeno Leung" userId="S::z.leung@uwtsd.ac.uk::a08ca5a1-307c-496d-ab60-1a1000b53ffc" providerId="AD" clId="Web-{F5459686-03D4-EAE8-DDC6-4FFD7A1CE1B9}"/>
    <pc:docChg chg="modSld">
      <pc:chgData name="Zeno Leung" userId="S::z.leung@uwtsd.ac.uk::a08ca5a1-307c-496d-ab60-1a1000b53ffc" providerId="AD" clId="Web-{F5459686-03D4-EAE8-DDC6-4FFD7A1CE1B9}" dt="2024-01-09T14:56:03.463" v="12"/>
      <pc:docMkLst>
        <pc:docMk/>
      </pc:docMkLst>
      <pc:sldChg chg="mod setBg modShow">
        <pc:chgData name="Zeno Leung" userId="S::z.leung@uwtsd.ac.uk::a08ca5a1-307c-496d-ab60-1a1000b53ffc" providerId="AD" clId="Web-{F5459686-03D4-EAE8-DDC6-4FFD7A1CE1B9}" dt="2024-01-09T14:52:08.033" v="3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F5459686-03D4-EAE8-DDC6-4FFD7A1CE1B9}" dt="2024-01-09T14:51:31.501" v="2" actId="20577"/>
        <pc:sldMkLst>
          <pc:docMk/>
          <pc:sldMk cId="2115290767" sldId="550"/>
        </pc:sldMkLst>
        <pc:spChg chg="mod">
          <ac:chgData name="Zeno Leung" userId="S::z.leung@uwtsd.ac.uk::a08ca5a1-307c-496d-ab60-1a1000b53ffc" providerId="AD" clId="Web-{F5459686-03D4-EAE8-DDC6-4FFD7A1CE1B9}" dt="2024-01-09T14:51:31.501" v="2" actId="20577"/>
          <ac:spMkLst>
            <pc:docMk/>
            <pc:sldMk cId="2115290767" sldId="550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F5459686-03D4-EAE8-DDC6-4FFD7A1CE1B9}" dt="2024-01-09T14:54:41.382" v="10" actId="20577"/>
        <pc:sldMkLst>
          <pc:docMk/>
          <pc:sldMk cId="1125035253" sldId="557"/>
        </pc:sldMkLst>
        <pc:spChg chg="mod">
          <ac:chgData name="Zeno Leung" userId="S::z.leung@uwtsd.ac.uk::a08ca5a1-307c-496d-ab60-1a1000b53ffc" providerId="AD" clId="Web-{F5459686-03D4-EAE8-DDC6-4FFD7A1CE1B9}" dt="2024-01-09T14:54:41.382" v="10" actId="20577"/>
          <ac:spMkLst>
            <pc:docMk/>
            <pc:sldMk cId="1125035253" sldId="557"/>
            <ac:spMk id="3" creationId="{288603F8-E3EB-485A-A78A-5546B38C6F58}"/>
          </ac:spMkLst>
        </pc:spChg>
      </pc:sldChg>
      <pc:sldChg chg="mod setBg">
        <pc:chgData name="Zeno Leung" userId="S::z.leung@uwtsd.ac.uk::a08ca5a1-307c-496d-ab60-1a1000b53ffc" providerId="AD" clId="Web-{F5459686-03D4-EAE8-DDC6-4FFD7A1CE1B9}" dt="2024-01-09T14:55:56.885" v="11"/>
        <pc:sldMkLst>
          <pc:docMk/>
          <pc:sldMk cId="2999768409" sldId="559"/>
        </pc:sldMkLst>
      </pc:sldChg>
      <pc:sldChg chg="mod setBg">
        <pc:chgData name="Zeno Leung" userId="S::z.leung@uwtsd.ac.uk::a08ca5a1-307c-496d-ab60-1a1000b53ffc" providerId="AD" clId="Web-{F5459686-03D4-EAE8-DDC6-4FFD7A1CE1B9}" dt="2024-01-09T14:56:03.463" v="12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F5459686-03D4-EAE8-DDC6-4FFD7A1CE1B9}" dt="2024-01-09T14:53:45.755" v="7" actId="20577"/>
        <pc:sldMkLst>
          <pc:docMk/>
          <pc:sldMk cId="637028681" sldId="567"/>
        </pc:sldMkLst>
        <pc:spChg chg="mod">
          <ac:chgData name="Zeno Leung" userId="S::z.leung@uwtsd.ac.uk::a08ca5a1-307c-496d-ab60-1a1000b53ffc" providerId="AD" clId="Web-{F5459686-03D4-EAE8-DDC6-4FFD7A1CE1B9}" dt="2024-01-09T14:53:45.755" v="7" actId="20577"/>
          <ac:spMkLst>
            <pc:docMk/>
            <pc:sldMk cId="637028681" sldId="567"/>
            <ac:spMk id="3" creationId="{7BF2645C-99E6-4862-8E7A-27A55D1CC801}"/>
          </ac:spMkLst>
        </pc:spChg>
      </pc:sldChg>
      <pc:sldChg chg="modSp">
        <pc:chgData name="Zeno Leung" userId="S::z.leung@uwtsd.ac.uk::a08ca5a1-307c-496d-ab60-1a1000b53ffc" providerId="AD" clId="Web-{F5459686-03D4-EAE8-DDC6-4FFD7A1CE1B9}" dt="2024-01-09T14:53:14.504" v="6" actId="20577"/>
        <pc:sldMkLst>
          <pc:docMk/>
          <pc:sldMk cId="2648954149" sldId="588"/>
        </pc:sldMkLst>
        <pc:spChg chg="mod">
          <ac:chgData name="Zeno Leung" userId="S::z.leung@uwtsd.ac.uk::a08ca5a1-307c-496d-ab60-1a1000b53ffc" providerId="AD" clId="Web-{F5459686-03D4-EAE8-DDC6-4FFD7A1CE1B9}" dt="2024-01-09T14:53:14.504" v="6" actId="20577"/>
          <ac:spMkLst>
            <pc:docMk/>
            <pc:sldMk cId="2648954149" sldId="588"/>
            <ac:spMk id="3" creationId="{2E454D35-8D59-6169-CD5C-D15F8286DC05}"/>
          </ac:spMkLst>
        </pc:spChg>
      </pc:sldChg>
    </pc:docChg>
  </pc:docChgLst>
  <pc:docChgLst>
    <pc:chgData name="Zeno Leung" userId="S::z.leung@uwtsd.ac.uk::a08ca5a1-307c-496d-ab60-1a1000b53ffc" providerId="AD" clId="Web-{60865229-FDBB-43A4-D8F3-182758BF7DD5}"/>
    <pc:docChg chg="modSld">
      <pc:chgData name="Zeno Leung" userId="S::z.leung@uwtsd.ac.uk::a08ca5a1-307c-496d-ab60-1a1000b53ffc" providerId="AD" clId="Web-{60865229-FDBB-43A4-D8F3-182758BF7DD5}" dt="2024-01-10T12:11:51.113" v="10"/>
      <pc:docMkLst>
        <pc:docMk/>
      </pc:docMkLst>
      <pc:sldChg chg="modSp">
        <pc:chgData name="Zeno Leung" userId="S::z.leung@uwtsd.ac.uk::a08ca5a1-307c-496d-ab60-1a1000b53ffc" providerId="AD" clId="Web-{60865229-FDBB-43A4-D8F3-182758BF7DD5}" dt="2024-01-10T12:10:52.737" v="3"/>
        <pc:sldMkLst>
          <pc:docMk/>
          <pc:sldMk cId="3740880970" sldId="548"/>
        </pc:sldMkLst>
        <pc:spChg chg="mod">
          <ac:chgData name="Zeno Leung" userId="S::z.leung@uwtsd.ac.uk::a08ca5a1-307c-496d-ab60-1a1000b53ffc" providerId="AD" clId="Web-{60865229-FDBB-43A4-D8F3-182758BF7DD5}" dt="2024-01-10T12:10:52.721" v="2"/>
          <ac:spMkLst>
            <pc:docMk/>
            <pc:sldMk cId="3740880970" sldId="548"/>
            <ac:spMk id="2" creationId="{1A7D8610-97EB-42DA-B06F-B41BC2090922}"/>
          </ac:spMkLst>
        </pc:spChg>
        <pc:spChg chg="mod">
          <ac:chgData name="Zeno Leung" userId="S::z.leung@uwtsd.ac.uk::a08ca5a1-307c-496d-ab60-1a1000b53ffc" providerId="AD" clId="Web-{60865229-FDBB-43A4-D8F3-182758BF7DD5}" dt="2024-01-10T12:10:52.737" v="3"/>
          <ac:spMkLst>
            <pc:docMk/>
            <pc:sldMk cId="3740880970" sldId="548"/>
            <ac:spMk id="3" creationId="{3FC65BA0-8E34-4C57-978D-A11858572A46}"/>
          </ac:spMkLst>
        </pc:spChg>
      </pc:sldChg>
      <pc:sldChg chg="modSp">
        <pc:chgData name="Zeno Leung" userId="S::z.leung@uwtsd.ac.uk::a08ca5a1-307c-496d-ab60-1a1000b53ffc" providerId="AD" clId="Web-{60865229-FDBB-43A4-D8F3-182758BF7DD5}" dt="2024-01-10T12:11:01.972" v="5"/>
        <pc:sldMkLst>
          <pc:docMk/>
          <pc:sldMk cId="2999768409" sldId="559"/>
        </pc:sldMkLst>
        <pc:spChg chg="mod">
          <ac:chgData name="Zeno Leung" userId="S::z.leung@uwtsd.ac.uk::a08ca5a1-307c-496d-ab60-1a1000b53ffc" providerId="AD" clId="Web-{60865229-FDBB-43A4-D8F3-182758BF7DD5}" dt="2024-01-10T12:11:01.956" v="4"/>
          <ac:spMkLst>
            <pc:docMk/>
            <pc:sldMk cId="2999768409" sldId="559"/>
            <ac:spMk id="2" creationId="{25ACF3DE-3C46-4DF4-AAE7-EAAC6485B72A}"/>
          </ac:spMkLst>
        </pc:spChg>
        <pc:spChg chg="mod">
          <ac:chgData name="Zeno Leung" userId="S::z.leung@uwtsd.ac.uk::a08ca5a1-307c-496d-ab60-1a1000b53ffc" providerId="AD" clId="Web-{60865229-FDBB-43A4-D8F3-182758BF7DD5}" dt="2024-01-10T12:11:01.972" v="5"/>
          <ac:spMkLst>
            <pc:docMk/>
            <pc:sldMk cId="2999768409" sldId="559"/>
            <ac:spMk id="3" creationId="{117873DE-71A5-4C4F-B641-8A80B07BF98C}"/>
          </ac:spMkLst>
        </pc:spChg>
      </pc:sldChg>
      <pc:sldChg chg="modSp">
        <pc:chgData name="Zeno Leung" userId="S::z.leung@uwtsd.ac.uk::a08ca5a1-307c-496d-ab60-1a1000b53ffc" providerId="AD" clId="Web-{60865229-FDBB-43A4-D8F3-182758BF7DD5}" dt="2024-01-10T12:11:07.440" v="7"/>
        <pc:sldMkLst>
          <pc:docMk/>
          <pc:sldMk cId="2628308827" sldId="560"/>
        </pc:sldMkLst>
        <pc:spChg chg="mod">
          <ac:chgData name="Zeno Leung" userId="S::z.leung@uwtsd.ac.uk::a08ca5a1-307c-496d-ab60-1a1000b53ffc" providerId="AD" clId="Web-{60865229-FDBB-43A4-D8F3-182758BF7DD5}" dt="2024-01-10T12:11:07.425" v="6"/>
          <ac:spMkLst>
            <pc:docMk/>
            <pc:sldMk cId="2628308827" sldId="560"/>
            <ac:spMk id="2" creationId="{7FD9D347-FB40-49F6-9C04-C65A0EA9CD12}"/>
          </ac:spMkLst>
        </pc:spChg>
        <pc:spChg chg="mod">
          <ac:chgData name="Zeno Leung" userId="S::z.leung@uwtsd.ac.uk::a08ca5a1-307c-496d-ab60-1a1000b53ffc" providerId="AD" clId="Web-{60865229-FDBB-43A4-D8F3-182758BF7DD5}" dt="2024-01-10T12:11:07.440" v="7"/>
          <ac:spMkLst>
            <pc:docMk/>
            <pc:sldMk cId="2628308827" sldId="560"/>
            <ac:spMk id="3" creationId="{1D45752D-3BF8-4EAE-8419-71A1D4184B92}"/>
          </ac:spMkLst>
        </pc:spChg>
      </pc:sldChg>
      <pc:sldChg chg="modSp mod setBg">
        <pc:chgData name="Zeno Leung" userId="S::z.leung@uwtsd.ac.uk::a08ca5a1-307c-496d-ab60-1a1000b53ffc" providerId="AD" clId="Web-{60865229-FDBB-43A4-D8F3-182758BF7DD5}" dt="2024-01-10T12:11:51.113" v="10"/>
        <pc:sldMkLst>
          <pc:docMk/>
          <pc:sldMk cId="935990588" sldId="577"/>
        </pc:sldMkLst>
        <pc:spChg chg="mod">
          <ac:chgData name="Zeno Leung" userId="S::z.leung@uwtsd.ac.uk::a08ca5a1-307c-496d-ab60-1a1000b53ffc" providerId="AD" clId="Web-{60865229-FDBB-43A4-D8F3-182758BF7DD5}" dt="2024-01-10T12:11:51.098" v="9"/>
          <ac:spMkLst>
            <pc:docMk/>
            <pc:sldMk cId="935990588" sldId="577"/>
            <ac:spMk id="2" creationId="{CC1D0109-569E-4E35-90C6-76A49A687AA3}"/>
          </ac:spMkLst>
        </pc:spChg>
        <pc:spChg chg="mod">
          <ac:chgData name="Zeno Leung" userId="S::z.leung@uwtsd.ac.uk::a08ca5a1-307c-496d-ab60-1a1000b53ffc" providerId="AD" clId="Web-{60865229-FDBB-43A4-D8F3-182758BF7DD5}" dt="2024-01-10T12:11:51.113" v="10"/>
          <ac:spMkLst>
            <pc:docMk/>
            <pc:sldMk cId="935990588" sldId="577"/>
            <ac:spMk id="3" creationId="{C1493217-F497-42E3-8BF7-52098E0F27D7}"/>
          </ac:spMkLst>
        </pc:spChg>
      </pc:sldChg>
    </pc:docChg>
  </pc:docChgLst>
  <pc:docChgLst>
    <pc:chgData name="Zeno Leung" userId="S::z.leung@uwtsd.ac.uk::a08ca5a1-307c-496d-ab60-1a1000b53ffc" providerId="AD" clId="Web-{EED677B4-3F24-4B89-493B-F5FDA85FAAA1}"/>
    <pc:docChg chg="modSld">
      <pc:chgData name="Zeno Leung" userId="S::z.leung@uwtsd.ac.uk::a08ca5a1-307c-496d-ab60-1a1000b53ffc" providerId="AD" clId="Web-{EED677B4-3F24-4B89-493B-F5FDA85FAAA1}" dt="2024-01-12T16:56:37.623" v="6" actId="20577"/>
      <pc:docMkLst>
        <pc:docMk/>
      </pc:docMkLst>
      <pc:sldChg chg="modSp">
        <pc:chgData name="Zeno Leung" userId="S::z.leung@uwtsd.ac.uk::a08ca5a1-307c-496d-ab60-1a1000b53ffc" providerId="AD" clId="Web-{EED677B4-3F24-4B89-493B-F5FDA85FAAA1}" dt="2024-01-12T16:56:37.623" v="6" actId="20577"/>
        <pc:sldMkLst>
          <pc:docMk/>
          <pc:sldMk cId="1087179538" sldId="628"/>
        </pc:sldMkLst>
        <pc:spChg chg="mod">
          <ac:chgData name="Zeno Leung" userId="S::z.leung@uwtsd.ac.uk::a08ca5a1-307c-496d-ab60-1a1000b53ffc" providerId="AD" clId="Web-{EED677B4-3F24-4B89-493B-F5FDA85FAAA1}" dt="2024-01-12T16:56:37.623" v="6" actId="20577"/>
          <ac:spMkLst>
            <pc:docMk/>
            <pc:sldMk cId="1087179538" sldId="628"/>
            <ac:spMk id="8" creationId="{F8A17FC0-E217-D190-08CF-DFE5DB9FD732}"/>
          </ac:spMkLst>
        </pc:spChg>
      </pc:sldChg>
    </pc:docChg>
  </pc:docChgLst>
  <pc:docChgLst>
    <pc:chgData name="Zeno Leung" userId="S::z.leung@uwtsd.ac.uk::a08ca5a1-307c-496d-ab60-1a1000b53ffc" providerId="AD" clId="Web-{72931BA8-36D2-B7D1-2557-A2487DD57220}"/>
    <pc:docChg chg="delSld">
      <pc:chgData name="Zeno Leung" userId="S::z.leung@uwtsd.ac.uk::a08ca5a1-307c-496d-ab60-1a1000b53ffc" providerId="AD" clId="Web-{72931BA8-36D2-B7D1-2557-A2487DD57220}" dt="2024-01-15T14:47:48.787" v="0"/>
      <pc:docMkLst>
        <pc:docMk/>
      </pc:docMkLst>
      <pc:sldChg chg="del">
        <pc:chgData name="Zeno Leung" userId="S::z.leung@uwtsd.ac.uk::a08ca5a1-307c-496d-ab60-1a1000b53ffc" providerId="AD" clId="Web-{72931BA8-36D2-B7D1-2557-A2487DD57220}" dt="2024-01-15T14:47:48.787" v="0"/>
        <pc:sldMkLst>
          <pc:docMk/>
          <pc:sldMk cId="2115290767" sldId="550"/>
        </pc:sldMkLst>
      </pc:sldChg>
    </pc:docChg>
  </pc:docChgLst>
  <pc:docChgLst>
    <pc:chgData name="Zeno Leung" userId="S::z.leung@uwtsd.ac.uk::a08ca5a1-307c-496d-ab60-1a1000b53ffc" providerId="AD" clId="Web-{1C16B23A-2302-2AAE-8A21-A56ECE257EC1}"/>
    <pc:docChg chg="addSld delSld modSld">
      <pc:chgData name="Zeno Leung" userId="S::z.leung@uwtsd.ac.uk::a08ca5a1-307c-496d-ab60-1a1000b53ffc" providerId="AD" clId="Web-{1C16B23A-2302-2AAE-8A21-A56ECE257EC1}" dt="2024-01-12T15:56:23.717" v="373"/>
      <pc:docMkLst>
        <pc:docMk/>
      </pc:docMkLst>
      <pc:sldChg chg="modSp">
        <pc:chgData name="Zeno Leung" userId="S::z.leung@uwtsd.ac.uk::a08ca5a1-307c-496d-ab60-1a1000b53ffc" providerId="AD" clId="Web-{1C16B23A-2302-2AAE-8A21-A56ECE257EC1}" dt="2024-01-12T15:13:02.749" v="23" actId="20577"/>
        <pc:sldMkLst>
          <pc:docMk/>
          <pc:sldMk cId="0" sldId="257"/>
        </pc:sldMkLst>
        <pc:spChg chg="mod">
          <ac:chgData name="Zeno Leung" userId="S::z.leung@uwtsd.ac.uk::a08ca5a1-307c-496d-ab60-1a1000b53ffc" providerId="AD" clId="Web-{1C16B23A-2302-2AAE-8A21-A56ECE257EC1}" dt="2024-01-12T15:13:02.749" v="23" actId="20577"/>
          <ac:spMkLst>
            <pc:docMk/>
            <pc:sldMk cId="0" sldId="257"/>
            <ac:spMk id="6" creationId="{E7380761-CB60-FBB5-AC9D-4F667B4F3AE7}"/>
          </ac:spMkLst>
        </pc:spChg>
        <pc:spChg chg="mod">
          <ac:chgData name="Zeno Leung" userId="S::z.leung@uwtsd.ac.uk::a08ca5a1-307c-496d-ab60-1a1000b53ffc" providerId="AD" clId="Web-{1C16B23A-2302-2AAE-8A21-A56ECE257EC1}" dt="2024-01-12T15:12:43.358" v="1" actId="20577"/>
          <ac:spMkLst>
            <pc:docMk/>
            <pc:sldMk cId="0" sldId="257"/>
            <ac:spMk id="7" creationId="{4B5F2938-4032-4B3C-B60D-F68E003BC1A7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38:51.054" v="135"/>
        <pc:sldMkLst>
          <pc:docMk/>
          <pc:sldMk cId="0" sldId="266"/>
        </pc:sldMkLst>
        <pc:spChg chg="mod">
          <ac:chgData name="Zeno Leung" userId="S::z.leung@uwtsd.ac.uk::a08ca5a1-307c-496d-ab60-1a1000b53ffc" providerId="AD" clId="Web-{1C16B23A-2302-2AAE-8A21-A56ECE257EC1}" dt="2024-01-12T15:38:51.054" v="135"/>
          <ac:spMkLst>
            <pc:docMk/>
            <pc:sldMk cId="0" sldId="266"/>
            <ac:spMk id="3" creationId="{95546167-452B-4AC7-9AF6-9E9D49512C16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47:48.667" v="205"/>
        <pc:sldMkLst>
          <pc:docMk/>
          <pc:sldMk cId="0" sldId="293"/>
        </pc:sldMkLst>
      </pc:sldChg>
      <pc:sldChg chg="modSp">
        <pc:chgData name="Zeno Leung" userId="S::z.leung@uwtsd.ac.uk::a08ca5a1-307c-496d-ab60-1a1000b53ffc" providerId="AD" clId="Web-{1C16B23A-2302-2AAE-8A21-A56ECE257EC1}" dt="2024-01-12T15:46:57.478" v="204" actId="20577"/>
        <pc:sldMkLst>
          <pc:docMk/>
          <pc:sldMk cId="2611580839" sldId="379"/>
        </pc:sldMkLst>
        <pc:spChg chg="mod">
          <ac:chgData name="Zeno Leung" userId="S::z.leung@uwtsd.ac.uk::a08ca5a1-307c-496d-ab60-1a1000b53ffc" providerId="AD" clId="Web-{1C16B23A-2302-2AAE-8A21-A56ECE257EC1}" dt="2024-01-12T15:45:16.224" v="185" actId="20577"/>
          <ac:spMkLst>
            <pc:docMk/>
            <pc:sldMk cId="2611580839" sldId="379"/>
            <ac:spMk id="2" creationId="{E6F5B84E-F2CC-4C9A-9B6A-A977D1B18D21}"/>
          </ac:spMkLst>
        </pc:spChg>
        <pc:spChg chg="mod">
          <ac:chgData name="Zeno Leung" userId="S::z.leung@uwtsd.ac.uk::a08ca5a1-307c-496d-ab60-1a1000b53ffc" providerId="AD" clId="Web-{1C16B23A-2302-2AAE-8A21-A56ECE257EC1}" dt="2024-01-12T15:46:57.478" v="204" actId="20577"/>
          <ac:spMkLst>
            <pc:docMk/>
            <pc:sldMk cId="2611580839" sldId="379"/>
            <ac:spMk id="3" creationId="{93BA2FAF-F55F-487D-BE13-C254E0DAD06C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5:12.504" v="31" actId="20577"/>
        <pc:sldMkLst>
          <pc:docMk/>
          <pc:sldMk cId="3512170913" sldId="388"/>
        </pc:sldMkLst>
        <pc:spChg chg="mod">
          <ac:chgData name="Zeno Leung" userId="S::z.leung@uwtsd.ac.uk::a08ca5a1-307c-496d-ab60-1a1000b53ffc" providerId="AD" clId="Web-{1C16B23A-2302-2AAE-8A21-A56ECE257EC1}" dt="2024-01-12T15:15:12.504" v="31" actId="20577"/>
          <ac:spMkLst>
            <pc:docMk/>
            <pc:sldMk cId="3512170913" sldId="388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8:20.260" v="41" actId="20577"/>
        <pc:sldMkLst>
          <pc:docMk/>
          <pc:sldMk cId="1580978607" sldId="402"/>
        </pc:sldMkLst>
        <pc:spChg chg="mod">
          <ac:chgData name="Zeno Leung" userId="S::z.leung@uwtsd.ac.uk::a08ca5a1-307c-496d-ab60-1a1000b53ffc" providerId="AD" clId="Web-{1C16B23A-2302-2AAE-8A21-A56ECE257EC1}" dt="2024-01-12T15:18:20.260" v="41" actId="20577"/>
          <ac:spMkLst>
            <pc:docMk/>
            <pc:sldMk cId="1580978607" sldId="402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4:07.564" v="29" actId="20577"/>
        <pc:sldMkLst>
          <pc:docMk/>
          <pc:sldMk cId="2749367872" sldId="417"/>
        </pc:sldMkLst>
        <pc:spChg chg="mod">
          <ac:chgData name="Zeno Leung" userId="S::z.leung@uwtsd.ac.uk::a08ca5a1-307c-496d-ab60-1a1000b53ffc" providerId="AD" clId="Web-{1C16B23A-2302-2AAE-8A21-A56ECE257EC1}" dt="2024-01-12T15:14:07.564" v="29" actId="20577"/>
          <ac:spMkLst>
            <pc:docMk/>
            <pc:sldMk cId="2749367872" sldId="417"/>
            <ac:spMk id="3" creationId="{10C7E2E1-400A-4F39-9886-92B40CFD129B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54:12.384" v="360"/>
        <pc:sldMkLst>
          <pc:docMk/>
          <pc:sldMk cId="611406367" sldId="511"/>
        </pc:sldMkLst>
      </pc:sldChg>
      <pc:sldChg chg="del">
        <pc:chgData name="Zeno Leung" userId="S::z.leung@uwtsd.ac.uk::a08ca5a1-307c-496d-ab60-1a1000b53ffc" providerId="AD" clId="Web-{1C16B23A-2302-2AAE-8A21-A56ECE257EC1}" dt="2024-01-12T15:14:41.003" v="30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1C16B23A-2302-2AAE-8A21-A56ECE257EC1}" dt="2024-01-12T15:18:58.887" v="44" actId="20577"/>
        <pc:sldMkLst>
          <pc:docMk/>
          <pc:sldMk cId="769197113" sldId="551"/>
        </pc:sldMkLst>
        <pc:spChg chg="mod">
          <ac:chgData name="Zeno Leung" userId="S::z.leung@uwtsd.ac.uk::a08ca5a1-307c-496d-ab60-1a1000b53ffc" providerId="AD" clId="Web-{1C16B23A-2302-2AAE-8A21-A56ECE257EC1}" dt="2024-01-12T15:18:58.887" v="44" actId="20577"/>
          <ac:spMkLst>
            <pc:docMk/>
            <pc:sldMk cId="769197113" sldId="551"/>
            <ac:spMk id="3" creationId="{E1471E9D-A912-4660-974E-D47ECA18D0B6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54:10.603" v="359"/>
        <pc:sldMkLst>
          <pc:docMk/>
          <pc:sldMk cId="1400010611" sldId="553"/>
        </pc:sldMkLst>
      </pc:sldChg>
      <pc:sldChg chg="modSp">
        <pc:chgData name="Zeno Leung" userId="S::z.leung@uwtsd.ac.uk::a08ca5a1-307c-496d-ab60-1a1000b53ffc" providerId="AD" clId="Web-{1C16B23A-2302-2AAE-8A21-A56ECE257EC1}" dt="2024-01-12T15:15:53.739" v="32" actId="20577"/>
        <pc:sldMkLst>
          <pc:docMk/>
          <pc:sldMk cId="306874601" sldId="555"/>
        </pc:sldMkLst>
        <pc:spChg chg="mod">
          <ac:chgData name="Zeno Leung" userId="S::z.leung@uwtsd.ac.uk::a08ca5a1-307c-496d-ab60-1a1000b53ffc" providerId="AD" clId="Web-{1C16B23A-2302-2AAE-8A21-A56ECE257EC1}" dt="2024-01-12T15:15:53.739" v="32" actId="20577"/>
          <ac:spMkLst>
            <pc:docMk/>
            <pc:sldMk cId="306874601" sldId="555"/>
            <ac:spMk id="3" creationId="{9F8D705D-32BE-4B6F-8214-22D13720CEF5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17:23.602" v="35"/>
        <pc:sldMkLst>
          <pc:docMk/>
          <pc:sldMk cId="2999768409" sldId="559"/>
        </pc:sldMkLst>
      </pc:sldChg>
      <pc:sldChg chg="del">
        <pc:chgData name="Zeno Leung" userId="S::z.leung@uwtsd.ac.uk::a08ca5a1-307c-496d-ab60-1a1000b53ffc" providerId="AD" clId="Web-{1C16B23A-2302-2AAE-8A21-A56ECE257EC1}" dt="2024-01-12T15:17:25.915" v="36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1C16B23A-2302-2AAE-8A21-A56ECE257EC1}" dt="2024-01-12T15:27:16.030" v="67" actId="20577"/>
        <pc:sldMkLst>
          <pc:docMk/>
          <pc:sldMk cId="1204487544" sldId="564"/>
        </pc:sldMkLst>
        <pc:spChg chg="mod">
          <ac:chgData name="Zeno Leung" userId="S::z.leung@uwtsd.ac.uk::a08ca5a1-307c-496d-ab60-1a1000b53ffc" providerId="AD" clId="Web-{1C16B23A-2302-2AAE-8A21-A56ECE257EC1}" dt="2024-01-12T15:27:16.030" v="67" actId="20577"/>
          <ac:spMkLst>
            <pc:docMk/>
            <pc:sldMk cId="1204487544" sldId="564"/>
            <ac:spMk id="3" creationId="{FD6E8553-13C4-46DE-BB71-DAAED60F94D0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20:01.155" v="48" actId="20577"/>
        <pc:sldMkLst>
          <pc:docMk/>
          <pc:sldMk cId="1400044400" sldId="570"/>
        </pc:sldMkLst>
        <pc:spChg chg="mod">
          <ac:chgData name="Zeno Leung" userId="S::z.leung@uwtsd.ac.uk::a08ca5a1-307c-496d-ab60-1a1000b53ffc" providerId="AD" clId="Web-{1C16B23A-2302-2AAE-8A21-A56ECE257EC1}" dt="2024-01-12T15:20:01.155" v="48" actId="20577"/>
          <ac:spMkLst>
            <pc:docMk/>
            <pc:sldMk cId="1400044400" sldId="570"/>
            <ac:spMk id="3" creationId="{4818D206-F0E8-4170-84FD-C2C2B7E56468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19:18.731" v="45"/>
        <pc:sldMkLst>
          <pc:docMk/>
          <pc:sldMk cId="935990588" sldId="577"/>
        </pc:sldMkLst>
      </pc:sldChg>
      <pc:sldChg chg="del">
        <pc:chgData name="Zeno Leung" userId="S::z.leung@uwtsd.ac.uk::a08ca5a1-307c-496d-ab60-1a1000b53ffc" providerId="AD" clId="Web-{1C16B23A-2302-2AAE-8A21-A56ECE257EC1}" dt="2024-01-12T15:19:21.091" v="46"/>
        <pc:sldMkLst>
          <pc:docMk/>
          <pc:sldMk cId="1760600392" sldId="579"/>
        </pc:sldMkLst>
      </pc:sldChg>
      <pc:sldChg chg="modSp">
        <pc:chgData name="Zeno Leung" userId="S::z.leung@uwtsd.ac.uk::a08ca5a1-307c-496d-ab60-1a1000b53ffc" providerId="AD" clId="Web-{1C16B23A-2302-2AAE-8A21-A56ECE257EC1}" dt="2024-01-12T15:45:59.242" v="192" actId="20577"/>
        <pc:sldMkLst>
          <pc:docMk/>
          <pc:sldMk cId="643644831" sldId="583"/>
        </pc:sldMkLst>
        <pc:spChg chg="mod">
          <ac:chgData name="Zeno Leung" userId="S::z.leung@uwtsd.ac.uk::a08ca5a1-307c-496d-ab60-1a1000b53ffc" providerId="AD" clId="Web-{1C16B23A-2302-2AAE-8A21-A56ECE257EC1}" dt="2024-01-12T15:45:36.944" v="189" actId="20577"/>
          <ac:spMkLst>
            <pc:docMk/>
            <pc:sldMk cId="643644831" sldId="583"/>
            <ac:spMk id="2" creationId="{1EEC4FE9-8CE2-488F-A1DC-63A2A825DB4B}"/>
          </ac:spMkLst>
        </pc:spChg>
        <pc:spChg chg="mod">
          <ac:chgData name="Zeno Leung" userId="S::z.leung@uwtsd.ac.uk::a08ca5a1-307c-496d-ab60-1a1000b53ffc" providerId="AD" clId="Web-{1C16B23A-2302-2AAE-8A21-A56ECE257EC1}" dt="2024-01-12T15:45:59.242" v="192" actId="20577"/>
          <ac:spMkLst>
            <pc:docMk/>
            <pc:sldMk cId="643644831" sldId="583"/>
            <ac:spMk id="3" creationId="{DB58D6CF-0EE1-4ACF-AE70-62F2CE62C026}"/>
          </ac:spMkLst>
        </pc:spChg>
      </pc:sldChg>
      <pc:sldChg chg="addSp delSp modSp">
        <pc:chgData name="Zeno Leung" userId="S::z.leung@uwtsd.ac.uk::a08ca5a1-307c-496d-ab60-1a1000b53ffc" providerId="AD" clId="Web-{1C16B23A-2302-2AAE-8A21-A56ECE257EC1}" dt="2024-01-12T15:46:45.665" v="202"/>
        <pc:sldMkLst>
          <pc:docMk/>
          <pc:sldMk cId="38419756" sldId="584"/>
        </pc:sldMkLst>
        <pc:spChg chg="mod">
          <ac:chgData name="Zeno Leung" userId="S::z.leung@uwtsd.ac.uk::a08ca5a1-307c-496d-ab60-1a1000b53ffc" providerId="AD" clId="Web-{1C16B23A-2302-2AAE-8A21-A56ECE257EC1}" dt="2024-01-12T15:46:23.196" v="199" actId="20577"/>
          <ac:spMkLst>
            <pc:docMk/>
            <pc:sldMk cId="38419756" sldId="584"/>
            <ac:spMk id="2" creationId="{CC1D0109-569E-4E35-90C6-76A49A687AA3}"/>
          </ac:spMkLst>
        </pc:spChg>
        <pc:spChg chg="del">
          <ac:chgData name="Zeno Leung" userId="S::z.leung@uwtsd.ac.uk::a08ca5a1-307c-496d-ab60-1a1000b53ffc" providerId="AD" clId="Web-{1C16B23A-2302-2AAE-8A21-A56ECE257EC1}" dt="2024-01-12T15:46:25.368" v="200"/>
          <ac:spMkLst>
            <pc:docMk/>
            <pc:sldMk cId="38419756" sldId="584"/>
            <ac:spMk id="3" creationId="{C1493217-F497-42E3-8BF7-52098E0F27D7}"/>
          </ac:spMkLst>
        </pc:spChg>
        <pc:spChg chg="add del mod">
          <ac:chgData name="Zeno Leung" userId="S::z.leung@uwtsd.ac.uk::a08ca5a1-307c-496d-ab60-1a1000b53ffc" providerId="AD" clId="Web-{1C16B23A-2302-2AAE-8A21-A56ECE257EC1}" dt="2024-01-12T15:46:45.649" v="201"/>
          <ac:spMkLst>
            <pc:docMk/>
            <pc:sldMk cId="38419756" sldId="584"/>
            <ac:spMk id="5" creationId="{DA8ABDFC-903D-CA4B-4BFB-80224AC70B42}"/>
          </ac:spMkLst>
        </pc:spChg>
        <pc:picChg chg="add mod ord">
          <ac:chgData name="Zeno Leung" userId="S::z.leung@uwtsd.ac.uk::a08ca5a1-307c-496d-ab60-1a1000b53ffc" providerId="AD" clId="Web-{1C16B23A-2302-2AAE-8A21-A56ECE257EC1}" dt="2024-01-12T15:46:45.665" v="202"/>
          <ac:picMkLst>
            <pc:docMk/>
            <pc:sldMk cId="38419756" sldId="584"/>
            <ac:picMk id="6" creationId="{CF8534CE-F127-8679-D5B6-9DE07F534037}"/>
          </ac:picMkLst>
        </pc:picChg>
      </pc:sldChg>
      <pc:sldChg chg="modSp">
        <pc:chgData name="Zeno Leung" userId="S::z.leung@uwtsd.ac.uk::a08ca5a1-307c-496d-ab60-1a1000b53ffc" providerId="AD" clId="Web-{1C16B23A-2302-2AAE-8A21-A56ECE257EC1}" dt="2024-01-12T15:49:12.030" v="241" actId="20577"/>
        <pc:sldMkLst>
          <pc:docMk/>
          <pc:sldMk cId="674924535" sldId="585"/>
        </pc:sldMkLst>
        <pc:spChg chg="mod">
          <ac:chgData name="Zeno Leung" userId="S::z.leung@uwtsd.ac.uk::a08ca5a1-307c-496d-ab60-1a1000b53ffc" providerId="AD" clId="Web-{1C16B23A-2302-2AAE-8A21-A56ECE257EC1}" dt="2024-01-12T15:49:12.030" v="241" actId="20577"/>
          <ac:spMkLst>
            <pc:docMk/>
            <pc:sldMk cId="674924535" sldId="585"/>
            <ac:spMk id="3" creationId="{91D66F5A-7EA7-4448-8A48-5276980F00AA}"/>
          </ac:spMkLst>
        </pc:spChg>
      </pc:sldChg>
      <pc:sldChg chg="addSp delSp modSp addAnim delAnim">
        <pc:chgData name="Zeno Leung" userId="S::z.leung@uwtsd.ac.uk::a08ca5a1-307c-496d-ab60-1a1000b53ffc" providerId="AD" clId="Web-{1C16B23A-2302-2AAE-8A21-A56ECE257EC1}" dt="2024-01-12T15:55:54.653" v="368"/>
        <pc:sldMkLst>
          <pc:docMk/>
          <pc:sldMk cId="3024857393" sldId="625"/>
        </pc:sldMkLst>
        <pc:picChg chg="add del mod ord">
          <ac:chgData name="Zeno Leung" userId="S::z.leung@uwtsd.ac.uk::a08ca5a1-307c-496d-ab60-1a1000b53ffc" providerId="AD" clId="Web-{1C16B23A-2302-2AAE-8A21-A56ECE257EC1}" dt="2024-01-12T15:55:54.653" v="368"/>
          <ac:picMkLst>
            <pc:docMk/>
            <pc:sldMk cId="3024857393" sldId="625"/>
            <ac:picMk id="4" creationId="{FC837456-8F67-0B83-EBED-61F365CDC853}"/>
          </ac:picMkLst>
        </pc:picChg>
      </pc:sldChg>
      <pc:sldChg chg="del">
        <pc:chgData name="Zeno Leung" userId="S::z.leung@uwtsd.ac.uk::a08ca5a1-307c-496d-ab60-1a1000b53ffc" providerId="AD" clId="Web-{1C16B23A-2302-2AAE-8A21-A56ECE257EC1}" dt="2024-01-12T15:54:14.197" v="361"/>
        <pc:sldMkLst>
          <pc:docMk/>
          <pc:sldMk cId="4013213273" sldId="627"/>
        </pc:sldMkLst>
      </pc:sldChg>
      <pc:sldChg chg="addSp delSp modSp">
        <pc:chgData name="Zeno Leung" userId="S::z.leung@uwtsd.ac.uk::a08ca5a1-307c-496d-ab60-1a1000b53ffc" providerId="AD" clId="Web-{1C16B23A-2302-2AAE-8A21-A56ECE257EC1}" dt="2024-01-12T15:53:55.899" v="358" actId="20577"/>
        <pc:sldMkLst>
          <pc:docMk/>
          <pc:sldMk cId="1087179538" sldId="628"/>
        </pc:sldMkLst>
        <pc:spChg chg="mod">
          <ac:chgData name="Zeno Leung" userId="S::z.leung@uwtsd.ac.uk::a08ca5a1-307c-496d-ab60-1a1000b53ffc" providerId="AD" clId="Web-{1C16B23A-2302-2AAE-8A21-A56ECE257EC1}" dt="2024-01-12T15:53:02.429" v="332"/>
          <ac:spMkLst>
            <pc:docMk/>
            <pc:sldMk cId="1087179538" sldId="628"/>
            <ac:spMk id="3" creationId="{E0E52ACA-DAC2-40CF-9E24-A347D29A69AA}"/>
          </ac:spMkLst>
        </pc:spChg>
        <pc:spChg chg="add del mod">
          <ac:chgData name="Zeno Leung" userId="S::z.leung@uwtsd.ac.uk::a08ca5a1-307c-496d-ab60-1a1000b53ffc" providerId="AD" clId="Web-{1C16B23A-2302-2AAE-8A21-A56ECE257EC1}" dt="2024-01-12T15:50:03.563" v="245"/>
          <ac:spMkLst>
            <pc:docMk/>
            <pc:sldMk cId="1087179538" sldId="628"/>
            <ac:spMk id="4" creationId="{737E00D4-4300-D160-BA49-681E5586274E}"/>
          </ac:spMkLst>
        </pc:spChg>
        <pc:spChg chg="add mod">
          <ac:chgData name="Zeno Leung" userId="S::z.leung@uwtsd.ac.uk::a08ca5a1-307c-496d-ab60-1a1000b53ffc" providerId="AD" clId="Web-{1C16B23A-2302-2AAE-8A21-A56ECE257EC1}" dt="2024-01-12T15:52:42.693" v="328" actId="20577"/>
          <ac:spMkLst>
            <pc:docMk/>
            <pc:sldMk cId="1087179538" sldId="628"/>
            <ac:spMk id="6" creationId="{48E386CD-8D9D-416E-1CF5-D02922FE1077}"/>
          </ac:spMkLst>
        </pc:spChg>
        <pc:spChg chg="add mod">
          <ac:chgData name="Zeno Leung" userId="S::z.leung@uwtsd.ac.uk::a08ca5a1-307c-496d-ab60-1a1000b53ffc" providerId="AD" clId="Web-{1C16B23A-2302-2AAE-8A21-A56ECE257EC1}" dt="2024-01-12T15:53:22.570" v="340" actId="20577"/>
          <ac:spMkLst>
            <pc:docMk/>
            <pc:sldMk cId="1087179538" sldId="628"/>
            <ac:spMk id="8" creationId="{F8A17FC0-E217-D190-08CF-DFE5DB9FD732}"/>
          </ac:spMkLst>
        </pc:spChg>
        <pc:spChg chg="add mod">
          <ac:chgData name="Zeno Leung" userId="S::z.leung@uwtsd.ac.uk::a08ca5a1-307c-496d-ab60-1a1000b53ffc" providerId="AD" clId="Web-{1C16B23A-2302-2AAE-8A21-A56ECE257EC1}" dt="2024-01-12T15:53:55.899" v="358" actId="20577"/>
          <ac:spMkLst>
            <pc:docMk/>
            <pc:sldMk cId="1087179538" sldId="628"/>
            <ac:spMk id="9" creationId="{834D072E-F78F-C4ED-B5E3-14EB7EFCDF35}"/>
          </ac:spMkLst>
        </pc:spChg>
      </pc:sldChg>
      <pc:sldChg chg="addSp modSp addAnim">
        <pc:chgData name="Zeno Leung" userId="S::z.leung@uwtsd.ac.uk::a08ca5a1-307c-496d-ab60-1a1000b53ffc" providerId="AD" clId="Web-{1C16B23A-2302-2AAE-8A21-A56ECE257EC1}" dt="2024-01-12T15:56:23.717" v="373"/>
        <pc:sldMkLst>
          <pc:docMk/>
          <pc:sldMk cId="3365532421" sldId="629"/>
        </pc:sldMkLst>
        <pc:picChg chg="add mod ord">
          <ac:chgData name="Zeno Leung" userId="S::z.leung@uwtsd.ac.uk::a08ca5a1-307c-496d-ab60-1a1000b53ffc" providerId="AD" clId="Web-{1C16B23A-2302-2AAE-8A21-A56ECE257EC1}" dt="2024-01-12T15:56:10.888" v="372" actId="1076"/>
          <ac:picMkLst>
            <pc:docMk/>
            <pc:sldMk cId="3365532421" sldId="629"/>
            <ac:picMk id="4" creationId="{5B50F410-5A5B-7E15-E0A1-57A99681E308}"/>
          </ac:picMkLst>
        </pc:picChg>
      </pc:sldChg>
      <pc:sldChg chg="add del replId">
        <pc:chgData name="Zeno Leung" userId="S::z.leung@uwtsd.ac.uk::a08ca5a1-307c-496d-ab60-1a1000b53ffc" providerId="AD" clId="Web-{1C16B23A-2302-2AAE-8A21-A56ECE257EC1}" dt="2024-01-12T15:17:21.477" v="34"/>
        <pc:sldMkLst>
          <pc:docMk/>
          <pc:sldMk cId="1619432321" sldId="63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C1CFE-5D06-4BDA-9D5B-D5F957799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FD7963-9202-4018-B05C-C1CC4AFA1EEB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7EA7C-892C-490C-979F-6889A2A3A621}" type="parTrans" cxnId="{33BA787C-3A5D-4010-9423-74E404722A9F}">
      <dgm:prSet/>
      <dgm:spPr/>
      <dgm:t>
        <a:bodyPr/>
        <a:lstStyle/>
        <a:p>
          <a:endParaRPr lang="en-US"/>
        </a:p>
      </dgm:t>
    </dgm:pt>
    <dgm:pt modelId="{E54004F3-99C0-4EF2-AE5C-411A938DD22B}" type="sibTrans" cxnId="{33BA787C-3A5D-4010-9423-74E404722A9F}">
      <dgm:prSet/>
      <dgm:spPr/>
      <dgm:t>
        <a:bodyPr/>
        <a:lstStyle/>
        <a:p>
          <a:endParaRPr lang="en-US"/>
        </a:p>
      </dgm:t>
    </dgm:pt>
    <dgm:pt modelId="{5570EDCC-E0C0-4BD6-A3F3-938F20FD2EF0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8FFCA5-0CC9-48D2-ADFF-02DBECC2FB13}" type="parTrans" cxnId="{1351AE4A-0E0E-4638-BA1F-D270AC45703A}">
      <dgm:prSet/>
      <dgm:spPr/>
      <dgm:t>
        <a:bodyPr/>
        <a:lstStyle/>
        <a:p>
          <a:endParaRPr lang="en-US"/>
        </a:p>
      </dgm:t>
    </dgm:pt>
    <dgm:pt modelId="{5D608376-5DBB-4F02-BA54-FA7416825481}" type="sibTrans" cxnId="{1351AE4A-0E0E-4638-BA1F-D270AC45703A}">
      <dgm:prSet/>
      <dgm:spPr/>
      <dgm:t>
        <a:bodyPr/>
        <a:lstStyle/>
        <a:p>
          <a:endParaRPr lang="en-US"/>
        </a:p>
      </dgm:t>
    </dgm:pt>
    <dgm:pt modelId="{CFBBC0CE-4EBC-40FD-B7D4-D62A89F71521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0F024F-D703-4397-BE87-C933FDB9E3C2}" type="parTrans" cxnId="{57CE2B4C-69FA-49E3-8736-AC3AE191B5AC}">
      <dgm:prSet/>
      <dgm:spPr/>
      <dgm:t>
        <a:bodyPr/>
        <a:lstStyle/>
        <a:p>
          <a:endParaRPr lang="en-US"/>
        </a:p>
      </dgm:t>
    </dgm:pt>
    <dgm:pt modelId="{0F054AE6-B91D-42BB-89C5-B135A9BC59E6}" type="sibTrans" cxnId="{57CE2B4C-69FA-49E3-8736-AC3AE191B5AC}">
      <dgm:prSet/>
      <dgm:spPr/>
      <dgm:t>
        <a:bodyPr/>
        <a:lstStyle/>
        <a:p>
          <a:endParaRPr lang="en-US"/>
        </a:p>
      </dgm:t>
    </dgm:pt>
    <dgm:pt modelId="{0A9BD4C6-EF29-4FC1-89B8-7D23672AC7A1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265B9-BF95-44D0-ADAA-D3B0671187B4}" type="parTrans" cxnId="{519A9DB4-0417-4C81-AA7D-782642876BDA}">
      <dgm:prSet/>
      <dgm:spPr/>
      <dgm:t>
        <a:bodyPr/>
        <a:lstStyle/>
        <a:p>
          <a:endParaRPr lang="en-US"/>
        </a:p>
      </dgm:t>
    </dgm:pt>
    <dgm:pt modelId="{9DB5D405-F6DD-4571-BA7B-791CFB4D1250}" type="sibTrans" cxnId="{519A9DB4-0417-4C81-AA7D-782642876BDA}">
      <dgm:prSet/>
      <dgm:spPr/>
      <dgm:t>
        <a:bodyPr/>
        <a:lstStyle/>
        <a:p>
          <a:endParaRPr lang="en-US"/>
        </a:p>
      </dgm:t>
    </dgm:pt>
    <dgm:pt modelId="{D0003672-9ECF-4180-9C0C-B1E24E458E35}" type="pres">
      <dgm:prSet presAssocID="{808C1CFE-5D06-4BDA-9D5B-D5F957799268}" presName="root" presStyleCnt="0">
        <dgm:presLayoutVars>
          <dgm:dir/>
          <dgm:resizeHandles val="exact"/>
        </dgm:presLayoutVars>
      </dgm:prSet>
      <dgm:spPr/>
    </dgm:pt>
    <dgm:pt modelId="{0A862CD5-D6D3-4254-8BF2-904D138346C3}" type="pres">
      <dgm:prSet presAssocID="{3EFD7963-9202-4018-B05C-C1CC4AFA1EEB}" presName="compNode" presStyleCnt="0"/>
      <dgm:spPr/>
    </dgm:pt>
    <dgm:pt modelId="{0E3EDFCE-286D-45A8-AB59-C055C197F4B0}" type="pres">
      <dgm:prSet presAssocID="{3EFD7963-9202-4018-B05C-C1CC4AFA1EEB}" presName="bgRect" presStyleLbl="bgShp" presStyleIdx="0" presStyleCnt="4"/>
      <dgm:spPr/>
    </dgm:pt>
    <dgm:pt modelId="{A191A969-261F-4C86-9038-1874E9716596}" type="pres">
      <dgm:prSet presAssocID="{3EFD7963-9202-4018-B05C-C1CC4AFA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C0EB32-C0AF-4F59-BE66-FA29BBC675FC}" type="pres">
      <dgm:prSet presAssocID="{3EFD7963-9202-4018-B05C-C1CC4AFA1EEB}" presName="spaceRect" presStyleCnt="0"/>
      <dgm:spPr/>
    </dgm:pt>
    <dgm:pt modelId="{EDA18887-A30D-40D7-95A3-4624DBA4F751}" type="pres">
      <dgm:prSet presAssocID="{3EFD7963-9202-4018-B05C-C1CC4AFA1EEB}" presName="parTx" presStyleLbl="revTx" presStyleIdx="0" presStyleCnt="4">
        <dgm:presLayoutVars>
          <dgm:chMax val="0"/>
          <dgm:chPref val="0"/>
        </dgm:presLayoutVars>
      </dgm:prSet>
      <dgm:spPr/>
    </dgm:pt>
    <dgm:pt modelId="{2314AB8E-B9EC-48A4-A3E1-599ADDA72F18}" type="pres">
      <dgm:prSet presAssocID="{E54004F3-99C0-4EF2-AE5C-411A938DD22B}" presName="sibTrans" presStyleCnt="0"/>
      <dgm:spPr/>
    </dgm:pt>
    <dgm:pt modelId="{86E51324-F44B-41DE-9AD5-0709D7274A66}" type="pres">
      <dgm:prSet presAssocID="{5570EDCC-E0C0-4BD6-A3F3-938F20FD2EF0}" presName="compNode" presStyleCnt="0"/>
      <dgm:spPr/>
    </dgm:pt>
    <dgm:pt modelId="{BE35EA80-692A-4D96-9CE5-C9185D18F8F7}" type="pres">
      <dgm:prSet presAssocID="{5570EDCC-E0C0-4BD6-A3F3-938F20FD2EF0}" presName="bgRect" presStyleLbl="bgShp" presStyleIdx="1" presStyleCnt="4"/>
      <dgm:spPr/>
    </dgm:pt>
    <dgm:pt modelId="{41619E66-CF54-4F7C-8BF7-D791B3ECE029}" type="pres">
      <dgm:prSet presAssocID="{5570EDCC-E0C0-4BD6-A3F3-938F20FD2EF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997E55F-3981-4B82-9F1F-71B30180D4D2}" type="pres">
      <dgm:prSet presAssocID="{5570EDCC-E0C0-4BD6-A3F3-938F20FD2EF0}" presName="spaceRect" presStyleCnt="0"/>
      <dgm:spPr/>
    </dgm:pt>
    <dgm:pt modelId="{5928A7CC-FA32-4478-A88E-DD3907A0F1DA}" type="pres">
      <dgm:prSet presAssocID="{5570EDCC-E0C0-4BD6-A3F3-938F20FD2EF0}" presName="parTx" presStyleLbl="revTx" presStyleIdx="1" presStyleCnt="4">
        <dgm:presLayoutVars>
          <dgm:chMax val="0"/>
          <dgm:chPref val="0"/>
        </dgm:presLayoutVars>
      </dgm:prSet>
      <dgm:spPr/>
    </dgm:pt>
    <dgm:pt modelId="{74F9FC03-7CBA-4749-ABEE-6B3D763DC7B8}" type="pres">
      <dgm:prSet presAssocID="{5D608376-5DBB-4F02-BA54-FA7416825481}" presName="sibTrans" presStyleCnt="0"/>
      <dgm:spPr/>
    </dgm:pt>
    <dgm:pt modelId="{A7FCFC5F-2A61-48DC-9EBF-D6B070AEFFCB}" type="pres">
      <dgm:prSet presAssocID="{CFBBC0CE-4EBC-40FD-B7D4-D62A89F71521}" presName="compNode" presStyleCnt="0"/>
      <dgm:spPr/>
    </dgm:pt>
    <dgm:pt modelId="{34D89AC6-0F1D-4EE5-9F24-D119AEBBEBE7}" type="pres">
      <dgm:prSet presAssocID="{CFBBC0CE-4EBC-40FD-B7D4-D62A89F71521}" presName="bgRect" presStyleLbl="bgShp" presStyleIdx="2" presStyleCnt="4"/>
      <dgm:spPr/>
    </dgm:pt>
    <dgm:pt modelId="{5BCBF567-E460-42AD-988C-EEFE15F60FA4}" type="pres">
      <dgm:prSet presAssocID="{CFBBC0CE-4EBC-40FD-B7D4-D62A89F7152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B784B9D-45EE-42EA-8F34-D18A70248B81}" type="pres">
      <dgm:prSet presAssocID="{CFBBC0CE-4EBC-40FD-B7D4-D62A89F71521}" presName="spaceRect" presStyleCnt="0"/>
      <dgm:spPr/>
    </dgm:pt>
    <dgm:pt modelId="{7DCA5CCB-1916-4A50-93D1-59DDD7A1D481}" type="pres">
      <dgm:prSet presAssocID="{CFBBC0CE-4EBC-40FD-B7D4-D62A89F71521}" presName="parTx" presStyleLbl="revTx" presStyleIdx="2" presStyleCnt="4">
        <dgm:presLayoutVars>
          <dgm:chMax val="0"/>
          <dgm:chPref val="0"/>
        </dgm:presLayoutVars>
      </dgm:prSet>
      <dgm:spPr/>
    </dgm:pt>
    <dgm:pt modelId="{F620AF07-8B58-434F-91C1-82FC95E08AEC}" type="pres">
      <dgm:prSet presAssocID="{0F054AE6-B91D-42BB-89C5-B135A9BC59E6}" presName="sibTrans" presStyleCnt="0"/>
      <dgm:spPr/>
    </dgm:pt>
    <dgm:pt modelId="{3F2C5FD5-1D21-4D27-82DC-9FBF37B0A50C}" type="pres">
      <dgm:prSet presAssocID="{0A9BD4C6-EF29-4FC1-89B8-7D23672AC7A1}" presName="compNode" presStyleCnt="0"/>
      <dgm:spPr/>
    </dgm:pt>
    <dgm:pt modelId="{D4531EB0-554E-4E35-A47D-C1FC36A3388B}" type="pres">
      <dgm:prSet presAssocID="{0A9BD4C6-EF29-4FC1-89B8-7D23672AC7A1}" presName="bgRect" presStyleLbl="bgShp" presStyleIdx="3" presStyleCnt="4"/>
      <dgm:spPr/>
    </dgm:pt>
    <dgm:pt modelId="{E4C6A276-96BF-44BD-B7B5-257F862B0011}" type="pres">
      <dgm:prSet presAssocID="{0A9BD4C6-EF29-4FC1-89B8-7D23672AC7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A1D01FE-1124-4B19-8D76-D266378B77F6}" type="pres">
      <dgm:prSet presAssocID="{0A9BD4C6-EF29-4FC1-89B8-7D23672AC7A1}" presName="spaceRect" presStyleCnt="0"/>
      <dgm:spPr/>
    </dgm:pt>
    <dgm:pt modelId="{5ED31BA7-690B-4672-A59E-132212012782}" type="pres">
      <dgm:prSet presAssocID="{0A9BD4C6-EF29-4FC1-89B8-7D23672AC7A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336304-3A86-4646-B818-D9BA3356E00E}" type="presOf" srcId="{3EFD7963-9202-4018-B05C-C1CC4AFA1EEB}" destId="{EDA18887-A30D-40D7-95A3-4624DBA4F751}" srcOrd="0" destOrd="0" presId="urn:microsoft.com/office/officeart/2018/2/layout/IconVerticalSolidList"/>
    <dgm:cxn modelId="{855BFD11-8B4E-4D1B-B412-6EA598E59DE1}" type="presOf" srcId="{5570EDCC-E0C0-4BD6-A3F3-938F20FD2EF0}" destId="{5928A7CC-FA32-4478-A88E-DD3907A0F1DA}" srcOrd="0" destOrd="0" presId="urn:microsoft.com/office/officeart/2018/2/layout/IconVerticalSolidList"/>
    <dgm:cxn modelId="{0CE85648-3201-4948-AEC8-B58197B650DD}" type="presOf" srcId="{808C1CFE-5D06-4BDA-9D5B-D5F957799268}" destId="{D0003672-9ECF-4180-9C0C-B1E24E458E35}" srcOrd="0" destOrd="0" presId="urn:microsoft.com/office/officeart/2018/2/layout/IconVerticalSolidList"/>
    <dgm:cxn modelId="{1351AE4A-0E0E-4638-BA1F-D270AC45703A}" srcId="{808C1CFE-5D06-4BDA-9D5B-D5F957799268}" destId="{5570EDCC-E0C0-4BD6-A3F3-938F20FD2EF0}" srcOrd="1" destOrd="0" parTransId="{1D8FFCA5-0CC9-48D2-ADFF-02DBECC2FB13}" sibTransId="{5D608376-5DBB-4F02-BA54-FA7416825481}"/>
    <dgm:cxn modelId="{68436D6B-D0F3-4C73-B91E-E8C0D6F48C40}" type="presOf" srcId="{0A9BD4C6-EF29-4FC1-89B8-7D23672AC7A1}" destId="{5ED31BA7-690B-4672-A59E-132212012782}" srcOrd="0" destOrd="0" presId="urn:microsoft.com/office/officeart/2018/2/layout/IconVerticalSolidList"/>
    <dgm:cxn modelId="{57CE2B4C-69FA-49E3-8736-AC3AE191B5AC}" srcId="{808C1CFE-5D06-4BDA-9D5B-D5F957799268}" destId="{CFBBC0CE-4EBC-40FD-B7D4-D62A89F71521}" srcOrd="2" destOrd="0" parTransId="{730F024F-D703-4397-BE87-C933FDB9E3C2}" sibTransId="{0F054AE6-B91D-42BB-89C5-B135A9BC59E6}"/>
    <dgm:cxn modelId="{33BA787C-3A5D-4010-9423-74E404722A9F}" srcId="{808C1CFE-5D06-4BDA-9D5B-D5F957799268}" destId="{3EFD7963-9202-4018-B05C-C1CC4AFA1EEB}" srcOrd="0" destOrd="0" parTransId="{B727EA7C-892C-490C-979F-6889A2A3A621}" sibTransId="{E54004F3-99C0-4EF2-AE5C-411A938DD22B}"/>
    <dgm:cxn modelId="{519A9DB4-0417-4C81-AA7D-782642876BDA}" srcId="{808C1CFE-5D06-4BDA-9D5B-D5F957799268}" destId="{0A9BD4C6-EF29-4FC1-89B8-7D23672AC7A1}" srcOrd="3" destOrd="0" parTransId="{E0C265B9-BF95-44D0-ADAA-D3B0671187B4}" sibTransId="{9DB5D405-F6DD-4571-BA7B-791CFB4D1250}"/>
    <dgm:cxn modelId="{40FBA8F3-5E17-4394-9AB0-BDF6D5BB6BA8}" type="presOf" srcId="{CFBBC0CE-4EBC-40FD-B7D4-D62A89F71521}" destId="{7DCA5CCB-1916-4A50-93D1-59DDD7A1D481}" srcOrd="0" destOrd="0" presId="urn:microsoft.com/office/officeart/2018/2/layout/IconVerticalSolidList"/>
    <dgm:cxn modelId="{DA592BD3-70A0-4DA6-B1C5-A6969539D42E}" type="presParOf" srcId="{D0003672-9ECF-4180-9C0C-B1E24E458E35}" destId="{0A862CD5-D6D3-4254-8BF2-904D138346C3}" srcOrd="0" destOrd="0" presId="urn:microsoft.com/office/officeart/2018/2/layout/IconVerticalSolidList"/>
    <dgm:cxn modelId="{766A7015-7209-4479-AAC9-6AABDA1B0B09}" type="presParOf" srcId="{0A862CD5-D6D3-4254-8BF2-904D138346C3}" destId="{0E3EDFCE-286D-45A8-AB59-C055C197F4B0}" srcOrd="0" destOrd="0" presId="urn:microsoft.com/office/officeart/2018/2/layout/IconVerticalSolidList"/>
    <dgm:cxn modelId="{EE704C2B-F3C4-4C7F-8C9C-F6C2F44D2435}" type="presParOf" srcId="{0A862CD5-D6D3-4254-8BF2-904D138346C3}" destId="{A191A969-261F-4C86-9038-1874E9716596}" srcOrd="1" destOrd="0" presId="urn:microsoft.com/office/officeart/2018/2/layout/IconVerticalSolidList"/>
    <dgm:cxn modelId="{38995F8A-D96C-4A01-B230-9A1535EB8861}" type="presParOf" srcId="{0A862CD5-D6D3-4254-8BF2-904D138346C3}" destId="{FDC0EB32-C0AF-4F59-BE66-FA29BBC675FC}" srcOrd="2" destOrd="0" presId="urn:microsoft.com/office/officeart/2018/2/layout/IconVerticalSolidList"/>
    <dgm:cxn modelId="{1ED5A525-1265-4B8E-8910-9117E17CAD23}" type="presParOf" srcId="{0A862CD5-D6D3-4254-8BF2-904D138346C3}" destId="{EDA18887-A30D-40D7-95A3-4624DBA4F751}" srcOrd="3" destOrd="0" presId="urn:microsoft.com/office/officeart/2018/2/layout/IconVerticalSolidList"/>
    <dgm:cxn modelId="{B750C4D4-2AC3-4180-B21B-CF174B6BA455}" type="presParOf" srcId="{D0003672-9ECF-4180-9C0C-B1E24E458E35}" destId="{2314AB8E-B9EC-48A4-A3E1-599ADDA72F18}" srcOrd="1" destOrd="0" presId="urn:microsoft.com/office/officeart/2018/2/layout/IconVerticalSolidList"/>
    <dgm:cxn modelId="{41A191B6-BA8B-4353-B8F3-8FB77470019A}" type="presParOf" srcId="{D0003672-9ECF-4180-9C0C-B1E24E458E35}" destId="{86E51324-F44B-41DE-9AD5-0709D7274A66}" srcOrd="2" destOrd="0" presId="urn:microsoft.com/office/officeart/2018/2/layout/IconVerticalSolidList"/>
    <dgm:cxn modelId="{0A9B0CB8-5E97-4DCC-A7D6-69FF09EF22BA}" type="presParOf" srcId="{86E51324-F44B-41DE-9AD5-0709D7274A66}" destId="{BE35EA80-692A-4D96-9CE5-C9185D18F8F7}" srcOrd="0" destOrd="0" presId="urn:microsoft.com/office/officeart/2018/2/layout/IconVerticalSolidList"/>
    <dgm:cxn modelId="{C6565951-E1A2-43B1-AF8D-69BACD8EAE01}" type="presParOf" srcId="{86E51324-F44B-41DE-9AD5-0709D7274A66}" destId="{41619E66-CF54-4F7C-8BF7-D791B3ECE029}" srcOrd="1" destOrd="0" presId="urn:microsoft.com/office/officeart/2018/2/layout/IconVerticalSolidList"/>
    <dgm:cxn modelId="{7DE32290-47A1-4F32-A7BD-271133223125}" type="presParOf" srcId="{86E51324-F44B-41DE-9AD5-0709D7274A66}" destId="{2997E55F-3981-4B82-9F1F-71B30180D4D2}" srcOrd="2" destOrd="0" presId="urn:microsoft.com/office/officeart/2018/2/layout/IconVerticalSolidList"/>
    <dgm:cxn modelId="{6CF83660-44D0-4F2E-B442-4DD877701DE6}" type="presParOf" srcId="{86E51324-F44B-41DE-9AD5-0709D7274A66}" destId="{5928A7CC-FA32-4478-A88E-DD3907A0F1DA}" srcOrd="3" destOrd="0" presId="urn:microsoft.com/office/officeart/2018/2/layout/IconVerticalSolidList"/>
    <dgm:cxn modelId="{74D3DFF0-89AB-47C0-8508-02282A90F223}" type="presParOf" srcId="{D0003672-9ECF-4180-9C0C-B1E24E458E35}" destId="{74F9FC03-7CBA-4749-ABEE-6B3D763DC7B8}" srcOrd="3" destOrd="0" presId="urn:microsoft.com/office/officeart/2018/2/layout/IconVerticalSolidList"/>
    <dgm:cxn modelId="{1A2EB9A7-F36F-4239-AF83-1781997974B2}" type="presParOf" srcId="{D0003672-9ECF-4180-9C0C-B1E24E458E35}" destId="{A7FCFC5F-2A61-48DC-9EBF-D6B070AEFFCB}" srcOrd="4" destOrd="0" presId="urn:microsoft.com/office/officeart/2018/2/layout/IconVerticalSolidList"/>
    <dgm:cxn modelId="{368328BA-3071-4A2D-A634-EAC4F4BC6842}" type="presParOf" srcId="{A7FCFC5F-2A61-48DC-9EBF-D6B070AEFFCB}" destId="{34D89AC6-0F1D-4EE5-9F24-D119AEBBEBE7}" srcOrd="0" destOrd="0" presId="urn:microsoft.com/office/officeart/2018/2/layout/IconVerticalSolidList"/>
    <dgm:cxn modelId="{60B60BD2-CDAD-47D9-904F-BB3E68C82F59}" type="presParOf" srcId="{A7FCFC5F-2A61-48DC-9EBF-D6B070AEFFCB}" destId="{5BCBF567-E460-42AD-988C-EEFE15F60FA4}" srcOrd="1" destOrd="0" presId="urn:microsoft.com/office/officeart/2018/2/layout/IconVerticalSolidList"/>
    <dgm:cxn modelId="{8D0410B5-69C5-411F-9FE2-FAF3A6E6305F}" type="presParOf" srcId="{A7FCFC5F-2A61-48DC-9EBF-D6B070AEFFCB}" destId="{1B784B9D-45EE-42EA-8F34-D18A70248B81}" srcOrd="2" destOrd="0" presId="urn:microsoft.com/office/officeart/2018/2/layout/IconVerticalSolidList"/>
    <dgm:cxn modelId="{42210FC8-8F72-4211-841F-F500DCE29644}" type="presParOf" srcId="{A7FCFC5F-2A61-48DC-9EBF-D6B070AEFFCB}" destId="{7DCA5CCB-1916-4A50-93D1-59DDD7A1D481}" srcOrd="3" destOrd="0" presId="urn:microsoft.com/office/officeart/2018/2/layout/IconVerticalSolidList"/>
    <dgm:cxn modelId="{1FF227CB-D159-414D-A15B-CF52305DBC9B}" type="presParOf" srcId="{D0003672-9ECF-4180-9C0C-B1E24E458E35}" destId="{F620AF07-8B58-434F-91C1-82FC95E08AEC}" srcOrd="5" destOrd="0" presId="urn:microsoft.com/office/officeart/2018/2/layout/IconVerticalSolidList"/>
    <dgm:cxn modelId="{4574C863-9411-4920-9FFB-E8DF1613AB17}" type="presParOf" srcId="{D0003672-9ECF-4180-9C0C-B1E24E458E35}" destId="{3F2C5FD5-1D21-4D27-82DC-9FBF37B0A50C}" srcOrd="6" destOrd="0" presId="urn:microsoft.com/office/officeart/2018/2/layout/IconVerticalSolidList"/>
    <dgm:cxn modelId="{989DAB16-6C25-4A3D-A59F-F340FE5BCBBE}" type="presParOf" srcId="{3F2C5FD5-1D21-4D27-82DC-9FBF37B0A50C}" destId="{D4531EB0-554E-4E35-A47D-C1FC36A3388B}" srcOrd="0" destOrd="0" presId="urn:microsoft.com/office/officeart/2018/2/layout/IconVerticalSolidList"/>
    <dgm:cxn modelId="{2FC3C7B9-963E-408E-AB8D-31E56BF16184}" type="presParOf" srcId="{3F2C5FD5-1D21-4D27-82DC-9FBF37B0A50C}" destId="{E4C6A276-96BF-44BD-B7B5-257F862B0011}" srcOrd="1" destOrd="0" presId="urn:microsoft.com/office/officeart/2018/2/layout/IconVerticalSolidList"/>
    <dgm:cxn modelId="{0C4FF38C-AC1E-484B-AA6E-094243053F29}" type="presParOf" srcId="{3F2C5FD5-1D21-4D27-82DC-9FBF37B0A50C}" destId="{FA1D01FE-1124-4B19-8D76-D266378B77F6}" srcOrd="2" destOrd="0" presId="urn:microsoft.com/office/officeart/2018/2/layout/IconVerticalSolidList"/>
    <dgm:cxn modelId="{9AD2085F-5F15-4227-9437-6EFA2C8C0A03}" type="presParOf" srcId="{3F2C5FD5-1D21-4D27-82DC-9FBF37B0A50C}" destId="{5ED31BA7-690B-4672-A59E-13221201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EDFCE-286D-45A8-AB59-C055C197F4B0}">
      <dsp:nvSpPr>
        <dsp:cNvPr id="0" name=""/>
        <dsp:cNvSpPr/>
      </dsp:nvSpPr>
      <dsp:spPr>
        <a:xfrm>
          <a:off x="0" y="2804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1A969-261F-4C86-9038-1874E9716596}">
      <dsp:nvSpPr>
        <dsp:cNvPr id="0" name=""/>
        <dsp:cNvSpPr/>
      </dsp:nvSpPr>
      <dsp:spPr>
        <a:xfrm>
          <a:off x="293408" y="221041"/>
          <a:ext cx="533991" cy="5334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18887-A30D-40D7-95A3-4624DBA4F751}">
      <dsp:nvSpPr>
        <dsp:cNvPr id="0" name=""/>
        <dsp:cNvSpPr/>
      </dsp:nvSpPr>
      <dsp:spPr>
        <a:xfrm>
          <a:off x="1120808" y="2804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2804"/>
        <a:ext cx="6516818" cy="970893"/>
      </dsp:txXfrm>
    </dsp:sp>
    <dsp:sp modelId="{BE35EA80-692A-4D96-9CE5-C9185D18F8F7}">
      <dsp:nvSpPr>
        <dsp:cNvPr id="0" name=""/>
        <dsp:cNvSpPr/>
      </dsp:nvSpPr>
      <dsp:spPr>
        <a:xfrm>
          <a:off x="0" y="1209066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19E66-CF54-4F7C-8BF7-D791B3ECE029}">
      <dsp:nvSpPr>
        <dsp:cNvPr id="0" name=""/>
        <dsp:cNvSpPr/>
      </dsp:nvSpPr>
      <dsp:spPr>
        <a:xfrm>
          <a:off x="293408" y="1427303"/>
          <a:ext cx="533991" cy="5334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8A7CC-FA32-4478-A88E-DD3907A0F1DA}">
      <dsp:nvSpPr>
        <dsp:cNvPr id="0" name=""/>
        <dsp:cNvSpPr/>
      </dsp:nvSpPr>
      <dsp:spPr>
        <a:xfrm>
          <a:off x="1120808" y="1209066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1209066"/>
        <a:ext cx="6516818" cy="970893"/>
      </dsp:txXfrm>
    </dsp:sp>
    <dsp:sp modelId="{34D89AC6-0F1D-4EE5-9F24-D119AEBBEBE7}">
      <dsp:nvSpPr>
        <dsp:cNvPr id="0" name=""/>
        <dsp:cNvSpPr/>
      </dsp:nvSpPr>
      <dsp:spPr>
        <a:xfrm>
          <a:off x="0" y="2415328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BF567-E460-42AD-988C-EEFE15F60FA4}">
      <dsp:nvSpPr>
        <dsp:cNvPr id="0" name=""/>
        <dsp:cNvSpPr/>
      </dsp:nvSpPr>
      <dsp:spPr>
        <a:xfrm>
          <a:off x="293408" y="2633565"/>
          <a:ext cx="533991" cy="5334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A5CCB-1916-4A50-93D1-59DDD7A1D481}">
      <dsp:nvSpPr>
        <dsp:cNvPr id="0" name=""/>
        <dsp:cNvSpPr/>
      </dsp:nvSpPr>
      <dsp:spPr>
        <a:xfrm>
          <a:off x="1120808" y="2415328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2415328"/>
        <a:ext cx="6516818" cy="970893"/>
      </dsp:txXfrm>
    </dsp:sp>
    <dsp:sp modelId="{D4531EB0-554E-4E35-A47D-C1FC36A3388B}">
      <dsp:nvSpPr>
        <dsp:cNvPr id="0" name=""/>
        <dsp:cNvSpPr/>
      </dsp:nvSpPr>
      <dsp:spPr>
        <a:xfrm>
          <a:off x="0" y="3621590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6A276-96BF-44BD-B7B5-257F862B0011}">
      <dsp:nvSpPr>
        <dsp:cNvPr id="0" name=""/>
        <dsp:cNvSpPr/>
      </dsp:nvSpPr>
      <dsp:spPr>
        <a:xfrm>
          <a:off x="293408" y="3839827"/>
          <a:ext cx="533991" cy="5334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31BA7-690B-4672-A59E-132212012782}">
      <dsp:nvSpPr>
        <dsp:cNvPr id="0" name=""/>
        <dsp:cNvSpPr/>
      </dsp:nvSpPr>
      <dsp:spPr>
        <a:xfrm>
          <a:off x="1120808" y="3621590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3621590"/>
        <a:ext cx="6516818" cy="970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E028D-A29C-46AD-81FA-BE12C1EFA248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823DC-7A90-4827-B80E-C4D9CE3AE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1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25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26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476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Originality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Generality 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Pragmatism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Ethical Issues 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Quality of evidence used 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Balance – Have all arguments been considered? Has the research been conducted objectively?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302F96-7FDC-47E1-BAFD-A0224E5A84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32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57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7205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271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427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9632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Transferring/translating research into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833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8" y="4682067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8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2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744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292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7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70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527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5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7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6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78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217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2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2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34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2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7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9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9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619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A52D71-0F25-40F8-B61B-213CF545EF2C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726136-3392-4E31-9586-CAD5F59E4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85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A06920-BFF7-4E97-A3FA-9A031C8A5BE1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127A0-1359-494C-918A-05647641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23336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3E4F57D-8E97-4E78-9719-1528F493E2FB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DCE1F2-9AC6-4A7C-83D5-6C2DF1FDC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15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515817E-26E3-49AE-9895-6C5FB0AF4460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64A61E-294D-493A-9F5E-9610E7FE75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5979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081CBD-3B61-4938-9B32-D1224DF58D94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36BAB01-CB4B-4EDE-A190-9AFAB662AA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857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39AF77A-3E49-4B8F-BD36-27F67775145B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FD52FC-289C-49DF-A05E-ABB83081E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636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809D5B5-AED7-43F6-889E-D1254B81F497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AFC3F9-8D2E-4A4C-A1D7-F90C23554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9153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26C89E1-BFA1-4615-8112-0D7033A19E79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E8DCDC-DF98-41A8-BA21-437F573D8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694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784DF8-D1B3-40AA-AFA9-5110193F7925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A6301C-CABA-4AFB-947C-5244D7875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523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177580-119F-4704-849E-C2E0C8EFD444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C857C4-03EE-4D43-9513-6F6584662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3828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18D077-A3B9-4B6D-90AF-5146909A08A1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5B0407-85F5-4ABA-98B3-A0C7A14A9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9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7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894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36819BA1-61ED-4768-863B-8AD984418F45}" type="datetime1">
              <a:rPr lang="en-GB" smtClean="0"/>
              <a:pPr lvl="0"/>
              <a:t>15/01/2024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E33DD585-E4F2-44AA-88D4-37873676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31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ri.org/councils/" TargetMode="External"/><Relationship Id="rId2" Type="http://schemas.openxmlformats.org/officeDocument/2006/relationships/hyperlink" Target="https://www.nihr.ac.uk/" TargetMode="External"/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gtMhpEYAHAE?feature=oembed" TargetMode="External"/><Relationship Id="rId4" Type="http://schemas.openxmlformats.org/officeDocument/2006/relationships/image" Target="../media/image13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06E4-2002-4E64-8BBC-E83681FCC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229" y="393904"/>
            <a:ext cx="7886700" cy="994169"/>
          </a:xfrm>
          <a:solidFill>
            <a:srgbClr val="B4C7E7"/>
          </a:solidFill>
        </p:spPr>
        <p:txBody>
          <a:bodyPr anchorCtr="1">
            <a:normAutofit fontScale="90000"/>
          </a:bodyPr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PRACTICE-BASED RESEARCH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5F2938-4032-4B3C-B60D-F68E003BC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226473"/>
            <a:ext cx="7886700" cy="35685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/>
                <a:cs typeface="Arial"/>
              </a:rPr>
              <a:t>LCHS7001                       Semester 2  2023/24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Image result for research methods picture">
            <a:extLst>
              <a:ext uri="{FF2B5EF4-FFF2-40B4-BE49-F238E27FC236}">
                <a16:creationId xmlns:a16="http://schemas.microsoft.com/office/drawing/2014/main" id="{C4131321-0C9C-4BF3-84F6-D3D82EBD3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8" y="1947686"/>
            <a:ext cx="5805377" cy="195601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380761-CB60-FBB5-AC9D-4F667B4F3AE7}"/>
              </a:ext>
            </a:extLst>
          </p:cNvPr>
          <p:cNvSpPr txBox="1"/>
          <p:nvPr/>
        </p:nvSpPr>
        <p:spPr>
          <a:xfrm>
            <a:off x="109203" y="6073800"/>
            <a:ext cx="3094249" cy="6001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Created by: Dr Aishat </a:t>
            </a:r>
            <a:r>
              <a:rPr lang="en-GB" sz="1500" b="1" err="1">
                <a:latin typeface="Arial"/>
                <a:cs typeface="Arial"/>
              </a:rPr>
              <a:t>Bakre</a:t>
            </a:r>
            <a:endParaRPr lang="en-GB" sz="1500" b="1"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0DB3D0-20DE-F6E4-AD27-23FF71F34C0A}"/>
              </a:ext>
            </a:extLst>
          </p:cNvPr>
          <p:cNvSpPr txBox="1"/>
          <p:nvPr/>
        </p:nvSpPr>
        <p:spPr>
          <a:xfrm>
            <a:off x="2854507" y="4326959"/>
            <a:ext cx="3921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267008"/>
            <a:ext cx="5126105" cy="3584655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you will be able to: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Engage in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practice-based research in public health and social care </a:t>
            </a:r>
            <a:r>
              <a:rPr lang="en-GB" dirty="0">
                <a:latin typeface="Arial"/>
                <a:cs typeface="Arial"/>
              </a:rPr>
              <a:t>settings and identify areas for improvement in terms of physical and/or mental health of the target group or community of interest.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critical reflection skills</a:t>
            </a:r>
            <a:r>
              <a:rPr lang="en-GB" dirty="0">
                <a:latin typeface="Arial"/>
                <a:cs typeface="Arial"/>
              </a:rPr>
              <a:t>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Critically analyse the data collection and findings from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quantitative, qualitative</a:t>
            </a:r>
            <a:r>
              <a:rPr lang="en-GB" dirty="0">
                <a:latin typeface="Arial"/>
                <a:cs typeface="Arial"/>
              </a:rPr>
              <a:t> or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mixed methods</a:t>
            </a:r>
            <a:r>
              <a:rPr lang="en-GB" dirty="0">
                <a:latin typeface="Arial"/>
                <a:cs typeface="Arial"/>
              </a:rPr>
              <a:t>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knowledge and understanding of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professional integrity and ethics in research</a:t>
            </a:r>
            <a:r>
              <a:rPr lang="en-GB" dirty="0">
                <a:latin typeface="Arial"/>
                <a:cs typeface="Arial"/>
              </a:rPr>
              <a:t> and potential risks for participants and how to prevent them.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9BCC2D-20D6-404F-69A2-03F07719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6758" y="2937013"/>
            <a:ext cx="2820226" cy="239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6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319363"/>
            <a:ext cx="4452716" cy="326350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3719C2-AC70-E65E-9093-D6A4FC8682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127" y="2855640"/>
            <a:ext cx="3092467" cy="2459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65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0133" y="422617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92206" y="2302720"/>
            <a:ext cx="6159588" cy="326350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meaning of the term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characteristics of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many students find research difficult?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health and social care research is funded?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research get approved?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types of research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Research?</a:t>
            </a:r>
            <a:endParaRPr lang="en-GB" sz="3600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4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DDA3-E14F-3EE0-FF25-99466DD8F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E57CF-F41E-1189-10F2-236F30113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esearch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technically made up of two distinct terms, namely,</a:t>
            </a:r>
          </a:p>
          <a:p>
            <a:pPr marL="0" indent="0" fontAlgn="base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 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means :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do it again’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means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investigate or to look for something’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4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6166" y="2262178"/>
            <a:ext cx="6921796" cy="32840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a “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systematic process</a:t>
            </a:r>
            <a:r>
              <a:rPr lang="en-GB" sz="2400" i="1" dirty="0">
                <a:latin typeface="Arial"/>
                <a:cs typeface="Arial"/>
              </a:rPr>
              <a:t> of collecting, organising and analysing information/data to increase understanding of the topic or issue</a:t>
            </a:r>
            <a:r>
              <a:rPr lang="en-GB" sz="2400" dirty="0">
                <a:latin typeface="Arial"/>
                <a:cs typeface="Arial"/>
              </a:rPr>
              <a:t>”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(Creswell, 2008)</a:t>
            </a:r>
          </a:p>
        </p:txBody>
      </p:sp>
    </p:spTree>
    <p:extLst>
      <p:ext uri="{BB962C8B-B14F-4D97-AF65-F5344CB8AC3E}">
        <p14:creationId xmlns:p14="http://schemas.microsoft.com/office/powerpoint/2010/main" val="3512170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A0A2-F79A-736F-04DD-737F4B53E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54D35-8D59-6169-CD5C-D15F8286D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“Research is a perpetual investigative process to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discover something unknown</a:t>
            </a:r>
            <a:r>
              <a:rPr lang="en-GB" b="0" i="0" dirty="0">
                <a:effectLst/>
                <a:latin typeface="Arial"/>
                <a:cs typeface="Arial"/>
              </a:rPr>
              <a:t> or to innovate and invent a new entity, thus, contributing to the existing body of knowledge”.</a:t>
            </a:r>
          </a:p>
          <a:p>
            <a:pPr marL="0" indent="0" fontAlgn="base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It is like an adventurous and mysterious journey that enables one to see the world with a whole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new perspective</a:t>
            </a:r>
            <a:r>
              <a:rPr lang="en-GB" b="0" i="0" dirty="0">
                <a:effectLst/>
                <a:latin typeface="Arial"/>
                <a:cs typeface="Arial"/>
              </a:rPr>
              <a:t>, supported by facts and evidences in order to substantially prove the thought process.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954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F4CEA-FBD5-4079-9C37-253EA8CB5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70" y="93971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3BC35-7635-490E-BDCB-920233BD0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405" y="2212988"/>
            <a:ext cx="6988249" cy="32694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seeks to explain or solve an identified  problem.</a:t>
            </a: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may be new or an expansion of past work in the field.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46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can a good research be accomplished?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88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D567F-A1AD-49F5-9CDC-436055F69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2645C-99E6-4862-8E7A-27A55D1CC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464" y="2021515"/>
            <a:ext cx="7393613" cy="362038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is best accomplished by turning the issue into a question, with the intent of conducting research to answer the question.</a:t>
            </a: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A good research can be accomplished by following three major steps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solidFill>
                  <a:srgbClr val="FF0000"/>
                </a:solidFill>
                <a:latin typeface="Arial"/>
                <a:cs typeface="Arial"/>
              </a:rPr>
              <a:t>Pose a question,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solidFill>
                  <a:srgbClr val="FF0000"/>
                </a:solidFill>
                <a:latin typeface="Arial"/>
                <a:cs typeface="Arial"/>
              </a:rPr>
              <a:t>Collect data to answer the question, </a:t>
            </a:r>
            <a:endParaRPr lang="en-GB" sz="27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solidFill>
                  <a:srgbClr val="FF0000"/>
                </a:solidFill>
                <a:latin typeface="Arial"/>
                <a:cs typeface="Arial"/>
              </a:rPr>
              <a:t>And present an answer to the question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28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health and social care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098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6E159-A231-4AA6-9C78-53F8A5384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705D-32BE-4B6F-8214-22D13720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037464"/>
            <a:ext cx="7886700" cy="36894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Health and social care research aims to find out </a:t>
            </a:r>
            <a:r>
              <a:rPr lang="en-GB" sz="2400" b="1" dirty="0">
                <a:latin typeface="Arial"/>
                <a:cs typeface="Arial"/>
              </a:rPr>
              <a:t>new knowledge </a:t>
            </a:r>
            <a:r>
              <a:rPr lang="en-GB" sz="2400" dirty="0">
                <a:latin typeface="Arial"/>
                <a:cs typeface="Arial"/>
              </a:rPr>
              <a:t>that could lead to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changes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 to health treatments, policies, or care</a:t>
            </a:r>
            <a:r>
              <a:rPr lang="en-GB" sz="2400" dirty="0">
                <a:latin typeface="Arial"/>
                <a:cs typeface="Arial"/>
              </a:rPr>
              <a:t>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health and social care research, clinicians (doctors, nurses, dentists, social workers, and other health professionals) would continue to carry out their work the same way without knowing if a new treatment or approach would be more effective for the person they are supporting or treating.</a:t>
            </a:r>
          </a:p>
        </p:txBody>
      </p:sp>
    </p:spTree>
    <p:extLst>
      <p:ext uri="{BB962C8B-B14F-4D97-AF65-F5344CB8AC3E}">
        <p14:creationId xmlns:p14="http://schemas.microsoft.com/office/powerpoint/2010/main" val="306874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research?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79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8601-FC8E-49D1-B6B8-CAD02EDF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04460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Characteristics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603F8-E3EB-485A-A78A-5546B38C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453" y="2204926"/>
            <a:ext cx="6908509" cy="333330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research follows a systematic approach to capture accurate data.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Researchers need to practice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ethics</a:t>
            </a:r>
            <a:r>
              <a:rPr lang="en-GB" sz="2400" dirty="0">
                <a:latin typeface="Arial"/>
                <a:cs typeface="Arial"/>
              </a:rPr>
              <a:t> and a code of conduct while making observations or drawing conclusions.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analysis is based on logical reasoning and involves both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inductive</a:t>
            </a:r>
            <a:r>
              <a:rPr lang="en-GB" sz="2400" dirty="0">
                <a:latin typeface="Arial"/>
                <a:cs typeface="Arial"/>
              </a:rPr>
              <a:t> and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deductive</a:t>
            </a:r>
            <a:r>
              <a:rPr lang="en-GB" sz="2400" dirty="0">
                <a:latin typeface="Arial"/>
                <a:cs typeface="Arial"/>
              </a:rPr>
              <a:t> methods.</a:t>
            </a:r>
          </a:p>
        </p:txBody>
      </p:sp>
    </p:spTree>
    <p:extLst>
      <p:ext uri="{BB962C8B-B14F-4D97-AF65-F5344CB8AC3E}">
        <p14:creationId xmlns:p14="http://schemas.microsoft.com/office/powerpoint/2010/main" val="11250352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830C3-1A35-9944-B0E7-91B445DC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The Attributes of Good Research Projects</a:t>
            </a:r>
            <a:br>
              <a:rPr lang="en-GB" dirty="0">
                <a:solidFill>
                  <a:schemeClr val="tx1"/>
                </a:solidFill>
                <a:ea typeface="ＭＳ Ｐゴシック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27C2-1FDE-4DA3-B1EA-59359D08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44" y="1928297"/>
            <a:ext cx="7543800" cy="353972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1800" dirty="0" err="1">
                <a:ea typeface="ＭＳ Ｐゴシック" charset="0"/>
              </a:rPr>
              <a:t>Jankowicz</a:t>
            </a:r>
            <a:r>
              <a:rPr lang="en-GB" sz="1800" dirty="0">
                <a:ea typeface="ＭＳ Ｐゴシック" charset="0"/>
              </a:rPr>
              <a:t> (2004) lists six concepts that apply to research in general.</a:t>
            </a: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5400" dirty="0">
                <a:ea typeface="ＭＳ Ｐゴシック" charset="0"/>
              </a:rPr>
              <a:t>  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highlight>
                <a:srgbClr val="00FFFF"/>
              </a:highlight>
              <a:ea typeface="ＭＳ Ｐゴシック" charset="0"/>
            </a:endParaRP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24EA0854-025C-44EC-A63D-459281150717}"/>
              </a:ext>
            </a:extLst>
          </p:cNvPr>
          <p:cNvSpPr/>
          <p:nvPr/>
        </p:nvSpPr>
        <p:spPr>
          <a:xfrm>
            <a:off x="-2518807" y="2048634"/>
            <a:ext cx="3924670" cy="3924670"/>
          </a:xfrm>
          <a:prstGeom prst="blockArc">
            <a:avLst>
              <a:gd name="adj1" fmla="val 18900000"/>
              <a:gd name="adj2" fmla="val 2700000"/>
              <a:gd name="adj3" fmla="val 413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D2D2F3B-982F-490B-976B-DF0865482811}"/>
              </a:ext>
            </a:extLst>
          </p:cNvPr>
          <p:cNvSpPr/>
          <p:nvPr/>
        </p:nvSpPr>
        <p:spPr>
          <a:xfrm>
            <a:off x="1192692" y="2739370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Originality</a:t>
            </a:r>
            <a:endParaRPr lang="en-GB" sz="135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F38F8E-4CFE-4492-8C21-CF87D22DEA7C}"/>
              </a:ext>
            </a:extLst>
          </p:cNvPr>
          <p:cNvSpPr/>
          <p:nvPr/>
        </p:nvSpPr>
        <p:spPr>
          <a:xfrm>
            <a:off x="932380" y="270317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505C058-B42C-4A3A-8613-FB2FBFDB199B}"/>
              </a:ext>
            </a:extLst>
          </p:cNvPr>
          <p:cNvSpPr/>
          <p:nvPr/>
        </p:nvSpPr>
        <p:spPr>
          <a:xfrm>
            <a:off x="1405866" y="3202722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1446769"/>
              <a:satOff val="7091"/>
              <a:lumOff val="2713"/>
              <a:alphaOff val="0"/>
            </a:schemeClr>
          </a:fillRef>
          <a:effectRef idx="0">
            <a:schemeClr val="accent3">
              <a:hueOff val="-1446769"/>
              <a:satOff val="7091"/>
              <a:lumOff val="271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Generality</a:t>
            </a:r>
            <a:endParaRPr lang="en-GB" sz="210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49D9E0A-FEFE-436F-A584-5BD993238005}"/>
              </a:ext>
            </a:extLst>
          </p:cNvPr>
          <p:cNvSpPr/>
          <p:nvPr/>
        </p:nvSpPr>
        <p:spPr>
          <a:xfrm>
            <a:off x="1112187" y="317825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1446769"/>
              <a:satOff val="7091"/>
              <a:lumOff val="271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E31D89-2F31-49B7-9A3B-84F51805488F}"/>
              </a:ext>
            </a:extLst>
          </p:cNvPr>
          <p:cNvSpPr/>
          <p:nvPr/>
        </p:nvSpPr>
        <p:spPr>
          <a:xfrm>
            <a:off x="1425975" y="3701957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2893538"/>
              <a:satOff val="14182"/>
              <a:lumOff val="5425"/>
              <a:alphaOff val="0"/>
            </a:schemeClr>
          </a:fillRef>
          <a:effectRef idx="0">
            <a:schemeClr val="accent3">
              <a:hueOff val="-2893538"/>
              <a:satOff val="14182"/>
              <a:lumOff val="54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Pragmatism</a:t>
            </a:r>
            <a:endParaRPr lang="en-GB" sz="210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A20A66-CE92-4F5F-8E19-DE6C893CABEC}"/>
              </a:ext>
            </a:extLst>
          </p:cNvPr>
          <p:cNvSpPr/>
          <p:nvPr/>
        </p:nvSpPr>
        <p:spPr>
          <a:xfrm>
            <a:off x="1219356" y="3696598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2893538"/>
              <a:satOff val="14182"/>
              <a:lumOff val="542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1140F5F-C2E0-4709-9DFE-5117395CB28F}"/>
              </a:ext>
            </a:extLst>
          </p:cNvPr>
          <p:cNvSpPr/>
          <p:nvPr/>
        </p:nvSpPr>
        <p:spPr>
          <a:xfrm>
            <a:off x="1384873" y="4223131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5787075"/>
              <a:satOff val="28364"/>
              <a:lumOff val="10850"/>
              <a:alphaOff val="0"/>
            </a:schemeClr>
          </a:fillRef>
          <a:effectRef idx="0">
            <a:schemeClr val="accent3">
              <a:hueOff val="-5787075"/>
              <a:satOff val="28364"/>
              <a:lumOff val="108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Ethical issues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021D519-0CA4-4F38-B5A8-DF529E2AA176}"/>
              </a:ext>
            </a:extLst>
          </p:cNvPr>
          <p:cNvSpPr/>
          <p:nvPr/>
        </p:nvSpPr>
        <p:spPr>
          <a:xfrm>
            <a:off x="1206911" y="414327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5787075"/>
              <a:satOff val="28364"/>
              <a:lumOff val="1085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CDE17AB-2A68-471C-9BCF-276C10331DB6}"/>
              </a:ext>
            </a:extLst>
          </p:cNvPr>
          <p:cNvSpPr/>
          <p:nvPr/>
        </p:nvSpPr>
        <p:spPr>
          <a:xfrm>
            <a:off x="1219356" y="4673230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7233844"/>
              <a:satOff val="35455"/>
              <a:lumOff val="13563"/>
              <a:alphaOff val="0"/>
            </a:schemeClr>
          </a:fillRef>
          <a:effectRef idx="0">
            <a:schemeClr val="accent3">
              <a:hueOff val="-7233844"/>
              <a:satOff val="35455"/>
              <a:lumOff val="135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Quality of evidence used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96D97A-04CB-4E2C-A7AB-D596258C0923}"/>
              </a:ext>
            </a:extLst>
          </p:cNvPr>
          <p:cNvSpPr/>
          <p:nvPr/>
        </p:nvSpPr>
        <p:spPr>
          <a:xfrm>
            <a:off x="1053832" y="4640126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7233844"/>
              <a:satOff val="35455"/>
              <a:lumOff val="1356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A4C966D-A3EA-4096-8205-4F43D5099ACB}"/>
              </a:ext>
            </a:extLst>
          </p:cNvPr>
          <p:cNvSpPr/>
          <p:nvPr/>
        </p:nvSpPr>
        <p:spPr>
          <a:xfrm>
            <a:off x="979521" y="5070715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0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Balance</a:t>
            </a:r>
            <a:endParaRPr lang="en-GB" sz="135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4688DE3-CED8-4A07-B70B-9035E91A3D8E}"/>
              </a:ext>
            </a:extLst>
          </p:cNvPr>
          <p:cNvSpPr/>
          <p:nvPr/>
        </p:nvSpPr>
        <p:spPr>
          <a:xfrm>
            <a:off x="814000" y="503761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8680613"/>
              <a:satOff val="42546"/>
              <a:lumOff val="1627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55974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35067-143A-854D-4A6F-7D2BF03B8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Attributes of Good Research Projects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04813-A0CC-15F4-B3D7-9667F117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67249"/>
          </a:xfrm>
        </p:spPr>
        <p:txBody>
          <a:bodyPr>
            <a:normAutofit fontScale="70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Originality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Generality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Ethical Issues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Quality of evidence used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Have all arguments been considered? Has the research been conducted objectively?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0928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527217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Why is research important?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99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61014" y="2048221"/>
            <a:ext cx="6928717" cy="37133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contribute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developing knowledge</a:t>
            </a:r>
            <a:r>
              <a:rPr lang="en-GB" sz="2400" dirty="0">
                <a:latin typeface="Arial"/>
                <a:cs typeface="Arial"/>
              </a:rPr>
              <a:t> in a field of study.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lies to be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disproved</a:t>
            </a:r>
            <a:r>
              <a:rPr lang="en-GB" sz="2400" dirty="0">
                <a:latin typeface="Arial"/>
                <a:cs typeface="Arial"/>
              </a:rPr>
              <a:t> and truth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supported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essential to find out which treatments can work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better</a:t>
            </a:r>
            <a:r>
              <a:rPr lang="en-GB" sz="2400" dirty="0">
                <a:latin typeface="Arial"/>
                <a:cs typeface="Arial"/>
              </a:rPr>
              <a:t> for patients.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us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tests</a:t>
            </a:r>
            <a:r>
              <a:rPr lang="en-GB" sz="2400" dirty="0">
                <a:latin typeface="Arial"/>
                <a:cs typeface="Arial"/>
              </a:rPr>
              <a:t> the reliability and validity of instruments, procedures, or experiments.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9786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37791-627B-424E-A070-500137724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71E9D-A912-4660-974E-D47ECA18D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425" y="2167933"/>
            <a:ext cx="7537153" cy="3558971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plays an important role in discovering new treatments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making sure that we use existing treatments in the best possible ways.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can find answers to things that are unknown, filling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gaps in knowledge</a:t>
            </a:r>
            <a:r>
              <a:rPr lang="en-GB" sz="2400" dirty="0">
                <a:latin typeface="Arial"/>
                <a:cs typeface="Arial"/>
              </a:rPr>
              <a:t> and changing the way that healthcare professionals work.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identify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needs and gaps in service provision</a:t>
            </a:r>
            <a:r>
              <a:rPr lang="en-GB" sz="24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691971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7E12B-EA23-4374-A253-ED3FE396B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95535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03079-EB53-4ECF-B7F2-7FB2F093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1169" y="2125269"/>
            <a:ext cx="7210202" cy="360163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are an everyday part of the NHS.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being cared for in the NHS benefit from past research.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continue to benefit from research that is currently being carried out.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Ultimately, high-quality clinical research helps the NHS to improve future healthcare.</a:t>
            </a:r>
          </a:p>
        </p:txBody>
      </p:sp>
    </p:spTree>
    <p:extLst>
      <p:ext uri="{BB962C8B-B14F-4D97-AF65-F5344CB8AC3E}">
        <p14:creationId xmlns:p14="http://schemas.microsoft.com/office/powerpoint/2010/main" val="133368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1" y="1339851"/>
            <a:ext cx="3465438" cy="3425353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common aims for conducting research studies?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CDFF55F-599C-46FC-BAFF-E2EAC6C301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4690" y="1575645"/>
            <a:ext cx="3706710" cy="370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25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3B78A-39BE-4B36-9042-9376BA6B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775" y="366665"/>
            <a:ext cx="7886700" cy="850270"/>
          </a:xfrm>
        </p:spPr>
        <p:txBody>
          <a:bodyPr>
            <a:normAutofit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Common aims for conducting research studies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891299D-751F-4632-BCAD-CD6387EA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552225"/>
              </p:ext>
            </p:extLst>
          </p:nvPr>
        </p:nvGraphicFramePr>
        <p:xfrm>
          <a:off x="628650" y="1497694"/>
          <a:ext cx="7886700" cy="45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14479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Why is research considered so difficult? 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8866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9829-0D0F-4770-9601-568D2AD54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Difficulty in conducting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6CC5-1BC7-44DE-89A1-526AD3147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6" y="2356524"/>
            <a:ext cx="7600948" cy="326350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Exploration of something new involves a movement into unknown territory with often no simple, exact answers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will probably be working alone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Research involve a process of discovery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Familiarisation with relevant literature can be time consuming and overwhelming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may have to re-evaluate as you conduct your research 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4807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is health and social care research funded?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Research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can be funded through the NHS itself (commonly through the </a:t>
            </a:r>
            <a:r>
              <a:rPr lang="en-GB" dirty="0">
                <a:latin typeface="Arial"/>
                <a:cs typeface="Arial"/>
                <a:hlinkClick r:id="rId2"/>
              </a:rPr>
              <a:t>National Institute of Health Research (NIHR)</a:t>
            </a:r>
            <a:r>
              <a:rPr lang="en-GB" dirty="0">
                <a:latin typeface="Arial"/>
                <a:cs typeface="Arial"/>
              </a:rPr>
              <a:t> which is the research arm of the NHS),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Commercial organisations (for example, drug companies),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Universities,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councils (e.g. </a:t>
            </a:r>
            <a:r>
              <a:rPr lang="en-GB" dirty="0">
                <a:latin typeface="Arial"/>
                <a:cs typeface="Arial"/>
                <a:hlinkClick r:id="rId3"/>
              </a:rPr>
              <a:t>UKRI councils</a:t>
            </a:r>
            <a:r>
              <a:rPr lang="en-GB" dirty="0">
                <a:latin typeface="Arial"/>
                <a:cs typeface="Arial"/>
              </a:rPr>
              <a:t>)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Health organisations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And charities ...</a:t>
            </a:r>
          </a:p>
        </p:txBody>
      </p:sp>
    </p:spTree>
    <p:extLst>
      <p:ext uri="{BB962C8B-B14F-4D97-AF65-F5344CB8AC3E}">
        <p14:creationId xmlns:p14="http://schemas.microsoft.com/office/powerpoint/2010/main" val="12044875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does research get approved?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02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Approval of H&amp;SC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125270"/>
            <a:ext cx="7886700" cy="360163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a research study can start;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needs to be approved first by the relevant bodies and health regulatory organisations.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Committees (REC)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independent groups of people who review certain types of research to assess whether studies are ethical.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Confidentiality Advisory Group (CAG) provides advice on specific projects that will be using confidential medical information.</a:t>
            </a:r>
          </a:p>
        </p:txBody>
      </p:sp>
    </p:spTree>
    <p:extLst>
      <p:ext uri="{BB962C8B-B14F-4D97-AF65-F5344CB8AC3E}">
        <p14:creationId xmlns:p14="http://schemas.microsoft.com/office/powerpoint/2010/main" val="40214973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Where is research carried out?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5077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23" y="106730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23" y="2138752"/>
            <a:ext cx="7886700" cy="32635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With all the relevant approvals in place, health and social care research is carried out in a number of locations including NHS hospitals, doctors/GP surgeries, dentists, care homes or residential care services with patients and service users.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health research testing new medicines involves healthy volunteers and takes place in universities or in commercial research centres.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In health and social care research, these are called 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research sites</a:t>
            </a:r>
            <a:r>
              <a:rPr lang="en-GB" sz="24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00444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Who carried out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8472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8FE7-570E-4319-86E3-178BFA21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does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22ECE-DB2C-4D32-B57D-534F357A9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someone responsible for the overall research study called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chief investigator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Usually, this is someone who works directly with patients such as a doctor, dentist, nurse, social worker or a university researcher.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principal investigator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person responsible for the conduct and day to day running of a study at each research site and will lead a team to carry out the research.</a:t>
            </a:r>
          </a:p>
        </p:txBody>
      </p:sp>
    </p:spTree>
    <p:extLst>
      <p:ext uri="{BB962C8B-B14F-4D97-AF65-F5344CB8AC3E}">
        <p14:creationId xmlns:p14="http://schemas.microsoft.com/office/powerpoint/2010/main" val="16174600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public involvement in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2522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A7FA-336E-4699-A7B7-92275DD6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26E-BCFA-4AE8-B2E2-4AC973A6A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Patients, carers, service users and members of the public may undertake an advisory role working with a research team to offer valuable insight on their health condition or experiences to help with the design and set up a research study.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patients and the public undertake this type of role or activity, it is called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2053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4FE9-8CE2-488F-A1DC-63A2A825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Practice-Based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8D6CF-0EE1-4ACF-AE70-62F2CE62C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Also as practice-led research, or practice research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ea typeface="+mn-lt"/>
                <a:cs typeface="Arial"/>
              </a:rPr>
              <a:t>"an original investigation undertaken in order to gain new knowledge partly by means of practice and the outcomes of that practice" (Candy, 2006)</a:t>
            </a:r>
            <a:endParaRPr lang="en-GB" dirty="0">
              <a:latin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Has long been supported and recognised by clinicians for its importance in healthcare; </a:t>
            </a:r>
            <a:endParaRPr lang="en-GB">
              <a:cs typeface="Calibri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As one of the main drivers in providing </a:t>
            </a:r>
            <a:r>
              <a:rPr lang="en-GB" sz="2400" b="1" dirty="0">
                <a:latin typeface="Arial"/>
                <a:cs typeface="Arial"/>
              </a:rPr>
              <a:t>evidence-based practice</a:t>
            </a:r>
            <a:r>
              <a:rPr lang="en-GB" sz="2400" dirty="0">
                <a:latin typeface="Arial"/>
                <a:cs typeface="Arial"/>
              </a:rPr>
              <a:t> by health and social care professionals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6448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What is </a:t>
            </a: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Evidence-Based Practice (EBP)?</a:t>
            </a:r>
            <a:endParaRPr lang="en-GB" b="1" dirty="0">
              <a:latin typeface="Arial"/>
              <a:cs typeface="Arial"/>
            </a:endParaRPr>
          </a:p>
        </p:txBody>
      </p:sp>
      <p:pic>
        <p:nvPicPr>
          <p:cNvPr id="6" name="Online Media 5" title="Evidence Based Practice">
            <a:hlinkClick r:id="" action="ppaction://media"/>
            <a:extLst>
              <a:ext uri="{FF2B5EF4-FFF2-40B4-BE49-F238E27FC236}">
                <a16:creationId xmlns:a16="http://schemas.microsoft.com/office/drawing/2014/main" id="{CF8534CE-F127-8679-D5B6-9DE07F53403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20725" y="1825625"/>
            <a:ext cx="7700963" cy="4351338"/>
          </a:xfrm>
        </p:spPr>
      </p:pic>
    </p:spTree>
    <p:extLst>
      <p:ext uri="{BB962C8B-B14F-4D97-AF65-F5344CB8AC3E}">
        <p14:creationId xmlns:p14="http://schemas.microsoft.com/office/powerpoint/2010/main" val="384197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B84E-F2CC-4C9A-9B6A-A977D1B1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</a:t>
            </a:r>
            <a:r>
              <a:rPr lang="en-GB" b="1" dirty="0">
                <a:solidFill>
                  <a:srgbClr val="333333"/>
                </a:solidFill>
                <a:latin typeface="Arial"/>
                <a:cs typeface="Arial"/>
              </a:rPr>
              <a:t> Practice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A2FAF-F55F-487D-BE13-C254E0DAD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 </a:t>
            </a:r>
            <a:r>
              <a:rPr lang="en-GB" dirty="0">
                <a:solidFill>
                  <a:srgbClr val="333333"/>
                </a:solidFill>
                <a:latin typeface="Arial"/>
                <a:cs typeface="Arial"/>
              </a:rPr>
              <a:t>Practice (EBP) or Evidence-Based </a:t>
            </a: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Treatment (EBT)</a:t>
            </a:r>
            <a:r>
              <a:rPr lang="en-GB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refers to the practice of incorporating study results and procedures into everyday practical application by practitioners.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While study results may seem like an obvious source of knowledge for practitioners, in reality it has been a difficult procedure to transfer that knowledge from the researcher to the practitioner.</a:t>
            </a:r>
            <a:r>
              <a:rPr lang="en-GB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Thus, </a:t>
            </a:r>
            <a:r>
              <a:rPr lang="en-GB" dirty="0">
                <a:solidFill>
                  <a:srgbClr val="333333"/>
                </a:solidFill>
                <a:latin typeface="Arial"/>
                <a:cs typeface="Arial"/>
              </a:rPr>
              <a:t>EBP</a:t>
            </a:r>
            <a:r>
              <a:rPr lang="en-GB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 establishes guidelines on finding, critically analysing, incorporating, and applying the knowledge to practice.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115808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6248-62D4-4F13-877B-1300D4F95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ACA-DAC2-40CF-9E24-A347D29A6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814" y="2608501"/>
            <a:ext cx="3262509" cy="34327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Primary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Secondary research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E386CD-8D9D-416E-1CF5-D02922FE1077}"/>
              </a:ext>
            </a:extLst>
          </p:cNvPr>
          <p:cNvSpPr txBox="1">
            <a:spLocks/>
          </p:cNvSpPr>
          <p:nvPr/>
        </p:nvSpPr>
        <p:spPr>
          <a:xfrm>
            <a:off x="634913" y="1633559"/>
            <a:ext cx="5016153" cy="6770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Different ways to categorise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8A17FC0-E217-D190-08CF-DFE5DB9FD732}"/>
              </a:ext>
            </a:extLst>
          </p:cNvPr>
          <p:cNvSpPr txBox="1">
            <a:spLocks/>
          </p:cNvSpPr>
          <p:nvPr/>
        </p:nvSpPr>
        <p:spPr>
          <a:xfrm>
            <a:off x="3140118" y="2604326"/>
            <a:ext cx="3262509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Exploratory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Descriptive research</a:t>
            </a:r>
            <a:endParaRPr lang="en-GB" sz="2000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Explanatory research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Evaluative research</a:t>
            </a:r>
          </a:p>
          <a:p>
            <a:endParaRPr lang="en-GB" sz="2000" dirty="0">
              <a:cs typeface="Calibri" panose="020F0502020204030204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4D072E-F78F-C4ED-B5E3-14EB7EFCDF35}"/>
              </a:ext>
            </a:extLst>
          </p:cNvPr>
          <p:cNvSpPr txBox="1">
            <a:spLocks/>
          </p:cNvSpPr>
          <p:nvPr/>
        </p:nvSpPr>
        <p:spPr>
          <a:xfrm>
            <a:off x="6115048" y="2604326"/>
            <a:ext cx="3032866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Quantitative 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Qualitative research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871795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DC22-4BE9-49D3-ACAB-227C6BB8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1B1B-9D43-4A01-A800-EA8513A4B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defined as a methodology used by researchers to collect data directly, rather than depending on data collected from previously done research.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Technically, they “own” the data.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solely carried out to address a certain problem, which requires in-depth analysis. </a:t>
            </a:r>
          </a:p>
        </p:txBody>
      </p:sp>
    </p:spTree>
    <p:extLst>
      <p:ext uri="{BB962C8B-B14F-4D97-AF65-F5344CB8AC3E}">
        <p14:creationId xmlns:p14="http://schemas.microsoft.com/office/powerpoint/2010/main" val="25001092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D79BB-B863-4051-850B-DB4EE22AD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422" y="93971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5ED00-6647-4BE7-9350-7A370A008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422" y="1797249"/>
            <a:ext cx="7886700" cy="326350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or desktop research is a research method that involves using already existing data.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data is summarised and collated to increase the overall effectiveness of research.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includes research material published in research reports and similar documents. </a:t>
            </a:r>
          </a:p>
        </p:txBody>
      </p:sp>
    </p:spTree>
    <p:extLst>
      <p:ext uri="{BB962C8B-B14F-4D97-AF65-F5344CB8AC3E}">
        <p14:creationId xmlns:p14="http://schemas.microsoft.com/office/powerpoint/2010/main" val="30248573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ipboard with a checklist and a pen&#10;&#10;Description automatically generated">
            <a:extLst>
              <a:ext uri="{FF2B5EF4-FFF2-40B4-BE49-F238E27FC236}">
                <a16:creationId xmlns:a16="http://schemas.microsoft.com/office/drawing/2014/main" id="{5B50F410-5A5B-7E15-E0A1-57A99681E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0000">
            <a:off x="5268138" y="4414513"/>
            <a:ext cx="3620021" cy="24133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1C523E-3F69-4F25-8D22-B2EDDBD29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7D600-5A06-4504-8173-D6FEA55D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40" y="1997679"/>
            <a:ext cx="7886700" cy="3673490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documents can be made available by public libraries, websites, data obtained from already filled in surveys etc.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government and non-government agencies also store data, that can be used for research purposes and can be retrieved from them.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is much more cost-effective than primary research, as it makes use of already existing data,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Unlike primary research where data is collected first hand by organisations or businesses or they can employ a third party to collect data on their behalf.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53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D3EC-8185-4D47-BC13-20DC1C872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66F5A-7EA7-4448-8A48-5276980F0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What is Research</a:t>
            </a:r>
          </a:p>
          <a:p>
            <a:r>
              <a:rPr lang="en-GB" dirty="0">
                <a:latin typeface="Arial"/>
                <a:cs typeface="Arial"/>
              </a:rPr>
              <a:t>Importance of Research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/>
                <a:cs typeface="Arial"/>
              </a:rPr>
              <a:t>Relation between practice-based research and evidence-based practice/treatment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</p:spTree>
    <p:extLst>
      <p:ext uri="{BB962C8B-B14F-4D97-AF65-F5344CB8AC3E}">
        <p14:creationId xmlns:p14="http://schemas.microsoft.com/office/powerpoint/2010/main" val="6749245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9182-AA5C-4403-8DE5-D2F9C73B60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8FAADC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6167-452B-4AC7-9AF6-9E9D49512C1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Candy, L., 2006. Practice based research: A guide. </a:t>
            </a:r>
            <a:r>
              <a:rPr lang="en-GB" sz="1800" i="1" dirty="0">
                <a:ea typeface="+mn-lt"/>
                <a:cs typeface="+mn-lt"/>
              </a:rPr>
              <a:t>CCS report</a:t>
            </a:r>
            <a:r>
              <a:rPr lang="en-GB" sz="1800" dirty="0">
                <a:ea typeface="+mn-lt"/>
                <a:cs typeface="+mn-lt"/>
              </a:rPr>
              <a:t>, </a:t>
            </a:r>
            <a:r>
              <a:rPr lang="en-GB" sz="1800" i="1" dirty="0">
                <a:ea typeface="+mn-lt"/>
                <a:cs typeface="+mn-lt"/>
              </a:rPr>
              <a:t>1</a:t>
            </a:r>
            <a:r>
              <a:rPr lang="en-GB" sz="1800" dirty="0">
                <a:ea typeface="+mn-lt"/>
                <a:cs typeface="+mn-lt"/>
              </a:rPr>
              <a:t>(2), pp.1-19.</a:t>
            </a:r>
          </a:p>
          <a:p>
            <a:pPr marL="0" indent="0">
              <a:buNone/>
            </a:pPr>
            <a:r>
              <a:rPr lang="en-GB" sz="1800" dirty="0">
                <a:latin typeface="Arial"/>
                <a:cs typeface="Arial"/>
              </a:rPr>
              <a:t>Creswell, J.W. (2008). </a:t>
            </a:r>
            <a:r>
              <a:rPr lang="en-GB" sz="1800" i="1" dirty="0">
                <a:latin typeface="Arial"/>
                <a:cs typeface="Arial"/>
              </a:rPr>
              <a:t>Educational Research: Planning, conducting, and evaluating quantitative and qualitative research </a:t>
            </a:r>
            <a:r>
              <a:rPr lang="en-GB" sz="1800" dirty="0">
                <a:latin typeface="Arial"/>
                <a:cs typeface="Arial"/>
              </a:rPr>
              <a:t>(3rd ed.). Upper Saddle River: Pearson</a:t>
            </a:r>
            <a:endParaRPr lang="en-US" sz="1800">
              <a:cs typeface="Calibri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Cresswell, J. W., (2013) </a:t>
            </a:r>
            <a:r>
              <a:rPr lang="en-GB" sz="1800" i="1" dirty="0">
                <a:latin typeface="Arial"/>
                <a:cs typeface="Arial"/>
              </a:rPr>
              <a:t>Educational research: Planning, conducting and evaluating Quantitative and Qualitative Research</a:t>
            </a:r>
            <a:r>
              <a:rPr lang="en-GB" sz="1800" dirty="0">
                <a:latin typeface="Arial"/>
                <a:cs typeface="Arial"/>
              </a:rPr>
              <a:t>, London: Pearson </a:t>
            </a:r>
            <a:endParaRPr lang="en-GB" sz="1800"/>
          </a:p>
          <a:p>
            <a:pPr marL="0" indent="0">
              <a:buNone/>
              <a:defRPr/>
            </a:pPr>
            <a:r>
              <a:rPr lang="en-GB" sz="1800">
                <a:latin typeface="Arial"/>
                <a:cs typeface="Arial"/>
              </a:rPr>
              <a:t>Cresswell JW, Cresswell JD. (2017). </a:t>
            </a:r>
            <a:r>
              <a:rPr lang="en-GB" sz="1800" i="1" dirty="0">
                <a:latin typeface="Arial"/>
                <a:cs typeface="Arial"/>
              </a:rPr>
              <a:t>Research design: qualitative, quantitative and mixed method approaches</a:t>
            </a:r>
            <a:r>
              <a:rPr lang="en-GB" sz="1800" dirty="0">
                <a:latin typeface="Arial"/>
                <a:cs typeface="Arial"/>
              </a:rPr>
              <a:t>. (</a:t>
            </a:r>
            <a:r>
              <a:rPr lang="en-GB" sz="1800" err="1">
                <a:latin typeface="Arial"/>
                <a:cs typeface="Arial"/>
              </a:rPr>
              <a:t>Edn</a:t>
            </a:r>
            <a:r>
              <a:rPr lang="en-GB" sz="1800" dirty="0">
                <a:latin typeface="Arial"/>
                <a:cs typeface="Arial"/>
              </a:rPr>
              <a:t>: 5</a:t>
            </a:r>
            <a:r>
              <a:rPr lang="en-GB" sz="1800" baseline="30000" dirty="0">
                <a:latin typeface="Arial"/>
                <a:cs typeface="Arial"/>
              </a:rPr>
              <a:t>th</a:t>
            </a:r>
            <a:r>
              <a:rPr lang="en-GB" sz="1800" dirty="0">
                <a:latin typeface="Arial"/>
                <a:cs typeface="Arial"/>
              </a:rPr>
              <a:t>). Sage Publications Inc: London</a:t>
            </a:r>
            <a:r>
              <a:rPr lang="en-GB" sz="1800" i="1" dirty="0">
                <a:latin typeface="Arial"/>
                <a:cs typeface="Arial"/>
              </a:rPr>
              <a:t>.</a:t>
            </a:r>
            <a:endParaRPr lang="en-GB" sz="1800">
              <a:cs typeface="Calibri"/>
            </a:endParaRPr>
          </a:p>
          <a:p>
            <a:pPr marL="0" indent="0">
              <a:buNone/>
            </a:pPr>
            <a:r>
              <a:rPr lang="en-GB" sz="1800" err="1">
                <a:latin typeface="Arial"/>
                <a:cs typeface="Arial"/>
              </a:rPr>
              <a:t>Jankowicz</a:t>
            </a:r>
            <a:r>
              <a:rPr lang="en-GB" sz="1800" dirty="0">
                <a:latin typeface="Arial"/>
                <a:cs typeface="Arial"/>
              </a:rPr>
              <a:t>, A. D., (2004) </a:t>
            </a:r>
            <a:r>
              <a:rPr lang="en-GB" sz="1800" i="1" dirty="0">
                <a:latin typeface="Arial"/>
                <a:cs typeface="Arial"/>
              </a:rPr>
              <a:t>Business </a:t>
            </a:r>
            <a:r>
              <a:rPr lang="en-GB" sz="1800" i="1" err="1">
                <a:latin typeface="Arial"/>
                <a:cs typeface="Arial"/>
              </a:rPr>
              <a:t>Rearch</a:t>
            </a:r>
            <a:r>
              <a:rPr lang="en-GB" sz="1800" i="1" dirty="0">
                <a:latin typeface="Arial"/>
                <a:cs typeface="Arial"/>
              </a:rPr>
              <a:t> Projects</a:t>
            </a:r>
            <a:r>
              <a:rPr lang="en-GB" sz="1800" dirty="0">
                <a:latin typeface="Arial"/>
                <a:cs typeface="Arial"/>
              </a:rPr>
              <a:t>, 4</a:t>
            </a:r>
            <a:r>
              <a:rPr lang="en-GB" sz="1800" baseline="30000" dirty="0">
                <a:latin typeface="Arial"/>
                <a:cs typeface="Arial"/>
              </a:rPr>
              <a:t>th</a:t>
            </a:r>
            <a:r>
              <a:rPr lang="en-GB" sz="1800" dirty="0">
                <a:latin typeface="Arial"/>
                <a:cs typeface="Arial"/>
              </a:rPr>
              <a:t> Ed, Andover: </a:t>
            </a:r>
            <a:r>
              <a:rPr lang="en-GB" sz="1800" dirty="0">
                <a:solidFill>
                  <a:srgbClr val="0F1111"/>
                </a:solidFill>
                <a:latin typeface="Arial"/>
                <a:cs typeface="Arial"/>
              </a:rPr>
              <a:t>Cengage Learning EMEA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Maxwell JA. (2012).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Design: An Interactive Approach: 41 (Applied Social Research Methods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). Sage Publications Inc: London.</a:t>
            </a:r>
          </a:p>
          <a:p>
            <a:pPr marL="0" indent="0">
              <a:buNone/>
            </a:pPr>
            <a:endParaRPr lang="en-GB" sz="1800" dirty="0">
              <a:solidFill>
                <a:srgbClr val="0F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2567</Words>
  <Application>Microsoft Office PowerPoint</Application>
  <PresentationFormat>On-screen Show (4:3)</PresentationFormat>
  <Paragraphs>299</Paragraphs>
  <Slides>44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6" baseType="lpstr">
      <vt:lpstr>SavonVTI</vt:lpstr>
      <vt:lpstr>Office Theme</vt:lpstr>
      <vt:lpstr>PRACTICE-BASED RESEARCH </vt:lpstr>
      <vt:lpstr>Learning outcomes</vt:lpstr>
      <vt:lpstr>Module Summary</vt:lpstr>
      <vt:lpstr>Aims of the Session</vt:lpstr>
      <vt:lpstr>What is the meaning of Research?</vt:lpstr>
      <vt:lpstr>Research</vt:lpstr>
      <vt:lpstr>Definition of Research</vt:lpstr>
      <vt:lpstr>Definition of Research</vt:lpstr>
      <vt:lpstr>Research</vt:lpstr>
      <vt:lpstr>How can a good research be accomplished?</vt:lpstr>
      <vt:lpstr>Research</vt:lpstr>
      <vt:lpstr>What is health and social care research?</vt:lpstr>
      <vt:lpstr>Health and social care research</vt:lpstr>
      <vt:lpstr>What are the characteristics of research? </vt:lpstr>
      <vt:lpstr>Characteristics of research</vt:lpstr>
      <vt:lpstr>The Attributes of Good Research Projects </vt:lpstr>
      <vt:lpstr>Attributes of Good Research Projects</vt:lpstr>
      <vt:lpstr>Why is research important?</vt:lpstr>
      <vt:lpstr>Importance of research</vt:lpstr>
      <vt:lpstr>Importance of research</vt:lpstr>
      <vt:lpstr>Importance of research</vt:lpstr>
      <vt:lpstr>What are the common aims for conducting research studies?</vt:lpstr>
      <vt:lpstr>Common aims for conducting research studies</vt:lpstr>
      <vt:lpstr>Why is research considered so difficult? </vt:lpstr>
      <vt:lpstr>Difficulty in conducting research</vt:lpstr>
      <vt:lpstr>How is health and social care research funded?</vt:lpstr>
      <vt:lpstr>Health Research Funding</vt:lpstr>
      <vt:lpstr>How does research get approved?</vt:lpstr>
      <vt:lpstr>Approval of H&amp;SC Research</vt:lpstr>
      <vt:lpstr>Where is research carried out?</vt:lpstr>
      <vt:lpstr>Research location</vt:lpstr>
      <vt:lpstr>Who carried out research?</vt:lpstr>
      <vt:lpstr>Who does the research</vt:lpstr>
      <vt:lpstr>What is public involvement in research?</vt:lpstr>
      <vt:lpstr>Public involvement in research</vt:lpstr>
      <vt:lpstr>Practice-Based Research</vt:lpstr>
      <vt:lpstr>What is Evidence-Based Practice (EBP)?</vt:lpstr>
      <vt:lpstr>Evidence-Based Practice</vt:lpstr>
      <vt:lpstr>Types of research</vt:lpstr>
      <vt:lpstr>Primary Research</vt:lpstr>
      <vt:lpstr>Secondary Research</vt:lpstr>
      <vt:lpstr>Secondary Research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Back to Project</dc:title>
  <dc:creator>Lynne Susan Baines</dc:creator>
  <cp:lastModifiedBy>Aishat Bakre</cp:lastModifiedBy>
  <cp:revision>398</cp:revision>
  <cp:lastPrinted>2021-11-15T11:09:44Z</cp:lastPrinted>
  <dcterms:created xsi:type="dcterms:W3CDTF">2020-04-22T12:34:26Z</dcterms:created>
  <dcterms:modified xsi:type="dcterms:W3CDTF">2024-01-15T14:47:49Z</dcterms:modified>
</cp:coreProperties>
</file>