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66" r:id="rId3"/>
    <p:sldId id="257" r:id="rId4"/>
    <p:sldId id="258" r:id="rId5"/>
    <p:sldId id="264" r:id="rId6"/>
    <p:sldId id="260" r:id="rId7"/>
    <p:sldId id="267" r:id="rId8"/>
    <p:sldId id="265" r:id="rId9"/>
    <p:sldId id="259" r:id="rId10"/>
    <p:sldId id="261" r:id="rId11"/>
    <p:sldId id="262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2F00"/>
    <a:srgbClr val="F2FF00"/>
    <a:srgbClr val="FF3700"/>
    <a:srgbClr val="009CEB"/>
    <a:srgbClr val="1CAD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AC6E1B-E3B5-5591-4BAB-2F055C1FCA3E}" v="1212" dt="2024-11-10T21:41:53.750"/>
    <p1510:client id="{78FCCD64-8CD2-A1CC-1A3C-12C2D3315C4A}" v="180" dt="2024-11-10T21:48:34.409"/>
    <p1510:client id="{8AA7071F-8D94-A467-D7E6-BBD873BCF0D7}" v="894" dt="2024-11-11T11:29:40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Thomas (2204305)" userId="S::2204305@student.uwtsd.ac.uk::37ee8dd8-bb5f-4311-a279-9e63182f05be" providerId="AD" clId="Web-{78FCCD64-8CD2-A1CC-1A3C-12C2D3315C4A}"/>
    <pc:docChg chg="modSld">
      <pc:chgData name="Ryan Thomas (2204305)" userId="S::2204305@student.uwtsd.ac.uk::37ee8dd8-bb5f-4311-a279-9e63182f05be" providerId="AD" clId="Web-{78FCCD64-8CD2-A1CC-1A3C-12C2D3315C4A}" dt="2024-11-10T21:48:34.409" v="150" actId="14100"/>
      <pc:docMkLst>
        <pc:docMk/>
      </pc:docMkLst>
      <pc:sldChg chg="modSp">
        <pc:chgData name="Ryan Thomas (2204305)" userId="S::2204305@student.uwtsd.ac.uk::37ee8dd8-bb5f-4311-a279-9e63182f05be" providerId="AD" clId="Web-{78FCCD64-8CD2-A1CC-1A3C-12C2D3315C4A}" dt="2024-11-10T21:45:07.764" v="70" actId="20577"/>
        <pc:sldMkLst>
          <pc:docMk/>
          <pc:sldMk cId="469940644" sldId="258"/>
        </pc:sldMkLst>
        <pc:spChg chg="mod">
          <ac:chgData name="Ryan Thomas (2204305)" userId="S::2204305@student.uwtsd.ac.uk::37ee8dd8-bb5f-4311-a279-9e63182f05be" providerId="AD" clId="Web-{78FCCD64-8CD2-A1CC-1A3C-12C2D3315C4A}" dt="2024-11-10T21:45:07.764" v="70" actId="20577"/>
          <ac:spMkLst>
            <pc:docMk/>
            <pc:sldMk cId="469940644" sldId="258"/>
            <ac:spMk id="8" creationId="{E75F00D6-F5B2-B430-1DD2-4C09880BEED3}"/>
          </ac:spMkLst>
        </pc:spChg>
      </pc:sldChg>
      <pc:sldChg chg="modSp">
        <pc:chgData name="Ryan Thomas (2204305)" userId="S::2204305@student.uwtsd.ac.uk::37ee8dd8-bb5f-4311-a279-9e63182f05be" providerId="AD" clId="Web-{78FCCD64-8CD2-A1CC-1A3C-12C2D3315C4A}" dt="2024-11-10T21:43:13.183" v="29" actId="20577"/>
        <pc:sldMkLst>
          <pc:docMk/>
          <pc:sldMk cId="1803697261" sldId="262"/>
        </pc:sldMkLst>
        <pc:spChg chg="mod">
          <ac:chgData name="Ryan Thomas (2204305)" userId="S::2204305@student.uwtsd.ac.uk::37ee8dd8-bb5f-4311-a279-9e63182f05be" providerId="AD" clId="Web-{78FCCD64-8CD2-A1CC-1A3C-12C2D3315C4A}" dt="2024-11-10T21:43:13.183" v="29" actId="20577"/>
          <ac:spMkLst>
            <pc:docMk/>
            <pc:sldMk cId="1803697261" sldId="262"/>
            <ac:spMk id="3" creationId="{E1718B7D-C1A3-49E8-3296-9EF366CA1A62}"/>
          </ac:spMkLst>
        </pc:spChg>
      </pc:sldChg>
      <pc:sldChg chg="modSp">
        <pc:chgData name="Ryan Thomas (2204305)" userId="S::2204305@student.uwtsd.ac.uk::37ee8dd8-bb5f-4311-a279-9e63182f05be" providerId="AD" clId="Web-{78FCCD64-8CD2-A1CC-1A3C-12C2D3315C4A}" dt="2024-11-10T21:43:30.496" v="32" actId="20577"/>
        <pc:sldMkLst>
          <pc:docMk/>
          <pc:sldMk cId="2533834732" sldId="263"/>
        </pc:sldMkLst>
        <pc:spChg chg="mod">
          <ac:chgData name="Ryan Thomas (2204305)" userId="S::2204305@student.uwtsd.ac.uk::37ee8dd8-bb5f-4311-a279-9e63182f05be" providerId="AD" clId="Web-{78FCCD64-8CD2-A1CC-1A3C-12C2D3315C4A}" dt="2024-11-10T21:43:30.496" v="32" actId="20577"/>
          <ac:spMkLst>
            <pc:docMk/>
            <pc:sldMk cId="2533834732" sldId="263"/>
            <ac:spMk id="3" creationId="{3FE289FA-CB41-7286-A484-5A56765B1FD6}"/>
          </ac:spMkLst>
        </pc:spChg>
      </pc:sldChg>
      <pc:sldChg chg="modSp">
        <pc:chgData name="Ryan Thomas (2204305)" userId="S::2204305@student.uwtsd.ac.uk::37ee8dd8-bb5f-4311-a279-9e63182f05be" providerId="AD" clId="Web-{78FCCD64-8CD2-A1CC-1A3C-12C2D3315C4A}" dt="2024-11-10T21:48:34.409" v="150" actId="14100"/>
        <pc:sldMkLst>
          <pc:docMk/>
          <pc:sldMk cId="995426864" sldId="264"/>
        </pc:sldMkLst>
        <pc:spChg chg="mod">
          <ac:chgData name="Ryan Thomas (2204305)" userId="S::2204305@student.uwtsd.ac.uk::37ee8dd8-bb5f-4311-a279-9e63182f05be" providerId="AD" clId="Web-{78FCCD64-8CD2-A1CC-1A3C-12C2D3315C4A}" dt="2024-11-10T21:47:46.939" v="134" actId="14100"/>
          <ac:spMkLst>
            <pc:docMk/>
            <pc:sldMk cId="995426864" sldId="264"/>
            <ac:spMk id="2" creationId="{ABDE8AAB-70F9-6D13-D296-5C2E9A582021}"/>
          </ac:spMkLst>
        </pc:spChg>
        <pc:spChg chg="mod">
          <ac:chgData name="Ryan Thomas (2204305)" userId="S::2204305@student.uwtsd.ac.uk::37ee8dd8-bb5f-4311-a279-9e63182f05be" providerId="AD" clId="Web-{78FCCD64-8CD2-A1CC-1A3C-12C2D3315C4A}" dt="2024-11-10T21:48:34.409" v="150" actId="14100"/>
          <ac:spMkLst>
            <pc:docMk/>
            <pc:sldMk cId="995426864" sldId="264"/>
            <ac:spMk id="3" creationId="{932758B9-D71B-3609-436F-2B85618C99DB}"/>
          </ac:spMkLst>
        </pc:spChg>
      </pc:sldChg>
    </pc:docChg>
  </pc:docChgLst>
  <pc:docChgLst>
    <pc:chgData name="Ryan Thomas (2204305)" userId="S::2204305@student.uwtsd.ac.uk::37ee8dd8-bb5f-4311-a279-9e63182f05be" providerId="AD" clId="Web-{8AA7071F-8D94-A467-D7E6-BBD873BCF0D7}"/>
    <pc:docChg chg="addSld modSld modMainMaster">
      <pc:chgData name="Ryan Thomas (2204305)" userId="S::2204305@student.uwtsd.ac.uk::37ee8dd8-bb5f-4311-a279-9e63182f05be" providerId="AD" clId="Web-{8AA7071F-8D94-A467-D7E6-BBD873BCF0D7}" dt="2024-11-11T11:29:40.854" v="761" actId="688"/>
      <pc:docMkLst>
        <pc:docMk/>
      </pc:docMkLst>
      <pc:sldChg chg="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109857222" sldId="256"/>
        </pc:sldMkLst>
      </pc:sldChg>
      <pc:sldChg chg="modSp modTransition">
        <pc:chgData name="Ryan Thomas (2204305)" userId="S::2204305@student.uwtsd.ac.uk::37ee8dd8-bb5f-4311-a279-9e63182f05be" providerId="AD" clId="Web-{8AA7071F-8D94-A467-D7E6-BBD873BCF0D7}" dt="2024-11-11T10:02:07.529" v="755" actId="20577"/>
        <pc:sldMkLst>
          <pc:docMk/>
          <pc:sldMk cId="2664245348" sldId="257"/>
        </pc:sldMkLst>
        <pc:spChg chg="mod">
          <ac:chgData name="Ryan Thomas (2204305)" userId="S::2204305@student.uwtsd.ac.uk::37ee8dd8-bb5f-4311-a279-9e63182f05be" providerId="AD" clId="Web-{8AA7071F-8D94-A467-D7E6-BBD873BCF0D7}" dt="2024-11-11T10:02:07.529" v="755" actId="20577"/>
          <ac:spMkLst>
            <pc:docMk/>
            <pc:sldMk cId="2664245348" sldId="257"/>
            <ac:spMk id="3" creationId="{3DB82B34-D348-298D-1C84-A53E0317FE2E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0T23:18:22.175" v="675" actId="20577"/>
        <pc:sldMkLst>
          <pc:docMk/>
          <pc:sldMk cId="469940644" sldId="258"/>
        </pc:sldMkLst>
        <pc:spChg chg="mod">
          <ac:chgData name="Ryan Thomas (2204305)" userId="S::2204305@student.uwtsd.ac.uk::37ee8dd8-bb5f-4311-a279-9e63182f05be" providerId="AD" clId="Web-{8AA7071F-8D94-A467-D7E6-BBD873BCF0D7}" dt="2024-11-10T22:51:55.576" v="585" actId="14100"/>
          <ac:spMkLst>
            <pc:docMk/>
            <pc:sldMk cId="469940644" sldId="258"/>
            <ac:spMk id="7" creationId="{16EE905B-F215-27B7-8E44-E9C23598BCCF}"/>
          </ac:spMkLst>
        </pc:spChg>
        <pc:spChg chg="mod">
          <ac:chgData name="Ryan Thomas (2204305)" userId="S::2204305@student.uwtsd.ac.uk::37ee8dd8-bb5f-4311-a279-9e63182f05be" providerId="AD" clId="Web-{8AA7071F-8D94-A467-D7E6-BBD873BCF0D7}" dt="2024-11-10T23:18:22.175" v="675" actId="20577"/>
          <ac:spMkLst>
            <pc:docMk/>
            <pc:sldMk cId="469940644" sldId="258"/>
            <ac:spMk id="8" creationId="{E75F00D6-F5B2-B430-1DD2-4C09880BEED3}"/>
          </ac:spMkLst>
        </pc:spChg>
        <pc:picChg chg="mod modCrop">
          <ac:chgData name="Ryan Thomas (2204305)" userId="S::2204305@student.uwtsd.ac.uk::37ee8dd8-bb5f-4311-a279-9e63182f05be" providerId="AD" clId="Web-{8AA7071F-8D94-A467-D7E6-BBD873BCF0D7}" dt="2024-11-10T22:56:02.738" v="615" actId="14100"/>
          <ac:picMkLst>
            <pc:docMk/>
            <pc:sldMk cId="469940644" sldId="258"/>
            <ac:picMk id="4" creationId="{665C9AC8-DA58-8748-C75B-F127AFBBC043}"/>
          </ac:picMkLst>
        </pc:picChg>
      </pc:sldChg>
      <pc:sldChg chg="modSp 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73669068" sldId="259"/>
        </pc:sldMkLst>
        <pc:spChg chg="mod">
          <ac:chgData name="Ryan Thomas (2204305)" userId="S::2204305@student.uwtsd.ac.uk::37ee8dd8-bb5f-4311-a279-9e63182f05be" providerId="AD" clId="Web-{8AA7071F-8D94-A467-D7E6-BBD873BCF0D7}" dt="2024-11-10T22:00:49.977" v="136" actId="20577"/>
          <ac:spMkLst>
            <pc:docMk/>
            <pc:sldMk cId="73669068" sldId="259"/>
            <ac:spMk id="2" creationId="{6B1C4B95-1349-8A62-570F-0C72013CCB1F}"/>
          </ac:spMkLst>
        </pc:spChg>
        <pc:spChg chg="mod">
          <ac:chgData name="Ryan Thomas (2204305)" userId="S::2204305@student.uwtsd.ac.uk::37ee8dd8-bb5f-4311-a279-9e63182f05be" providerId="AD" clId="Web-{8AA7071F-8D94-A467-D7E6-BBD873BCF0D7}" dt="2024-11-10T22:18:15.801" v="372" actId="20577"/>
          <ac:spMkLst>
            <pc:docMk/>
            <pc:sldMk cId="73669068" sldId="259"/>
            <ac:spMk id="3" creationId="{C1951D0C-9E34-4ACD-83C5-A191D3C77C8D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1T01:30:20.713" v="752" actId="20577"/>
        <pc:sldMkLst>
          <pc:docMk/>
          <pc:sldMk cId="2797926025" sldId="260"/>
        </pc:sldMkLst>
        <pc:spChg chg="mod">
          <ac:chgData name="Ryan Thomas (2204305)" userId="S::2204305@student.uwtsd.ac.uk::37ee8dd8-bb5f-4311-a279-9e63182f05be" providerId="AD" clId="Web-{8AA7071F-8D94-A467-D7E6-BBD873BCF0D7}" dt="2024-11-11T01:30:20.713" v="752" actId="20577"/>
          <ac:spMkLst>
            <pc:docMk/>
            <pc:sldMk cId="2797926025" sldId="260"/>
            <ac:spMk id="31" creationId="{FF8E08FF-3B4A-209B-E985-88483B523D50}"/>
          </ac:spMkLst>
        </pc:spChg>
      </pc:sldChg>
      <pc:sldChg chg="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3627665370" sldId="261"/>
        </pc:sldMkLst>
      </pc:sldChg>
      <pc:sldChg chg="modSp modTransition">
        <pc:chgData name="Ryan Thomas (2204305)" userId="S::2204305@student.uwtsd.ac.uk::37ee8dd8-bb5f-4311-a279-9e63182f05be" providerId="AD" clId="Web-{8AA7071F-8D94-A467-D7E6-BBD873BCF0D7}" dt="2024-11-11T00:24:32.473" v="679" actId="20577"/>
        <pc:sldMkLst>
          <pc:docMk/>
          <pc:sldMk cId="1803697261" sldId="262"/>
        </pc:sldMkLst>
        <pc:spChg chg="mod">
          <ac:chgData name="Ryan Thomas (2204305)" userId="S::2204305@student.uwtsd.ac.uk::37ee8dd8-bb5f-4311-a279-9e63182f05be" providerId="AD" clId="Web-{8AA7071F-8D94-A467-D7E6-BBD873BCF0D7}" dt="2024-11-11T00:24:32.473" v="679" actId="20577"/>
          <ac:spMkLst>
            <pc:docMk/>
            <pc:sldMk cId="1803697261" sldId="262"/>
            <ac:spMk id="3" creationId="{E1718B7D-C1A3-49E8-3296-9EF366CA1A62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2533834732" sldId="263"/>
        </pc:sldMkLst>
        <pc:spChg chg="mod">
          <ac:chgData name="Ryan Thomas (2204305)" userId="S::2204305@student.uwtsd.ac.uk::37ee8dd8-bb5f-4311-a279-9e63182f05be" providerId="AD" clId="Web-{8AA7071F-8D94-A467-D7E6-BBD873BCF0D7}" dt="2024-11-10T22:49:04.182" v="549" actId="20577"/>
          <ac:spMkLst>
            <pc:docMk/>
            <pc:sldMk cId="2533834732" sldId="263"/>
            <ac:spMk id="3" creationId="{3FE289FA-CB41-7286-A484-5A56765B1FD6}"/>
          </ac:spMkLst>
        </pc:spChg>
      </pc:sldChg>
      <pc:sldChg chg="addSp delSp modSp modTransition">
        <pc:chgData name="Ryan Thomas (2204305)" userId="S::2204305@student.uwtsd.ac.uk::37ee8dd8-bb5f-4311-a279-9e63182f05be" providerId="AD" clId="Web-{8AA7071F-8D94-A467-D7E6-BBD873BCF0D7}" dt="2024-11-10T23:20:26.256" v="678" actId="20577"/>
        <pc:sldMkLst>
          <pc:docMk/>
          <pc:sldMk cId="995426864" sldId="264"/>
        </pc:sldMkLst>
        <pc:spChg chg="del mod">
          <ac:chgData name="Ryan Thomas (2204305)" userId="S::2204305@student.uwtsd.ac.uk::37ee8dd8-bb5f-4311-a279-9e63182f05be" providerId="AD" clId="Web-{8AA7071F-8D94-A467-D7E6-BBD873BCF0D7}" dt="2024-11-10T21:49:17.945" v="11"/>
          <ac:spMkLst>
            <pc:docMk/>
            <pc:sldMk cId="995426864" sldId="264"/>
            <ac:spMk id="3" creationId="{932758B9-D71B-3609-436F-2B85618C99DB}"/>
          </ac:spMkLst>
        </pc:spChg>
        <pc:spChg chg="add del mod">
          <ac:chgData name="Ryan Thomas (2204305)" userId="S::2204305@student.uwtsd.ac.uk::37ee8dd8-bb5f-4311-a279-9e63182f05be" providerId="AD" clId="Web-{8AA7071F-8D94-A467-D7E6-BBD873BCF0D7}" dt="2024-11-10T21:49:33.930" v="17"/>
          <ac:spMkLst>
            <pc:docMk/>
            <pc:sldMk cId="995426864" sldId="264"/>
            <ac:spMk id="6" creationId="{1D2B3C0F-29E9-3CB5-4758-624DCD1AC568}"/>
          </ac:spMkLst>
        </pc:spChg>
        <pc:spChg chg="add mod">
          <ac:chgData name="Ryan Thomas (2204305)" userId="S::2204305@student.uwtsd.ac.uk::37ee8dd8-bb5f-4311-a279-9e63182f05be" providerId="AD" clId="Web-{8AA7071F-8D94-A467-D7E6-BBD873BCF0D7}" dt="2024-11-10T23:20:26.256" v="678" actId="20577"/>
          <ac:spMkLst>
            <pc:docMk/>
            <pc:sldMk cId="995426864" sldId="264"/>
            <ac:spMk id="7" creationId="{7AF2D562-E338-09FA-5913-702436CFF1AE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1T11:29:40.854" v="761" actId="688"/>
        <pc:sldMkLst>
          <pc:docMk/>
          <pc:sldMk cId="634325001" sldId="265"/>
        </pc:sldMkLst>
        <pc:spChg chg="mod">
          <ac:chgData name="Ryan Thomas (2204305)" userId="S::2204305@student.uwtsd.ac.uk::37ee8dd8-bb5f-4311-a279-9e63182f05be" providerId="AD" clId="Web-{8AA7071F-8D94-A467-D7E6-BBD873BCF0D7}" dt="2024-11-10T22:00:58.461" v="140" actId="20577"/>
          <ac:spMkLst>
            <pc:docMk/>
            <pc:sldMk cId="634325001" sldId="265"/>
            <ac:spMk id="2" creationId="{9B563328-D1D8-78BE-AD71-66A3B2E505D8}"/>
          </ac:spMkLst>
        </pc:spChg>
        <pc:spChg chg="mod">
          <ac:chgData name="Ryan Thomas (2204305)" userId="S::2204305@student.uwtsd.ac.uk::37ee8dd8-bb5f-4311-a279-9e63182f05be" providerId="AD" clId="Web-{8AA7071F-8D94-A467-D7E6-BBD873BCF0D7}" dt="2024-11-10T22:19:21.959" v="411" actId="20577"/>
          <ac:spMkLst>
            <pc:docMk/>
            <pc:sldMk cId="634325001" sldId="265"/>
            <ac:spMk id="5" creationId="{53186D9C-A0F3-179B-2D71-D6C76A1B116F}"/>
          </ac:spMkLst>
        </pc:spChg>
        <pc:spChg chg="mod">
          <ac:chgData name="Ryan Thomas (2204305)" userId="S::2204305@student.uwtsd.ac.uk::37ee8dd8-bb5f-4311-a279-9e63182f05be" providerId="AD" clId="Web-{8AA7071F-8D94-A467-D7E6-BBD873BCF0D7}" dt="2024-11-11T11:29:40.854" v="761" actId="688"/>
          <ac:spMkLst>
            <pc:docMk/>
            <pc:sldMk cId="634325001" sldId="265"/>
            <ac:spMk id="11" creationId="{0FEA32AA-FEDE-F8B8-AB65-0510AB6B1BC7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2662651110" sldId="266"/>
        </pc:sldMkLst>
        <pc:spChg chg="mod">
          <ac:chgData name="Ryan Thomas (2204305)" userId="S::2204305@student.uwtsd.ac.uk::37ee8dd8-bb5f-4311-a279-9e63182f05be" providerId="AD" clId="Web-{8AA7071F-8D94-A467-D7E6-BBD873BCF0D7}" dt="2024-11-10T22:43:26.909" v="454" actId="20577"/>
          <ac:spMkLst>
            <pc:docMk/>
            <pc:sldMk cId="2662651110" sldId="266"/>
            <ac:spMk id="3" creationId="{DD93D0A1-BF5A-CCE9-F586-DD035CC384AD}"/>
          </ac:spMkLst>
        </pc:spChg>
      </pc:sldChg>
      <pc:sldChg chg="modSp modTransition">
        <pc:chgData name="Ryan Thomas (2204305)" userId="S::2204305@student.uwtsd.ac.uk::37ee8dd8-bb5f-4311-a279-9e63182f05be" providerId="AD" clId="Web-{8AA7071F-8D94-A467-D7E6-BBD873BCF0D7}" dt="2024-11-10T22:54:06.314" v="599"/>
        <pc:sldMkLst>
          <pc:docMk/>
          <pc:sldMk cId="463351651" sldId="267"/>
        </pc:sldMkLst>
        <pc:spChg chg="mod">
          <ac:chgData name="Ryan Thomas (2204305)" userId="S::2204305@student.uwtsd.ac.uk::37ee8dd8-bb5f-4311-a279-9e63182f05be" providerId="AD" clId="Web-{8AA7071F-8D94-A467-D7E6-BBD873BCF0D7}" dt="2024-11-10T22:14:50.332" v="296" actId="20577"/>
          <ac:spMkLst>
            <pc:docMk/>
            <pc:sldMk cId="463351651" sldId="267"/>
            <ac:spMk id="6" creationId="{5D8F8725-F92B-0746-A23F-D0C0E30B94C3}"/>
          </ac:spMkLst>
        </pc:spChg>
      </pc:sldChg>
      <pc:sldChg chg="modSp new modTransition">
        <pc:chgData name="Ryan Thomas (2204305)" userId="S::2204305@student.uwtsd.ac.uk::37ee8dd8-bb5f-4311-a279-9e63182f05be" providerId="AD" clId="Web-{8AA7071F-8D94-A467-D7E6-BBD873BCF0D7}" dt="2024-11-11T01:26:15.691" v="713" actId="20577"/>
        <pc:sldMkLst>
          <pc:docMk/>
          <pc:sldMk cId="3872479099" sldId="268"/>
        </pc:sldMkLst>
        <pc:spChg chg="mod">
          <ac:chgData name="Ryan Thomas (2204305)" userId="S::2204305@student.uwtsd.ac.uk::37ee8dd8-bb5f-4311-a279-9e63182f05be" providerId="AD" clId="Web-{8AA7071F-8D94-A467-D7E6-BBD873BCF0D7}" dt="2024-11-10T22:45:58.209" v="492"/>
          <ac:spMkLst>
            <pc:docMk/>
            <pc:sldMk cId="3872479099" sldId="268"/>
            <ac:spMk id="2" creationId="{66FD2FB7-D50C-47EC-D473-38C3D74DF693}"/>
          </ac:spMkLst>
        </pc:spChg>
        <pc:spChg chg="mod">
          <ac:chgData name="Ryan Thomas (2204305)" userId="S::2204305@student.uwtsd.ac.uk::37ee8dd8-bb5f-4311-a279-9e63182f05be" providerId="AD" clId="Web-{8AA7071F-8D94-A467-D7E6-BBD873BCF0D7}" dt="2024-11-11T01:26:15.691" v="713" actId="20577"/>
          <ac:spMkLst>
            <pc:docMk/>
            <pc:sldMk cId="3872479099" sldId="268"/>
            <ac:spMk id="3" creationId="{A9E23E80-3CC7-A8BF-0EB2-DD6F5C2E8343}"/>
          </ac:spMkLst>
        </pc:spChg>
      </pc:sldChg>
      <pc:sldMasterChg chg="modTransition modSldLayout">
        <pc:chgData name="Ryan Thomas (2204305)" userId="S::2204305@student.uwtsd.ac.uk::37ee8dd8-bb5f-4311-a279-9e63182f05be" providerId="AD" clId="Web-{8AA7071F-8D94-A467-D7E6-BBD873BCF0D7}" dt="2024-11-10T22:54:06.314" v="599"/>
        <pc:sldMasterMkLst>
          <pc:docMk/>
          <pc:sldMasterMk cId="3805239190" sldId="2147483696"/>
        </pc:sldMasterMkLst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2259293562" sldId="2147483697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1070359670" sldId="2147483698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3241608482" sldId="2147483699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1682737199" sldId="2147483700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1421360618" sldId="2147483701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1554256930" sldId="2147483702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2438238910" sldId="2147483703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2994038108" sldId="2147483704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3840108780" sldId="2147483705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3176716304" sldId="2147483706"/>
          </pc:sldLayoutMkLst>
        </pc:sldLayoutChg>
        <pc:sldLayoutChg chg="modTransition">
          <pc:chgData name="Ryan Thomas (2204305)" userId="S::2204305@student.uwtsd.ac.uk::37ee8dd8-bb5f-4311-a279-9e63182f05be" providerId="AD" clId="Web-{8AA7071F-8D94-A467-D7E6-BBD873BCF0D7}" dt="2024-11-10T22:54:06.314" v="599"/>
          <pc:sldLayoutMkLst>
            <pc:docMk/>
            <pc:sldMasterMk cId="3805239190" sldId="2147483696"/>
            <pc:sldLayoutMk cId="162731137" sldId="2147483707"/>
          </pc:sldLayoutMkLst>
        </pc:sldLayoutChg>
      </pc:sldMasterChg>
    </pc:docChg>
  </pc:docChgLst>
  <pc:docChgLst>
    <pc:chgData name="Ryan Thomas (2204305)" userId="S::2204305@student.uwtsd.ac.uk::37ee8dd8-bb5f-4311-a279-9e63182f05be" providerId="AD" clId="Web-{510B49F1-D305-0CA6-214D-69803CA1CD27}"/>
    <pc:docChg chg="addSld delSld modSld addMainMaster delMainMaster">
      <pc:chgData name="Ryan Thomas (2204305)" userId="S::2204305@student.uwtsd.ac.uk::37ee8dd8-bb5f-4311-a279-9e63182f05be" providerId="AD" clId="Web-{510B49F1-D305-0CA6-214D-69803CA1CD27}" dt="2024-10-31T00:08:19.308" v="1257" actId="20577"/>
      <pc:docMkLst>
        <pc:docMk/>
      </pc:docMkLst>
      <pc:sldChg chg="modSp mod modClrScheme chgLayout">
        <pc:chgData name="Ryan Thomas (2204305)" userId="S::2204305@student.uwtsd.ac.uk::37ee8dd8-bb5f-4311-a279-9e63182f05be" providerId="AD" clId="Web-{510B49F1-D305-0CA6-214D-69803CA1CD27}" dt="2024-10-29T23:52:55.736" v="297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510B49F1-D305-0CA6-214D-69803CA1CD27}" dt="2024-10-29T23:52:55.736" v="29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510B49F1-D305-0CA6-214D-69803CA1CD27}" dt="2024-10-29T23:52:55.736" v="297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Ryan Thomas (2204305)" userId="S::2204305@student.uwtsd.ac.uk::37ee8dd8-bb5f-4311-a279-9e63182f05be" providerId="AD" clId="Web-{510B49F1-D305-0CA6-214D-69803CA1CD27}" dt="2024-10-30T15:53:38.309" v="545" actId="20577"/>
        <pc:sldMkLst>
          <pc:docMk/>
          <pc:sldMk cId="2664245348" sldId="257"/>
        </pc:sldMkLst>
        <pc:spChg chg="mod ord">
          <ac:chgData name="Ryan Thomas (2204305)" userId="S::2204305@student.uwtsd.ac.uk::37ee8dd8-bb5f-4311-a279-9e63182f05be" providerId="AD" clId="Web-{510B49F1-D305-0CA6-214D-69803CA1CD27}" dt="2024-10-30T15:53:24.605" v="543" actId="1076"/>
          <ac:spMkLst>
            <pc:docMk/>
            <pc:sldMk cId="2664245348" sldId="257"/>
            <ac:spMk id="2" creationId="{C1AB67A1-D545-8887-CACC-BEA4397A944D}"/>
          </ac:spMkLst>
        </pc:spChg>
        <pc:spChg chg="mod ord">
          <ac:chgData name="Ryan Thomas (2204305)" userId="S::2204305@student.uwtsd.ac.uk::37ee8dd8-bb5f-4311-a279-9e63182f05be" providerId="AD" clId="Web-{510B49F1-D305-0CA6-214D-69803CA1CD27}" dt="2024-10-30T15:53:38.309" v="545" actId="20577"/>
          <ac:spMkLst>
            <pc:docMk/>
            <pc:sldMk cId="2664245348" sldId="257"/>
            <ac:spMk id="3" creationId="{3DB82B34-D348-298D-1C84-A53E0317FE2E}"/>
          </ac:spMkLst>
        </pc:spChg>
      </pc:sldChg>
      <pc:sldChg chg="addSp delSp modSp mod setBg modClrScheme delDesignElem chgLayout">
        <pc:chgData name="Ryan Thomas (2204305)" userId="S::2204305@student.uwtsd.ac.uk::37ee8dd8-bb5f-4311-a279-9e63182f05be" providerId="AD" clId="Web-{510B49F1-D305-0CA6-214D-69803CA1CD27}" dt="2024-10-30T21:55:19.282" v="795" actId="20577"/>
        <pc:sldMkLst>
          <pc:docMk/>
          <pc:sldMk cId="469940644" sldId="258"/>
        </pc:sldMkLst>
        <pc:spChg chg="del mod">
          <ac:chgData name="Ryan Thomas (2204305)" userId="S::2204305@student.uwtsd.ac.uk::37ee8dd8-bb5f-4311-a279-9e63182f05be" providerId="AD" clId="Web-{510B49F1-D305-0CA6-214D-69803CA1CD27}" dt="2024-10-29T22:49:46.542" v="56"/>
          <ac:spMkLst>
            <pc:docMk/>
            <pc:sldMk cId="469940644" sldId="258"/>
            <ac:spMk id="2" creationId="{9C23231E-C41A-6582-741B-AD0FA2706021}"/>
          </ac:spMkLst>
        </pc:spChg>
        <pc:spChg chg="del mod">
          <ac:chgData name="Ryan Thomas (2204305)" userId="S::2204305@student.uwtsd.ac.uk::37ee8dd8-bb5f-4311-a279-9e63182f05be" providerId="AD" clId="Web-{510B49F1-D305-0CA6-214D-69803CA1CD27}" dt="2024-10-29T22:52:41.593" v="134"/>
          <ac:spMkLst>
            <pc:docMk/>
            <pc:sldMk cId="469940644" sldId="258"/>
            <ac:spMk id="3" creationId="{BFA95085-91C3-4DCE-3CB7-6FE2F82C05B3}"/>
          </ac:spMkLst>
        </pc:spChg>
        <pc:spChg chg="add del mod">
          <ac:chgData name="Ryan Thomas (2204305)" userId="S::2204305@student.uwtsd.ac.uk::37ee8dd8-bb5f-4311-a279-9e63182f05be" providerId="AD" clId="Web-{510B49F1-D305-0CA6-214D-69803CA1CD27}" dt="2024-10-29T22:49:59.886" v="57"/>
          <ac:spMkLst>
            <pc:docMk/>
            <pc:sldMk cId="469940644" sldId="258"/>
            <ac:spMk id="6" creationId="{7382387A-A578-DA69-A352-7BF6A170A0D8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00:00:07.169" v="390"/>
          <ac:spMkLst>
            <pc:docMk/>
            <pc:sldMk cId="469940644" sldId="258"/>
            <ac:spMk id="7" creationId="{16EE905B-F215-27B7-8E44-E9C23598BCCF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1:55:19.282" v="795" actId="20577"/>
          <ac:spMkLst>
            <pc:docMk/>
            <pc:sldMk cId="469940644" sldId="258"/>
            <ac:spMk id="8" creationId="{E75F00D6-F5B2-B430-1DD2-4C09880BEED3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469940644" sldId="258"/>
            <ac:spMk id="9" creationId="{25C8D2C1-DA83-420D-9635-D52CE066B5DA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469940644" sldId="258"/>
            <ac:spMk id="11" creationId="{434F74C9-6A0B-409E-AD1C-45B58BE91BB8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469940644" sldId="258"/>
            <ac:spMk id="15" creationId="{90AA6468-80AC-4DDF-9CFB-C7A9507E203F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469940644" sldId="258"/>
            <ac:spMk id="17" creationId="{4AB900CC-5074-4746-A1A4-AF640455BD43}"/>
          </ac:spMkLst>
        </pc:spChg>
        <pc:picChg chg="add mod">
          <ac:chgData name="Ryan Thomas (2204305)" userId="S::2204305@student.uwtsd.ac.uk::37ee8dd8-bb5f-4311-a279-9e63182f05be" providerId="AD" clId="Web-{510B49F1-D305-0CA6-214D-69803CA1CD27}" dt="2024-10-29T22:48:43.196" v="31"/>
          <ac:picMkLst>
            <pc:docMk/>
            <pc:sldMk cId="469940644" sldId="258"/>
            <ac:picMk id="4" creationId="{665C9AC8-DA58-8748-C75B-F127AFBBC043}"/>
          </ac:picMkLst>
        </pc:picChg>
        <pc:cxnChg chg="add del">
          <ac:chgData name="Ryan Thomas (2204305)" userId="S::2204305@student.uwtsd.ac.uk::37ee8dd8-bb5f-4311-a279-9e63182f05be" providerId="AD" clId="Web-{510B49F1-D305-0CA6-214D-69803CA1CD27}" dt="2024-10-29T23:52:52.314" v="296"/>
          <ac:cxnSpMkLst>
            <pc:docMk/>
            <pc:sldMk cId="469940644" sldId="258"/>
            <ac:cxnSpMk id="13" creationId="{F5486A9D-1265-4B57-91E6-68E666B978BC}"/>
          </ac:cxnSpMkLst>
        </pc:cxnChg>
      </pc:sldChg>
      <pc:sldChg chg="addSp delSp modSp mod setBg modClrScheme setClrOvrMap delDesignElem chgLayout">
        <pc:chgData name="Ryan Thomas (2204305)" userId="S::2204305@student.uwtsd.ac.uk::37ee8dd8-bb5f-4311-a279-9e63182f05be" providerId="AD" clId="Web-{510B49F1-D305-0CA6-214D-69803CA1CD27}" dt="2024-10-30T22:20:20.070" v="969" actId="14100"/>
        <pc:sldMkLst>
          <pc:docMk/>
          <pc:sldMk cId="73669068" sldId="259"/>
        </pc:sldMkLst>
        <pc:spChg chg="mod ord">
          <ac:chgData name="Ryan Thomas (2204305)" userId="S::2204305@student.uwtsd.ac.uk::37ee8dd8-bb5f-4311-a279-9e63182f05be" providerId="AD" clId="Web-{510B49F1-D305-0CA6-214D-69803CA1CD27}" dt="2024-10-30T22:19:15.272" v="962" actId="14100"/>
          <ac:spMkLst>
            <pc:docMk/>
            <pc:sldMk cId="73669068" sldId="259"/>
            <ac:spMk id="2" creationId="{6B1C4B95-1349-8A62-570F-0C72013CCB1F}"/>
          </ac:spMkLst>
        </pc:spChg>
        <pc:spChg chg="mod ord">
          <ac:chgData name="Ryan Thomas (2204305)" userId="S::2204305@student.uwtsd.ac.uk::37ee8dd8-bb5f-4311-a279-9e63182f05be" providerId="AD" clId="Web-{510B49F1-D305-0CA6-214D-69803CA1CD27}" dt="2024-10-30T22:20:20.070" v="969" actId="14100"/>
          <ac:spMkLst>
            <pc:docMk/>
            <pc:sldMk cId="73669068" sldId="259"/>
            <ac:spMk id="3" creationId="{C1951D0C-9E34-4ACD-83C5-A191D3C77C8D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73669068" sldId="259"/>
            <ac:spMk id="12" creationId="{C672EAF5-5470-4BA7-B932-B6C0D09E7F97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29T23:52:52.314" v="296"/>
          <ac:spMkLst>
            <pc:docMk/>
            <pc:sldMk cId="73669068" sldId="259"/>
            <ac:spMk id="14" creationId="{94620B5C-0452-4C14-93BC-D29D4DD2039E}"/>
          </ac:spMkLst>
        </pc:spChg>
        <pc:picChg chg="add del mod">
          <ac:chgData name="Ryan Thomas (2204305)" userId="S::2204305@student.uwtsd.ac.uk::37ee8dd8-bb5f-4311-a279-9e63182f05be" providerId="AD" clId="Web-{510B49F1-D305-0CA6-214D-69803CA1CD27}" dt="2024-10-29T23:28:31.011" v="251"/>
          <ac:picMkLst>
            <pc:docMk/>
            <pc:sldMk cId="73669068" sldId="259"/>
            <ac:picMk id="4" creationId="{459702BE-1BE0-40F1-EAFE-EA3CC2D6C3EE}"/>
          </ac:picMkLst>
        </pc:picChg>
        <pc:picChg chg="add mod ord">
          <ac:chgData name="Ryan Thomas (2204305)" userId="S::2204305@student.uwtsd.ac.uk::37ee8dd8-bb5f-4311-a279-9e63182f05be" providerId="AD" clId="Web-{510B49F1-D305-0CA6-214D-69803CA1CD27}" dt="2024-10-29T23:30:19.154" v="253"/>
          <ac:picMkLst>
            <pc:docMk/>
            <pc:sldMk cId="73669068" sldId="259"/>
            <ac:picMk id="5" creationId="{9090DF96-744B-BE64-85EC-0FEDCA365EE3}"/>
          </ac:picMkLst>
        </pc:picChg>
        <pc:cxnChg chg="add del">
          <ac:chgData name="Ryan Thomas (2204305)" userId="S::2204305@student.uwtsd.ac.uk::37ee8dd8-bb5f-4311-a279-9e63182f05be" providerId="AD" clId="Web-{510B49F1-D305-0CA6-214D-69803CA1CD27}" dt="2024-10-29T23:52:52.314" v="296"/>
          <ac:cxnSpMkLst>
            <pc:docMk/>
            <pc:sldMk cId="73669068" sldId="259"/>
            <ac:cxnSpMk id="10" creationId="{327CAB8F-A0BA-4128-8B2F-EC1879A1677D}"/>
          </ac:cxnSpMkLst>
        </pc:cxnChg>
      </pc:sldChg>
      <pc:sldChg chg="addSp delSp modSp mod setBg modClrScheme setClrOvrMap chgLayout">
        <pc:chgData name="Ryan Thomas (2204305)" userId="S::2204305@student.uwtsd.ac.uk::37ee8dd8-bb5f-4311-a279-9e63182f05be" providerId="AD" clId="Web-{510B49F1-D305-0CA6-214D-69803CA1CD27}" dt="2024-10-30T22:14:39.217" v="932" actId="20577"/>
        <pc:sldMkLst>
          <pc:docMk/>
          <pc:sldMk cId="2797926025" sldId="260"/>
        </pc:sldMkLst>
        <pc:spChg chg="mod ord">
          <ac:chgData name="Ryan Thomas (2204305)" userId="S::2204305@student.uwtsd.ac.uk::37ee8dd8-bb5f-4311-a279-9e63182f05be" providerId="AD" clId="Web-{510B49F1-D305-0CA6-214D-69803CA1CD27}" dt="2024-10-30T16:17:39.628" v="566" actId="20577"/>
          <ac:spMkLst>
            <pc:docMk/>
            <pc:sldMk cId="2797926025" sldId="260"/>
            <ac:spMk id="2" creationId="{23AA8445-ADC2-F7D8-B441-A17D33B47343}"/>
          </ac:spMkLst>
        </pc:spChg>
        <pc:spChg chg="del mod ord">
          <ac:chgData name="Ryan Thomas (2204305)" userId="S::2204305@student.uwtsd.ac.uk::37ee8dd8-bb5f-4311-a279-9e63182f05be" providerId="AD" clId="Web-{510B49F1-D305-0CA6-214D-69803CA1CD27}" dt="2024-10-30T16:11:18.837" v="558"/>
          <ac:spMkLst>
            <pc:docMk/>
            <pc:sldMk cId="2797926025" sldId="260"/>
            <ac:spMk id="3" creationId="{36E4A12E-9985-DBE9-599E-0B60480E4E38}"/>
          </ac:spMkLst>
        </pc:spChg>
        <pc:spChg chg="add del mod">
          <ac:chgData name="Ryan Thomas (2204305)" userId="S::2204305@student.uwtsd.ac.uk::37ee8dd8-bb5f-4311-a279-9e63182f05be" providerId="AD" clId="Web-{510B49F1-D305-0CA6-214D-69803CA1CD27}" dt="2024-10-30T16:16:01.391" v="560"/>
          <ac:spMkLst>
            <pc:docMk/>
            <pc:sldMk cId="2797926025" sldId="260"/>
            <ac:spMk id="6" creationId="{3795D380-3F83-FA2D-B5BB-0692EF49BAC4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30.550" v="564"/>
          <ac:spMkLst>
            <pc:docMk/>
            <pc:sldMk cId="2797926025" sldId="260"/>
            <ac:spMk id="11" creationId="{2F4C923E-A36D-9614-2E84-0761B4C9BBB3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01.674" v="562"/>
          <ac:spMkLst>
            <pc:docMk/>
            <pc:sldMk cId="2797926025" sldId="260"/>
            <ac:spMk id="12" creationId="{D829E218-74FB-4455-98BE-F2C5BA8978BE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01.674" v="562"/>
          <ac:spMkLst>
            <pc:docMk/>
            <pc:sldMk cId="2797926025" sldId="260"/>
            <ac:spMk id="14" creationId="{7E8D75FD-D4F9-4D11-B70D-82EFCB4CFA5B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01.674" v="562"/>
          <ac:spMkLst>
            <pc:docMk/>
            <pc:sldMk cId="2797926025" sldId="260"/>
            <ac:spMk id="18" creationId="{2FDF0794-1B86-42B2-B8C7-F60123E638ED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01.674" v="562"/>
          <ac:spMkLst>
            <pc:docMk/>
            <pc:sldMk cId="2797926025" sldId="260"/>
            <ac:spMk id="20" creationId="{C5373426-E26E-431D-959C-5DB96C0B6208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30.550" v="564"/>
          <ac:spMkLst>
            <pc:docMk/>
            <pc:sldMk cId="2797926025" sldId="260"/>
            <ac:spMk id="24" creationId="{990D0034-F768-41E7-85D4-F38C4DE85770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30.550" v="564"/>
          <ac:spMkLst>
            <pc:docMk/>
            <pc:sldMk cId="2797926025" sldId="260"/>
            <ac:spMk id="25" creationId="{C4F7E42D-8B5A-4FC8-81CD-9E60171F7FA8}"/>
          </ac:spMkLst>
        </pc:spChg>
        <pc:spChg chg="add del">
          <ac:chgData name="Ryan Thomas (2204305)" userId="S::2204305@student.uwtsd.ac.uk::37ee8dd8-bb5f-4311-a279-9e63182f05be" providerId="AD" clId="Web-{510B49F1-D305-0CA6-214D-69803CA1CD27}" dt="2024-10-30T16:17:30.550" v="564"/>
          <ac:spMkLst>
            <pc:docMk/>
            <pc:sldMk cId="2797926025" sldId="260"/>
            <ac:spMk id="26" creationId="{8C04651D-B9F4-4935-A02D-364153FBDF54}"/>
          </ac:spMkLst>
        </pc:spChg>
        <pc:spChg chg="add">
          <ac:chgData name="Ryan Thomas (2204305)" userId="S::2204305@student.uwtsd.ac.uk::37ee8dd8-bb5f-4311-a279-9e63182f05be" providerId="AD" clId="Web-{510B49F1-D305-0CA6-214D-69803CA1CD27}" dt="2024-10-30T16:17:30.565" v="565"/>
          <ac:spMkLst>
            <pc:docMk/>
            <pc:sldMk cId="2797926025" sldId="260"/>
            <ac:spMk id="28" creationId="{311973C2-EB8B-452A-A698-4A252FD3AE28}"/>
          </ac:spMkLst>
        </pc:spChg>
        <pc:spChg chg="add">
          <ac:chgData name="Ryan Thomas (2204305)" userId="S::2204305@student.uwtsd.ac.uk::37ee8dd8-bb5f-4311-a279-9e63182f05be" providerId="AD" clId="Web-{510B49F1-D305-0CA6-214D-69803CA1CD27}" dt="2024-10-30T16:17:30.565" v="565"/>
          <ac:spMkLst>
            <pc:docMk/>
            <pc:sldMk cId="2797926025" sldId="260"/>
            <ac:spMk id="29" creationId="{10162E77-11AD-44A7-84EC-40C59EEFBD2E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14:39.217" v="932" actId="20577"/>
          <ac:spMkLst>
            <pc:docMk/>
            <pc:sldMk cId="2797926025" sldId="260"/>
            <ac:spMk id="31" creationId="{FF8E08FF-3B4A-209B-E985-88483B523D50}"/>
          </ac:spMkLst>
        </pc:spChg>
        <pc:picChg chg="add del mod ord">
          <ac:chgData name="Ryan Thomas (2204305)" userId="S::2204305@student.uwtsd.ac.uk::37ee8dd8-bb5f-4311-a279-9e63182f05be" providerId="AD" clId="Web-{510B49F1-D305-0CA6-214D-69803CA1CD27}" dt="2024-10-30T16:11:50.119" v="559"/>
          <ac:picMkLst>
            <pc:docMk/>
            <pc:sldMk cId="2797926025" sldId="260"/>
            <ac:picMk id="4" creationId="{A8DF5601-FC69-7DE1-37A0-9014B9DCF0C2}"/>
          </ac:picMkLst>
        </pc:picChg>
        <pc:picChg chg="add mod ord">
          <ac:chgData name="Ryan Thomas (2204305)" userId="S::2204305@student.uwtsd.ac.uk::37ee8dd8-bb5f-4311-a279-9e63182f05be" providerId="AD" clId="Web-{510B49F1-D305-0CA6-214D-69803CA1CD27}" dt="2024-10-30T16:17:30.565" v="565"/>
          <ac:picMkLst>
            <pc:docMk/>
            <pc:sldMk cId="2797926025" sldId="260"/>
            <ac:picMk id="7" creationId="{D06E7DA1-798D-41D6-1A31-B35AD743CCAF}"/>
          </ac:picMkLst>
        </pc:picChg>
        <pc:cxnChg chg="add del">
          <ac:chgData name="Ryan Thomas (2204305)" userId="S::2204305@student.uwtsd.ac.uk::37ee8dd8-bb5f-4311-a279-9e63182f05be" providerId="AD" clId="Web-{510B49F1-D305-0CA6-214D-69803CA1CD27}" dt="2024-10-30T16:17:01.674" v="562"/>
          <ac:cxnSpMkLst>
            <pc:docMk/>
            <pc:sldMk cId="2797926025" sldId="260"/>
            <ac:cxnSpMk id="16" creationId="{1F5DC8C3-BA5F-4EED-BB9A-A14272BD82A1}"/>
          </ac:cxnSpMkLst>
        </pc:cxnChg>
        <pc:cxnChg chg="add del">
          <ac:chgData name="Ryan Thomas (2204305)" userId="S::2204305@student.uwtsd.ac.uk::37ee8dd8-bb5f-4311-a279-9e63182f05be" providerId="AD" clId="Web-{510B49F1-D305-0CA6-214D-69803CA1CD27}" dt="2024-10-30T16:17:01.674" v="562"/>
          <ac:cxnSpMkLst>
            <pc:docMk/>
            <pc:sldMk cId="2797926025" sldId="260"/>
            <ac:cxnSpMk id="22" creationId="{96D07482-83A3-4451-943C-B46961082957}"/>
          </ac:cxnSpMkLst>
        </pc:cxnChg>
        <pc:cxnChg chg="add">
          <ac:chgData name="Ryan Thomas (2204305)" userId="S::2204305@student.uwtsd.ac.uk::37ee8dd8-bb5f-4311-a279-9e63182f05be" providerId="AD" clId="Web-{510B49F1-D305-0CA6-214D-69803CA1CD27}" dt="2024-10-30T16:17:30.565" v="565"/>
          <ac:cxnSpMkLst>
            <pc:docMk/>
            <pc:sldMk cId="2797926025" sldId="260"/>
            <ac:cxnSpMk id="30" creationId="{5AB158E9-1B40-4CD6-95F0-95CA11DF7B7A}"/>
          </ac:cxnSpMkLst>
        </pc:cxnChg>
      </pc:sldChg>
      <pc:sldChg chg="modSp mod modClrScheme chgLayout">
        <pc:chgData name="Ryan Thomas (2204305)" userId="S::2204305@student.uwtsd.ac.uk::37ee8dd8-bb5f-4311-a279-9e63182f05be" providerId="AD" clId="Web-{510B49F1-D305-0CA6-214D-69803CA1CD27}" dt="2024-10-29T23:52:55.736" v="297"/>
        <pc:sldMkLst>
          <pc:docMk/>
          <pc:sldMk cId="3627665370" sldId="261"/>
        </pc:sldMkLst>
        <pc:spChg chg="mod ord">
          <ac:chgData name="Ryan Thomas (2204305)" userId="S::2204305@student.uwtsd.ac.uk::37ee8dd8-bb5f-4311-a279-9e63182f05be" providerId="AD" clId="Web-{510B49F1-D305-0CA6-214D-69803CA1CD27}" dt="2024-10-29T23:52:55.736" v="297"/>
          <ac:spMkLst>
            <pc:docMk/>
            <pc:sldMk cId="3627665370" sldId="261"/>
            <ac:spMk id="2" creationId="{28FD0F76-E171-4A34-3A55-C172FD9145F0}"/>
          </ac:spMkLst>
        </pc:spChg>
        <pc:spChg chg="mod ord">
          <ac:chgData name="Ryan Thomas (2204305)" userId="S::2204305@student.uwtsd.ac.uk::37ee8dd8-bb5f-4311-a279-9e63182f05be" providerId="AD" clId="Web-{510B49F1-D305-0CA6-214D-69803CA1CD27}" dt="2024-10-29T23:52:55.736" v="297"/>
          <ac:spMkLst>
            <pc:docMk/>
            <pc:sldMk cId="3627665370" sldId="261"/>
            <ac:spMk id="3" creationId="{45E76C15-8CC9-DE6D-29D5-A58C5139019E}"/>
          </ac:spMkLst>
        </pc:spChg>
      </pc:sldChg>
      <pc:sldChg chg="modSp mod modClrScheme chgLayout">
        <pc:chgData name="Ryan Thomas (2204305)" userId="S::2204305@student.uwtsd.ac.uk::37ee8dd8-bb5f-4311-a279-9e63182f05be" providerId="AD" clId="Web-{510B49F1-D305-0CA6-214D-69803CA1CD27}" dt="2024-10-31T00:08:19.308" v="1257" actId="20577"/>
        <pc:sldMkLst>
          <pc:docMk/>
          <pc:sldMk cId="1803697261" sldId="262"/>
        </pc:sldMkLst>
        <pc:spChg chg="mod ord">
          <ac:chgData name="Ryan Thomas (2204305)" userId="S::2204305@student.uwtsd.ac.uk::37ee8dd8-bb5f-4311-a279-9e63182f05be" providerId="AD" clId="Web-{510B49F1-D305-0CA6-214D-69803CA1CD27}" dt="2024-10-31T00:08:19.308" v="1257" actId="20577"/>
          <ac:spMkLst>
            <pc:docMk/>
            <pc:sldMk cId="1803697261" sldId="262"/>
            <ac:spMk id="2" creationId="{F8069C96-03EA-8CA0-9D30-0B17FC378796}"/>
          </ac:spMkLst>
        </pc:spChg>
        <pc:spChg chg="mod ord">
          <ac:chgData name="Ryan Thomas (2204305)" userId="S::2204305@student.uwtsd.ac.uk::37ee8dd8-bb5f-4311-a279-9e63182f05be" providerId="AD" clId="Web-{510B49F1-D305-0CA6-214D-69803CA1CD27}" dt="2024-10-31T00:07:45.822" v="1251" actId="20577"/>
          <ac:spMkLst>
            <pc:docMk/>
            <pc:sldMk cId="1803697261" sldId="262"/>
            <ac:spMk id="3" creationId="{E1718B7D-C1A3-49E8-3296-9EF366CA1A62}"/>
          </ac:spMkLst>
        </pc:spChg>
      </pc:sldChg>
      <pc:sldChg chg="modSp new">
        <pc:chgData name="Ryan Thomas (2204305)" userId="S::2204305@student.uwtsd.ac.uk::37ee8dd8-bb5f-4311-a279-9e63182f05be" providerId="AD" clId="Web-{510B49F1-D305-0CA6-214D-69803CA1CD27}" dt="2024-10-31T00:08:15.167" v="1256" actId="20577"/>
        <pc:sldMkLst>
          <pc:docMk/>
          <pc:sldMk cId="2533834732" sldId="263"/>
        </pc:sldMkLst>
        <pc:spChg chg="mod">
          <ac:chgData name="Ryan Thomas (2204305)" userId="S::2204305@student.uwtsd.ac.uk::37ee8dd8-bb5f-4311-a279-9e63182f05be" providerId="AD" clId="Web-{510B49F1-D305-0CA6-214D-69803CA1CD27}" dt="2024-10-31T00:08:15.167" v="1256" actId="20577"/>
          <ac:spMkLst>
            <pc:docMk/>
            <pc:sldMk cId="2533834732" sldId="263"/>
            <ac:spMk id="2" creationId="{63060DAE-EE42-8AFE-0F4C-F5F1EC6A8896}"/>
          </ac:spMkLst>
        </pc:spChg>
        <pc:spChg chg="mod">
          <ac:chgData name="Ryan Thomas (2204305)" userId="S::2204305@student.uwtsd.ac.uk::37ee8dd8-bb5f-4311-a279-9e63182f05be" providerId="AD" clId="Web-{510B49F1-D305-0CA6-214D-69803CA1CD27}" dt="2024-10-30T22:37:41.002" v="1110" actId="20577"/>
          <ac:spMkLst>
            <pc:docMk/>
            <pc:sldMk cId="2533834732" sldId="263"/>
            <ac:spMk id="3" creationId="{3FE289FA-CB41-7286-A484-5A56765B1FD6}"/>
          </ac:spMkLst>
        </pc:spChg>
      </pc:sldChg>
      <pc:sldChg chg="addSp modSp new mod setBg">
        <pc:chgData name="Ryan Thomas (2204305)" userId="S::2204305@student.uwtsd.ac.uk::37ee8dd8-bb5f-4311-a279-9e63182f05be" providerId="AD" clId="Web-{510B49F1-D305-0CA6-214D-69803CA1CD27}" dt="2024-10-30T22:10:04.023" v="924" actId="20577"/>
        <pc:sldMkLst>
          <pc:docMk/>
          <pc:sldMk cId="995426864" sldId="264"/>
        </pc:sldMkLst>
        <pc:spChg chg="mod">
          <ac:chgData name="Ryan Thomas (2204305)" userId="S::2204305@student.uwtsd.ac.uk::37ee8dd8-bb5f-4311-a279-9e63182f05be" providerId="AD" clId="Web-{510B49F1-D305-0CA6-214D-69803CA1CD27}" dt="2024-10-30T22:09:20.131" v="917" actId="14100"/>
          <ac:spMkLst>
            <pc:docMk/>
            <pc:sldMk cId="995426864" sldId="264"/>
            <ac:spMk id="2" creationId="{ABDE8AAB-70F9-6D13-D296-5C2E9A582021}"/>
          </ac:spMkLst>
        </pc:spChg>
        <pc:spChg chg="mod">
          <ac:chgData name="Ryan Thomas (2204305)" userId="S::2204305@student.uwtsd.ac.uk::37ee8dd8-bb5f-4311-a279-9e63182f05be" providerId="AD" clId="Web-{510B49F1-D305-0CA6-214D-69803CA1CD27}" dt="2024-10-30T22:10:04.023" v="924" actId="20577"/>
          <ac:spMkLst>
            <pc:docMk/>
            <pc:sldMk cId="995426864" sldId="264"/>
            <ac:spMk id="3" creationId="{932758B9-D71B-3609-436F-2B85618C99DB}"/>
          </ac:spMkLst>
        </pc:spChg>
        <pc:spChg chg="add">
          <ac:chgData name="Ryan Thomas (2204305)" userId="S::2204305@student.uwtsd.ac.uk::37ee8dd8-bb5f-4311-a279-9e63182f05be" providerId="AD" clId="Web-{510B49F1-D305-0CA6-214D-69803CA1CD27}" dt="2024-10-30T22:07:20.566" v="893"/>
          <ac:spMkLst>
            <pc:docMk/>
            <pc:sldMk cId="995426864" sldId="264"/>
            <ac:spMk id="9" creationId="{F64BBAA4-C62B-4146-B49F-FE4CC4655EE0}"/>
          </ac:spMkLst>
        </pc:spChg>
        <pc:spChg chg="add">
          <ac:chgData name="Ryan Thomas (2204305)" userId="S::2204305@student.uwtsd.ac.uk::37ee8dd8-bb5f-4311-a279-9e63182f05be" providerId="AD" clId="Web-{510B49F1-D305-0CA6-214D-69803CA1CD27}" dt="2024-10-30T22:07:20.566" v="893"/>
          <ac:spMkLst>
            <pc:docMk/>
            <pc:sldMk cId="995426864" sldId="264"/>
            <ac:spMk id="11" creationId="{77C34054-98F8-4229-885E-04C525969C5E}"/>
          </ac:spMkLst>
        </pc:spChg>
        <pc:spChg chg="add">
          <ac:chgData name="Ryan Thomas (2204305)" userId="S::2204305@student.uwtsd.ac.uk::37ee8dd8-bb5f-4311-a279-9e63182f05be" providerId="AD" clId="Web-{510B49F1-D305-0CA6-214D-69803CA1CD27}" dt="2024-10-30T22:07:20.566" v="893"/>
          <ac:spMkLst>
            <pc:docMk/>
            <pc:sldMk cId="995426864" sldId="264"/>
            <ac:spMk id="13" creationId="{22AAB964-B835-4B93-A1F3-4A30D1F38589}"/>
          </ac:spMkLst>
        </pc:spChg>
        <pc:picChg chg="add mod">
          <ac:chgData name="Ryan Thomas (2204305)" userId="S::2204305@student.uwtsd.ac.uk::37ee8dd8-bb5f-4311-a279-9e63182f05be" providerId="AD" clId="Web-{510B49F1-D305-0CA6-214D-69803CA1CD27}" dt="2024-10-30T22:08:29.193" v="911" actId="14100"/>
          <ac:picMkLst>
            <pc:docMk/>
            <pc:sldMk cId="995426864" sldId="264"/>
            <ac:picMk id="4" creationId="{61916AF0-AA59-325B-ED6F-E6AA875C239B}"/>
          </ac:picMkLst>
        </pc:picChg>
      </pc:sldChg>
      <pc:sldChg chg="addSp delSp modSp new">
        <pc:chgData name="Ryan Thomas (2204305)" userId="S::2204305@student.uwtsd.ac.uk::37ee8dd8-bb5f-4311-a279-9e63182f05be" providerId="AD" clId="Web-{510B49F1-D305-0CA6-214D-69803CA1CD27}" dt="2024-10-30T22:50:12.708" v="1201" actId="20577"/>
        <pc:sldMkLst>
          <pc:docMk/>
          <pc:sldMk cId="634325001" sldId="265"/>
        </pc:sldMkLst>
        <pc:spChg chg="mod">
          <ac:chgData name="Ryan Thomas (2204305)" userId="S::2204305@student.uwtsd.ac.uk::37ee8dd8-bb5f-4311-a279-9e63182f05be" providerId="AD" clId="Web-{510B49F1-D305-0CA6-214D-69803CA1CD27}" dt="2024-10-30T22:33:38.902" v="1077"/>
          <ac:spMkLst>
            <pc:docMk/>
            <pc:sldMk cId="634325001" sldId="265"/>
            <ac:spMk id="2" creationId="{9B563328-D1D8-78BE-AD71-66A3B2E505D8}"/>
          </ac:spMkLst>
        </pc:spChg>
        <pc:spChg chg="del">
          <ac:chgData name="Ryan Thomas (2204305)" userId="S::2204305@student.uwtsd.ac.uk::37ee8dd8-bb5f-4311-a279-9e63182f05be" providerId="AD" clId="Web-{510B49F1-D305-0CA6-214D-69803CA1CD27}" dt="2024-10-30T22:21:40.728" v="982"/>
          <ac:spMkLst>
            <pc:docMk/>
            <pc:sldMk cId="634325001" sldId="265"/>
            <ac:spMk id="3" creationId="{F4CD87EF-08FD-00BC-CF4D-0AB5B919ADB1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5:32.405" v="1166" actId="14100"/>
          <ac:spMkLst>
            <pc:docMk/>
            <pc:sldMk cId="634325001" sldId="265"/>
            <ac:spMk id="4" creationId="{FCD84DAC-588E-7B0F-F854-5A4237DD8AB7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5:32.420" v="1167" actId="14100"/>
          <ac:spMkLst>
            <pc:docMk/>
            <pc:sldMk cId="634325001" sldId="265"/>
            <ac:spMk id="5" creationId="{53186D9C-A0F3-179B-2D71-D6C76A1B116F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1:24.445" v="1131" actId="14100"/>
          <ac:spMkLst>
            <pc:docMk/>
            <pc:sldMk cId="634325001" sldId="265"/>
            <ac:spMk id="6" creationId="{59EB8E99-9872-D00A-D8B0-D1E445162493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38:21.394" v="1112"/>
          <ac:spMkLst>
            <pc:docMk/>
            <pc:sldMk cId="634325001" sldId="265"/>
            <ac:spMk id="7" creationId="{73DBCE42-DB27-D9F7-BC26-2A40856EC67D}"/>
          </ac:spMkLst>
        </pc:spChg>
        <pc:spChg chg="add del mod">
          <ac:chgData name="Ryan Thomas (2204305)" userId="S::2204305@student.uwtsd.ac.uk::37ee8dd8-bb5f-4311-a279-9e63182f05be" providerId="AD" clId="Web-{510B49F1-D305-0CA6-214D-69803CA1CD27}" dt="2024-10-30T22:32:42.010" v="1061"/>
          <ac:spMkLst>
            <pc:docMk/>
            <pc:sldMk cId="634325001" sldId="265"/>
            <ac:spMk id="8" creationId="{881FA5DA-DD3F-11CC-F4B1-0E6ED4906E2C}"/>
          </ac:spMkLst>
        </pc:spChg>
        <pc:spChg chg="add del mod">
          <ac:chgData name="Ryan Thomas (2204305)" userId="S::2204305@student.uwtsd.ac.uk::37ee8dd8-bb5f-4311-a279-9e63182f05be" providerId="AD" clId="Web-{510B49F1-D305-0CA6-214D-69803CA1CD27}" dt="2024-10-30T22:32:48.182" v="1062"/>
          <ac:spMkLst>
            <pc:docMk/>
            <pc:sldMk cId="634325001" sldId="265"/>
            <ac:spMk id="9" creationId="{B939631D-67A3-5AFA-E405-2CCD91BB05C0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38:49.254" v="1121" actId="1076"/>
          <ac:spMkLst>
            <pc:docMk/>
            <pc:sldMk cId="634325001" sldId="265"/>
            <ac:spMk id="10" creationId="{0632F110-D88F-8159-028D-0906B797EE1E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1:46.039" v="1136" actId="688"/>
          <ac:spMkLst>
            <pc:docMk/>
            <pc:sldMk cId="634325001" sldId="265"/>
            <ac:spMk id="11" creationId="{0FEA32AA-FEDE-F8B8-AB65-0510AB6B1BC7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9:58.880" v="1198" actId="14100"/>
          <ac:spMkLst>
            <pc:docMk/>
            <pc:sldMk cId="634325001" sldId="265"/>
            <ac:spMk id="12" creationId="{04DDAF2A-6902-5720-2FE6-5D39A24F5F60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47:00.891" v="1174"/>
          <ac:spMkLst>
            <pc:docMk/>
            <pc:sldMk cId="634325001" sldId="265"/>
            <ac:spMk id="14" creationId="{CDA10162-1409-7505-63AD-83414E1D6E5D}"/>
          </ac:spMkLst>
        </pc:spChg>
        <pc:spChg chg="add mod">
          <ac:chgData name="Ryan Thomas (2204305)" userId="S::2204305@student.uwtsd.ac.uk::37ee8dd8-bb5f-4311-a279-9e63182f05be" providerId="AD" clId="Web-{510B49F1-D305-0CA6-214D-69803CA1CD27}" dt="2024-10-30T22:50:12.708" v="1201" actId="20577"/>
          <ac:spMkLst>
            <pc:docMk/>
            <pc:sldMk cId="634325001" sldId="265"/>
            <ac:spMk id="15" creationId="{97204697-58E3-75B0-906B-408DF2A7243A}"/>
          </ac:spMkLst>
        </pc:spChg>
        <pc:cxnChg chg="add mod">
          <ac:chgData name="Ryan Thomas (2204305)" userId="S::2204305@student.uwtsd.ac.uk::37ee8dd8-bb5f-4311-a279-9e63182f05be" providerId="AD" clId="Web-{510B49F1-D305-0CA6-214D-69803CA1CD27}" dt="2024-10-30T22:45:36.373" v="1168" actId="1076"/>
          <ac:cxnSpMkLst>
            <pc:docMk/>
            <pc:sldMk cId="634325001" sldId="265"/>
            <ac:cxnSpMk id="13" creationId="{A14F932E-160E-062A-065E-C0F239AF12DB}"/>
          </ac:cxnSpMkLst>
        </pc:cxnChg>
      </pc:sldChg>
      <pc:sldChg chg="new del">
        <pc:chgData name="Ryan Thomas (2204305)" userId="S::2204305@student.uwtsd.ac.uk::37ee8dd8-bb5f-4311-a279-9e63182f05be" providerId="AD" clId="Web-{510B49F1-D305-0CA6-214D-69803CA1CD27}" dt="2024-10-30T22:22:32.495" v="988"/>
        <pc:sldMkLst>
          <pc:docMk/>
          <pc:sldMk cId="730769087" sldId="266"/>
        </pc:sldMkLst>
      </pc:sldChg>
      <pc:sldMasterChg chg="add del addSldLayout delSldLayout">
        <pc:chgData name="Ryan Thomas (2204305)" userId="S::2204305@student.uwtsd.ac.uk::37ee8dd8-bb5f-4311-a279-9e63182f05be" providerId="AD" clId="Web-{510B49F1-D305-0CA6-214D-69803CA1CD27}" dt="2024-10-29T23:52:52.314" v="296"/>
        <pc:sldMasterMkLst>
          <pc:docMk/>
          <pc:sldMasterMk cId="4053864479" sldId="2147483672"/>
        </pc:sldMasterMkLst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232271728" sldId="2147483673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2914435306" sldId="2147483674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235014760" sldId="2147483675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1653826347" sldId="2147483676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576626307" sldId="2147483677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3288136826" sldId="2147483678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189735415" sldId="2147483679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2100395368" sldId="2147483680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1666685488" sldId="2147483681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3880648515" sldId="2147483682"/>
          </pc:sldLayoutMkLst>
        </pc:sldLayoutChg>
        <pc:sldLayoutChg chg="add del">
          <pc:chgData name="Ryan Thomas (2204305)" userId="S::2204305@student.uwtsd.ac.uk::37ee8dd8-bb5f-4311-a279-9e63182f05be" providerId="AD" clId="Web-{510B49F1-D305-0CA6-214D-69803CA1CD27}" dt="2024-10-29T23:52:52.314" v="296"/>
          <pc:sldLayoutMkLst>
            <pc:docMk/>
            <pc:sldMasterMk cId="4053864479" sldId="2147483672"/>
            <pc:sldLayoutMk cId="782420439" sldId="2147483683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510B49F1-D305-0CA6-214D-69803CA1CD27}" dt="2024-10-29T23:52:55.736" v="297"/>
        <pc:sldMasterMkLst>
          <pc:docMk/>
          <pc:sldMasterMk cId="3504025089" sldId="2147483684"/>
        </pc:sldMasterMkLst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840585633" sldId="2147483685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965839527" sldId="2147483686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2802869609" sldId="2147483687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498894696" sldId="2147483688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41933496" sldId="2147483689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4274107069" sldId="2147483690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177766248" sldId="2147483691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499921228" sldId="2147483692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3640963589" sldId="2147483693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1434114226" sldId="2147483694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504025089" sldId="2147483684"/>
            <pc:sldLayoutMk cId="1757466827" sldId="2147483695"/>
          </pc:sldLayoutMkLst>
        </pc:sldLayoutChg>
      </pc:sldMasterChg>
      <pc:sldMasterChg chg="add del addSldLayout delSldLayout modSldLayout">
        <pc:chgData name="Ryan Thomas (2204305)" userId="S::2204305@student.uwtsd.ac.uk::37ee8dd8-bb5f-4311-a279-9e63182f05be" providerId="AD" clId="Web-{510B49F1-D305-0CA6-214D-69803CA1CD27}" dt="2024-10-29T23:52:42.923" v="294"/>
        <pc:sldMasterMkLst>
          <pc:docMk/>
          <pc:sldMasterMk cId="4175320533" sldId="2147483684"/>
        </pc:sldMasterMkLst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1845592835" sldId="2147483685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662039166" sldId="2147483686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4206064151" sldId="2147483687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2168581917" sldId="2147483688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3743375679" sldId="2147483689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3181572970" sldId="2147483690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1048417003" sldId="2147483691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396290089" sldId="2147483692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4086080142" sldId="2147483693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2940802014" sldId="2147483694"/>
          </pc:sldLayoutMkLst>
        </pc:sldLayoutChg>
        <pc:sldLayoutChg chg="add del mod replId">
          <pc:chgData name="Ryan Thomas (2204305)" userId="S::2204305@student.uwtsd.ac.uk::37ee8dd8-bb5f-4311-a279-9e63182f05be" providerId="AD" clId="Web-{510B49F1-D305-0CA6-214D-69803CA1CD27}" dt="2024-10-29T23:52:42.923" v="294"/>
          <pc:sldLayoutMkLst>
            <pc:docMk/>
            <pc:sldMasterMk cId="4175320533" sldId="2147483684"/>
            <pc:sldLayoutMk cId="2654149184" sldId="2147483695"/>
          </pc:sldLayoutMkLst>
        </pc:sldLayoutChg>
      </pc:sldMasterChg>
      <pc:sldMasterChg chg="add addSldLayout modSldLayout">
        <pc:chgData name="Ryan Thomas (2204305)" userId="S::2204305@student.uwtsd.ac.uk::37ee8dd8-bb5f-4311-a279-9e63182f05be" providerId="AD" clId="Web-{510B49F1-D305-0CA6-214D-69803CA1CD27}" dt="2024-10-29T23:52:55.736" v="297"/>
        <pc:sldMasterMkLst>
          <pc:docMk/>
          <pc:sldMasterMk cId="3805239190" sldId="2147483696"/>
        </pc:sldMasterMkLst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2259293562" sldId="2147483697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1070359670" sldId="2147483698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3241608482" sldId="2147483699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1682737199" sldId="2147483700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1421360618" sldId="2147483701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1554256930" sldId="2147483702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2438238910" sldId="2147483703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2994038108" sldId="2147483704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3840108780" sldId="2147483705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3176716304" sldId="2147483706"/>
          </pc:sldLayoutMkLst>
        </pc:sldLayoutChg>
        <pc:sldLayoutChg chg="add mod replId">
          <pc:chgData name="Ryan Thomas (2204305)" userId="S::2204305@student.uwtsd.ac.uk::37ee8dd8-bb5f-4311-a279-9e63182f05be" providerId="AD" clId="Web-{510B49F1-D305-0CA6-214D-69803CA1CD27}" dt="2024-10-29T23:52:55.736" v="297"/>
          <pc:sldLayoutMkLst>
            <pc:docMk/>
            <pc:sldMasterMk cId="3805239190" sldId="2147483696"/>
            <pc:sldLayoutMk cId="162731137" sldId="2147483707"/>
          </pc:sldLayoutMkLst>
        </pc:sldLayoutChg>
      </pc:sldMasterChg>
    </pc:docChg>
  </pc:docChgLst>
  <pc:docChgLst>
    <pc:chgData name="Ryan Thomas (2204305)" userId="S::2204305@student.uwtsd.ac.uk::37ee8dd8-bb5f-4311-a279-9e63182f05be" providerId="AD" clId="Web-{59AC6E1B-E3B5-5591-4BAB-2F055C1FCA3E}"/>
    <pc:docChg chg="addSld modSld sldOrd">
      <pc:chgData name="Ryan Thomas (2204305)" userId="S::2204305@student.uwtsd.ac.uk::37ee8dd8-bb5f-4311-a279-9e63182f05be" providerId="AD" clId="Web-{59AC6E1B-E3B5-5591-4BAB-2F055C1FCA3E}" dt="2024-11-10T21:41:53.750" v="1048" actId="20577"/>
      <pc:docMkLst>
        <pc:docMk/>
      </pc:docMkLst>
      <pc:sldChg chg="modSp">
        <pc:chgData name="Ryan Thomas (2204305)" userId="S::2204305@student.uwtsd.ac.uk::37ee8dd8-bb5f-4311-a279-9e63182f05be" providerId="AD" clId="Web-{59AC6E1B-E3B5-5591-4BAB-2F055C1FCA3E}" dt="2024-11-09T22:06:56.378" v="673" actId="20577"/>
        <pc:sldMkLst>
          <pc:docMk/>
          <pc:sldMk cId="2664245348" sldId="257"/>
        </pc:sldMkLst>
        <pc:spChg chg="mod">
          <ac:chgData name="Ryan Thomas (2204305)" userId="S::2204305@student.uwtsd.ac.uk::37ee8dd8-bb5f-4311-a279-9e63182f05be" providerId="AD" clId="Web-{59AC6E1B-E3B5-5591-4BAB-2F055C1FCA3E}" dt="2024-11-09T22:06:56.378" v="673" actId="20577"/>
          <ac:spMkLst>
            <pc:docMk/>
            <pc:sldMk cId="2664245348" sldId="257"/>
            <ac:spMk id="3" creationId="{3DB82B34-D348-298D-1C84-A53E0317FE2E}"/>
          </ac:spMkLst>
        </pc:spChg>
      </pc:sldChg>
      <pc:sldChg chg="modSp">
        <pc:chgData name="Ryan Thomas (2204305)" userId="S::2204305@student.uwtsd.ac.uk::37ee8dd8-bb5f-4311-a279-9e63182f05be" providerId="AD" clId="Web-{59AC6E1B-E3B5-5591-4BAB-2F055C1FCA3E}" dt="2024-11-10T21:41:08.951" v="1027" actId="20577"/>
        <pc:sldMkLst>
          <pc:docMk/>
          <pc:sldMk cId="469940644" sldId="258"/>
        </pc:sldMkLst>
        <pc:spChg chg="mod">
          <ac:chgData name="Ryan Thomas (2204305)" userId="S::2204305@student.uwtsd.ac.uk::37ee8dd8-bb5f-4311-a279-9e63182f05be" providerId="AD" clId="Web-{59AC6E1B-E3B5-5591-4BAB-2F055C1FCA3E}" dt="2024-11-10T21:41:08.951" v="1027" actId="20577"/>
          <ac:spMkLst>
            <pc:docMk/>
            <pc:sldMk cId="469940644" sldId="258"/>
            <ac:spMk id="8" creationId="{E75F00D6-F5B2-B430-1DD2-4C09880BEED3}"/>
          </ac:spMkLst>
        </pc:spChg>
      </pc:sldChg>
      <pc:sldChg chg="modSp ord">
        <pc:chgData name="Ryan Thomas (2204305)" userId="S::2204305@student.uwtsd.ac.uk::37ee8dd8-bb5f-4311-a279-9e63182f05be" providerId="AD" clId="Web-{59AC6E1B-E3B5-5591-4BAB-2F055C1FCA3E}" dt="2024-11-09T22:29:25.939" v="871"/>
        <pc:sldMkLst>
          <pc:docMk/>
          <pc:sldMk cId="73669068" sldId="259"/>
        </pc:sldMkLst>
        <pc:spChg chg="mod">
          <ac:chgData name="Ryan Thomas (2204305)" userId="S::2204305@student.uwtsd.ac.uk::37ee8dd8-bb5f-4311-a279-9e63182f05be" providerId="AD" clId="Web-{59AC6E1B-E3B5-5591-4BAB-2F055C1FCA3E}" dt="2024-11-09T22:29:25.939" v="871"/>
          <ac:spMkLst>
            <pc:docMk/>
            <pc:sldMk cId="73669068" sldId="259"/>
            <ac:spMk id="2" creationId="{6B1C4B95-1349-8A62-570F-0C72013CCB1F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28:56.279" v="870" actId="1076"/>
          <ac:spMkLst>
            <pc:docMk/>
            <pc:sldMk cId="73669068" sldId="259"/>
            <ac:spMk id="3" creationId="{C1951D0C-9E34-4ACD-83C5-A191D3C77C8D}"/>
          </ac:spMkLst>
        </pc:spChg>
        <pc:picChg chg="mod">
          <ac:chgData name="Ryan Thomas (2204305)" userId="S::2204305@student.uwtsd.ac.uk::37ee8dd8-bb5f-4311-a279-9e63182f05be" providerId="AD" clId="Web-{59AC6E1B-E3B5-5591-4BAB-2F055C1FCA3E}" dt="2024-11-09T22:28:33.575" v="867" actId="1076"/>
          <ac:picMkLst>
            <pc:docMk/>
            <pc:sldMk cId="73669068" sldId="259"/>
            <ac:picMk id="5" creationId="{9090DF96-744B-BE64-85EC-0FEDCA365EE3}"/>
          </ac:picMkLst>
        </pc:picChg>
      </pc:sldChg>
      <pc:sldChg chg="modSp">
        <pc:chgData name="Ryan Thomas (2204305)" userId="S::2204305@student.uwtsd.ac.uk::37ee8dd8-bb5f-4311-a279-9e63182f05be" providerId="AD" clId="Web-{59AC6E1B-E3B5-5591-4BAB-2F055C1FCA3E}" dt="2024-11-09T22:07:36.332" v="675" actId="20577"/>
        <pc:sldMkLst>
          <pc:docMk/>
          <pc:sldMk cId="2797926025" sldId="260"/>
        </pc:sldMkLst>
        <pc:spChg chg="mod">
          <ac:chgData name="Ryan Thomas (2204305)" userId="S::2204305@student.uwtsd.ac.uk::37ee8dd8-bb5f-4311-a279-9e63182f05be" providerId="AD" clId="Web-{59AC6E1B-E3B5-5591-4BAB-2F055C1FCA3E}" dt="2024-11-09T18:12:41.175" v="390" actId="14100"/>
          <ac:spMkLst>
            <pc:docMk/>
            <pc:sldMk cId="2797926025" sldId="260"/>
            <ac:spMk id="2" creationId="{23AA8445-ADC2-F7D8-B441-A17D33B47343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07:36.332" v="675" actId="20577"/>
          <ac:spMkLst>
            <pc:docMk/>
            <pc:sldMk cId="2797926025" sldId="260"/>
            <ac:spMk id="31" creationId="{FF8E08FF-3B4A-209B-E985-88483B523D50}"/>
          </ac:spMkLst>
        </pc:spChg>
        <pc:picChg chg="mod">
          <ac:chgData name="Ryan Thomas (2204305)" userId="S::2204305@student.uwtsd.ac.uk::37ee8dd8-bb5f-4311-a279-9e63182f05be" providerId="AD" clId="Web-{59AC6E1B-E3B5-5591-4BAB-2F055C1FCA3E}" dt="2024-11-09T18:12:45.019" v="392" actId="14100"/>
          <ac:picMkLst>
            <pc:docMk/>
            <pc:sldMk cId="2797926025" sldId="260"/>
            <ac:picMk id="7" creationId="{D06E7DA1-798D-41D6-1A31-B35AD743CCAF}"/>
          </ac:picMkLst>
        </pc:picChg>
      </pc:sldChg>
      <pc:sldChg chg="addSp delSp modSp">
        <pc:chgData name="Ryan Thomas (2204305)" userId="S::2204305@student.uwtsd.ac.uk::37ee8dd8-bb5f-4311-a279-9e63182f05be" providerId="AD" clId="Web-{59AC6E1B-E3B5-5591-4BAB-2F055C1FCA3E}" dt="2024-11-09T22:33:28.123" v="890" actId="1076"/>
        <pc:sldMkLst>
          <pc:docMk/>
          <pc:sldMk cId="3627665370" sldId="261"/>
        </pc:sldMkLst>
        <pc:spChg chg="del">
          <ac:chgData name="Ryan Thomas (2204305)" userId="S::2204305@student.uwtsd.ac.uk::37ee8dd8-bb5f-4311-a279-9e63182f05be" providerId="AD" clId="Web-{59AC6E1B-E3B5-5591-4BAB-2F055C1FCA3E}" dt="2024-11-09T22:32:25.153" v="877"/>
          <ac:spMkLst>
            <pc:docMk/>
            <pc:sldMk cId="3627665370" sldId="261"/>
            <ac:spMk id="2" creationId="{28FD0F76-E171-4A34-3A55-C172FD9145F0}"/>
          </ac:spMkLst>
        </pc:spChg>
        <pc:spChg chg="del">
          <ac:chgData name="Ryan Thomas (2204305)" userId="S::2204305@student.uwtsd.ac.uk::37ee8dd8-bb5f-4311-a279-9e63182f05be" providerId="AD" clId="Web-{59AC6E1B-E3B5-5591-4BAB-2F055C1FCA3E}" dt="2024-11-09T22:31:38.992" v="872"/>
          <ac:spMkLst>
            <pc:docMk/>
            <pc:sldMk cId="3627665370" sldId="261"/>
            <ac:spMk id="3" creationId="{45E76C15-8CC9-DE6D-29D5-A58C5139019E}"/>
          </ac:spMkLst>
        </pc:spChg>
        <pc:spChg chg="add del mod">
          <ac:chgData name="Ryan Thomas (2204305)" userId="S::2204305@student.uwtsd.ac.uk::37ee8dd8-bb5f-4311-a279-9e63182f05be" providerId="AD" clId="Web-{59AC6E1B-E3B5-5591-4BAB-2F055C1FCA3E}" dt="2024-11-09T22:32:31.606" v="878"/>
          <ac:spMkLst>
            <pc:docMk/>
            <pc:sldMk cId="3627665370" sldId="261"/>
            <ac:spMk id="6" creationId="{9BC82B87-35D2-D655-77EC-9E2E34A545F2}"/>
          </ac:spMkLst>
        </pc:spChg>
        <pc:spChg chg="add mod">
          <ac:chgData name="Ryan Thomas (2204305)" userId="S::2204305@student.uwtsd.ac.uk::37ee8dd8-bb5f-4311-a279-9e63182f05be" providerId="AD" clId="Web-{59AC6E1B-E3B5-5591-4BAB-2F055C1FCA3E}" dt="2024-11-09T22:33:28.123" v="890" actId="1076"/>
          <ac:spMkLst>
            <pc:docMk/>
            <pc:sldMk cId="3627665370" sldId="261"/>
            <ac:spMk id="7" creationId="{8A5CC44A-958A-6421-0155-5D608AADC053}"/>
          </ac:spMkLst>
        </pc:spChg>
        <pc:picChg chg="add mod ord">
          <ac:chgData name="Ryan Thomas (2204305)" userId="S::2204305@student.uwtsd.ac.uk::37ee8dd8-bb5f-4311-a279-9e63182f05be" providerId="AD" clId="Web-{59AC6E1B-E3B5-5591-4BAB-2F055C1FCA3E}" dt="2024-11-09T22:32:44.935" v="881" actId="14100"/>
          <ac:picMkLst>
            <pc:docMk/>
            <pc:sldMk cId="3627665370" sldId="261"/>
            <ac:picMk id="4" creationId="{2A647F07-6B16-5F64-358D-C6D87D0E1B97}"/>
          </ac:picMkLst>
        </pc:picChg>
      </pc:sldChg>
      <pc:sldChg chg="modSp">
        <pc:chgData name="Ryan Thomas (2204305)" userId="S::2204305@student.uwtsd.ac.uk::37ee8dd8-bb5f-4311-a279-9e63182f05be" providerId="AD" clId="Web-{59AC6E1B-E3B5-5591-4BAB-2F055C1FCA3E}" dt="2024-11-10T21:41:53.750" v="1048" actId="20577"/>
        <pc:sldMkLst>
          <pc:docMk/>
          <pc:sldMk cId="1803697261" sldId="262"/>
        </pc:sldMkLst>
        <pc:spChg chg="mod">
          <ac:chgData name="Ryan Thomas (2204305)" userId="S::2204305@student.uwtsd.ac.uk::37ee8dd8-bb5f-4311-a279-9e63182f05be" providerId="AD" clId="Web-{59AC6E1B-E3B5-5591-4BAB-2F055C1FCA3E}" dt="2024-11-10T21:41:53.750" v="1048" actId="20577"/>
          <ac:spMkLst>
            <pc:docMk/>
            <pc:sldMk cId="1803697261" sldId="262"/>
            <ac:spMk id="3" creationId="{E1718B7D-C1A3-49E8-3296-9EF366CA1A62}"/>
          </ac:spMkLst>
        </pc:spChg>
      </pc:sldChg>
      <pc:sldChg chg="modSp">
        <pc:chgData name="Ryan Thomas (2204305)" userId="S::2204305@student.uwtsd.ac.uk::37ee8dd8-bb5f-4311-a279-9e63182f05be" providerId="AD" clId="Web-{59AC6E1B-E3B5-5591-4BAB-2F055C1FCA3E}" dt="2024-11-10T21:41:20.248" v="1032" actId="20577"/>
        <pc:sldMkLst>
          <pc:docMk/>
          <pc:sldMk cId="2533834732" sldId="263"/>
        </pc:sldMkLst>
        <pc:spChg chg="mod">
          <ac:chgData name="Ryan Thomas (2204305)" userId="S::2204305@student.uwtsd.ac.uk::37ee8dd8-bb5f-4311-a279-9e63182f05be" providerId="AD" clId="Web-{59AC6E1B-E3B5-5591-4BAB-2F055C1FCA3E}" dt="2024-11-10T21:41:20.248" v="1032" actId="20577"/>
          <ac:spMkLst>
            <pc:docMk/>
            <pc:sldMk cId="2533834732" sldId="263"/>
            <ac:spMk id="3" creationId="{3FE289FA-CB41-7286-A484-5A56765B1FD6}"/>
          </ac:spMkLst>
        </pc:spChg>
      </pc:sldChg>
      <pc:sldChg chg="addSp delSp modSp">
        <pc:chgData name="Ryan Thomas (2204305)" userId="S::2204305@student.uwtsd.ac.uk::37ee8dd8-bb5f-4311-a279-9e63182f05be" providerId="AD" clId="Web-{59AC6E1B-E3B5-5591-4BAB-2F055C1FCA3E}" dt="2024-11-10T21:38:12.788" v="975"/>
        <pc:sldMkLst>
          <pc:docMk/>
          <pc:sldMk cId="995426864" sldId="264"/>
        </pc:sldMkLst>
        <pc:spChg chg="mod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2" creationId="{ABDE8AAB-70F9-6D13-D296-5C2E9A582021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3" creationId="{932758B9-D71B-3609-436F-2B85618C99DB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9" creationId="{F64BBAA4-C62B-4146-B49F-FE4CC4655EE0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11" creationId="{77C34054-98F8-4229-885E-04C525969C5E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13" creationId="{22AAB964-B835-4B93-A1F3-4A30D1F38589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4"/>
          <ac:spMkLst>
            <pc:docMk/>
            <pc:sldMk cId="995426864" sldId="264"/>
            <ac:spMk id="18" creationId="{0AB6E427-3F73-4C06-A5D5-AE52C3883B50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4"/>
          <ac:spMkLst>
            <pc:docMk/>
            <pc:sldMk cId="995426864" sldId="264"/>
            <ac:spMk id="20" creationId="{D8C9BDAA-0390-4B39-9B5C-BC95E5120DA4}"/>
          </ac:spMkLst>
        </pc:spChg>
        <pc:spChg chg="add del">
          <ac:chgData name="Ryan Thomas (2204305)" userId="S::2204305@student.uwtsd.ac.uk::37ee8dd8-bb5f-4311-a279-9e63182f05be" providerId="AD" clId="Web-{59AC6E1B-E3B5-5591-4BAB-2F055C1FCA3E}" dt="2024-11-10T21:38:12.788" v="974"/>
          <ac:spMkLst>
            <pc:docMk/>
            <pc:sldMk cId="995426864" sldId="264"/>
            <ac:spMk id="22" creationId="{F9DB1FE5-9D46-433B-99D1-2F1B8DC79855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24" creationId="{F64BBAA4-C62B-4146-B49F-FE4CC4655EE0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25" creationId="{77C34054-98F8-4229-885E-04C525969C5E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10T21:38:12.788" v="975"/>
          <ac:spMkLst>
            <pc:docMk/>
            <pc:sldMk cId="995426864" sldId="264"/>
            <ac:spMk id="26" creationId="{22AAB964-B835-4B93-A1F3-4A30D1F38589}"/>
          </ac:spMkLst>
        </pc:spChg>
        <pc:picChg chg="del">
          <ac:chgData name="Ryan Thomas (2204305)" userId="S::2204305@student.uwtsd.ac.uk::37ee8dd8-bb5f-4311-a279-9e63182f05be" providerId="AD" clId="Web-{59AC6E1B-E3B5-5591-4BAB-2F055C1FCA3E}" dt="2024-11-10T21:35:40.533" v="965"/>
          <ac:picMkLst>
            <pc:docMk/>
            <pc:sldMk cId="995426864" sldId="264"/>
            <ac:picMk id="4" creationId="{61916AF0-AA59-325B-ED6F-E6AA875C239B}"/>
          </ac:picMkLst>
        </pc:picChg>
        <pc:picChg chg="add mod modCrop">
          <ac:chgData name="Ryan Thomas (2204305)" userId="S::2204305@student.uwtsd.ac.uk::37ee8dd8-bb5f-4311-a279-9e63182f05be" providerId="AD" clId="Web-{59AC6E1B-E3B5-5591-4BAB-2F055C1FCA3E}" dt="2024-11-10T21:38:12.788" v="975"/>
          <ac:picMkLst>
            <pc:docMk/>
            <pc:sldMk cId="995426864" sldId="264"/>
            <ac:picMk id="5" creationId="{42B5A597-548A-17C4-4DDB-EC2F05C4943C}"/>
          </ac:picMkLst>
        </pc:picChg>
      </pc:sldChg>
      <pc:sldChg chg="addSp modSp">
        <pc:chgData name="Ryan Thomas (2204305)" userId="S::2204305@student.uwtsd.ac.uk::37ee8dd8-bb5f-4311-a279-9e63182f05be" providerId="AD" clId="Web-{59AC6E1B-E3B5-5591-4BAB-2F055C1FCA3E}" dt="2024-11-09T22:25:34.146" v="842" actId="14100"/>
        <pc:sldMkLst>
          <pc:docMk/>
          <pc:sldMk cId="634325001" sldId="265"/>
        </pc:sldMkLst>
        <pc:spChg chg="add mod">
          <ac:chgData name="Ryan Thomas (2204305)" userId="S::2204305@student.uwtsd.ac.uk::37ee8dd8-bb5f-4311-a279-9e63182f05be" providerId="AD" clId="Web-{59AC6E1B-E3B5-5591-4BAB-2F055C1FCA3E}" dt="2024-11-09T22:23:45.470" v="826" actId="1076"/>
          <ac:spMkLst>
            <pc:docMk/>
            <pc:sldMk cId="634325001" sldId="265"/>
            <ac:spMk id="3" creationId="{9AE0FBF3-4151-F634-CA82-91F472780163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25:34.146" v="842" actId="14100"/>
          <ac:spMkLst>
            <pc:docMk/>
            <pc:sldMk cId="634325001" sldId="265"/>
            <ac:spMk id="6" creationId="{59EB8E99-9872-D00A-D8B0-D1E445162493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25:14.490" v="837" actId="14100"/>
          <ac:spMkLst>
            <pc:docMk/>
            <pc:sldMk cId="634325001" sldId="265"/>
            <ac:spMk id="11" creationId="{0FEA32AA-FEDE-F8B8-AB65-0510AB6B1BC7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24:15.705" v="829" actId="1076"/>
          <ac:spMkLst>
            <pc:docMk/>
            <pc:sldMk cId="634325001" sldId="265"/>
            <ac:spMk id="12" creationId="{04DDAF2A-6902-5720-2FE6-5D39A24F5F60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24:15.705" v="830" actId="1076"/>
          <ac:spMkLst>
            <pc:docMk/>
            <pc:sldMk cId="634325001" sldId="265"/>
            <ac:spMk id="15" creationId="{97204697-58E3-75B0-906B-408DF2A7243A}"/>
          </ac:spMkLst>
        </pc:spChg>
      </pc:sldChg>
      <pc:sldChg chg="modSp new">
        <pc:chgData name="Ryan Thomas (2204305)" userId="S::2204305@student.uwtsd.ac.uk::37ee8dd8-bb5f-4311-a279-9e63182f05be" providerId="AD" clId="Web-{59AC6E1B-E3B5-5591-4BAB-2F055C1FCA3E}" dt="2024-11-09T22:12:51.077" v="711" actId="20577"/>
        <pc:sldMkLst>
          <pc:docMk/>
          <pc:sldMk cId="2662651110" sldId="266"/>
        </pc:sldMkLst>
        <pc:spChg chg="mod">
          <ac:chgData name="Ryan Thomas (2204305)" userId="S::2204305@student.uwtsd.ac.uk::37ee8dd8-bb5f-4311-a279-9e63182f05be" providerId="AD" clId="Web-{59AC6E1B-E3B5-5591-4BAB-2F055C1FCA3E}" dt="2024-11-09T18:07:29.539" v="273" actId="1076"/>
          <ac:spMkLst>
            <pc:docMk/>
            <pc:sldMk cId="2662651110" sldId="266"/>
            <ac:spMk id="2" creationId="{30DA63DD-3A52-FE74-4037-854AA68BED17}"/>
          </ac:spMkLst>
        </pc:spChg>
        <pc:spChg chg="mod">
          <ac:chgData name="Ryan Thomas (2204305)" userId="S::2204305@student.uwtsd.ac.uk::37ee8dd8-bb5f-4311-a279-9e63182f05be" providerId="AD" clId="Web-{59AC6E1B-E3B5-5591-4BAB-2F055C1FCA3E}" dt="2024-11-09T22:12:51.077" v="711" actId="20577"/>
          <ac:spMkLst>
            <pc:docMk/>
            <pc:sldMk cId="2662651110" sldId="266"/>
            <ac:spMk id="3" creationId="{DD93D0A1-BF5A-CCE9-F586-DD035CC384AD}"/>
          </ac:spMkLst>
        </pc:spChg>
      </pc:sldChg>
      <pc:sldChg chg="addSp delSp modSp new mod setBg">
        <pc:chgData name="Ryan Thomas (2204305)" userId="S::2204305@student.uwtsd.ac.uk::37ee8dd8-bb5f-4311-a279-9e63182f05be" providerId="AD" clId="Web-{59AC6E1B-E3B5-5591-4BAB-2F055C1FCA3E}" dt="2024-11-09T22:11:41.184" v="697" actId="20577"/>
        <pc:sldMkLst>
          <pc:docMk/>
          <pc:sldMk cId="463351651" sldId="267"/>
        </pc:sldMkLst>
        <pc:spChg chg="mod ord">
          <ac:chgData name="Ryan Thomas (2204305)" userId="S::2204305@student.uwtsd.ac.uk::37ee8dd8-bb5f-4311-a279-9e63182f05be" providerId="AD" clId="Web-{59AC6E1B-E3B5-5591-4BAB-2F055C1FCA3E}" dt="2024-11-09T21:59:40.035" v="586"/>
          <ac:spMkLst>
            <pc:docMk/>
            <pc:sldMk cId="463351651" sldId="267"/>
            <ac:spMk id="2" creationId="{002FFF79-C3C9-E8FB-7A0E-24FE6816E85D}"/>
          </ac:spMkLst>
        </pc:spChg>
        <pc:spChg chg="del">
          <ac:chgData name="Ryan Thomas (2204305)" userId="S::2204305@student.uwtsd.ac.uk::37ee8dd8-bb5f-4311-a279-9e63182f05be" providerId="AD" clId="Web-{59AC6E1B-E3B5-5591-4BAB-2F055C1FCA3E}" dt="2024-11-09T18:24:14.291" v="534"/>
          <ac:spMkLst>
            <pc:docMk/>
            <pc:sldMk cId="463351651" sldId="267"/>
            <ac:spMk id="3" creationId="{A7AFA1FB-DC0C-F1C5-2A94-DA2B80565731}"/>
          </ac:spMkLst>
        </pc:spChg>
        <pc:spChg chg="add mod">
          <ac:chgData name="Ryan Thomas (2204305)" userId="S::2204305@student.uwtsd.ac.uk::37ee8dd8-bb5f-4311-a279-9e63182f05be" providerId="AD" clId="Web-{59AC6E1B-E3B5-5591-4BAB-2F055C1FCA3E}" dt="2024-11-09T18:26:36.638" v="544" actId="14100"/>
          <ac:spMkLst>
            <pc:docMk/>
            <pc:sldMk cId="463351651" sldId="267"/>
            <ac:spMk id="5" creationId="{C9C6404F-21E8-2C72-A018-E94BAEC0F0E1}"/>
          </ac:spMkLst>
        </pc:spChg>
        <pc:spChg chg="add mod">
          <ac:chgData name="Ryan Thomas (2204305)" userId="S::2204305@student.uwtsd.ac.uk::37ee8dd8-bb5f-4311-a279-9e63182f05be" providerId="AD" clId="Web-{59AC6E1B-E3B5-5591-4BAB-2F055C1FCA3E}" dt="2024-11-09T22:11:41.184" v="697" actId="20577"/>
          <ac:spMkLst>
            <pc:docMk/>
            <pc:sldMk cId="463351651" sldId="267"/>
            <ac:spMk id="6" creationId="{5D8F8725-F92B-0746-A23F-D0C0E30B94C3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09T18:24:55.245" v="535"/>
          <ac:spMkLst>
            <pc:docMk/>
            <pc:sldMk cId="463351651" sldId="267"/>
            <ac:spMk id="9" creationId="{D829E218-74FB-4455-98BE-F2C5BA8978BE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09T18:24:55.245" v="535"/>
          <ac:spMkLst>
            <pc:docMk/>
            <pc:sldMk cId="463351651" sldId="267"/>
            <ac:spMk id="11" creationId="{7E8D75FD-D4F9-4D11-B70D-82EFCB4CFA5B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09T18:24:55.245" v="535"/>
          <ac:spMkLst>
            <pc:docMk/>
            <pc:sldMk cId="463351651" sldId="267"/>
            <ac:spMk id="17" creationId="{87D6777B-91DD-4D12-85FD-85A88ECC5A06}"/>
          </ac:spMkLst>
        </pc:spChg>
        <pc:spChg chg="add">
          <ac:chgData name="Ryan Thomas (2204305)" userId="S::2204305@student.uwtsd.ac.uk::37ee8dd8-bb5f-4311-a279-9e63182f05be" providerId="AD" clId="Web-{59AC6E1B-E3B5-5591-4BAB-2F055C1FCA3E}" dt="2024-11-09T18:24:55.245" v="535"/>
          <ac:spMkLst>
            <pc:docMk/>
            <pc:sldMk cId="463351651" sldId="267"/>
            <ac:spMk id="19" creationId="{F0988C9B-C9E0-4CBD-A3E8-D4F59982E5FB}"/>
          </ac:spMkLst>
        </pc:spChg>
        <pc:picChg chg="add mod ord">
          <ac:chgData name="Ryan Thomas (2204305)" userId="S::2204305@student.uwtsd.ac.uk::37ee8dd8-bb5f-4311-a279-9e63182f05be" providerId="AD" clId="Web-{59AC6E1B-E3B5-5591-4BAB-2F055C1FCA3E}" dt="2024-11-09T18:25:35.496" v="539" actId="1076"/>
          <ac:picMkLst>
            <pc:docMk/>
            <pc:sldMk cId="463351651" sldId="267"/>
            <ac:picMk id="4" creationId="{2A9BC483-EBC8-832B-CAA2-1F18A25679EA}"/>
          </ac:picMkLst>
        </pc:picChg>
        <pc:cxnChg chg="add">
          <ac:chgData name="Ryan Thomas (2204305)" userId="S::2204305@student.uwtsd.ac.uk::37ee8dd8-bb5f-4311-a279-9e63182f05be" providerId="AD" clId="Web-{59AC6E1B-E3B5-5591-4BAB-2F055C1FCA3E}" dt="2024-11-09T18:24:55.245" v="535"/>
          <ac:cxnSpMkLst>
            <pc:docMk/>
            <pc:sldMk cId="463351651" sldId="267"/>
            <ac:cxnSpMk id="13" creationId="{1F5DC8C3-BA5F-4EED-BB9A-A14272BD82A1}"/>
          </ac:cxnSpMkLst>
        </pc:cxnChg>
        <pc:cxnChg chg="add">
          <ac:chgData name="Ryan Thomas (2204305)" userId="S::2204305@student.uwtsd.ac.uk::37ee8dd8-bb5f-4311-a279-9e63182f05be" providerId="AD" clId="Web-{59AC6E1B-E3B5-5591-4BAB-2F055C1FCA3E}" dt="2024-11-09T18:24:55.245" v="535"/>
          <ac:cxnSpMkLst>
            <pc:docMk/>
            <pc:sldMk cId="463351651" sldId="267"/>
            <ac:cxnSpMk id="15" creationId="{E832A4F0-B852-42E9-91B8-58EB9F47CAF5}"/>
          </ac:cxnSpMkLst>
        </pc:cxnChg>
      </pc:sldChg>
    </pc:docChg>
  </pc:docChgLst>
  <pc:docChgLst>
    <pc:chgData name="Ryan Thomas (2204305)" userId="S::2204305@student.uwtsd.ac.uk::37ee8dd8-bb5f-4311-a279-9e63182f05be" providerId="AD" clId="Web-{3AF0E654-1B76-C987-5243-D950D6A3B0C0}"/>
    <pc:docChg chg="addSld modSld addMainMaster delMainMaster">
      <pc:chgData name="Ryan Thomas (2204305)" userId="S::2204305@student.uwtsd.ac.uk::37ee8dd8-bb5f-4311-a279-9e63182f05be" providerId="AD" clId="Web-{3AF0E654-1B76-C987-5243-D950D6A3B0C0}" dt="2024-10-29T10:38:45.194" v="101"/>
      <pc:docMkLst>
        <pc:docMk/>
      </pc:docMkLst>
      <pc:sldChg chg="modSp mod modClrScheme chgLayout">
        <pc:chgData name="Ryan Thomas (2204305)" userId="S::2204305@student.uwtsd.ac.uk::37ee8dd8-bb5f-4311-a279-9e63182f05be" providerId="AD" clId="Web-{3AF0E654-1B76-C987-5243-D950D6A3B0C0}" dt="2024-10-29T10:03:38.040" v="32" actId="20577"/>
        <pc:sldMkLst>
          <pc:docMk/>
          <pc:sldMk cId="109857222" sldId="256"/>
        </pc:sldMkLst>
        <pc:spChg chg="mod ord">
          <ac:chgData name="Ryan Thomas (2204305)" userId="S::2204305@student.uwtsd.ac.uk::37ee8dd8-bb5f-4311-a279-9e63182f05be" providerId="AD" clId="Web-{3AF0E654-1B76-C987-5243-D950D6A3B0C0}" dt="2024-10-29T10:00:39.130" v="2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Thomas (2204305)" userId="S::2204305@student.uwtsd.ac.uk::37ee8dd8-bb5f-4311-a279-9e63182f05be" providerId="AD" clId="Web-{3AF0E654-1B76-C987-5243-D950D6A3B0C0}" dt="2024-10-29T10:03:38.040" v="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05:40.059" v="45" actId="20577"/>
        <pc:sldMkLst>
          <pc:docMk/>
          <pc:sldMk cId="2664245348" sldId="257"/>
        </pc:sldMkLst>
        <pc:spChg chg="mod">
          <ac:chgData name="Ryan Thomas (2204305)" userId="S::2204305@student.uwtsd.ac.uk::37ee8dd8-bb5f-4311-a279-9e63182f05be" providerId="AD" clId="Web-{3AF0E654-1B76-C987-5243-D950D6A3B0C0}" dt="2024-10-29T10:05:40.059" v="45" actId="20577"/>
          <ac:spMkLst>
            <pc:docMk/>
            <pc:sldMk cId="2664245348" sldId="257"/>
            <ac:spMk id="2" creationId="{C1AB67A1-D545-8887-CACC-BEA4397A944D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38:45.194" v="101"/>
        <pc:sldMkLst>
          <pc:docMk/>
          <pc:sldMk cId="469940644" sldId="258"/>
        </pc:sldMkLst>
        <pc:spChg chg="mod">
          <ac:chgData name="Ryan Thomas (2204305)" userId="S::2204305@student.uwtsd.ac.uk::37ee8dd8-bb5f-4311-a279-9e63182f05be" providerId="AD" clId="Web-{3AF0E654-1B76-C987-5243-D950D6A3B0C0}" dt="2024-10-29T10:38:45.194" v="101"/>
          <ac:spMkLst>
            <pc:docMk/>
            <pc:sldMk cId="469940644" sldId="258"/>
            <ac:spMk id="2" creationId="{9C23231E-C41A-6582-741B-AD0FA2706021}"/>
          </ac:spMkLst>
        </pc:spChg>
        <pc:spChg chg="mod">
          <ac:chgData name="Ryan Thomas (2204305)" userId="S::2204305@student.uwtsd.ac.uk::37ee8dd8-bb5f-4311-a279-9e63182f05be" providerId="AD" clId="Web-{3AF0E654-1B76-C987-5243-D950D6A3B0C0}" dt="2024-10-29T10:33:16.185" v="66" actId="14100"/>
          <ac:spMkLst>
            <pc:docMk/>
            <pc:sldMk cId="469940644" sldId="258"/>
            <ac:spMk id="3" creationId="{BFA95085-91C3-4DCE-3CB7-6FE2F82C05B3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34:08.593" v="75" actId="14100"/>
        <pc:sldMkLst>
          <pc:docMk/>
          <pc:sldMk cId="73669068" sldId="259"/>
        </pc:sldMkLst>
        <pc:spChg chg="mod">
          <ac:chgData name="Ryan Thomas (2204305)" userId="S::2204305@student.uwtsd.ac.uk::37ee8dd8-bb5f-4311-a279-9e63182f05be" providerId="AD" clId="Web-{3AF0E654-1B76-C987-5243-D950D6A3B0C0}" dt="2024-10-29T10:33:59.920" v="73" actId="14100"/>
          <ac:spMkLst>
            <pc:docMk/>
            <pc:sldMk cId="73669068" sldId="259"/>
            <ac:spMk id="2" creationId="{6B1C4B95-1349-8A62-570F-0C72013CCB1F}"/>
          </ac:spMkLst>
        </pc:spChg>
        <pc:spChg chg="mod">
          <ac:chgData name="Ryan Thomas (2204305)" userId="S::2204305@student.uwtsd.ac.uk::37ee8dd8-bb5f-4311-a279-9e63182f05be" providerId="AD" clId="Web-{3AF0E654-1B76-C987-5243-D950D6A3B0C0}" dt="2024-10-29T10:34:08.593" v="75" actId="14100"/>
          <ac:spMkLst>
            <pc:docMk/>
            <pc:sldMk cId="73669068" sldId="259"/>
            <ac:spMk id="3" creationId="{C1951D0C-9E34-4ACD-83C5-A191D3C77C8D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36:32.268" v="89"/>
        <pc:sldMkLst>
          <pc:docMk/>
          <pc:sldMk cId="2797926025" sldId="260"/>
        </pc:sldMkLst>
        <pc:spChg chg="mod">
          <ac:chgData name="Ryan Thomas (2204305)" userId="S::2204305@student.uwtsd.ac.uk::37ee8dd8-bb5f-4311-a279-9e63182f05be" providerId="AD" clId="Web-{3AF0E654-1B76-C987-5243-D950D6A3B0C0}" dt="2024-10-29T10:36:32.268" v="89"/>
          <ac:spMkLst>
            <pc:docMk/>
            <pc:sldMk cId="2797926025" sldId="260"/>
            <ac:spMk id="2" creationId="{23AA8445-ADC2-F7D8-B441-A17D33B47343}"/>
          </ac:spMkLst>
        </pc:spChg>
        <pc:spChg chg="mod">
          <ac:chgData name="Ryan Thomas (2204305)" userId="S::2204305@student.uwtsd.ac.uk::37ee8dd8-bb5f-4311-a279-9e63182f05be" providerId="AD" clId="Web-{3AF0E654-1B76-C987-5243-D950D6A3B0C0}" dt="2024-10-29T10:33:49.311" v="71" actId="14100"/>
          <ac:spMkLst>
            <pc:docMk/>
            <pc:sldMk cId="2797926025" sldId="260"/>
            <ac:spMk id="3" creationId="{36E4A12E-9985-DBE9-599E-0B60480E4E38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34:22.640" v="78" actId="20577"/>
        <pc:sldMkLst>
          <pc:docMk/>
          <pc:sldMk cId="3627665370" sldId="261"/>
        </pc:sldMkLst>
        <pc:spChg chg="mod">
          <ac:chgData name="Ryan Thomas (2204305)" userId="S::2204305@student.uwtsd.ac.uk::37ee8dd8-bb5f-4311-a279-9e63182f05be" providerId="AD" clId="Web-{3AF0E654-1B76-C987-5243-D950D6A3B0C0}" dt="2024-10-29T10:34:22.640" v="78" actId="20577"/>
          <ac:spMkLst>
            <pc:docMk/>
            <pc:sldMk cId="3627665370" sldId="261"/>
            <ac:spMk id="2" creationId="{28FD0F76-E171-4A34-3A55-C172FD9145F0}"/>
          </ac:spMkLst>
        </pc:spChg>
      </pc:sldChg>
      <pc:sldChg chg="modSp new">
        <pc:chgData name="Ryan Thomas (2204305)" userId="S::2204305@student.uwtsd.ac.uk::37ee8dd8-bb5f-4311-a279-9e63182f05be" providerId="AD" clId="Web-{3AF0E654-1B76-C987-5243-D950D6A3B0C0}" dt="2024-10-29T10:35:47.939" v="86" actId="20577"/>
        <pc:sldMkLst>
          <pc:docMk/>
          <pc:sldMk cId="1803697261" sldId="262"/>
        </pc:sldMkLst>
        <pc:spChg chg="mod">
          <ac:chgData name="Ryan Thomas (2204305)" userId="S::2204305@student.uwtsd.ac.uk::37ee8dd8-bb5f-4311-a279-9e63182f05be" providerId="AD" clId="Web-{3AF0E654-1B76-C987-5243-D950D6A3B0C0}" dt="2024-10-29T10:35:47.939" v="86" actId="20577"/>
          <ac:spMkLst>
            <pc:docMk/>
            <pc:sldMk cId="1803697261" sldId="262"/>
            <ac:spMk id="2" creationId="{F8069C96-03EA-8CA0-9D30-0B17FC378796}"/>
          </ac:spMkLst>
        </pc:spChg>
      </pc:sldChg>
      <pc:sldMasterChg chg="del delSldLayout">
        <pc:chgData name="Ryan Thomas (2204305)" userId="S::2204305@student.uwtsd.ac.uk::37ee8dd8-bb5f-4311-a279-9e63182f05be" providerId="AD" clId="Web-{3AF0E654-1B76-C987-5243-D950D6A3B0C0}" dt="2024-10-29T09:58:41.502" v="0"/>
        <pc:sldMasterMkLst>
          <pc:docMk/>
          <pc:sldMasterMk cId="2460954070" sldId="2147483660"/>
        </pc:sldMasterMkLst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Ryan Thomas (2204305)" userId="S::2204305@student.uwtsd.ac.uk::37ee8dd8-bb5f-4311-a279-9e63182f05be" providerId="AD" clId="Web-{3AF0E654-1B76-C987-5243-D950D6A3B0C0}" dt="2024-10-29T09:58:41.502" v="0"/>
        <pc:sldMasterMkLst>
          <pc:docMk/>
          <pc:sldMasterMk cId="4053864479" sldId="2147483672"/>
        </pc:sldMasterMkLst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232271728" sldId="2147483673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2914435306" sldId="2147483674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235014760" sldId="2147483675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1653826347" sldId="2147483676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576626307" sldId="2147483677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3288136826" sldId="2147483678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189735415" sldId="2147483679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2100395368" sldId="2147483680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1666685488" sldId="2147483681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3880648515" sldId="2147483682"/>
          </pc:sldLayoutMkLst>
        </pc:sldLayoutChg>
        <pc:sldLayoutChg chg="add mod replId">
          <pc:chgData name="Ryan Thomas (2204305)" userId="S::2204305@student.uwtsd.ac.uk::37ee8dd8-bb5f-4311-a279-9e63182f05be" providerId="AD" clId="Web-{3AF0E654-1B76-C987-5243-D950D6A3B0C0}" dt="2024-10-29T09:58:41.502" v="0"/>
          <pc:sldLayoutMkLst>
            <pc:docMk/>
            <pc:sldMasterMk cId="4053864479" sldId="2147483672"/>
            <pc:sldLayoutMk cId="782420439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9293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CEF3B-A037-46D0-B02C-1428F07E9383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E482DC-2269-4F26-9D2A-7E44B1A4CD8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35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1608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2737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360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256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238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6DFF08F-DC6B-4601-B491-B0F83F6DD2DA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038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108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6716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3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5239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career-learning/career-development/career-pathways/neighbourhood-policing#:~:text=Neighbourhood%20policing%20is%20used%20to,policing%20within%20the%20local%20community" TargetMode="External"/><Relationship Id="rId2" Type="http://schemas.openxmlformats.org/officeDocument/2006/relationships/hyperlink" Target="https://library.college.police.uk/docs/npia/public-confidence-in-the-police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ege.police.uk/research/crime-reduction-toolkit/social-skills-children" TargetMode="External"/><Relationship Id="rId4" Type="http://schemas.openxmlformats.org/officeDocument/2006/relationships/hyperlink" Target="https://www.college.police.uk/guidance/problem-solving-policin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imerate.co.uk/anti-social-behaviour" TargetMode="External"/><Relationship Id="rId2" Type="http://schemas.openxmlformats.org/officeDocument/2006/relationships/hyperlink" Target="https://www.college.police.uk/research/crime-reduction-toolkit/wilderness-challenge-programm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ssets.publishing.service.gov.uk/media/5a7c76e940f0b62aff6c1da4/asb-consultation-document.pdf" TargetMode="External"/><Relationship Id="rId4" Type="http://schemas.openxmlformats.org/officeDocument/2006/relationships/hyperlink" Target="https://www.dailymail.co.uk/femail/article-3159157/Man-left-10-inch-scar-stabbed-heart-mobile-phone-thief-overcomes-odds-bodybuilder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abour.org.uk/change/take-back-our-streets/" TargetMode="External"/><Relationship Id="rId2" Type="http://schemas.openxmlformats.org/officeDocument/2006/relationships/hyperlink" Target="https://www.policeconduct.gov.uk/sites/default/files/documents/Communications-engagement-strategy-2023-2027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ycj.org.uk/wp-content/uploads/2018/08/Adverse-Childhood-Experiences-in-high-risk_CYCJ-_Final-Version-proofed.pdf" TargetMode="External"/><Relationship Id="rId5" Type="http://schemas.openxmlformats.org/officeDocument/2006/relationships/hyperlink" Target="https://www.nuffieldfoundation.org/wp-content/uploads/2019/11/Social-inequalities-in-young-peoples-conduct-problems.pdf" TargetMode="External"/><Relationship Id="rId4" Type="http://schemas.openxmlformats.org/officeDocument/2006/relationships/hyperlink" Target="https://www.met.police.uk/advice/advice-and-information/asb/asb/antisocial-behaviour/what-is-antisocial-behaviour/#:~:text=Antisocial%20behaviour%20is%20defined%20as,and%20Social%20Responsibility%20Act%202011%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574225"/>
            <a:ext cx="10058400" cy="3566160"/>
          </a:xfrm>
        </p:spPr>
        <p:txBody>
          <a:bodyPr/>
          <a:lstStyle/>
          <a:p>
            <a:r>
              <a:rPr lang="en-GB" dirty="0">
                <a:latin typeface="Aptos Display"/>
              </a:rPr>
              <a:t>Anti-Social Behaviour and Crime: can history inform the future?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0704" cy="16359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>
                <a:cs typeface="Calibri Light"/>
              </a:rPr>
              <a:t>Module code: BMPL5013</a:t>
            </a:r>
          </a:p>
          <a:p>
            <a:r>
              <a:rPr lang="en-US" sz="2800" dirty="0">
                <a:cs typeface="Calibri Light"/>
              </a:rPr>
              <a:t>By Ryan </a:t>
            </a:r>
            <a:r>
              <a:rPr lang="en-US" sz="2800">
                <a:cs typeface="Calibri Light"/>
              </a:rPr>
              <a:t>Thomas</a:t>
            </a:r>
            <a:endParaRPr lang="en-US" sz="2800" dirty="0">
              <a:cs typeface="Calibri Light"/>
            </a:endParaRPr>
          </a:p>
          <a:p>
            <a:r>
              <a:rPr lang="en-US" sz="2800" dirty="0">
                <a:cs typeface="Calibri Light"/>
              </a:rPr>
              <a:t>(morgan Jones &amp; Ryan </a:t>
            </a:r>
            <a:r>
              <a:rPr lang="en-US" sz="2800">
                <a:cs typeface="Calibri Light"/>
              </a:rPr>
              <a:t>Thomas</a:t>
            </a:r>
            <a:r>
              <a:rPr lang="en-US" sz="2800" dirty="0">
                <a:cs typeface="Calibri Ligh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63DD-3A52-FE74-4037-854AA68BE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09452"/>
            <a:ext cx="10058400" cy="1105701"/>
          </a:xfrm>
        </p:spPr>
        <p:txBody>
          <a:bodyPr/>
          <a:lstStyle/>
          <a:p>
            <a:pPr algn="ctr"/>
            <a:r>
              <a:rPr lang="en-US" dirty="0">
                <a:cs typeface="Calibri Light"/>
              </a:rPr>
              <a:t>Contents Page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3D0A1-BF5A-CCE9-F586-DD035CC38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904" y="1716338"/>
            <a:ext cx="10784455" cy="4512189"/>
          </a:xfrm>
        </p:spPr>
        <p:txBody>
          <a:bodyPr vert="horz" lIns="0" tIns="45720" rIns="0" bIns="45720" rtlCol="0" anchor="t">
            <a:noAutofit/>
          </a:bodyPr>
          <a:lstStyle/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Title Page</a:t>
            </a:r>
            <a:endParaRPr lang="en-GB" dirty="0">
              <a:cs typeface="Calibri"/>
            </a:endParaRP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Contents Page</a:t>
            </a: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Introduction</a:t>
            </a: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Government and Neighbourhood Policing</a:t>
            </a: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Influencing the Future</a:t>
            </a: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Multiple Deprivation and Policing</a:t>
            </a:r>
          </a:p>
          <a:p>
            <a:pPr marL="914400" indent="-457200">
              <a:spcBef>
                <a:spcPts val="30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Police Strategies</a:t>
            </a:r>
          </a:p>
          <a:p>
            <a:pPr marL="914400" indent="-45720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Reduction of ASB</a:t>
            </a:r>
            <a:endParaRPr lang="en-GB" dirty="0">
              <a:cs typeface="Calibri" panose="020F0502020204030204"/>
            </a:endParaRPr>
          </a:p>
          <a:p>
            <a:pPr marL="914400" indent="-45720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Community Policing and ASB</a:t>
            </a:r>
          </a:p>
          <a:p>
            <a:pPr marL="914400" indent="-45720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Conclusion</a:t>
            </a:r>
          </a:p>
          <a:p>
            <a:pPr marL="914400" indent="-45720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Reference list</a:t>
            </a:r>
          </a:p>
          <a:p>
            <a:pPr marL="914400" indent="-457200">
              <a:spcBef>
                <a:spcPts val="0"/>
              </a:spcBef>
              <a:spcAft>
                <a:spcPts val="0"/>
              </a:spcAft>
              <a:buAutoNum type="arabicPeriod"/>
            </a:pPr>
            <a:r>
              <a:rPr lang="en-GB" sz="2400" dirty="0">
                <a:cs typeface="Calibri"/>
              </a:rPr>
              <a:t>Reference list</a:t>
            </a:r>
          </a:p>
          <a:p>
            <a:pPr marL="0" indent="0">
              <a:spcBef>
                <a:spcPts val="300"/>
              </a:spcBef>
              <a:spcAft>
                <a:spcPts val="0"/>
              </a:spcAft>
              <a:buNone/>
            </a:pPr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2651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AB67A1-D545-8887-CACC-BEA4397A9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492" y="86482"/>
            <a:ext cx="10058400" cy="1450757"/>
          </a:xfrm>
        </p:spPr>
        <p:txBody>
          <a:bodyPr>
            <a:normAutofit/>
          </a:bodyPr>
          <a:lstStyle/>
          <a:p>
            <a:r>
              <a:rPr lang="en-US" sz="6000" dirty="0">
                <a:cs typeface="Calibri Light"/>
              </a:rPr>
              <a:t>Introduction 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B82B34-D348-298D-1C84-A53E0317F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4190" y="1968885"/>
            <a:ext cx="10058400" cy="3900209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GB" sz="3200">
                <a:cs typeface="Calibri"/>
              </a:rPr>
              <a:t>What is the aim of this presentation?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Establish police and government initiatives. </a:t>
            </a:r>
          </a:p>
          <a:p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What is anti-social behaviour? (Metropolitan Police, 2024), (Crime Rate, 2024).</a:t>
            </a:r>
          </a:p>
          <a:p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64245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olicewoman smiling in front of policecar">
            <a:extLst>
              <a:ext uri="{FF2B5EF4-FFF2-40B4-BE49-F238E27FC236}">
                <a16:creationId xmlns:a16="http://schemas.microsoft.com/office/drawing/2014/main" id="{665C9AC8-DA58-8748-C75B-F127AFBBC0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41" r="2513" b="-128"/>
          <a:stretch/>
        </p:blipFill>
        <p:spPr>
          <a:xfrm>
            <a:off x="6592804" y="169342"/>
            <a:ext cx="5411266" cy="60247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EE905B-F215-27B7-8E44-E9C23598BCCF}"/>
              </a:ext>
            </a:extLst>
          </p:cNvPr>
          <p:cNvSpPr txBox="1"/>
          <p:nvPr/>
        </p:nvSpPr>
        <p:spPr>
          <a:xfrm>
            <a:off x="490167" y="504674"/>
            <a:ext cx="511052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solidFill>
                  <a:schemeClr val="tx1">
                    <a:lumMod val="65000"/>
                    <a:lumOff val="35000"/>
                  </a:schemeClr>
                </a:solidFill>
                <a:cs typeface="Calibri"/>
              </a:rPr>
              <a:t>Government and Neighbourhood Policing</a:t>
            </a:r>
            <a:endParaRPr lang="en-GB" sz="3600">
              <a:solidFill>
                <a:schemeClr val="tx1">
                  <a:lumMod val="65000"/>
                  <a:lumOff val="35000"/>
                </a:schemeClr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5F00D6-F5B2-B430-1DD2-4C09880BEED3}"/>
              </a:ext>
            </a:extLst>
          </p:cNvPr>
          <p:cNvSpPr txBox="1"/>
          <p:nvPr/>
        </p:nvSpPr>
        <p:spPr>
          <a:xfrm>
            <a:off x="248935" y="2261384"/>
            <a:ext cx="6032629" cy="33598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7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What is community and neighbourhood policing? </a:t>
            </a:r>
            <a:endParaRPr lang="en-US" sz="270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  <a:p>
            <a:pPr>
              <a:spcAft>
                <a:spcPts val="3200"/>
              </a:spcAft>
            </a:pPr>
            <a:r>
              <a:rPr lang="en-GB" sz="25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(College of Policing, 2024)</a:t>
            </a:r>
            <a:endParaRPr lang="en-US" sz="2500" dirty="0">
              <a:solidFill>
                <a:schemeClr val="tx1">
                  <a:lumMod val="85000"/>
                  <a:lumOff val="15000"/>
                </a:schemeClr>
              </a:solidFill>
              <a:cs typeface="Calibri" panose="020F0502020204030204"/>
            </a:endParaRPr>
          </a:p>
          <a:p>
            <a:pPr>
              <a:spcAft>
                <a:spcPts val="3200"/>
              </a:spcAft>
            </a:pPr>
            <a:r>
              <a:rPr lang="en-GB" sz="27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Why does the new government prioritise it?</a:t>
            </a:r>
            <a:r>
              <a:rPr lang="en-GB" sz="25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 (Labour, 2024)</a:t>
            </a:r>
          </a:p>
          <a:p>
            <a:pPr marL="342900" indent="-342900">
              <a:spcAft>
                <a:spcPts val="3200"/>
              </a:spcAft>
              <a:buFont typeface="Calibri"/>
              <a:buChar char="-"/>
            </a:pPr>
            <a:r>
              <a:rPr lang="en-US" sz="27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Kieran Quinlan</a:t>
            </a:r>
            <a:r>
              <a:rPr lang="en-US" sz="2500" dirty="0">
                <a:solidFill>
                  <a:schemeClr val="tx1">
                    <a:lumMod val="85000"/>
                    <a:lumOff val="15000"/>
                  </a:schemeClr>
                </a:solidFill>
                <a:cs typeface="Calibri"/>
              </a:rPr>
              <a:t> (Daily Mail, 2015).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994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DE8AAB-70F9-6D13-D296-5C2E9A582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130" y="336923"/>
            <a:ext cx="4126364" cy="1378232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cs typeface="Calibri Light"/>
              </a:rPr>
              <a:t>Influencing the Future</a:t>
            </a:r>
            <a:endParaRPr lang="en-US" sz="4000"/>
          </a:p>
        </p:txBody>
      </p:sp>
      <p:pic>
        <p:nvPicPr>
          <p:cNvPr id="5" name="Picture 4" descr="Sliced cheesecake and cups of coffee">
            <a:extLst>
              <a:ext uri="{FF2B5EF4-FFF2-40B4-BE49-F238E27FC236}">
                <a16:creationId xmlns:a16="http://schemas.microsoft.com/office/drawing/2014/main" id="{42B5A597-548A-17C4-4DDB-EC2F05C494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312" t="15883" r="43723" b="60616"/>
          <a:stretch/>
        </p:blipFill>
        <p:spPr>
          <a:xfrm>
            <a:off x="5216018" y="643467"/>
            <a:ext cx="5780367" cy="5047382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77C34054-98F8-4229-885E-04C525969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rgbClr val="CB99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2AAB964-B835-4B93-A1F3-4A30D1F3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5770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AF2D562-E338-09FA-5913-702436CFF1AE}"/>
              </a:ext>
            </a:extLst>
          </p:cNvPr>
          <p:cNvSpPr txBox="1"/>
          <p:nvPr/>
        </p:nvSpPr>
        <p:spPr>
          <a:xfrm>
            <a:off x="352361" y="2091513"/>
            <a:ext cx="4504424" cy="36394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2500"/>
              </a:spcAft>
            </a:pPr>
            <a:r>
              <a:rPr lang="en-GB" sz="2800" dirty="0">
                <a:solidFill>
                  <a:srgbClr val="404040"/>
                </a:solidFill>
                <a:cs typeface="Calibri"/>
              </a:rPr>
              <a:t>Labour Government's strategies for neighbourhood policing (Labour, 2024).</a:t>
            </a:r>
            <a:endParaRPr lang="en-US" dirty="0">
              <a:cs typeface="Calibri"/>
            </a:endParaRPr>
          </a:p>
          <a:p>
            <a:pPr marL="457200" indent="-457200">
              <a:spcAft>
                <a:spcPts val="2500"/>
              </a:spcAft>
              <a:buFont typeface="Calibri"/>
              <a:buChar char="-"/>
            </a:pPr>
            <a:r>
              <a:rPr lang="en-GB" sz="2800" dirty="0">
                <a:solidFill>
                  <a:srgbClr val="404040"/>
                </a:solidFill>
                <a:cs typeface="Calibri"/>
              </a:rPr>
              <a:t>Shoplifting</a:t>
            </a:r>
          </a:p>
          <a:p>
            <a:pPr marL="457200" indent="-457200">
              <a:spcAft>
                <a:spcPts val="2500"/>
              </a:spcAft>
              <a:buFont typeface="Calibri"/>
              <a:buChar char="-"/>
            </a:pPr>
            <a:r>
              <a:rPr lang="en-GB" sz="2800">
                <a:solidFill>
                  <a:srgbClr val="404040"/>
                </a:solidFill>
                <a:cs typeface="Calibri"/>
              </a:rPr>
              <a:t>ASB Respect orders</a:t>
            </a:r>
          </a:p>
          <a:p>
            <a:pPr marL="457200" indent="-457200">
              <a:spcAft>
                <a:spcPts val="2500"/>
              </a:spcAft>
              <a:buFont typeface="Calibri"/>
              <a:buChar char="-"/>
            </a:pPr>
            <a:r>
              <a:rPr lang="en-GB" sz="2800" dirty="0">
                <a:solidFill>
                  <a:srgbClr val="404040"/>
                </a:solidFill>
                <a:cs typeface="Calibri"/>
              </a:rPr>
              <a:t>Youth with knives.</a:t>
            </a:r>
          </a:p>
        </p:txBody>
      </p:sp>
    </p:spTree>
    <p:extLst>
      <p:ext uri="{BB962C8B-B14F-4D97-AF65-F5344CB8AC3E}">
        <p14:creationId xmlns:p14="http://schemas.microsoft.com/office/powerpoint/2010/main" val="995426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AA8445-ADC2-F7D8-B441-A17D33B47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657" y="634946"/>
            <a:ext cx="6023086" cy="1450757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5000" dirty="0">
                <a:latin typeface="Calibri Light"/>
                <a:cs typeface="Calibri Light"/>
              </a:rPr>
              <a:t>Multiple deprivation and Policing</a:t>
            </a:r>
            <a:endParaRPr lang="en-US" sz="5000" dirty="0">
              <a:cs typeface="Calibri Light"/>
            </a:endParaRPr>
          </a:p>
        </p:txBody>
      </p:sp>
      <p:pic>
        <p:nvPicPr>
          <p:cNvPr id="7" name="Content Placeholder 6" descr="Close-up of broken glass">
            <a:extLst>
              <a:ext uri="{FF2B5EF4-FFF2-40B4-BE49-F238E27FC236}">
                <a16:creationId xmlns:a16="http://schemas.microsoft.com/office/drawing/2014/main" id="{D06E7DA1-798D-41D6-1A31-B35AD743CC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86" r="36193" b="1"/>
          <a:stretch/>
        </p:blipFill>
        <p:spPr>
          <a:xfrm>
            <a:off x="20" y="-4940"/>
            <a:ext cx="5035276" cy="686293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Content Placeholder 10">
            <a:extLst>
              <a:ext uri="{FF2B5EF4-FFF2-40B4-BE49-F238E27FC236}">
                <a16:creationId xmlns:a16="http://schemas.microsoft.com/office/drawing/2014/main" id="{FF8E08FF-3B4A-209B-E985-88483B523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0072" y="2162971"/>
            <a:ext cx="6519105" cy="4331538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2000"/>
              </a:spcBef>
              <a:buNone/>
            </a:pPr>
            <a:r>
              <a:rPr lang="en-US" sz="3200" dirty="0">
                <a:cs typeface="Calibri"/>
              </a:rPr>
              <a:t>What is</a:t>
            </a:r>
            <a:r>
              <a:rPr lang="en-GB" sz="3200" dirty="0">
                <a:cs typeface="Calibri"/>
              </a:rPr>
              <a:t> multiple deprivation? (CDRC, 2024).</a:t>
            </a:r>
            <a:endParaRPr lang="en-US">
              <a:cs typeface="Calibri" panose="020F0502020204030204"/>
            </a:endParaRPr>
          </a:p>
          <a:p>
            <a:pPr marL="0" indent="0">
              <a:lnSpc>
                <a:spcPct val="100000"/>
              </a:lnSpc>
              <a:spcBef>
                <a:spcPts val="2000"/>
              </a:spcBef>
              <a:buNone/>
            </a:pPr>
            <a:r>
              <a:rPr lang="en-GB" sz="3200" dirty="0">
                <a:cs typeface="Calibri"/>
              </a:rPr>
              <a:t>How is it recorded? (CDRC, 2024)</a:t>
            </a:r>
          </a:p>
          <a:p>
            <a:pPr marL="0" indent="0">
              <a:lnSpc>
                <a:spcPct val="100000"/>
              </a:lnSpc>
              <a:spcBef>
                <a:spcPts val="2000"/>
              </a:spcBef>
              <a:buNone/>
            </a:pPr>
            <a:r>
              <a:rPr lang="en-GB" sz="3200">
                <a:cs typeface="Calibri"/>
              </a:rPr>
              <a:t>How does deprivation cause Crime? </a:t>
            </a:r>
            <a:r>
              <a:rPr lang="en-GB" sz="3200" dirty="0">
                <a:cs typeface="Calibri"/>
              </a:rPr>
              <a:t>-</a:t>
            </a:r>
          </a:p>
          <a:p>
            <a:pPr marL="0" indent="0">
              <a:lnSpc>
                <a:spcPct val="100000"/>
              </a:lnSpc>
              <a:spcBef>
                <a:spcPts val="2000"/>
              </a:spcBef>
              <a:buNone/>
            </a:pPr>
            <a:r>
              <a:rPr lang="en-GB" sz="3200">
                <a:cs typeface="Calibri"/>
              </a:rPr>
              <a:t>(Rowe et al, 2022) (Vaswani, 2018).</a:t>
            </a: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79792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829E218-74FB-4455-98BE-F2C5BA897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E8D75FD-D4F9-4D11-B70D-82EFCB4CF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 descr="Children in class">
            <a:extLst>
              <a:ext uri="{FF2B5EF4-FFF2-40B4-BE49-F238E27FC236}">
                <a16:creationId xmlns:a16="http://schemas.microsoft.com/office/drawing/2014/main" id="{2A9BC483-EBC8-832B-CAA2-1F18A25679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4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2FFF79-C3C9-E8FB-7A0E-24FE6816E8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864" y="630303"/>
            <a:ext cx="10018816" cy="109213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Police Strategies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832A4F0-B852-42E9-91B8-58EB9F47C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7D6777B-91DD-4D12-85FD-85A88ECC5A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rgbClr val="6ECD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0988C9B-C9E0-4CBD-A3E8-D4F59982E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64413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9C6404F-21E8-2C72-A018-E94BAEC0F0E1}"/>
              </a:ext>
            </a:extLst>
          </p:cNvPr>
          <p:cNvSpPr/>
          <p:nvPr/>
        </p:nvSpPr>
        <p:spPr>
          <a:xfrm>
            <a:off x="0" y="6393101"/>
            <a:ext cx="12187381" cy="47259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8F8725-F92B-0746-A23F-D0C0E30B94C3}"/>
              </a:ext>
            </a:extLst>
          </p:cNvPr>
          <p:cNvSpPr txBox="1"/>
          <p:nvPr/>
        </p:nvSpPr>
        <p:spPr>
          <a:xfrm>
            <a:off x="1165292" y="1928861"/>
            <a:ext cx="9990185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Bef>
                <a:spcPts val="3600"/>
              </a:spcBef>
            </a:pPr>
            <a:r>
              <a:rPr lang="en-GB" sz="3200" dirty="0">
                <a:cs typeface="Calibri"/>
              </a:rPr>
              <a:t>Reducing ABH in children in poverty-stricken areas</a:t>
            </a:r>
            <a:endParaRPr lang="en-GB" sz="2000" dirty="0">
              <a:cs typeface="Calibri"/>
            </a:endParaRPr>
          </a:p>
          <a:p>
            <a:pPr marL="457200" indent="-457200">
              <a:spcBef>
                <a:spcPts val="3600"/>
              </a:spcBef>
              <a:buFont typeface="Calibri"/>
              <a:buChar char="-"/>
            </a:pPr>
            <a:r>
              <a:rPr lang="en-GB" sz="3200" dirty="0">
                <a:cs typeface="Calibri"/>
              </a:rPr>
              <a:t>Social skills training for children (College of Policing, 2024).</a:t>
            </a:r>
          </a:p>
          <a:p>
            <a:pPr marL="457200" indent="-457200">
              <a:spcBef>
                <a:spcPts val="3600"/>
              </a:spcBef>
              <a:buFont typeface="Calibri"/>
              <a:buChar char="-"/>
            </a:pPr>
            <a:r>
              <a:rPr lang="en-GB" sz="3200" dirty="0">
                <a:cs typeface="Calibri"/>
              </a:rPr>
              <a:t>Wilderness challenge Programmes (College of Policing 2015). </a:t>
            </a:r>
          </a:p>
        </p:txBody>
      </p:sp>
    </p:spTree>
    <p:extLst>
      <p:ext uri="{BB962C8B-B14F-4D97-AF65-F5344CB8AC3E}">
        <p14:creationId xmlns:p14="http://schemas.microsoft.com/office/powerpoint/2010/main" val="463351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63328-D1D8-78BE-AD71-66A3B2E50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7200" dirty="0">
                <a:cs typeface="Calibri Light"/>
              </a:rPr>
              <a:t>Reduction of ASB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CD84DAC-588E-7B0F-F854-5A4237DD8AB7}"/>
              </a:ext>
            </a:extLst>
          </p:cNvPr>
          <p:cNvSpPr/>
          <p:nvPr/>
        </p:nvSpPr>
        <p:spPr>
          <a:xfrm>
            <a:off x="4314921" y="2567710"/>
            <a:ext cx="3522133" cy="1770306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186D9C-A0F3-179B-2D71-D6C76A1B116F}"/>
              </a:ext>
            </a:extLst>
          </p:cNvPr>
          <p:cNvSpPr txBox="1"/>
          <p:nvPr/>
        </p:nvSpPr>
        <p:spPr>
          <a:xfrm>
            <a:off x="4579697" y="2620050"/>
            <a:ext cx="299719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600" dirty="0">
                <a:cs typeface="Calibri"/>
              </a:rPr>
              <a:t>Community Policing and ASB</a:t>
            </a:r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59EB8E99-9872-D00A-D8B0-D1E445162493}"/>
              </a:ext>
            </a:extLst>
          </p:cNvPr>
          <p:cNvSpPr/>
          <p:nvPr/>
        </p:nvSpPr>
        <p:spPr>
          <a:xfrm rot="17880000">
            <a:off x="8148563" y="1881923"/>
            <a:ext cx="1345429" cy="2707792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73DBCE42-DB27-D9F7-BC26-2A40856EC67D}"/>
              </a:ext>
            </a:extLst>
          </p:cNvPr>
          <p:cNvSpPr/>
          <p:nvPr/>
        </p:nvSpPr>
        <p:spPr>
          <a:xfrm>
            <a:off x="8797635" y="2316787"/>
            <a:ext cx="3123429" cy="1798011"/>
          </a:xfrm>
          <a:prstGeom prst="ellipse">
            <a:avLst/>
          </a:prstGeom>
          <a:solidFill>
            <a:srgbClr val="009CEB">
              <a:alpha val="36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632F110-D88F-8159-028D-0906B797EE1E}"/>
              </a:ext>
            </a:extLst>
          </p:cNvPr>
          <p:cNvSpPr txBox="1"/>
          <p:nvPr/>
        </p:nvSpPr>
        <p:spPr>
          <a:xfrm>
            <a:off x="8799178" y="2615427"/>
            <a:ext cx="310495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Community Engagement</a:t>
            </a:r>
          </a:p>
          <a:p>
            <a:pPr algn="ctr"/>
            <a:r>
              <a:rPr lang="en-US" sz="2400">
                <a:cs typeface="Calibri"/>
              </a:rPr>
              <a:t>(IOPC, 2024)</a:t>
            </a:r>
            <a:endParaRPr lang="en-US" sz="2400" dirty="0">
              <a:cs typeface="Calibri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FEA32AA-FEDE-F8B8-AB65-0510AB6B1BC7}"/>
              </a:ext>
            </a:extLst>
          </p:cNvPr>
          <p:cNvSpPr/>
          <p:nvPr/>
        </p:nvSpPr>
        <p:spPr>
          <a:xfrm rot="19980000">
            <a:off x="936934" y="2650067"/>
            <a:ext cx="3807177" cy="1697513"/>
          </a:xfrm>
          <a:prstGeom prst="arc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04DDAF2A-6902-5720-2FE6-5D39A24F5F60}"/>
              </a:ext>
            </a:extLst>
          </p:cNvPr>
          <p:cNvSpPr/>
          <p:nvPr/>
        </p:nvSpPr>
        <p:spPr>
          <a:xfrm>
            <a:off x="167794" y="2647757"/>
            <a:ext cx="3108036" cy="1762604"/>
          </a:xfrm>
          <a:prstGeom prst="ellipse">
            <a:avLst/>
          </a:prstGeom>
          <a:solidFill>
            <a:srgbClr val="FF2F00">
              <a:alpha val="45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14F932E-160E-062A-065E-C0F239AF12DB}"/>
              </a:ext>
            </a:extLst>
          </p:cNvPr>
          <p:cNvCxnSpPr/>
          <p:nvPr/>
        </p:nvCxnSpPr>
        <p:spPr>
          <a:xfrm flipH="1">
            <a:off x="6099076" y="4349555"/>
            <a:ext cx="40024" cy="429492"/>
          </a:xfrm>
          <a:prstGeom prst="straightConnector1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>
            <a:extLst>
              <a:ext uri="{FF2B5EF4-FFF2-40B4-BE49-F238E27FC236}">
                <a16:creationId xmlns:a16="http://schemas.microsoft.com/office/drawing/2014/main" id="{CDA10162-1409-7505-63AD-83414E1D6E5D}"/>
              </a:ext>
            </a:extLst>
          </p:cNvPr>
          <p:cNvSpPr/>
          <p:nvPr/>
        </p:nvSpPr>
        <p:spPr>
          <a:xfrm>
            <a:off x="3936230" y="4792133"/>
            <a:ext cx="4267200" cy="1419320"/>
          </a:xfrm>
          <a:prstGeom prst="ellipse">
            <a:avLst/>
          </a:prstGeom>
          <a:solidFill>
            <a:srgbClr val="F2FF00">
              <a:alpha val="32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204697-58E3-75B0-906B-408DF2A7243A}"/>
              </a:ext>
            </a:extLst>
          </p:cNvPr>
          <p:cNvSpPr txBox="1"/>
          <p:nvPr/>
        </p:nvSpPr>
        <p:spPr>
          <a:xfrm>
            <a:off x="292486" y="2875980"/>
            <a:ext cx="285865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Operational Perception Survey (Bowen-Jones, 2024)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E0FBF3-4151-F634-CA82-91F472780163}"/>
              </a:ext>
            </a:extLst>
          </p:cNvPr>
          <p:cNvSpPr txBox="1"/>
          <p:nvPr/>
        </p:nvSpPr>
        <p:spPr>
          <a:xfrm>
            <a:off x="4518123" y="5085010"/>
            <a:ext cx="315883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cs typeface="Calibri"/>
              </a:rPr>
              <a:t>OSARA model (College of Policing, 2022)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34325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skipping rope">
            <a:extLst>
              <a:ext uri="{FF2B5EF4-FFF2-40B4-BE49-F238E27FC236}">
                <a16:creationId xmlns:a16="http://schemas.microsoft.com/office/drawing/2014/main" id="{9090DF96-744B-BE64-85EC-0FEDCA365EE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1238" b="14492"/>
          <a:stretch/>
        </p:blipFill>
        <p:spPr>
          <a:xfrm>
            <a:off x="1" y="10"/>
            <a:ext cx="12192000" cy="68579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1C4B95-1349-8A62-570F-0C72013CC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492" y="171149"/>
            <a:ext cx="10058400" cy="1543121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latin typeface="Calibri Light"/>
                <a:cs typeface="Calibri Light"/>
              </a:rPr>
              <a:t>Community Policing and ASB</a:t>
            </a:r>
            <a:endParaRPr lang="en-GB" sz="5400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51D0C-9E34-4ACD-83C5-A191D3C77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492" y="3192704"/>
            <a:ext cx="10058400" cy="1544937"/>
          </a:xfrm>
        </p:spPr>
        <p:txBody>
          <a:bodyPr vert="horz" lIns="0" tIns="45720" rIns="0" bIns="45720" rtlCol="0" anchor="t">
            <a:normAutofit/>
          </a:bodyPr>
          <a:lstStyle/>
          <a:p>
            <a:pPr marL="0" indent="0" algn="ctr">
              <a:spcAft>
                <a:spcPts val="600"/>
              </a:spcAft>
              <a:buNone/>
            </a:pPr>
            <a:r>
              <a:rPr lang="en-GB" sz="3600" dirty="0">
                <a:cs typeface="Calibri"/>
              </a:rPr>
              <a:t> Why is antisocial behaviour a priority for community policing? (Home Office, 2011)</a:t>
            </a:r>
            <a:endParaRPr lang="en-US" dirty="0">
              <a:cs typeface="Calibri"/>
            </a:endParaRPr>
          </a:p>
          <a:p>
            <a:pPr>
              <a:spcAft>
                <a:spcPts val="600"/>
              </a:spcAft>
            </a:pPr>
            <a:endParaRPr lang="en-GB" sz="3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36690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lose-up of white square speech bubble">
            <a:extLst>
              <a:ext uri="{FF2B5EF4-FFF2-40B4-BE49-F238E27FC236}">
                <a16:creationId xmlns:a16="http://schemas.microsoft.com/office/drawing/2014/main" id="{2A647F07-6B16-5F64-358D-C6D87D0E1B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9" y="-4837"/>
            <a:ext cx="12209558" cy="686354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5CC44A-958A-6421-0155-5D608AADC053}"/>
              </a:ext>
            </a:extLst>
          </p:cNvPr>
          <p:cNvSpPr txBox="1"/>
          <p:nvPr/>
        </p:nvSpPr>
        <p:spPr>
          <a:xfrm>
            <a:off x="4233553" y="2869870"/>
            <a:ext cx="4376056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6600" dirty="0">
                <a:cs typeface="Calibri"/>
              </a:rPr>
              <a:t>Conclusion</a:t>
            </a:r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362766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69C96-03EA-8CA0-9D30-0B17FC378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18B7D-C1A3-49E8-3296-9EF366CA1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499" y="1845734"/>
            <a:ext cx="11401518" cy="4447492"/>
          </a:xfr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indent="0">
              <a:spcAft>
                <a:spcPts val="0"/>
              </a:spcAft>
            </a:pPr>
            <a:r>
              <a:rPr lang="en-GB" dirty="0">
                <a:solidFill>
                  <a:srgbClr val="404040"/>
                </a:solidFill>
                <a:cs typeface="Calibri"/>
              </a:rPr>
              <a:t>Beak, K., Myhill, A. (2008) </a:t>
            </a:r>
            <a:r>
              <a:rPr lang="en-GB" i="1" dirty="0">
                <a:solidFill>
                  <a:srgbClr val="404040"/>
                </a:solidFill>
                <a:ea typeface="+mn-lt"/>
                <a:cs typeface="+mn-lt"/>
              </a:rPr>
              <a:t>Public Confidence in the Police</a:t>
            </a:r>
            <a:r>
              <a:rPr lang="en-GB" dirty="0">
                <a:solidFill>
                  <a:srgbClr val="404040"/>
                </a:solidFill>
                <a:ea typeface="+mn-lt"/>
                <a:cs typeface="+mn-lt"/>
              </a:rPr>
              <a:t>. Available at: </a:t>
            </a:r>
            <a:r>
              <a:rPr lang="en-GB" dirty="0">
                <a:solidFill>
                  <a:srgbClr val="404040"/>
                </a:solidFill>
                <a:ea typeface="+mn-lt"/>
                <a:cs typeface="+mn-lt"/>
                <a:hlinkClick r:id="rId2"/>
              </a:rPr>
              <a:t>https://library.college.police.uk/docs/npia/public-confidence-in-the-police.pdf</a:t>
            </a:r>
            <a:r>
              <a:rPr lang="en-GB" dirty="0">
                <a:solidFill>
                  <a:srgbClr val="404040"/>
                </a:solidFill>
                <a:ea typeface="+mn-lt"/>
                <a:cs typeface="+mn-lt"/>
              </a:rPr>
              <a:t> (Accessed: 30th October 2024)</a:t>
            </a:r>
            <a:endParaRPr lang="en-GB" dirty="0">
              <a:cs typeface="Calibri" panose="020F0502020204030204"/>
            </a:endParaRPr>
          </a:p>
          <a:p>
            <a:pPr indent="0">
              <a:spcAft>
                <a:spcPts val="0"/>
              </a:spcAft>
            </a:pPr>
            <a:r>
              <a:rPr lang="en-GB" dirty="0">
                <a:solidFill>
                  <a:srgbClr val="404040"/>
                </a:solidFill>
                <a:cs typeface="Calibri"/>
              </a:rPr>
              <a:t>Bowen-Jones, L. (2024) Personal Communication. Verbal Communication to University Lecture. 28th October.</a:t>
            </a:r>
          </a:p>
          <a:p>
            <a:pPr indent="0">
              <a:spcAft>
                <a:spcPts val="0"/>
              </a:spcAft>
            </a:pPr>
            <a:r>
              <a:rPr lang="en-GB" dirty="0">
                <a:solidFill>
                  <a:srgbClr val="404040"/>
                </a:solidFill>
                <a:cs typeface="Calibri"/>
              </a:rPr>
              <a:t>CDRC (2024) </a:t>
            </a:r>
            <a:r>
              <a:rPr lang="en-GB" i="1" dirty="0">
                <a:solidFill>
                  <a:srgbClr val="404040"/>
                </a:solidFill>
              </a:rPr>
              <a:t>Index of Multiple Deprivation (IMD)</a:t>
            </a:r>
            <a:r>
              <a:rPr lang="en-GB" dirty="0">
                <a:solidFill>
                  <a:srgbClr val="404040"/>
                </a:solidFill>
              </a:rPr>
              <a:t> [Dataset]. DOI:</a:t>
            </a:r>
            <a:r>
              <a:rPr lang="en-GB" dirty="0"/>
              <a:t>10.20390/enginddepriv2015 (Accessed: 30th October 2024)</a:t>
            </a:r>
            <a:endParaRPr lang="en-GB" sz="1200">
              <a:solidFill>
                <a:srgbClr val="3B3B3B"/>
              </a:solidFill>
              <a:cs typeface="Calibri"/>
            </a:endParaRPr>
          </a:p>
          <a:p>
            <a:pPr indent="0">
              <a:spcAft>
                <a:spcPts val="0"/>
              </a:spcAft>
            </a:pPr>
            <a:r>
              <a:rPr lang="en-GB" dirty="0">
                <a:cs typeface="Calibri"/>
              </a:rPr>
              <a:t>College of Policing (2024) </a:t>
            </a:r>
            <a:r>
              <a:rPr lang="en-GB" i="1" dirty="0"/>
              <a:t>Neighbourhood policing career pathway</a:t>
            </a:r>
            <a:r>
              <a:rPr lang="en-GB" dirty="0"/>
              <a:t>. Available at: </a:t>
            </a:r>
            <a:r>
              <a:rPr lang="en-GB" dirty="0">
                <a:ea typeface="+mn-lt"/>
                <a:cs typeface="+mn-lt"/>
                <a:hlinkClick r:id="rId3"/>
              </a:rPr>
              <a:t>https://www.college.police.uk/career-learning/career-development/career-pathways/neighbourhood-policing#:~:text=Neighbourhood%20policing%20is%20used%20to,policing%20within%20the%20local%20community</a:t>
            </a:r>
            <a:r>
              <a:rPr lang="en-GB" dirty="0">
                <a:ea typeface="+mn-lt"/>
                <a:cs typeface="+mn-lt"/>
              </a:rPr>
              <a:t>. (Accessed: 10th November 2024)</a:t>
            </a:r>
          </a:p>
          <a:p>
            <a:pPr indent="0">
              <a:spcAft>
                <a:spcPts val="0"/>
              </a:spcAft>
            </a:pPr>
            <a:r>
              <a:rPr lang="en-GB" dirty="0">
                <a:cs typeface="Calibri"/>
              </a:rPr>
              <a:t>College of Policing (2022) </a:t>
            </a:r>
            <a:r>
              <a:rPr lang="en-GB" i="1" dirty="0">
                <a:cs typeface="Calibri"/>
              </a:rPr>
              <a:t>Problem-solving policing</a:t>
            </a:r>
            <a:r>
              <a:rPr lang="en-GB" dirty="0">
                <a:cs typeface="Calibri"/>
              </a:rPr>
              <a:t>. Available at: </a:t>
            </a:r>
            <a:r>
              <a:rPr lang="en-GB" dirty="0">
                <a:cs typeface="Calibri"/>
                <a:hlinkClick r:id="rId4"/>
              </a:rPr>
              <a:t>https://www.college.police.uk/guidance/problem-solving-policing</a:t>
            </a:r>
            <a:r>
              <a:rPr lang="en-GB" dirty="0">
                <a:cs typeface="Calibri"/>
              </a:rPr>
              <a:t> (Accessed: 9th November 2024)</a:t>
            </a:r>
          </a:p>
          <a:p>
            <a:pPr indent="0">
              <a:spcAft>
                <a:spcPts val="0"/>
              </a:spcAft>
            </a:pPr>
            <a:r>
              <a:rPr lang="en-GB" dirty="0">
                <a:cs typeface="Calibri"/>
              </a:rPr>
              <a:t>College of Policing (2016) </a:t>
            </a:r>
            <a:r>
              <a:rPr lang="en-GB" i="1" dirty="0">
                <a:cs typeface="Calibri"/>
              </a:rPr>
              <a:t>Social skills training for children</a:t>
            </a:r>
            <a:r>
              <a:rPr lang="en-GB" dirty="0">
                <a:cs typeface="Calibri"/>
              </a:rPr>
              <a:t>. Available at: </a:t>
            </a:r>
            <a:r>
              <a:rPr lang="en-GB" dirty="0">
                <a:ea typeface="+mn-lt"/>
                <a:cs typeface="+mn-lt"/>
                <a:hlinkClick r:id="rId5"/>
              </a:rPr>
              <a:t>https://www.college.police.uk/research/crime-reduction-toolkit/social-skills-children</a:t>
            </a:r>
            <a:r>
              <a:rPr lang="en-GB" dirty="0">
                <a:ea typeface="+mn-lt"/>
                <a:cs typeface="+mn-lt"/>
              </a:rPr>
              <a:t> (Accessed: 9th November 2024)</a:t>
            </a:r>
            <a:endParaRPr lang="en-GB" dirty="0">
              <a:cs typeface="Calibri"/>
            </a:endParaRPr>
          </a:p>
          <a:p>
            <a:pPr indent="0">
              <a:spcAft>
                <a:spcPts val="0"/>
              </a:spcAft>
            </a:pPr>
            <a:endParaRPr lang="en-GB" dirty="0">
              <a:cs typeface="Calibri"/>
            </a:endParaRPr>
          </a:p>
          <a:p>
            <a:pPr indent="0">
              <a:spcAft>
                <a:spcPts val="0"/>
              </a:spcAft>
            </a:pPr>
            <a:endParaRPr lang="en-GB" dirty="0">
              <a:solidFill>
                <a:srgbClr val="404040"/>
              </a:solidFill>
              <a:ea typeface="+mn-lt"/>
              <a:cs typeface="+mn-lt"/>
            </a:endParaRPr>
          </a:p>
          <a:p>
            <a:pPr indent="0">
              <a:spcAft>
                <a:spcPts val="0"/>
              </a:spcAft>
            </a:pPr>
            <a:endParaRPr lang="en-US" dirty="0">
              <a:ea typeface="+mn-lt"/>
              <a:cs typeface="+mn-lt"/>
            </a:endParaRPr>
          </a:p>
          <a:p>
            <a:pPr indent="0">
              <a:spcAft>
                <a:spcPts val="0"/>
              </a:spcAft>
              <a:buNone/>
            </a:pP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03697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60DAE-EE42-8AFE-0F4C-F5F1EC6A8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289FA-CB41-7286-A484-5A56765B1F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781" y="1845734"/>
            <a:ext cx="11486839" cy="4499627"/>
          </a:xfrm>
        </p:spPr>
        <p:txBody>
          <a:bodyPr vert="horz" lIns="0" tIns="45720" rIns="0" bIns="45720" rtlCol="0" anchor="t">
            <a:normAutofit/>
          </a:bodyPr>
          <a:lstStyle/>
          <a:p>
            <a:pPr indent="0">
              <a:spcAft>
                <a:spcPts val="0"/>
              </a:spcAft>
            </a:pPr>
            <a:r>
              <a:rPr lang="en-US" dirty="0">
                <a:cs typeface="Calibri"/>
              </a:rPr>
              <a:t>College of Policing (2015) Wilderness Challenge </a:t>
            </a:r>
            <a:r>
              <a:rPr lang="en-US" dirty="0" err="1">
                <a:cs typeface="Calibri"/>
              </a:rPr>
              <a:t>programmes</a:t>
            </a:r>
            <a:r>
              <a:rPr lang="en-US" dirty="0">
                <a:cs typeface="Calibri"/>
              </a:rPr>
              <a:t>. Available at: </a:t>
            </a:r>
            <a:r>
              <a:rPr lang="en-US" dirty="0">
                <a:solidFill>
                  <a:srgbClr val="000000"/>
                </a:solidFill>
                <a:cs typeface="Calibri"/>
                <a:hlinkClick r:id="rId2"/>
              </a:rPr>
              <a:t>https://www.college.police.uk/research/crime-reduction-toolkit/wilderness-challenge-programmes</a:t>
            </a:r>
            <a:r>
              <a:rPr lang="en-US" dirty="0">
                <a:cs typeface="Calibri"/>
              </a:rPr>
              <a:t> (Accessed: 10th November 2024)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indent="0">
              <a:spcAft>
                <a:spcPts val="0"/>
              </a:spcAft>
            </a:pPr>
            <a:r>
              <a:rPr lang="en-US" dirty="0">
                <a:cs typeface="Calibri"/>
              </a:rPr>
              <a:t>Crime Rate (2024) </a:t>
            </a:r>
            <a:r>
              <a:rPr lang="en-US" i="1" dirty="0">
                <a:cs typeface="Calibri"/>
              </a:rPr>
              <a:t>Anti-Social </a:t>
            </a:r>
            <a:r>
              <a:rPr lang="en-US" i="1" dirty="0" err="1">
                <a:cs typeface="Calibri"/>
              </a:rPr>
              <a:t>Behaviour</a:t>
            </a:r>
            <a:r>
              <a:rPr lang="en-US" i="1" dirty="0">
                <a:cs typeface="Calibri"/>
              </a:rPr>
              <a:t> Stats and Figures</a:t>
            </a:r>
            <a:r>
              <a:rPr lang="en-US" dirty="0">
                <a:cs typeface="Calibri"/>
              </a:rPr>
              <a:t>. Available at: </a:t>
            </a:r>
            <a:r>
              <a:rPr lang="en-US" dirty="0">
                <a:ea typeface="+mn-lt"/>
                <a:cs typeface="+mn-lt"/>
                <a:hlinkClick r:id="rId3"/>
              </a:rPr>
              <a:t>https://crimerate.co.uk/anti-social-behaviour</a:t>
            </a:r>
            <a:r>
              <a:rPr lang="en-US" dirty="0">
                <a:ea typeface="+mn-lt"/>
                <a:cs typeface="+mn-lt"/>
              </a:rPr>
              <a:t> (Accessed: 10th November 2024)</a:t>
            </a:r>
            <a:endParaRPr lang="en-US" dirty="0">
              <a:solidFill>
                <a:srgbClr val="000000"/>
              </a:solidFill>
              <a:cs typeface="Calibri"/>
            </a:endParaRPr>
          </a:p>
          <a:p>
            <a:pPr indent="0">
              <a:spcAft>
                <a:spcPts val="0"/>
              </a:spcAft>
            </a:pPr>
            <a:r>
              <a:rPr lang="en-US" dirty="0">
                <a:cs typeface="Calibri"/>
              </a:rPr>
              <a:t>Daily Mail (2015) </a:t>
            </a:r>
            <a:r>
              <a:rPr lang="en-US" i="1" dirty="0">
                <a:cs typeface="Calibri"/>
              </a:rPr>
              <a:t>Man left with 10-inch scar after being stabbed in the heart by mobile phone thief overcomes the odds to become top bodybuilder</a:t>
            </a:r>
            <a:r>
              <a:rPr lang="en-US" dirty="0">
                <a:cs typeface="Calibri"/>
              </a:rPr>
              <a:t>. Available at: </a:t>
            </a:r>
            <a:r>
              <a:rPr lang="en-US" dirty="0">
                <a:solidFill>
                  <a:srgbClr val="000000"/>
                </a:solidFill>
                <a:cs typeface="Calibri"/>
                <a:hlinkClick r:id="rId4"/>
              </a:rPr>
              <a:t>https://www.dailymail.co.uk/femail/article-3159157/Man-left-10-inch-scar-stabbed-heart-mobile-phone-thief-overcomes-odds-bodybuilder.html</a:t>
            </a:r>
            <a:r>
              <a:rPr lang="en-US" dirty="0">
                <a:cs typeface="Calibri"/>
              </a:rPr>
              <a:t> (Accessed: 10th November 2024)</a:t>
            </a:r>
          </a:p>
          <a:p>
            <a:pPr indent="0">
              <a:spcAft>
                <a:spcPts val="0"/>
              </a:spcAft>
            </a:pPr>
            <a:r>
              <a:rPr lang="en-US" dirty="0">
                <a:cs typeface="Calibri"/>
              </a:rPr>
              <a:t>Home Office (2011) </a:t>
            </a:r>
            <a:r>
              <a:rPr lang="en-US" i="1" dirty="0">
                <a:ea typeface="+mn-lt"/>
                <a:cs typeface="+mn-lt"/>
              </a:rPr>
              <a:t>MORE EFFECTIVE RESPONSES TO ANTI-SOCIAL BEHAVIOUR</a:t>
            </a:r>
            <a:r>
              <a:rPr lang="en-US" dirty="0">
                <a:ea typeface="+mn-lt"/>
                <a:cs typeface="+mn-lt"/>
              </a:rPr>
              <a:t>. Available at: </a:t>
            </a:r>
            <a:r>
              <a:rPr lang="en-US" dirty="0">
                <a:ea typeface="+mn-lt"/>
                <a:cs typeface="+mn-lt"/>
                <a:hlinkClick r:id="rId5"/>
              </a:rPr>
              <a:t>https://assets.publishing.service.gov.uk/media/5a7c76e940f0b62aff6c1da4/asb-consultation-document.pdf</a:t>
            </a:r>
            <a:r>
              <a:rPr lang="en-US" dirty="0">
                <a:ea typeface="+mn-lt"/>
                <a:cs typeface="+mn-lt"/>
              </a:rPr>
              <a:t> (Accessed: 10th November 2024)</a:t>
            </a:r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33834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D2FB7-D50C-47EC-D473-38C3D74DF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23E80-3CC7-A8BF-0EB2-DD6F5C2E8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94" y="1845734"/>
            <a:ext cx="11668664" cy="4354329"/>
          </a:xfrm>
        </p:spPr>
        <p:txBody>
          <a:bodyPr vert="horz" lIns="0" tIns="45720" rIns="0" bIns="45720" rtlCol="0" anchor="t">
            <a:normAutofit lnSpcReduction="10000"/>
          </a:bodyPr>
          <a:lstStyle/>
          <a:p>
            <a:pPr>
              <a:spcAft>
                <a:spcPts val="0"/>
              </a:spcAft>
            </a:pPr>
            <a:r>
              <a:rPr lang="en-US" dirty="0">
                <a:cs typeface="Calibri"/>
              </a:rPr>
              <a:t>IOPC (2024) </a:t>
            </a:r>
            <a:r>
              <a:rPr lang="en-US" i="1" dirty="0">
                <a:cs typeface="Calibri"/>
              </a:rPr>
              <a:t>Communications and engagement strategy</a:t>
            </a:r>
            <a:r>
              <a:rPr lang="en-US" dirty="0">
                <a:cs typeface="Calibri"/>
              </a:rPr>
              <a:t> 2023 – 2027. Available at: </a:t>
            </a:r>
            <a:r>
              <a:rPr lang="en-US" dirty="0">
                <a:solidFill>
                  <a:srgbClr val="000000"/>
                </a:solidFill>
                <a:cs typeface="Calibri"/>
                <a:hlinkClick r:id="rId2"/>
              </a:rPr>
              <a:t>https://www.policeconduct.gov.uk/sites/default/files/documents/Communications-engagement-strategy-2023-2027.pdf</a:t>
            </a:r>
            <a:r>
              <a:rPr lang="en-US" dirty="0">
                <a:cs typeface="Calibri"/>
              </a:rPr>
              <a:t> (Accessed: 30th October 2024)</a:t>
            </a:r>
            <a:endParaRPr lang="en-GB" dirty="0">
              <a:solidFill>
                <a:srgbClr val="000000"/>
              </a:solidFill>
              <a:cs typeface="Calibri"/>
            </a:endParaRPr>
          </a:p>
          <a:p>
            <a:pPr>
              <a:spcAft>
                <a:spcPts val="0"/>
              </a:spcAft>
            </a:pPr>
            <a:r>
              <a:rPr lang="en-GB" dirty="0">
                <a:cs typeface="Calibri"/>
              </a:rPr>
              <a:t>Labour (2024) </a:t>
            </a:r>
            <a:r>
              <a:rPr lang="en-GB" i="1" dirty="0">
                <a:cs typeface="Calibri"/>
              </a:rPr>
              <a:t>Take back our streets</a:t>
            </a:r>
            <a:r>
              <a:rPr lang="en-GB" dirty="0">
                <a:cs typeface="Calibri"/>
              </a:rPr>
              <a:t>. Available at: </a:t>
            </a:r>
            <a:r>
              <a:rPr lang="en-GB" dirty="0">
                <a:solidFill>
                  <a:srgbClr val="000000"/>
                </a:solidFill>
                <a:cs typeface="Calibri"/>
                <a:hlinkClick r:id="rId3"/>
              </a:rPr>
              <a:t>https://labour.org.uk/change/take-back-our-streets/</a:t>
            </a:r>
            <a:r>
              <a:rPr lang="en-GB" dirty="0">
                <a:cs typeface="Calibri"/>
              </a:rPr>
              <a:t> (Accessed: 10th November 2024)</a:t>
            </a:r>
            <a:endParaRPr lang="en-GB" dirty="0">
              <a:solidFill>
                <a:srgbClr val="000000"/>
              </a:solidFill>
              <a:cs typeface="Calibri"/>
            </a:endParaRPr>
          </a:p>
          <a:p>
            <a:pPr>
              <a:spcAft>
                <a:spcPts val="0"/>
              </a:spcAft>
            </a:pPr>
            <a:r>
              <a:rPr lang="en-GB" dirty="0">
                <a:cs typeface="Calibri"/>
              </a:rPr>
              <a:t>Metropolitan Police (2024) </a:t>
            </a:r>
            <a:r>
              <a:rPr lang="en-GB" i="1" dirty="0">
                <a:cs typeface="Calibri"/>
              </a:rPr>
              <a:t>What is antisocial behaviour</a:t>
            </a:r>
            <a:r>
              <a:rPr lang="en-GB" dirty="0">
                <a:cs typeface="Calibri"/>
              </a:rPr>
              <a:t>? Available at: </a:t>
            </a:r>
            <a:r>
              <a:rPr lang="en-GB" dirty="0">
                <a:solidFill>
                  <a:srgbClr val="000000"/>
                </a:solidFill>
                <a:cs typeface="Calibri"/>
                <a:hlinkClick r:id="rId4"/>
              </a:rPr>
              <a:t>https://www.met.police.uk/advice/advice-and-information/asb/asb/antisocial-behaviour/what-is-antisocial-behaviour/#:~:text=Antisocial%20behaviour%20is%20defined%20as,and%20Social%20Responsibility%20Act%202011%20</a:t>
            </a:r>
            <a:r>
              <a:rPr lang="en-GB" dirty="0">
                <a:cs typeface="Calibri"/>
              </a:rPr>
              <a:t>. (Accessed: 9th November 2024)</a:t>
            </a:r>
            <a:endParaRPr lang="en-GB" dirty="0">
              <a:solidFill>
                <a:srgbClr val="000000"/>
              </a:solidFill>
              <a:cs typeface="Calibri"/>
            </a:endParaRPr>
          </a:p>
          <a:p>
            <a:pPr>
              <a:spcAft>
                <a:spcPts val="0"/>
              </a:spcAft>
            </a:pPr>
            <a:r>
              <a:rPr lang="en-GB" sz="1900" dirty="0">
                <a:cs typeface="Calibri"/>
              </a:rPr>
              <a:t>Rowe, R., McIntyre, N., Stride, C., Maughan, B., Piotrowska, P. (2022) </a:t>
            </a:r>
            <a:r>
              <a:rPr lang="en-GB" sz="1900" i="1" dirty="0">
                <a:cs typeface="Calibri"/>
              </a:rPr>
              <a:t>Social inequalities in young people’s conduct problems: informing intervention development</a:t>
            </a:r>
            <a:r>
              <a:rPr lang="en-GB" sz="1900" dirty="0">
                <a:cs typeface="Calibri"/>
              </a:rPr>
              <a:t>. Available at: </a:t>
            </a:r>
            <a:r>
              <a:rPr lang="en-GB" sz="1900" dirty="0">
                <a:solidFill>
                  <a:srgbClr val="000000"/>
                </a:solidFill>
                <a:cs typeface="Calibri"/>
                <a:hlinkClick r:id="rId5"/>
              </a:rPr>
              <a:t>https://www.nuffieldfoundation.org/wp-content/uploads/2019/11/Social-inequalities-in-young-peoples-conduct-problems.pdf</a:t>
            </a:r>
            <a:r>
              <a:rPr lang="en-GB" sz="1900" dirty="0">
                <a:cs typeface="Calibri"/>
              </a:rPr>
              <a:t> (Accessed 9th November 2024)</a:t>
            </a:r>
          </a:p>
          <a:p>
            <a:pPr>
              <a:spcAft>
                <a:spcPts val="0"/>
              </a:spcAft>
            </a:pPr>
            <a:r>
              <a:rPr lang="en-GB" sz="1900" dirty="0">
                <a:cs typeface="Calibri"/>
              </a:rPr>
              <a:t>Vaswani, N (2018) </a:t>
            </a:r>
            <a:r>
              <a:rPr lang="en-GB" sz="1900" i="1" dirty="0">
                <a:ea typeface="+mn-lt"/>
                <a:cs typeface="+mn-lt"/>
              </a:rPr>
              <a:t>Adverse Childhood Experiences in children at high risk of harm to others. A gendered perspective</a:t>
            </a:r>
            <a:r>
              <a:rPr lang="en-GB" sz="1900" dirty="0">
                <a:ea typeface="+mn-lt"/>
                <a:cs typeface="+mn-lt"/>
              </a:rPr>
              <a:t>. Available at: </a:t>
            </a:r>
            <a:r>
              <a:rPr lang="en-GB" sz="1900" dirty="0">
                <a:ea typeface="+mn-lt"/>
                <a:cs typeface="+mn-lt"/>
                <a:hlinkClick r:id="rId6"/>
              </a:rPr>
              <a:t>https://cycj.org.uk/wp-content/uploads/2018/08/Adverse-Childhood-Experiences-in-high-risk_CYCJ-_Final-Version-proofed.pdf</a:t>
            </a:r>
            <a:r>
              <a:rPr lang="en-GB" sz="1900" dirty="0">
                <a:ea typeface="+mn-lt"/>
                <a:cs typeface="+mn-lt"/>
              </a:rPr>
              <a:t> (Accessed: 10th November 2024)</a:t>
            </a:r>
          </a:p>
        </p:txBody>
      </p:sp>
    </p:spTree>
    <p:extLst>
      <p:ext uri="{BB962C8B-B14F-4D97-AF65-F5344CB8AC3E}">
        <p14:creationId xmlns:p14="http://schemas.microsoft.com/office/powerpoint/2010/main" val="3872479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Retrospect</vt:lpstr>
      <vt:lpstr>Anti-Social Behaviour and Crime: can history inform the future?</vt:lpstr>
      <vt:lpstr>Contents Page</vt:lpstr>
      <vt:lpstr>Introduction </vt:lpstr>
      <vt:lpstr>PowerPoint Presentation</vt:lpstr>
      <vt:lpstr>Influencing the Future</vt:lpstr>
      <vt:lpstr>Multiple deprivation and Policing</vt:lpstr>
      <vt:lpstr>Police Strategies</vt:lpstr>
      <vt:lpstr>Reduction of ASB</vt:lpstr>
      <vt:lpstr>Community Policing and ASB</vt:lpstr>
      <vt:lpstr>PowerPoint Presentation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1190</cp:revision>
  <dcterms:created xsi:type="dcterms:W3CDTF">2024-10-29T09:58:16Z</dcterms:created>
  <dcterms:modified xsi:type="dcterms:W3CDTF">2024-11-11T11:29:44Z</dcterms:modified>
</cp:coreProperties>
</file>