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9"/>
  </p:notesMasterIdLst>
  <p:sldIdLst>
    <p:sldId id="602" r:id="rId2"/>
    <p:sldId id="284" r:id="rId3"/>
    <p:sldId id="603" r:id="rId4"/>
    <p:sldId id="609" r:id="rId5"/>
    <p:sldId id="610" r:id="rId6"/>
    <p:sldId id="611" r:id="rId7"/>
    <p:sldId id="612" r:id="rId8"/>
    <p:sldId id="613" r:id="rId9"/>
    <p:sldId id="614" r:id="rId10"/>
    <p:sldId id="615" r:id="rId11"/>
    <p:sldId id="620" r:id="rId12"/>
    <p:sldId id="616" r:id="rId13"/>
    <p:sldId id="617" r:id="rId14"/>
    <p:sldId id="618" r:id="rId15"/>
    <p:sldId id="606" r:id="rId16"/>
    <p:sldId id="607" r:id="rId17"/>
    <p:sldId id="608" r:id="rId18"/>
    <p:sldId id="398" r:id="rId19"/>
    <p:sldId id="571" r:id="rId20"/>
    <p:sldId id="585" r:id="rId21"/>
    <p:sldId id="586" r:id="rId22"/>
    <p:sldId id="587" r:id="rId23"/>
    <p:sldId id="588" r:id="rId24"/>
    <p:sldId id="590" r:id="rId25"/>
    <p:sldId id="592" r:id="rId26"/>
    <p:sldId id="524" r:id="rId27"/>
    <p:sldId id="591" r:id="rId28"/>
    <p:sldId id="595" r:id="rId29"/>
    <p:sldId id="596" r:id="rId30"/>
    <p:sldId id="597" r:id="rId31"/>
    <p:sldId id="600" r:id="rId32"/>
    <p:sldId id="598" r:id="rId33"/>
    <p:sldId id="604" r:id="rId34"/>
    <p:sldId id="583" r:id="rId35"/>
    <p:sldId id="605" r:id="rId36"/>
    <p:sldId id="601" r:id="rId37"/>
    <p:sldId id="593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096315-DB40-4256-96EB-F8248F272D17}" v="847" dt="2024-01-16T15:17:42.2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180" autoAdjust="0"/>
    <p:restoredTop sz="68744" autoAdjust="0"/>
  </p:normalViewPr>
  <p:slideViewPr>
    <p:cSldViewPr snapToGrid="0">
      <p:cViewPr varScale="1">
        <p:scale>
          <a:sx n="78" d="100"/>
          <a:sy n="78" d="100"/>
        </p:scale>
        <p:origin x="138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sa Flatley" userId="0242edfc-aa31-435e-a161-b1e1fa7a13bd" providerId="ADAL" clId="{4E096315-DB40-4256-96EB-F8248F272D17}"/>
    <pc:docChg chg="undo custSel addSld delSld modSld sldOrd">
      <pc:chgData name="Alissa Flatley" userId="0242edfc-aa31-435e-a161-b1e1fa7a13bd" providerId="ADAL" clId="{4E096315-DB40-4256-96EB-F8248F272D17}" dt="2024-01-16T15:22:14.276" v="5228" actId="1076"/>
      <pc:docMkLst>
        <pc:docMk/>
      </pc:docMkLst>
      <pc:sldChg chg="del">
        <pc:chgData name="Alissa Flatley" userId="0242edfc-aa31-435e-a161-b1e1fa7a13bd" providerId="ADAL" clId="{4E096315-DB40-4256-96EB-F8248F272D17}" dt="2024-01-11T20:58:36.845" v="211" actId="47"/>
        <pc:sldMkLst>
          <pc:docMk/>
          <pc:sldMk cId="0" sldId="256"/>
        </pc:sldMkLst>
      </pc:sldChg>
      <pc:sldChg chg="addSp delSp modSp mod ord">
        <pc:chgData name="Alissa Flatley" userId="0242edfc-aa31-435e-a161-b1e1fa7a13bd" providerId="ADAL" clId="{4E096315-DB40-4256-96EB-F8248F272D17}" dt="2024-01-16T15:20:27.561" v="5225" actId="20577"/>
        <pc:sldMkLst>
          <pc:docMk/>
          <pc:sldMk cId="0" sldId="284"/>
        </pc:sldMkLst>
        <pc:spChg chg="mod">
          <ac:chgData name="Alissa Flatley" userId="0242edfc-aa31-435e-a161-b1e1fa7a13bd" providerId="ADAL" clId="{4E096315-DB40-4256-96EB-F8248F272D17}" dt="2024-01-16T15:20:27.561" v="5225" actId="20577"/>
          <ac:spMkLst>
            <pc:docMk/>
            <pc:sldMk cId="0" sldId="284"/>
            <ac:spMk id="14339" creationId="{FA017683-0249-D561-4707-AF7250F4D92E}"/>
          </ac:spMkLst>
        </pc:spChg>
        <pc:picChg chg="del">
          <ac:chgData name="Alissa Flatley" userId="0242edfc-aa31-435e-a161-b1e1fa7a13bd" providerId="ADAL" clId="{4E096315-DB40-4256-96EB-F8248F272D17}" dt="2024-01-11T20:56:19.439" v="143" actId="478"/>
          <ac:picMkLst>
            <pc:docMk/>
            <pc:sldMk cId="0" sldId="284"/>
            <ac:picMk id="14350" creationId="{07AD4714-99D3-FFD6-1FFB-4B2106238F50}"/>
          </ac:picMkLst>
        </pc:picChg>
        <pc:picChg chg="add">
          <ac:chgData name="Alissa Flatley" userId="0242edfc-aa31-435e-a161-b1e1fa7a13bd" providerId="ADAL" clId="{4E096315-DB40-4256-96EB-F8248F272D17}" dt="2024-01-11T20:56:23.307" v="144" actId="26606"/>
          <ac:picMkLst>
            <pc:docMk/>
            <pc:sldMk cId="0" sldId="284"/>
            <ac:picMk id="14351" creationId="{068A8670-68E4-270B-126A-D28DB240E127}"/>
          </ac:picMkLst>
        </pc:picChg>
      </pc:sldChg>
      <pc:sldChg chg="del">
        <pc:chgData name="Alissa Flatley" userId="0242edfc-aa31-435e-a161-b1e1fa7a13bd" providerId="ADAL" clId="{4E096315-DB40-4256-96EB-F8248F272D17}" dt="2024-01-11T20:56:58.494" v="160" actId="47"/>
        <pc:sldMkLst>
          <pc:docMk/>
          <pc:sldMk cId="0" sldId="290"/>
        </pc:sldMkLst>
      </pc:sldChg>
      <pc:sldChg chg="del">
        <pc:chgData name="Alissa Flatley" userId="0242edfc-aa31-435e-a161-b1e1fa7a13bd" providerId="ADAL" clId="{4E096315-DB40-4256-96EB-F8248F272D17}" dt="2024-01-11T20:57:12.663" v="168" actId="47"/>
        <pc:sldMkLst>
          <pc:docMk/>
          <pc:sldMk cId="0" sldId="295"/>
        </pc:sldMkLst>
      </pc:sldChg>
      <pc:sldChg chg="del">
        <pc:chgData name="Alissa Flatley" userId="0242edfc-aa31-435e-a161-b1e1fa7a13bd" providerId="ADAL" clId="{4E096315-DB40-4256-96EB-F8248F272D17}" dt="2024-01-11T20:57:14.365" v="170" actId="47"/>
        <pc:sldMkLst>
          <pc:docMk/>
          <pc:sldMk cId="0" sldId="296"/>
        </pc:sldMkLst>
      </pc:sldChg>
      <pc:sldChg chg="del">
        <pc:chgData name="Alissa Flatley" userId="0242edfc-aa31-435e-a161-b1e1fa7a13bd" providerId="ADAL" clId="{4E096315-DB40-4256-96EB-F8248F272D17}" dt="2024-01-11T20:56:47.789" v="149" actId="47"/>
        <pc:sldMkLst>
          <pc:docMk/>
          <pc:sldMk cId="0" sldId="298"/>
        </pc:sldMkLst>
      </pc:sldChg>
      <pc:sldChg chg="del">
        <pc:chgData name="Alissa Flatley" userId="0242edfc-aa31-435e-a161-b1e1fa7a13bd" providerId="ADAL" clId="{4E096315-DB40-4256-96EB-F8248F272D17}" dt="2024-01-11T20:56:43.755" v="147" actId="47"/>
        <pc:sldMkLst>
          <pc:docMk/>
          <pc:sldMk cId="0" sldId="321"/>
        </pc:sldMkLst>
      </pc:sldChg>
      <pc:sldChg chg="del">
        <pc:chgData name="Alissa Flatley" userId="0242edfc-aa31-435e-a161-b1e1fa7a13bd" providerId="ADAL" clId="{4E096315-DB40-4256-96EB-F8248F272D17}" dt="2024-01-11T20:56:49.033" v="150" actId="47"/>
        <pc:sldMkLst>
          <pc:docMk/>
          <pc:sldMk cId="0" sldId="322"/>
        </pc:sldMkLst>
      </pc:sldChg>
      <pc:sldChg chg="del">
        <pc:chgData name="Alissa Flatley" userId="0242edfc-aa31-435e-a161-b1e1fa7a13bd" providerId="ADAL" clId="{4E096315-DB40-4256-96EB-F8248F272D17}" dt="2024-01-11T20:57:17.286" v="174" actId="47"/>
        <pc:sldMkLst>
          <pc:docMk/>
          <pc:sldMk cId="0" sldId="332"/>
        </pc:sldMkLst>
      </pc:sldChg>
      <pc:sldChg chg="del">
        <pc:chgData name="Alissa Flatley" userId="0242edfc-aa31-435e-a161-b1e1fa7a13bd" providerId="ADAL" clId="{4E096315-DB40-4256-96EB-F8248F272D17}" dt="2024-01-11T20:56:51.252" v="152" actId="47"/>
        <pc:sldMkLst>
          <pc:docMk/>
          <pc:sldMk cId="0" sldId="347"/>
        </pc:sldMkLst>
      </pc:sldChg>
      <pc:sldChg chg="del">
        <pc:chgData name="Alissa Flatley" userId="0242edfc-aa31-435e-a161-b1e1fa7a13bd" providerId="ADAL" clId="{4E096315-DB40-4256-96EB-F8248F272D17}" dt="2024-01-11T20:56:54.356" v="155" actId="47"/>
        <pc:sldMkLst>
          <pc:docMk/>
          <pc:sldMk cId="0" sldId="348"/>
        </pc:sldMkLst>
      </pc:sldChg>
      <pc:sldChg chg="del">
        <pc:chgData name="Alissa Flatley" userId="0242edfc-aa31-435e-a161-b1e1fa7a13bd" providerId="ADAL" clId="{4E096315-DB40-4256-96EB-F8248F272D17}" dt="2024-01-11T20:56:59.042" v="161" actId="47"/>
        <pc:sldMkLst>
          <pc:docMk/>
          <pc:sldMk cId="0" sldId="354"/>
        </pc:sldMkLst>
      </pc:sldChg>
      <pc:sldChg chg="addSp delSp modSp mod">
        <pc:chgData name="Alissa Flatley" userId="0242edfc-aa31-435e-a161-b1e1fa7a13bd" providerId="ADAL" clId="{4E096315-DB40-4256-96EB-F8248F272D17}" dt="2024-01-11T20:56:10.451" v="142" actId="27636"/>
        <pc:sldMkLst>
          <pc:docMk/>
          <pc:sldMk cId="3036078295" sldId="398"/>
        </pc:sldMkLst>
        <pc:spChg chg="mod">
          <ac:chgData name="Alissa Flatley" userId="0242edfc-aa31-435e-a161-b1e1fa7a13bd" providerId="ADAL" clId="{4E096315-DB40-4256-96EB-F8248F272D17}" dt="2024-01-11T20:56:10.451" v="142" actId="27636"/>
          <ac:spMkLst>
            <pc:docMk/>
            <pc:sldMk cId="3036078295" sldId="398"/>
            <ac:spMk id="2" creationId="{7ED4D3F2-7134-7ACE-7681-D5F95E303FE8}"/>
          </ac:spMkLst>
        </pc:spChg>
        <pc:picChg chg="add mod ord">
          <ac:chgData name="Alissa Flatley" userId="0242edfc-aa31-435e-a161-b1e1fa7a13bd" providerId="ADAL" clId="{4E096315-DB40-4256-96EB-F8248F272D17}" dt="2024-01-11T10:44:29.367" v="61" actId="14100"/>
          <ac:picMkLst>
            <pc:docMk/>
            <pc:sldMk cId="3036078295" sldId="398"/>
            <ac:picMk id="4" creationId="{EA2DF188-72A8-5748-1D4B-2435D9F22E8D}"/>
          </ac:picMkLst>
        </pc:picChg>
        <pc:picChg chg="add del mod">
          <ac:chgData name="Alissa Flatley" userId="0242edfc-aa31-435e-a161-b1e1fa7a13bd" providerId="ADAL" clId="{4E096315-DB40-4256-96EB-F8248F272D17}" dt="2024-01-11T10:39:53.136" v="53" actId="478"/>
          <ac:picMkLst>
            <pc:docMk/>
            <pc:sldMk cId="3036078295" sldId="398"/>
            <ac:picMk id="1026" creationId="{BD81DD2F-F421-1B58-DBDD-B91AD93E9144}"/>
          </ac:picMkLst>
        </pc:picChg>
        <pc:picChg chg="add del">
          <ac:chgData name="Alissa Flatley" userId="0242edfc-aa31-435e-a161-b1e1fa7a13bd" providerId="ADAL" clId="{4E096315-DB40-4256-96EB-F8248F272D17}" dt="2024-01-11T10:43:35.456" v="55" actId="478"/>
          <ac:picMkLst>
            <pc:docMk/>
            <pc:sldMk cId="3036078295" sldId="398"/>
            <ac:picMk id="1028" creationId="{1131CB90-B4F7-8D12-8EC4-5992F73BCEC4}"/>
          </ac:picMkLst>
        </pc:picChg>
        <pc:picChg chg="add del">
          <ac:chgData name="Alissa Flatley" userId="0242edfc-aa31-435e-a161-b1e1fa7a13bd" providerId="ADAL" clId="{4E096315-DB40-4256-96EB-F8248F272D17}" dt="2024-01-11T10:39:40.557" v="48" actId="478"/>
          <ac:picMkLst>
            <pc:docMk/>
            <pc:sldMk cId="3036078295" sldId="398"/>
            <ac:picMk id="40966" creationId="{EBDAF7DE-F25D-405B-3D5C-4EF0DFDFACFF}"/>
          </ac:picMkLst>
        </pc:picChg>
      </pc:sldChg>
      <pc:sldChg chg="del">
        <pc:chgData name="Alissa Flatley" userId="0242edfc-aa31-435e-a161-b1e1fa7a13bd" providerId="ADAL" clId="{4E096315-DB40-4256-96EB-F8248F272D17}" dt="2024-01-11T20:57:00.732" v="164" actId="47"/>
        <pc:sldMkLst>
          <pc:docMk/>
          <pc:sldMk cId="0" sldId="403"/>
        </pc:sldMkLst>
      </pc:sldChg>
      <pc:sldChg chg="del">
        <pc:chgData name="Alissa Flatley" userId="0242edfc-aa31-435e-a161-b1e1fa7a13bd" providerId="ADAL" clId="{4E096315-DB40-4256-96EB-F8248F272D17}" dt="2024-01-11T20:57:10.788" v="166" actId="47"/>
        <pc:sldMkLst>
          <pc:docMk/>
          <pc:sldMk cId="0" sldId="404"/>
        </pc:sldMkLst>
      </pc:sldChg>
      <pc:sldChg chg="del">
        <pc:chgData name="Alissa Flatley" userId="0242edfc-aa31-435e-a161-b1e1fa7a13bd" providerId="ADAL" clId="{4E096315-DB40-4256-96EB-F8248F272D17}" dt="2024-01-11T20:57:01.217" v="165" actId="47"/>
        <pc:sldMkLst>
          <pc:docMk/>
          <pc:sldMk cId="0" sldId="409"/>
        </pc:sldMkLst>
      </pc:sldChg>
      <pc:sldChg chg="del">
        <pc:chgData name="Alissa Flatley" userId="0242edfc-aa31-435e-a161-b1e1fa7a13bd" providerId="ADAL" clId="{4E096315-DB40-4256-96EB-F8248F272D17}" dt="2024-01-11T20:56:50.157" v="151" actId="47"/>
        <pc:sldMkLst>
          <pc:docMk/>
          <pc:sldMk cId="0" sldId="417"/>
        </pc:sldMkLst>
      </pc:sldChg>
      <pc:sldChg chg="del">
        <pc:chgData name="Alissa Flatley" userId="0242edfc-aa31-435e-a161-b1e1fa7a13bd" providerId="ADAL" clId="{4E096315-DB40-4256-96EB-F8248F272D17}" dt="2024-01-16T11:28:07.203" v="507" actId="47"/>
        <pc:sldMkLst>
          <pc:docMk/>
          <pc:sldMk cId="0" sldId="418"/>
        </pc:sldMkLst>
      </pc:sldChg>
      <pc:sldChg chg="del">
        <pc:chgData name="Alissa Flatley" userId="0242edfc-aa31-435e-a161-b1e1fa7a13bd" providerId="ADAL" clId="{4E096315-DB40-4256-96EB-F8248F272D17}" dt="2024-01-16T11:28:28.081" v="509" actId="47"/>
        <pc:sldMkLst>
          <pc:docMk/>
          <pc:sldMk cId="0" sldId="429"/>
        </pc:sldMkLst>
      </pc:sldChg>
      <pc:sldChg chg="del">
        <pc:chgData name="Alissa Flatley" userId="0242edfc-aa31-435e-a161-b1e1fa7a13bd" providerId="ADAL" clId="{4E096315-DB40-4256-96EB-F8248F272D17}" dt="2024-01-11T20:58:51.076" v="212" actId="47"/>
        <pc:sldMkLst>
          <pc:docMk/>
          <pc:sldMk cId="0" sldId="430"/>
        </pc:sldMkLst>
      </pc:sldChg>
      <pc:sldChg chg="del">
        <pc:chgData name="Alissa Flatley" userId="0242edfc-aa31-435e-a161-b1e1fa7a13bd" providerId="ADAL" clId="{4E096315-DB40-4256-96EB-F8248F272D17}" dt="2024-01-11T20:58:51.906" v="213" actId="47"/>
        <pc:sldMkLst>
          <pc:docMk/>
          <pc:sldMk cId="0" sldId="431"/>
        </pc:sldMkLst>
      </pc:sldChg>
      <pc:sldChg chg="del">
        <pc:chgData name="Alissa Flatley" userId="0242edfc-aa31-435e-a161-b1e1fa7a13bd" providerId="ADAL" clId="{4E096315-DB40-4256-96EB-F8248F272D17}" dt="2024-01-11T20:58:53.545" v="214" actId="47"/>
        <pc:sldMkLst>
          <pc:docMk/>
          <pc:sldMk cId="0" sldId="432"/>
        </pc:sldMkLst>
      </pc:sldChg>
      <pc:sldChg chg="del">
        <pc:chgData name="Alissa Flatley" userId="0242edfc-aa31-435e-a161-b1e1fa7a13bd" providerId="ADAL" clId="{4E096315-DB40-4256-96EB-F8248F272D17}" dt="2024-01-11T20:59:02.164" v="215" actId="47"/>
        <pc:sldMkLst>
          <pc:docMk/>
          <pc:sldMk cId="0" sldId="433"/>
        </pc:sldMkLst>
      </pc:sldChg>
      <pc:sldChg chg="del">
        <pc:chgData name="Alissa Flatley" userId="0242edfc-aa31-435e-a161-b1e1fa7a13bd" providerId="ADAL" clId="{4E096315-DB40-4256-96EB-F8248F272D17}" dt="2024-01-11T20:59:06.867" v="217" actId="47"/>
        <pc:sldMkLst>
          <pc:docMk/>
          <pc:sldMk cId="0" sldId="434"/>
        </pc:sldMkLst>
      </pc:sldChg>
      <pc:sldChg chg="del">
        <pc:chgData name="Alissa Flatley" userId="0242edfc-aa31-435e-a161-b1e1fa7a13bd" providerId="ADAL" clId="{4E096315-DB40-4256-96EB-F8248F272D17}" dt="2024-01-11T20:59:08.038" v="218" actId="47"/>
        <pc:sldMkLst>
          <pc:docMk/>
          <pc:sldMk cId="0" sldId="435"/>
        </pc:sldMkLst>
      </pc:sldChg>
      <pc:sldChg chg="del">
        <pc:chgData name="Alissa Flatley" userId="0242edfc-aa31-435e-a161-b1e1fa7a13bd" providerId="ADAL" clId="{4E096315-DB40-4256-96EB-F8248F272D17}" dt="2024-01-11T20:59:11.744" v="219" actId="47"/>
        <pc:sldMkLst>
          <pc:docMk/>
          <pc:sldMk cId="0" sldId="436"/>
        </pc:sldMkLst>
      </pc:sldChg>
      <pc:sldChg chg="del">
        <pc:chgData name="Alissa Flatley" userId="0242edfc-aa31-435e-a161-b1e1fa7a13bd" providerId="ADAL" clId="{4E096315-DB40-4256-96EB-F8248F272D17}" dt="2024-01-11T20:59:13.225" v="220" actId="47"/>
        <pc:sldMkLst>
          <pc:docMk/>
          <pc:sldMk cId="0" sldId="437"/>
        </pc:sldMkLst>
      </pc:sldChg>
      <pc:sldChg chg="del">
        <pc:chgData name="Alissa Flatley" userId="0242edfc-aa31-435e-a161-b1e1fa7a13bd" providerId="ADAL" clId="{4E096315-DB40-4256-96EB-F8248F272D17}" dt="2024-01-11T20:57:11.783" v="167" actId="47"/>
        <pc:sldMkLst>
          <pc:docMk/>
          <pc:sldMk cId="0" sldId="442"/>
        </pc:sldMkLst>
      </pc:sldChg>
      <pc:sldChg chg="del">
        <pc:chgData name="Alissa Flatley" userId="0242edfc-aa31-435e-a161-b1e1fa7a13bd" providerId="ADAL" clId="{4E096315-DB40-4256-96EB-F8248F272D17}" dt="2024-01-11T20:57:15.734" v="172" actId="47"/>
        <pc:sldMkLst>
          <pc:docMk/>
          <pc:sldMk cId="0" sldId="447"/>
        </pc:sldMkLst>
      </pc:sldChg>
      <pc:sldChg chg="del">
        <pc:chgData name="Alissa Flatley" userId="0242edfc-aa31-435e-a161-b1e1fa7a13bd" providerId="ADAL" clId="{4E096315-DB40-4256-96EB-F8248F272D17}" dt="2024-01-11T20:57:25.469" v="181" actId="47"/>
        <pc:sldMkLst>
          <pc:docMk/>
          <pc:sldMk cId="1752466431" sldId="451"/>
        </pc:sldMkLst>
      </pc:sldChg>
      <pc:sldChg chg="del">
        <pc:chgData name="Alissa Flatley" userId="0242edfc-aa31-435e-a161-b1e1fa7a13bd" providerId="ADAL" clId="{4E096315-DB40-4256-96EB-F8248F272D17}" dt="2024-01-11T20:57:26.314" v="182" actId="47"/>
        <pc:sldMkLst>
          <pc:docMk/>
          <pc:sldMk cId="135535558" sldId="453"/>
        </pc:sldMkLst>
      </pc:sldChg>
      <pc:sldChg chg="del">
        <pc:chgData name="Alissa Flatley" userId="0242edfc-aa31-435e-a161-b1e1fa7a13bd" providerId="ADAL" clId="{4E096315-DB40-4256-96EB-F8248F272D17}" dt="2024-01-11T20:57:27.027" v="183" actId="47"/>
        <pc:sldMkLst>
          <pc:docMk/>
          <pc:sldMk cId="1884075931" sldId="454"/>
        </pc:sldMkLst>
      </pc:sldChg>
      <pc:sldChg chg="del">
        <pc:chgData name="Alissa Flatley" userId="0242edfc-aa31-435e-a161-b1e1fa7a13bd" providerId="ADAL" clId="{4E096315-DB40-4256-96EB-F8248F272D17}" dt="2024-01-11T20:57:31.418" v="189" actId="47"/>
        <pc:sldMkLst>
          <pc:docMk/>
          <pc:sldMk cId="3945585936" sldId="455"/>
        </pc:sldMkLst>
      </pc:sldChg>
      <pc:sldChg chg="del">
        <pc:chgData name="Alissa Flatley" userId="0242edfc-aa31-435e-a161-b1e1fa7a13bd" providerId="ADAL" clId="{4E096315-DB40-4256-96EB-F8248F272D17}" dt="2024-01-11T20:57:27.678" v="184" actId="47"/>
        <pc:sldMkLst>
          <pc:docMk/>
          <pc:sldMk cId="1721872342" sldId="457"/>
        </pc:sldMkLst>
      </pc:sldChg>
      <pc:sldChg chg="del">
        <pc:chgData name="Alissa Flatley" userId="0242edfc-aa31-435e-a161-b1e1fa7a13bd" providerId="ADAL" clId="{4E096315-DB40-4256-96EB-F8248F272D17}" dt="2024-01-11T20:59:37.704" v="232" actId="47"/>
        <pc:sldMkLst>
          <pc:docMk/>
          <pc:sldMk cId="3232342010" sldId="484"/>
        </pc:sldMkLst>
      </pc:sldChg>
      <pc:sldChg chg="del">
        <pc:chgData name="Alissa Flatley" userId="0242edfc-aa31-435e-a161-b1e1fa7a13bd" providerId="ADAL" clId="{4E096315-DB40-4256-96EB-F8248F272D17}" dt="2024-01-11T20:56:44.462" v="148" actId="47"/>
        <pc:sldMkLst>
          <pc:docMk/>
          <pc:sldMk cId="1954093702" sldId="486"/>
        </pc:sldMkLst>
      </pc:sldChg>
      <pc:sldChg chg="del">
        <pc:chgData name="Alissa Flatley" userId="0242edfc-aa31-435e-a161-b1e1fa7a13bd" providerId="ADAL" clId="{4E096315-DB40-4256-96EB-F8248F272D17}" dt="2024-01-11T20:57:52.053" v="196" actId="47"/>
        <pc:sldMkLst>
          <pc:docMk/>
          <pc:sldMk cId="3350114489" sldId="488"/>
        </pc:sldMkLst>
      </pc:sldChg>
      <pc:sldChg chg="del">
        <pc:chgData name="Alissa Flatley" userId="0242edfc-aa31-435e-a161-b1e1fa7a13bd" providerId="ADAL" clId="{4E096315-DB40-4256-96EB-F8248F272D17}" dt="2024-01-11T20:57:55.755" v="202" actId="47"/>
        <pc:sldMkLst>
          <pc:docMk/>
          <pc:sldMk cId="3743574015" sldId="489"/>
        </pc:sldMkLst>
      </pc:sldChg>
      <pc:sldChg chg="del">
        <pc:chgData name="Alissa Flatley" userId="0242edfc-aa31-435e-a161-b1e1fa7a13bd" providerId="ADAL" clId="{4E096315-DB40-4256-96EB-F8248F272D17}" dt="2024-01-11T20:57:57.931" v="205" actId="47"/>
        <pc:sldMkLst>
          <pc:docMk/>
          <pc:sldMk cId="122266329" sldId="490"/>
        </pc:sldMkLst>
      </pc:sldChg>
      <pc:sldChg chg="del">
        <pc:chgData name="Alissa Flatley" userId="0242edfc-aa31-435e-a161-b1e1fa7a13bd" providerId="ADAL" clId="{4E096315-DB40-4256-96EB-F8248F272D17}" dt="2024-01-11T20:57:20.758" v="177" actId="47"/>
        <pc:sldMkLst>
          <pc:docMk/>
          <pc:sldMk cId="2013790068" sldId="496"/>
        </pc:sldMkLst>
      </pc:sldChg>
      <pc:sldChg chg="del">
        <pc:chgData name="Alissa Flatley" userId="0242edfc-aa31-435e-a161-b1e1fa7a13bd" providerId="ADAL" clId="{4E096315-DB40-4256-96EB-F8248F272D17}" dt="2024-01-11T20:57:21.599" v="178" actId="47"/>
        <pc:sldMkLst>
          <pc:docMk/>
          <pc:sldMk cId="2584477028" sldId="498"/>
        </pc:sldMkLst>
      </pc:sldChg>
      <pc:sldChg chg="del">
        <pc:chgData name="Alissa Flatley" userId="0242edfc-aa31-435e-a161-b1e1fa7a13bd" providerId="ADAL" clId="{4E096315-DB40-4256-96EB-F8248F272D17}" dt="2024-01-11T20:57:32.280" v="190" actId="47"/>
        <pc:sldMkLst>
          <pc:docMk/>
          <pc:sldMk cId="1598725375" sldId="502"/>
        </pc:sldMkLst>
      </pc:sldChg>
      <pc:sldChg chg="del">
        <pc:chgData name="Alissa Flatley" userId="0242edfc-aa31-435e-a161-b1e1fa7a13bd" providerId="ADAL" clId="{4E096315-DB40-4256-96EB-F8248F272D17}" dt="2024-01-11T20:57:22.559" v="179" actId="47"/>
        <pc:sldMkLst>
          <pc:docMk/>
          <pc:sldMk cId="3389096155" sldId="505"/>
        </pc:sldMkLst>
      </pc:sldChg>
      <pc:sldChg chg="del">
        <pc:chgData name="Alissa Flatley" userId="0242edfc-aa31-435e-a161-b1e1fa7a13bd" providerId="ADAL" clId="{4E096315-DB40-4256-96EB-F8248F272D17}" dt="2024-01-11T20:57:24.143" v="180" actId="47"/>
        <pc:sldMkLst>
          <pc:docMk/>
          <pc:sldMk cId="4119052604" sldId="507"/>
        </pc:sldMkLst>
      </pc:sldChg>
      <pc:sldChg chg="del">
        <pc:chgData name="Alissa Flatley" userId="0242edfc-aa31-435e-a161-b1e1fa7a13bd" providerId="ADAL" clId="{4E096315-DB40-4256-96EB-F8248F272D17}" dt="2024-01-11T20:57:54.095" v="199" actId="47"/>
        <pc:sldMkLst>
          <pc:docMk/>
          <pc:sldMk cId="3066622428" sldId="508"/>
        </pc:sldMkLst>
      </pc:sldChg>
      <pc:sldChg chg="del">
        <pc:chgData name="Alissa Flatley" userId="0242edfc-aa31-435e-a161-b1e1fa7a13bd" providerId="ADAL" clId="{4E096315-DB40-4256-96EB-F8248F272D17}" dt="2024-01-11T20:58:00.618" v="209" actId="47"/>
        <pc:sldMkLst>
          <pc:docMk/>
          <pc:sldMk cId="2935590342" sldId="509"/>
        </pc:sldMkLst>
      </pc:sldChg>
      <pc:sldChg chg="del">
        <pc:chgData name="Alissa Flatley" userId="0242edfc-aa31-435e-a161-b1e1fa7a13bd" providerId="ADAL" clId="{4E096315-DB40-4256-96EB-F8248F272D17}" dt="2024-01-11T20:57:54.671" v="200" actId="47"/>
        <pc:sldMkLst>
          <pc:docMk/>
          <pc:sldMk cId="1689142790" sldId="515"/>
        </pc:sldMkLst>
      </pc:sldChg>
      <pc:sldChg chg="del">
        <pc:chgData name="Alissa Flatley" userId="0242edfc-aa31-435e-a161-b1e1fa7a13bd" providerId="ADAL" clId="{4E096315-DB40-4256-96EB-F8248F272D17}" dt="2024-01-11T20:57:55.371" v="201" actId="47"/>
        <pc:sldMkLst>
          <pc:docMk/>
          <pc:sldMk cId="2394393086" sldId="516"/>
        </pc:sldMkLst>
      </pc:sldChg>
      <pc:sldChg chg="del">
        <pc:chgData name="Alissa Flatley" userId="0242edfc-aa31-435e-a161-b1e1fa7a13bd" providerId="ADAL" clId="{4E096315-DB40-4256-96EB-F8248F272D17}" dt="2024-01-11T20:59:38.559" v="233" actId="47"/>
        <pc:sldMkLst>
          <pc:docMk/>
          <pc:sldMk cId="4124410562" sldId="517"/>
        </pc:sldMkLst>
      </pc:sldChg>
      <pc:sldChg chg="del">
        <pc:chgData name="Alissa Flatley" userId="0242edfc-aa31-435e-a161-b1e1fa7a13bd" providerId="ADAL" clId="{4E096315-DB40-4256-96EB-F8248F272D17}" dt="2024-01-11T20:59:39.114" v="234" actId="47"/>
        <pc:sldMkLst>
          <pc:docMk/>
          <pc:sldMk cId="2757617782" sldId="518"/>
        </pc:sldMkLst>
      </pc:sldChg>
      <pc:sldChg chg="del">
        <pc:chgData name="Alissa Flatley" userId="0242edfc-aa31-435e-a161-b1e1fa7a13bd" providerId="ADAL" clId="{4E096315-DB40-4256-96EB-F8248F272D17}" dt="2024-01-11T20:59:39.497" v="235" actId="47"/>
        <pc:sldMkLst>
          <pc:docMk/>
          <pc:sldMk cId="330436295" sldId="519"/>
        </pc:sldMkLst>
      </pc:sldChg>
      <pc:sldChg chg="del">
        <pc:chgData name="Alissa Flatley" userId="0242edfc-aa31-435e-a161-b1e1fa7a13bd" providerId="ADAL" clId="{4E096315-DB40-4256-96EB-F8248F272D17}" dt="2024-01-11T20:59:39.931" v="236" actId="47"/>
        <pc:sldMkLst>
          <pc:docMk/>
          <pc:sldMk cId="2219528925" sldId="520"/>
        </pc:sldMkLst>
      </pc:sldChg>
      <pc:sldChg chg="del">
        <pc:chgData name="Alissa Flatley" userId="0242edfc-aa31-435e-a161-b1e1fa7a13bd" providerId="ADAL" clId="{4E096315-DB40-4256-96EB-F8248F272D17}" dt="2024-01-11T20:59:40.476" v="237" actId="47"/>
        <pc:sldMkLst>
          <pc:docMk/>
          <pc:sldMk cId="1342549576" sldId="521"/>
        </pc:sldMkLst>
      </pc:sldChg>
      <pc:sldChg chg="del">
        <pc:chgData name="Alissa Flatley" userId="0242edfc-aa31-435e-a161-b1e1fa7a13bd" providerId="ADAL" clId="{4E096315-DB40-4256-96EB-F8248F272D17}" dt="2024-01-11T20:59:41.049" v="238" actId="47"/>
        <pc:sldMkLst>
          <pc:docMk/>
          <pc:sldMk cId="1589260398" sldId="522"/>
        </pc:sldMkLst>
      </pc:sldChg>
      <pc:sldChg chg="ord">
        <pc:chgData name="Alissa Flatley" userId="0242edfc-aa31-435e-a161-b1e1fa7a13bd" providerId="ADAL" clId="{4E096315-DB40-4256-96EB-F8248F272D17}" dt="2024-01-16T15:17:14.917" v="5165"/>
        <pc:sldMkLst>
          <pc:docMk/>
          <pc:sldMk cId="3851607598" sldId="524"/>
        </pc:sldMkLst>
      </pc:sldChg>
      <pc:sldChg chg="del">
        <pc:chgData name="Alissa Flatley" userId="0242edfc-aa31-435e-a161-b1e1fa7a13bd" providerId="ADAL" clId="{4E096315-DB40-4256-96EB-F8248F272D17}" dt="2024-01-16T11:28:29.733" v="510" actId="47"/>
        <pc:sldMkLst>
          <pc:docMk/>
          <pc:sldMk cId="2146923459" sldId="525"/>
        </pc:sldMkLst>
      </pc:sldChg>
      <pc:sldChg chg="del">
        <pc:chgData name="Alissa Flatley" userId="0242edfc-aa31-435e-a161-b1e1fa7a13bd" providerId="ADAL" clId="{4E096315-DB40-4256-96EB-F8248F272D17}" dt="2024-01-11T20:57:18.584" v="176" actId="47"/>
        <pc:sldMkLst>
          <pc:docMk/>
          <pc:sldMk cId="3491125808" sldId="527"/>
        </pc:sldMkLst>
      </pc:sldChg>
      <pc:sldChg chg="del">
        <pc:chgData name="Alissa Flatley" userId="0242edfc-aa31-435e-a161-b1e1fa7a13bd" providerId="ADAL" clId="{4E096315-DB40-4256-96EB-F8248F272D17}" dt="2024-01-11T20:59:23.681" v="228" actId="47"/>
        <pc:sldMkLst>
          <pc:docMk/>
          <pc:sldMk cId="2470342346" sldId="529"/>
        </pc:sldMkLst>
      </pc:sldChg>
      <pc:sldChg chg="del">
        <pc:chgData name="Alissa Flatley" userId="0242edfc-aa31-435e-a161-b1e1fa7a13bd" providerId="ADAL" clId="{4E096315-DB40-4256-96EB-F8248F272D17}" dt="2024-01-11T20:56:53.578" v="154" actId="47"/>
        <pc:sldMkLst>
          <pc:docMk/>
          <pc:sldMk cId="722217854" sldId="531"/>
        </pc:sldMkLst>
      </pc:sldChg>
      <pc:sldChg chg="del">
        <pc:chgData name="Alissa Flatley" userId="0242edfc-aa31-435e-a161-b1e1fa7a13bd" providerId="ADAL" clId="{4E096315-DB40-4256-96EB-F8248F272D17}" dt="2024-01-11T20:56:52.415" v="153" actId="47"/>
        <pc:sldMkLst>
          <pc:docMk/>
          <pc:sldMk cId="1793976560" sldId="532"/>
        </pc:sldMkLst>
      </pc:sldChg>
      <pc:sldChg chg="del">
        <pc:chgData name="Alissa Flatley" userId="0242edfc-aa31-435e-a161-b1e1fa7a13bd" providerId="ADAL" clId="{4E096315-DB40-4256-96EB-F8248F272D17}" dt="2024-01-16T13:38:51.093" v="2199" actId="47"/>
        <pc:sldMkLst>
          <pc:docMk/>
          <pc:sldMk cId="2608421818" sldId="533"/>
        </pc:sldMkLst>
      </pc:sldChg>
      <pc:sldChg chg="del">
        <pc:chgData name="Alissa Flatley" userId="0242edfc-aa31-435e-a161-b1e1fa7a13bd" providerId="ADAL" clId="{4E096315-DB40-4256-96EB-F8248F272D17}" dt="2024-01-11T20:56:59.675" v="162" actId="47"/>
        <pc:sldMkLst>
          <pc:docMk/>
          <pc:sldMk cId="3492989663" sldId="534"/>
        </pc:sldMkLst>
      </pc:sldChg>
      <pc:sldChg chg="del">
        <pc:chgData name="Alissa Flatley" userId="0242edfc-aa31-435e-a161-b1e1fa7a13bd" providerId="ADAL" clId="{4E096315-DB40-4256-96EB-F8248F272D17}" dt="2024-01-11T20:57:15.021" v="171" actId="47"/>
        <pc:sldMkLst>
          <pc:docMk/>
          <pc:sldMk cId="3685443562" sldId="537"/>
        </pc:sldMkLst>
      </pc:sldChg>
      <pc:sldChg chg="del">
        <pc:chgData name="Alissa Flatley" userId="0242edfc-aa31-435e-a161-b1e1fa7a13bd" providerId="ADAL" clId="{4E096315-DB40-4256-96EB-F8248F272D17}" dt="2024-01-11T20:57:17.922" v="175" actId="47"/>
        <pc:sldMkLst>
          <pc:docMk/>
          <pc:sldMk cId="1585808603" sldId="538"/>
        </pc:sldMkLst>
      </pc:sldChg>
      <pc:sldChg chg="del">
        <pc:chgData name="Alissa Flatley" userId="0242edfc-aa31-435e-a161-b1e1fa7a13bd" providerId="ADAL" clId="{4E096315-DB40-4256-96EB-F8248F272D17}" dt="2024-01-16T11:35:52.825" v="522" actId="47"/>
        <pc:sldMkLst>
          <pc:docMk/>
          <pc:sldMk cId="2590943842" sldId="539"/>
        </pc:sldMkLst>
      </pc:sldChg>
      <pc:sldChg chg="del">
        <pc:chgData name="Alissa Flatley" userId="0242edfc-aa31-435e-a161-b1e1fa7a13bd" providerId="ADAL" clId="{4E096315-DB40-4256-96EB-F8248F272D17}" dt="2024-01-11T20:57:49.656" v="194" actId="47"/>
        <pc:sldMkLst>
          <pc:docMk/>
          <pc:sldMk cId="3679298545" sldId="541"/>
        </pc:sldMkLst>
      </pc:sldChg>
      <pc:sldChg chg="del">
        <pc:chgData name="Alissa Flatley" userId="0242edfc-aa31-435e-a161-b1e1fa7a13bd" providerId="ADAL" clId="{4E096315-DB40-4256-96EB-F8248F272D17}" dt="2024-01-11T20:59:05.313" v="216" actId="47"/>
        <pc:sldMkLst>
          <pc:docMk/>
          <pc:sldMk cId="3438436962" sldId="543"/>
        </pc:sldMkLst>
      </pc:sldChg>
      <pc:sldChg chg="del">
        <pc:chgData name="Alissa Flatley" userId="0242edfc-aa31-435e-a161-b1e1fa7a13bd" providerId="ADAL" clId="{4E096315-DB40-4256-96EB-F8248F272D17}" dt="2024-01-11T20:59:36.860" v="231" actId="47"/>
        <pc:sldMkLst>
          <pc:docMk/>
          <pc:sldMk cId="3031944828" sldId="545"/>
        </pc:sldMkLst>
      </pc:sldChg>
      <pc:sldChg chg="del">
        <pc:chgData name="Alissa Flatley" userId="0242edfc-aa31-435e-a161-b1e1fa7a13bd" providerId="ADAL" clId="{4E096315-DB40-4256-96EB-F8248F272D17}" dt="2024-01-16T11:28:25.124" v="508" actId="47"/>
        <pc:sldMkLst>
          <pc:docMk/>
          <pc:sldMk cId="194464774" sldId="546"/>
        </pc:sldMkLst>
      </pc:sldChg>
      <pc:sldChg chg="del">
        <pc:chgData name="Alissa Flatley" userId="0242edfc-aa31-435e-a161-b1e1fa7a13bd" providerId="ADAL" clId="{4E096315-DB40-4256-96EB-F8248F272D17}" dt="2024-01-11T20:57:50.997" v="195" actId="47"/>
        <pc:sldMkLst>
          <pc:docMk/>
          <pc:sldMk cId="4237328831" sldId="547"/>
        </pc:sldMkLst>
      </pc:sldChg>
      <pc:sldChg chg="del">
        <pc:chgData name="Alissa Flatley" userId="0242edfc-aa31-435e-a161-b1e1fa7a13bd" providerId="ADAL" clId="{4E096315-DB40-4256-96EB-F8248F272D17}" dt="2024-01-16T12:12:47.578" v="1487" actId="47"/>
        <pc:sldMkLst>
          <pc:docMk/>
          <pc:sldMk cId="3290036210" sldId="548"/>
        </pc:sldMkLst>
      </pc:sldChg>
      <pc:sldChg chg="del">
        <pc:chgData name="Alissa Flatley" userId="0242edfc-aa31-435e-a161-b1e1fa7a13bd" providerId="ADAL" clId="{4E096315-DB40-4256-96EB-F8248F272D17}" dt="2024-01-11T20:57:42.912" v="193" actId="47"/>
        <pc:sldMkLst>
          <pc:docMk/>
          <pc:sldMk cId="3710151774" sldId="549"/>
        </pc:sldMkLst>
      </pc:sldChg>
      <pc:sldChg chg="addSp delSp modSp del mod ord modMedia delAnim">
        <pc:chgData name="Alissa Flatley" userId="0242edfc-aa31-435e-a161-b1e1fa7a13bd" providerId="ADAL" clId="{4E096315-DB40-4256-96EB-F8248F272D17}" dt="2024-01-16T14:51:25.792" v="3996" actId="47"/>
        <pc:sldMkLst>
          <pc:docMk/>
          <pc:sldMk cId="1445426545" sldId="550"/>
        </pc:sldMkLst>
        <pc:spChg chg="mod">
          <ac:chgData name="Alissa Flatley" userId="0242edfc-aa31-435e-a161-b1e1fa7a13bd" providerId="ADAL" clId="{4E096315-DB40-4256-96EB-F8248F272D17}" dt="2024-01-16T13:40:13.322" v="2249" actId="26606"/>
          <ac:spMkLst>
            <pc:docMk/>
            <pc:sldMk cId="1445426545" sldId="550"/>
            <ac:spMk id="2" creationId="{1D0434A7-FF84-647F-1B8D-225EA9D9472E}"/>
          </ac:spMkLst>
        </pc:spChg>
        <pc:spChg chg="mod">
          <ac:chgData name="Alissa Flatley" userId="0242edfc-aa31-435e-a161-b1e1fa7a13bd" providerId="ADAL" clId="{4E096315-DB40-4256-96EB-F8248F272D17}" dt="2024-01-16T13:40:13.322" v="2249" actId="26606"/>
          <ac:spMkLst>
            <pc:docMk/>
            <pc:sldMk cId="1445426545" sldId="550"/>
            <ac:spMk id="4" creationId="{7E4B75F0-C829-A0FF-73F6-E1AF4106162E}"/>
          </ac:spMkLst>
        </pc:spChg>
        <pc:spChg chg="mod">
          <ac:chgData name="Alissa Flatley" userId="0242edfc-aa31-435e-a161-b1e1fa7a13bd" providerId="ADAL" clId="{4E096315-DB40-4256-96EB-F8248F272D17}" dt="2024-01-16T13:40:13.322" v="2249" actId="26606"/>
          <ac:spMkLst>
            <pc:docMk/>
            <pc:sldMk cId="1445426545" sldId="550"/>
            <ac:spMk id="11" creationId="{9A7EB6FF-FFF2-4599-333D-620EBF3C6E48}"/>
          </ac:spMkLst>
        </pc:spChg>
        <pc:spChg chg="mod ord">
          <ac:chgData name="Alissa Flatley" userId="0242edfc-aa31-435e-a161-b1e1fa7a13bd" providerId="ADAL" clId="{4E096315-DB40-4256-96EB-F8248F272D17}" dt="2024-01-16T13:40:13.322" v="2249" actId="26606"/>
          <ac:spMkLst>
            <pc:docMk/>
            <pc:sldMk cId="1445426545" sldId="550"/>
            <ac:spMk id="15" creationId="{258F182A-0216-6989-CC75-F94D3E2B4494}"/>
          </ac:spMkLst>
        </pc:spChg>
        <pc:spChg chg="add del">
          <ac:chgData name="Alissa Flatley" userId="0242edfc-aa31-435e-a161-b1e1fa7a13bd" providerId="ADAL" clId="{4E096315-DB40-4256-96EB-F8248F272D17}" dt="2024-01-16T13:40:13.303" v="2248" actId="26606"/>
          <ac:spMkLst>
            <pc:docMk/>
            <pc:sldMk cId="1445426545" sldId="550"/>
            <ac:spMk id="21" creationId="{7604D864-A6BD-C75F-9B88-BAB58775ABDD}"/>
          </ac:spMkLst>
        </pc:spChg>
        <pc:spChg chg="add">
          <ac:chgData name="Alissa Flatley" userId="0242edfc-aa31-435e-a161-b1e1fa7a13bd" providerId="ADAL" clId="{4E096315-DB40-4256-96EB-F8248F272D17}" dt="2024-01-16T13:40:13.322" v="2249" actId="26606"/>
          <ac:spMkLst>
            <pc:docMk/>
            <pc:sldMk cId="1445426545" sldId="550"/>
            <ac:spMk id="23" creationId="{7604D864-A6BD-C75F-9B88-BAB58775ABDD}"/>
          </ac:spMkLst>
        </pc:spChg>
        <pc:picChg chg="del">
          <ac:chgData name="Alissa Flatley" userId="0242edfc-aa31-435e-a161-b1e1fa7a13bd" providerId="ADAL" clId="{4E096315-DB40-4256-96EB-F8248F272D17}" dt="2024-01-16T12:07:46.036" v="1484" actId="478"/>
          <ac:picMkLst>
            <pc:docMk/>
            <pc:sldMk cId="1445426545" sldId="550"/>
            <ac:picMk id="5" creationId="{713E7D15-0A2C-294D-22D9-32C8F79F9553}"/>
          </ac:picMkLst>
        </pc:picChg>
        <pc:picChg chg="add del mod">
          <ac:chgData name="Alissa Flatley" userId="0242edfc-aa31-435e-a161-b1e1fa7a13bd" providerId="ADAL" clId="{4E096315-DB40-4256-96EB-F8248F272D17}" dt="2024-01-16T13:40:13.303" v="2248" actId="26606"/>
          <ac:picMkLst>
            <pc:docMk/>
            <pc:sldMk cId="1445426545" sldId="550"/>
            <ac:picMk id="17" creationId="{E11E220F-CBE7-08DF-C7FA-F3E67F5F0A9C}"/>
          </ac:picMkLst>
        </pc:picChg>
        <pc:picChg chg="add">
          <ac:chgData name="Alissa Flatley" userId="0242edfc-aa31-435e-a161-b1e1fa7a13bd" providerId="ADAL" clId="{4E096315-DB40-4256-96EB-F8248F272D17}" dt="2024-01-16T13:40:13.322" v="2249" actId="26606"/>
          <ac:picMkLst>
            <pc:docMk/>
            <pc:sldMk cId="1445426545" sldId="550"/>
            <ac:picMk id="24" creationId="{5CE9CA94-B645-0341-99EA-796F62F4E175}"/>
          </ac:picMkLst>
        </pc:picChg>
      </pc:sldChg>
      <pc:sldChg chg="del">
        <pc:chgData name="Alissa Flatley" userId="0242edfc-aa31-435e-a161-b1e1fa7a13bd" providerId="ADAL" clId="{4E096315-DB40-4256-96EB-F8248F272D17}" dt="2024-01-16T14:51:28.776" v="3997" actId="47"/>
        <pc:sldMkLst>
          <pc:docMk/>
          <pc:sldMk cId="1036431423" sldId="551"/>
        </pc:sldMkLst>
      </pc:sldChg>
      <pc:sldChg chg="del">
        <pc:chgData name="Alissa Flatley" userId="0242edfc-aa31-435e-a161-b1e1fa7a13bd" providerId="ADAL" clId="{4E096315-DB40-4256-96EB-F8248F272D17}" dt="2024-01-11T20:59:35.246" v="230" actId="47"/>
        <pc:sldMkLst>
          <pc:docMk/>
          <pc:sldMk cId="922939565" sldId="552"/>
        </pc:sldMkLst>
      </pc:sldChg>
      <pc:sldChg chg="del">
        <pc:chgData name="Alissa Flatley" userId="0242edfc-aa31-435e-a161-b1e1fa7a13bd" providerId="ADAL" clId="{4E096315-DB40-4256-96EB-F8248F272D17}" dt="2024-01-11T20:59:27.649" v="229" actId="47"/>
        <pc:sldMkLst>
          <pc:docMk/>
          <pc:sldMk cId="138655089" sldId="554"/>
        </pc:sldMkLst>
      </pc:sldChg>
      <pc:sldChg chg="del">
        <pc:chgData name="Alissa Flatley" userId="0242edfc-aa31-435e-a161-b1e1fa7a13bd" providerId="ADAL" clId="{4E096315-DB40-4256-96EB-F8248F272D17}" dt="2024-01-11T20:58:01.563" v="210" actId="47"/>
        <pc:sldMkLst>
          <pc:docMk/>
          <pc:sldMk cId="2730096910" sldId="556"/>
        </pc:sldMkLst>
      </pc:sldChg>
      <pc:sldChg chg="del">
        <pc:chgData name="Alissa Flatley" userId="0242edfc-aa31-435e-a161-b1e1fa7a13bd" providerId="ADAL" clId="{4E096315-DB40-4256-96EB-F8248F272D17}" dt="2024-01-16T11:28:02.292" v="506" actId="47"/>
        <pc:sldMkLst>
          <pc:docMk/>
          <pc:sldMk cId="3531641308" sldId="557"/>
        </pc:sldMkLst>
      </pc:sldChg>
      <pc:sldChg chg="del">
        <pc:chgData name="Alissa Flatley" userId="0242edfc-aa31-435e-a161-b1e1fa7a13bd" providerId="ADAL" clId="{4E096315-DB40-4256-96EB-F8248F272D17}" dt="2024-01-11T20:59:15.355" v="223" actId="47"/>
        <pc:sldMkLst>
          <pc:docMk/>
          <pc:sldMk cId="2057471846" sldId="558"/>
        </pc:sldMkLst>
      </pc:sldChg>
      <pc:sldChg chg="del">
        <pc:chgData name="Alissa Flatley" userId="0242edfc-aa31-435e-a161-b1e1fa7a13bd" providerId="ADAL" clId="{4E096315-DB40-4256-96EB-F8248F272D17}" dt="2024-01-11T20:59:16.476" v="224" actId="47"/>
        <pc:sldMkLst>
          <pc:docMk/>
          <pc:sldMk cId="3634610927" sldId="559"/>
        </pc:sldMkLst>
      </pc:sldChg>
      <pc:sldChg chg="del">
        <pc:chgData name="Alissa Flatley" userId="0242edfc-aa31-435e-a161-b1e1fa7a13bd" providerId="ADAL" clId="{4E096315-DB40-4256-96EB-F8248F272D17}" dt="2024-01-11T20:59:17.084" v="225" actId="47"/>
        <pc:sldMkLst>
          <pc:docMk/>
          <pc:sldMk cId="922498880" sldId="560"/>
        </pc:sldMkLst>
      </pc:sldChg>
      <pc:sldChg chg="del">
        <pc:chgData name="Alissa Flatley" userId="0242edfc-aa31-435e-a161-b1e1fa7a13bd" providerId="ADAL" clId="{4E096315-DB40-4256-96EB-F8248F272D17}" dt="2024-01-11T20:59:17.764" v="226" actId="47"/>
        <pc:sldMkLst>
          <pc:docMk/>
          <pc:sldMk cId="931021165" sldId="561"/>
        </pc:sldMkLst>
      </pc:sldChg>
      <pc:sldChg chg="del">
        <pc:chgData name="Alissa Flatley" userId="0242edfc-aa31-435e-a161-b1e1fa7a13bd" providerId="ADAL" clId="{4E096315-DB40-4256-96EB-F8248F272D17}" dt="2024-01-11T20:59:18.466" v="227" actId="47"/>
        <pc:sldMkLst>
          <pc:docMk/>
          <pc:sldMk cId="4129057004" sldId="562"/>
        </pc:sldMkLst>
      </pc:sldChg>
      <pc:sldChg chg="del">
        <pc:chgData name="Alissa Flatley" userId="0242edfc-aa31-435e-a161-b1e1fa7a13bd" providerId="ADAL" clId="{4E096315-DB40-4256-96EB-F8248F272D17}" dt="2024-01-11T20:56:57.812" v="159" actId="47"/>
        <pc:sldMkLst>
          <pc:docMk/>
          <pc:sldMk cId="14699647" sldId="564"/>
        </pc:sldMkLst>
      </pc:sldChg>
      <pc:sldChg chg="del">
        <pc:chgData name="Alissa Flatley" userId="0242edfc-aa31-435e-a161-b1e1fa7a13bd" providerId="ADAL" clId="{4E096315-DB40-4256-96EB-F8248F272D17}" dt="2024-01-11T20:56:55.263" v="156" actId="47"/>
        <pc:sldMkLst>
          <pc:docMk/>
          <pc:sldMk cId="756060895" sldId="565"/>
        </pc:sldMkLst>
      </pc:sldChg>
      <pc:sldChg chg="del">
        <pc:chgData name="Alissa Flatley" userId="0242edfc-aa31-435e-a161-b1e1fa7a13bd" providerId="ADAL" clId="{4E096315-DB40-4256-96EB-F8248F272D17}" dt="2024-01-11T20:57:13.701" v="169" actId="47"/>
        <pc:sldMkLst>
          <pc:docMk/>
          <pc:sldMk cId="1355298081" sldId="567"/>
        </pc:sldMkLst>
      </pc:sldChg>
      <pc:sldChg chg="del">
        <pc:chgData name="Alissa Flatley" userId="0242edfc-aa31-435e-a161-b1e1fa7a13bd" providerId="ADAL" clId="{4E096315-DB40-4256-96EB-F8248F272D17}" dt="2024-01-11T20:56:57.059" v="158" actId="47"/>
        <pc:sldMkLst>
          <pc:docMk/>
          <pc:sldMk cId="262644888" sldId="568"/>
        </pc:sldMkLst>
      </pc:sldChg>
      <pc:sldChg chg="del">
        <pc:chgData name="Alissa Flatley" userId="0242edfc-aa31-435e-a161-b1e1fa7a13bd" providerId="ADAL" clId="{4E096315-DB40-4256-96EB-F8248F272D17}" dt="2024-01-11T20:57:53.457" v="198" actId="47"/>
        <pc:sldMkLst>
          <pc:docMk/>
          <pc:sldMk cId="1181202028" sldId="570"/>
        </pc:sldMkLst>
      </pc:sldChg>
      <pc:sldChg chg="addSp delSp modSp mod ord">
        <pc:chgData name="Alissa Flatley" userId="0242edfc-aa31-435e-a161-b1e1fa7a13bd" providerId="ADAL" clId="{4E096315-DB40-4256-96EB-F8248F272D17}" dt="2024-01-16T15:18:10.407" v="5204" actId="27636"/>
        <pc:sldMkLst>
          <pc:docMk/>
          <pc:sldMk cId="3570303542" sldId="571"/>
        </pc:sldMkLst>
        <pc:spChg chg="mod">
          <ac:chgData name="Alissa Flatley" userId="0242edfc-aa31-435e-a161-b1e1fa7a13bd" providerId="ADAL" clId="{4E096315-DB40-4256-96EB-F8248F272D17}" dt="2024-01-16T15:18:00.863" v="5193" actId="26606"/>
          <ac:spMkLst>
            <pc:docMk/>
            <pc:sldMk cId="3570303542" sldId="571"/>
            <ac:spMk id="2" creationId="{E8C585E8-5378-4D41-5471-CEDCE8AA97A4}"/>
          </ac:spMkLst>
        </pc:spChg>
        <pc:spChg chg="del mod">
          <ac:chgData name="Alissa Flatley" userId="0242edfc-aa31-435e-a161-b1e1fa7a13bd" providerId="ADAL" clId="{4E096315-DB40-4256-96EB-F8248F272D17}" dt="2024-01-16T11:14:51.140" v="402" actId="478"/>
          <ac:spMkLst>
            <pc:docMk/>
            <pc:sldMk cId="3570303542" sldId="571"/>
            <ac:spMk id="3" creationId="{D7B68DEC-D8DA-EC18-B1DA-063DD06764CE}"/>
          </ac:spMkLst>
        </pc:spChg>
        <pc:spChg chg="add del mod">
          <ac:chgData name="Alissa Flatley" userId="0242edfc-aa31-435e-a161-b1e1fa7a13bd" providerId="ADAL" clId="{4E096315-DB40-4256-96EB-F8248F272D17}" dt="2024-01-16T15:17:57.787" v="5192" actId="478"/>
          <ac:spMkLst>
            <pc:docMk/>
            <pc:sldMk cId="3570303542" sldId="571"/>
            <ac:spMk id="5" creationId="{207931FD-B2D0-9AC8-F386-EDB2CF401680}"/>
          </ac:spMkLst>
        </pc:spChg>
        <pc:spChg chg="mod">
          <ac:chgData name="Alissa Flatley" userId="0242edfc-aa31-435e-a161-b1e1fa7a13bd" providerId="ADAL" clId="{4E096315-DB40-4256-96EB-F8248F272D17}" dt="2024-01-16T15:18:10.407" v="5204" actId="27636"/>
          <ac:spMkLst>
            <pc:docMk/>
            <pc:sldMk cId="3570303542" sldId="571"/>
            <ac:spMk id="8" creationId="{CFBEBCA4-AA38-CA39-AF0C-AEA1FBB2E6E3}"/>
          </ac:spMkLst>
        </pc:spChg>
        <pc:spChg chg="add">
          <ac:chgData name="Alissa Flatley" userId="0242edfc-aa31-435e-a161-b1e1fa7a13bd" providerId="ADAL" clId="{4E096315-DB40-4256-96EB-F8248F272D17}" dt="2024-01-16T15:18:00.863" v="5193" actId="26606"/>
          <ac:spMkLst>
            <pc:docMk/>
            <pc:sldMk cId="3570303542" sldId="571"/>
            <ac:spMk id="14" creationId="{DCB82115-2368-6E44-41EB-ABCC2B8FB932}"/>
          </ac:spMkLst>
        </pc:spChg>
        <pc:spChg chg="add">
          <ac:chgData name="Alissa Flatley" userId="0242edfc-aa31-435e-a161-b1e1fa7a13bd" providerId="ADAL" clId="{4E096315-DB40-4256-96EB-F8248F272D17}" dt="2024-01-16T15:18:00.863" v="5193" actId="26606"/>
          <ac:spMkLst>
            <pc:docMk/>
            <pc:sldMk cId="3570303542" sldId="571"/>
            <ac:spMk id="16" creationId="{B8D70A6C-BE99-E7A9-4EF7-0A2F588BEC0A}"/>
          </ac:spMkLst>
        </pc:spChg>
        <pc:spChg chg="add">
          <ac:chgData name="Alissa Flatley" userId="0242edfc-aa31-435e-a161-b1e1fa7a13bd" providerId="ADAL" clId="{4E096315-DB40-4256-96EB-F8248F272D17}" dt="2024-01-16T15:18:00.863" v="5193" actId="26606"/>
          <ac:spMkLst>
            <pc:docMk/>
            <pc:sldMk cId="3570303542" sldId="571"/>
            <ac:spMk id="18" creationId="{8298AED6-FDA1-2358-192E-99EEAF6A8CB8}"/>
          </ac:spMkLst>
        </pc:spChg>
        <pc:picChg chg="del">
          <ac:chgData name="Alissa Flatley" userId="0242edfc-aa31-435e-a161-b1e1fa7a13bd" providerId="ADAL" clId="{4E096315-DB40-4256-96EB-F8248F272D17}" dt="2024-01-11T21:20:24.892" v="266" actId="478"/>
          <ac:picMkLst>
            <pc:docMk/>
            <pc:sldMk cId="3570303542" sldId="571"/>
            <ac:picMk id="6" creationId="{0257E34B-F021-7B4E-1C7D-CA99CE350EB5}"/>
          </ac:picMkLst>
        </pc:picChg>
        <pc:picChg chg="add">
          <ac:chgData name="Alissa Flatley" userId="0242edfc-aa31-435e-a161-b1e1fa7a13bd" providerId="ADAL" clId="{4E096315-DB40-4256-96EB-F8248F272D17}" dt="2024-01-16T15:18:00.863" v="5193" actId="26606"/>
          <ac:picMkLst>
            <pc:docMk/>
            <pc:sldMk cId="3570303542" sldId="571"/>
            <ac:picMk id="10" creationId="{0126DC4D-03BB-B6BE-55E1-A0E05A670C06}"/>
          </ac:picMkLst>
        </pc:picChg>
      </pc:sldChg>
      <pc:sldChg chg="del">
        <pc:chgData name="Alissa Flatley" userId="0242edfc-aa31-435e-a161-b1e1fa7a13bd" providerId="ADAL" clId="{4E096315-DB40-4256-96EB-F8248F272D17}" dt="2024-01-11T20:57:16.489" v="173" actId="47"/>
        <pc:sldMkLst>
          <pc:docMk/>
          <pc:sldMk cId="2899294525" sldId="572"/>
        </pc:sldMkLst>
      </pc:sldChg>
      <pc:sldChg chg="del">
        <pc:chgData name="Alissa Flatley" userId="0242edfc-aa31-435e-a161-b1e1fa7a13bd" providerId="ADAL" clId="{4E096315-DB40-4256-96EB-F8248F272D17}" dt="2024-01-11T20:56:56" v="157" actId="47"/>
        <pc:sldMkLst>
          <pc:docMk/>
          <pc:sldMk cId="1168870723" sldId="573"/>
        </pc:sldMkLst>
      </pc:sldChg>
      <pc:sldChg chg="del">
        <pc:chgData name="Alissa Flatley" userId="0242edfc-aa31-435e-a161-b1e1fa7a13bd" providerId="ADAL" clId="{4E096315-DB40-4256-96EB-F8248F272D17}" dt="2024-01-11T20:57:34.835" v="192" actId="47"/>
        <pc:sldMkLst>
          <pc:docMk/>
          <pc:sldMk cId="3963026173" sldId="574"/>
        </pc:sldMkLst>
      </pc:sldChg>
      <pc:sldChg chg="del">
        <pc:chgData name="Alissa Flatley" userId="0242edfc-aa31-435e-a161-b1e1fa7a13bd" providerId="ADAL" clId="{4E096315-DB40-4256-96EB-F8248F272D17}" dt="2024-01-11T20:57:33.207" v="191" actId="47"/>
        <pc:sldMkLst>
          <pc:docMk/>
          <pc:sldMk cId="3515224516" sldId="575"/>
        </pc:sldMkLst>
      </pc:sldChg>
      <pc:sldChg chg="del">
        <pc:chgData name="Alissa Flatley" userId="0242edfc-aa31-435e-a161-b1e1fa7a13bd" providerId="ADAL" clId="{4E096315-DB40-4256-96EB-F8248F272D17}" dt="2024-01-11T20:57:52.825" v="197" actId="47"/>
        <pc:sldMkLst>
          <pc:docMk/>
          <pc:sldMk cId="2622643052" sldId="576"/>
        </pc:sldMkLst>
      </pc:sldChg>
      <pc:sldChg chg="del">
        <pc:chgData name="Alissa Flatley" userId="0242edfc-aa31-435e-a161-b1e1fa7a13bd" providerId="ADAL" clId="{4E096315-DB40-4256-96EB-F8248F272D17}" dt="2024-01-11T20:57:56.561" v="203" actId="47"/>
        <pc:sldMkLst>
          <pc:docMk/>
          <pc:sldMk cId="3411947903" sldId="577"/>
        </pc:sldMkLst>
      </pc:sldChg>
      <pc:sldChg chg="del">
        <pc:chgData name="Alissa Flatley" userId="0242edfc-aa31-435e-a161-b1e1fa7a13bd" providerId="ADAL" clId="{4E096315-DB40-4256-96EB-F8248F272D17}" dt="2024-01-11T20:57:57.298" v="204" actId="47"/>
        <pc:sldMkLst>
          <pc:docMk/>
          <pc:sldMk cId="882492930" sldId="578"/>
        </pc:sldMkLst>
      </pc:sldChg>
      <pc:sldChg chg="del">
        <pc:chgData name="Alissa Flatley" userId="0242edfc-aa31-435e-a161-b1e1fa7a13bd" providerId="ADAL" clId="{4E096315-DB40-4256-96EB-F8248F272D17}" dt="2024-01-11T20:57:58.430" v="206" actId="47"/>
        <pc:sldMkLst>
          <pc:docMk/>
          <pc:sldMk cId="2685728104" sldId="579"/>
        </pc:sldMkLst>
      </pc:sldChg>
      <pc:sldChg chg="del">
        <pc:chgData name="Alissa Flatley" userId="0242edfc-aa31-435e-a161-b1e1fa7a13bd" providerId="ADAL" clId="{4E096315-DB40-4256-96EB-F8248F272D17}" dt="2024-01-11T20:57:59.010" v="207" actId="47"/>
        <pc:sldMkLst>
          <pc:docMk/>
          <pc:sldMk cId="1714654924" sldId="580"/>
        </pc:sldMkLst>
      </pc:sldChg>
      <pc:sldChg chg="del">
        <pc:chgData name="Alissa Flatley" userId="0242edfc-aa31-435e-a161-b1e1fa7a13bd" providerId="ADAL" clId="{4E096315-DB40-4256-96EB-F8248F272D17}" dt="2024-01-11T20:59:14.856" v="222" actId="47"/>
        <pc:sldMkLst>
          <pc:docMk/>
          <pc:sldMk cId="2550343837" sldId="581"/>
        </pc:sldMkLst>
      </pc:sldChg>
      <pc:sldChg chg="del">
        <pc:chgData name="Alissa Flatley" userId="0242edfc-aa31-435e-a161-b1e1fa7a13bd" providerId="ADAL" clId="{4E096315-DB40-4256-96EB-F8248F272D17}" dt="2024-01-11T20:56:39.139" v="146" actId="47"/>
        <pc:sldMkLst>
          <pc:docMk/>
          <pc:sldMk cId="708922188" sldId="582"/>
        </pc:sldMkLst>
      </pc:sldChg>
      <pc:sldChg chg="modSp mod ord modAnim">
        <pc:chgData name="Alissa Flatley" userId="0242edfc-aa31-435e-a161-b1e1fa7a13bd" providerId="ADAL" clId="{4E096315-DB40-4256-96EB-F8248F272D17}" dt="2024-01-16T12:05:23.624" v="1483" actId="20577"/>
        <pc:sldMkLst>
          <pc:docMk/>
          <pc:sldMk cId="3998006192" sldId="583"/>
        </pc:sldMkLst>
        <pc:spChg chg="mod">
          <ac:chgData name="Alissa Flatley" userId="0242edfc-aa31-435e-a161-b1e1fa7a13bd" providerId="ADAL" clId="{4E096315-DB40-4256-96EB-F8248F272D17}" dt="2024-01-16T12:05:23.624" v="1483" actId="20577"/>
          <ac:spMkLst>
            <pc:docMk/>
            <pc:sldMk cId="3998006192" sldId="583"/>
            <ac:spMk id="132099" creationId="{00000000-0000-0000-0000-000000000000}"/>
          </ac:spMkLst>
        </pc:spChg>
      </pc:sldChg>
      <pc:sldChg chg="del">
        <pc:chgData name="Alissa Flatley" userId="0242edfc-aa31-435e-a161-b1e1fa7a13bd" providerId="ADAL" clId="{4E096315-DB40-4256-96EB-F8248F272D17}" dt="2024-01-11T20:57:59.955" v="208" actId="47"/>
        <pc:sldMkLst>
          <pc:docMk/>
          <pc:sldMk cId="957255834" sldId="584"/>
        </pc:sldMkLst>
      </pc:sldChg>
      <pc:sldChg chg="add del">
        <pc:chgData name="Alissa Flatley" userId="0242edfc-aa31-435e-a161-b1e1fa7a13bd" providerId="ADAL" clId="{4E096315-DB40-4256-96EB-F8248F272D17}" dt="2024-01-16T11:17:19.277" v="438" actId="47"/>
        <pc:sldMkLst>
          <pc:docMk/>
          <pc:sldMk cId="2547280526" sldId="584"/>
        </pc:sldMkLst>
      </pc:sldChg>
      <pc:sldChg chg="addSp delSp modSp add mod">
        <pc:chgData name="Alissa Flatley" userId="0242edfc-aa31-435e-a161-b1e1fa7a13bd" providerId="ADAL" clId="{4E096315-DB40-4256-96EB-F8248F272D17}" dt="2024-01-16T15:22:14.276" v="5228" actId="1076"/>
        <pc:sldMkLst>
          <pc:docMk/>
          <pc:sldMk cId="2979556711" sldId="585"/>
        </pc:sldMkLst>
        <pc:spChg chg="mod">
          <ac:chgData name="Alissa Flatley" userId="0242edfc-aa31-435e-a161-b1e1fa7a13bd" providerId="ADAL" clId="{4E096315-DB40-4256-96EB-F8248F272D17}" dt="2024-01-16T11:15:53.997" v="437" actId="14100"/>
          <ac:spMkLst>
            <pc:docMk/>
            <pc:sldMk cId="2979556711" sldId="585"/>
            <ac:spMk id="2" creationId="{E8C585E8-5378-4D41-5471-CEDCE8AA97A4}"/>
          </ac:spMkLst>
        </pc:spChg>
        <pc:spChg chg="del mod">
          <ac:chgData name="Alissa Flatley" userId="0242edfc-aa31-435e-a161-b1e1fa7a13bd" providerId="ADAL" clId="{4E096315-DB40-4256-96EB-F8248F272D17}" dt="2024-01-16T11:35:44.618" v="521" actId="478"/>
          <ac:spMkLst>
            <pc:docMk/>
            <pc:sldMk cId="2979556711" sldId="585"/>
            <ac:spMk id="3" creationId="{D7B68DEC-D8DA-EC18-B1DA-063DD06764CE}"/>
          </ac:spMkLst>
        </pc:spChg>
        <pc:spChg chg="add del">
          <ac:chgData name="Alissa Flatley" userId="0242edfc-aa31-435e-a161-b1e1fa7a13bd" providerId="ADAL" clId="{4E096315-DB40-4256-96EB-F8248F272D17}" dt="2024-01-16T15:22:10.111" v="5226" actId="478"/>
          <ac:spMkLst>
            <pc:docMk/>
            <pc:sldMk cId="2979556711" sldId="585"/>
            <ac:spMk id="8" creationId="{CFBEBCA4-AA38-CA39-AF0C-AEA1FBB2E6E3}"/>
          </ac:spMkLst>
        </pc:spChg>
        <pc:picChg chg="add mod modCrop">
          <ac:chgData name="Alissa Flatley" userId="0242edfc-aa31-435e-a161-b1e1fa7a13bd" providerId="ADAL" clId="{4E096315-DB40-4256-96EB-F8248F272D17}" dt="2024-01-16T15:22:14.276" v="5228" actId="1076"/>
          <ac:picMkLst>
            <pc:docMk/>
            <pc:sldMk cId="2979556711" sldId="585"/>
            <ac:picMk id="5" creationId="{7F3B4434-B20E-1490-C7ED-B96D28949439}"/>
          </ac:picMkLst>
        </pc:picChg>
      </pc:sldChg>
      <pc:sldChg chg="del">
        <pc:chgData name="Alissa Flatley" userId="0242edfc-aa31-435e-a161-b1e1fa7a13bd" providerId="ADAL" clId="{4E096315-DB40-4256-96EB-F8248F272D17}" dt="2024-01-11T20:57:00.209" v="163" actId="47"/>
        <pc:sldMkLst>
          <pc:docMk/>
          <pc:sldMk cId="4210738630" sldId="585"/>
        </pc:sldMkLst>
      </pc:sldChg>
      <pc:sldChg chg="del">
        <pc:chgData name="Alissa Flatley" userId="0242edfc-aa31-435e-a161-b1e1fa7a13bd" providerId="ADAL" clId="{4E096315-DB40-4256-96EB-F8248F272D17}" dt="2024-01-11T20:57:28.451" v="185" actId="47"/>
        <pc:sldMkLst>
          <pc:docMk/>
          <pc:sldMk cId="2900680950" sldId="586"/>
        </pc:sldMkLst>
      </pc:sldChg>
      <pc:sldChg chg="addSp delSp modSp add mod">
        <pc:chgData name="Alissa Flatley" userId="0242edfc-aa31-435e-a161-b1e1fa7a13bd" providerId="ADAL" clId="{4E096315-DB40-4256-96EB-F8248F272D17}" dt="2024-01-11T21:32:08.385" v="332" actId="1076"/>
        <pc:sldMkLst>
          <pc:docMk/>
          <pc:sldMk cId="3464322215" sldId="586"/>
        </pc:sldMkLst>
        <pc:spChg chg="del">
          <ac:chgData name="Alissa Flatley" userId="0242edfc-aa31-435e-a161-b1e1fa7a13bd" providerId="ADAL" clId="{4E096315-DB40-4256-96EB-F8248F272D17}" dt="2024-01-11T21:31:58.696" v="329" actId="478"/>
          <ac:spMkLst>
            <pc:docMk/>
            <pc:sldMk cId="3464322215" sldId="586"/>
            <ac:spMk id="2" creationId="{E8C585E8-5378-4D41-5471-CEDCE8AA97A4}"/>
          </ac:spMkLst>
        </pc:spChg>
        <pc:spChg chg="del">
          <ac:chgData name="Alissa Flatley" userId="0242edfc-aa31-435e-a161-b1e1fa7a13bd" providerId="ADAL" clId="{4E096315-DB40-4256-96EB-F8248F272D17}" dt="2024-01-11T21:31:40.715" v="325" actId="478"/>
          <ac:spMkLst>
            <pc:docMk/>
            <pc:sldMk cId="3464322215" sldId="586"/>
            <ac:spMk id="3" creationId="{D7B68DEC-D8DA-EC18-B1DA-063DD06764CE}"/>
          </ac:spMkLst>
        </pc:spChg>
        <pc:spChg chg="del">
          <ac:chgData name="Alissa Flatley" userId="0242edfc-aa31-435e-a161-b1e1fa7a13bd" providerId="ADAL" clId="{4E096315-DB40-4256-96EB-F8248F272D17}" dt="2024-01-11T21:31:37.526" v="324" actId="478"/>
          <ac:spMkLst>
            <pc:docMk/>
            <pc:sldMk cId="3464322215" sldId="586"/>
            <ac:spMk id="8" creationId="{CFBEBCA4-AA38-CA39-AF0C-AEA1FBB2E6E3}"/>
          </ac:spMkLst>
        </pc:spChg>
        <pc:spChg chg="add del mod">
          <ac:chgData name="Alissa Flatley" userId="0242edfc-aa31-435e-a161-b1e1fa7a13bd" providerId="ADAL" clId="{4E096315-DB40-4256-96EB-F8248F272D17}" dt="2024-01-11T21:32:01.906" v="330" actId="478"/>
          <ac:spMkLst>
            <pc:docMk/>
            <pc:sldMk cId="3464322215" sldId="586"/>
            <ac:spMk id="11" creationId="{838230C8-156B-11A9-546D-2DFD597C2457}"/>
          </ac:spMkLst>
        </pc:spChg>
        <pc:picChg chg="del">
          <ac:chgData name="Alissa Flatley" userId="0242edfc-aa31-435e-a161-b1e1fa7a13bd" providerId="ADAL" clId="{4E096315-DB40-4256-96EB-F8248F272D17}" dt="2024-01-11T21:30:45.342" v="317" actId="478"/>
          <ac:picMkLst>
            <pc:docMk/>
            <pc:sldMk cId="3464322215" sldId="586"/>
            <ac:picMk id="5" creationId="{7F3B4434-B20E-1490-C7ED-B96D28949439}"/>
          </ac:picMkLst>
        </pc:picChg>
        <pc:picChg chg="add del">
          <ac:chgData name="Alissa Flatley" userId="0242edfc-aa31-435e-a161-b1e1fa7a13bd" providerId="ADAL" clId="{4E096315-DB40-4256-96EB-F8248F272D17}" dt="2024-01-11T21:30:49.999" v="319" actId="478"/>
          <ac:picMkLst>
            <pc:docMk/>
            <pc:sldMk cId="3464322215" sldId="586"/>
            <ac:picMk id="6" creationId="{150A846E-0893-554F-54B8-5B2C69A9826B}"/>
          </ac:picMkLst>
        </pc:picChg>
        <pc:picChg chg="add mod modCrop">
          <ac:chgData name="Alissa Flatley" userId="0242edfc-aa31-435e-a161-b1e1fa7a13bd" providerId="ADAL" clId="{4E096315-DB40-4256-96EB-F8248F272D17}" dt="2024-01-11T21:32:08.385" v="332" actId="1076"/>
          <ac:picMkLst>
            <pc:docMk/>
            <pc:sldMk cId="3464322215" sldId="586"/>
            <ac:picMk id="9" creationId="{6DE09027-D6EB-03DB-C172-89E7F2854D12}"/>
          </ac:picMkLst>
        </pc:picChg>
      </pc:sldChg>
      <pc:sldChg chg="del">
        <pc:chgData name="Alissa Flatley" userId="0242edfc-aa31-435e-a161-b1e1fa7a13bd" providerId="ADAL" clId="{4E096315-DB40-4256-96EB-F8248F272D17}" dt="2024-01-11T20:57:29.008" v="186" actId="47"/>
        <pc:sldMkLst>
          <pc:docMk/>
          <pc:sldMk cId="210858294" sldId="587"/>
        </pc:sldMkLst>
      </pc:sldChg>
      <pc:sldChg chg="addSp delSp modSp add mod">
        <pc:chgData name="Alissa Flatley" userId="0242edfc-aa31-435e-a161-b1e1fa7a13bd" providerId="ADAL" clId="{4E096315-DB40-4256-96EB-F8248F272D17}" dt="2024-01-11T21:33:09.331" v="340" actId="1076"/>
        <pc:sldMkLst>
          <pc:docMk/>
          <pc:sldMk cId="1546399914" sldId="587"/>
        </pc:sldMkLst>
        <pc:picChg chg="add mod modCrop">
          <ac:chgData name="Alissa Flatley" userId="0242edfc-aa31-435e-a161-b1e1fa7a13bd" providerId="ADAL" clId="{4E096315-DB40-4256-96EB-F8248F272D17}" dt="2024-01-11T21:33:09.331" v="340" actId="1076"/>
          <ac:picMkLst>
            <pc:docMk/>
            <pc:sldMk cId="1546399914" sldId="587"/>
            <ac:picMk id="3" creationId="{F7BEE8E3-51D7-30BD-F233-586F9391CCFC}"/>
          </ac:picMkLst>
        </pc:picChg>
        <pc:picChg chg="del">
          <ac:chgData name="Alissa Flatley" userId="0242edfc-aa31-435e-a161-b1e1fa7a13bd" providerId="ADAL" clId="{4E096315-DB40-4256-96EB-F8248F272D17}" dt="2024-01-11T21:32:47.509" v="334" actId="478"/>
          <ac:picMkLst>
            <pc:docMk/>
            <pc:sldMk cId="1546399914" sldId="587"/>
            <ac:picMk id="9" creationId="{6DE09027-D6EB-03DB-C172-89E7F2854D12}"/>
          </ac:picMkLst>
        </pc:picChg>
      </pc:sldChg>
      <pc:sldChg chg="del">
        <pc:chgData name="Alissa Flatley" userId="0242edfc-aa31-435e-a161-b1e1fa7a13bd" providerId="ADAL" clId="{4E096315-DB40-4256-96EB-F8248F272D17}" dt="2024-01-11T20:57:29.854" v="187" actId="47"/>
        <pc:sldMkLst>
          <pc:docMk/>
          <pc:sldMk cId="2536720615" sldId="588"/>
        </pc:sldMkLst>
      </pc:sldChg>
      <pc:sldChg chg="addSp delSp modSp add mod">
        <pc:chgData name="Alissa Flatley" userId="0242edfc-aa31-435e-a161-b1e1fa7a13bd" providerId="ADAL" clId="{4E096315-DB40-4256-96EB-F8248F272D17}" dt="2024-01-11T21:34:22.293" v="349" actId="1076"/>
        <pc:sldMkLst>
          <pc:docMk/>
          <pc:sldMk cId="3066570855" sldId="588"/>
        </pc:sldMkLst>
        <pc:picChg chg="del">
          <ac:chgData name="Alissa Flatley" userId="0242edfc-aa31-435e-a161-b1e1fa7a13bd" providerId="ADAL" clId="{4E096315-DB40-4256-96EB-F8248F272D17}" dt="2024-01-11T21:33:18.659" v="342" actId="478"/>
          <ac:picMkLst>
            <pc:docMk/>
            <pc:sldMk cId="3066570855" sldId="588"/>
            <ac:picMk id="3" creationId="{F7BEE8E3-51D7-30BD-F233-586F9391CCFC}"/>
          </ac:picMkLst>
        </pc:picChg>
        <pc:picChg chg="add mod modCrop">
          <ac:chgData name="Alissa Flatley" userId="0242edfc-aa31-435e-a161-b1e1fa7a13bd" providerId="ADAL" clId="{4E096315-DB40-4256-96EB-F8248F272D17}" dt="2024-01-11T21:34:22.293" v="349" actId="1076"/>
          <ac:picMkLst>
            <pc:docMk/>
            <pc:sldMk cId="3066570855" sldId="588"/>
            <ac:picMk id="4" creationId="{1585EEEF-A266-F20C-CFD6-B68557D2B7CC}"/>
          </ac:picMkLst>
        </pc:picChg>
      </pc:sldChg>
      <pc:sldChg chg="add del">
        <pc:chgData name="Alissa Flatley" userId="0242edfc-aa31-435e-a161-b1e1fa7a13bd" providerId="ADAL" clId="{4E096315-DB40-4256-96EB-F8248F272D17}" dt="2024-01-16T11:35:40.638" v="520" actId="47"/>
        <pc:sldMkLst>
          <pc:docMk/>
          <pc:sldMk cId="35159746" sldId="589"/>
        </pc:sldMkLst>
      </pc:sldChg>
      <pc:sldChg chg="del">
        <pc:chgData name="Alissa Flatley" userId="0242edfc-aa31-435e-a161-b1e1fa7a13bd" providerId="ADAL" clId="{4E096315-DB40-4256-96EB-F8248F272D17}" dt="2024-01-11T20:57:30.449" v="188" actId="47"/>
        <pc:sldMkLst>
          <pc:docMk/>
          <pc:sldMk cId="3550225278" sldId="589"/>
        </pc:sldMkLst>
      </pc:sldChg>
      <pc:sldChg chg="addSp modSp new mod">
        <pc:chgData name="Alissa Flatley" userId="0242edfc-aa31-435e-a161-b1e1fa7a13bd" providerId="ADAL" clId="{4E096315-DB40-4256-96EB-F8248F272D17}" dt="2024-01-16T13:40:05.585" v="2244" actId="26606"/>
        <pc:sldMkLst>
          <pc:docMk/>
          <pc:sldMk cId="957405849" sldId="590"/>
        </pc:sldMkLst>
        <pc:spChg chg="mod">
          <ac:chgData name="Alissa Flatley" userId="0242edfc-aa31-435e-a161-b1e1fa7a13bd" providerId="ADAL" clId="{4E096315-DB40-4256-96EB-F8248F272D17}" dt="2024-01-16T13:40:05.585" v="2244" actId="26606"/>
          <ac:spMkLst>
            <pc:docMk/>
            <pc:sldMk cId="957405849" sldId="590"/>
            <ac:spMk id="2" creationId="{27889C33-0F22-8439-D7BD-1338BE590A36}"/>
          </ac:spMkLst>
        </pc:spChg>
        <pc:spChg chg="mod">
          <ac:chgData name="Alissa Flatley" userId="0242edfc-aa31-435e-a161-b1e1fa7a13bd" providerId="ADAL" clId="{4E096315-DB40-4256-96EB-F8248F272D17}" dt="2024-01-16T13:40:05.585" v="2244" actId="26606"/>
          <ac:spMkLst>
            <pc:docMk/>
            <pc:sldMk cId="957405849" sldId="590"/>
            <ac:spMk id="3" creationId="{C050FF2F-3F00-BCBF-56C8-8AFC00A1AA33}"/>
          </ac:spMkLst>
        </pc:spChg>
        <pc:spChg chg="add">
          <ac:chgData name="Alissa Flatley" userId="0242edfc-aa31-435e-a161-b1e1fa7a13bd" providerId="ADAL" clId="{4E096315-DB40-4256-96EB-F8248F272D17}" dt="2024-01-16T13:40:05.585" v="2244" actId="26606"/>
          <ac:spMkLst>
            <pc:docMk/>
            <pc:sldMk cId="957405849" sldId="590"/>
            <ac:spMk id="9" creationId="{DCB82115-2368-6E44-41EB-ABCC2B8FB932}"/>
          </ac:spMkLst>
        </pc:spChg>
        <pc:spChg chg="add">
          <ac:chgData name="Alissa Flatley" userId="0242edfc-aa31-435e-a161-b1e1fa7a13bd" providerId="ADAL" clId="{4E096315-DB40-4256-96EB-F8248F272D17}" dt="2024-01-16T13:40:05.585" v="2244" actId="26606"/>
          <ac:spMkLst>
            <pc:docMk/>
            <pc:sldMk cId="957405849" sldId="590"/>
            <ac:spMk id="11" creationId="{B8D70A6C-BE99-E7A9-4EF7-0A2F588BEC0A}"/>
          </ac:spMkLst>
        </pc:spChg>
        <pc:spChg chg="add">
          <ac:chgData name="Alissa Flatley" userId="0242edfc-aa31-435e-a161-b1e1fa7a13bd" providerId="ADAL" clId="{4E096315-DB40-4256-96EB-F8248F272D17}" dt="2024-01-16T13:40:05.585" v="2244" actId="26606"/>
          <ac:spMkLst>
            <pc:docMk/>
            <pc:sldMk cId="957405849" sldId="590"/>
            <ac:spMk id="13" creationId="{8298AED6-FDA1-2358-192E-99EEAF6A8CB8}"/>
          </ac:spMkLst>
        </pc:spChg>
        <pc:picChg chg="add">
          <ac:chgData name="Alissa Flatley" userId="0242edfc-aa31-435e-a161-b1e1fa7a13bd" providerId="ADAL" clId="{4E096315-DB40-4256-96EB-F8248F272D17}" dt="2024-01-16T13:40:05.585" v="2244" actId="26606"/>
          <ac:picMkLst>
            <pc:docMk/>
            <pc:sldMk cId="957405849" sldId="590"/>
            <ac:picMk id="5" creationId="{F1E59191-8DE8-10EB-2D2C-7454DB8465C8}"/>
          </ac:picMkLst>
        </pc:picChg>
      </pc:sldChg>
      <pc:sldChg chg="del">
        <pc:chgData name="Alissa Flatley" userId="0242edfc-aa31-435e-a161-b1e1fa7a13bd" providerId="ADAL" clId="{4E096315-DB40-4256-96EB-F8248F272D17}" dt="2024-01-11T20:59:14.287" v="221" actId="47"/>
        <pc:sldMkLst>
          <pc:docMk/>
          <pc:sldMk cId="2995734938" sldId="590"/>
        </pc:sldMkLst>
      </pc:sldChg>
      <pc:sldChg chg="addSp delSp modSp add mod ord">
        <pc:chgData name="Alissa Flatley" userId="0242edfc-aa31-435e-a161-b1e1fa7a13bd" providerId="ADAL" clId="{4E096315-DB40-4256-96EB-F8248F272D17}" dt="2024-01-16T13:40:24.908" v="2250" actId="26606"/>
        <pc:sldMkLst>
          <pc:docMk/>
          <pc:sldMk cId="1707332629" sldId="591"/>
        </pc:sldMkLst>
        <pc:spChg chg="mod">
          <ac:chgData name="Alissa Flatley" userId="0242edfc-aa31-435e-a161-b1e1fa7a13bd" providerId="ADAL" clId="{4E096315-DB40-4256-96EB-F8248F272D17}" dt="2024-01-16T13:40:24.908" v="2250" actId="26606"/>
          <ac:spMkLst>
            <pc:docMk/>
            <pc:sldMk cId="1707332629" sldId="591"/>
            <ac:spMk id="2" creationId="{96544083-FFEE-E15F-F3B8-AA589BD7F9D9}"/>
          </ac:spMkLst>
        </pc:spChg>
        <pc:spChg chg="mod">
          <ac:chgData name="Alissa Flatley" userId="0242edfc-aa31-435e-a161-b1e1fa7a13bd" providerId="ADAL" clId="{4E096315-DB40-4256-96EB-F8248F272D17}" dt="2024-01-16T13:40:24.908" v="2250" actId="26606"/>
          <ac:spMkLst>
            <pc:docMk/>
            <pc:sldMk cId="1707332629" sldId="591"/>
            <ac:spMk id="4" creationId="{8405D76F-4573-82FA-881F-4CBF9000C04F}"/>
          </ac:spMkLst>
        </pc:spChg>
        <pc:spChg chg="mod">
          <ac:chgData name="Alissa Flatley" userId="0242edfc-aa31-435e-a161-b1e1fa7a13bd" providerId="ADAL" clId="{4E096315-DB40-4256-96EB-F8248F272D17}" dt="2024-01-16T13:40:24.908" v="2250" actId="26606"/>
          <ac:spMkLst>
            <pc:docMk/>
            <pc:sldMk cId="1707332629" sldId="591"/>
            <ac:spMk id="6" creationId="{8CAAE504-DB78-6068-A19B-D22B94841DE6}"/>
          </ac:spMkLst>
        </pc:spChg>
        <pc:spChg chg="mod ord">
          <ac:chgData name="Alissa Flatley" userId="0242edfc-aa31-435e-a161-b1e1fa7a13bd" providerId="ADAL" clId="{4E096315-DB40-4256-96EB-F8248F272D17}" dt="2024-01-16T13:40:24.908" v="2250" actId="26606"/>
          <ac:spMkLst>
            <pc:docMk/>
            <pc:sldMk cId="1707332629" sldId="591"/>
            <ac:spMk id="5133" creationId="{5A26D70B-1C4A-C5CF-75A5-DB2CC5C418D7}"/>
          </ac:spMkLst>
        </pc:spChg>
        <pc:picChg chg="add">
          <ac:chgData name="Alissa Flatley" userId="0242edfc-aa31-435e-a161-b1e1fa7a13bd" providerId="ADAL" clId="{4E096315-DB40-4256-96EB-F8248F272D17}" dt="2024-01-16T13:40:24.908" v="2250" actId="26606"/>
          <ac:picMkLst>
            <pc:docMk/>
            <pc:sldMk cId="1707332629" sldId="591"/>
            <ac:picMk id="5135" creationId="{AD416F7B-5733-017F-7BF9-AEE11DE5EB28}"/>
          </ac:picMkLst>
        </pc:picChg>
        <pc:picChg chg="del">
          <ac:chgData name="Alissa Flatley" userId="0242edfc-aa31-435e-a161-b1e1fa7a13bd" providerId="ADAL" clId="{4E096315-DB40-4256-96EB-F8248F272D17}" dt="2024-01-16T11:28:00.591" v="505" actId="478"/>
          <ac:picMkLst>
            <pc:docMk/>
            <pc:sldMk cId="1707332629" sldId="591"/>
            <ac:picMk id="12290" creationId="{7C8D20B8-7AEA-5554-66DF-789FD0C5E1B8}"/>
          </ac:picMkLst>
        </pc:picChg>
      </pc:sldChg>
      <pc:sldChg chg="add del">
        <pc:chgData name="Alissa Flatley" userId="0242edfc-aa31-435e-a161-b1e1fa7a13bd" providerId="ADAL" clId="{4E096315-DB40-4256-96EB-F8248F272D17}" dt="2024-01-16T11:25:07.423" v="474" actId="47"/>
        <pc:sldMkLst>
          <pc:docMk/>
          <pc:sldMk cId="4019760308" sldId="591"/>
        </pc:sldMkLst>
      </pc:sldChg>
      <pc:sldChg chg="addSp modSp new mod ord modClrScheme chgLayout">
        <pc:chgData name="Alissa Flatley" userId="0242edfc-aa31-435e-a161-b1e1fa7a13bd" providerId="ADAL" clId="{4E096315-DB40-4256-96EB-F8248F272D17}" dt="2024-01-16T15:17:13.090" v="5163"/>
        <pc:sldMkLst>
          <pc:docMk/>
          <pc:sldMk cId="1229619669" sldId="592"/>
        </pc:sldMkLst>
        <pc:spChg chg="mod">
          <ac:chgData name="Alissa Flatley" userId="0242edfc-aa31-435e-a161-b1e1fa7a13bd" providerId="ADAL" clId="{4E096315-DB40-4256-96EB-F8248F272D17}" dt="2024-01-16T13:39:10.087" v="2205" actId="26606"/>
          <ac:spMkLst>
            <pc:docMk/>
            <pc:sldMk cId="1229619669" sldId="592"/>
            <ac:spMk id="2" creationId="{785C6FFA-EC87-2E1D-75D3-08B09EE4D39F}"/>
          </ac:spMkLst>
        </pc:spChg>
        <pc:spChg chg="mod">
          <ac:chgData name="Alissa Flatley" userId="0242edfc-aa31-435e-a161-b1e1fa7a13bd" providerId="ADAL" clId="{4E096315-DB40-4256-96EB-F8248F272D17}" dt="2024-01-16T13:39:10.087" v="2205" actId="26606"/>
          <ac:spMkLst>
            <pc:docMk/>
            <pc:sldMk cId="1229619669" sldId="592"/>
            <ac:spMk id="3" creationId="{54B3A094-DBB4-2A26-4AB3-ED418081EC0C}"/>
          </ac:spMkLst>
        </pc:spChg>
        <pc:spChg chg="add mod">
          <ac:chgData name="Alissa Flatley" userId="0242edfc-aa31-435e-a161-b1e1fa7a13bd" providerId="ADAL" clId="{4E096315-DB40-4256-96EB-F8248F272D17}" dt="2024-01-16T13:39:10.087" v="2205" actId="26606"/>
          <ac:spMkLst>
            <pc:docMk/>
            <pc:sldMk cId="1229619669" sldId="592"/>
            <ac:spMk id="9" creationId="{5CED8F93-89DF-C57A-C16D-ED6DB8A4ABD2}"/>
          </ac:spMkLst>
        </pc:spChg>
        <pc:spChg chg="add mod">
          <ac:chgData name="Alissa Flatley" userId="0242edfc-aa31-435e-a161-b1e1fa7a13bd" providerId="ADAL" clId="{4E096315-DB40-4256-96EB-F8248F272D17}" dt="2024-01-16T13:39:10.087" v="2205" actId="26606"/>
          <ac:spMkLst>
            <pc:docMk/>
            <pc:sldMk cId="1229619669" sldId="592"/>
            <ac:spMk id="11" creationId="{686A37D2-FCE1-13C6-0D6A-A5741404C749}"/>
          </ac:spMkLst>
        </pc:spChg>
        <pc:spChg chg="add mod">
          <ac:chgData name="Alissa Flatley" userId="0242edfc-aa31-435e-a161-b1e1fa7a13bd" providerId="ADAL" clId="{4E096315-DB40-4256-96EB-F8248F272D17}" dt="2024-01-16T13:39:10.087" v="2205" actId="26606"/>
          <ac:spMkLst>
            <pc:docMk/>
            <pc:sldMk cId="1229619669" sldId="592"/>
            <ac:spMk id="13" creationId="{5A26D70B-1C4A-C5CF-75A5-DB2CC5C418D7}"/>
          </ac:spMkLst>
        </pc:spChg>
        <pc:picChg chg="add">
          <ac:chgData name="Alissa Flatley" userId="0242edfc-aa31-435e-a161-b1e1fa7a13bd" providerId="ADAL" clId="{4E096315-DB40-4256-96EB-F8248F272D17}" dt="2024-01-16T13:39:10.087" v="2205" actId="26606"/>
          <ac:picMkLst>
            <pc:docMk/>
            <pc:sldMk cId="1229619669" sldId="592"/>
            <ac:picMk id="5" creationId="{FD5D32CB-AE61-FCE9-A70C-44DA0D609A9E}"/>
          </ac:picMkLst>
        </pc:picChg>
      </pc:sldChg>
      <pc:sldChg chg="addSp delSp modSp new mod modClrScheme chgLayout">
        <pc:chgData name="Alissa Flatley" userId="0242edfc-aa31-435e-a161-b1e1fa7a13bd" providerId="ADAL" clId="{4E096315-DB40-4256-96EB-F8248F272D17}" dt="2024-01-16T13:39:01.041" v="2203" actId="26606"/>
        <pc:sldMkLst>
          <pc:docMk/>
          <pc:sldMk cId="2523587669" sldId="593"/>
        </pc:sldMkLst>
        <pc:spChg chg="mod">
          <ac:chgData name="Alissa Flatley" userId="0242edfc-aa31-435e-a161-b1e1fa7a13bd" providerId="ADAL" clId="{4E096315-DB40-4256-96EB-F8248F272D17}" dt="2024-01-16T13:39:01.041" v="2203" actId="26606"/>
          <ac:spMkLst>
            <pc:docMk/>
            <pc:sldMk cId="2523587669" sldId="593"/>
            <ac:spMk id="2" creationId="{89FF73A3-04F5-0BB5-FB51-1D629DCDCCEB}"/>
          </ac:spMkLst>
        </pc:spChg>
        <pc:spChg chg="del">
          <ac:chgData name="Alissa Flatley" userId="0242edfc-aa31-435e-a161-b1e1fa7a13bd" providerId="ADAL" clId="{4E096315-DB40-4256-96EB-F8248F272D17}" dt="2024-01-16T11:49:25.788" v="624"/>
          <ac:spMkLst>
            <pc:docMk/>
            <pc:sldMk cId="2523587669" sldId="593"/>
            <ac:spMk id="3" creationId="{67117E71-53E7-DEB4-E7F6-B3E818EA379C}"/>
          </ac:spMkLst>
        </pc:spChg>
        <pc:spChg chg="add mod">
          <ac:chgData name="Alissa Flatley" userId="0242edfc-aa31-435e-a161-b1e1fa7a13bd" providerId="ADAL" clId="{4E096315-DB40-4256-96EB-F8248F272D17}" dt="2024-01-16T13:39:01.041" v="2203" actId="26606"/>
          <ac:spMkLst>
            <pc:docMk/>
            <pc:sldMk cId="2523587669" sldId="593"/>
            <ac:spMk id="4" creationId="{0085290E-8A73-431A-A59B-F45BE88B347F}"/>
          </ac:spMkLst>
        </pc:spChg>
        <pc:spChg chg="add mod">
          <ac:chgData name="Alissa Flatley" userId="0242edfc-aa31-435e-a161-b1e1fa7a13bd" providerId="ADAL" clId="{4E096315-DB40-4256-96EB-F8248F272D17}" dt="2024-01-16T13:39:01.041" v="2203" actId="26606"/>
          <ac:spMkLst>
            <pc:docMk/>
            <pc:sldMk cId="2523587669" sldId="593"/>
            <ac:spMk id="10" creationId="{9A7EB6FF-FFF2-4599-333D-620EBF3C6E48}"/>
          </ac:spMkLst>
        </pc:spChg>
        <pc:spChg chg="add mod">
          <ac:chgData name="Alissa Flatley" userId="0242edfc-aa31-435e-a161-b1e1fa7a13bd" providerId="ADAL" clId="{4E096315-DB40-4256-96EB-F8248F272D17}" dt="2024-01-16T13:39:01.041" v="2203" actId="26606"/>
          <ac:spMkLst>
            <pc:docMk/>
            <pc:sldMk cId="2523587669" sldId="593"/>
            <ac:spMk id="12" creationId="{76F9AE90-777F-BC85-DAC4-25B4382174CA}"/>
          </ac:spMkLst>
        </pc:spChg>
        <pc:spChg chg="add mod">
          <ac:chgData name="Alissa Flatley" userId="0242edfc-aa31-435e-a161-b1e1fa7a13bd" providerId="ADAL" clId="{4E096315-DB40-4256-96EB-F8248F272D17}" dt="2024-01-16T13:39:01.041" v="2203" actId="26606"/>
          <ac:spMkLst>
            <pc:docMk/>
            <pc:sldMk cId="2523587669" sldId="593"/>
            <ac:spMk id="14" creationId="{258F182A-0216-6989-CC75-F94D3E2B4494}"/>
          </ac:spMkLst>
        </pc:spChg>
        <pc:picChg chg="add mod ord">
          <ac:chgData name="Alissa Flatley" userId="0242edfc-aa31-435e-a161-b1e1fa7a13bd" providerId="ADAL" clId="{4E096315-DB40-4256-96EB-F8248F272D17}" dt="2024-01-16T13:39:01.041" v="2203" actId="26606"/>
          <ac:picMkLst>
            <pc:docMk/>
            <pc:sldMk cId="2523587669" sldId="593"/>
            <ac:picMk id="6" creationId="{35483D75-00B5-E0F2-B7F5-376283675D3B}"/>
          </ac:picMkLst>
        </pc:picChg>
      </pc:sldChg>
      <pc:sldChg chg="modSp new del mod">
        <pc:chgData name="Alissa Flatley" userId="0242edfc-aa31-435e-a161-b1e1fa7a13bd" providerId="ADAL" clId="{4E096315-DB40-4256-96EB-F8248F272D17}" dt="2024-01-16T13:39:03.568" v="2204" actId="47"/>
        <pc:sldMkLst>
          <pc:docMk/>
          <pc:sldMk cId="4282964619" sldId="594"/>
        </pc:sldMkLst>
        <pc:spChg chg="mod">
          <ac:chgData name="Alissa Flatley" userId="0242edfc-aa31-435e-a161-b1e1fa7a13bd" providerId="ADAL" clId="{4E096315-DB40-4256-96EB-F8248F272D17}" dt="2024-01-16T11:43:37.185" v="620" actId="20577"/>
          <ac:spMkLst>
            <pc:docMk/>
            <pc:sldMk cId="4282964619" sldId="594"/>
            <ac:spMk id="2" creationId="{02418063-049B-EAE4-67A3-923921B2126B}"/>
          </ac:spMkLst>
        </pc:spChg>
      </pc:sldChg>
      <pc:sldChg chg="addSp delSp modSp add mod modAnim">
        <pc:chgData name="Alissa Flatley" userId="0242edfc-aa31-435e-a161-b1e1fa7a13bd" providerId="ADAL" clId="{4E096315-DB40-4256-96EB-F8248F272D17}" dt="2024-01-16T11:55:35.438" v="762" actId="478"/>
        <pc:sldMkLst>
          <pc:docMk/>
          <pc:sldMk cId="1723344193" sldId="595"/>
        </pc:sldMkLst>
        <pc:spChg chg="add del mod">
          <ac:chgData name="Alissa Flatley" userId="0242edfc-aa31-435e-a161-b1e1fa7a13bd" providerId="ADAL" clId="{4E096315-DB40-4256-96EB-F8248F272D17}" dt="2024-01-16T11:49:28.339" v="625" actId="478"/>
          <ac:spMkLst>
            <pc:docMk/>
            <pc:sldMk cId="1723344193" sldId="595"/>
            <ac:spMk id="5" creationId="{6957DDDD-D53C-47CF-47A9-9D2DC7419EB5}"/>
          </ac:spMkLst>
        </pc:spChg>
        <pc:spChg chg="add mod">
          <ac:chgData name="Alissa Flatley" userId="0242edfc-aa31-435e-a161-b1e1fa7a13bd" providerId="ADAL" clId="{4E096315-DB40-4256-96EB-F8248F272D17}" dt="2024-01-16T11:50:15.753" v="667" actId="1076"/>
          <ac:spMkLst>
            <pc:docMk/>
            <pc:sldMk cId="1723344193" sldId="595"/>
            <ac:spMk id="9" creationId="{7E9D93F1-6D5C-0B5A-058A-9872EAD4F8D3}"/>
          </ac:spMkLst>
        </pc:spChg>
        <pc:spChg chg="add mod">
          <ac:chgData name="Alissa Flatley" userId="0242edfc-aa31-435e-a161-b1e1fa7a13bd" providerId="ADAL" clId="{4E096315-DB40-4256-96EB-F8248F272D17}" dt="2024-01-16T11:50:39.730" v="672" actId="1076"/>
          <ac:spMkLst>
            <pc:docMk/>
            <pc:sldMk cId="1723344193" sldId="595"/>
            <ac:spMk id="11" creationId="{30B91B02-A7F6-FBB1-49B3-7060A315CB11}"/>
          </ac:spMkLst>
        </pc:spChg>
        <pc:picChg chg="add mod modCrop">
          <ac:chgData name="Alissa Flatley" userId="0242edfc-aa31-435e-a161-b1e1fa7a13bd" providerId="ADAL" clId="{4E096315-DB40-4256-96EB-F8248F272D17}" dt="2024-01-16T11:49:57.026" v="629" actId="1076"/>
          <ac:picMkLst>
            <pc:docMk/>
            <pc:sldMk cId="1723344193" sldId="595"/>
            <ac:picMk id="8" creationId="{5AE5993F-4699-9246-3EA1-674C61AFEB25}"/>
          </ac:picMkLst>
        </pc:picChg>
        <pc:picChg chg="add del mod modCrop">
          <ac:chgData name="Alissa Flatley" userId="0242edfc-aa31-435e-a161-b1e1fa7a13bd" providerId="ADAL" clId="{4E096315-DB40-4256-96EB-F8248F272D17}" dt="2024-01-16T11:55:35.438" v="762" actId="478"/>
          <ac:picMkLst>
            <pc:docMk/>
            <pc:sldMk cId="1723344193" sldId="595"/>
            <ac:picMk id="12" creationId="{B5F3E47B-04FB-3AAD-D26A-C09AA8858428}"/>
          </ac:picMkLst>
        </pc:picChg>
      </pc:sldChg>
      <pc:sldChg chg="addSp delSp modSp add mod">
        <pc:chgData name="Alissa Flatley" userId="0242edfc-aa31-435e-a161-b1e1fa7a13bd" providerId="ADAL" clId="{4E096315-DB40-4256-96EB-F8248F272D17}" dt="2024-01-16T11:52:52.801" v="729" actId="20577"/>
        <pc:sldMkLst>
          <pc:docMk/>
          <pc:sldMk cId="441550665" sldId="596"/>
        </pc:sldMkLst>
        <pc:spChg chg="del">
          <ac:chgData name="Alissa Flatley" userId="0242edfc-aa31-435e-a161-b1e1fa7a13bd" providerId="ADAL" clId="{4E096315-DB40-4256-96EB-F8248F272D17}" dt="2024-01-16T11:52:07.108" v="680" actId="478"/>
          <ac:spMkLst>
            <pc:docMk/>
            <pc:sldMk cId="441550665" sldId="596"/>
            <ac:spMk id="4" creationId="{8405D76F-4573-82FA-881F-4CBF9000C04F}"/>
          </ac:spMkLst>
        </pc:spChg>
        <pc:spChg chg="add mod">
          <ac:chgData name="Alissa Flatley" userId="0242edfc-aa31-435e-a161-b1e1fa7a13bd" providerId="ADAL" clId="{4E096315-DB40-4256-96EB-F8248F272D17}" dt="2024-01-16T11:52:52.801" v="729" actId="20577"/>
          <ac:spMkLst>
            <pc:docMk/>
            <pc:sldMk cId="441550665" sldId="596"/>
            <ac:spMk id="5" creationId="{75CEAD43-66E2-B96F-FD3F-24CDE42FA972}"/>
          </ac:spMkLst>
        </pc:spChg>
        <pc:spChg chg="del">
          <ac:chgData name="Alissa Flatley" userId="0242edfc-aa31-435e-a161-b1e1fa7a13bd" providerId="ADAL" clId="{4E096315-DB40-4256-96EB-F8248F272D17}" dt="2024-01-16T11:52:11.533" v="681" actId="478"/>
          <ac:spMkLst>
            <pc:docMk/>
            <pc:sldMk cId="441550665" sldId="596"/>
            <ac:spMk id="6" creationId="{8CAAE504-DB78-6068-A19B-D22B94841DE6}"/>
          </ac:spMkLst>
        </pc:spChg>
        <pc:spChg chg="mod">
          <ac:chgData name="Alissa Flatley" userId="0242edfc-aa31-435e-a161-b1e1fa7a13bd" providerId="ADAL" clId="{4E096315-DB40-4256-96EB-F8248F272D17}" dt="2024-01-16T11:52:04.650" v="679" actId="20577"/>
          <ac:spMkLst>
            <pc:docMk/>
            <pc:sldMk cId="441550665" sldId="596"/>
            <ac:spMk id="9" creationId="{7E9D93F1-6D5C-0B5A-058A-9872EAD4F8D3}"/>
          </ac:spMkLst>
        </pc:spChg>
        <pc:picChg chg="del">
          <ac:chgData name="Alissa Flatley" userId="0242edfc-aa31-435e-a161-b1e1fa7a13bd" providerId="ADAL" clId="{4E096315-DB40-4256-96EB-F8248F272D17}" dt="2024-01-16T11:52:00.990" v="678" actId="478"/>
          <ac:picMkLst>
            <pc:docMk/>
            <pc:sldMk cId="441550665" sldId="596"/>
            <ac:picMk id="8" creationId="{5AE5993F-4699-9246-3EA1-674C61AFEB25}"/>
          </ac:picMkLst>
        </pc:picChg>
        <pc:picChg chg="mod modCrop">
          <ac:chgData name="Alissa Flatley" userId="0242edfc-aa31-435e-a161-b1e1fa7a13bd" providerId="ADAL" clId="{4E096315-DB40-4256-96EB-F8248F272D17}" dt="2024-01-16T11:52:36.665" v="707" actId="14100"/>
          <ac:picMkLst>
            <pc:docMk/>
            <pc:sldMk cId="441550665" sldId="596"/>
            <ac:picMk id="12" creationId="{B5F3E47B-04FB-3AAD-D26A-C09AA8858428}"/>
          </ac:picMkLst>
        </pc:picChg>
      </pc:sldChg>
      <pc:sldChg chg="addSp delSp modSp add mod">
        <pc:chgData name="Alissa Flatley" userId="0242edfc-aa31-435e-a161-b1e1fa7a13bd" providerId="ADAL" clId="{4E096315-DB40-4256-96EB-F8248F272D17}" dt="2024-01-16T11:55:28.826" v="761" actId="14100"/>
        <pc:sldMkLst>
          <pc:docMk/>
          <pc:sldMk cId="467814794" sldId="597"/>
        </pc:sldMkLst>
        <pc:spChg chg="mod">
          <ac:chgData name="Alissa Flatley" userId="0242edfc-aa31-435e-a161-b1e1fa7a13bd" providerId="ADAL" clId="{4E096315-DB40-4256-96EB-F8248F272D17}" dt="2024-01-16T11:54:41.602" v="753" actId="20577"/>
          <ac:spMkLst>
            <pc:docMk/>
            <pc:sldMk cId="467814794" sldId="597"/>
            <ac:spMk id="9" creationId="{7E9D93F1-6D5C-0B5A-058A-9872EAD4F8D3}"/>
          </ac:spMkLst>
        </pc:spChg>
        <pc:spChg chg="mod">
          <ac:chgData name="Alissa Flatley" userId="0242edfc-aa31-435e-a161-b1e1fa7a13bd" providerId="ADAL" clId="{4E096315-DB40-4256-96EB-F8248F272D17}" dt="2024-01-16T11:54:36.474" v="732" actId="14100"/>
          <ac:spMkLst>
            <pc:docMk/>
            <pc:sldMk cId="467814794" sldId="597"/>
            <ac:spMk id="11" creationId="{30B91B02-A7F6-FBB1-49B3-7060A315CB11}"/>
          </ac:spMkLst>
        </pc:spChg>
        <pc:picChg chg="add mod modCrop">
          <ac:chgData name="Alissa Flatley" userId="0242edfc-aa31-435e-a161-b1e1fa7a13bd" providerId="ADAL" clId="{4E096315-DB40-4256-96EB-F8248F272D17}" dt="2024-01-16T11:55:28.826" v="761" actId="14100"/>
          <ac:picMkLst>
            <pc:docMk/>
            <pc:sldMk cId="467814794" sldId="597"/>
            <ac:picMk id="4" creationId="{D428F3A4-F37D-B389-97C5-AFB7BE71F3EA}"/>
          </ac:picMkLst>
        </pc:picChg>
        <pc:picChg chg="del">
          <ac:chgData name="Alissa Flatley" userId="0242edfc-aa31-435e-a161-b1e1fa7a13bd" providerId="ADAL" clId="{4E096315-DB40-4256-96EB-F8248F272D17}" dt="2024-01-16T11:54:43.847" v="754" actId="478"/>
          <ac:picMkLst>
            <pc:docMk/>
            <pc:sldMk cId="467814794" sldId="597"/>
            <ac:picMk id="12" creationId="{B5F3E47B-04FB-3AAD-D26A-C09AA8858428}"/>
          </ac:picMkLst>
        </pc:picChg>
      </pc:sldChg>
      <pc:sldChg chg="addSp modSp new mod">
        <pc:chgData name="Alissa Flatley" userId="0242edfc-aa31-435e-a161-b1e1fa7a13bd" providerId="ADAL" clId="{4E096315-DB40-4256-96EB-F8248F272D17}" dt="2024-01-16T12:01:36.678" v="947" actId="20577"/>
        <pc:sldMkLst>
          <pc:docMk/>
          <pc:sldMk cId="4146258009" sldId="598"/>
        </pc:sldMkLst>
        <pc:spChg chg="mod">
          <ac:chgData name="Alissa Flatley" userId="0242edfc-aa31-435e-a161-b1e1fa7a13bd" providerId="ADAL" clId="{4E096315-DB40-4256-96EB-F8248F272D17}" dt="2024-01-16T12:01:36.678" v="947" actId="20577"/>
          <ac:spMkLst>
            <pc:docMk/>
            <pc:sldMk cId="4146258009" sldId="598"/>
            <ac:spMk id="2" creationId="{ABDF2AB3-BF23-F486-C40B-FCA9E1F8F83D}"/>
          </ac:spMkLst>
        </pc:spChg>
        <pc:spChg chg="add mod">
          <ac:chgData name="Alissa Flatley" userId="0242edfc-aa31-435e-a161-b1e1fa7a13bd" providerId="ADAL" clId="{4E096315-DB40-4256-96EB-F8248F272D17}" dt="2024-01-16T11:59:17.842" v="922" actId="1076"/>
          <ac:spMkLst>
            <pc:docMk/>
            <pc:sldMk cId="4146258009" sldId="598"/>
            <ac:spMk id="5" creationId="{71A995DC-C6FF-1BF4-C10B-6C7C7423193D}"/>
          </ac:spMkLst>
        </pc:spChg>
        <pc:picChg chg="add mod modCrop">
          <ac:chgData name="Alissa Flatley" userId="0242edfc-aa31-435e-a161-b1e1fa7a13bd" providerId="ADAL" clId="{4E096315-DB40-4256-96EB-F8248F272D17}" dt="2024-01-16T12:01:18.561" v="930" actId="1076"/>
          <ac:picMkLst>
            <pc:docMk/>
            <pc:sldMk cId="4146258009" sldId="598"/>
            <ac:picMk id="7" creationId="{056F5625-A489-C6F7-31B2-600B16312E2A}"/>
          </ac:picMkLst>
        </pc:picChg>
      </pc:sldChg>
      <pc:sldChg chg="add del">
        <pc:chgData name="Alissa Flatley" userId="0242edfc-aa31-435e-a161-b1e1fa7a13bd" providerId="ADAL" clId="{4E096315-DB40-4256-96EB-F8248F272D17}" dt="2024-01-16T12:04:31.080" v="1420" actId="47"/>
        <pc:sldMkLst>
          <pc:docMk/>
          <pc:sldMk cId="3315269662" sldId="599"/>
        </pc:sldMkLst>
      </pc:sldChg>
      <pc:sldChg chg="modSp add">
        <pc:chgData name="Alissa Flatley" userId="0242edfc-aa31-435e-a161-b1e1fa7a13bd" providerId="ADAL" clId="{4E096315-DB40-4256-96EB-F8248F272D17}" dt="2024-01-16T14:51:47.915" v="3999" actId="20577"/>
        <pc:sldMkLst>
          <pc:docMk/>
          <pc:sldMk cId="2471804558" sldId="600"/>
        </pc:sldMkLst>
        <pc:spChg chg="mod">
          <ac:chgData name="Alissa Flatley" userId="0242edfc-aa31-435e-a161-b1e1fa7a13bd" providerId="ADAL" clId="{4E096315-DB40-4256-96EB-F8248F272D17}" dt="2024-01-16T14:51:47.915" v="3999" actId="20577"/>
          <ac:spMkLst>
            <pc:docMk/>
            <pc:sldMk cId="2471804558" sldId="600"/>
            <ac:spMk id="132099" creationId="{00000000-0000-0000-0000-000000000000}"/>
          </ac:spMkLst>
        </pc:spChg>
      </pc:sldChg>
      <pc:sldChg chg="addSp delSp modSp add mod ord">
        <pc:chgData name="Alissa Flatley" userId="0242edfc-aa31-435e-a161-b1e1fa7a13bd" providerId="ADAL" clId="{4E096315-DB40-4256-96EB-F8248F272D17}" dt="2024-01-16T15:20:09.485" v="5218"/>
        <pc:sldMkLst>
          <pc:docMk/>
          <pc:sldMk cId="3628478789" sldId="602"/>
        </pc:sldMkLst>
        <pc:spChg chg="mod">
          <ac:chgData name="Alissa Flatley" userId="0242edfc-aa31-435e-a161-b1e1fa7a13bd" providerId="ADAL" clId="{4E096315-DB40-4256-96EB-F8248F272D17}" dt="2024-01-16T12:13:27.001" v="1517" actId="20577"/>
          <ac:spMkLst>
            <pc:docMk/>
            <pc:sldMk cId="3628478789" sldId="602"/>
            <ac:spMk id="2" creationId="{7ED4D3F2-7134-7ACE-7681-D5F95E303FE8}"/>
          </ac:spMkLst>
        </pc:spChg>
        <pc:picChg chg="add del">
          <ac:chgData name="Alissa Flatley" userId="0242edfc-aa31-435e-a161-b1e1fa7a13bd" providerId="ADAL" clId="{4E096315-DB40-4256-96EB-F8248F272D17}" dt="2024-01-16T12:13:14.608" v="1492" actId="478"/>
          <ac:picMkLst>
            <pc:docMk/>
            <pc:sldMk cId="3628478789" sldId="602"/>
            <ac:picMk id="4" creationId="{EA2DF188-72A8-5748-1D4B-2435D9F22E8D}"/>
          </ac:picMkLst>
        </pc:picChg>
      </pc:sldChg>
      <pc:sldChg chg="addSp modSp new mod ord">
        <pc:chgData name="Alissa Flatley" userId="0242edfc-aa31-435e-a161-b1e1fa7a13bd" providerId="ADAL" clId="{4E096315-DB40-4256-96EB-F8248F272D17}" dt="2024-01-16T15:20:09.485" v="5218"/>
        <pc:sldMkLst>
          <pc:docMk/>
          <pc:sldMk cId="1478087145" sldId="603"/>
        </pc:sldMkLst>
        <pc:spChg chg="mod">
          <ac:chgData name="Alissa Flatley" userId="0242edfc-aa31-435e-a161-b1e1fa7a13bd" providerId="ADAL" clId="{4E096315-DB40-4256-96EB-F8248F272D17}" dt="2024-01-16T12:14:59.605" v="1545" actId="20577"/>
          <ac:spMkLst>
            <pc:docMk/>
            <pc:sldMk cId="1478087145" sldId="603"/>
            <ac:spMk id="2" creationId="{9F8C7759-0B06-452E-313A-0FEC42264D9D}"/>
          </ac:spMkLst>
        </pc:spChg>
        <pc:spChg chg="mod">
          <ac:chgData name="Alissa Flatley" userId="0242edfc-aa31-435e-a161-b1e1fa7a13bd" providerId="ADAL" clId="{4E096315-DB40-4256-96EB-F8248F272D17}" dt="2024-01-16T15:19:30.020" v="5216" actId="20577"/>
          <ac:spMkLst>
            <pc:docMk/>
            <pc:sldMk cId="1478087145" sldId="603"/>
            <ac:spMk id="3" creationId="{9BF7DF34-9A8F-99F1-38CA-C2ADD7498F46}"/>
          </ac:spMkLst>
        </pc:spChg>
        <pc:picChg chg="add mod modCrop">
          <ac:chgData name="Alissa Flatley" userId="0242edfc-aa31-435e-a161-b1e1fa7a13bd" providerId="ADAL" clId="{4E096315-DB40-4256-96EB-F8248F272D17}" dt="2024-01-16T12:15:14.626" v="1551" actId="14100"/>
          <ac:picMkLst>
            <pc:docMk/>
            <pc:sldMk cId="1478087145" sldId="603"/>
            <ac:picMk id="5" creationId="{51369D0C-B54E-875A-1780-27AC2F4694FF}"/>
          </ac:picMkLst>
        </pc:picChg>
      </pc:sldChg>
      <pc:sldChg chg="addSp delSp modSp add mod modAnim">
        <pc:chgData name="Alissa Flatley" userId="0242edfc-aa31-435e-a161-b1e1fa7a13bd" providerId="ADAL" clId="{4E096315-DB40-4256-96EB-F8248F272D17}" dt="2024-01-16T13:28:46.725" v="1711" actId="1076"/>
        <pc:sldMkLst>
          <pc:docMk/>
          <pc:sldMk cId="2851272538" sldId="604"/>
        </pc:sldMkLst>
        <pc:spChg chg="mod">
          <ac:chgData name="Alissa Flatley" userId="0242edfc-aa31-435e-a161-b1e1fa7a13bd" providerId="ADAL" clId="{4E096315-DB40-4256-96EB-F8248F272D17}" dt="2024-01-16T13:22:54.338" v="1589" actId="20577"/>
          <ac:spMkLst>
            <pc:docMk/>
            <pc:sldMk cId="2851272538" sldId="604"/>
            <ac:spMk id="2" creationId="{ABDF2AB3-BF23-F486-C40B-FCA9E1F8F83D}"/>
          </ac:spMkLst>
        </pc:spChg>
        <pc:spChg chg="del">
          <ac:chgData name="Alissa Flatley" userId="0242edfc-aa31-435e-a161-b1e1fa7a13bd" providerId="ADAL" clId="{4E096315-DB40-4256-96EB-F8248F272D17}" dt="2024-01-16T13:22:42.438" v="1554"/>
          <ac:spMkLst>
            <pc:docMk/>
            <pc:sldMk cId="2851272538" sldId="604"/>
            <ac:spMk id="3" creationId="{5585BF99-7220-B35F-6C82-CF7960118A04}"/>
          </ac:spMkLst>
        </pc:spChg>
        <pc:spChg chg="add mod">
          <ac:chgData name="Alissa Flatley" userId="0242edfc-aa31-435e-a161-b1e1fa7a13bd" providerId="ADAL" clId="{4E096315-DB40-4256-96EB-F8248F272D17}" dt="2024-01-16T13:28:31.282" v="1706"/>
          <ac:spMkLst>
            <pc:docMk/>
            <pc:sldMk cId="2851272538" sldId="604"/>
            <ac:spMk id="6" creationId="{0F32A95A-2245-51EF-C0E0-F2E31FA0EA93}"/>
          </ac:spMkLst>
        </pc:spChg>
        <pc:spChg chg="add mod">
          <ac:chgData name="Alissa Flatley" userId="0242edfc-aa31-435e-a161-b1e1fa7a13bd" providerId="ADAL" clId="{4E096315-DB40-4256-96EB-F8248F272D17}" dt="2024-01-16T13:28:44.485" v="1710" actId="14100"/>
          <ac:spMkLst>
            <pc:docMk/>
            <pc:sldMk cId="2851272538" sldId="604"/>
            <ac:spMk id="9" creationId="{16D8AEDC-554D-E051-CDBF-2B8F8A0ED704}"/>
          </ac:spMkLst>
        </pc:spChg>
        <pc:picChg chg="add mod modCrop">
          <ac:chgData name="Alissa Flatley" userId="0242edfc-aa31-435e-a161-b1e1fa7a13bd" providerId="ADAL" clId="{4E096315-DB40-4256-96EB-F8248F272D17}" dt="2024-01-16T13:28:46.725" v="1711" actId="1076"/>
          <ac:picMkLst>
            <pc:docMk/>
            <pc:sldMk cId="2851272538" sldId="604"/>
            <ac:picMk id="4" creationId="{611872CA-E8AD-0BCF-7060-B02E348BDBC1}"/>
          </ac:picMkLst>
        </pc:picChg>
        <pc:picChg chg="del">
          <ac:chgData name="Alissa Flatley" userId="0242edfc-aa31-435e-a161-b1e1fa7a13bd" providerId="ADAL" clId="{4E096315-DB40-4256-96EB-F8248F272D17}" dt="2024-01-16T13:22:40.458" v="1553" actId="478"/>
          <ac:picMkLst>
            <pc:docMk/>
            <pc:sldMk cId="2851272538" sldId="604"/>
            <ac:picMk id="7" creationId="{056F5625-A489-C6F7-31B2-600B16312E2A}"/>
          </ac:picMkLst>
        </pc:picChg>
      </pc:sldChg>
      <pc:sldChg chg="add del">
        <pc:chgData name="Alissa Flatley" userId="0242edfc-aa31-435e-a161-b1e1fa7a13bd" providerId="ADAL" clId="{4E096315-DB40-4256-96EB-F8248F272D17}" dt="2024-01-16T12:14:28.642" v="1520" actId="47"/>
        <pc:sldMkLst>
          <pc:docMk/>
          <pc:sldMk cId="2931828545" sldId="604"/>
        </pc:sldMkLst>
      </pc:sldChg>
      <pc:sldChg chg="modSp new mod ord">
        <pc:chgData name="Alissa Flatley" userId="0242edfc-aa31-435e-a161-b1e1fa7a13bd" providerId="ADAL" clId="{4E096315-DB40-4256-96EB-F8248F272D17}" dt="2024-01-16T13:30:44.379" v="1713"/>
        <pc:sldMkLst>
          <pc:docMk/>
          <pc:sldMk cId="3142594673" sldId="605"/>
        </pc:sldMkLst>
        <pc:spChg chg="mod">
          <ac:chgData name="Alissa Flatley" userId="0242edfc-aa31-435e-a161-b1e1fa7a13bd" providerId="ADAL" clId="{4E096315-DB40-4256-96EB-F8248F272D17}" dt="2024-01-16T13:25:21.872" v="1700" actId="20577"/>
          <ac:spMkLst>
            <pc:docMk/>
            <pc:sldMk cId="3142594673" sldId="605"/>
            <ac:spMk id="2" creationId="{379371F2-CF99-D434-8D27-8296CE3744A1}"/>
          </ac:spMkLst>
        </pc:spChg>
        <pc:spChg chg="mod">
          <ac:chgData name="Alissa Flatley" userId="0242edfc-aa31-435e-a161-b1e1fa7a13bd" providerId="ADAL" clId="{4E096315-DB40-4256-96EB-F8248F272D17}" dt="2024-01-16T13:25:23.408" v="1701"/>
          <ac:spMkLst>
            <pc:docMk/>
            <pc:sldMk cId="3142594673" sldId="605"/>
            <ac:spMk id="3" creationId="{CD3613E2-551A-CBB0-8182-D594FA93476F}"/>
          </ac:spMkLst>
        </pc:spChg>
      </pc:sldChg>
      <pc:sldChg chg="addSp delSp modSp add mod ord">
        <pc:chgData name="Alissa Flatley" userId="0242edfc-aa31-435e-a161-b1e1fa7a13bd" providerId="ADAL" clId="{4E096315-DB40-4256-96EB-F8248F272D17}" dt="2024-01-16T15:20:09.485" v="5218"/>
        <pc:sldMkLst>
          <pc:docMk/>
          <pc:sldMk cId="2438020548" sldId="606"/>
        </pc:sldMkLst>
        <pc:spChg chg="mod">
          <ac:chgData name="Alissa Flatley" userId="0242edfc-aa31-435e-a161-b1e1fa7a13bd" providerId="ADAL" clId="{4E096315-DB40-4256-96EB-F8248F272D17}" dt="2024-01-16T13:53:15.968" v="2866" actId="20577"/>
          <ac:spMkLst>
            <pc:docMk/>
            <pc:sldMk cId="2438020548" sldId="606"/>
            <ac:spMk id="2" creationId="{9F8C7759-0B06-452E-313A-0FEC42264D9D}"/>
          </ac:spMkLst>
        </pc:spChg>
        <pc:spChg chg="mod">
          <ac:chgData name="Alissa Flatley" userId="0242edfc-aa31-435e-a161-b1e1fa7a13bd" providerId="ADAL" clId="{4E096315-DB40-4256-96EB-F8248F272D17}" dt="2024-01-16T13:53:07.924" v="2842" actId="26606"/>
          <ac:spMkLst>
            <pc:docMk/>
            <pc:sldMk cId="2438020548" sldId="606"/>
            <ac:spMk id="3" creationId="{9BF7DF34-9A8F-99F1-38CA-C2ADD7498F46}"/>
          </ac:spMkLst>
        </pc:spChg>
        <pc:spChg chg="add">
          <ac:chgData name="Alissa Flatley" userId="0242edfc-aa31-435e-a161-b1e1fa7a13bd" providerId="ADAL" clId="{4E096315-DB40-4256-96EB-F8248F272D17}" dt="2024-01-16T13:53:07.924" v="2842" actId="26606"/>
          <ac:spMkLst>
            <pc:docMk/>
            <pc:sldMk cId="2438020548" sldId="606"/>
            <ac:spMk id="9" creationId="{DCB82115-2368-6E44-41EB-ABCC2B8FB932}"/>
          </ac:spMkLst>
        </pc:spChg>
        <pc:spChg chg="add">
          <ac:chgData name="Alissa Flatley" userId="0242edfc-aa31-435e-a161-b1e1fa7a13bd" providerId="ADAL" clId="{4E096315-DB40-4256-96EB-F8248F272D17}" dt="2024-01-16T13:53:07.924" v="2842" actId="26606"/>
          <ac:spMkLst>
            <pc:docMk/>
            <pc:sldMk cId="2438020548" sldId="606"/>
            <ac:spMk id="11" creationId="{B8D70A6C-BE99-E7A9-4EF7-0A2F588BEC0A}"/>
          </ac:spMkLst>
        </pc:spChg>
        <pc:spChg chg="add">
          <ac:chgData name="Alissa Flatley" userId="0242edfc-aa31-435e-a161-b1e1fa7a13bd" providerId="ADAL" clId="{4E096315-DB40-4256-96EB-F8248F272D17}" dt="2024-01-16T13:53:07.924" v="2842" actId="26606"/>
          <ac:spMkLst>
            <pc:docMk/>
            <pc:sldMk cId="2438020548" sldId="606"/>
            <ac:spMk id="13" creationId="{8298AED6-FDA1-2358-192E-99EEAF6A8CB8}"/>
          </ac:spMkLst>
        </pc:spChg>
        <pc:picChg chg="del">
          <ac:chgData name="Alissa Flatley" userId="0242edfc-aa31-435e-a161-b1e1fa7a13bd" providerId="ADAL" clId="{4E096315-DB40-4256-96EB-F8248F272D17}" dt="2024-01-16T13:31:18.642" v="1826" actId="478"/>
          <ac:picMkLst>
            <pc:docMk/>
            <pc:sldMk cId="2438020548" sldId="606"/>
            <ac:picMk id="5" creationId="{51369D0C-B54E-875A-1780-27AC2F4694FF}"/>
          </ac:picMkLst>
        </pc:picChg>
        <pc:picChg chg="add">
          <ac:chgData name="Alissa Flatley" userId="0242edfc-aa31-435e-a161-b1e1fa7a13bd" providerId="ADAL" clId="{4E096315-DB40-4256-96EB-F8248F272D17}" dt="2024-01-16T13:53:07.924" v="2842" actId="26606"/>
          <ac:picMkLst>
            <pc:docMk/>
            <pc:sldMk cId="2438020548" sldId="606"/>
            <ac:picMk id="6" creationId="{B2B40556-169D-6390-C348-C40B92C50C77}"/>
          </ac:picMkLst>
        </pc:picChg>
      </pc:sldChg>
      <pc:sldChg chg="addSp modSp add mod ord">
        <pc:chgData name="Alissa Flatley" userId="0242edfc-aa31-435e-a161-b1e1fa7a13bd" providerId="ADAL" clId="{4E096315-DB40-4256-96EB-F8248F272D17}" dt="2024-01-16T15:20:09.485" v="5218"/>
        <pc:sldMkLst>
          <pc:docMk/>
          <pc:sldMk cId="1683515071" sldId="607"/>
        </pc:sldMkLst>
        <pc:spChg chg="mod">
          <ac:chgData name="Alissa Flatley" userId="0242edfc-aa31-435e-a161-b1e1fa7a13bd" providerId="ADAL" clId="{4E096315-DB40-4256-96EB-F8248F272D17}" dt="2024-01-16T13:34:51.617" v="1999" actId="20577"/>
          <ac:spMkLst>
            <pc:docMk/>
            <pc:sldMk cId="1683515071" sldId="607"/>
            <ac:spMk id="2" creationId="{9F8C7759-0B06-452E-313A-0FEC42264D9D}"/>
          </ac:spMkLst>
        </pc:spChg>
        <pc:spChg chg="mod">
          <ac:chgData name="Alissa Flatley" userId="0242edfc-aa31-435e-a161-b1e1fa7a13bd" providerId="ADAL" clId="{4E096315-DB40-4256-96EB-F8248F272D17}" dt="2024-01-16T13:35:36.053" v="2070" actId="113"/>
          <ac:spMkLst>
            <pc:docMk/>
            <pc:sldMk cId="1683515071" sldId="607"/>
            <ac:spMk id="3" creationId="{9BF7DF34-9A8F-99F1-38CA-C2ADD7498F46}"/>
          </ac:spMkLst>
        </pc:spChg>
        <pc:picChg chg="add mod modCrop">
          <ac:chgData name="Alissa Flatley" userId="0242edfc-aa31-435e-a161-b1e1fa7a13bd" providerId="ADAL" clId="{4E096315-DB40-4256-96EB-F8248F272D17}" dt="2024-01-16T13:34:34.304" v="1946" actId="14100"/>
          <ac:picMkLst>
            <pc:docMk/>
            <pc:sldMk cId="1683515071" sldId="607"/>
            <ac:picMk id="5" creationId="{C6FDC379-B5E6-708E-25E0-479232B23E28}"/>
          </ac:picMkLst>
        </pc:picChg>
      </pc:sldChg>
      <pc:sldChg chg="addSp delSp modSp add mod ord">
        <pc:chgData name="Alissa Flatley" userId="0242edfc-aa31-435e-a161-b1e1fa7a13bd" providerId="ADAL" clId="{4E096315-DB40-4256-96EB-F8248F272D17}" dt="2024-01-16T15:20:09.485" v="5218"/>
        <pc:sldMkLst>
          <pc:docMk/>
          <pc:sldMk cId="1193668911" sldId="608"/>
        </pc:sldMkLst>
        <pc:spChg chg="mod">
          <ac:chgData name="Alissa Flatley" userId="0242edfc-aa31-435e-a161-b1e1fa7a13bd" providerId="ADAL" clId="{4E096315-DB40-4256-96EB-F8248F272D17}" dt="2024-01-16T13:37:54.689" v="2096" actId="20577"/>
          <ac:spMkLst>
            <pc:docMk/>
            <pc:sldMk cId="1193668911" sldId="608"/>
            <ac:spMk id="2" creationId="{9F8C7759-0B06-452E-313A-0FEC42264D9D}"/>
          </ac:spMkLst>
        </pc:spChg>
        <pc:spChg chg="mod">
          <ac:chgData name="Alissa Flatley" userId="0242edfc-aa31-435e-a161-b1e1fa7a13bd" providerId="ADAL" clId="{4E096315-DB40-4256-96EB-F8248F272D17}" dt="2024-01-16T13:38:48.728" v="2198" actId="14100"/>
          <ac:spMkLst>
            <pc:docMk/>
            <pc:sldMk cId="1193668911" sldId="608"/>
            <ac:spMk id="3" creationId="{9BF7DF34-9A8F-99F1-38CA-C2ADD7498F46}"/>
          </ac:spMkLst>
        </pc:spChg>
        <pc:picChg chg="del">
          <ac:chgData name="Alissa Flatley" userId="0242edfc-aa31-435e-a161-b1e1fa7a13bd" providerId="ADAL" clId="{4E096315-DB40-4256-96EB-F8248F272D17}" dt="2024-01-16T13:36:46.161" v="2072" actId="478"/>
          <ac:picMkLst>
            <pc:docMk/>
            <pc:sldMk cId="1193668911" sldId="608"/>
            <ac:picMk id="5" creationId="{C6FDC379-B5E6-708E-25E0-479232B23E28}"/>
          </ac:picMkLst>
        </pc:picChg>
        <pc:picChg chg="add mod modCrop">
          <ac:chgData name="Alissa Flatley" userId="0242edfc-aa31-435e-a161-b1e1fa7a13bd" providerId="ADAL" clId="{4E096315-DB40-4256-96EB-F8248F272D17}" dt="2024-01-16T13:37:21.417" v="2083" actId="1076"/>
          <ac:picMkLst>
            <pc:docMk/>
            <pc:sldMk cId="1193668911" sldId="608"/>
            <ac:picMk id="6" creationId="{C4681141-5C1F-35C8-C2FC-1AF3FDA9F26F}"/>
          </ac:picMkLst>
        </pc:picChg>
      </pc:sldChg>
      <pc:sldChg chg="addSp delSp modSp add mod ord">
        <pc:chgData name="Alissa Flatley" userId="0242edfc-aa31-435e-a161-b1e1fa7a13bd" providerId="ADAL" clId="{4E096315-DB40-4256-96EB-F8248F272D17}" dt="2024-01-16T15:20:09.485" v="5218"/>
        <pc:sldMkLst>
          <pc:docMk/>
          <pc:sldMk cId="1676763598" sldId="609"/>
        </pc:sldMkLst>
        <pc:spChg chg="mod">
          <ac:chgData name="Alissa Flatley" userId="0242edfc-aa31-435e-a161-b1e1fa7a13bd" providerId="ADAL" clId="{4E096315-DB40-4256-96EB-F8248F272D17}" dt="2024-01-16T14:00:14.289" v="3248" actId="113"/>
          <ac:spMkLst>
            <pc:docMk/>
            <pc:sldMk cId="1676763598" sldId="609"/>
            <ac:spMk id="3" creationId="{9BF7DF34-9A8F-99F1-38CA-C2ADD7498F46}"/>
          </ac:spMkLst>
        </pc:spChg>
        <pc:picChg chg="del">
          <ac:chgData name="Alissa Flatley" userId="0242edfc-aa31-435e-a161-b1e1fa7a13bd" providerId="ADAL" clId="{4E096315-DB40-4256-96EB-F8248F272D17}" dt="2024-01-16T13:42:21.848" v="2252" actId="478"/>
          <ac:picMkLst>
            <pc:docMk/>
            <pc:sldMk cId="1676763598" sldId="609"/>
            <ac:picMk id="5" creationId="{51369D0C-B54E-875A-1780-27AC2F4694FF}"/>
          </ac:picMkLst>
        </pc:picChg>
        <pc:picChg chg="add mod modCrop">
          <ac:chgData name="Alissa Flatley" userId="0242edfc-aa31-435e-a161-b1e1fa7a13bd" providerId="ADAL" clId="{4E096315-DB40-4256-96EB-F8248F272D17}" dt="2024-01-16T13:48:26.217" v="2594" actId="732"/>
          <ac:picMkLst>
            <pc:docMk/>
            <pc:sldMk cId="1676763598" sldId="609"/>
            <ac:picMk id="6" creationId="{52579408-095D-AA0D-9939-3105F7DFDF05}"/>
          </ac:picMkLst>
        </pc:picChg>
      </pc:sldChg>
      <pc:sldChg chg="addSp delSp modSp add mod ord">
        <pc:chgData name="Alissa Flatley" userId="0242edfc-aa31-435e-a161-b1e1fa7a13bd" providerId="ADAL" clId="{4E096315-DB40-4256-96EB-F8248F272D17}" dt="2024-01-16T15:20:09.485" v="5218"/>
        <pc:sldMkLst>
          <pc:docMk/>
          <pc:sldMk cId="1409735362" sldId="610"/>
        </pc:sldMkLst>
        <pc:spChg chg="mod">
          <ac:chgData name="Alissa Flatley" userId="0242edfc-aa31-435e-a161-b1e1fa7a13bd" providerId="ADAL" clId="{4E096315-DB40-4256-96EB-F8248F272D17}" dt="2024-01-16T14:00:28.645" v="3264" actId="113"/>
          <ac:spMkLst>
            <pc:docMk/>
            <pc:sldMk cId="1409735362" sldId="610"/>
            <ac:spMk id="3" creationId="{9BF7DF34-9A8F-99F1-38CA-C2ADD7498F46}"/>
          </ac:spMkLst>
        </pc:spChg>
        <pc:picChg chg="add mod modCrop">
          <ac:chgData name="Alissa Flatley" userId="0242edfc-aa31-435e-a161-b1e1fa7a13bd" providerId="ADAL" clId="{4E096315-DB40-4256-96EB-F8248F272D17}" dt="2024-01-16T13:49:25.703" v="2604" actId="1076"/>
          <ac:picMkLst>
            <pc:docMk/>
            <pc:sldMk cId="1409735362" sldId="610"/>
            <ac:picMk id="5" creationId="{98DAA2CD-40B7-E996-0A22-9049175C45D7}"/>
          </ac:picMkLst>
        </pc:picChg>
        <pc:picChg chg="del">
          <ac:chgData name="Alissa Flatley" userId="0242edfc-aa31-435e-a161-b1e1fa7a13bd" providerId="ADAL" clId="{4E096315-DB40-4256-96EB-F8248F272D17}" dt="2024-01-16T13:49:23.440" v="2603" actId="478"/>
          <ac:picMkLst>
            <pc:docMk/>
            <pc:sldMk cId="1409735362" sldId="610"/>
            <ac:picMk id="6" creationId="{52579408-095D-AA0D-9939-3105F7DFDF05}"/>
          </ac:picMkLst>
        </pc:picChg>
      </pc:sldChg>
      <pc:sldChg chg="addSp delSp modSp add mod ord">
        <pc:chgData name="Alissa Flatley" userId="0242edfc-aa31-435e-a161-b1e1fa7a13bd" providerId="ADAL" clId="{4E096315-DB40-4256-96EB-F8248F272D17}" dt="2024-01-16T15:20:09.485" v="5218"/>
        <pc:sldMkLst>
          <pc:docMk/>
          <pc:sldMk cId="570029944" sldId="611"/>
        </pc:sldMkLst>
        <pc:spChg chg="mod">
          <ac:chgData name="Alissa Flatley" userId="0242edfc-aa31-435e-a161-b1e1fa7a13bd" providerId="ADAL" clId="{4E096315-DB40-4256-96EB-F8248F272D17}" dt="2024-01-16T14:00:06.363" v="3247" actId="113"/>
          <ac:spMkLst>
            <pc:docMk/>
            <pc:sldMk cId="570029944" sldId="611"/>
            <ac:spMk id="3" creationId="{9BF7DF34-9A8F-99F1-38CA-C2ADD7498F46}"/>
          </ac:spMkLst>
        </pc:spChg>
        <pc:picChg chg="del">
          <ac:chgData name="Alissa Flatley" userId="0242edfc-aa31-435e-a161-b1e1fa7a13bd" providerId="ADAL" clId="{4E096315-DB40-4256-96EB-F8248F272D17}" dt="2024-01-16T13:58:46.172" v="3201" actId="478"/>
          <ac:picMkLst>
            <pc:docMk/>
            <pc:sldMk cId="570029944" sldId="611"/>
            <ac:picMk id="5" creationId="{98DAA2CD-40B7-E996-0A22-9049175C45D7}"/>
          </ac:picMkLst>
        </pc:picChg>
        <pc:picChg chg="add mod modCrop">
          <ac:chgData name="Alissa Flatley" userId="0242edfc-aa31-435e-a161-b1e1fa7a13bd" providerId="ADAL" clId="{4E096315-DB40-4256-96EB-F8248F272D17}" dt="2024-01-16T13:58:43.768" v="3200" actId="14100"/>
          <ac:picMkLst>
            <pc:docMk/>
            <pc:sldMk cId="570029944" sldId="611"/>
            <ac:picMk id="6" creationId="{1AF5F00E-1BD1-340E-DCC2-9CD830053268}"/>
          </ac:picMkLst>
        </pc:picChg>
      </pc:sldChg>
      <pc:sldChg chg="addSp delSp modSp add mod ord">
        <pc:chgData name="Alissa Flatley" userId="0242edfc-aa31-435e-a161-b1e1fa7a13bd" providerId="ADAL" clId="{4E096315-DB40-4256-96EB-F8248F272D17}" dt="2024-01-16T15:20:09.485" v="5218"/>
        <pc:sldMkLst>
          <pc:docMk/>
          <pc:sldMk cId="1848126995" sldId="612"/>
        </pc:sldMkLst>
        <pc:spChg chg="mod">
          <ac:chgData name="Alissa Flatley" userId="0242edfc-aa31-435e-a161-b1e1fa7a13bd" providerId="ADAL" clId="{4E096315-DB40-4256-96EB-F8248F272D17}" dt="2024-01-16T14:03:05.422" v="3529" actId="20577"/>
          <ac:spMkLst>
            <pc:docMk/>
            <pc:sldMk cId="1848126995" sldId="612"/>
            <ac:spMk id="3" creationId="{9BF7DF34-9A8F-99F1-38CA-C2ADD7498F46}"/>
          </ac:spMkLst>
        </pc:spChg>
        <pc:picChg chg="add mod modCrop">
          <ac:chgData name="Alissa Flatley" userId="0242edfc-aa31-435e-a161-b1e1fa7a13bd" providerId="ADAL" clId="{4E096315-DB40-4256-96EB-F8248F272D17}" dt="2024-01-16T13:59:51.126" v="3244" actId="14100"/>
          <ac:picMkLst>
            <pc:docMk/>
            <pc:sldMk cId="1848126995" sldId="612"/>
            <ac:picMk id="5" creationId="{1B752CED-69C4-DE7D-DF3D-EEDC20CBAFC3}"/>
          </ac:picMkLst>
        </pc:picChg>
        <pc:picChg chg="del">
          <ac:chgData name="Alissa Flatley" userId="0242edfc-aa31-435e-a161-b1e1fa7a13bd" providerId="ADAL" clId="{4E096315-DB40-4256-96EB-F8248F272D17}" dt="2024-01-16T13:59:53.687" v="3245" actId="478"/>
          <ac:picMkLst>
            <pc:docMk/>
            <pc:sldMk cId="1848126995" sldId="612"/>
            <ac:picMk id="6" creationId="{1AF5F00E-1BD1-340E-DCC2-9CD830053268}"/>
          </ac:picMkLst>
        </pc:picChg>
      </pc:sldChg>
      <pc:sldChg chg="addSp delSp modSp add mod ord">
        <pc:chgData name="Alissa Flatley" userId="0242edfc-aa31-435e-a161-b1e1fa7a13bd" providerId="ADAL" clId="{4E096315-DB40-4256-96EB-F8248F272D17}" dt="2024-01-16T15:20:09.485" v="5218"/>
        <pc:sldMkLst>
          <pc:docMk/>
          <pc:sldMk cId="1484663711" sldId="613"/>
        </pc:sldMkLst>
        <pc:spChg chg="mod">
          <ac:chgData name="Alissa Flatley" userId="0242edfc-aa31-435e-a161-b1e1fa7a13bd" providerId="ADAL" clId="{4E096315-DB40-4256-96EB-F8248F272D17}" dt="2024-01-16T14:07:44.328" v="3756" actId="20577"/>
          <ac:spMkLst>
            <pc:docMk/>
            <pc:sldMk cId="1484663711" sldId="613"/>
            <ac:spMk id="3" creationId="{9BF7DF34-9A8F-99F1-38CA-C2ADD7498F46}"/>
          </ac:spMkLst>
        </pc:spChg>
        <pc:picChg chg="del">
          <ac:chgData name="Alissa Flatley" userId="0242edfc-aa31-435e-a161-b1e1fa7a13bd" providerId="ADAL" clId="{4E096315-DB40-4256-96EB-F8248F272D17}" dt="2024-01-16T14:04:36.214" v="3573" actId="478"/>
          <ac:picMkLst>
            <pc:docMk/>
            <pc:sldMk cId="1484663711" sldId="613"/>
            <ac:picMk id="5" creationId="{1B752CED-69C4-DE7D-DF3D-EEDC20CBAFC3}"/>
          </ac:picMkLst>
        </pc:picChg>
        <pc:picChg chg="add mod modCrop">
          <ac:chgData name="Alissa Flatley" userId="0242edfc-aa31-435e-a161-b1e1fa7a13bd" providerId="ADAL" clId="{4E096315-DB40-4256-96EB-F8248F272D17}" dt="2024-01-16T14:04:45.495" v="3574" actId="732"/>
          <ac:picMkLst>
            <pc:docMk/>
            <pc:sldMk cId="1484663711" sldId="613"/>
            <ac:picMk id="6" creationId="{728DB8E8-ED77-AAF4-CC28-2E303232D453}"/>
          </ac:picMkLst>
        </pc:picChg>
      </pc:sldChg>
      <pc:sldChg chg="addSp delSp modSp add mod ord">
        <pc:chgData name="Alissa Flatley" userId="0242edfc-aa31-435e-a161-b1e1fa7a13bd" providerId="ADAL" clId="{4E096315-DB40-4256-96EB-F8248F272D17}" dt="2024-01-16T15:20:09.485" v="5218"/>
        <pc:sldMkLst>
          <pc:docMk/>
          <pc:sldMk cId="3776780273" sldId="614"/>
        </pc:sldMkLst>
        <pc:spChg chg="mod">
          <ac:chgData name="Alissa Flatley" userId="0242edfc-aa31-435e-a161-b1e1fa7a13bd" providerId="ADAL" clId="{4E096315-DB40-4256-96EB-F8248F272D17}" dt="2024-01-16T14:10:56.907" v="3973" actId="20577"/>
          <ac:spMkLst>
            <pc:docMk/>
            <pc:sldMk cId="3776780273" sldId="614"/>
            <ac:spMk id="3" creationId="{9BF7DF34-9A8F-99F1-38CA-C2ADD7498F46}"/>
          </ac:spMkLst>
        </pc:spChg>
        <pc:picChg chg="add mod modCrop">
          <ac:chgData name="Alissa Flatley" userId="0242edfc-aa31-435e-a161-b1e1fa7a13bd" providerId="ADAL" clId="{4E096315-DB40-4256-96EB-F8248F272D17}" dt="2024-01-16T14:53:18.170" v="4010" actId="14100"/>
          <ac:picMkLst>
            <pc:docMk/>
            <pc:sldMk cId="3776780273" sldId="614"/>
            <ac:picMk id="5" creationId="{FECC12C8-6C9B-E073-7DFE-AB07CC017D6E}"/>
          </ac:picMkLst>
        </pc:picChg>
        <pc:picChg chg="del">
          <ac:chgData name="Alissa Flatley" userId="0242edfc-aa31-435e-a161-b1e1fa7a13bd" providerId="ADAL" clId="{4E096315-DB40-4256-96EB-F8248F272D17}" dt="2024-01-16T14:53:15.616" v="4009" actId="478"/>
          <ac:picMkLst>
            <pc:docMk/>
            <pc:sldMk cId="3776780273" sldId="614"/>
            <ac:picMk id="6" creationId="{728DB8E8-ED77-AAF4-CC28-2E303232D453}"/>
          </ac:picMkLst>
        </pc:picChg>
      </pc:sldChg>
      <pc:sldChg chg="addSp delSp modSp add mod ord">
        <pc:chgData name="Alissa Flatley" userId="0242edfc-aa31-435e-a161-b1e1fa7a13bd" providerId="ADAL" clId="{4E096315-DB40-4256-96EB-F8248F272D17}" dt="2024-01-16T15:20:09.485" v="5218"/>
        <pc:sldMkLst>
          <pc:docMk/>
          <pc:sldMk cId="1345061358" sldId="615"/>
        </pc:sldMkLst>
        <pc:spChg chg="mod">
          <ac:chgData name="Alissa Flatley" userId="0242edfc-aa31-435e-a161-b1e1fa7a13bd" providerId="ADAL" clId="{4E096315-DB40-4256-96EB-F8248F272D17}" dt="2024-01-16T14:57:14.958" v="4227" actId="20577"/>
          <ac:spMkLst>
            <pc:docMk/>
            <pc:sldMk cId="1345061358" sldId="615"/>
            <ac:spMk id="3" creationId="{9BF7DF34-9A8F-99F1-38CA-C2ADD7498F46}"/>
          </ac:spMkLst>
        </pc:spChg>
        <pc:picChg chg="del">
          <ac:chgData name="Alissa Flatley" userId="0242edfc-aa31-435e-a161-b1e1fa7a13bd" providerId="ADAL" clId="{4E096315-DB40-4256-96EB-F8248F272D17}" dt="2024-01-16T14:54:52.419" v="4018" actId="478"/>
          <ac:picMkLst>
            <pc:docMk/>
            <pc:sldMk cId="1345061358" sldId="615"/>
            <ac:picMk id="5" creationId="{FECC12C8-6C9B-E073-7DFE-AB07CC017D6E}"/>
          </ac:picMkLst>
        </pc:picChg>
        <pc:picChg chg="add mod modCrop">
          <ac:chgData name="Alissa Flatley" userId="0242edfc-aa31-435e-a161-b1e1fa7a13bd" providerId="ADAL" clId="{4E096315-DB40-4256-96EB-F8248F272D17}" dt="2024-01-16T14:54:54.987" v="4019" actId="1076"/>
          <ac:picMkLst>
            <pc:docMk/>
            <pc:sldMk cId="1345061358" sldId="615"/>
            <ac:picMk id="6" creationId="{0A1B0145-5966-9214-5D54-A265DCCC45E1}"/>
          </ac:picMkLst>
        </pc:picChg>
      </pc:sldChg>
      <pc:sldChg chg="addSp delSp modSp add mod ord">
        <pc:chgData name="Alissa Flatley" userId="0242edfc-aa31-435e-a161-b1e1fa7a13bd" providerId="ADAL" clId="{4E096315-DB40-4256-96EB-F8248F272D17}" dt="2024-01-16T15:20:09.485" v="5218"/>
        <pc:sldMkLst>
          <pc:docMk/>
          <pc:sldMk cId="1052256095" sldId="616"/>
        </pc:sldMkLst>
        <pc:spChg chg="mod">
          <ac:chgData name="Alissa Flatley" userId="0242edfc-aa31-435e-a161-b1e1fa7a13bd" providerId="ADAL" clId="{4E096315-DB40-4256-96EB-F8248F272D17}" dt="2024-01-16T15:01:32.921" v="4420" actId="20577"/>
          <ac:spMkLst>
            <pc:docMk/>
            <pc:sldMk cId="1052256095" sldId="616"/>
            <ac:spMk id="3" creationId="{9BF7DF34-9A8F-99F1-38CA-C2ADD7498F46}"/>
          </ac:spMkLst>
        </pc:spChg>
        <pc:picChg chg="add mod modCrop">
          <ac:chgData name="Alissa Flatley" userId="0242edfc-aa31-435e-a161-b1e1fa7a13bd" providerId="ADAL" clId="{4E096315-DB40-4256-96EB-F8248F272D17}" dt="2024-01-16T14:59:20.823" v="4234" actId="14100"/>
          <ac:picMkLst>
            <pc:docMk/>
            <pc:sldMk cId="1052256095" sldId="616"/>
            <ac:picMk id="5" creationId="{86076D0B-C1B4-0728-AA67-4BFA1F8DEEDE}"/>
          </ac:picMkLst>
        </pc:picChg>
        <pc:picChg chg="del">
          <ac:chgData name="Alissa Flatley" userId="0242edfc-aa31-435e-a161-b1e1fa7a13bd" providerId="ADAL" clId="{4E096315-DB40-4256-96EB-F8248F272D17}" dt="2024-01-16T14:59:04.708" v="4229" actId="478"/>
          <ac:picMkLst>
            <pc:docMk/>
            <pc:sldMk cId="1052256095" sldId="616"/>
            <ac:picMk id="6" creationId="{0A1B0145-5966-9214-5D54-A265DCCC45E1}"/>
          </ac:picMkLst>
        </pc:picChg>
      </pc:sldChg>
      <pc:sldChg chg="addSp delSp modSp add mod ord">
        <pc:chgData name="Alissa Flatley" userId="0242edfc-aa31-435e-a161-b1e1fa7a13bd" providerId="ADAL" clId="{4E096315-DB40-4256-96EB-F8248F272D17}" dt="2024-01-16T15:20:09.485" v="5218"/>
        <pc:sldMkLst>
          <pc:docMk/>
          <pc:sldMk cId="1258594857" sldId="617"/>
        </pc:sldMkLst>
        <pc:spChg chg="mod">
          <ac:chgData name="Alissa Flatley" userId="0242edfc-aa31-435e-a161-b1e1fa7a13bd" providerId="ADAL" clId="{4E096315-DB40-4256-96EB-F8248F272D17}" dt="2024-01-16T15:04:48.207" v="4636" actId="20577"/>
          <ac:spMkLst>
            <pc:docMk/>
            <pc:sldMk cId="1258594857" sldId="617"/>
            <ac:spMk id="3" creationId="{9BF7DF34-9A8F-99F1-38CA-C2ADD7498F46}"/>
          </ac:spMkLst>
        </pc:spChg>
        <pc:picChg chg="del">
          <ac:chgData name="Alissa Flatley" userId="0242edfc-aa31-435e-a161-b1e1fa7a13bd" providerId="ADAL" clId="{4E096315-DB40-4256-96EB-F8248F272D17}" dt="2024-01-16T15:02:32.382" v="4422" actId="478"/>
          <ac:picMkLst>
            <pc:docMk/>
            <pc:sldMk cId="1258594857" sldId="617"/>
            <ac:picMk id="5" creationId="{86076D0B-C1B4-0728-AA67-4BFA1F8DEEDE}"/>
          </ac:picMkLst>
        </pc:picChg>
        <pc:picChg chg="add mod modCrop">
          <ac:chgData name="Alissa Flatley" userId="0242edfc-aa31-435e-a161-b1e1fa7a13bd" providerId="ADAL" clId="{4E096315-DB40-4256-96EB-F8248F272D17}" dt="2024-01-16T15:02:48.338" v="4427" actId="14100"/>
          <ac:picMkLst>
            <pc:docMk/>
            <pc:sldMk cId="1258594857" sldId="617"/>
            <ac:picMk id="6" creationId="{A3DAD4F3-BF2B-0D3E-E7F2-FD60584D8B7E}"/>
          </ac:picMkLst>
        </pc:picChg>
      </pc:sldChg>
      <pc:sldChg chg="addSp delSp modSp add mod ord">
        <pc:chgData name="Alissa Flatley" userId="0242edfc-aa31-435e-a161-b1e1fa7a13bd" providerId="ADAL" clId="{4E096315-DB40-4256-96EB-F8248F272D17}" dt="2024-01-16T15:20:09.485" v="5218"/>
        <pc:sldMkLst>
          <pc:docMk/>
          <pc:sldMk cId="3886121481" sldId="618"/>
        </pc:sldMkLst>
        <pc:spChg chg="mod">
          <ac:chgData name="Alissa Flatley" userId="0242edfc-aa31-435e-a161-b1e1fa7a13bd" providerId="ADAL" clId="{4E096315-DB40-4256-96EB-F8248F272D17}" dt="2024-01-16T15:09:22.364" v="4855" actId="20577"/>
          <ac:spMkLst>
            <pc:docMk/>
            <pc:sldMk cId="3886121481" sldId="618"/>
            <ac:spMk id="3" creationId="{9BF7DF34-9A8F-99F1-38CA-C2ADD7498F46}"/>
          </ac:spMkLst>
        </pc:spChg>
        <pc:picChg chg="add mod modCrop">
          <ac:chgData name="Alissa Flatley" userId="0242edfc-aa31-435e-a161-b1e1fa7a13bd" providerId="ADAL" clId="{4E096315-DB40-4256-96EB-F8248F272D17}" dt="2024-01-16T15:06:31.393" v="4643" actId="14100"/>
          <ac:picMkLst>
            <pc:docMk/>
            <pc:sldMk cId="3886121481" sldId="618"/>
            <ac:picMk id="5" creationId="{F381A3FA-0B3A-38B7-46D6-886D51A16CF1}"/>
          </ac:picMkLst>
        </pc:picChg>
        <pc:picChg chg="del">
          <ac:chgData name="Alissa Flatley" userId="0242edfc-aa31-435e-a161-b1e1fa7a13bd" providerId="ADAL" clId="{4E096315-DB40-4256-96EB-F8248F272D17}" dt="2024-01-16T15:06:16.135" v="4638" actId="478"/>
          <ac:picMkLst>
            <pc:docMk/>
            <pc:sldMk cId="3886121481" sldId="618"/>
            <ac:picMk id="6" creationId="{A3DAD4F3-BF2B-0D3E-E7F2-FD60584D8B7E}"/>
          </ac:picMkLst>
        </pc:picChg>
      </pc:sldChg>
      <pc:sldChg chg="add del">
        <pc:chgData name="Alissa Flatley" userId="0242edfc-aa31-435e-a161-b1e1fa7a13bd" providerId="ADAL" clId="{4E096315-DB40-4256-96EB-F8248F272D17}" dt="2024-01-16T15:16:50.810" v="5155" actId="47"/>
        <pc:sldMkLst>
          <pc:docMk/>
          <pc:sldMk cId="3294919409" sldId="619"/>
        </pc:sldMkLst>
      </pc:sldChg>
      <pc:sldChg chg="addSp delSp modSp add mod ord">
        <pc:chgData name="Alissa Flatley" userId="0242edfc-aa31-435e-a161-b1e1fa7a13bd" providerId="ADAL" clId="{4E096315-DB40-4256-96EB-F8248F272D17}" dt="2024-01-16T15:20:09.485" v="5218"/>
        <pc:sldMkLst>
          <pc:docMk/>
          <pc:sldMk cId="2726818675" sldId="620"/>
        </pc:sldMkLst>
        <pc:spChg chg="mod">
          <ac:chgData name="Alissa Flatley" userId="0242edfc-aa31-435e-a161-b1e1fa7a13bd" providerId="ADAL" clId="{4E096315-DB40-4256-96EB-F8248F272D17}" dt="2024-01-16T15:15:41.031" v="5147" actId="20577"/>
          <ac:spMkLst>
            <pc:docMk/>
            <pc:sldMk cId="2726818675" sldId="620"/>
            <ac:spMk id="3" creationId="{9BF7DF34-9A8F-99F1-38CA-C2ADD7498F46}"/>
          </ac:spMkLst>
        </pc:spChg>
        <pc:picChg chg="add mod modCrop">
          <ac:chgData name="Alissa Flatley" userId="0242edfc-aa31-435e-a161-b1e1fa7a13bd" providerId="ADAL" clId="{4E096315-DB40-4256-96EB-F8248F272D17}" dt="2024-01-16T15:16:39.440" v="5154" actId="1076"/>
          <ac:picMkLst>
            <pc:docMk/>
            <pc:sldMk cId="2726818675" sldId="620"/>
            <ac:picMk id="5" creationId="{48369A4A-C9BD-A9DD-9E27-1C14CA19330F}"/>
          </ac:picMkLst>
        </pc:picChg>
        <pc:picChg chg="del">
          <ac:chgData name="Alissa Flatley" userId="0242edfc-aa31-435e-a161-b1e1fa7a13bd" providerId="ADAL" clId="{4E096315-DB40-4256-96EB-F8248F272D17}" dt="2024-01-16T15:16:38.438" v="5153" actId="478"/>
          <ac:picMkLst>
            <pc:docMk/>
            <pc:sldMk cId="2726818675" sldId="620"/>
            <ac:picMk id="6" creationId="{0A1B0145-5966-9214-5D54-A265DCCC45E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BEB9B5-C78A-4289-A20A-5CD5902DB6A1}" type="datetimeFigureOut">
              <a:rPr lang="en-GB" smtClean="0"/>
              <a:t>16/01/2024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144C3E-F0D9-414C-AC59-E5CEAB7A39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7229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44C3E-F0D9-414C-AC59-E5CEAB7A397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1561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>
            <a:extLst>
              <a:ext uri="{FF2B5EF4-FFF2-40B4-BE49-F238E27FC236}">
                <a16:creationId xmlns:a16="http://schemas.microsoft.com/office/drawing/2014/main" id="{2336AB1F-6A43-5DE4-9DD5-C0BAC40DD4A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D8AF267-4E34-431A-8B11-F5ADCE7B82FA}" type="slidenum">
              <a:rPr lang="en-US" altLang="en-US">
                <a:ea typeface="MS PGothic" panose="020B0600070205080204" pitchFamily="34" charset="-128"/>
              </a:rPr>
              <a:pPr eaLnBrk="1" hangingPunct="1">
                <a:spcBef>
                  <a:spcPct val="0"/>
                </a:spcBef>
              </a:pPr>
              <a:t>2</a:t>
            </a:fld>
            <a:endParaRPr lang="en-US" altLang="en-US">
              <a:ea typeface="MS PGothic" panose="020B0600070205080204" pitchFamily="34" charset="-128"/>
            </a:endParaRPr>
          </a:p>
        </p:txBody>
      </p:sp>
      <p:sp>
        <p:nvSpPr>
          <p:cNvPr id="63491" name="Rectangle 2">
            <a:extLst>
              <a:ext uri="{FF2B5EF4-FFF2-40B4-BE49-F238E27FC236}">
                <a16:creationId xmlns:a16="http://schemas.microsoft.com/office/drawing/2014/main" id="{5CDEBAAA-AAC3-07AA-AEF5-4FFEAE3A969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>
            <a:extLst>
              <a:ext uri="{FF2B5EF4-FFF2-40B4-BE49-F238E27FC236}">
                <a16:creationId xmlns:a16="http://schemas.microsoft.com/office/drawing/2014/main" id="{82A2115A-307F-2968-7947-C7EDF7A3A4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  <a:ea typeface="MS PGothic" panose="020B0600070205080204" pitchFamily="34" charset="-128"/>
              </a:rPr>
              <a:t>These are the main elements of the planning system that Members making decisions need to be familiar with.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ea typeface="MS PGothic" panose="020B0600070205080204" pitchFamily="34" charset="-128"/>
              </a:rPr>
              <a:t>From the basics of </a:t>
            </a:r>
            <a:r>
              <a:rPr lang="ja-JP" altLang="en-GB" dirty="0">
                <a:latin typeface="Arial" panose="020B0604020202020204" pitchFamily="34" charset="0"/>
              </a:rPr>
              <a:t>“</a:t>
            </a:r>
            <a:r>
              <a:rPr lang="en-GB" altLang="ja-JP" dirty="0">
                <a:latin typeface="Arial" panose="020B0604020202020204" pitchFamily="34" charset="0"/>
              </a:rPr>
              <a:t>What is planning? </a:t>
            </a:r>
            <a:r>
              <a:rPr lang="ja-JP" altLang="en-GB" dirty="0">
                <a:latin typeface="Arial" panose="020B0604020202020204" pitchFamily="34" charset="0"/>
              </a:rPr>
              <a:t>“</a:t>
            </a:r>
            <a:r>
              <a:rPr lang="en-GB" altLang="ja-JP" dirty="0">
                <a:latin typeface="Arial" panose="020B0604020202020204" pitchFamily="34" charset="0"/>
              </a:rPr>
              <a:t> to essential technical and legal procedures such as enforcement and planning obligations. </a:t>
            </a:r>
            <a:endParaRPr lang="en-GB" altLang="en-US" dirty="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44C3E-F0D9-414C-AC59-E5CEAB7A397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9997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44C3E-F0D9-414C-AC59-E5CEAB7A397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734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44C3E-F0D9-414C-AC59-E5CEAB7A397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8683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44C3E-F0D9-414C-AC59-E5CEAB7A397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1649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44C3E-F0D9-414C-AC59-E5CEAB7A397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704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44C3E-F0D9-414C-AC59-E5CEAB7A397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6634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44C3E-F0D9-414C-AC59-E5CEAB7A397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8123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44C3E-F0D9-414C-AC59-E5CEAB7A397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7248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44C3E-F0D9-414C-AC59-E5CEAB7A397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23744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44C3E-F0D9-414C-AC59-E5CEAB7A397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3295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44C3E-F0D9-414C-AC59-E5CEAB7A397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11943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44C3E-F0D9-414C-AC59-E5CEAB7A397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6142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44C3E-F0D9-414C-AC59-E5CEAB7A397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55022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44C3E-F0D9-414C-AC59-E5CEAB7A397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79870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44C3E-F0D9-414C-AC59-E5CEAB7A397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01569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44C3E-F0D9-414C-AC59-E5CEAB7A397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8889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44C3E-F0D9-414C-AC59-E5CEAB7A397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871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44C3E-F0D9-414C-AC59-E5CEAB7A397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9689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44C3E-F0D9-414C-AC59-E5CEAB7A397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39069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44C3E-F0D9-414C-AC59-E5CEAB7A397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32124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44C3E-F0D9-414C-AC59-E5CEAB7A397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39575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44C3E-F0D9-414C-AC59-E5CEAB7A397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42365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44C3E-F0D9-414C-AC59-E5CEAB7A397F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02238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44C3E-F0D9-414C-AC59-E5CEAB7A397F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5835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13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8398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82441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22884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895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0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468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8496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7514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133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80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999A8DD2-C443-44AD-85B3-4CE72B962C5F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688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orldbank.org/en/topic/urbandevelopment/overview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article/10.1007/s13762-013-0491-x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hyperlink" Target="https://impact.economist.com/projects/resilient-cities/en/video/resilient-cities-building-a-sustainable-future/?utm_source=paid-ei-social&amp;utm_medium=SEM&amp;utm_campaign=TokioMarine-ResilentCities-2023&amp;utm_content=ei-studios&amp;gclid=CjwKCAiA75itBhA6EiwAkho9eyx9REV_dvYm-jmj2Y5NjQCpIp9jybJcknpRiPgyZJyv7U6lshAoThoCvqAQAvD_BwE" TargetMode="Externa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hyperlink" Target="https://utilitiesone.com/transforming-abandoned-port-areas-into-vibrant-waterfronts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hyperlink" Target="https://utilitiesone.com/transforming-abandoned-port-areas-into-vibrant-waterfront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eoplescollection.wales/items/28596#?xywh=-1525%2C-455%2C7524%2C4863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www.peoplescollection.wales/items/28596#?xywh=-1525%2C-455%2C7524%2C4863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hyperlink" Target="http://www.swanseadocks.co.uk/oldsite/POW%20Dock%202.htm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nation.cymru/news/welsh-government-to-take-over-swanseas-prince-of-wales-dock/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https://www.cewales.org.uk/files/8014/7453/8628/UWTSD_SA1_Swansea_Waterfront.pdf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https://www.cewales.org.uk/files/8014/7453/8628/UWTSD_SA1_Swansea_Waterfront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/guidance/polychlorinated-biphenyls-pcbs-registration-disposal-labelling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hyperlink" Target="https://www.youtube.com/watch?v=HBMlQZeXMiA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map of the world at night&#10;&#10;Description automatically generated">
            <a:extLst>
              <a:ext uri="{FF2B5EF4-FFF2-40B4-BE49-F238E27FC236}">
                <a16:creationId xmlns:a16="http://schemas.microsoft.com/office/drawing/2014/main" id="{EA2DF188-72A8-5748-1D4B-2435D9F22E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6" name="Picture 15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7684ED98-D8FA-E7D5-A556-5C40258B76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1063" y="5383151"/>
            <a:ext cx="2804732" cy="12971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D4D3F2-7134-7ACE-7681-D5F95E303FE8}"/>
              </a:ext>
            </a:extLst>
          </p:cNvPr>
          <p:cNvSpPr txBox="1">
            <a:spLocks/>
          </p:cNvSpPr>
          <p:nvPr/>
        </p:nvSpPr>
        <p:spPr>
          <a:xfrm>
            <a:off x="6830074" y="448105"/>
            <a:ext cx="4863162" cy="129718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eue Haas Grotesk Text Pro"/>
                <a:ea typeface="+mj-ea"/>
                <a:cs typeface="+mj-cs"/>
              </a:rPr>
              <a:t>Course Summary</a:t>
            </a:r>
          </a:p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Neue Haas Grotesk Text Pro"/>
              <a:ea typeface="+mj-ea"/>
              <a:cs typeface="+mj-cs"/>
            </a:endParaRPr>
          </a:p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eue Haas Grotesk Text Pro"/>
                <a:ea typeface="+mj-ea"/>
                <a:cs typeface="+mj-cs"/>
              </a:rPr>
              <a:t>ACBA 7004  </a:t>
            </a:r>
          </a:p>
        </p:txBody>
      </p:sp>
    </p:spTree>
    <p:extLst>
      <p:ext uri="{BB962C8B-B14F-4D97-AF65-F5344CB8AC3E}">
        <p14:creationId xmlns:p14="http://schemas.microsoft.com/office/powerpoint/2010/main" val="36284787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8A95809-A45D-1D0B-A00B-37B0147864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4681" y="548640"/>
            <a:ext cx="3553412" cy="1648943"/>
          </a:xfrm>
        </p:spPr>
        <p:txBody>
          <a:bodyPr anchor="t">
            <a:normAutofit/>
          </a:bodyPr>
          <a:lstStyle/>
          <a:p>
            <a:pPr eaLnBrk="1" hangingPunct="1"/>
            <a:br>
              <a:rPr lang="en-US" altLang="en-US" dirty="0"/>
            </a:br>
            <a:r>
              <a:rPr lang="en-US" altLang="en-US" dirty="0"/>
              <a:t> Outline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FA017683-0249-D561-4707-AF7250F4D92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4680" y="2316480"/>
            <a:ext cx="3553413" cy="4122420"/>
          </a:xfrm>
        </p:spPr>
        <p:txBody>
          <a:bodyPr>
            <a:normAutofit/>
          </a:bodyPr>
          <a:lstStyle/>
          <a:p>
            <a:r>
              <a:rPr lang="en-GB" altLang="en-US" sz="1800" b="1" dirty="0"/>
              <a:t>Course Summary</a:t>
            </a:r>
          </a:p>
          <a:p>
            <a:pPr eaLnBrk="1" hangingPunct="1"/>
            <a:r>
              <a:rPr lang="en-GB" altLang="en-US" sz="1800" b="1" dirty="0"/>
              <a:t>SLS Planning (15 mins)</a:t>
            </a:r>
          </a:p>
          <a:p>
            <a:pPr eaLnBrk="1" hangingPunct="1"/>
            <a:r>
              <a:rPr lang="en-GB" altLang="en-US" sz="1800" b="1" dirty="0"/>
              <a:t>Recap of Urban Planning</a:t>
            </a:r>
          </a:p>
          <a:p>
            <a:pPr eaLnBrk="1" hangingPunct="1"/>
            <a:r>
              <a:rPr lang="en-GB" altLang="en-US" sz="1800" b="1" dirty="0"/>
              <a:t>Urban Planning for the Future (Activity) </a:t>
            </a:r>
          </a:p>
          <a:p>
            <a:pPr eaLnBrk="1" hangingPunct="1"/>
            <a:r>
              <a:rPr lang="en-GB" altLang="en-US" sz="1800" b="1" dirty="0"/>
              <a:t>Prince of Wales Dock</a:t>
            </a:r>
          </a:p>
        </p:txBody>
      </p:sp>
      <p:sp>
        <p:nvSpPr>
          <p:cNvPr id="14344" name="Date Placeholder 3">
            <a:extLst>
              <a:ext uri="{FF2B5EF4-FFF2-40B4-BE49-F238E27FC236}">
                <a16:creationId xmlns:a16="http://schemas.microsoft.com/office/drawing/2014/main" id="{DEC411B0-5C6E-E215-C56E-E8EFBD78EA4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18AC4B9-4E2A-4FE4-946F-6EEA1F7C7535}" type="datetime1">
              <a:rPr lang="en-US" smtClean="0"/>
              <a:pPr>
                <a:spcAft>
                  <a:spcPts val="600"/>
                </a:spcAft>
              </a:pPr>
              <a:t>1/16/2024</a:t>
            </a:fld>
            <a:endParaRPr lang="en-US"/>
          </a:p>
        </p:txBody>
      </p:sp>
      <p:pic>
        <p:nvPicPr>
          <p:cNvPr id="14351" name="Picture 14350" descr="House line vector icons">
            <a:extLst>
              <a:ext uri="{FF2B5EF4-FFF2-40B4-BE49-F238E27FC236}">
                <a16:creationId xmlns:a16="http://schemas.microsoft.com/office/drawing/2014/main" id="{068A8670-68E4-270B-126A-D28DB240E12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>
          <a:xfrm>
            <a:off x="4752550" y="10"/>
            <a:ext cx="7439450" cy="6857990"/>
          </a:xfrm>
          <a:prstGeom prst="rect">
            <a:avLst/>
          </a:prstGeom>
          <a:noFill/>
        </p:spPr>
      </p:pic>
      <p:sp>
        <p:nvSpPr>
          <p:cNvPr id="14346" name="Footer Placeholder 4">
            <a:extLst>
              <a:ext uri="{FF2B5EF4-FFF2-40B4-BE49-F238E27FC236}">
                <a16:creationId xmlns:a16="http://schemas.microsoft.com/office/drawing/2014/main" id="{71CEB2DA-6AA9-FC7F-BD25-9F477656C3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FFFFFF"/>
                </a:solidFill>
              </a:rPr>
              <a:t>ACBA7004</a:t>
            </a:r>
          </a:p>
        </p:txBody>
      </p:sp>
      <p:sp>
        <p:nvSpPr>
          <p:cNvPr id="14348" name="Slide Number Placeholder 5">
            <a:extLst>
              <a:ext uri="{FF2B5EF4-FFF2-40B4-BE49-F238E27FC236}">
                <a16:creationId xmlns:a16="http://schemas.microsoft.com/office/drawing/2014/main" id="{6E12565A-CC02-62BB-19FD-9F9529406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F391B04-159E-4284-919C-20BE23D169A4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C7759-0B06-452E-313A-0FEC42264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have we covered?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7DF34-9A8F-99F1-38CA-C2ADD7498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15532"/>
            <a:ext cx="6900261" cy="459382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On successful completion of this module students will be able to: </a:t>
            </a:r>
          </a:p>
          <a:p>
            <a:pPr marL="457200" indent="-457200">
              <a:buAutoNum type="arabicParenR"/>
            </a:pPr>
            <a:r>
              <a:rPr lang="en-GB" dirty="0"/>
              <a:t>Critically assess theory and practice in environmental policy and planning. </a:t>
            </a:r>
          </a:p>
          <a:p>
            <a:pPr marL="457200" indent="-457200">
              <a:buAutoNum type="arabicParenR"/>
            </a:pPr>
            <a:r>
              <a:rPr lang="en-GB" dirty="0"/>
              <a:t>Research and identify appropriate environmental impacts for a specific project. </a:t>
            </a:r>
          </a:p>
          <a:p>
            <a:pPr marL="457200" indent="-457200">
              <a:buAutoNum type="arabicParenR"/>
            </a:pPr>
            <a:r>
              <a:rPr lang="en-GB" dirty="0"/>
              <a:t>Assess development options within a strategic policy framework and apply theoretical constructs to this.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369D0C-B54E-875A-1780-27AC2F4694F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673078" y="315920"/>
            <a:ext cx="4271873" cy="6133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087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C7759-0B06-452E-313A-0FEC42264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have we covered?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7DF34-9A8F-99F1-38CA-C2ADD7498F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Principles of Environmental Policy</a:t>
            </a:r>
            <a:r>
              <a:rPr lang="en-GB" dirty="0"/>
              <a:t>; why do we have policy, principles of good policy</a:t>
            </a:r>
          </a:p>
          <a:p>
            <a:pPr marL="0" indent="0">
              <a:buNone/>
            </a:pPr>
            <a:r>
              <a:rPr lang="en-GB" dirty="0"/>
              <a:t>Sustainable Development; pre-sustainable development; triple bottom line; Brundtland Report</a:t>
            </a:r>
          </a:p>
          <a:p>
            <a:pPr marL="0" indent="0">
              <a:buNone/>
            </a:pPr>
            <a:r>
              <a:rPr lang="en-GB" dirty="0"/>
              <a:t>Environmental Ethics; policy development, environmental protection</a:t>
            </a:r>
          </a:p>
          <a:p>
            <a:pPr marL="0" indent="0">
              <a:buNone/>
            </a:pPr>
            <a:r>
              <a:rPr lang="en-GB" dirty="0"/>
              <a:t>Environmental Experts; traditional knowledge, community based NRM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2579408-095D-AA0D-9939-3105F7DFDF0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4062" t="17009" r="9063" b="45001"/>
          <a:stretch/>
        </p:blipFill>
        <p:spPr>
          <a:xfrm>
            <a:off x="7745108" y="4427620"/>
            <a:ext cx="3834245" cy="2129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7635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C7759-0B06-452E-313A-0FEC42264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have we covered?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7DF34-9A8F-99F1-38CA-C2ADD7498F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Why EIA?</a:t>
            </a:r>
          </a:p>
          <a:p>
            <a:r>
              <a:rPr lang="en-GB" dirty="0"/>
              <a:t>History of the EIA</a:t>
            </a:r>
          </a:p>
          <a:p>
            <a:r>
              <a:rPr lang="en-GB" dirty="0"/>
              <a:t>What is Environmental Impact; how do we define impact; Environmental impact categories, the baseline situation, defining activity</a:t>
            </a:r>
          </a:p>
          <a:p>
            <a:r>
              <a:rPr lang="en-GB" dirty="0"/>
              <a:t>Process of conducting an EIA</a:t>
            </a:r>
          </a:p>
          <a:p>
            <a:r>
              <a:rPr lang="en-GB" dirty="0"/>
              <a:t>Key EIA Stages</a:t>
            </a:r>
          </a:p>
          <a:p>
            <a:r>
              <a:rPr lang="en-GB" dirty="0"/>
              <a:t>EIA Review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DAA2CD-40B7-E996-0A22-9049175C45D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4211" t="16801" r="9013" b="46400"/>
          <a:stretch/>
        </p:blipFill>
        <p:spPr>
          <a:xfrm>
            <a:off x="7644232" y="4463716"/>
            <a:ext cx="3935121" cy="2129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7353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C7759-0B06-452E-313A-0FEC42264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have we covered?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7DF34-9A8F-99F1-38CA-C2ADD7498F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Reviewing an EIA</a:t>
            </a:r>
          </a:p>
          <a:p>
            <a:r>
              <a:rPr lang="en-GB" dirty="0"/>
              <a:t>EIA Core Values: Integrity, Utility, Sustainability (Sadler, 1996)</a:t>
            </a:r>
          </a:p>
          <a:p>
            <a:r>
              <a:rPr lang="en-GB" dirty="0"/>
              <a:t>Impact Management</a:t>
            </a:r>
          </a:p>
          <a:p>
            <a:r>
              <a:rPr lang="en-GB" dirty="0"/>
              <a:t>EMP (Environmental Management Plan), CEMP (Construction Environmental Management Plan)</a:t>
            </a:r>
          </a:p>
          <a:p>
            <a:r>
              <a:rPr lang="en-GB" dirty="0"/>
              <a:t>Consenting Process in EIA</a:t>
            </a:r>
          </a:p>
          <a:p>
            <a:r>
              <a:rPr lang="en-GB" dirty="0"/>
              <a:t>Assessing what makes a good EIA report</a:t>
            </a:r>
          </a:p>
          <a:p>
            <a:r>
              <a:rPr lang="en-GB" dirty="0"/>
              <a:t>Terms of Reference (TOR)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F5F00E-1BD1-340E-DCC2-9CD83005326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5592" t="15602" r="10395" b="52799"/>
          <a:stretch/>
        </p:blipFill>
        <p:spPr>
          <a:xfrm>
            <a:off x="7644232" y="4460368"/>
            <a:ext cx="3833894" cy="2132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0299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C7759-0B06-452E-313A-0FEC42264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have we covered?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7DF34-9A8F-99F1-38CA-C2ADD7498F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Introduction to planning </a:t>
            </a:r>
          </a:p>
          <a:p>
            <a:r>
              <a:rPr lang="en-GB" dirty="0"/>
              <a:t>What is planning </a:t>
            </a:r>
          </a:p>
          <a:p>
            <a:r>
              <a:rPr lang="en-GB" dirty="0"/>
              <a:t>Planning in the UK – NPPF / Wales; local plans; neighbourhood plans</a:t>
            </a:r>
          </a:p>
          <a:p>
            <a:r>
              <a:rPr lang="en-GB" dirty="0"/>
              <a:t>Welsh Planning System </a:t>
            </a:r>
          </a:p>
          <a:p>
            <a:r>
              <a:rPr lang="en-GB" dirty="0"/>
              <a:t>DNS (Development of National Significance)</a:t>
            </a:r>
          </a:p>
          <a:p>
            <a:r>
              <a:rPr lang="en-GB" dirty="0"/>
              <a:t>History of Urban Planning </a:t>
            </a:r>
          </a:p>
          <a:p>
            <a:r>
              <a:rPr lang="en-GB" dirty="0"/>
              <a:t>Spatial Planning and Ecological </a:t>
            </a:r>
            <a:r>
              <a:rPr lang="en-GB" dirty="0" err="1"/>
              <a:t>Footprinting</a:t>
            </a:r>
            <a:r>
              <a:rPr lang="en-GB" dirty="0"/>
              <a:t> (activity)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752CED-69C4-DE7D-DF3D-EEDC20CBAFC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3915" t="15713" r="8717" b="44400"/>
          <a:stretch/>
        </p:blipFill>
        <p:spPr>
          <a:xfrm>
            <a:off x="7644232" y="4468740"/>
            <a:ext cx="3749673" cy="2124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1269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C7759-0B06-452E-313A-0FEC42264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have we covered?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7DF34-9A8F-99F1-38CA-C2ADD7498F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Planning and Policy in Practice</a:t>
            </a:r>
          </a:p>
          <a:p>
            <a:r>
              <a:rPr lang="en-GB" dirty="0"/>
              <a:t>Guest lecture (Ian Brown) </a:t>
            </a:r>
          </a:p>
          <a:p>
            <a:r>
              <a:rPr lang="en-GB" dirty="0"/>
              <a:t>Climate Change Act (2008), Environment Act (2021)</a:t>
            </a:r>
          </a:p>
          <a:p>
            <a:r>
              <a:rPr lang="en-GB" dirty="0"/>
              <a:t>Building and Construction; BREEAM</a:t>
            </a:r>
          </a:p>
          <a:p>
            <a:r>
              <a:rPr lang="en-GB" dirty="0"/>
              <a:t>Place Plans </a:t>
            </a:r>
          </a:p>
          <a:p>
            <a:r>
              <a:rPr lang="en-GB" dirty="0"/>
              <a:t>20min neighbourhoods (</a:t>
            </a:r>
            <a:r>
              <a:rPr lang="en-GB" dirty="0" err="1"/>
              <a:t>Coed</a:t>
            </a:r>
            <a:r>
              <a:rPr lang="en-GB" dirty="0"/>
              <a:t> Darcy)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8DB8E8-ED77-AAF4-CC28-2E303232D45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4013" t="16305" r="8717" b="44400"/>
          <a:stretch/>
        </p:blipFill>
        <p:spPr>
          <a:xfrm>
            <a:off x="7644232" y="4559968"/>
            <a:ext cx="3621994" cy="2033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6637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C7759-0B06-452E-313A-0FEC42264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have we covered?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7DF34-9A8F-99F1-38CA-C2ADD7498F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SEA and examples in Marine Planning and Policy</a:t>
            </a:r>
          </a:p>
          <a:p>
            <a:r>
              <a:rPr lang="en-GB" dirty="0"/>
              <a:t>Ecological </a:t>
            </a:r>
            <a:r>
              <a:rPr lang="en-GB" dirty="0" err="1"/>
              <a:t>Footprinting</a:t>
            </a:r>
            <a:endParaRPr lang="en-GB" dirty="0"/>
          </a:p>
          <a:p>
            <a:r>
              <a:rPr lang="en-GB" dirty="0"/>
              <a:t>What is SEA (Strategic Environmental Assessment)</a:t>
            </a:r>
          </a:p>
          <a:p>
            <a:r>
              <a:rPr lang="en-GB" dirty="0"/>
              <a:t>Gwent Levels / M4</a:t>
            </a:r>
          </a:p>
          <a:p>
            <a:r>
              <a:rPr lang="en-GB" dirty="0"/>
              <a:t>Responding to Public Consultation (Marine Conservation Society)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CC12C8-6C9B-E073-7DFE-AB07CC017D6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4594" t="15287" r="8026" b="46509"/>
          <a:stretch/>
        </p:blipFill>
        <p:spPr>
          <a:xfrm>
            <a:off x="7644231" y="4572000"/>
            <a:ext cx="3727097" cy="2021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7802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C7759-0B06-452E-313A-0FEC42264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have we covered?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7DF34-9A8F-99F1-38CA-C2ADD7498F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Maritime Spatial Planning</a:t>
            </a:r>
          </a:p>
          <a:p>
            <a:r>
              <a:rPr lang="en-GB" dirty="0"/>
              <a:t>Sally Hughes (Waste, Guest Speaker)</a:t>
            </a:r>
          </a:p>
          <a:p>
            <a:r>
              <a:rPr lang="en-GB" dirty="0"/>
              <a:t>What is Maritime Spatial Planning</a:t>
            </a:r>
          </a:p>
          <a:p>
            <a:r>
              <a:rPr lang="en-GB" dirty="0"/>
              <a:t>Marine Planning</a:t>
            </a:r>
          </a:p>
          <a:p>
            <a:r>
              <a:rPr lang="en-GB" dirty="0"/>
              <a:t>Habitat Regulation Assessment (HRA)</a:t>
            </a:r>
          </a:p>
          <a:p>
            <a:r>
              <a:rPr lang="en-GB" dirty="0"/>
              <a:t>Welsh National Marine Plan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A1B0145-5966-9214-5D54-A265DCCC45E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4797" t="14877" r="8378" b="50000"/>
          <a:stretch/>
        </p:blipFill>
        <p:spPr>
          <a:xfrm>
            <a:off x="7740204" y="4621427"/>
            <a:ext cx="3924405" cy="2021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0613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C7759-0B06-452E-313A-0FEC42264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have we covered?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7DF34-9A8F-99F1-38CA-C2ADD7498F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Future Planning Strategies</a:t>
            </a:r>
          </a:p>
          <a:p>
            <a:r>
              <a:rPr lang="en-GB" dirty="0"/>
              <a:t>Planning for the Future</a:t>
            </a:r>
          </a:p>
          <a:p>
            <a:r>
              <a:rPr lang="en-GB" dirty="0"/>
              <a:t>Analysis</a:t>
            </a:r>
          </a:p>
          <a:p>
            <a:r>
              <a:rPr lang="en-GB" dirty="0"/>
              <a:t>Difference between being descriptive and critical analysis</a:t>
            </a:r>
          </a:p>
          <a:p>
            <a:r>
              <a:rPr lang="en-GB" dirty="0"/>
              <a:t>Strategic Foresight</a:t>
            </a:r>
          </a:p>
          <a:p>
            <a:r>
              <a:rPr lang="en-GB" dirty="0"/>
              <a:t>Futures Toolkit; Horizon Scanning, 7 Questions</a:t>
            </a:r>
          </a:p>
          <a:p>
            <a:r>
              <a:rPr lang="en-GB" dirty="0"/>
              <a:t>Driver Mapping, Axes of Uncertainty</a:t>
            </a:r>
          </a:p>
          <a:p>
            <a:r>
              <a:rPr lang="en-GB" dirty="0"/>
              <a:t>Scenarios, Visioning, SWOT Analysis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369A4A-C9BD-A9DD-9E27-1C14CA19330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5405" t="13234" r="8784" b="50000"/>
          <a:stretch/>
        </p:blipFill>
        <p:spPr>
          <a:xfrm>
            <a:off x="8087878" y="4639613"/>
            <a:ext cx="3491475" cy="2003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8186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C7759-0B06-452E-313A-0FEC42264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have we covered?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7DF34-9A8F-99F1-38CA-C2ADD7498F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PESTEL / MEA Activity</a:t>
            </a:r>
          </a:p>
          <a:p>
            <a:r>
              <a:rPr lang="en-GB" dirty="0"/>
              <a:t>Multilateral Environmental Agreements (MEA)</a:t>
            </a:r>
          </a:p>
          <a:p>
            <a:r>
              <a:rPr lang="en-GB" dirty="0"/>
              <a:t>National, Multinational and International systems for coordination of environmental policy</a:t>
            </a:r>
          </a:p>
          <a:p>
            <a:r>
              <a:rPr lang="en-GB" dirty="0"/>
              <a:t>MEA Post-COP28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076D0B-C1B4-0728-AA67-4BFA1F8DEED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5507" t="13644" r="8784" b="50000"/>
          <a:stretch/>
        </p:blipFill>
        <p:spPr>
          <a:xfrm>
            <a:off x="8021388" y="4312508"/>
            <a:ext cx="3557966" cy="2031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22560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C7759-0B06-452E-313A-0FEC42264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have we covered?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7DF34-9A8F-99F1-38CA-C2ADD7498F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Fundamental Considerations and Applications</a:t>
            </a:r>
          </a:p>
          <a:p>
            <a:r>
              <a:rPr lang="en-GB" dirty="0"/>
              <a:t>PESTEL Analysis</a:t>
            </a:r>
          </a:p>
          <a:p>
            <a:r>
              <a:rPr lang="en-GB" dirty="0"/>
              <a:t>Fundamental Considerations </a:t>
            </a:r>
          </a:p>
          <a:p>
            <a:r>
              <a:rPr lang="en-GB" dirty="0"/>
              <a:t>Technical Advice Notes (TAN)</a:t>
            </a:r>
          </a:p>
          <a:p>
            <a:r>
              <a:rPr lang="en-GB" dirty="0"/>
              <a:t>Flood and Coastal Erosion Risk Management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3DAD4F3-BF2B-0D3E-E7F2-FD60584D8B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5405" t="14466" r="8784" b="50000"/>
          <a:stretch/>
        </p:blipFill>
        <p:spPr>
          <a:xfrm>
            <a:off x="8365525" y="4698459"/>
            <a:ext cx="3348682" cy="1856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5948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C7759-0B06-452E-313A-0FEC42264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have we covered?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7DF34-9A8F-99F1-38CA-C2ADD7498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15532"/>
            <a:ext cx="6541915" cy="4593828"/>
          </a:xfrm>
        </p:spPr>
        <p:txBody>
          <a:bodyPr/>
          <a:lstStyle/>
          <a:p>
            <a:r>
              <a:rPr lang="en-GB" b="1" dirty="0"/>
              <a:t>Policy Communication</a:t>
            </a:r>
          </a:p>
          <a:p>
            <a:r>
              <a:rPr lang="en-GB" dirty="0"/>
              <a:t>Education v Persuasion</a:t>
            </a:r>
          </a:p>
          <a:p>
            <a:r>
              <a:rPr lang="en-GB" dirty="0"/>
              <a:t>Environmental Communication</a:t>
            </a:r>
          </a:p>
          <a:p>
            <a:r>
              <a:rPr lang="en-GB" dirty="0"/>
              <a:t>Stakeholder Analysis</a:t>
            </a:r>
          </a:p>
          <a:p>
            <a:r>
              <a:rPr lang="en-GB" dirty="0"/>
              <a:t>Pyramid Principle</a:t>
            </a:r>
          </a:p>
          <a:p>
            <a:r>
              <a:rPr lang="en-GB" dirty="0"/>
              <a:t>AIDA</a:t>
            </a:r>
          </a:p>
          <a:p>
            <a:r>
              <a:rPr lang="en-GB" dirty="0"/>
              <a:t>Section 6 and Section 7 Environmental (Wales) Act Duty</a:t>
            </a:r>
          </a:p>
          <a:p>
            <a:r>
              <a:rPr lang="en-GB" dirty="0"/>
              <a:t>Tools/Channels/Visual Medium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81A3FA-0B3A-38B7-46D6-886D51A16CF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5507" t="13644" r="8885" b="50000"/>
          <a:stretch/>
        </p:blipFill>
        <p:spPr>
          <a:xfrm>
            <a:off x="7401697" y="4142105"/>
            <a:ext cx="4177656" cy="2400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1214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C7759-0B06-452E-313A-0FEC42264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81" y="548640"/>
            <a:ext cx="3553412" cy="1648943"/>
          </a:xfrm>
        </p:spPr>
        <p:txBody>
          <a:bodyPr anchor="t">
            <a:normAutofit/>
          </a:bodyPr>
          <a:lstStyle/>
          <a:p>
            <a:r>
              <a:rPr lang="en-GB" dirty="0"/>
              <a:t>Next week…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7DF34-9A8F-99F1-38CA-C2ADD7498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680" y="2316480"/>
            <a:ext cx="3553413" cy="41224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/>
              <a:t>Next week is your SLS, please provide ASAP:</a:t>
            </a:r>
          </a:p>
          <a:p>
            <a:pPr marL="0" indent="0">
              <a:buNone/>
            </a:pPr>
            <a:endParaRPr lang="en-GB" sz="1800"/>
          </a:p>
          <a:p>
            <a:pPr>
              <a:buFont typeface="Wingdings" panose="05000000000000000000" pitchFamily="2" charset="2"/>
              <a:buChar char="§"/>
            </a:pPr>
            <a:r>
              <a:rPr lang="en-GB" sz="1800"/>
              <a:t> a copy of your poster for marketing purposes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/>
              <a:t>outline of how you would like the room set up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/>
              <a:t>Order, details etc. </a:t>
            </a:r>
          </a:p>
          <a:p>
            <a:pPr marL="0" indent="0">
              <a:buNone/>
            </a:pPr>
            <a:endParaRPr lang="en-GB" sz="1800"/>
          </a:p>
        </p:txBody>
      </p:sp>
      <p:sp>
        <p:nvSpPr>
          <p:cNvPr id="9" name="Date Placeholder 9">
            <a:extLst>
              <a:ext uri="{FF2B5EF4-FFF2-40B4-BE49-F238E27FC236}">
                <a16:creationId xmlns:a16="http://schemas.microsoft.com/office/drawing/2014/main" id="{DCB82115-2368-6E44-41EB-ABCC2B8FB93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36EEDDE2-D916-4F9A-9650-DB1D30A8FDDC}" type="datetime1">
              <a:rPr lang="en-US" smtClean="0"/>
              <a:pPr>
                <a:spcAft>
                  <a:spcPts val="600"/>
                </a:spcAft>
              </a:pPr>
              <a:t>1/16/2024</a:t>
            </a:fld>
            <a:endParaRPr lang="en-US"/>
          </a:p>
        </p:txBody>
      </p:sp>
      <p:pic>
        <p:nvPicPr>
          <p:cNvPr id="6" name="Picture 5" descr="Calendar on table">
            <a:extLst>
              <a:ext uri="{FF2B5EF4-FFF2-40B4-BE49-F238E27FC236}">
                <a16:creationId xmlns:a16="http://schemas.microsoft.com/office/drawing/2014/main" id="{B2B40556-169D-6390-C348-C40B92C50C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7590" b="-1"/>
          <a:stretch/>
        </p:blipFill>
        <p:spPr>
          <a:xfrm>
            <a:off x="4752550" y="10"/>
            <a:ext cx="7439450" cy="6857990"/>
          </a:xfrm>
          <a:prstGeom prst="rect">
            <a:avLst/>
          </a:prstGeom>
          <a:noFill/>
        </p:spPr>
      </p:pic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B8D70A6C-BE99-E7A9-4EF7-0A2F588BE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Footer Text</a:t>
            </a:r>
          </a:p>
        </p:txBody>
      </p:sp>
      <p:sp>
        <p:nvSpPr>
          <p:cNvPr id="13" name="Slide Number Placeholder 11">
            <a:extLst>
              <a:ext uri="{FF2B5EF4-FFF2-40B4-BE49-F238E27FC236}">
                <a16:creationId xmlns:a16="http://schemas.microsoft.com/office/drawing/2014/main" id="{8298AED6-FDA1-2358-192E-99EEAF6A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6F391B04-159E-4284-919C-20BE23D169A4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15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380205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C7759-0B06-452E-313A-0FEC42264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7DF34-9A8F-99F1-38CA-C2ADD7498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15532"/>
            <a:ext cx="5619751" cy="4593828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Reminder: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b="1" dirty="0"/>
              <a:t>Conference Journal Deadline: 23</a:t>
            </a:r>
            <a:r>
              <a:rPr lang="en-GB" b="1" baseline="30000" dirty="0"/>
              <a:t>rd</a:t>
            </a:r>
            <a:r>
              <a:rPr lang="en-GB" b="1" dirty="0"/>
              <a:t> January (2024), before 9am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Feedback turnaround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FDC379-B5E6-708E-25E0-479232B23E2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572251" y="255896"/>
            <a:ext cx="5619750" cy="5611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5150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C7759-0B06-452E-313A-0FEC42264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Moodle Upload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7DF34-9A8F-99F1-38CA-C2ADD7498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15532"/>
            <a:ext cx="10855453" cy="4593828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Reminder: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err="1"/>
              <a:t>Powerpoint</a:t>
            </a:r>
            <a:r>
              <a:rPr lang="en-GB" dirty="0"/>
              <a:t> Presentation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Formatted Report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Moodle Outage: 4PM-5PM Tuesday 23</a:t>
            </a:r>
            <a:r>
              <a:rPr lang="en-GB" baseline="30000" dirty="0"/>
              <a:t>rd</a:t>
            </a:r>
            <a:r>
              <a:rPr lang="en-GB" dirty="0"/>
              <a:t> January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4681141-5C1F-35C8-C2FC-1AF3FDA9F26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1128" y="5906456"/>
            <a:ext cx="11602539" cy="875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6689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map of the world at night&#10;&#10;Description automatically generated">
            <a:extLst>
              <a:ext uri="{FF2B5EF4-FFF2-40B4-BE49-F238E27FC236}">
                <a16:creationId xmlns:a16="http://schemas.microsoft.com/office/drawing/2014/main" id="{EA2DF188-72A8-5748-1D4B-2435D9F22E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6" name="Picture 15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7684ED98-D8FA-E7D5-A556-5C40258B76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1063" y="5383151"/>
            <a:ext cx="2804732" cy="12971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D4D3F2-7134-7ACE-7681-D5F95E303FE8}"/>
              </a:ext>
            </a:extLst>
          </p:cNvPr>
          <p:cNvSpPr txBox="1">
            <a:spLocks/>
          </p:cNvSpPr>
          <p:nvPr/>
        </p:nvSpPr>
        <p:spPr>
          <a:xfrm>
            <a:off x="6830074" y="448105"/>
            <a:ext cx="4863162" cy="129718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eue Haas Grotesk Text Pro"/>
                <a:ea typeface="+mj-ea"/>
                <a:cs typeface="+mj-cs"/>
              </a:rPr>
              <a:t>Sustainable Urban Planning</a:t>
            </a:r>
          </a:p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Neue Haas Grotesk Text Pro"/>
              <a:ea typeface="+mj-ea"/>
              <a:cs typeface="+mj-cs"/>
            </a:endParaRPr>
          </a:p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eue Haas Grotesk Text Pro"/>
                <a:ea typeface="+mj-ea"/>
                <a:cs typeface="+mj-cs"/>
              </a:rPr>
              <a:t>ACBA 7004  </a:t>
            </a:r>
          </a:p>
        </p:txBody>
      </p:sp>
    </p:spTree>
    <p:extLst>
      <p:ext uri="{BB962C8B-B14F-4D97-AF65-F5344CB8AC3E}">
        <p14:creationId xmlns:p14="http://schemas.microsoft.com/office/powerpoint/2010/main" val="30360782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585E8-5378-4D41-5471-CEDCE8AA9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81" y="548640"/>
            <a:ext cx="3553412" cy="16489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Sustainable Urban Planning (recap)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FBEBCA4-AA38-CA39-AF0C-AEA1FBB2E6E3}"/>
              </a:ext>
            </a:extLst>
          </p:cNvPr>
          <p:cNvSpPr txBox="1"/>
          <p:nvPr/>
        </p:nvSpPr>
        <p:spPr>
          <a:xfrm>
            <a:off x="614680" y="2316480"/>
            <a:ext cx="3553413" cy="4122420"/>
          </a:xfr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 b="0" i="0" dirty="0">
                <a:effectLst/>
              </a:rPr>
              <a:t>Today, some 56% of the world’s population – 4.4 billion inhabitants – live in cities. </a:t>
            </a:r>
            <a:endParaRPr lang="en-US" sz="1400" dirty="0"/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 b="0" i="0" dirty="0">
                <a:effectLst/>
              </a:rPr>
              <a:t>This trend is expected to continue, with the urban population more than doubling its current size by 2050, at which point nearly 7 of 10 people will live in cities.  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 b="0" i="0" dirty="0">
                <a:effectLst/>
              </a:rPr>
              <a:t>With more than 80% of global GDP generated in cities, urbanization can contribute to sustainable growth through increased productivity and innovation if managed well.  </a:t>
            </a:r>
            <a:endParaRPr lang="en-US" sz="1400" dirty="0"/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hlinkClick r:id="rId3"/>
              </a:rPr>
              <a:t>Urban Development Overview (worldbank.org</a:t>
            </a:r>
            <a:endParaRPr lang="en-US" sz="1400" b="0" i="0" dirty="0">
              <a:effectLst/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14" name="Date Placeholder 9">
            <a:extLst>
              <a:ext uri="{FF2B5EF4-FFF2-40B4-BE49-F238E27FC236}">
                <a16:creationId xmlns:a16="http://schemas.microsoft.com/office/drawing/2014/main" id="{DCB82115-2368-6E44-41EB-ABCC2B8FB93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36EEDDE2-D916-4F9A-9650-DB1D30A8FDDC}" type="datetime1">
              <a:rPr lang="en-US" smtClean="0"/>
              <a:pPr>
                <a:spcAft>
                  <a:spcPts val="600"/>
                </a:spcAft>
              </a:pPr>
              <a:t>1/16/2024</a:t>
            </a:fld>
            <a:endParaRPr lang="en-US"/>
          </a:p>
        </p:txBody>
      </p:sp>
      <p:pic>
        <p:nvPicPr>
          <p:cNvPr id="10" name="Picture 9" descr="Women in matching clothes">
            <a:extLst>
              <a:ext uri="{FF2B5EF4-FFF2-40B4-BE49-F238E27FC236}">
                <a16:creationId xmlns:a16="http://schemas.microsoft.com/office/drawing/2014/main" id="{0126DC4D-03BB-B6BE-55E1-A0E05A670C0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489" r="6219" b="-1"/>
          <a:stretch/>
        </p:blipFill>
        <p:spPr>
          <a:xfrm>
            <a:off x="4752550" y="10"/>
            <a:ext cx="7439450" cy="6857990"/>
          </a:xfrm>
          <a:prstGeom prst="rect">
            <a:avLst/>
          </a:prstGeom>
          <a:noFill/>
        </p:spPr>
      </p:pic>
      <p:sp>
        <p:nvSpPr>
          <p:cNvPr id="16" name="Footer Placeholder 10">
            <a:extLst>
              <a:ext uri="{FF2B5EF4-FFF2-40B4-BE49-F238E27FC236}">
                <a16:creationId xmlns:a16="http://schemas.microsoft.com/office/drawing/2014/main" id="{B8D70A6C-BE99-E7A9-4EF7-0A2F588BE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Footer Text</a:t>
            </a:r>
          </a:p>
        </p:txBody>
      </p:sp>
      <p:sp>
        <p:nvSpPr>
          <p:cNvPr id="18" name="Slide Number Placeholder 11">
            <a:extLst>
              <a:ext uri="{FF2B5EF4-FFF2-40B4-BE49-F238E27FC236}">
                <a16:creationId xmlns:a16="http://schemas.microsoft.com/office/drawing/2014/main" id="{8298AED6-FDA1-2358-192E-99EEAF6A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6F391B04-159E-4284-919C-20BE23D169A4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19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703035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585E8-5378-4D41-5471-CEDCE8AA9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48640"/>
            <a:ext cx="11052879" cy="1132258"/>
          </a:xfrm>
        </p:spPr>
        <p:txBody>
          <a:bodyPr/>
          <a:lstStyle/>
          <a:p>
            <a:r>
              <a:rPr lang="en-GB" dirty="0"/>
              <a:t>Sustainable Cities and Communities (SDG)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3B4434-B20E-1490-C7ED-B96D2894943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5546" y="1680898"/>
            <a:ext cx="8937055" cy="4616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95567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6DE09027-D6EB-03DB-C172-89E7F2854D1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2437" y="309054"/>
            <a:ext cx="11767126" cy="6239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43222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7BEE8E3-51D7-30BD-F233-586F9391CCF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5692" y="903768"/>
            <a:ext cx="11819510" cy="5326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3999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585EEEF-A266-F20C-CFD6-B68557D2B7C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9097" y="754912"/>
            <a:ext cx="11420833" cy="4603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65708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89C33-0F22-8439-D7BD-1338BE590A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81" y="548640"/>
            <a:ext cx="3553412" cy="1648943"/>
          </a:xfrm>
        </p:spPr>
        <p:txBody>
          <a:bodyPr anchor="t">
            <a:normAutofit/>
          </a:bodyPr>
          <a:lstStyle/>
          <a:p>
            <a:r>
              <a:rPr lang="en-GB" dirty="0"/>
              <a:t>Rethinking sustainable urban design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0FF2F-3F00-BCBF-56C8-8AFC00A1AA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680" y="2316480"/>
            <a:ext cx="3553413" cy="4122420"/>
          </a:xfrm>
        </p:spPr>
        <p:txBody>
          <a:bodyPr>
            <a:normAutofit/>
          </a:bodyPr>
          <a:lstStyle/>
          <a:p>
            <a:r>
              <a:rPr lang="en-GB" sz="1800" dirty="0">
                <a:hlinkClick r:id="rId3"/>
              </a:rPr>
              <a:t>Rethinking sustainable urban development: towards an integrated planning and development process | International Journal of Environmental Science and Technology (springer.com)</a:t>
            </a:r>
            <a:endParaRPr lang="en-GB" sz="1800" dirty="0"/>
          </a:p>
        </p:txBody>
      </p:sp>
      <p:sp>
        <p:nvSpPr>
          <p:cNvPr id="9" name="Date Placeholder 9">
            <a:extLst>
              <a:ext uri="{FF2B5EF4-FFF2-40B4-BE49-F238E27FC236}">
                <a16:creationId xmlns:a16="http://schemas.microsoft.com/office/drawing/2014/main" id="{DCB82115-2368-6E44-41EB-ABCC2B8FB93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36EEDDE2-D916-4F9A-9650-DB1D30A8FDDC}" type="datetime1">
              <a:rPr lang="en-US" smtClean="0"/>
              <a:pPr>
                <a:spcAft>
                  <a:spcPts val="600"/>
                </a:spcAft>
              </a:pPr>
              <a:t>1/16/2024</a:t>
            </a:fld>
            <a:endParaRPr lang="en-US"/>
          </a:p>
        </p:txBody>
      </p:sp>
      <p:pic>
        <p:nvPicPr>
          <p:cNvPr id="5" name="Picture 4" descr="Buildings and reflections">
            <a:extLst>
              <a:ext uri="{FF2B5EF4-FFF2-40B4-BE49-F238E27FC236}">
                <a16:creationId xmlns:a16="http://schemas.microsoft.com/office/drawing/2014/main" id="{F1E59191-8DE8-10EB-2D2C-7454DB8465C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724" r="11866" b="-1"/>
          <a:stretch/>
        </p:blipFill>
        <p:spPr>
          <a:xfrm>
            <a:off x="4752550" y="10"/>
            <a:ext cx="7439450" cy="6857990"/>
          </a:xfrm>
          <a:prstGeom prst="rect">
            <a:avLst/>
          </a:prstGeom>
          <a:noFill/>
        </p:spPr>
      </p:pic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B8D70A6C-BE99-E7A9-4EF7-0A2F588BE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Footer Text</a:t>
            </a:r>
          </a:p>
        </p:txBody>
      </p:sp>
      <p:sp>
        <p:nvSpPr>
          <p:cNvPr id="13" name="Slide Number Placeholder 11">
            <a:extLst>
              <a:ext uri="{FF2B5EF4-FFF2-40B4-BE49-F238E27FC236}">
                <a16:creationId xmlns:a16="http://schemas.microsoft.com/office/drawing/2014/main" id="{8298AED6-FDA1-2358-192E-99EEAF6A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6F391B04-159E-4284-919C-20BE23D169A4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24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574058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C6FFA-EC87-2E1D-75D3-08B09EE4D3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" y="5293849"/>
            <a:ext cx="7202558" cy="1178688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Resilient Cities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3A094-DBB4-2A26-4AB3-ED418081EC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12157" y="5293850"/>
            <a:ext cx="3874124" cy="1178688"/>
          </a:xfrm>
        </p:spPr>
        <p:txBody>
          <a:bodyPr anchor="ctr">
            <a:normAutofit/>
          </a:bodyPr>
          <a:lstStyle/>
          <a:p>
            <a:pPr algn="r"/>
            <a:r>
              <a:rPr lang="en-GB" dirty="0">
                <a:hlinkClick r:id="rId2"/>
              </a:rPr>
              <a:t>Resilient Cities: Building a sustainable future — Video (economist.com)</a:t>
            </a:r>
            <a:endParaRPr lang="en-GB"/>
          </a:p>
        </p:txBody>
      </p:sp>
      <p:pic>
        <p:nvPicPr>
          <p:cNvPr id="5" name="Picture 4" descr="Shanghai city skyline">
            <a:extLst>
              <a:ext uri="{FF2B5EF4-FFF2-40B4-BE49-F238E27FC236}">
                <a16:creationId xmlns:a16="http://schemas.microsoft.com/office/drawing/2014/main" id="{FD5D32CB-AE61-FCE9-A70C-44DA0D609A9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4908375"/>
          </a:xfrm>
          <a:prstGeom prst="rect">
            <a:avLst/>
          </a:prstGeom>
          <a:noFill/>
        </p:spPr>
      </p:pic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5CED8F93-89DF-C57A-C16D-ED6DB8A4ABD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907816DB-FEA5-42E1-8FAA-ACDB7BE4A0F6}" type="datetime1">
              <a:rPr lang="en-US" smtClean="0"/>
              <a:pPr>
                <a:spcAft>
                  <a:spcPts val="600"/>
                </a:spcAft>
              </a:pPr>
              <a:t>1/16/2024</a:t>
            </a:fld>
            <a:endParaRPr lang="en-US"/>
          </a:p>
        </p:txBody>
      </p:sp>
      <p:sp>
        <p:nvSpPr>
          <p:cNvPr id="11" name="Footer Placeholder 9">
            <a:extLst>
              <a:ext uri="{FF2B5EF4-FFF2-40B4-BE49-F238E27FC236}">
                <a16:creationId xmlns:a16="http://schemas.microsoft.com/office/drawing/2014/main" id="{686A37D2-FCE1-13C6-0D6A-A5741404C7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3" name="Slide Number Placeholder 10">
            <a:extLst>
              <a:ext uri="{FF2B5EF4-FFF2-40B4-BE49-F238E27FC236}">
                <a16:creationId xmlns:a16="http://schemas.microsoft.com/office/drawing/2014/main" id="{5A26D70B-1C4A-C5CF-75A5-DB2CC5C41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6F391B04-159E-4284-919C-20BE23D169A4}" type="slidenum">
              <a:rPr lang="en-US" smtClean="0"/>
              <a:pPr>
                <a:spcAft>
                  <a:spcPts val="600"/>
                </a:spcAft>
              </a:pPr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96196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7AE1F-5F00-3DCE-E1DF-3551DD8C03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" y="5293849"/>
            <a:ext cx="7202558" cy="1178688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Take a break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7604D864-A6BD-C75F-9B88-BAB58775AB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12157" y="5293850"/>
            <a:ext cx="3874124" cy="1178688"/>
          </a:xfrm>
        </p:spPr>
        <p:txBody>
          <a:bodyPr anchor="ctr">
            <a:normAutofit/>
          </a:bodyPr>
          <a:lstStyle/>
          <a:p>
            <a:pPr algn="r"/>
            <a:r>
              <a:rPr lang="en-US" b="1" dirty="0"/>
              <a:t>10mins</a:t>
            </a:r>
          </a:p>
        </p:txBody>
      </p:sp>
      <p:sp>
        <p:nvSpPr>
          <p:cNvPr id="11" name="Date Placeholder 8">
            <a:extLst>
              <a:ext uri="{FF2B5EF4-FFF2-40B4-BE49-F238E27FC236}">
                <a16:creationId xmlns:a16="http://schemas.microsoft.com/office/drawing/2014/main" id="{5CED8F93-89DF-C57A-C16D-ED6DB8A4A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907816DB-FEA5-42E1-8FAA-ACDB7BE4A0F6}" type="datetime1">
              <a:rPr lang="en-US" smtClean="0"/>
              <a:pPr>
                <a:spcAft>
                  <a:spcPts val="600"/>
                </a:spcAft>
              </a:pPr>
              <a:t>1/16/2024</a:t>
            </a:fld>
            <a:endParaRPr lang="en-US"/>
          </a:p>
        </p:txBody>
      </p:sp>
      <p:sp>
        <p:nvSpPr>
          <p:cNvPr id="15" name="Slide Number Placeholder 10">
            <a:extLst>
              <a:ext uri="{FF2B5EF4-FFF2-40B4-BE49-F238E27FC236}">
                <a16:creationId xmlns:a16="http://schemas.microsoft.com/office/drawing/2014/main" id="{5A26D70B-1C4A-C5CF-75A5-DB2CC5C41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6F391B04-159E-4284-919C-20BE23D169A4}" type="slidenum">
              <a:rPr lang="en-US" smtClean="0"/>
              <a:pPr>
                <a:spcAft>
                  <a:spcPts val="600"/>
                </a:spcAft>
              </a:pPr>
              <a:t>26</a:t>
            </a:fld>
            <a:endParaRPr lang="en-US"/>
          </a:p>
        </p:txBody>
      </p:sp>
      <p:pic>
        <p:nvPicPr>
          <p:cNvPr id="5" name="Picture 4" descr="Cup of coffee">
            <a:extLst>
              <a:ext uri="{FF2B5EF4-FFF2-40B4-BE49-F238E27FC236}">
                <a16:creationId xmlns:a16="http://schemas.microsoft.com/office/drawing/2014/main" id="{F9047273-6A5A-930C-B850-204C204B37D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49083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516075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405D76F-4573-82FA-881F-4CBF9000C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81" y="548640"/>
            <a:ext cx="3553412" cy="16489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Port Development Activity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AAE504-DB78-6068-A19B-D22B94841DE6}"/>
              </a:ext>
            </a:extLst>
          </p:cNvPr>
          <p:cNvSpPr txBox="1"/>
          <p:nvPr/>
        </p:nvSpPr>
        <p:spPr>
          <a:xfrm>
            <a:off x="614680" y="2316480"/>
            <a:ext cx="3553413" cy="4122420"/>
          </a:xfr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Transforming Abandoned Port Areas into Vibrant Waterfronts (utilitiesone.com)</a:t>
            </a:r>
            <a:endParaRPr lang="en-US" dirty="0"/>
          </a:p>
        </p:txBody>
      </p:sp>
      <p:sp>
        <p:nvSpPr>
          <p:cNvPr id="5129" name="Date Placeholder 8">
            <a:extLst>
              <a:ext uri="{FF2B5EF4-FFF2-40B4-BE49-F238E27FC236}">
                <a16:creationId xmlns:a16="http://schemas.microsoft.com/office/drawing/2014/main" id="{5CED8F93-89DF-C57A-C16D-ED6DB8A4ABD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907816DB-FEA5-42E1-8FAA-ACDB7BE4A0F6}" type="datetime1">
              <a:rPr lang="en-US" smtClean="0"/>
              <a:pPr>
                <a:spcAft>
                  <a:spcPts val="600"/>
                </a:spcAft>
              </a:pPr>
              <a:t>1/16/2024</a:t>
            </a:fld>
            <a:endParaRPr lang="en-US"/>
          </a:p>
        </p:txBody>
      </p:sp>
      <p:pic>
        <p:nvPicPr>
          <p:cNvPr id="5135" name="Picture 5134" descr="Piping and tanks of an industrial factory">
            <a:extLst>
              <a:ext uri="{FF2B5EF4-FFF2-40B4-BE49-F238E27FC236}">
                <a16:creationId xmlns:a16="http://schemas.microsoft.com/office/drawing/2014/main" id="{AD416F7B-5733-017F-7BF9-AEE11DE5EB2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11" r="16630"/>
          <a:stretch/>
        </p:blipFill>
        <p:spPr>
          <a:xfrm>
            <a:off x="4752550" y="10"/>
            <a:ext cx="7439450" cy="6857990"/>
          </a:xfrm>
          <a:prstGeom prst="rect">
            <a:avLst/>
          </a:prstGeom>
          <a:noFill/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6544083-FFEE-E15F-F3B8-AA589BD7F9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fontAlgn="base">
              <a:spcBef>
                <a:spcPct val="0"/>
              </a:spcBef>
              <a:spcAft>
                <a:spcPts val="600"/>
              </a:spcAft>
              <a:defRPr/>
            </a:pPr>
            <a:r>
              <a:rPr lang="en-US" kern="1200" cap="all" spc="6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acba7004</a:t>
            </a:r>
          </a:p>
        </p:txBody>
      </p:sp>
      <p:sp>
        <p:nvSpPr>
          <p:cNvPr id="5133" name="Slide Number Placeholder 10">
            <a:extLst>
              <a:ext uri="{FF2B5EF4-FFF2-40B4-BE49-F238E27FC236}">
                <a16:creationId xmlns:a16="http://schemas.microsoft.com/office/drawing/2014/main" id="{5A26D70B-1C4A-C5CF-75A5-DB2CC5C41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F391B04-159E-4284-919C-20BE23D169A4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27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733262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405D76F-4573-82FA-881F-4CBF9000C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668" y="1008049"/>
            <a:ext cx="4681506" cy="160847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Port Development Activity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AAE504-DB78-6068-A19B-D22B94841DE6}"/>
              </a:ext>
            </a:extLst>
          </p:cNvPr>
          <p:cNvSpPr txBox="1"/>
          <p:nvPr/>
        </p:nvSpPr>
        <p:spPr>
          <a:xfrm>
            <a:off x="624668" y="2770887"/>
            <a:ext cx="4681506" cy="318727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hlinkClick r:id="rId2"/>
              </a:rPr>
              <a:t>Transforming Abandoned Port Areas into Vibrant Waterfronts (utilitiesone.com)</a:t>
            </a:r>
            <a:endParaRPr lang="en-US" dirty="0"/>
          </a:p>
        </p:txBody>
      </p:sp>
      <p:sp>
        <p:nvSpPr>
          <p:cNvPr id="5129" name="Date Placeholder 8">
            <a:extLst>
              <a:ext uri="{FF2B5EF4-FFF2-40B4-BE49-F238E27FC236}">
                <a16:creationId xmlns:a16="http://schemas.microsoft.com/office/drawing/2014/main" id="{5CED8F93-89DF-C57A-C16D-ED6DB8A4ABD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907816DB-FEA5-42E1-8FAA-ACDB7BE4A0F6}" type="datetime1">
              <a:rPr lang="en-US" smtClean="0"/>
              <a:pPr>
                <a:spcAft>
                  <a:spcPts val="600"/>
                </a:spcAft>
              </a:pPr>
              <a:t>1/16/2024</a:t>
            </a:fld>
            <a:endParaRPr lang="en-US"/>
          </a:p>
        </p:txBody>
      </p:sp>
      <p:sp>
        <p:nvSpPr>
          <p:cNvPr id="5133" name="Slide Number Placeholder 10">
            <a:extLst>
              <a:ext uri="{FF2B5EF4-FFF2-40B4-BE49-F238E27FC236}">
                <a16:creationId xmlns:a16="http://schemas.microsoft.com/office/drawing/2014/main" id="{5A26D70B-1C4A-C5CF-75A5-DB2CC5C41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F391B04-159E-4284-919C-20BE23D169A4}" type="slidenum">
              <a:rPr lang="en-US" smtClean="0"/>
              <a:pPr>
                <a:spcAft>
                  <a:spcPts val="600"/>
                </a:spcAft>
              </a:pPr>
              <a:t>28</a:t>
            </a:fld>
            <a:endParaRPr 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6544083-FFEE-E15F-F3B8-AA589BD7F9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>
            <a:normAutofit/>
          </a:bodyPr>
          <a:lstStyle/>
          <a:p>
            <a:pPr fontAlgn="base">
              <a:spcBef>
                <a:spcPct val="0"/>
              </a:spcBef>
              <a:spcAft>
                <a:spcPts val="600"/>
              </a:spcAft>
              <a:defRPr/>
            </a:pPr>
            <a:r>
              <a:rPr lang="en-GB" cap="all" spc="60" dirty="0"/>
              <a:t>acba7004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AE5993F-4699-9246-3EA1-674C61AFEB2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446092" y="213721"/>
            <a:ext cx="4487290" cy="4469116"/>
          </a:xfrm>
          <a:prstGeom prst="rect">
            <a:avLst/>
          </a:prstGeom>
        </p:spPr>
      </p:pic>
      <p:sp>
        <p:nvSpPr>
          <p:cNvPr id="9" name="Rectangle 3">
            <a:extLst>
              <a:ext uri="{FF2B5EF4-FFF2-40B4-BE49-F238E27FC236}">
                <a16:creationId xmlns:a16="http://schemas.microsoft.com/office/drawing/2014/main" id="{7E9D93F1-6D5C-0B5A-058A-9872EAD4F8D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446092" y="4682837"/>
            <a:ext cx="5147506" cy="3461013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1900" dirty="0"/>
              <a:t>Prince of Wales Dock, Swansea (1949)</a:t>
            </a:r>
            <a:endParaRPr lang="en-GB" sz="1800" b="1" i="1" dirty="0"/>
          </a:p>
          <a:p>
            <a:pPr marL="0" indent="0" eaLnBrk="1" fontAlgn="auto" hangingPunct="1">
              <a:buNone/>
              <a:defRPr/>
            </a:pPr>
            <a:endParaRPr lang="en-GB" sz="1800" u="sng" dirty="0"/>
          </a:p>
          <a:p>
            <a:pPr marL="0" indent="0" eaLnBrk="1" fontAlgn="auto" hangingPunct="1">
              <a:buNone/>
              <a:defRPr/>
            </a:pPr>
            <a:endParaRPr lang="en-GB" sz="1800" u="sng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0B91B02-A7F6-FBB1-49B3-7060A315CB11}"/>
              </a:ext>
            </a:extLst>
          </p:cNvPr>
          <p:cNvSpPr txBox="1"/>
          <p:nvPr/>
        </p:nvSpPr>
        <p:spPr>
          <a:xfrm>
            <a:off x="7446092" y="5244754"/>
            <a:ext cx="48920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Prince of Wales Dock, Swansea, 1949 | Peoples Collection Wales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3344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9" name="Date Placeholder 8">
            <a:extLst>
              <a:ext uri="{FF2B5EF4-FFF2-40B4-BE49-F238E27FC236}">
                <a16:creationId xmlns:a16="http://schemas.microsoft.com/office/drawing/2014/main" id="{5CED8F93-89DF-C57A-C16D-ED6DB8A4ABD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907816DB-FEA5-42E1-8FAA-ACDB7BE4A0F6}" type="datetime1">
              <a:rPr lang="en-US" smtClean="0"/>
              <a:pPr>
                <a:spcAft>
                  <a:spcPts val="600"/>
                </a:spcAft>
              </a:pPr>
              <a:t>1/16/2024</a:t>
            </a:fld>
            <a:endParaRPr lang="en-US"/>
          </a:p>
        </p:txBody>
      </p:sp>
      <p:sp>
        <p:nvSpPr>
          <p:cNvPr id="5133" name="Slide Number Placeholder 10">
            <a:extLst>
              <a:ext uri="{FF2B5EF4-FFF2-40B4-BE49-F238E27FC236}">
                <a16:creationId xmlns:a16="http://schemas.microsoft.com/office/drawing/2014/main" id="{5A26D70B-1C4A-C5CF-75A5-DB2CC5C41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F391B04-159E-4284-919C-20BE23D169A4}" type="slidenum">
              <a:rPr lang="en-US" smtClean="0"/>
              <a:pPr>
                <a:spcAft>
                  <a:spcPts val="600"/>
                </a:spcAft>
              </a:pPr>
              <a:t>29</a:t>
            </a:fld>
            <a:endParaRPr 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6544083-FFEE-E15F-F3B8-AA589BD7F9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>
            <a:normAutofit/>
          </a:bodyPr>
          <a:lstStyle/>
          <a:p>
            <a:pPr fontAlgn="base">
              <a:spcBef>
                <a:spcPct val="0"/>
              </a:spcBef>
              <a:spcAft>
                <a:spcPts val="600"/>
              </a:spcAft>
              <a:defRPr/>
            </a:pPr>
            <a:r>
              <a:rPr lang="en-GB" cap="all" spc="60" dirty="0"/>
              <a:t>acba7004</a:t>
            </a: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7E9D93F1-6D5C-0B5A-058A-9872EAD4F8D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446092" y="4682837"/>
            <a:ext cx="5147506" cy="3461013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1900" dirty="0"/>
              <a:t>Prince of Wales Dock, Swansea</a:t>
            </a:r>
            <a:endParaRPr lang="en-GB" sz="1800" u="sng" dirty="0"/>
          </a:p>
          <a:p>
            <a:pPr marL="0" indent="0" eaLnBrk="1" fontAlgn="auto" hangingPunct="1">
              <a:buNone/>
              <a:defRPr/>
            </a:pPr>
            <a:endParaRPr lang="en-GB" sz="1800" u="sng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0B91B02-A7F6-FBB1-49B3-7060A315CB11}"/>
              </a:ext>
            </a:extLst>
          </p:cNvPr>
          <p:cNvSpPr txBox="1"/>
          <p:nvPr/>
        </p:nvSpPr>
        <p:spPr>
          <a:xfrm>
            <a:off x="7446092" y="5244754"/>
            <a:ext cx="48920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Prince of Wales Dock, Swansea, 1949 | Peoples Collection Wales</a:t>
            </a:r>
            <a:endParaRPr lang="en-GB" dirty="0"/>
          </a:p>
        </p:txBody>
      </p:sp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B5F3E47B-04FB-3AAD-D26A-C09AA885842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17236" y="1218997"/>
            <a:ext cx="6049819" cy="5090363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75CEAD43-66E2-B96F-FD3F-24CDE42FA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Prince of Wales Dock / Fabians Bay (1879).</a:t>
            </a:r>
          </a:p>
        </p:txBody>
      </p:sp>
    </p:spTree>
    <p:extLst>
      <p:ext uri="{BB962C8B-B14F-4D97-AF65-F5344CB8AC3E}">
        <p14:creationId xmlns:p14="http://schemas.microsoft.com/office/powerpoint/2010/main" val="441550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9" name="Date Placeholder 8">
            <a:extLst>
              <a:ext uri="{FF2B5EF4-FFF2-40B4-BE49-F238E27FC236}">
                <a16:creationId xmlns:a16="http://schemas.microsoft.com/office/drawing/2014/main" id="{5CED8F93-89DF-C57A-C16D-ED6DB8A4ABD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907816DB-FEA5-42E1-8FAA-ACDB7BE4A0F6}" type="datetime1">
              <a:rPr lang="en-US" smtClean="0"/>
              <a:pPr>
                <a:spcAft>
                  <a:spcPts val="600"/>
                </a:spcAft>
              </a:pPr>
              <a:t>1/16/2024</a:t>
            </a:fld>
            <a:endParaRPr lang="en-US"/>
          </a:p>
        </p:txBody>
      </p:sp>
      <p:sp>
        <p:nvSpPr>
          <p:cNvPr id="5133" name="Slide Number Placeholder 10">
            <a:extLst>
              <a:ext uri="{FF2B5EF4-FFF2-40B4-BE49-F238E27FC236}">
                <a16:creationId xmlns:a16="http://schemas.microsoft.com/office/drawing/2014/main" id="{5A26D70B-1C4A-C5CF-75A5-DB2CC5C41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F391B04-159E-4284-919C-20BE23D169A4}" type="slidenum">
              <a:rPr lang="en-US" smtClean="0"/>
              <a:pPr>
                <a:spcAft>
                  <a:spcPts val="600"/>
                </a:spcAft>
              </a:pPr>
              <a:t>30</a:t>
            </a:fld>
            <a:endParaRPr 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6544083-FFEE-E15F-F3B8-AA589BD7F9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>
            <a:normAutofit/>
          </a:bodyPr>
          <a:lstStyle/>
          <a:p>
            <a:pPr fontAlgn="base">
              <a:spcBef>
                <a:spcPct val="0"/>
              </a:spcBef>
              <a:spcAft>
                <a:spcPts val="600"/>
              </a:spcAft>
              <a:defRPr/>
            </a:pPr>
            <a:r>
              <a:rPr lang="en-GB" cap="all" spc="60" dirty="0"/>
              <a:t>acba7004</a:t>
            </a: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7E9D93F1-6D5C-0B5A-058A-9872EAD4F8D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446092" y="4682837"/>
            <a:ext cx="5147506" cy="3461013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1900" dirty="0"/>
              <a:t>Additional Materials:</a:t>
            </a:r>
            <a:endParaRPr lang="en-GB" sz="1800" u="sng" dirty="0"/>
          </a:p>
          <a:p>
            <a:pPr marL="0" indent="0" eaLnBrk="1" fontAlgn="auto" hangingPunct="1">
              <a:buNone/>
              <a:defRPr/>
            </a:pPr>
            <a:endParaRPr lang="en-GB" sz="1800" u="sng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0B91B02-A7F6-FBB1-49B3-7060A315CB11}"/>
              </a:ext>
            </a:extLst>
          </p:cNvPr>
          <p:cNvSpPr txBox="1"/>
          <p:nvPr/>
        </p:nvSpPr>
        <p:spPr>
          <a:xfrm>
            <a:off x="7446092" y="5244754"/>
            <a:ext cx="402547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Swansea Dock-Prince of Wales Dock page 2 (swanseadocks.co.uk)</a:t>
            </a:r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5CEAD43-66E2-B96F-FD3F-24CDE42FA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Prince of Wales Dock / Fabians Bay (1879).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28F3A4-F37D-B389-97C5-AFB7BE71F3E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3103" y="1655617"/>
            <a:ext cx="6360590" cy="4235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7814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>
            <a:extLst>
              <a:ext uri="{FF2B5EF4-FFF2-40B4-BE49-F238E27FC236}">
                <a16:creationId xmlns:a16="http://schemas.microsoft.com/office/drawing/2014/main" id="{976B246F-60F6-CFFE-DB7B-AC6EB4F607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796844" y="474333"/>
            <a:ext cx="4563883" cy="1111580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dirty="0"/>
              <a:t>Activity</a:t>
            </a:r>
          </a:p>
        </p:txBody>
      </p:sp>
      <p:sp>
        <p:nvSpPr>
          <p:cNvPr id="132099" name="Rectangle 3"/>
          <p:cNvSpPr>
            <a:spLocks noGrp="1" noChangeArrowheads="1"/>
          </p:cNvSpPr>
          <p:nvPr>
            <p:ph idx="1"/>
          </p:nvPr>
        </p:nvSpPr>
        <p:spPr>
          <a:xfrm>
            <a:off x="6796844" y="2767953"/>
            <a:ext cx="5147506" cy="3461013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1900" dirty="0"/>
              <a:t>Read the following news article: </a:t>
            </a:r>
          </a:p>
          <a:p>
            <a:pPr marL="0" indent="0">
              <a:buNone/>
              <a:defRPr/>
            </a:pPr>
            <a:r>
              <a:rPr lang="en-GB" sz="1800" dirty="0">
                <a:hlinkClick r:id="rId3"/>
              </a:rPr>
              <a:t>Welsh Government to take over Swansea's Prince of Wales Dock (</a:t>
            </a:r>
            <a:r>
              <a:rPr lang="en-GB" sz="1800" dirty="0" err="1">
                <a:hlinkClick r:id="rId3"/>
              </a:rPr>
              <a:t>nation.cymru</a:t>
            </a:r>
            <a:r>
              <a:rPr lang="en-GB" sz="1800" dirty="0">
                <a:hlinkClick r:id="rId3"/>
              </a:rPr>
              <a:t>)</a:t>
            </a:r>
            <a:endParaRPr lang="en-GB" sz="1800" dirty="0"/>
          </a:p>
          <a:p>
            <a:pPr marL="0" indent="0">
              <a:buNone/>
              <a:defRPr/>
            </a:pPr>
            <a:endParaRPr lang="en-GB" sz="1800" dirty="0"/>
          </a:p>
          <a:p>
            <a:pPr marL="0" indent="0">
              <a:buNone/>
              <a:defRPr/>
            </a:pPr>
            <a:r>
              <a:rPr lang="en-GB" sz="1900" dirty="0"/>
              <a:t>Today we will be coming up with a viable plan for the Prince of Wales Dock </a:t>
            </a:r>
            <a:r>
              <a:rPr lang="en-GB" sz="1800" b="1" i="1" dirty="0"/>
              <a:t>(1hr, 30)</a:t>
            </a:r>
          </a:p>
          <a:p>
            <a:pPr marL="0" indent="0" eaLnBrk="1" fontAlgn="auto" hangingPunct="1">
              <a:buNone/>
              <a:defRPr/>
            </a:pPr>
            <a:endParaRPr lang="en-GB" sz="1800" u="sng" dirty="0"/>
          </a:p>
          <a:p>
            <a:pPr marL="0" indent="0" eaLnBrk="1" fontAlgn="auto" hangingPunct="1">
              <a:buNone/>
              <a:defRPr/>
            </a:pPr>
            <a:endParaRPr lang="en-GB" sz="1800" u="sng" dirty="0"/>
          </a:p>
        </p:txBody>
      </p:sp>
      <p:sp>
        <p:nvSpPr>
          <p:cNvPr id="132105" name="Date Placeholder 8">
            <a:extLst>
              <a:ext uri="{FF2B5EF4-FFF2-40B4-BE49-F238E27FC236}">
                <a16:creationId xmlns:a16="http://schemas.microsoft.com/office/drawing/2014/main" id="{5CED8F93-89DF-C57A-C16D-ED6DB8A4A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07816DB-FEA5-42E1-8FAA-ACDB7BE4A0F6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1/16/2024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3C7D0C3-81C8-A70E-5ACF-9323E73CC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rmAutofit/>
          </a:bodyPr>
          <a:lstStyle/>
          <a:p>
            <a:pPr fontAlgn="base">
              <a:spcBef>
                <a:spcPct val="0"/>
              </a:spcBef>
              <a:spcAft>
                <a:spcPts val="600"/>
              </a:spcAft>
              <a:defRPr/>
            </a:pPr>
            <a:r>
              <a:rPr lang="en-GB" cap="all" spc="60" dirty="0"/>
              <a:t>acba7004</a:t>
            </a:r>
          </a:p>
        </p:txBody>
      </p:sp>
      <p:sp>
        <p:nvSpPr>
          <p:cNvPr id="9220" name="Slide Number Placeholder 5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4A5BBE5A-1A66-4A21-B261-59A09E77C1C6}" type="slidenum">
              <a:rPr lang="en-GB" altLang="en-US"/>
              <a:pPr>
                <a:spcBef>
                  <a:spcPct val="0"/>
                </a:spcBef>
                <a:buClrTx/>
                <a:buFontTx/>
                <a:buNone/>
              </a:pPr>
              <a:t>31</a:t>
            </a:fld>
            <a:endParaRPr lang="en-GB" altLang="en-US"/>
          </a:p>
        </p:txBody>
      </p:sp>
      <p:pic>
        <p:nvPicPr>
          <p:cNvPr id="132112" name="Picture 132111" descr="Empty speech bubbles">
            <a:extLst>
              <a:ext uri="{FF2B5EF4-FFF2-40B4-BE49-F238E27FC236}">
                <a16:creationId xmlns:a16="http://schemas.microsoft.com/office/drawing/2014/main" id="{F624098D-F393-9034-B5A3-B460B464659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20" y="10"/>
            <a:ext cx="6095979" cy="6857990"/>
          </a:xfrm>
          <a:prstGeom prst="rect">
            <a:avLst/>
          </a:prstGeom>
          <a:noFill/>
        </p:spPr>
      </p:pic>
      <p:sp>
        <p:nvSpPr>
          <p:cNvPr id="3" name="AutoShape 2">
            <a:extLst>
              <a:ext uri="{FF2B5EF4-FFF2-40B4-BE49-F238E27FC236}">
                <a16:creationId xmlns:a16="http://schemas.microsoft.com/office/drawing/2014/main" id="{6CFC9890-9914-9E4C-F17F-4091599E08F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804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2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32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099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F2AB3-BF23-F486-C40B-FCA9E1F8F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SA1 for Sale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5BF99-7220-B35F-6C82-CF7960118A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A995DC-C6FF-1BF4-C10B-6C7C7423193D}"/>
              </a:ext>
            </a:extLst>
          </p:cNvPr>
          <p:cNvSpPr txBox="1"/>
          <p:nvPr/>
        </p:nvSpPr>
        <p:spPr>
          <a:xfrm>
            <a:off x="720437" y="582358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UWTSD_SA1_Swansea_Waterfront.pdf (cewales.org.uk)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56F5625-A489-C6F7-31B2-600B16312E2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2647" y="1680898"/>
            <a:ext cx="8488218" cy="4063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25800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F2AB3-BF23-F486-C40B-FCA9E1F8F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Legacy and regeneration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A995DC-C6FF-1BF4-C10B-6C7C7423193D}"/>
              </a:ext>
            </a:extLst>
          </p:cNvPr>
          <p:cNvSpPr txBox="1"/>
          <p:nvPr/>
        </p:nvSpPr>
        <p:spPr>
          <a:xfrm>
            <a:off x="720437" y="582358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UWTSD_SA1_Swansea_Waterfront.pdf (cewales.org.uk)</a:t>
            </a:r>
            <a:endParaRPr lang="en-GB" dirty="0"/>
          </a:p>
        </p:txBody>
      </p:sp>
      <p:pic>
        <p:nvPicPr>
          <p:cNvPr id="4" name="Content Placeholder 3" descr="A computer screen shot of a document&#10;&#10;Description automatically generated">
            <a:extLst>
              <a:ext uri="{FF2B5EF4-FFF2-40B4-BE49-F238E27FC236}">
                <a16:creationId xmlns:a16="http://schemas.microsoft.com/office/drawing/2014/main" id="{611872CA-E8AD-0BCF-7060-B02E348BDB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768437" y="1192890"/>
            <a:ext cx="8096089" cy="47493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F32A95A-2245-51EF-C0E0-F2E31FA0EA93}"/>
              </a:ext>
            </a:extLst>
          </p:cNvPr>
          <p:cNvSpPr txBox="1">
            <a:spLocks noChangeArrowheads="1"/>
          </p:cNvSpPr>
          <p:nvPr/>
        </p:nvSpPr>
        <p:spPr>
          <a:xfrm>
            <a:off x="791931" y="1574153"/>
            <a:ext cx="3183169" cy="34610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/>
              <a:t>Polychlorinated biphenyl (</a:t>
            </a:r>
            <a:r>
              <a:rPr lang="en-GB" sz="1900" dirty="0"/>
              <a:t>PCB’s) known to be higher than other docks in the UK (Reed et al., 2001)</a:t>
            </a:r>
            <a:endParaRPr lang="en-GB" sz="1800" u="sng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1800" u="sng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6D8AEDC-554D-E051-CDBF-2B8F8A0ED704}"/>
              </a:ext>
            </a:extLst>
          </p:cNvPr>
          <p:cNvSpPr txBox="1"/>
          <p:nvPr/>
        </p:nvSpPr>
        <p:spPr>
          <a:xfrm>
            <a:off x="720436" y="6192920"/>
            <a:ext cx="112556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Polychlorinated biphenyls (PCBs): registration, disposal, labelling - GOV.UK (www.gov.uk)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127253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>
            <a:extLst>
              <a:ext uri="{FF2B5EF4-FFF2-40B4-BE49-F238E27FC236}">
                <a16:creationId xmlns:a16="http://schemas.microsoft.com/office/drawing/2014/main" id="{976B246F-60F6-CFFE-DB7B-AC6EB4F607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796844" y="474333"/>
            <a:ext cx="4563883" cy="1111580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dirty="0"/>
              <a:t>Activity</a:t>
            </a:r>
          </a:p>
        </p:txBody>
      </p:sp>
      <p:sp>
        <p:nvSpPr>
          <p:cNvPr id="132099" name="Rectangle 3"/>
          <p:cNvSpPr>
            <a:spLocks noGrp="1" noChangeArrowheads="1"/>
          </p:cNvSpPr>
          <p:nvPr>
            <p:ph idx="1"/>
          </p:nvPr>
        </p:nvSpPr>
        <p:spPr>
          <a:xfrm>
            <a:off x="6796844" y="1941817"/>
            <a:ext cx="5147506" cy="4287150"/>
          </a:xfrm>
        </p:spPr>
        <p:txBody>
          <a:bodyPr>
            <a:normAutofit fontScale="92500"/>
          </a:bodyPr>
          <a:lstStyle/>
          <a:p>
            <a:pPr marL="0" indent="0">
              <a:buNone/>
              <a:defRPr/>
            </a:pPr>
            <a:r>
              <a:rPr lang="en-GB" sz="1900" dirty="0"/>
              <a:t>Using ideas and principles learnt over this module, make a development plan for the Prince of Wales dock. You should prepare a short presentation (of 4-5 PowerPoint slides) to present to the neighbouring community to illustrate:</a:t>
            </a:r>
          </a:p>
          <a:p>
            <a:pPr>
              <a:defRPr/>
            </a:pPr>
            <a:r>
              <a:rPr lang="en-GB" sz="1900" b="1" dirty="0"/>
              <a:t>Your Development Plan</a:t>
            </a:r>
          </a:p>
          <a:p>
            <a:pPr>
              <a:defRPr/>
            </a:pPr>
            <a:r>
              <a:rPr lang="en-GB" sz="1900" b="1" dirty="0"/>
              <a:t>Proposed contribution toward sustainable urban development in the next 100 years.</a:t>
            </a:r>
          </a:p>
          <a:p>
            <a:pPr>
              <a:defRPr/>
            </a:pPr>
            <a:r>
              <a:rPr lang="en-GB" sz="1900" b="1" dirty="0"/>
              <a:t>Relevant policy and planning considerations</a:t>
            </a:r>
            <a:endParaRPr lang="en-GB" sz="1800" b="1" dirty="0"/>
          </a:p>
          <a:p>
            <a:pPr marL="0" indent="0" eaLnBrk="1" fontAlgn="auto" hangingPunct="1">
              <a:buNone/>
              <a:defRPr/>
            </a:pPr>
            <a:endParaRPr lang="en-GB" sz="1800" u="sng" dirty="0"/>
          </a:p>
        </p:txBody>
      </p:sp>
      <p:sp>
        <p:nvSpPr>
          <p:cNvPr id="132105" name="Date Placeholder 8">
            <a:extLst>
              <a:ext uri="{FF2B5EF4-FFF2-40B4-BE49-F238E27FC236}">
                <a16:creationId xmlns:a16="http://schemas.microsoft.com/office/drawing/2014/main" id="{5CED8F93-89DF-C57A-C16D-ED6DB8A4A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07816DB-FEA5-42E1-8FAA-ACDB7BE4A0F6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1/16/2024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3C7D0C3-81C8-A70E-5ACF-9323E73CC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rmAutofit/>
          </a:bodyPr>
          <a:lstStyle/>
          <a:p>
            <a:pPr fontAlgn="base">
              <a:spcBef>
                <a:spcPct val="0"/>
              </a:spcBef>
              <a:spcAft>
                <a:spcPts val="600"/>
              </a:spcAft>
              <a:defRPr/>
            </a:pPr>
            <a:r>
              <a:rPr lang="en-GB" cap="all" spc="60" dirty="0"/>
              <a:t>acba7004</a:t>
            </a:r>
          </a:p>
        </p:txBody>
      </p:sp>
      <p:sp>
        <p:nvSpPr>
          <p:cNvPr id="9220" name="Slide Number Placeholder 5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4A5BBE5A-1A66-4A21-B261-59A09E77C1C6}" type="slidenum">
              <a:rPr lang="en-GB" altLang="en-US"/>
              <a:pPr>
                <a:spcBef>
                  <a:spcPct val="0"/>
                </a:spcBef>
                <a:buClrTx/>
                <a:buFontTx/>
                <a:buNone/>
              </a:pPr>
              <a:t>34</a:t>
            </a:fld>
            <a:endParaRPr lang="en-GB" altLang="en-US"/>
          </a:p>
        </p:txBody>
      </p:sp>
      <p:pic>
        <p:nvPicPr>
          <p:cNvPr id="132112" name="Picture 132111" descr="Empty speech bubbles">
            <a:extLst>
              <a:ext uri="{FF2B5EF4-FFF2-40B4-BE49-F238E27FC236}">
                <a16:creationId xmlns:a16="http://schemas.microsoft.com/office/drawing/2014/main" id="{F624098D-F393-9034-B5A3-B460B464659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20" y="10"/>
            <a:ext cx="6095979" cy="6857990"/>
          </a:xfrm>
          <a:prstGeom prst="rect">
            <a:avLst/>
          </a:prstGeom>
          <a:noFill/>
        </p:spPr>
      </p:pic>
      <p:sp>
        <p:nvSpPr>
          <p:cNvPr id="3" name="AutoShape 2">
            <a:extLst>
              <a:ext uri="{FF2B5EF4-FFF2-40B4-BE49-F238E27FC236}">
                <a16:creationId xmlns:a16="http://schemas.microsoft.com/office/drawing/2014/main" id="{6CFC9890-9914-9E4C-F17F-4091599E08F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006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2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32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32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099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371F2-CF99-D434-8D27-8296CE3744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613E2-551A-CBB0-8182-D594FA9347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Reed, J., Chappell, A., French, J. R., &amp; Oliver, M. A. (2001). Geostatistical analysis of PCB-contaminated sediment in a commercial dock, Swansea, UK. In 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geoENV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III—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Geostatistics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for Environmental Applications: Proceedings of the Third European Conference on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Geostatistics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for Environmental Applications held in Avignon, France, November 22–24, 2000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487-497). Springer Netherlands.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259467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7AE1F-5F00-3DCE-E1DF-3551DD8C03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" y="5293849"/>
            <a:ext cx="7202558" cy="1178688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Take a break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7604D864-A6BD-C75F-9B88-BAB58775AB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12157" y="5293850"/>
            <a:ext cx="3874124" cy="1178688"/>
          </a:xfrm>
        </p:spPr>
        <p:txBody>
          <a:bodyPr anchor="ctr">
            <a:normAutofit/>
          </a:bodyPr>
          <a:lstStyle/>
          <a:p>
            <a:pPr algn="r"/>
            <a:r>
              <a:rPr lang="en-US" b="1" dirty="0"/>
              <a:t>10mins</a:t>
            </a:r>
          </a:p>
        </p:txBody>
      </p:sp>
      <p:sp>
        <p:nvSpPr>
          <p:cNvPr id="11" name="Date Placeholder 8">
            <a:extLst>
              <a:ext uri="{FF2B5EF4-FFF2-40B4-BE49-F238E27FC236}">
                <a16:creationId xmlns:a16="http://schemas.microsoft.com/office/drawing/2014/main" id="{5CED8F93-89DF-C57A-C16D-ED6DB8A4A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907816DB-FEA5-42E1-8FAA-ACDB7BE4A0F6}" type="datetime1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1/16/2024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15" name="Slide Number Placeholder 10">
            <a:extLst>
              <a:ext uri="{FF2B5EF4-FFF2-40B4-BE49-F238E27FC236}">
                <a16:creationId xmlns:a16="http://schemas.microsoft.com/office/drawing/2014/main" id="{5A26D70B-1C4A-C5CF-75A5-DB2CC5C41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6F391B04-159E-4284-919C-20BE23D169A4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5" name="Picture 4" descr="Cup of coffee">
            <a:extLst>
              <a:ext uri="{FF2B5EF4-FFF2-40B4-BE49-F238E27FC236}">
                <a16:creationId xmlns:a16="http://schemas.microsoft.com/office/drawing/2014/main" id="{F9047273-6A5A-930C-B850-204C204B37D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49083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8008617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F73A3-04F5-0BB5-FB51-1D629DCDCC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" y="5293849"/>
            <a:ext cx="7202558" cy="1178688"/>
          </a:xfrm>
        </p:spPr>
        <p:txBody>
          <a:bodyPr anchor="ctr">
            <a:normAutofit/>
          </a:bodyPr>
          <a:lstStyle/>
          <a:p>
            <a:pPr algn="l"/>
            <a:r>
              <a:rPr lang="en-GB" sz="3700"/>
              <a:t>Future Cities: Urban Planners Get Creative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85290E-8A73-431A-A59B-F45BE88B347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812157" y="5293850"/>
            <a:ext cx="3874124" cy="1178688"/>
          </a:xfrm>
        </p:spPr>
        <p:txBody>
          <a:bodyPr anchor="ctr">
            <a:normAutofit/>
          </a:bodyPr>
          <a:lstStyle/>
          <a:p>
            <a:pPr algn="r"/>
            <a:r>
              <a:rPr lang="en-GB" dirty="0">
                <a:hlinkClick r:id="rId2"/>
              </a:rPr>
              <a:t>(3) Future cities: Urban planners get creative | DW Documentary - YouTube</a:t>
            </a:r>
            <a:endParaRPr lang="en-GB"/>
          </a:p>
        </p:txBody>
      </p:sp>
      <p:pic>
        <p:nvPicPr>
          <p:cNvPr id="6" name="Picture 5" descr="Pins in a map">
            <a:extLst>
              <a:ext uri="{FF2B5EF4-FFF2-40B4-BE49-F238E27FC236}">
                <a16:creationId xmlns:a16="http://schemas.microsoft.com/office/drawing/2014/main" id="{35483D75-00B5-E0F2-B7F5-376283675D3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4908375"/>
          </a:xfrm>
          <a:prstGeom prst="rect">
            <a:avLst/>
          </a:prstGeom>
          <a:noFill/>
        </p:spPr>
      </p:pic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A7EB6FF-FFF2-4599-333D-620EBF3C6E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580478BF-2690-4262-8200-EB1A158FD2CE}" type="datetime1">
              <a:rPr lang="en-US" smtClean="0"/>
              <a:pPr>
                <a:spcAft>
                  <a:spcPts val="600"/>
                </a:spcAft>
              </a:pPr>
              <a:t>1/16/2024</a:t>
            </a:fld>
            <a:endParaRPr lang="en-US"/>
          </a:p>
        </p:txBody>
      </p:sp>
      <p:sp>
        <p:nvSpPr>
          <p:cNvPr id="12" name="Footer Placeholder 13">
            <a:extLst>
              <a:ext uri="{FF2B5EF4-FFF2-40B4-BE49-F238E27FC236}">
                <a16:creationId xmlns:a16="http://schemas.microsoft.com/office/drawing/2014/main" id="{76F9AE90-777F-BC85-DAC4-25B4382174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Footer Text</a:t>
            </a:r>
          </a:p>
        </p:txBody>
      </p:sp>
      <p:sp>
        <p:nvSpPr>
          <p:cNvPr id="14" name="Slide Number Placeholder 15">
            <a:extLst>
              <a:ext uri="{FF2B5EF4-FFF2-40B4-BE49-F238E27FC236}">
                <a16:creationId xmlns:a16="http://schemas.microsoft.com/office/drawing/2014/main" id="{258F182A-0216-6989-CC75-F94D3E2B44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F391B04-159E-4284-919C-20BE23D169A4}" type="slidenum">
              <a:rPr 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37</a:t>
            </a:fld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23587669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5664</TotalTime>
  <Words>1249</Words>
  <Application>Microsoft Office PowerPoint</Application>
  <PresentationFormat>Widescreen</PresentationFormat>
  <Paragraphs>227</Paragraphs>
  <Slides>37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3" baseType="lpstr">
      <vt:lpstr>Arial</vt:lpstr>
      <vt:lpstr>Arial Narrow</vt:lpstr>
      <vt:lpstr>Calibri</vt:lpstr>
      <vt:lpstr>Neue Haas Grotesk Text Pro</vt:lpstr>
      <vt:lpstr>Wingdings</vt:lpstr>
      <vt:lpstr>VanillaVTI</vt:lpstr>
      <vt:lpstr>PowerPoint Presentation</vt:lpstr>
      <vt:lpstr>  Outline</vt:lpstr>
      <vt:lpstr>What have we covered?</vt:lpstr>
      <vt:lpstr>What have we covered?</vt:lpstr>
      <vt:lpstr>What have we covered?</vt:lpstr>
      <vt:lpstr>What have we covered?</vt:lpstr>
      <vt:lpstr>What have we covered?</vt:lpstr>
      <vt:lpstr>What have we covered?</vt:lpstr>
      <vt:lpstr>What have we covered?</vt:lpstr>
      <vt:lpstr>What have we covered?</vt:lpstr>
      <vt:lpstr>What have we covered?</vt:lpstr>
      <vt:lpstr>What have we covered?</vt:lpstr>
      <vt:lpstr>What have we covered?</vt:lpstr>
      <vt:lpstr>What have we covered?</vt:lpstr>
      <vt:lpstr>Next week… </vt:lpstr>
      <vt:lpstr>Assessment </vt:lpstr>
      <vt:lpstr>Moodle Upload</vt:lpstr>
      <vt:lpstr>PowerPoint Presentation</vt:lpstr>
      <vt:lpstr>Sustainable Urban Planning (recap)</vt:lpstr>
      <vt:lpstr>Sustainable Cities and Communities (SDG)</vt:lpstr>
      <vt:lpstr>PowerPoint Presentation</vt:lpstr>
      <vt:lpstr>PowerPoint Presentation</vt:lpstr>
      <vt:lpstr>PowerPoint Presentation</vt:lpstr>
      <vt:lpstr>Rethinking sustainable urban design </vt:lpstr>
      <vt:lpstr>Resilient Cities</vt:lpstr>
      <vt:lpstr>Take a break</vt:lpstr>
      <vt:lpstr>Port Development Activity</vt:lpstr>
      <vt:lpstr>Port Development Activity</vt:lpstr>
      <vt:lpstr>Prince of Wales Dock / Fabians Bay (1879).</vt:lpstr>
      <vt:lpstr>Prince of Wales Dock / Fabians Bay (1879).</vt:lpstr>
      <vt:lpstr>Activity</vt:lpstr>
      <vt:lpstr>SA1 for Sale</vt:lpstr>
      <vt:lpstr>Legacy and regeneration</vt:lpstr>
      <vt:lpstr>Activity</vt:lpstr>
      <vt:lpstr>References</vt:lpstr>
      <vt:lpstr>Take a break</vt:lpstr>
      <vt:lpstr>Future Cities: Urban Planners Get Creative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Alissa Flatley</dc:creator>
  <cp:lastModifiedBy>Alissa Flatley</cp:lastModifiedBy>
  <cp:revision>3</cp:revision>
  <dcterms:created xsi:type="dcterms:W3CDTF">2023-08-21T16:12:18Z</dcterms:created>
  <dcterms:modified xsi:type="dcterms:W3CDTF">2024-01-16T15:24:59Z</dcterms:modified>
</cp:coreProperties>
</file>