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14"/>
  </p:notesMasterIdLst>
  <p:handoutMasterIdLst>
    <p:handoutMasterId r:id="rId15"/>
  </p:handoutMasterIdLst>
  <p:sldIdLst>
    <p:sldId id="298" r:id="rId5"/>
    <p:sldId id="283" r:id="rId6"/>
    <p:sldId id="297" r:id="rId7"/>
    <p:sldId id="299" r:id="rId8"/>
    <p:sldId id="284" r:id="rId9"/>
    <p:sldId id="292" r:id="rId10"/>
    <p:sldId id="293" r:id="rId11"/>
    <p:sldId id="294" r:id="rId12"/>
    <p:sldId id="25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073A0DAA-6AF3-43AB-8588-CEC1D06C72B9}"/>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712" autoAdjust="0"/>
  </p:normalViewPr>
  <p:slideViewPr>
    <p:cSldViewPr snapToGrid="0">
      <p:cViewPr varScale="1">
        <p:scale>
          <a:sx n="83" d="100"/>
          <a:sy n="83" d="100"/>
        </p:scale>
        <p:origin x="78" y="234"/>
      </p:cViewPr>
      <p:guideLst/>
    </p:cSldViewPr>
  </p:slideViewPr>
  <p:outlineViewPr>
    <p:cViewPr>
      <p:scale>
        <a:sx n="33" d="100"/>
        <a:sy n="33" d="100"/>
      </p:scale>
      <p:origin x="0" y="-942"/>
    </p:cViewPr>
  </p:outlineViewPr>
  <p:notesTextViewPr>
    <p:cViewPr>
      <p:scale>
        <a:sx n="3" d="2"/>
        <a:sy n="3" d="2"/>
      </p:scale>
      <p:origin x="0" y="0"/>
    </p:cViewPr>
  </p:notesTextViewPr>
  <p:sorterViewPr>
    <p:cViewPr>
      <p:scale>
        <a:sx n="75" d="100"/>
        <a:sy n="75" d="100"/>
      </p:scale>
      <p:origin x="0" y="0"/>
    </p:cViewPr>
  </p:sorterViewPr>
  <p:notesViewPr>
    <p:cSldViewPr snapToGrid="0">
      <p:cViewPr varScale="1">
        <p:scale>
          <a:sx n="60" d="100"/>
          <a:sy n="60" d="100"/>
        </p:scale>
        <p:origin x="3187"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76F666D-E0C2-435B-BAA8-9287F9E5D38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19FEBCAF-CB3F-4928-91AA-D61472F880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F1077DB-935E-4A0A-947A-D283B9F9F452}" type="datetimeFigureOut">
              <a:rPr lang="en-US" smtClean="0"/>
              <a:t>6/14/2020</a:t>
            </a:fld>
            <a:endParaRPr lang="en-US"/>
          </a:p>
        </p:txBody>
      </p:sp>
      <p:sp>
        <p:nvSpPr>
          <p:cNvPr id="4" name="Footer Placeholder 3">
            <a:extLst>
              <a:ext uri="{FF2B5EF4-FFF2-40B4-BE49-F238E27FC236}">
                <a16:creationId xmlns:a16="http://schemas.microsoft.com/office/drawing/2014/main" id="{69256698-63C6-4CCC-81CB-EA5604C30F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B2467FDA-05D7-4760-A373-5D6AEAAF427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82C0B10-7CAE-41E4-AB02-7E8B1FF2B898}" type="slidenum">
              <a:rPr lang="en-US" smtClean="0"/>
              <a:t>‹#›</a:t>
            </a:fld>
            <a:endParaRPr lang="en-US"/>
          </a:p>
        </p:txBody>
      </p:sp>
    </p:spTree>
    <p:extLst>
      <p:ext uri="{BB962C8B-B14F-4D97-AF65-F5344CB8AC3E}">
        <p14:creationId xmlns:p14="http://schemas.microsoft.com/office/powerpoint/2010/main" val="36875375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9EC30E-1A71-4188-9BE7-E2A64929A436}" type="datetimeFigureOut">
              <a:rPr lang="en-US" noProof="0" smtClean="0"/>
              <a:t>6/14/2020</a:t>
            </a:fld>
            <a:endParaRPr lang="en-US" noProof="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30193B-564F-4854-8A52-728F3FB19C85}" type="slidenum">
              <a:rPr lang="en-US" noProof="0" smtClean="0"/>
              <a:t>‹#›</a:t>
            </a:fld>
            <a:endParaRPr lang="en-US" noProof="0"/>
          </a:p>
        </p:txBody>
      </p:sp>
    </p:spTree>
    <p:extLst>
      <p:ext uri="{BB962C8B-B14F-4D97-AF65-F5344CB8AC3E}">
        <p14:creationId xmlns:p14="http://schemas.microsoft.com/office/powerpoint/2010/main" val="36038165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with Image">
    <p:bg>
      <p:bgPr>
        <a:solidFill>
          <a:schemeClr val="bg1">
            <a:lumMod val="95000"/>
          </a:schemeClr>
        </a:solidFill>
        <a:effectLst/>
      </p:bgPr>
    </p:bg>
    <p:spTree>
      <p:nvGrpSpPr>
        <p:cNvPr id="1" name=""/>
        <p:cNvGrpSpPr/>
        <p:nvPr/>
      </p:nvGrpSpPr>
      <p:grpSpPr>
        <a:xfrm>
          <a:off x="0" y="0"/>
          <a:ext cx="0" cy="0"/>
          <a:chOff x="0" y="0"/>
          <a:chExt cx="0" cy="0"/>
        </a:xfrm>
      </p:grpSpPr>
      <p:sp>
        <p:nvSpPr>
          <p:cNvPr id="41" name="Picture Placeholder 40">
            <a:extLst>
              <a:ext uri="{FF2B5EF4-FFF2-40B4-BE49-F238E27FC236}">
                <a16:creationId xmlns:a16="http://schemas.microsoft.com/office/drawing/2014/main" id="{EB7F0EE8-BE52-4A79-8FC8-4A2487FA01FC}"/>
              </a:ext>
            </a:extLst>
          </p:cNvPr>
          <p:cNvSpPr>
            <a:spLocks noGrp="1"/>
          </p:cNvSpPr>
          <p:nvPr>
            <p:ph type="pic" sz="quarter" idx="10" hasCustomPrompt="1"/>
          </p:nvPr>
        </p:nvSpPr>
        <p:spPr>
          <a:xfrm>
            <a:off x="0" y="0"/>
            <a:ext cx="9780588" cy="6804025"/>
          </a:xfrm>
          <a:solidFill>
            <a:schemeClr val="bg1">
              <a:lumMod val="85000"/>
            </a:schemeClr>
          </a:solidFill>
        </p:spPr>
        <p:txBody>
          <a:bodyPr tIns="1728000" anchor="t"/>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and Drop your Photo Here</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3200400" y="2811053"/>
            <a:ext cx="8991600" cy="1261295"/>
          </a:xfrm>
          <a:solidFill>
            <a:schemeClr val="bg1"/>
          </a:solidFill>
        </p:spPr>
        <p:txBody>
          <a:bodyPr vert="horz" lIns="180000" tIns="180000" rIns="252000" bIns="180000" rtlCol="0" anchor="t">
            <a:noAutofit/>
          </a:bodyPr>
          <a:lstStyle>
            <a:lvl1pPr algn="r">
              <a:defRPr lang="en-ZA" sz="6000" b="1" spc="-300" dirty="0"/>
            </a:lvl1pPr>
          </a:lstStyle>
          <a:p>
            <a:pPr lvl="0" algn="r"/>
            <a:r>
              <a:rPr lang="en-US" noProof="0"/>
              <a:t>Click to edit presentation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3200400" y="4061039"/>
            <a:ext cx="6580188" cy="580921"/>
          </a:xfrm>
          <a:solidFill>
            <a:schemeClr val="tx1">
              <a:alpha val="80000"/>
            </a:schemeClr>
          </a:solidFill>
        </p:spPr>
        <p:txBody>
          <a:bodyPr vert="horz" lIns="180000" tIns="180000" rIns="180000" bIns="180000" rtlCol="0">
            <a:noAutofit/>
          </a:bodyPr>
          <a:lstStyle>
            <a:lvl1pPr marL="0" indent="0" algn="r">
              <a:buNone/>
              <a:defRPr lang="en-ZA" dirty="0">
                <a:solidFill>
                  <a:schemeClr val="bg1"/>
                </a:solidFill>
              </a:defRPr>
            </a:lvl1pPr>
          </a:lstStyle>
          <a:p>
            <a:pPr marL="266700" lvl="0" indent="-266700" algn="ctr"/>
            <a:r>
              <a:rPr lang="en-US" noProof="0"/>
              <a:t>Click to edit Master subtitle style</a:t>
            </a:r>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Rectangle 7">
            <a:extLst>
              <a:ext uri="{FF2B5EF4-FFF2-40B4-BE49-F238E27FC236}">
                <a16:creationId xmlns:a16="http://schemas.microsoft.com/office/drawing/2014/main" id="{51DD44D8-4A8F-4693-B90A-166855B29D25}"/>
              </a:ext>
            </a:extLst>
          </p:cNvPr>
          <p:cNvSpPr/>
          <p:nvPr userDrawn="1"/>
        </p:nvSpPr>
        <p:spPr>
          <a:xfrm>
            <a:off x="9780588" y="2698612"/>
            <a:ext cx="2411412" cy="114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1334038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vider Slide 1">
    <p:bg>
      <p:bgPr>
        <a:solidFill>
          <a:schemeClr val="bg1">
            <a:lumMod val="95000"/>
          </a:schemeClr>
        </a:solidFill>
        <a:effectLst/>
      </p:bgPr>
    </p:bg>
    <p:spTree>
      <p:nvGrpSpPr>
        <p:cNvPr id="1" name=""/>
        <p:cNvGrpSpPr/>
        <p:nvPr/>
      </p:nvGrpSpPr>
      <p:grpSpPr>
        <a:xfrm>
          <a:off x="0" y="0"/>
          <a:ext cx="0" cy="0"/>
          <a:chOff x="0" y="0"/>
          <a:chExt cx="0" cy="0"/>
        </a:xfrm>
      </p:grpSpPr>
      <p:sp>
        <p:nvSpPr>
          <p:cNvPr id="41" name="Picture Placeholder 40">
            <a:extLst>
              <a:ext uri="{FF2B5EF4-FFF2-40B4-BE49-F238E27FC236}">
                <a16:creationId xmlns:a16="http://schemas.microsoft.com/office/drawing/2014/main" id="{EB7F0EE8-BE52-4A79-8FC8-4A2487FA01FC}"/>
              </a:ext>
            </a:extLst>
          </p:cNvPr>
          <p:cNvSpPr>
            <a:spLocks noGrp="1"/>
          </p:cNvSpPr>
          <p:nvPr>
            <p:ph type="pic" sz="quarter" idx="10" hasCustomPrompt="1"/>
          </p:nvPr>
        </p:nvSpPr>
        <p:spPr>
          <a:xfrm>
            <a:off x="0" y="0"/>
            <a:ext cx="9780588" cy="6371351"/>
          </a:xfrm>
          <a:solidFill>
            <a:schemeClr val="bg1">
              <a:lumMod val="85000"/>
            </a:schemeClr>
          </a:solidFill>
        </p:spPr>
        <p:txBody>
          <a:bodyPr anchor="ct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and Drop </a:t>
            </a:r>
            <a:br>
              <a:rPr lang="en-US" noProof="0" dirty="0"/>
            </a:br>
            <a:r>
              <a:rPr lang="en-US" noProof="0" dirty="0"/>
              <a:t>your Photo Here</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6235700" y="2204792"/>
            <a:ext cx="5956300" cy="1944000"/>
          </a:xfrm>
          <a:solidFill>
            <a:schemeClr val="bg1"/>
          </a:solidFill>
        </p:spPr>
        <p:txBody>
          <a:bodyPr vert="horz" lIns="180000" tIns="180000" rIns="252000" bIns="180000" rtlCol="0" anchor="t">
            <a:noAutofit/>
          </a:bodyPr>
          <a:lstStyle>
            <a:lvl1pPr algn="r">
              <a:defRPr lang="en-ZA" sz="6000" b="1" spc="-300" dirty="0"/>
            </a:lvl1pPr>
          </a:lstStyle>
          <a:p>
            <a:pPr lvl="0" algn="r"/>
            <a:r>
              <a:rPr lang="en-US" noProof="0"/>
              <a:t>Click to edit section divider</a:t>
            </a:r>
          </a:p>
        </p:txBody>
      </p:sp>
      <p:sp>
        <p:nvSpPr>
          <p:cNvPr id="7" name="Subtitle 2">
            <a:extLst>
              <a:ext uri="{FF2B5EF4-FFF2-40B4-BE49-F238E27FC236}">
                <a16:creationId xmlns:a16="http://schemas.microsoft.com/office/drawing/2014/main" id="{9E4D4535-D519-40ED-B8A4-2EA1276BB652}"/>
              </a:ext>
            </a:extLst>
          </p:cNvPr>
          <p:cNvSpPr>
            <a:spLocks noGrp="1"/>
          </p:cNvSpPr>
          <p:nvPr>
            <p:ph type="body" sz="quarter" idx="13" hasCustomPrompt="1"/>
          </p:nvPr>
        </p:nvSpPr>
        <p:spPr>
          <a:xfrm>
            <a:off x="6235700" y="4148860"/>
            <a:ext cx="5956300" cy="1100565"/>
          </a:xfrm>
          <a:solidFill>
            <a:schemeClr val="tx1">
              <a:alpha val="80000"/>
            </a:schemeClr>
          </a:solidFill>
        </p:spPr>
        <p:txBody>
          <a:bodyPr lIns="180000" tIns="180000" rIns="252000" bIns="180000"/>
          <a:lstStyle>
            <a:lvl1pPr marL="0" indent="0" algn="r">
              <a:buNone/>
              <a:defRPr sz="1800">
                <a:solidFill>
                  <a:schemeClr val="bg1"/>
                </a:solidFill>
              </a:defRPr>
            </a:lvl1pPr>
            <a:lvl2pPr marL="266700" indent="0" algn="r">
              <a:buNone/>
              <a:defRPr sz="1800">
                <a:solidFill>
                  <a:schemeClr val="bg1"/>
                </a:solidFill>
              </a:defRPr>
            </a:lvl2pPr>
            <a:lvl3pPr marL="542925" indent="0" algn="r">
              <a:buNone/>
              <a:defRPr sz="1800">
                <a:solidFill>
                  <a:schemeClr val="bg1"/>
                </a:solidFill>
              </a:defRPr>
            </a:lvl3pPr>
            <a:lvl4pPr marL="809625" indent="0" algn="r">
              <a:buNone/>
              <a:defRPr sz="1800">
                <a:solidFill>
                  <a:schemeClr val="bg1"/>
                </a:solidFill>
              </a:defRPr>
            </a:lvl4pPr>
            <a:lvl5pPr marL="1076325" indent="0" algn="r">
              <a:buNone/>
              <a:defRPr sz="1800">
                <a:solidFill>
                  <a:schemeClr val="bg1"/>
                </a:solidFill>
              </a:defRPr>
            </a:lvl5pPr>
          </a:lstStyle>
          <a:p>
            <a:pPr lvl="0"/>
            <a:r>
              <a:rPr lang="en-US" noProof="0"/>
              <a:t>Click to edit Master subtitle style</a:t>
            </a:r>
          </a:p>
        </p:txBody>
      </p:sp>
      <p:sp>
        <p:nvSpPr>
          <p:cNvPr id="4" name="Footer Placeholder 3">
            <a:extLst>
              <a:ext uri="{FF2B5EF4-FFF2-40B4-BE49-F238E27FC236}">
                <a16:creationId xmlns:a16="http://schemas.microsoft.com/office/drawing/2014/main" id="{6816FE98-6A12-44EC-8485-8B5EFABDF9B2}"/>
              </a:ext>
            </a:extLst>
          </p:cNvPr>
          <p:cNvSpPr>
            <a:spLocks noGrp="1"/>
          </p:cNvSpPr>
          <p:nvPr>
            <p:ph type="ftr" sz="quarter" idx="11"/>
          </p:nvPr>
        </p:nvSpPr>
        <p:spPr/>
        <p:txBody>
          <a:bodyPr/>
          <a:lstStyle/>
          <a:p>
            <a:r>
              <a:rPr lang="en-US" noProof="0" dirty="0"/>
              <a:t>Add a footer</a:t>
            </a:r>
          </a:p>
        </p:txBody>
      </p:sp>
      <p:sp>
        <p:nvSpPr>
          <p:cNvPr id="8" name="Rectangle 7">
            <a:extLst>
              <a:ext uri="{FF2B5EF4-FFF2-40B4-BE49-F238E27FC236}">
                <a16:creationId xmlns:a16="http://schemas.microsoft.com/office/drawing/2014/main" id="{51DD44D8-4A8F-4693-B90A-166855B29D25}"/>
              </a:ext>
            </a:extLst>
          </p:cNvPr>
          <p:cNvSpPr/>
          <p:nvPr userDrawn="1"/>
        </p:nvSpPr>
        <p:spPr>
          <a:xfrm>
            <a:off x="9780588" y="5247782"/>
            <a:ext cx="2411412" cy="114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F50EF489-F21B-4E7C-9A44-D3CC8DC34F5F}"/>
              </a:ext>
            </a:extLst>
          </p:cNvPr>
          <p:cNvSpPr>
            <a:spLocks noGrp="1"/>
          </p:cNvSpPr>
          <p:nvPr>
            <p:ph type="sldNum" sz="quarter" idx="12"/>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24371590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vier Slide 2">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41" name="Picture Placeholder 40">
            <a:extLst>
              <a:ext uri="{FF2B5EF4-FFF2-40B4-BE49-F238E27FC236}">
                <a16:creationId xmlns:a16="http://schemas.microsoft.com/office/drawing/2014/main" id="{EB7F0EE8-BE52-4A79-8FC8-4A2487FA01FC}"/>
              </a:ext>
            </a:extLst>
          </p:cNvPr>
          <p:cNvSpPr>
            <a:spLocks noGrp="1"/>
          </p:cNvSpPr>
          <p:nvPr>
            <p:ph type="pic" sz="quarter" idx="10" hasCustomPrompt="1"/>
          </p:nvPr>
        </p:nvSpPr>
        <p:spPr>
          <a:xfrm>
            <a:off x="2411412" y="0"/>
            <a:ext cx="9780588" cy="6371351"/>
          </a:xfrm>
          <a:solidFill>
            <a:schemeClr val="bg1">
              <a:lumMod val="85000"/>
            </a:schemeClr>
          </a:solidFill>
        </p:spPr>
        <p:txBody>
          <a:bodyPr anchor="ct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and Drop </a:t>
            </a:r>
            <a:br>
              <a:rPr lang="en-US" noProof="0" dirty="0"/>
            </a:br>
            <a:r>
              <a:rPr lang="en-US" noProof="0" dirty="0"/>
              <a:t>your Photo Here</a:t>
            </a:r>
          </a:p>
        </p:txBody>
      </p:sp>
      <p:sp>
        <p:nvSpPr>
          <p:cNvPr id="3" name="Title 1">
            <a:extLst>
              <a:ext uri="{FF2B5EF4-FFF2-40B4-BE49-F238E27FC236}">
                <a16:creationId xmlns:a16="http://schemas.microsoft.com/office/drawing/2014/main" id="{E473AB13-DFF9-4538-9907-E261659E0E01}"/>
              </a:ext>
            </a:extLst>
          </p:cNvPr>
          <p:cNvSpPr>
            <a:spLocks noGrp="1"/>
          </p:cNvSpPr>
          <p:nvPr>
            <p:ph type="title" hasCustomPrompt="1"/>
          </p:nvPr>
        </p:nvSpPr>
        <p:spPr>
          <a:xfrm>
            <a:off x="-1700" y="2156226"/>
            <a:ext cx="5958000" cy="1958400"/>
          </a:xfrm>
          <a:solidFill>
            <a:schemeClr val="bg1"/>
          </a:solidFill>
        </p:spPr>
        <p:txBody>
          <a:bodyPr lIns="252000" tIns="180000" rIns="180000" bIns="180000"/>
          <a:lstStyle>
            <a:lvl1pPr>
              <a:defRPr sz="6000" b="1" spc="-300">
                <a:solidFill>
                  <a:schemeClr val="tx1">
                    <a:lumMod val="75000"/>
                    <a:lumOff val="25000"/>
                  </a:schemeClr>
                </a:solidFill>
                <a:latin typeface="+mj-lt"/>
              </a:defRPr>
            </a:lvl1pPr>
          </a:lstStyle>
          <a:p>
            <a:r>
              <a:rPr lang="en-US" noProof="0"/>
              <a:t>Click to edit section divider</a:t>
            </a:r>
          </a:p>
        </p:txBody>
      </p:sp>
      <p:sp>
        <p:nvSpPr>
          <p:cNvPr id="7" name="Subtitle 2">
            <a:extLst>
              <a:ext uri="{FF2B5EF4-FFF2-40B4-BE49-F238E27FC236}">
                <a16:creationId xmlns:a16="http://schemas.microsoft.com/office/drawing/2014/main" id="{9E4D4535-D519-40ED-B8A4-2EA1276BB652}"/>
              </a:ext>
            </a:extLst>
          </p:cNvPr>
          <p:cNvSpPr>
            <a:spLocks noGrp="1"/>
          </p:cNvSpPr>
          <p:nvPr>
            <p:ph type="body" sz="quarter" idx="13" hasCustomPrompt="1"/>
          </p:nvPr>
        </p:nvSpPr>
        <p:spPr>
          <a:xfrm>
            <a:off x="0" y="4110760"/>
            <a:ext cx="5956300" cy="1100565"/>
          </a:xfrm>
          <a:solidFill>
            <a:schemeClr val="tx1">
              <a:alpha val="80000"/>
            </a:schemeClr>
          </a:solidFill>
        </p:spPr>
        <p:txBody>
          <a:bodyPr lIns="252000" tIns="180000" rIns="180000" bIns="180000"/>
          <a:lstStyle>
            <a:lvl1pPr marL="0" indent="0" algn="l">
              <a:buNone/>
              <a:defRPr sz="1800">
                <a:solidFill>
                  <a:schemeClr val="bg1"/>
                </a:solidFill>
              </a:defRPr>
            </a:lvl1pPr>
            <a:lvl2pPr marL="266700" indent="0" algn="r">
              <a:buNone/>
              <a:defRPr sz="1800">
                <a:solidFill>
                  <a:schemeClr val="bg1"/>
                </a:solidFill>
              </a:defRPr>
            </a:lvl2pPr>
            <a:lvl3pPr marL="542925" indent="0" algn="r">
              <a:buNone/>
              <a:defRPr sz="1800">
                <a:solidFill>
                  <a:schemeClr val="bg1"/>
                </a:solidFill>
              </a:defRPr>
            </a:lvl3pPr>
            <a:lvl4pPr marL="809625" indent="0" algn="r">
              <a:buNone/>
              <a:defRPr sz="1800">
                <a:solidFill>
                  <a:schemeClr val="bg1"/>
                </a:solidFill>
              </a:defRPr>
            </a:lvl4pPr>
            <a:lvl5pPr marL="1076325" indent="0" algn="r">
              <a:buNone/>
              <a:defRPr sz="1800">
                <a:solidFill>
                  <a:schemeClr val="bg1"/>
                </a:solidFill>
              </a:defRPr>
            </a:lvl5pPr>
          </a:lstStyle>
          <a:p>
            <a:pPr lvl="0"/>
            <a:r>
              <a:rPr lang="en-US" noProof="0"/>
              <a:t>Click to edit Master subtitle style</a:t>
            </a:r>
          </a:p>
        </p:txBody>
      </p:sp>
      <p:sp>
        <p:nvSpPr>
          <p:cNvPr id="4" name="Footer Placeholder 3">
            <a:extLst>
              <a:ext uri="{FF2B5EF4-FFF2-40B4-BE49-F238E27FC236}">
                <a16:creationId xmlns:a16="http://schemas.microsoft.com/office/drawing/2014/main" id="{6816FE98-6A12-44EC-8485-8B5EFABDF9B2}"/>
              </a:ext>
            </a:extLst>
          </p:cNvPr>
          <p:cNvSpPr>
            <a:spLocks noGrp="1"/>
          </p:cNvSpPr>
          <p:nvPr>
            <p:ph type="ftr" sz="quarter" idx="11"/>
          </p:nvPr>
        </p:nvSpPr>
        <p:spPr/>
        <p:txBody>
          <a:bodyPr/>
          <a:lstStyle/>
          <a:p>
            <a:r>
              <a:rPr lang="en-US" noProof="0" dirty="0"/>
              <a:t>Add a footer</a:t>
            </a:r>
          </a:p>
        </p:txBody>
      </p:sp>
      <p:sp>
        <p:nvSpPr>
          <p:cNvPr id="8" name="Rectangle 7">
            <a:extLst>
              <a:ext uri="{FF2B5EF4-FFF2-40B4-BE49-F238E27FC236}">
                <a16:creationId xmlns:a16="http://schemas.microsoft.com/office/drawing/2014/main" id="{51DD44D8-4A8F-4693-B90A-166855B29D25}"/>
              </a:ext>
            </a:extLst>
          </p:cNvPr>
          <p:cNvSpPr/>
          <p:nvPr userDrawn="1"/>
        </p:nvSpPr>
        <p:spPr>
          <a:xfrm>
            <a:off x="0" y="5209682"/>
            <a:ext cx="2411412"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F50EF489-F21B-4E7C-9A44-D3CC8DC34F5F}"/>
              </a:ext>
            </a:extLst>
          </p:cNvPr>
          <p:cNvSpPr>
            <a:spLocks noGrp="1"/>
          </p:cNvSpPr>
          <p:nvPr>
            <p:ph type="sldNum" sz="quarter" idx="12"/>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22828585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Image Layout 1">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890ED7CE-A9D2-4D19-B978-56BFB74E657C}"/>
              </a:ext>
            </a:extLst>
          </p:cNvPr>
          <p:cNvSpPr>
            <a:spLocks noGrp="1"/>
          </p:cNvSpPr>
          <p:nvPr>
            <p:ph type="pic" sz="quarter" idx="14" hasCustomPrompt="1"/>
          </p:nvPr>
        </p:nvSpPr>
        <p:spPr>
          <a:xfrm>
            <a:off x="6096000" y="-1"/>
            <a:ext cx="6096000" cy="6371351"/>
          </a:xfrm>
          <a:solidFill>
            <a:schemeClr val="bg1">
              <a:lumMod val="95000"/>
            </a:schemeClr>
          </a:solidFill>
        </p:spPr>
        <p:txBody>
          <a:bodyPr tIns="1584000" anchor="t"/>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7111800" y="3802899"/>
            <a:ext cx="4648200" cy="985000"/>
          </a:xfrm>
          <a:solidFill>
            <a:schemeClr val="bg1"/>
          </a:solidFill>
        </p:spPr>
        <p:txBody>
          <a:bodyPr lIns="180000" tIns="180000" rIns="180000" bIns="180000"/>
          <a:lstStyle>
            <a:lvl1pPr algn="r">
              <a:defRPr sz="6000" b="1" spc="-300">
                <a:solidFill>
                  <a:schemeClr val="tx1">
                    <a:lumMod val="75000"/>
                    <a:lumOff val="25000"/>
                  </a:schemeClr>
                </a:solidFill>
              </a:defRPr>
            </a:lvl1pPr>
          </a:lstStyle>
          <a:p>
            <a:r>
              <a:rPr lang="en-US" noProof="0"/>
              <a:t>Edit page title</a:t>
            </a:r>
          </a:p>
        </p:txBody>
      </p:sp>
      <p:sp>
        <p:nvSpPr>
          <p:cNvPr id="10" name="Subtitle 2">
            <a:extLst>
              <a:ext uri="{FF2B5EF4-FFF2-40B4-BE49-F238E27FC236}">
                <a16:creationId xmlns:a16="http://schemas.microsoft.com/office/drawing/2014/main" id="{3FAEED1D-0E66-4F74-9455-675F5CB7EAD4}"/>
              </a:ext>
            </a:extLst>
          </p:cNvPr>
          <p:cNvSpPr>
            <a:spLocks noGrp="1"/>
          </p:cNvSpPr>
          <p:nvPr>
            <p:ph type="body" sz="quarter" idx="32" hasCustomPrompt="1"/>
          </p:nvPr>
        </p:nvSpPr>
        <p:spPr>
          <a:xfrm>
            <a:off x="7111800" y="4787900"/>
            <a:ext cx="4648200" cy="1162800"/>
          </a:xfrm>
          <a:solidFill>
            <a:schemeClr val="tx1">
              <a:alpha val="80000"/>
            </a:schemeClr>
          </a:solidFill>
        </p:spPr>
        <p:txBody>
          <a:bodyPr lIns="180000" tIns="180000" rIns="180000" bIns="180000"/>
          <a:lstStyle>
            <a:lvl1pPr marL="0" indent="0" algn="r">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p:nvPr>
        </p:nvSpPr>
        <p:spPr>
          <a:xfrm>
            <a:off x="432000" y="2668686"/>
            <a:ext cx="5472000" cy="2999426"/>
          </a:xfrm>
        </p:spPr>
        <p:txBody>
          <a:bodyPr anchor="b"/>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0505ED12-A431-4761-87A4-F05164BE0221}"/>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8" name="Rectangle 7">
            <a:extLst>
              <a:ext uri="{FF2B5EF4-FFF2-40B4-BE49-F238E27FC236}">
                <a16:creationId xmlns:a16="http://schemas.microsoft.com/office/drawing/2014/main" id="{1508F53F-6AA2-4060-904A-BC90211DC043}"/>
              </a:ext>
            </a:extLst>
          </p:cNvPr>
          <p:cNvSpPr/>
          <p:nvPr userDrawn="1"/>
        </p:nvSpPr>
        <p:spPr>
          <a:xfrm>
            <a:off x="9348588" y="3700775"/>
            <a:ext cx="2411412" cy="1148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Tree>
    <p:extLst>
      <p:ext uri="{BB962C8B-B14F-4D97-AF65-F5344CB8AC3E}">
        <p14:creationId xmlns:p14="http://schemas.microsoft.com/office/powerpoint/2010/main" val="13501039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Image Layout 2">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890ED7CE-A9D2-4D19-B978-56BFB74E657C}"/>
              </a:ext>
            </a:extLst>
          </p:cNvPr>
          <p:cNvSpPr>
            <a:spLocks noGrp="1"/>
          </p:cNvSpPr>
          <p:nvPr>
            <p:ph type="pic" sz="quarter" idx="14" hasCustomPrompt="1"/>
          </p:nvPr>
        </p:nvSpPr>
        <p:spPr>
          <a:xfrm>
            <a:off x="0" y="-1"/>
            <a:ext cx="6096000" cy="6371351"/>
          </a:xfrm>
          <a:solidFill>
            <a:schemeClr val="bg1">
              <a:lumMod val="95000"/>
            </a:schemeClr>
          </a:solidFill>
        </p:spPr>
        <p:txBody>
          <a:bodyPr tIns="1584000" anchor="t"/>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5118100" y="1869795"/>
            <a:ext cx="6641900" cy="1124345"/>
          </a:xfrm>
          <a:solidFill>
            <a:schemeClr val="bg1">
              <a:lumMod val="95000"/>
            </a:schemeClr>
          </a:solidFill>
        </p:spPr>
        <p:txBody>
          <a:bodyPr lIns="180000" tIns="180000" rIns="180000" bIns="180000"/>
          <a:lstStyle>
            <a:lvl1pPr algn="l">
              <a:defRPr sz="6000" b="1" spc="-300">
                <a:solidFill>
                  <a:schemeClr val="tx1">
                    <a:lumMod val="75000"/>
                    <a:lumOff val="25000"/>
                  </a:schemeClr>
                </a:solidFill>
              </a:defRPr>
            </a:lvl1pPr>
          </a:lstStyle>
          <a:p>
            <a:r>
              <a:rPr lang="en-US" noProof="0"/>
              <a:t>Click to edit page title</a:t>
            </a:r>
          </a:p>
        </p:txBody>
      </p:sp>
      <p:sp>
        <p:nvSpPr>
          <p:cNvPr id="10" name="Subtitle 2">
            <a:extLst>
              <a:ext uri="{FF2B5EF4-FFF2-40B4-BE49-F238E27FC236}">
                <a16:creationId xmlns:a16="http://schemas.microsoft.com/office/drawing/2014/main" id="{3FAEED1D-0E66-4F74-9455-675F5CB7EAD4}"/>
              </a:ext>
            </a:extLst>
          </p:cNvPr>
          <p:cNvSpPr>
            <a:spLocks noGrp="1"/>
          </p:cNvSpPr>
          <p:nvPr>
            <p:ph type="body" sz="quarter" idx="32" hasCustomPrompt="1"/>
          </p:nvPr>
        </p:nvSpPr>
        <p:spPr>
          <a:xfrm>
            <a:off x="5118334" y="2994141"/>
            <a:ext cx="6641626" cy="590155"/>
          </a:xfrm>
          <a:solidFill>
            <a:schemeClr val="tx1">
              <a:alpha val="80000"/>
            </a:schemeClr>
          </a:solidFill>
        </p:spPr>
        <p:txBody>
          <a:bodyPr lIns="180000" tIns="180000" rIns="180000" bIns="180000"/>
          <a:lstStyle>
            <a:lvl1pPr marL="0" indent="0" algn="l">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p:nvPr>
        </p:nvSpPr>
        <p:spPr>
          <a:xfrm>
            <a:off x="6288000" y="3763648"/>
            <a:ext cx="5472000" cy="2428351"/>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0505ED12-A431-4761-87A4-F05164BE0221}"/>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8" name="Rectangle 7">
            <a:extLst>
              <a:ext uri="{FF2B5EF4-FFF2-40B4-BE49-F238E27FC236}">
                <a16:creationId xmlns:a16="http://schemas.microsoft.com/office/drawing/2014/main" id="{FA5285E0-8F27-49C4-AADF-92A3B72D41FD}"/>
              </a:ext>
            </a:extLst>
          </p:cNvPr>
          <p:cNvSpPr/>
          <p:nvPr userDrawn="1"/>
        </p:nvSpPr>
        <p:spPr>
          <a:xfrm>
            <a:off x="9775824" y="1762069"/>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Tree>
    <p:extLst>
      <p:ext uri="{BB962C8B-B14F-4D97-AF65-F5344CB8AC3E}">
        <p14:creationId xmlns:p14="http://schemas.microsoft.com/office/powerpoint/2010/main" val="384389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with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88DD7-6DAF-436D-B04A-EBCCAA36917C}"/>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9" name="Subtitle 2">
            <a:extLst>
              <a:ext uri="{FF2B5EF4-FFF2-40B4-BE49-F238E27FC236}">
                <a16:creationId xmlns:a16="http://schemas.microsoft.com/office/drawing/2014/main" id="{E4633398-8EC3-417B-BEA6-101D8F224678}"/>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mparison Left Placeholder 1">
            <a:extLst>
              <a:ext uri="{FF2B5EF4-FFF2-40B4-BE49-F238E27FC236}">
                <a16:creationId xmlns:a16="http://schemas.microsoft.com/office/drawing/2014/main" id="{9322B50D-6A7D-41C6-BA57-613BC231DF36}"/>
              </a:ext>
            </a:extLst>
          </p:cNvPr>
          <p:cNvSpPr>
            <a:spLocks noGrp="1"/>
          </p:cNvSpPr>
          <p:nvPr>
            <p:ph type="body" idx="1"/>
          </p:nvPr>
        </p:nvSpPr>
        <p:spPr>
          <a:xfrm>
            <a:off x="432000" y="2307689"/>
            <a:ext cx="5472000" cy="360000"/>
          </a:xfrm>
        </p:spPr>
        <p:txBody>
          <a:bodyPr anchor="t"/>
          <a:lstStyle>
            <a:lvl1pPr marL="0" indent="0">
              <a:buNone/>
              <a:defRPr sz="2400" b="1">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4" name="Content Placeholder 2">
            <a:extLst>
              <a:ext uri="{FF2B5EF4-FFF2-40B4-BE49-F238E27FC236}">
                <a16:creationId xmlns:a16="http://schemas.microsoft.com/office/drawing/2014/main" id="{9FD584DA-F775-47B8-A1D7-6556AD5FCBD2}"/>
              </a:ext>
            </a:extLst>
          </p:cNvPr>
          <p:cNvSpPr>
            <a:spLocks noGrp="1"/>
          </p:cNvSpPr>
          <p:nvPr>
            <p:ph sz="half" idx="2"/>
          </p:nvPr>
        </p:nvSpPr>
        <p:spPr>
          <a:xfrm>
            <a:off x="432000" y="2815037"/>
            <a:ext cx="5472000" cy="3376963"/>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mparison Left Placeholder 2">
            <a:extLst>
              <a:ext uri="{FF2B5EF4-FFF2-40B4-BE49-F238E27FC236}">
                <a16:creationId xmlns:a16="http://schemas.microsoft.com/office/drawing/2014/main" id="{78A963F8-6F6E-440E-B3B3-DDE13C083A36}"/>
              </a:ext>
            </a:extLst>
          </p:cNvPr>
          <p:cNvSpPr>
            <a:spLocks noGrp="1"/>
          </p:cNvSpPr>
          <p:nvPr>
            <p:ph type="body" sz="quarter" idx="13"/>
          </p:nvPr>
        </p:nvSpPr>
        <p:spPr>
          <a:xfrm>
            <a:off x="6300000" y="2308214"/>
            <a:ext cx="5472000" cy="358775"/>
          </a:xfrm>
        </p:spPr>
        <p:txBody>
          <a:bodyPr/>
          <a:lstStyle>
            <a:lvl1pPr marL="0" indent="0">
              <a:buNone/>
              <a:defRPr sz="2400" b="1"/>
            </a:lvl1pPr>
          </a:lstStyle>
          <a:p>
            <a:pPr lvl="0"/>
            <a:r>
              <a:rPr lang="en-US" noProof="0"/>
              <a:t>Click to edit Master text styles</a:t>
            </a:r>
          </a:p>
        </p:txBody>
      </p:sp>
      <p:sp>
        <p:nvSpPr>
          <p:cNvPr id="8" name="Text Placeholder 4">
            <a:extLst>
              <a:ext uri="{FF2B5EF4-FFF2-40B4-BE49-F238E27FC236}">
                <a16:creationId xmlns:a16="http://schemas.microsoft.com/office/drawing/2014/main" id="{DF0A5256-B267-47DA-858A-0F3867CB6139}"/>
              </a:ext>
            </a:extLst>
          </p:cNvPr>
          <p:cNvSpPr>
            <a:spLocks noGrp="1"/>
          </p:cNvSpPr>
          <p:nvPr>
            <p:ph type="body" sz="quarter" idx="12"/>
          </p:nvPr>
        </p:nvSpPr>
        <p:spPr>
          <a:xfrm>
            <a:off x="6299887" y="2812214"/>
            <a:ext cx="5472113" cy="3379036"/>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646B8F99-FAB0-4B33-87ED-9FF46D11A907}"/>
              </a:ext>
            </a:extLst>
          </p:cNvPr>
          <p:cNvSpPr>
            <a:spLocks noGrp="1"/>
          </p:cNvSpPr>
          <p:nvPr>
            <p:ph type="ftr" sz="quarter" idx="14"/>
          </p:nvPr>
        </p:nvSpPr>
        <p:spPr/>
        <p:txBody>
          <a:bodyPr/>
          <a:lstStyle/>
          <a:p>
            <a:r>
              <a:rPr lang="en-US" noProof="0" dirty="0"/>
              <a:t>Add a footer</a:t>
            </a:r>
          </a:p>
        </p:txBody>
      </p:sp>
      <p:sp>
        <p:nvSpPr>
          <p:cNvPr id="6" name="Slide Number Placeholder 5">
            <a:extLst>
              <a:ext uri="{FF2B5EF4-FFF2-40B4-BE49-F238E27FC236}">
                <a16:creationId xmlns:a16="http://schemas.microsoft.com/office/drawing/2014/main" id="{18733E7E-50D2-4F6C-9DF2-CF4C98C4B847}"/>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10" name="Rectangle 9" descr="Accent block left">
            <a:extLst>
              <a:ext uri="{FF2B5EF4-FFF2-40B4-BE49-F238E27FC236}">
                <a16:creationId xmlns:a16="http://schemas.microsoft.com/office/drawing/2014/main" id="{BBC0CAF5-0DE6-4BEA-824E-124A54A76AC6}"/>
              </a:ext>
              <a:ext uri="{C183D7F6-B498-43B3-948B-1728B52AA6E4}">
                <adec:decorative xmlns:adec="http://schemas.microsoft.com/office/drawing/2017/decorative" val="1"/>
              </a:ext>
            </a:extLst>
          </p:cNvPr>
          <p:cNvSpPr/>
          <p:nvPr userDrawn="1"/>
        </p:nvSpPr>
        <p:spPr>
          <a:xfrm>
            <a:off x="431800" y="2100317"/>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11" name="Rectangle 10" descr="Accent bar right&#10;">
            <a:extLst>
              <a:ext uri="{FF2B5EF4-FFF2-40B4-BE49-F238E27FC236}">
                <a16:creationId xmlns:a16="http://schemas.microsoft.com/office/drawing/2014/main" id="{ED008080-B2F5-441A-8B15-30AE86BBF943}"/>
              </a:ext>
              <a:ext uri="{C183D7F6-B498-43B3-948B-1728B52AA6E4}">
                <adec:decorative xmlns:adec="http://schemas.microsoft.com/office/drawing/2017/decorative" val="1"/>
              </a:ext>
            </a:extLst>
          </p:cNvPr>
          <p:cNvSpPr/>
          <p:nvPr userDrawn="1"/>
        </p:nvSpPr>
        <p:spPr>
          <a:xfrm>
            <a:off x="6299887" y="2100317"/>
            <a:ext cx="1984175" cy="11482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Tree>
    <p:extLst>
      <p:ext uri="{BB962C8B-B14F-4D97-AF65-F5344CB8AC3E}">
        <p14:creationId xmlns:p14="http://schemas.microsoft.com/office/powerpoint/2010/main" val="25099557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rge Photo">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890ED7CE-A9D2-4D19-B978-56BFB74E657C}"/>
              </a:ext>
            </a:extLst>
          </p:cNvPr>
          <p:cNvSpPr>
            <a:spLocks noGrp="1"/>
          </p:cNvSpPr>
          <p:nvPr>
            <p:ph type="pic" sz="quarter" idx="14" hasCustomPrompt="1"/>
          </p:nvPr>
        </p:nvSpPr>
        <p:spPr>
          <a:xfrm>
            <a:off x="0" y="1"/>
            <a:ext cx="12192000" cy="6371350"/>
          </a:xfrm>
          <a:solidFill>
            <a:schemeClr val="bg1">
              <a:lumMod val="85000"/>
            </a:schemeClr>
          </a:solidFill>
        </p:spPr>
        <p:txBody>
          <a:bodyPr anchor="ct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&amp; Drop your photo</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hasCustomPrompt="1"/>
          </p:nvPr>
        </p:nvSpPr>
        <p:spPr>
          <a:xfrm>
            <a:off x="6096000" y="5359400"/>
            <a:ext cx="5664000" cy="565899"/>
          </a:xfrm>
          <a:solidFill>
            <a:schemeClr val="tx1"/>
          </a:solidFill>
        </p:spPr>
        <p:txBody>
          <a:bodyPr lIns="180000" tIns="180000" rIns="180000" bIns="180000" anchor="ctr"/>
          <a:lstStyle>
            <a:lvl1pPr marL="0" indent="0" algn="r">
              <a:buNone/>
              <a:defRPr>
                <a:solidFill>
                  <a:schemeClr val="bg1"/>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Enter your caption</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2" name="Slide Number Placeholder 1">
            <a:extLst>
              <a:ext uri="{FF2B5EF4-FFF2-40B4-BE49-F238E27FC236}">
                <a16:creationId xmlns:a16="http://schemas.microsoft.com/office/drawing/2014/main" id="{8B3D119C-DBF5-4B4F-BE38-7BD7B5C8A5D0}"/>
              </a:ext>
            </a:extLst>
          </p:cNvPr>
          <p:cNvSpPr>
            <a:spLocks noGrp="1"/>
          </p:cNvSpPr>
          <p:nvPr>
            <p:ph type="sldNum" sz="quarter" idx="15"/>
          </p:nvPr>
        </p:nvSpPr>
        <p:spPr/>
        <p:txBody>
          <a:bodyPr/>
          <a:lstStyle/>
          <a:p>
            <a:fld id="{19B51A1E-902D-48AF-9020-955120F399B6}" type="slidenum">
              <a:rPr lang="en-US" noProof="0" smtClean="0"/>
              <a:pPr/>
              <a:t>‹#›</a:t>
            </a:fld>
            <a:endParaRPr lang="en-US" noProof="0" dirty="0"/>
          </a:p>
        </p:txBody>
      </p:sp>
      <p:sp>
        <p:nvSpPr>
          <p:cNvPr id="5" name="Title 4">
            <a:extLst>
              <a:ext uri="{FF2B5EF4-FFF2-40B4-BE49-F238E27FC236}">
                <a16:creationId xmlns:a16="http://schemas.microsoft.com/office/drawing/2014/main" id="{7F8E7C83-06D7-4C5B-85B7-0E5713B4FAB3}"/>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1987784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bg1">
            <a:lumMod val="95000"/>
          </a:schemeClr>
        </a:solidFill>
        <a:effectLst/>
      </p:bgPr>
    </p:bg>
    <p:spTree>
      <p:nvGrpSpPr>
        <p:cNvPr id="1" name=""/>
        <p:cNvGrpSpPr/>
        <p:nvPr/>
      </p:nvGrpSpPr>
      <p:grpSpPr>
        <a:xfrm>
          <a:off x="0" y="0"/>
          <a:ext cx="0" cy="0"/>
          <a:chOff x="0" y="0"/>
          <a:chExt cx="0" cy="0"/>
        </a:xfrm>
      </p:grpSpPr>
      <p:sp>
        <p:nvSpPr>
          <p:cNvPr id="41" name="Picture Placeholder 40">
            <a:extLst>
              <a:ext uri="{FF2B5EF4-FFF2-40B4-BE49-F238E27FC236}">
                <a16:creationId xmlns:a16="http://schemas.microsoft.com/office/drawing/2014/main" id="{EB7F0EE8-BE52-4A79-8FC8-4A2487FA01FC}"/>
              </a:ext>
            </a:extLst>
          </p:cNvPr>
          <p:cNvSpPr>
            <a:spLocks noGrp="1"/>
          </p:cNvSpPr>
          <p:nvPr>
            <p:ph type="pic" sz="quarter" idx="10" hasCustomPrompt="1"/>
          </p:nvPr>
        </p:nvSpPr>
        <p:spPr>
          <a:xfrm>
            <a:off x="0" y="0"/>
            <a:ext cx="9780102" cy="6804025"/>
          </a:xfrm>
          <a:solidFill>
            <a:schemeClr val="bg1">
              <a:lumMod val="85000"/>
            </a:schemeClr>
          </a:solidFill>
        </p:spPr>
        <p:txBody>
          <a:bodyPr tIns="0" anchor="ctr"/>
          <a:lstStyle>
            <a:lvl1pPr marL="0" indent="0" algn="ctr">
              <a:buNone/>
              <a:defRPr sz="1200" i="1">
                <a:latin typeface="Times New Roman" panose="02020603050405020304" pitchFamily="18" charset="0"/>
                <a:cs typeface="Times New Roman" panose="02020603050405020304" pitchFamily="18" charset="0"/>
              </a:defRPr>
            </a:lvl1pPr>
          </a:lstStyle>
          <a:p>
            <a:r>
              <a:rPr lang="en-US" noProof="0" dirty="0"/>
              <a:t>Insert or Drag and Drop your Photo Here</a:t>
            </a:r>
          </a:p>
        </p:txBody>
      </p:sp>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8458200" y="2798354"/>
            <a:ext cx="3733800" cy="1013684"/>
          </a:xfrm>
          <a:solidFill>
            <a:schemeClr val="bg1"/>
          </a:solidFill>
        </p:spPr>
        <p:txBody>
          <a:bodyPr vert="horz" lIns="180000" tIns="180000" rIns="252000" bIns="180000" rtlCol="0" anchor="t">
            <a:noAutofit/>
          </a:bodyPr>
          <a:lstStyle>
            <a:lvl1pPr algn="r">
              <a:defRPr lang="en-ZA" sz="6000" b="1" spc="-300" dirty="0"/>
            </a:lvl1pPr>
          </a:lstStyle>
          <a:p>
            <a:pPr lvl="0" algn="r"/>
            <a:r>
              <a:rPr lang="en-US" noProof="0"/>
              <a:t>Thank You</a:t>
            </a:r>
          </a:p>
        </p:txBody>
      </p:sp>
      <p:sp>
        <p:nvSpPr>
          <p:cNvPr id="9" name="Text Placeholder 5">
            <a:extLst>
              <a:ext uri="{FF2B5EF4-FFF2-40B4-BE49-F238E27FC236}">
                <a16:creationId xmlns:a16="http://schemas.microsoft.com/office/drawing/2014/main" id="{52FA7FC9-E40E-4144-84E4-34E3722E9A6D}"/>
              </a:ext>
            </a:extLst>
          </p:cNvPr>
          <p:cNvSpPr>
            <a:spLocks noGrp="1"/>
          </p:cNvSpPr>
          <p:nvPr>
            <p:ph type="body" sz="quarter" idx="15" hasCustomPrompt="1"/>
          </p:nvPr>
        </p:nvSpPr>
        <p:spPr>
          <a:xfrm>
            <a:off x="8458200" y="3957705"/>
            <a:ext cx="2910342" cy="316800"/>
          </a:xfrm>
          <a:solidFill>
            <a:schemeClr val="tx1">
              <a:lumMod val="75000"/>
              <a:lumOff val="25000"/>
            </a:schemeClr>
          </a:solidFill>
        </p:spPr>
        <p:txBody>
          <a:bodyPr rIns="72000" anchor="ctr"/>
          <a:lstStyle>
            <a:lvl1pPr marL="0" indent="0" algn="r">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Full Name</a:t>
            </a:r>
          </a:p>
        </p:txBody>
      </p:sp>
      <p:sp>
        <p:nvSpPr>
          <p:cNvPr id="10" name="Text Placeholder 6">
            <a:extLst>
              <a:ext uri="{FF2B5EF4-FFF2-40B4-BE49-F238E27FC236}">
                <a16:creationId xmlns:a16="http://schemas.microsoft.com/office/drawing/2014/main" id="{97289182-4FE6-4A18-9775-4588D5801CF6}"/>
              </a:ext>
            </a:extLst>
          </p:cNvPr>
          <p:cNvSpPr>
            <a:spLocks noGrp="1"/>
          </p:cNvSpPr>
          <p:nvPr>
            <p:ph type="body" sz="quarter" idx="16" hasCustomPrompt="1"/>
          </p:nvPr>
        </p:nvSpPr>
        <p:spPr>
          <a:xfrm>
            <a:off x="8458200" y="4306722"/>
            <a:ext cx="2910342" cy="316800"/>
          </a:xfrm>
          <a:solidFill>
            <a:schemeClr val="tx1">
              <a:lumMod val="75000"/>
              <a:lumOff val="25000"/>
            </a:schemeClr>
          </a:solidFill>
        </p:spPr>
        <p:txBody>
          <a:bodyPr rIns="72000" anchor="ctr"/>
          <a:lstStyle>
            <a:lvl1pPr marL="0" indent="0" algn="r">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Phone Number</a:t>
            </a:r>
          </a:p>
        </p:txBody>
      </p:sp>
      <p:sp>
        <p:nvSpPr>
          <p:cNvPr id="11" name="Text Placeholder 7">
            <a:extLst>
              <a:ext uri="{FF2B5EF4-FFF2-40B4-BE49-F238E27FC236}">
                <a16:creationId xmlns:a16="http://schemas.microsoft.com/office/drawing/2014/main" id="{BD4E94C7-6CAF-4FEE-9E02-D3D3A2AC5EAF}"/>
              </a:ext>
            </a:extLst>
          </p:cNvPr>
          <p:cNvSpPr>
            <a:spLocks noGrp="1"/>
          </p:cNvSpPr>
          <p:nvPr>
            <p:ph type="body" sz="quarter" idx="17" hasCustomPrompt="1"/>
          </p:nvPr>
        </p:nvSpPr>
        <p:spPr>
          <a:xfrm>
            <a:off x="8458200" y="4655739"/>
            <a:ext cx="2910342" cy="316800"/>
          </a:xfrm>
          <a:solidFill>
            <a:schemeClr val="tx1">
              <a:lumMod val="75000"/>
              <a:lumOff val="25000"/>
            </a:schemeClr>
          </a:solidFill>
        </p:spPr>
        <p:txBody>
          <a:bodyPr rIns="72000" anchor="ctr"/>
          <a:lstStyle>
            <a:lvl1pPr marL="0" indent="0" algn="r">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Email or Social Media Handle</a:t>
            </a:r>
          </a:p>
        </p:txBody>
      </p:sp>
      <p:sp>
        <p:nvSpPr>
          <p:cNvPr id="12" name="Text Placeholder 8">
            <a:extLst>
              <a:ext uri="{FF2B5EF4-FFF2-40B4-BE49-F238E27FC236}">
                <a16:creationId xmlns:a16="http://schemas.microsoft.com/office/drawing/2014/main" id="{0DE421A3-3C59-48FC-BC3B-007ADFBEB4FE}"/>
              </a:ext>
            </a:extLst>
          </p:cNvPr>
          <p:cNvSpPr>
            <a:spLocks noGrp="1"/>
          </p:cNvSpPr>
          <p:nvPr>
            <p:ph type="body" sz="quarter" idx="18" hasCustomPrompt="1"/>
          </p:nvPr>
        </p:nvSpPr>
        <p:spPr>
          <a:xfrm>
            <a:off x="8458200" y="5004756"/>
            <a:ext cx="2910342" cy="316800"/>
          </a:xfrm>
          <a:solidFill>
            <a:schemeClr val="tx1">
              <a:lumMod val="75000"/>
              <a:lumOff val="25000"/>
            </a:schemeClr>
          </a:solidFill>
        </p:spPr>
        <p:txBody>
          <a:bodyPr rIns="72000" anchor="ctr"/>
          <a:lstStyle>
            <a:lvl1pPr marL="0" indent="0" algn="r">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Company Website</a:t>
            </a:r>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Rectangle 7">
            <a:extLst>
              <a:ext uri="{FF2B5EF4-FFF2-40B4-BE49-F238E27FC236}">
                <a16:creationId xmlns:a16="http://schemas.microsoft.com/office/drawing/2014/main" id="{51DD44D8-4A8F-4693-B90A-166855B29D25}"/>
              </a:ext>
            </a:extLst>
          </p:cNvPr>
          <p:cNvSpPr/>
          <p:nvPr userDrawn="1"/>
        </p:nvSpPr>
        <p:spPr>
          <a:xfrm>
            <a:off x="8458200" y="2685912"/>
            <a:ext cx="3733800" cy="114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222FB6A7-1E80-487C-93E6-DCAA8751EF21}"/>
              </a:ext>
            </a:extLst>
          </p:cNvPr>
          <p:cNvSpPr>
            <a:spLocks noGrp="1"/>
          </p:cNvSpPr>
          <p:nvPr>
            <p:ph type="sldNum" sz="quarter" idx="20"/>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20496631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ub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hasCustomPrompt="1"/>
          </p:nvPr>
        </p:nvSpPr>
        <p:spPr/>
        <p:txBody>
          <a:bodyPr/>
          <a:lstStyle>
            <a:lvl1pPr>
              <a:defRPr>
                <a:solidFill>
                  <a:schemeClr val="tx1">
                    <a:lumMod val="75000"/>
                    <a:lumOff val="25000"/>
                  </a:schemeClr>
                </a:solidFill>
              </a:defRPr>
            </a:lvl1pPr>
          </a:lstStyle>
          <a:p>
            <a:r>
              <a:rPr lang="en-US" noProof="0"/>
              <a:t>Click to edit page title</a:t>
            </a:r>
          </a:p>
        </p:txBody>
      </p:sp>
      <p:sp>
        <p:nvSpPr>
          <p:cNvPr id="7" name="Subtitle 2">
            <a:extLst>
              <a:ext uri="{FF2B5EF4-FFF2-40B4-BE49-F238E27FC236}">
                <a16:creationId xmlns:a16="http://schemas.microsoft.com/office/drawing/2014/main" id="{E97A9A62-1AA6-47A9-A1A0-54196823744C}"/>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E8FE0EB3-0FF4-4285-B9D3-90A5751B7BBF}"/>
              </a:ext>
            </a:extLst>
          </p:cNvPr>
          <p:cNvSpPr>
            <a:spLocks noGrp="1"/>
          </p:cNvSpPr>
          <p:nvPr>
            <p:ph type="ftr" sz="quarter" idx="12"/>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C8DE0AAD-6FBD-416B-A91A-21F2B737919E}"/>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1734501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7" name="Subtitle 2">
            <a:extLst>
              <a:ext uri="{FF2B5EF4-FFF2-40B4-BE49-F238E27FC236}">
                <a16:creationId xmlns:a16="http://schemas.microsoft.com/office/drawing/2014/main" id="{7DEBF36F-ADC5-48FF-BFAF-3BED06924FD3}"/>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A22238F2-C6EC-476F-8371-119AECBA5622}"/>
              </a:ext>
            </a:extLst>
          </p:cNvPr>
          <p:cNvSpPr>
            <a:spLocks noGrp="1"/>
          </p:cNvSpPr>
          <p:nvPr>
            <p:ph sz="half" idx="1"/>
          </p:nvPr>
        </p:nvSpPr>
        <p:spPr>
          <a:xfrm>
            <a:off x="432000" y="1512000"/>
            <a:ext cx="5472000" cy="468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Text Placeholder 4">
            <a:extLst>
              <a:ext uri="{FF2B5EF4-FFF2-40B4-BE49-F238E27FC236}">
                <a16:creationId xmlns:a16="http://schemas.microsoft.com/office/drawing/2014/main" id="{7867C73D-EE16-41D1-B7CE-A35C765E3B8D}"/>
              </a:ext>
            </a:extLst>
          </p:cNvPr>
          <p:cNvSpPr>
            <a:spLocks noGrp="1"/>
          </p:cNvSpPr>
          <p:nvPr>
            <p:ph type="body" sz="quarter" idx="12"/>
          </p:nvPr>
        </p:nvSpPr>
        <p:spPr>
          <a:xfrm>
            <a:off x="6299887" y="1511250"/>
            <a:ext cx="5472113" cy="468000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8915521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9" name="Subtitle 2">
            <a:extLst>
              <a:ext uri="{FF2B5EF4-FFF2-40B4-BE49-F238E27FC236}">
                <a16:creationId xmlns:a16="http://schemas.microsoft.com/office/drawing/2014/main" id="{F94EB5D3-F8CB-4E76-8D7E-FF441818EECB}"/>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a:xfrm>
            <a:off x="432000" y="1512000"/>
            <a:ext cx="3600000" cy="4679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a:extLst>
              <a:ext uri="{FF2B5EF4-FFF2-40B4-BE49-F238E27FC236}">
                <a16:creationId xmlns:a16="http://schemas.microsoft.com/office/drawing/2014/main" id="{16A38E24-EB1C-472F-B631-5DF32F9C4CF5}"/>
              </a:ext>
            </a:extLst>
          </p:cNvPr>
          <p:cNvSpPr>
            <a:spLocks noGrp="1"/>
          </p:cNvSpPr>
          <p:nvPr>
            <p:ph type="body" sz="quarter" idx="12"/>
          </p:nvPr>
        </p:nvSpPr>
        <p:spPr>
          <a:xfrm>
            <a:off x="4301550" y="1511476"/>
            <a:ext cx="3600450" cy="4679249"/>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Text Placeholder 5">
            <a:extLst>
              <a:ext uri="{FF2B5EF4-FFF2-40B4-BE49-F238E27FC236}">
                <a16:creationId xmlns:a16="http://schemas.microsoft.com/office/drawing/2014/main" id="{5B4A252E-78C9-4F76-98A4-A4B580AD072A}"/>
              </a:ext>
            </a:extLst>
          </p:cNvPr>
          <p:cNvSpPr>
            <a:spLocks noGrp="1"/>
          </p:cNvSpPr>
          <p:nvPr>
            <p:ph type="body" sz="quarter" idx="13"/>
          </p:nvPr>
        </p:nvSpPr>
        <p:spPr>
          <a:xfrm>
            <a:off x="8171550" y="1511475"/>
            <a:ext cx="3600450" cy="467925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6D4BCA97-F31B-451D-82F8-6E000DF2118A}"/>
              </a:ext>
            </a:extLst>
          </p:cNvPr>
          <p:cNvSpPr>
            <a:spLocks noGrp="1"/>
          </p:cNvSpPr>
          <p:nvPr>
            <p:ph type="ftr" sz="quarter" idx="14"/>
          </p:nvPr>
        </p:nvSpPr>
        <p:spPr/>
        <p:txBody>
          <a:bodyPr/>
          <a:lstStyle/>
          <a:p>
            <a:r>
              <a:rPr lang="en-US" noProof="0" dirty="0"/>
              <a:t>Add a footer</a:t>
            </a:r>
          </a:p>
        </p:txBody>
      </p:sp>
      <p:sp>
        <p:nvSpPr>
          <p:cNvPr id="6" name="Slide Number Placeholder 5">
            <a:extLst>
              <a:ext uri="{FF2B5EF4-FFF2-40B4-BE49-F238E27FC236}">
                <a16:creationId xmlns:a16="http://schemas.microsoft.com/office/drawing/2014/main" id="{0817AAC4-A657-4D75-A527-0307AFF2B17B}"/>
              </a:ext>
            </a:extLst>
          </p:cNvPr>
          <p:cNvSpPr>
            <a:spLocks noGrp="1"/>
          </p:cNvSpPr>
          <p:nvPr>
            <p:ph type="sldNum" sz="quarter" idx="15"/>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26543880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5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10" name="Subtitle 2">
            <a:extLst>
              <a:ext uri="{FF2B5EF4-FFF2-40B4-BE49-F238E27FC236}">
                <a16:creationId xmlns:a16="http://schemas.microsoft.com/office/drawing/2014/main" id="{9D7ACCB5-9A86-4F46-89E2-B79F48C9EC1D}"/>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a:xfrm>
            <a:off x="432000" y="1512000"/>
            <a:ext cx="2160000" cy="4679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a:extLst>
              <a:ext uri="{FF2B5EF4-FFF2-40B4-BE49-F238E27FC236}">
                <a16:creationId xmlns:a16="http://schemas.microsoft.com/office/drawing/2014/main" id="{1F5B3657-F2AE-455A-BF81-1A0C2ACECD20}"/>
              </a:ext>
            </a:extLst>
          </p:cNvPr>
          <p:cNvSpPr>
            <a:spLocks noGrp="1"/>
          </p:cNvSpPr>
          <p:nvPr>
            <p:ph type="body" sz="quarter" idx="12"/>
          </p:nvPr>
        </p:nvSpPr>
        <p:spPr>
          <a:xfrm>
            <a:off x="2726412" y="1512000"/>
            <a:ext cx="2160588" cy="467925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3" name="Text Placeholder 5">
            <a:extLst>
              <a:ext uri="{FF2B5EF4-FFF2-40B4-BE49-F238E27FC236}">
                <a16:creationId xmlns:a16="http://schemas.microsoft.com/office/drawing/2014/main" id="{6A983D98-E0AB-429A-9EC2-B50D4216D691}"/>
              </a:ext>
            </a:extLst>
          </p:cNvPr>
          <p:cNvSpPr>
            <a:spLocks noGrp="1"/>
          </p:cNvSpPr>
          <p:nvPr>
            <p:ph type="body" sz="quarter" idx="13"/>
          </p:nvPr>
        </p:nvSpPr>
        <p:spPr>
          <a:xfrm>
            <a:off x="5021412" y="1512000"/>
            <a:ext cx="2160588" cy="467925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5" name="Text Placeholder 6">
            <a:extLst>
              <a:ext uri="{FF2B5EF4-FFF2-40B4-BE49-F238E27FC236}">
                <a16:creationId xmlns:a16="http://schemas.microsoft.com/office/drawing/2014/main" id="{755213BF-EF6D-45DC-A01B-DE6C2F23A6D2}"/>
              </a:ext>
            </a:extLst>
          </p:cNvPr>
          <p:cNvSpPr>
            <a:spLocks noGrp="1"/>
          </p:cNvSpPr>
          <p:nvPr>
            <p:ph type="body" sz="quarter" idx="14"/>
          </p:nvPr>
        </p:nvSpPr>
        <p:spPr>
          <a:xfrm>
            <a:off x="7316412" y="1507535"/>
            <a:ext cx="2160588" cy="467925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7" name="Text Placeholder 7">
            <a:extLst>
              <a:ext uri="{FF2B5EF4-FFF2-40B4-BE49-F238E27FC236}">
                <a16:creationId xmlns:a16="http://schemas.microsoft.com/office/drawing/2014/main" id="{77D6BBBA-F4A3-45D4-91BC-A405FFDC7C3D}"/>
              </a:ext>
            </a:extLst>
          </p:cNvPr>
          <p:cNvSpPr>
            <a:spLocks noGrp="1"/>
          </p:cNvSpPr>
          <p:nvPr>
            <p:ph type="body" sz="quarter" idx="15"/>
          </p:nvPr>
        </p:nvSpPr>
        <p:spPr>
          <a:xfrm>
            <a:off x="9611412" y="1507535"/>
            <a:ext cx="2160588" cy="4683715"/>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2D09234E-176D-4BBF-9391-7B6F018C51AB}"/>
              </a:ext>
            </a:extLst>
          </p:cNvPr>
          <p:cNvSpPr>
            <a:spLocks noGrp="1"/>
          </p:cNvSpPr>
          <p:nvPr>
            <p:ph type="ftr" sz="quarter" idx="16"/>
          </p:nvPr>
        </p:nvSpPr>
        <p:spPr/>
        <p:txBody>
          <a:bodyPr/>
          <a:lstStyle/>
          <a:p>
            <a:r>
              <a:rPr lang="en-US" noProof="0" dirty="0"/>
              <a:t>Add a footer</a:t>
            </a:r>
          </a:p>
        </p:txBody>
      </p:sp>
      <p:sp>
        <p:nvSpPr>
          <p:cNvPr id="6" name="Slide Number Placeholder 5">
            <a:extLst>
              <a:ext uri="{FF2B5EF4-FFF2-40B4-BE49-F238E27FC236}">
                <a16:creationId xmlns:a16="http://schemas.microsoft.com/office/drawing/2014/main" id="{009ABD5E-B8F1-4246-B167-09138760AD7D}"/>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9748372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3200400" y="2811053"/>
            <a:ext cx="8991600" cy="1261295"/>
          </a:xfrm>
          <a:solidFill>
            <a:schemeClr val="bg1"/>
          </a:solidFill>
        </p:spPr>
        <p:txBody>
          <a:bodyPr vert="horz" lIns="180000" tIns="180000" rIns="252000" bIns="180000" rtlCol="0" anchor="t">
            <a:noAutofit/>
          </a:bodyPr>
          <a:lstStyle>
            <a:lvl1pPr algn="r">
              <a:defRPr lang="en-ZA" sz="6000" b="1" spc="-300" dirty="0"/>
            </a:lvl1pPr>
          </a:lstStyle>
          <a:p>
            <a:pPr lvl="0" algn="r"/>
            <a:r>
              <a:rPr lang="en-US" noProof="0"/>
              <a:t>Click to edit presentation title</a:t>
            </a:r>
          </a:p>
        </p:txBody>
      </p:sp>
      <p:sp>
        <p:nvSpPr>
          <p:cNvPr id="3" name="Subtitle 2">
            <a:extLst>
              <a:ext uri="{FF2B5EF4-FFF2-40B4-BE49-F238E27FC236}">
                <a16:creationId xmlns:a16="http://schemas.microsoft.com/office/drawing/2014/main" id="{C9980B88-3F4A-4688-9ED0-17EF37E62D93}"/>
              </a:ext>
            </a:extLst>
          </p:cNvPr>
          <p:cNvSpPr>
            <a:spLocks noGrp="1"/>
          </p:cNvSpPr>
          <p:nvPr>
            <p:ph type="subTitle" idx="1"/>
          </p:nvPr>
        </p:nvSpPr>
        <p:spPr>
          <a:xfrm>
            <a:off x="3200400" y="4061039"/>
            <a:ext cx="6580188" cy="580921"/>
          </a:xfrm>
          <a:solidFill>
            <a:schemeClr val="tx1">
              <a:alpha val="80000"/>
            </a:schemeClr>
          </a:solidFill>
        </p:spPr>
        <p:txBody>
          <a:bodyPr vert="horz" lIns="180000" tIns="180000" rIns="180000" bIns="180000" rtlCol="0">
            <a:noAutofit/>
          </a:bodyPr>
          <a:lstStyle>
            <a:lvl1pPr marL="0" indent="0" algn="r">
              <a:buNone/>
              <a:defRPr lang="en-ZA" dirty="0">
                <a:solidFill>
                  <a:schemeClr val="bg1"/>
                </a:solidFill>
              </a:defRPr>
            </a:lvl1pPr>
          </a:lstStyle>
          <a:p>
            <a:pPr marL="266700" lvl="0" indent="-266700" algn="ctr"/>
            <a:r>
              <a:rPr lang="en-US" noProof="0"/>
              <a:t>Click to edit Master subtitle style</a:t>
            </a:r>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Rectangle 7">
            <a:extLst>
              <a:ext uri="{FF2B5EF4-FFF2-40B4-BE49-F238E27FC236}">
                <a16:creationId xmlns:a16="http://schemas.microsoft.com/office/drawing/2014/main" id="{51DD44D8-4A8F-4693-B90A-166855B29D25}"/>
              </a:ext>
            </a:extLst>
          </p:cNvPr>
          <p:cNvSpPr/>
          <p:nvPr userDrawn="1"/>
        </p:nvSpPr>
        <p:spPr>
          <a:xfrm>
            <a:off x="9780588" y="2698612"/>
            <a:ext cx="2411412" cy="114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8577601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473AB13-DFF9-4538-9907-E261659E0E01}"/>
              </a:ext>
            </a:extLst>
          </p:cNvPr>
          <p:cNvSpPr>
            <a:spLocks noGrp="1"/>
          </p:cNvSpPr>
          <p:nvPr>
            <p:ph type="title" hasCustomPrompt="1"/>
          </p:nvPr>
        </p:nvSpPr>
        <p:spPr>
          <a:xfrm>
            <a:off x="-1700" y="2156226"/>
            <a:ext cx="5958000" cy="1958400"/>
          </a:xfrm>
          <a:solidFill>
            <a:schemeClr val="bg1"/>
          </a:solidFill>
        </p:spPr>
        <p:txBody>
          <a:bodyPr lIns="252000" tIns="180000" rIns="180000" bIns="180000"/>
          <a:lstStyle>
            <a:lvl1pPr>
              <a:defRPr sz="6000" b="1" spc="-300">
                <a:solidFill>
                  <a:schemeClr val="tx1">
                    <a:lumMod val="75000"/>
                    <a:lumOff val="25000"/>
                  </a:schemeClr>
                </a:solidFill>
                <a:latin typeface="+mj-lt"/>
              </a:defRPr>
            </a:lvl1pPr>
          </a:lstStyle>
          <a:p>
            <a:r>
              <a:rPr lang="en-US" noProof="0"/>
              <a:t>Click to edit section divider</a:t>
            </a:r>
          </a:p>
        </p:txBody>
      </p:sp>
      <p:sp>
        <p:nvSpPr>
          <p:cNvPr id="4" name="Footer Placeholder 3">
            <a:extLst>
              <a:ext uri="{FF2B5EF4-FFF2-40B4-BE49-F238E27FC236}">
                <a16:creationId xmlns:a16="http://schemas.microsoft.com/office/drawing/2014/main" id="{6816FE98-6A12-44EC-8485-8B5EFABDF9B2}"/>
              </a:ext>
            </a:extLst>
          </p:cNvPr>
          <p:cNvSpPr>
            <a:spLocks noGrp="1"/>
          </p:cNvSpPr>
          <p:nvPr>
            <p:ph type="ftr" sz="quarter" idx="11"/>
          </p:nvPr>
        </p:nvSpPr>
        <p:spPr/>
        <p:txBody>
          <a:bodyPr/>
          <a:lstStyle/>
          <a:p>
            <a:r>
              <a:rPr lang="en-US" noProof="0" dirty="0"/>
              <a:t>Add a footer</a:t>
            </a:r>
          </a:p>
        </p:txBody>
      </p:sp>
      <p:sp>
        <p:nvSpPr>
          <p:cNvPr id="8" name="Rectangle 7">
            <a:extLst>
              <a:ext uri="{FF2B5EF4-FFF2-40B4-BE49-F238E27FC236}">
                <a16:creationId xmlns:a16="http://schemas.microsoft.com/office/drawing/2014/main" id="{51DD44D8-4A8F-4693-B90A-166855B29D25}"/>
              </a:ext>
            </a:extLst>
          </p:cNvPr>
          <p:cNvSpPr/>
          <p:nvPr userDrawn="1"/>
        </p:nvSpPr>
        <p:spPr>
          <a:xfrm>
            <a:off x="0" y="5209682"/>
            <a:ext cx="2411412"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F50EF489-F21B-4E7C-9A44-D3CC8DC34F5F}"/>
              </a:ext>
            </a:extLst>
          </p:cNvPr>
          <p:cNvSpPr>
            <a:spLocks noGrp="1"/>
          </p:cNvSpPr>
          <p:nvPr>
            <p:ph type="sldNum" sz="quarter" idx="12"/>
          </p:nvPr>
        </p:nvSpPr>
        <p:spPr/>
        <p:txBody>
          <a:bodyPr/>
          <a:lstStyle/>
          <a:p>
            <a:fld id="{19B51A1E-902D-48AF-9020-955120F399B6}" type="slidenum">
              <a:rPr lang="en-US" noProof="0" smtClean="0"/>
              <a:pPr/>
              <a:t>‹#›</a:t>
            </a:fld>
            <a:endParaRPr lang="en-US" noProof="0" dirty="0"/>
          </a:p>
        </p:txBody>
      </p:sp>
      <p:sp>
        <p:nvSpPr>
          <p:cNvPr id="11" name="Text Placeholder 2">
            <a:extLst>
              <a:ext uri="{FF2B5EF4-FFF2-40B4-BE49-F238E27FC236}">
                <a16:creationId xmlns:a16="http://schemas.microsoft.com/office/drawing/2014/main" id="{14B95064-E6BF-43CD-ACBD-6363E8D9BF6A}"/>
              </a:ext>
            </a:extLst>
          </p:cNvPr>
          <p:cNvSpPr>
            <a:spLocks noGrp="1"/>
          </p:cNvSpPr>
          <p:nvPr>
            <p:ph type="body" idx="1"/>
          </p:nvPr>
        </p:nvSpPr>
        <p:spPr>
          <a:xfrm>
            <a:off x="0" y="4114627"/>
            <a:ext cx="5956300" cy="1095056"/>
          </a:xfrm>
          <a:solidFill>
            <a:schemeClr val="tx1">
              <a:alpha val="80000"/>
            </a:schemeClr>
          </a:solidFill>
        </p:spPr>
        <p:txBody>
          <a:bodyPr vert="horz" lIns="252000" tIns="180000" rIns="180000" bIns="180000" rtlCol="0">
            <a:noAutofit/>
          </a:bodyPr>
          <a:lstStyle>
            <a:lvl1pPr marL="0" indent="0" algn="l">
              <a:buNone/>
              <a:defRPr lang="en-US">
                <a:solidFill>
                  <a:schemeClr val="bg1"/>
                </a:solidFill>
              </a:defRPr>
            </a:lvl1pPr>
          </a:lstStyle>
          <a:p>
            <a:pPr marL="266700" lvl="0" indent="-266700"/>
            <a:r>
              <a:rPr lang="en-US" noProof="0"/>
              <a:t>Click to edit Master text styles</a:t>
            </a:r>
          </a:p>
        </p:txBody>
      </p:sp>
    </p:spTree>
    <p:extLst>
      <p:ext uri="{BB962C8B-B14F-4D97-AF65-F5344CB8AC3E}">
        <p14:creationId xmlns:p14="http://schemas.microsoft.com/office/powerpoint/2010/main" val="39825637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F4C50-933F-41F9-AD11-BD02410AA7D5}"/>
              </a:ext>
            </a:extLst>
          </p:cNvPr>
          <p:cNvSpPr>
            <a:spLocks noGrp="1"/>
          </p:cNvSpPr>
          <p:nvPr>
            <p:ph type="title" hasCustomPrompt="1"/>
          </p:nvPr>
        </p:nvSpPr>
        <p:spPr/>
        <p:txBody>
          <a:bodyPr/>
          <a:lstStyle>
            <a:lvl1pPr>
              <a:defRPr>
                <a:solidFill>
                  <a:schemeClr val="tx1">
                    <a:lumMod val="75000"/>
                    <a:lumOff val="25000"/>
                  </a:schemeClr>
                </a:solidFill>
              </a:defRPr>
            </a:lvl1pPr>
          </a:lstStyle>
          <a:p>
            <a:r>
              <a:rPr lang="en-US" noProof="0"/>
              <a:t>Click to edit page title</a:t>
            </a:r>
          </a:p>
        </p:txBody>
      </p:sp>
      <p:sp>
        <p:nvSpPr>
          <p:cNvPr id="3" name="Content Placeholder 2">
            <a:extLst>
              <a:ext uri="{FF2B5EF4-FFF2-40B4-BE49-F238E27FC236}">
                <a16:creationId xmlns:a16="http://schemas.microsoft.com/office/drawing/2014/main" id="{B1948E38-8FB0-4E51-A01C-C88794372E50}"/>
              </a:ext>
            </a:extLst>
          </p:cNvPr>
          <p:cNvSpPr>
            <a:spLocks noGrp="1"/>
          </p:cNvSpPr>
          <p:nvPr>
            <p:ph idx="1"/>
          </p:nvPr>
        </p:nvSpPr>
        <p:spPr>
          <a:xfrm>
            <a:off x="432000" y="1008000"/>
            <a:ext cx="11328000" cy="518325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Footer Placeholder 3">
            <a:extLst>
              <a:ext uri="{FF2B5EF4-FFF2-40B4-BE49-F238E27FC236}">
                <a16:creationId xmlns:a16="http://schemas.microsoft.com/office/drawing/2014/main" id="{E8FE0EB3-0FF4-4285-B9D3-90A5751B7BBF}"/>
              </a:ext>
            </a:extLst>
          </p:cNvPr>
          <p:cNvSpPr>
            <a:spLocks noGrp="1"/>
          </p:cNvSpPr>
          <p:nvPr>
            <p:ph type="ftr" sz="quarter" idx="12"/>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C8DE0AAD-6FBD-416B-A91A-21F2B737919E}"/>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9762075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9" name="Content Placeholder 3">
            <a:extLst>
              <a:ext uri="{FF2B5EF4-FFF2-40B4-BE49-F238E27FC236}">
                <a16:creationId xmlns:a16="http://schemas.microsoft.com/office/drawing/2014/main" id="{EE1E0B79-3CC8-4DCF-8AEC-AC43BC9A3048}"/>
              </a:ext>
            </a:extLst>
          </p:cNvPr>
          <p:cNvSpPr>
            <a:spLocks noGrp="1"/>
          </p:cNvSpPr>
          <p:nvPr>
            <p:ph sz="half" idx="2"/>
          </p:nvPr>
        </p:nvSpPr>
        <p:spPr>
          <a:xfrm>
            <a:off x="6311886" y="1007250"/>
            <a:ext cx="5460114" cy="5169713"/>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0" name="Content Placeholder 2">
            <a:extLst>
              <a:ext uri="{FF2B5EF4-FFF2-40B4-BE49-F238E27FC236}">
                <a16:creationId xmlns:a16="http://schemas.microsoft.com/office/drawing/2014/main" id="{15546508-E26C-46CD-8939-D20E71BF4ED7}"/>
              </a:ext>
            </a:extLst>
          </p:cNvPr>
          <p:cNvSpPr>
            <a:spLocks noGrp="1"/>
          </p:cNvSpPr>
          <p:nvPr>
            <p:ph sz="half" idx="1"/>
          </p:nvPr>
        </p:nvSpPr>
        <p:spPr>
          <a:xfrm>
            <a:off x="431999" y="1007250"/>
            <a:ext cx="5448115" cy="5169713"/>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6155533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11340000" cy="432000"/>
          </a:xfrm>
        </p:spPr>
        <p:txBody>
          <a:bodyPr/>
          <a:lstStyle>
            <a:lvl1pPr>
              <a:defRPr>
                <a:solidFill>
                  <a:schemeClr val="tx1">
                    <a:lumMod val="75000"/>
                    <a:lumOff val="25000"/>
                  </a:schemeClr>
                </a:solidFill>
              </a:defRPr>
            </a:lvl1pPr>
          </a:lstStyle>
          <a:p>
            <a:r>
              <a:rPr lang="en-US" noProof="0"/>
              <a:t>Click to edit page title</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11" name="Rectangle 10" descr="Accent block left">
            <a:extLst>
              <a:ext uri="{FF2B5EF4-FFF2-40B4-BE49-F238E27FC236}">
                <a16:creationId xmlns:a16="http://schemas.microsoft.com/office/drawing/2014/main" id="{48A1A904-FE62-4BE3-BAE9-0EEAE7B1E38C}"/>
              </a:ext>
              <a:ext uri="{C183D7F6-B498-43B3-948B-1728B52AA6E4}">
                <adec:decorative xmlns:adec="http://schemas.microsoft.com/office/drawing/2017/decorative" val="1"/>
              </a:ext>
            </a:extLst>
          </p:cNvPr>
          <p:cNvSpPr/>
          <p:nvPr userDrawn="1"/>
        </p:nvSpPr>
        <p:spPr>
          <a:xfrm>
            <a:off x="431800" y="1016231"/>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12" name="Rectangle 11" descr="Accent bar right&#10;">
            <a:extLst>
              <a:ext uri="{FF2B5EF4-FFF2-40B4-BE49-F238E27FC236}">
                <a16:creationId xmlns:a16="http://schemas.microsoft.com/office/drawing/2014/main" id="{3E8A46E0-47C2-4441-B7DD-F621A80F1FC8}"/>
              </a:ext>
              <a:ext uri="{C183D7F6-B498-43B3-948B-1728B52AA6E4}">
                <adec:decorative xmlns:adec="http://schemas.microsoft.com/office/drawing/2017/decorative" val="1"/>
              </a:ext>
            </a:extLst>
          </p:cNvPr>
          <p:cNvSpPr/>
          <p:nvPr userDrawn="1"/>
        </p:nvSpPr>
        <p:spPr>
          <a:xfrm>
            <a:off x="6299887" y="1016231"/>
            <a:ext cx="1984175" cy="11482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14" name="Text Placeholder 2">
            <a:extLst>
              <a:ext uri="{FF2B5EF4-FFF2-40B4-BE49-F238E27FC236}">
                <a16:creationId xmlns:a16="http://schemas.microsoft.com/office/drawing/2014/main" id="{D902C307-6561-4E11-9899-1F34830AE8AB}"/>
              </a:ext>
            </a:extLst>
          </p:cNvPr>
          <p:cNvSpPr>
            <a:spLocks noGrp="1"/>
          </p:cNvSpPr>
          <p:nvPr>
            <p:ph type="body" idx="1"/>
          </p:nvPr>
        </p:nvSpPr>
        <p:spPr>
          <a:xfrm>
            <a:off x="431800" y="1224128"/>
            <a:ext cx="5448115" cy="3587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6" name="Text Placeholder 4">
            <a:extLst>
              <a:ext uri="{FF2B5EF4-FFF2-40B4-BE49-F238E27FC236}">
                <a16:creationId xmlns:a16="http://schemas.microsoft.com/office/drawing/2014/main" id="{CD73439B-6B1B-47C5-B2B0-409015FB3398}"/>
              </a:ext>
            </a:extLst>
          </p:cNvPr>
          <p:cNvSpPr>
            <a:spLocks noGrp="1"/>
          </p:cNvSpPr>
          <p:nvPr>
            <p:ph type="body" sz="quarter" idx="3"/>
          </p:nvPr>
        </p:nvSpPr>
        <p:spPr>
          <a:xfrm>
            <a:off x="6312086" y="1224128"/>
            <a:ext cx="5447914" cy="3587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17" name="Content Placeholder 5">
            <a:extLst>
              <a:ext uri="{FF2B5EF4-FFF2-40B4-BE49-F238E27FC236}">
                <a16:creationId xmlns:a16="http://schemas.microsoft.com/office/drawing/2014/main" id="{12AC6878-44C6-4445-A225-70C0DC482EDF}"/>
              </a:ext>
            </a:extLst>
          </p:cNvPr>
          <p:cNvSpPr>
            <a:spLocks noGrp="1"/>
          </p:cNvSpPr>
          <p:nvPr>
            <p:ph sz="quarter" idx="4"/>
          </p:nvPr>
        </p:nvSpPr>
        <p:spPr>
          <a:xfrm>
            <a:off x="6299886" y="1955731"/>
            <a:ext cx="5447914" cy="4233932"/>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6D675DA8-374F-4915-973A-53612A41FFC1}"/>
              </a:ext>
            </a:extLst>
          </p:cNvPr>
          <p:cNvSpPr>
            <a:spLocks noGrp="1"/>
          </p:cNvSpPr>
          <p:nvPr>
            <p:ph sz="half" idx="2"/>
          </p:nvPr>
        </p:nvSpPr>
        <p:spPr>
          <a:xfrm>
            <a:off x="431800" y="1943031"/>
            <a:ext cx="5447914" cy="4246632"/>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62531509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3932037" cy="1411276"/>
          </a:xfrm>
        </p:spPr>
        <p:txBody>
          <a:bodyPr anchor="b"/>
          <a:lstStyle>
            <a:lvl1pPr>
              <a:defRPr>
                <a:solidFill>
                  <a:schemeClr val="tx1">
                    <a:lumMod val="75000"/>
                    <a:lumOff val="25000"/>
                  </a:schemeClr>
                </a:solidFill>
              </a:defRPr>
            </a:lvl1pPr>
          </a:lstStyle>
          <a:p>
            <a:r>
              <a:rPr lang="en-US" noProof="0"/>
              <a:t>Click to edit page title</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11" name="Rectangle 10" descr="Accent block left">
            <a:extLst>
              <a:ext uri="{FF2B5EF4-FFF2-40B4-BE49-F238E27FC236}">
                <a16:creationId xmlns:a16="http://schemas.microsoft.com/office/drawing/2014/main" id="{48A1A904-FE62-4BE3-BAE9-0EEAE7B1E38C}"/>
              </a:ext>
              <a:ext uri="{C183D7F6-B498-43B3-948B-1728B52AA6E4}">
                <adec:decorative xmlns:adec="http://schemas.microsoft.com/office/drawing/2017/decorative" val="1"/>
              </a:ext>
            </a:extLst>
          </p:cNvPr>
          <p:cNvSpPr/>
          <p:nvPr userDrawn="1"/>
        </p:nvSpPr>
        <p:spPr>
          <a:xfrm>
            <a:off x="431800" y="1892926"/>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14" name="Content Placeholder 2">
            <a:extLst>
              <a:ext uri="{FF2B5EF4-FFF2-40B4-BE49-F238E27FC236}">
                <a16:creationId xmlns:a16="http://schemas.microsoft.com/office/drawing/2014/main" id="{85B68CA9-AC4C-4D15-9BA1-A9F1AC5606DA}"/>
              </a:ext>
            </a:extLst>
          </p:cNvPr>
          <p:cNvSpPr>
            <a:spLocks noGrp="1"/>
          </p:cNvSpPr>
          <p:nvPr>
            <p:ph idx="1"/>
          </p:nvPr>
        </p:nvSpPr>
        <p:spPr>
          <a:xfrm>
            <a:off x="4788816" y="432001"/>
            <a:ext cx="6971184" cy="5429050"/>
          </a:xfrm>
        </p:spPr>
        <p:txBody>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5" name="Text Placeholder 3">
            <a:extLst>
              <a:ext uri="{FF2B5EF4-FFF2-40B4-BE49-F238E27FC236}">
                <a16:creationId xmlns:a16="http://schemas.microsoft.com/office/drawing/2014/main" id="{29B24D8A-D8A5-4F57-A260-A4CF75FCB3BD}"/>
              </a:ext>
            </a:extLst>
          </p:cNvPr>
          <p:cNvSpPr>
            <a:spLocks noGrp="1"/>
          </p:cNvSpPr>
          <p:nvPr>
            <p:ph type="body" sz="half" idx="2"/>
          </p:nvPr>
        </p:nvSpPr>
        <p:spPr>
          <a:xfrm>
            <a:off x="432000"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Tree>
    <p:extLst>
      <p:ext uri="{BB962C8B-B14F-4D97-AF65-F5344CB8AC3E}">
        <p14:creationId xmlns:p14="http://schemas.microsoft.com/office/powerpoint/2010/main" val="8014327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3932037" cy="1411276"/>
          </a:xfrm>
        </p:spPr>
        <p:txBody>
          <a:bodyPr anchor="b"/>
          <a:lstStyle>
            <a:lvl1pPr>
              <a:defRPr>
                <a:solidFill>
                  <a:schemeClr val="tx1">
                    <a:lumMod val="75000"/>
                    <a:lumOff val="25000"/>
                  </a:schemeClr>
                </a:solidFill>
              </a:defRPr>
            </a:lvl1pPr>
          </a:lstStyle>
          <a:p>
            <a:r>
              <a:rPr lang="en-US" noProof="0"/>
              <a:t>Click to edit page title</a:t>
            </a:r>
          </a:p>
        </p:txBody>
      </p:sp>
      <p:sp>
        <p:nvSpPr>
          <p:cNvPr id="4" name="Footer Placeholder 3">
            <a:extLst>
              <a:ext uri="{FF2B5EF4-FFF2-40B4-BE49-F238E27FC236}">
                <a16:creationId xmlns:a16="http://schemas.microsoft.com/office/drawing/2014/main" id="{57847F90-9DB6-4832-9EB7-393AADAE8B70}"/>
              </a:ext>
            </a:extLst>
          </p:cNvPr>
          <p:cNvSpPr>
            <a:spLocks noGrp="1"/>
          </p:cNvSpPr>
          <p:nvPr>
            <p:ph type="ftr" sz="quarter" idx="13"/>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
        <p:nvSpPr>
          <p:cNvPr id="11" name="Rectangle 10" descr="Accent block left">
            <a:extLst>
              <a:ext uri="{FF2B5EF4-FFF2-40B4-BE49-F238E27FC236}">
                <a16:creationId xmlns:a16="http://schemas.microsoft.com/office/drawing/2014/main" id="{48A1A904-FE62-4BE3-BAE9-0EEAE7B1E38C}"/>
              </a:ext>
              <a:ext uri="{C183D7F6-B498-43B3-948B-1728B52AA6E4}">
                <adec:decorative xmlns:adec="http://schemas.microsoft.com/office/drawing/2017/decorative" val="1"/>
              </a:ext>
            </a:extLst>
          </p:cNvPr>
          <p:cNvSpPr/>
          <p:nvPr userDrawn="1"/>
        </p:nvSpPr>
        <p:spPr>
          <a:xfrm>
            <a:off x="431800" y="1892926"/>
            <a:ext cx="1984175" cy="11482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noProof="0" dirty="0"/>
          </a:p>
        </p:txBody>
      </p:sp>
      <p:sp>
        <p:nvSpPr>
          <p:cNvPr id="9" name="Text Placeholder 3">
            <a:extLst>
              <a:ext uri="{FF2B5EF4-FFF2-40B4-BE49-F238E27FC236}">
                <a16:creationId xmlns:a16="http://schemas.microsoft.com/office/drawing/2014/main" id="{3E50A411-2E68-4F4D-B4BC-62E87C633658}"/>
              </a:ext>
            </a:extLst>
          </p:cNvPr>
          <p:cNvSpPr>
            <a:spLocks noGrp="1"/>
          </p:cNvSpPr>
          <p:nvPr>
            <p:ph type="body" sz="half" idx="2"/>
          </p:nvPr>
        </p:nvSpPr>
        <p:spPr>
          <a:xfrm>
            <a:off x="432000"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10" name="Picture Placeholder 2">
            <a:extLst>
              <a:ext uri="{FF2B5EF4-FFF2-40B4-BE49-F238E27FC236}">
                <a16:creationId xmlns:a16="http://schemas.microsoft.com/office/drawing/2014/main" id="{2FBF39A8-0BD5-48FD-9993-F595D4F727C1}"/>
              </a:ext>
            </a:extLst>
          </p:cNvPr>
          <p:cNvSpPr>
            <a:spLocks noGrp="1"/>
          </p:cNvSpPr>
          <p:nvPr>
            <p:ph type="pic" idx="1"/>
          </p:nvPr>
        </p:nvSpPr>
        <p:spPr>
          <a:xfrm>
            <a:off x="4788816" y="432001"/>
            <a:ext cx="6971184" cy="54290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Tree>
    <p:extLst>
      <p:ext uri="{BB962C8B-B14F-4D97-AF65-F5344CB8AC3E}">
        <p14:creationId xmlns:p14="http://schemas.microsoft.com/office/powerpoint/2010/main" val="20406333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626A5-4FF6-42BD-858A-AE4B2C23A6BC}"/>
              </a:ext>
            </a:extLst>
          </p:cNvPr>
          <p:cNvSpPr>
            <a:spLocks noGrp="1"/>
          </p:cNvSpPr>
          <p:nvPr>
            <p:ph type="title" hasCustomPrompt="1"/>
          </p:nvPr>
        </p:nvSpPr>
        <p:spPr/>
        <p:txBody>
          <a:bodyPr/>
          <a:lstStyle>
            <a:lvl1pPr>
              <a:defRPr>
                <a:solidFill>
                  <a:schemeClr val="tx1">
                    <a:lumMod val="75000"/>
                    <a:lumOff val="25000"/>
                  </a:schemeClr>
                </a:solidFill>
              </a:defRPr>
            </a:lvl1pPr>
          </a:lstStyle>
          <a:p>
            <a:r>
              <a:rPr lang="en-US" noProof="0"/>
              <a:t>Click to edit page title</a:t>
            </a:r>
          </a:p>
        </p:txBody>
      </p:sp>
      <p:sp>
        <p:nvSpPr>
          <p:cNvPr id="5" name="Subtitle 2">
            <a:extLst>
              <a:ext uri="{FF2B5EF4-FFF2-40B4-BE49-F238E27FC236}">
                <a16:creationId xmlns:a16="http://schemas.microsoft.com/office/drawing/2014/main" id="{10727B06-56A8-44A2-B6C2-9ED183D107F3}"/>
              </a:ext>
            </a:extLst>
          </p:cNvPr>
          <p:cNvSpPr>
            <a:spLocks noGrp="1"/>
          </p:cNvSpPr>
          <p:nvPr>
            <p:ph type="body" sz="quarter" idx="32" hasCustomPrompt="1"/>
          </p:nvPr>
        </p:nvSpPr>
        <p:spPr>
          <a:xfrm>
            <a:off x="431800" y="1008000"/>
            <a:ext cx="11339513" cy="360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3" name="Footer Placeholder 2">
            <a:extLst>
              <a:ext uri="{FF2B5EF4-FFF2-40B4-BE49-F238E27FC236}">
                <a16:creationId xmlns:a16="http://schemas.microsoft.com/office/drawing/2014/main" id="{08CCB8C2-B6A2-4C69-8D3A-57420A034BA4}"/>
              </a:ext>
            </a:extLst>
          </p:cNvPr>
          <p:cNvSpPr>
            <a:spLocks noGrp="1"/>
          </p:cNvSpPr>
          <p:nvPr>
            <p:ph type="ftr" sz="quarter" idx="12"/>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853CF994-8B2C-443F-B695-7378DD360DAA}"/>
              </a:ext>
            </a:extLst>
          </p:cNvPr>
          <p:cNvSpPr>
            <a:spLocks noGrp="1"/>
          </p:cNvSpPr>
          <p:nvPr>
            <p:ph type="sldNum" sz="quarter" idx="3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15058552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16D0504D-4610-4E9E-A2DB-8B701F044BBC}"/>
              </a:ext>
            </a:extLst>
          </p:cNvPr>
          <p:cNvSpPr>
            <a:spLocks noGrp="1"/>
          </p:cNvSpPr>
          <p:nvPr>
            <p:ph type="ftr" sz="quarter" idx="12"/>
          </p:nvPr>
        </p:nvSpPr>
        <p:spPr/>
        <p:txBody>
          <a:bodyPr/>
          <a:lstStyle/>
          <a:p>
            <a:r>
              <a:rPr lang="en-US" noProof="0" dirty="0"/>
              <a:t>Add a footer</a:t>
            </a:r>
          </a:p>
        </p:txBody>
      </p:sp>
      <p:sp>
        <p:nvSpPr>
          <p:cNvPr id="3" name="Slide Number Placeholder 2">
            <a:extLst>
              <a:ext uri="{FF2B5EF4-FFF2-40B4-BE49-F238E27FC236}">
                <a16:creationId xmlns:a16="http://schemas.microsoft.com/office/drawing/2014/main" id="{A95CDFA7-DEA3-4BBE-8D70-0AF654A1E6FF}"/>
              </a:ext>
            </a:extLst>
          </p:cNvPr>
          <p:cNvSpPr>
            <a:spLocks noGrp="1"/>
          </p:cNvSpPr>
          <p:nvPr>
            <p:ph type="sldNum" sz="quarter" idx="13"/>
          </p:nvPr>
        </p:nvSpPr>
        <p:spPr/>
        <p:txBody>
          <a:bodyPr/>
          <a:lstStyle/>
          <a:p>
            <a:fld id="{19B51A1E-902D-48AF-9020-955120F399B6}" type="slidenum">
              <a:rPr lang="en-US" noProof="0" smtClean="0"/>
              <a:pPr/>
              <a:t>‹#›</a:t>
            </a:fld>
            <a:endParaRPr lang="en-US" noProof="0" dirty="0"/>
          </a:p>
        </p:txBody>
      </p:sp>
      <p:sp>
        <p:nvSpPr>
          <p:cNvPr id="4" name="Title 3">
            <a:extLst>
              <a:ext uri="{FF2B5EF4-FFF2-40B4-BE49-F238E27FC236}">
                <a16:creationId xmlns:a16="http://schemas.microsoft.com/office/drawing/2014/main" id="{90694D9D-C633-4D52-965E-E5BBD9883037}"/>
              </a:ext>
            </a:extLst>
          </p:cNvPr>
          <p:cNvSpPr>
            <a:spLocks noGrp="1"/>
          </p:cNvSpPr>
          <p:nvPr>
            <p:ph type="title"/>
          </p:nvPr>
        </p:nvSpPr>
        <p:spPr/>
        <p:txBody>
          <a:bodyPr/>
          <a:lstStyle/>
          <a:p>
            <a:r>
              <a:rPr lang="en-US" noProof="0"/>
              <a:t>Click to edit Master title style</a:t>
            </a:r>
          </a:p>
        </p:txBody>
      </p:sp>
    </p:spTree>
    <p:extLst>
      <p:ext uri="{BB962C8B-B14F-4D97-AF65-F5344CB8AC3E}">
        <p14:creationId xmlns:p14="http://schemas.microsoft.com/office/powerpoint/2010/main" val="11397670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16D0504D-4610-4E9E-A2DB-8B701F044BBC}"/>
              </a:ext>
            </a:extLst>
          </p:cNvPr>
          <p:cNvSpPr>
            <a:spLocks noGrp="1"/>
          </p:cNvSpPr>
          <p:nvPr>
            <p:ph type="ftr" sz="quarter" idx="12"/>
          </p:nvPr>
        </p:nvSpPr>
        <p:spPr/>
        <p:txBody>
          <a:bodyPr/>
          <a:lstStyle/>
          <a:p>
            <a:r>
              <a:rPr lang="en-US" noProof="0" dirty="0"/>
              <a:t>Add a footer</a:t>
            </a:r>
          </a:p>
        </p:txBody>
      </p:sp>
      <p:sp>
        <p:nvSpPr>
          <p:cNvPr id="3" name="Slide Number Placeholder 2">
            <a:extLst>
              <a:ext uri="{FF2B5EF4-FFF2-40B4-BE49-F238E27FC236}">
                <a16:creationId xmlns:a16="http://schemas.microsoft.com/office/drawing/2014/main" id="{A95CDFA7-DEA3-4BBE-8D70-0AF654A1E6FF}"/>
              </a:ext>
            </a:extLst>
          </p:cNvPr>
          <p:cNvSpPr>
            <a:spLocks noGrp="1"/>
          </p:cNvSpPr>
          <p:nvPr>
            <p:ph type="sldNum" sz="quarter" idx="13"/>
          </p:nvPr>
        </p:nvSpPr>
        <p:spPr/>
        <p:txBody>
          <a:bodyPr/>
          <a:lstStyle/>
          <a:p>
            <a:fld id="{19B51A1E-902D-48AF-9020-955120F399B6}" type="slidenum">
              <a:rPr lang="en-US" noProof="0" smtClean="0"/>
              <a:pPr/>
              <a:t>‹#›</a:t>
            </a:fld>
            <a:endParaRPr lang="en-US" noProof="0" dirty="0"/>
          </a:p>
        </p:txBody>
      </p:sp>
      <p:sp>
        <p:nvSpPr>
          <p:cNvPr id="4" name="Title 3">
            <a:extLst>
              <a:ext uri="{FF2B5EF4-FFF2-40B4-BE49-F238E27FC236}">
                <a16:creationId xmlns:a16="http://schemas.microsoft.com/office/drawing/2014/main" id="{90694D9D-C633-4D52-965E-E5BBD9883037}"/>
              </a:ext>
            </a:extLst>
          </p:cNvPr>
          <p:cNvSpPr>
            <a:spLocks noGrp="1"/>
          </p:cNvSpPr>
          <p:nvPr>
            <p:ph type="title"/>
          </p:nvPr>
        </p:nvSpPr>
        <p:spPr/>
        <p:txBody>
          <a:bodyPr/>
          <a:lstStyle/>
          <a:p>
            <a:r>
              <a:rPr lang="en-US" noProof="0"/>
              <a:t>Click to edit Master title style</a:t>
            </a:r>
          </a:p>
        </p:txBody>
      </p:sp>
      <p:sp>
        <p:nvSpPr>
          <p:cNvPr id="6" name="Text Placeholder 5">
            <a:extLst>
              <a:ext uri="{FF2B5EF4-FFF2-40B4-BE49-F238E27FC236}">
                <a16:creationId xmlns:a16="http://schemas.microsoft.com/office/drawing/2014/main" id="{0DB3A426-6D4A-4D91-ACD6-A2C25BAE44E3}"/>
              </a:ext>
            </a:extLst>
          </p:cNvPr>
          <p:cNvSpPr>
            <a:spLocks noGrp="1"/>
          </p:cNvSpPr>
          <p:nvPr>
            <p:ph type="body" sz="quarter" idx="14"/>
          </p:nvPr>
        </p:nvSpPr>
        <p:spPr>
          <a:xfrm>
            <a:off x="1664370" y="2033588"/>
            <a:ext cx="8863262" cy="2790825"/>
          </a:xfrm>
        </p:spPr>
        <p:txBody>
          <a:bodyPr anchor="ctr"/>
          <a:lstStyle>
            <a:lvl1pPr marL="0" indent="0" algn="ctr">
              <a:buNone/>
              <a:defRPr sz="6000"/>
            </a:lvl1pPr>
            <a:lvl2pPr marL="266700" indent="0">
              <a:buNone/>
              <a:defRPr/>
            </a:lvl2pPr>
          </a:lstStyle>
          <a:p>
            <a:pPr lvl="0"/>
            <a:r>
              <a:rPr lang="en-US" noProof="0"/>
              <a:t>Click to edit Master text styles</a:t>
            </a:r>
          </a:p>
        </p:txBody>
      </p:sp>
    </p:spTree>
    <p:extLst>
      <p:ext uri="{BB962C8B-B14F-4D97-AF65-F5344CB8AC3E}">
        <p14:creationId xmlns:p14="http://schemas.microsoft.com/office/powerpoint/2010/main" val="28772436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16D0504D-4610-4E9E-A2DB-8B701F044BBC}"/>
              </a:ext>
            </a:extLst>
          </p:cNvPr>
          <p:cNvSpPr>
            <a:spLocks noGrp="1"/>
          </p:cNvSpPr>
          <p:nvPr>
            <p:ph type="ftr" sz="quarter" idx="12"/>
          </p:nvPr>
        </p:nvSpPr>
        <p:spPr/>
        <p:txBody>
          <a:bodyPr/>
          <a:lstStyle/>
          <a:p>
            <a:r>
              <a:rPr lang="en-US" noProof="0" dirty="0"/>
              <a:t>Add a footer</a:t>
            </a:r>
          </a:p>
        </p:txBody>
      </p:sp>
      <p:sp>
        <p:nvSpPr>
          <p:cNvPr id="3" name="Slide Number Placeholder 2">
            <a:extLst>
              <a:ext uri="{FF2B5EF4-FFF2-40B4-BE49-F238E27FC236}">
                <a16:creationId xmlns:a16="http://schemas.microsoft.com/office/drawing/2014/main" id="{A95CDFA7-DEA3-4BBE-8D70-0AF654A1E6FF}"/>
              </a:ext>
            </a:extLst>
          </p:cNvPr>
          <p:cNvSpPr>
            <a:spLocks noGrp="1"/>
          </p:cNvSpPr>
          <p:nvPr>
            <p:ph type="sldNum" sz="quarter" idx="13"/>
          </p:nvPr>
        </p:nvSpPr>
        <p:spPr/>
        <p:txBody>
          <a:bodyPr/>
          <a:lstStyle/>
          <a:p>
            <a:fld id="{19B51A1E-902D-48AF-9020-955120F399B6}" type="slidenum">
              <a:rPr lang="en-US" noProof="0" smtClean="0"/>
              <a:pPr/>
              <a:t>‹#›</a:t>
            </a:fld>
            <a:endParaRPr lang="en-US" noProof="0" dirty="0"/>
          </a:p>
        </p:txBody>
      </p:sp>
    </p:spTree>
    <p:extLst>
      <p:ext uri="{BB962C8B-B14F-4D97-AF65-F5344CB8AC3E}">
        <p14:creationId xmlns:p14="http://schemas.microsoft.com/office/powerpoint/2010/main" val="39004335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EB0D177-9AA4-42F4-9CD7-CD206217CA6D}"/>
              </a:ext>
            </a:extLst>
          </p:cNvPr>
          <p:cNvSpPr/>
          <p:nvPr userDrawn="1"/>
        </p:nvSpPr>
        <p:spPr>
          <a:xfrm>
            <a:off x="9780101" y="6371351"/>
            <a:ext cx="1979897" cy="4319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8" name="Rectangle 27">
            <a:extLst>
              <a:ext uri="{FF2B5EF4-FFF2-40B4-BE49-F238E27FC236}">
                <a16:creationId xmlns:a16="http://schemas.microsoft.com/office/drawing/2014/main" id="{C825DB53-D610-4A40-AFDC-EBC47DB613CE}"/>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1" name="Freeform: Shape 30">
            <a:extLst>
              <a:ext uri="{FF2B5EF4-FFF2-40B4-BE49-F238E27FC236}">
                <a16:creationId xmlns:a16="http://schemas.microsoft.com/office/drawing/2014/main" id="{C2B9A6A4-83D0-40B1-8B15-964C84BF0705}"/>
              </a:ext>
            </a:extLst>
          </p:cNvPr>
          <p:cNvSpPr/>
          <p:nvPr userDrawn="1"/>
        </p:nvSpPr>
        <p:spPr>
          <a:xfrm>
            <a:off x="0" y="6371351"/>
            <a:ext cx="9780102" cy="432000"/>
          </a:xfrm>
          <a:custGeom>
            <a:avLst/>
            <a:gdLst>
              <a:gd name="connsiteX0" fmla="*/ 0 w 9780102"/>
              <a:gd name="connsiteY0" fmla="*/ 0 h 432000"/>
              <a:gd name="connsiteX1" fmla="*/ 9780102 w 9780102"/>
              <a:gd name="connsiteY1" fmla="*/ 0 h 432000"/>
              <a:gd name="connsiteX2" fmla="*/ 9780102 w 9780102"/>
              <a:gd name="connsiteY2" fmla="*/ 432000 h 432000"/>
              <a:gd name="connsiteX3" fmla="*/ 0 w 9780102"/>
              <a:gd name="connsiteY3" fmla="*/ 432000 h 432000"/>
            </a:gdLst>
            <a:ahLst/>
            <a:cxnLst>
              <a:cxn ang="0">
                <a:pos x="connsiteX0" y="connsiteY0"/>
              </a:cxn>
              <a:cxn ang="0">
                <a:pos x="connsiteX1" y="connsiteY1"/>
              </a:cxn>
              <a:cxn ang="0">
                <a:pos x="connsiteX2" y="connsiteY2"/>
              </a:cxn>
              <a:cxn ang="0">
                <a:pos x="connsiteX3" y="connsiteY3"/>
              </a:cxn>
            </a:cxnLst>
            <a:rect l="l" t="t" r="r" b="b"/>
            <a:pathLst>
              <a:path w="9780102" h="432000">
                <a:moveTo>
                  <a:pt x="0" y="0"/>
                </a:moveTo>
                <a:lnTo>
                  <a:pt x="9780102" y="0"/>
                </a:lnTo>
                <a:lnTo>
                  <a:pt x="9780102" y="432000"/>
                </a:lnTo>
                <a:lnTo>
                  <a:pt x="0" y="43200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Placeholder 1">
            <a:extLst>
              <a:ext uri="{FF2B5EF4-FFF2-40B4-BE49-F238E27FC236}">
                <a16:creationId xmlns:a16="http://schemas.microsoft.com/office/drawing/2014/main" id="{090F41A2-6535-4CA6-81E4-026A5B56D9D7}"/>
              </a:ext>
            </a:extLst>
          </p:cNvPr>
          <p:cNvSpPr>
            <a:spLocks noGrp="1"/>
          </p:cNvSpPr>
          <p:nvPr>
            <p:ph type="title"/>
          </p:nvPr>
        </p:nvSpPr>
        <p:spPr>
          <a:xfrm>
            <a:off x="432000" y="432000"/>
            <a:ext cx="11328000" cy="432000"/>
          </a:xfrm>
          <a:prstGeom prst="rect">
            <a:avLst/>
          </a:prstGeom>
        </p:spPr>
        <p:txBody>
          <a:bodyPr vert="horz" lIns="0" tIns="0" rIns="0" bIns="0" rtlCol="0" anchor="ctr">
            <a:noAutofit/>
          </a:bodyPr>
          <a:lstStyle/>
          <a:p>
            <a:r>
              <a:rPr lang="en-US" noProof="0"/>
              <a:t>Click to edit page title</a:t>
            </a:r>
          </a:p>
        </p:txBody>
      </p:sp>
      <p:sp>
        <p:nvSpPr>
          <p:cNvPr id="3" name="Text Placeholder 2">
            <a:extLst>
              <a:ext uri="{FF2B5EF4-FFF2-40B4-BE49-F238E27FC236}">
                <a16:creationId xmlns:a16="http://schemas.microsoft.com/office/drawing/2014/main" id="{213AB95C-7DD4-4796-80E4-1B7466A2A037}"/>
              </a:ext>
            </a:extLst>
          </p:cNvPr>
          <p:cNvSpPr>
            <a:spLocks noGrp="1"/>
          </p:cNvSpPr>
          <p:nvPr>
            <p:ph type="body" idx="1"/>
          </p:nvPr>
        </p:nvSpPr>
        <p:spPr>
          <a:xfrm>
            <a:off x="432000" y="1512000"/>
            <a:ext cx="11328000" cy="4679250"/>
          </a:xfrm>
          <a:prstGeom prst="rect">
            <a:avLst/>
          </a:prstGeom>
        </p:spPr>
        <p:txBody>
          <a:bodyPr vert="horz" lIns="0" tIns="0" rIns="0" bIns="0" rtlCol="0">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a16="http://schemas.microsoft.com/office/drawing/2014/main" id="{58879C91-B77F-4273-9A27-A3535FB889DB}"/>
              </a:ext>
            </a:extLst>
          </p:cNvPr>
          <p:cNvSpPr>
            <a:spLocks noGrp="1"/>
          </p:cNvSpPr>
          <p:nvPr>
            <p:ph type="ftr" sz="quarter" idx="3"/>
          </p:nvPr>
        </p:nvSpPr>
        <p:spPr>
          <a:xfrm>
            <a:off x="432000" y="6439820"/>
            <a:ext cx="5664000" cy="295062"/>
          </a:xfrm>
          <a:prstGeom prst="rect">
            <a:avLst/>
          </a:prstGeom>
          <a:noFill/>
        </p:spPr>
        <p:txBody>
          <a:bodyPr vert="horz" lIns="0" tIns="0" rIns="0" bIns="0" rtlCol="0" anchor="ctr"/>
          <a:lstStyle>
            <a:lvl1pPr algn="l">
              <a:defRPr sz="1200">
                <a:solidFill>
                  <a:schemeClr val="tx1">
                    <a:lumMod val="75000"/>
                    <a:lumOff val="25000"/>
                  </a:schemeClr>
                </a:solidFill>
              </a:defRPr>
            </a:lvl1pPr>
          </a:lstStyle>
          <a:p>
            <a:r>
              <a:rPr lang="en-US" noProof="0" dirty="0"/>
              <a:t>Add a footer</a:t>
            </a:r>
          </a:p>
        </p:txBody>
      </p:sp>
      <p:sp>
        <p:nvSpPr>
          <p:cNvPr id="6" name="Slide Number Placeholder 5">
            <a:extLst>
              <a:ext uri="{FF2B5EF4-FFF2-40B4-BE49-F238E27FC236}">
                <a16:creationId xmlns:a16="http://schemas.microsoft.com/office/drawing/2014/main" id="{5ECA3099-A94F-4C3E-BC29-780EDD38F722}"/>
              </a:ext>
            </a:extLst>
          </p:cNvPr>
          <p:cNvSpPr>
            <a:spLocks noGrp="1"/>
          </p:cNvSpPr>
          <p:nvPr>
            <p:ph type="sldNum" sz="quarter" idx="4"/>
          </p:nvPr>
        </p:nvSpPr>
        <p:spPr>
          <a:xfrm>
            <a:off x="11760000" y="6371351"/>
            <a:ext cx="432000" cy="432000"/>
          </a:xfrm>
          <a:prstGeom prst="rect">
            <a:avLst/>
          </a:prstGeom>
          <a:solidFill>
            <a:schemeClr val="tx1">
              <a:lumMod val="75000"/>
              <a:lumOff val="25000"/>
            </a:schemeClr>
          </a:solidFill>
        </p:spPr>
        <p:txBody>
          <a:bodyPr vert="horz" lIns="0" tIns="0" rIns="0" bIns="0" rtlCol="0" anchor="ctr"/>
          <a:lstStyle>
            <a:lvl1pPr algn="ctr">
              <a:defRPr sz="1200">
                <a:solidFill>
                  <a:schemeClr val="bg1"/>
                </a:solidFill>
                <a:latin typeface="+mj-lt"/>
              </a:defRPr>
            </a:lvl1pPr>
          </a:lstStyle>
          <a:p>
            <a:fld id="{19B51A1E-902D-48AF-9020-955120F399B6}" type="slidenum">
              <a:rPr lang="en-US" noProof="0" smtClean="0"/>
              <a:pPr/>
              <a:t>‹#›</a:t>
            </a:fld>
            <a:endParaRPr lang="en-US" noProof="0" dirty="0"/>
          </a:p>
        </p:txBody>
      </p:sp>
      <p:sp>
        <p:nvSpPr>
          <p:cNvPr id="4" name="TextBox 3">
            <a:extLst>
              <a:ext uri="{FF2B5EF4-FFF2-40B4-BE49-F238E27FC236}">
                <a16:creationId xmlns:a16="http://schemas.microsoft.com/office/drawing/2014/main" id="{34FDC6F9-37F9-4E25-AECA-D307B8421C73}"/>
              </a:ext>
            </a:extLst>
          </p:cNvPr>
          <p:cNvSpPr txBox="1"/>
          <p:nvPr userDrawn="1"/>
        </p:nvSpPr>
        <p:spPr>
          <a:xfrm>
            <a:off x="10243100" y="6422491"/>
            <a:ext cx="1053900" cy="380860"/>
          </a:xfrm>
          <a:prstGeom prst="rect">
            <a:avLst/>
          </a:prstGeom>
          <a:noFill/>
        </p:spPr>
        <p:txBody>
          <a:bodyPr wrap="square" tIns="108000" bIns="0" rtlCol="0" anchor="ctr">
            <a:spAutoFit/>
          </a:bodyPr>
          <a:lstStyle/>
          <a:p>
            <a:pPr algn="r">
              <a:lnSpc>
                <a:spcPts val="1000"/>
              </a:lnSpc>
            </a:pPr>
            <a:r>
              <a:rPr lang="en-US" sz="2500" b="1" i="0" spc="-100" baseline="0" noProof="0" dirty="0">
                <a:solidFill>
                  <a:schemeClr val="accent1"/>
                </a:solidFill>
                <a:latin typeface="+mj-lt"/>
              </a:rPr>
              <a:t>TREY</a:t>
            </a:r>
            <a:r>
              <a:rPr lang="en-US" sz="1600" b="1" i="0" spc="-100" baseline="0" noProof="0" dirty="0">
                <a:solidFill>
                  <a:schemeClr val="accent1"/>
                </a:solidFill>
                <a:latin typeface="+mj-lt"/>
              </a:rPr>
              <a:t> </a:t>
            </a:r>
            <a:br>
              <a:rPr lang="en-US" sz="1600" b="1" i="0" spc="-100" baseline="0" noProof="0" dirty="0">
                <a:solidFill>
                  <a:schemeClr val="accent1"/>
                </a:solidFill>
                <a:latin typeface="+mj-lt"/>
              </a:rPr>
            </a:br>
            <a:r>
              <a:rPr lang="en-US" sz="1200" b="0" i="0" spc="140" baseline="0" noProof="0" dirty="0">
                <a:solidFill>
                  <a:schemeClr val="tx1">
                    <a:lumMod val="75000"/>
                    <a:lumOff val="25000"/>
                  </a:schemeClr>
                </a:solidFill>
                <a:latin typeface="+mj-lt"/>
              </a:rPr>
              <a:t>research</a:t>
            </a:r>
          </a:p>
        </p:txBody>
      </p:sp>
      <p:sp>
        <p:nvSpPr>
          <p:cNvPr id="9" name="Rectangle 8">
            <a:extLst>
              <a:ext uri="{FF2B5EF4-FFF2-40B4-BE49-F238E27FC236}">
                <a16:creationId xmlns:a16="http://schemas.microsoft.com/office/drawing/2014/main" id="{4BC39664-EB8B-4A32-915A-D4308F79277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9" name="Rectangle 28">
            <a:extLst>
              <a:ext uri="{FF2B5EF4-FFF2-40B4-BE49-F238E27FC236}">
                <a16:creationId xmlns:a16="http://schemas.microsoft.com/office/drawing/2014/main" id="{9B49670D-8F18-44A8-B217-67B412095C0D}"/>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cxnSp>
        <p:nvCxnSpPr>
          <p:cNvPr id="18" name="Straight Connector 17">
            <a:extLst>
              <a:ext uri="{FF2B5EF4-FFF2-40B4-BE49-F238E27FC236}">
                <a16:creationId xmlns:a16="http://schemas.microsoft.com/office/drawing/2014/main" id="{030FA059-EC32-4FFF-9673-48849B2FA43A}"/>
              </a:ext>
            </a:extLst>
          </p:cNvPr>
          <p:cNvCxnSpPr>
            <a:cxnSpLocks/>
          </p:cNvCxnSpPr>
          <p:nvPr userDrawn="1"/>
        </p:nvCxnSpPr>
        <p:spPr>
          <a:xfrm flipH="1">
            <a:off x="1" y="6371351"/>
            <a:ext cx="12191999"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6163275"/>
      </p:ext>
    </p:extLst>
  </p:cSld>
  <p:clrMap bg1="lt1" tx1="dk1" bg2="lt2" tx2="dk2" accent1="accent1" accent2="accent2" accent3="accent3" accent4="accent4" accent5="accent5" accent6="accent6" hlink="hlink" folHlink="folHlink"/>
  <p:sldLayoutIdLst>
    <p:sldLayoutId id="2147483649" r:id="rId1"/>
    <p:sldLayoutId id="2147483662" r:id="rId2"/>
    <p:sldLayoutId id="2147483663" r:id="rId3"/>
    <p:sldLayoutId id="2147483658" r:id="rId4"/>
    <p:sldLayoutId id="2147483666" r:id="rId5"/>
    <p:sldLayoutId id="2147483659" r:id="rId6"/>
    <p:sldLayoutId id="2147483660" r:id="rId7"/>
    <p:sldLayoutId id="2147483664" r:id="rId8"/>
    <p:sldLayoutId id="2147483650" r:id="rId9"/>
    <p:sldLayoutId id="2147483652" r:id="rId10"/>
    <p:sldLayoutId id="2147483656" r:id="rId11"/>
    <p:sldLayoutId id="2147483657" r:id="rId12"/>
    <p:sldLayoutId id="2147483667" r:id="rId13"/>
    <p:sldLayoutId id="2147483668" r:id="rId14"/>
    <p:sldLayoutId id="2147483669" r:id="rId15"/>
    <p:sldLayoutId id="2147483670" r:id="rId16"/>
    <p:sldLayoutId id="2147483671" r:id="rId17"/>
    <p:sldLayoutId id="2147483673" r:id="rId18"/>
    <p:sldLayoutId id="2147483674" r:id="rId19"/>
    <p:sldLayoutId id="2147483654" r:id="rId20"/>
    <p:sldLayoutId id="2147483655" r:id="rId21"/>
    <p:sldLayoutId id="2147483675" r:id="rId22"/>
    <p:sldLayoutId id="2147483672" r:id="rId23"/>
  </p:sldLayoutIdLst>
  <p:hf hdr="0" dt="0"/>
  <p:txStyles>
    <p:titleStyle>
      <a:lvl1pPr algn="l" defTabSz="914400" rtl="0" eaLnBrk="1" latinLnBrk="0" hangingPunct="1">
        <a:lnSpc>
          <a:spcPct val="90000"/>
        </a:lnSpc>
        <a:spcBef>
          <a:spcPct val="0"/>
        </a:spcBef>
        <a:buNone/>
        <a:defRPr sz="3200" b="1" kern="1200" spc="-150">
          <a:solidFill>
            <a:schemeClr val="tx1">
              <a:lumMod val="75000"/>
              <a:lumOff val="25000"/>
            </a:schemeClr>
          </a:solidFill>
          <a:latin typeface="+mj-lt"/>
          <a:ea typeface="+mj-ea"/>
          <a:cs typeface="+mj-cs"/>
        </a:defRPr>
      </a:lvl1pPr>
    </p:titleStyle>
    <p:bodyStyle>
      <a:lvl1pPr marL="266700" indent="-266700" algn="l" defTabSz="914400" rtl="0"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mn-lt"/>
          <a:ea typeface="+mn-ea"/>
          <a:cs typeface="+mn-cs"/>
        </a:defRPr>
      </a:lvl1pPr>
      <a:lvl2pPr marL="542925" indent="-276225"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8096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10763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4pPr>
      <a:lvl5pPr marL="13430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2" Type="http://schemas.openxmlformats.org/officeDocument/2006/relationships/hyperlink" Target="https://thedigitalprojectmanager.com/how-make-project-initiation-document/" TargetMode="External"/><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11" descr="Hands coming together in circle">
            <a:extLst>
              <a:ext uri="{FF2B5EF4-FFF2-40B4-BE49-F238E27FC236}">
                <a16:creationId xmlns:a16="http://schemas.microsoft.com/office/drawing/2014/main" id="{AA8A1CBA-9BB5-2246-9F4B-98EAD7C90158}"/>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p:pic>
      <p:sp>
        <p:nvSpPr>
          <p:cNvPr id="3" name="Title 2">
            <a:extLst>
              <a:ext uri="{FF2B5EF4-FFF2-40B4-BE49-F238E27FC236}">
                <a16:creationId xmlns:a16="http://schemas.microsoft.com/office/drawing/2014/main" id="{200B3D2B-613A-41BE-987D-E6A1324B456D}"/>
              </a:ext>
            </a:extLst>
          </p:cNvPr>
          <p:cNvSpPr>
            <a:spLocks noGrp="1"/>
          </p:cNvSpPr>
          <p:nvPr>
            <p:ph type="ctrTitle"/>
          </p:nvPr>
        </p:nvSpPr>
        <p:spPr>
          <a:xfrm>
            <a:off x="3200400" y="2811053"/>
            <a:ext cx="8991600" cy="1261295"/>
          </a:xfrm>
        </p:spPr>
        <p:txBody>
          <a:bodyPr/>
          <a:lstStyle/>
          <a:p>
            <a:r>
              <a:rPr lang="en-US" dirty="0"/>
              <a:t>-Project  Initiation Document</a:t>
            </a:r>
          </a:p>
        </p:txBody>
      </p:sp>
      <p:sp>
        <p:nvSpPr>
          <p:cNvPr id="4" name="Subtitle 3">
            <a:extLst>
              <a:ext uri="{FF2B5EF4-FFF2-40B4-BE49-F238E27FC236}">
                <a16:creationId xmlns:a16="http://schemas.microsoft.com/office/drawing/2014/main" id="{4772945D-CA91-4CFE-8EB7-941C7618C994}"/>
              </a:ext>
            </a:extLst>
          </p:cNvPr>
          <p:cNvSpPr>
            <a:spLocks noGrp="1"/>
          </p:cNvSpPr>
          <p:nvPr>
            <p:ph type="subTitle" idx="1"/>
          </p:nvPr>
        </p:nvSpPr>
        <p:spPr>
          <a:xfrm>
            <a:off x="5995686" y="4072348"/>
            <a:ext cx="3784902" cy="858467"/>
          </a:xfrm>
        </p:spPr>
        <p:txBody>
          <a:bodyPr/>
          <a:lstStyle/>
          <a:p>
            <a:r>
              <a:rPr lang="en-US" b="1" dirty="0"/>
              <a:t>Emilian Tuluca</a:t>
            </a:r>
          </a:p>
          <a:p>
            <a:r>
              <a:rPr lang="en-US" b="1" dirty="0"/>
              <a:t>Lecturer: Olu Adegbite </a:t>
            </a:r>
          </a:p>
        </p:txBody>
      </p:sp>
    </p:spTree>
    <p:extLst>
      <p:ext uri="{BB962C8B-B14F-4D97-AF65-F5344CB8AC3E}">
        <p14:creationId xmlns:p14="http://schemas.microsoft.com/office/powerpoint/2010/main" val="39899232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D355C61F-C8F1-4977-8E1F-F16C0D9EA88C}"/>
              </a:ext>
            </a:extLst>
          </p:cNvPr>
          <p:cNvSpPr>
            <a:spLocks noGrp="1"/>
          </p:cNvSpPr>
          <p:nvPr>
            <p:ph sz="half" idx="1"/>
          </p:nvPr>
        </p:nvSpPr>
        <p:spPr>
          <a:xfrm>
            <a:off x="139827" y="933197"/>
            <a:ext cx="5709852" cy="2999426"/>
          </a:xfrm>
        </p:spPr>
        <p:txBody>
          <a:bodyPr/>
          <a:lstStyle/>
          <a:p>
            <a:pPr marL="0" indent="0">
              <a:buNone/>
            </a:pPr>
            <a:r>
              <a:rPr lang="en-US" sz="3200" dirty="0"/>
              <a:t>This presentation will provide information about the Project Initiation Document, delivering a general idea about the project, its purpose, its potential impact and a lot of other background information of the project </a:t>
            </a:r>
          </a:p>
        </p:txBody>
      </p:sp>
      <p:pic>
        <p:nvPicPr>
          <p:cNvPr id="9" name="Picture Placeholder 8" descr="Handing touching mobile phone">
            <a:extLst>
              <a:ext uri="{FF2B5EF4-FFF2-40B4-BE49-F238E27FC236}">
                <a16:creationId xmlns:a16="http://schemas.microsoft.com/office/drawing/2014/main" id="{A9A75888-22E3-1D43-9112-DA02186070B5}"/>
              </a:ext>
            </a:extLst>
          </p:cNvPr>
          <p:cNvPicPr>
            <a:picLocks noGrp="1" noChangeAspect="1"/>
          </p:cNvPicPr>
          <p:nvPr>
            <p:ph type="pic" sz="quarter" idx="14"/>
          </p:nvPr>
        </p:nvPicPr>
        <p:blipFill>
          <a:blip r:embed="rId2" cstate="screen">
            <a:extLst>
              <a:ext uri="{28A0092B-C50C-407E-A947-70E740481C1C}">
                <a14:useLocalDpi xmlns:a14="http://schemas.microsoft.com/office/drawing/2010/main"/>
              </a:ext>
            </a:extLst>
          </a:blip>
          <a:srcRect/>
          <a:stretch>
            <a:fillRect/>
          </a:stretch>
        </p:blipFill>
        <p:spPr/>
      </p:pic>
      <p:sp>
        <p:nvSpPr>
          <p:cNvPr id="20" name="Rectangle 19">
            <a:extLst>
              <a:ext uri="{FF2B5EF4-FFF2-40B4-BE49-F238E27FC236}">
                <a16:creationId xmlns:a16="http://schemas.microsoft.com/office/drawing/2014/main" id="{EFA08948-2B6F-46B1-9D2D-8D7B2B3FBD56}"/>
              </a:ext>
              <a:ext uri="{C183D7F6-B498-43B3-948B-1728B52AA6E4}">
                <adec:decorative xmlns:adec="http://schemas.microsoft.com/office/drawing/2017/decorative" val="1"/>
              </a:ext>
            </a:extLst>
          </p:cNvPr>
          <p:cNvSpPr/>
          <p:nvPr/>
        </p:nvSpPr>
        <p:spPr>
          <a:xfrm>
            <a:off x="9348588" y="3688075"/>
            <a:ext cx="2411412"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dirty="0"/>
          </a:p>
        </p:txBody>
      </p:sp>
      <p:sp>
        <p:nvSpPr>
          <p:cNvPr id="2" name="Title 1">
            <a:extLst>
              <a:ext uri="{FF2B5EF4-FFF2-40B4-BE49-F238E27FC236}">
                <a16:creationId xmlns:a16="http://schemas.microsoft.com/office/drawing/2014/main" id="{3560F281-4FF6-4617-A809-AC9C15ECF18A}"/>
              </a:ext>
            </a:extLst>
          </p:cNvPr>
          <p:cNvSpPr>
            <a:spLocks noGrp="1"/>
          </p:cNvSpPr>
          <p:nvPr>
            <p:ph type="title"/>
          </p:nvPr>
        </p:nvSpPr>
        <p:spPr>
          <a:xfrm>
            <a:off x="6257651" y="3932623"/>
            <a:ext cx="5934349" cy="985000"/>
          </a:xfrm>
        </p:spPr>
        <p:txBody>
          <a:bodyPr/>
          <a:lstStyle/>
          <a:p>
            <a:r>
              <a:rPr lang="en-US" dirty="0"/>
              <a:t>INTRODUCTION</a:t>
            </a:r>
          </a:p>
        </p:txBody>
      </p:sp>
      <p:sp>
        <p:nvSpPr>
          <p:cNvPr id="6" name="Slide Number Placeholder 5">
            <a:extLst>
              <a:ext uri="{FF2B5EF4-FFF2-40B4-BE49-F238E27FC236}">
                <a16:creationId xmlns:a16="http://schemas.microsoft.com/office/drawing/2014/main" id="{1C554D9F-1895-486E-BFBA-905BB2D29E08}"/>
              </a:ext>
            </a:extLst>
          </p:cNvPr>
          <p:cNvSpPr>
            <a:spLocks noGrp="1"/>
          </p:cNvSpPr>
          <p:nvPr>
            <p:ph type="sldNum" sz="quarter" idx="33"/>
          </p:nvPr>
        </p:nvSpPr>
        <p:spPr>
          <a:solidFill>
            <a:schemeClr val="tx1">
              <a:lumMod val="95000"/>
              <a:lumOff val="5000"/>
            </a:schemeClr>
          </a:solidFill>
        </p:spPr>
        <p:txBody>
          <a:bodyPr/>
          <a:lstStyle/>
          <a:p>
            <a:fld id="{19B51A1E-902D-48AF-9020-955120F399B6}" type="slidenum">
              <a:rPr lang="en-US" smtClean="0"/>
              <a:pPr/>
              <a:t>2</a:t>
            </a:fld>
            <a:endParaRPr lang="en-US" dirty="0"/>
          </a:p>
        </p:txBody>
      </p:sp>
      <p:cxnSp>
        <p:nvCxnSpPr>
          <p:cNvPr id="10" name="Straight Connector 9">
            <a:extLst>
              <a:ext uri="{FF2B5EF4-FFF2-40B4-BE49-F238E27FC236}">
                <a16:creationId xmlns:a16="http://schemas.microsoft.com/office/drawing/2014/main" id="{2DE6D965-9DD7-45E1-92D3-066FEB4213D9}"/>
              </a:ext>
            </a:extLst>
          </p:cNvPr>
          <p:cNvCxnSpPr/>
          <p:nvPr/>
        </p:nvCxnSpPr>
        <p:spPr>
          <a:xfrm flipH="1">
            <a:off x="386148" y="499730"/>
            <a:ext cx="5217210" cy="0"/>
          </a:xfrm>
          <a:prstGeom prst="line">
            <a:avLst/>
          </a:prstGeom>
          <a:ln w="76200">
            <a:solidFill>
              <a:schemeClr val="accent5">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1026" name="Picture 2" descr="Project Management Foundations [2016]">
            <a:extLst>
              <a:ext uri="{FF2B5EF4-FFF2-40B4-BE49-F238E27FC236}">
                <a16:creationId xmlns:a16="http://schemas.microsoft.com/office/drawing/2014/main" id="{4ED87278-C5DB-4DA9-A102-9DBD6AD8F0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6336" y="4092111"/>
            <a:ext cx="3793254" cy="2133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97466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EFA08948-2B6F-46B1-9D2D-8D7B2B3FBD56}"/>
              </a:ext>
              <a:ext uri="{C183D7F6-B498-43B3-948B-1728B52AA6E4}">
                <adec:decorative xmlns:adec="http://schemas.microsoft.com/office/drawing/2017/decorative" val="1"/>
              </a:ext>
            </a:extLst>
          </p:cNvPr>
          <p:cNvSpPr/>
          <p:nvPr/>
        </p:nvSpPr>
        <p:spPr>
          <a:xfrm>
            <a:off x="9180361" y="223809"/>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dirty="0"/>
          </a:p>
        </p:txBody>
      </p:sp>
      <p:sp>
        <p:nvSpPr>
          <p:cNvPr id="2" name="Title 1">
            <a:extLst>
              <a:ext uri="{FF2B5EF4-FFF2-40B4-BE49-F238E27FC236}">
                <a16:creationId xmlns:a16="http://schemas.microsoft.com/office/drawing/2014/main" id="{3560F281-4FF6-4617-A809-AC9C15ECF18A}"/>
              </a:ext>
            </a:extLst>
          </p:cNvPr>
          <p:cNvSpPr>
            <a:spLocks noGrp="1"/>
          </p:cNvSpPr>
          <p:nvPr>
            <p:ph type="title"/>
          </p:nvPr>
        </p:nvSpPr>
        <p:spPr>
          <a:xfrm>
            <a:off x="6362619" y="476268"/>
            <a:ext cx="4121083" cy="1124345"/>
          </a:xfrm>
        </p:spPr>
        <p:txBody>
          <a:bodyPr/>
          <a:lstStyle/>
          <a:p>
            <a:r>
              <a:rPr lang="en-US" dirty="0"/>
              <a:t>-What is PID</a:t>
            </a:r>
          </a:p>
        </p:txBody>
      </p:sp>
      <p:sp>
        <p:nvSpPr>
          <p:cNvPr id="3" name="Text Placeholder 2">
            <a:extLst>
              <a:ext uri="{FF2B5EF4-FFF2-40B4-BE49-F238E27FC236}">
                <a16:creationId xmlns:a16="http://schemas.microsoft.com/office/drawing/2014/main" id="{611DC577-0A95-47D0-95D9-5F8DA763D46B}"/>
              </a:ext>
            </a:extLst>
          </p:cNvPr>
          <p:cNvSpPr>
            <a:spLocks noGrp="1"/>
          </p:cNvSpPr>
          <p:nvPr>
            <p:ph type="body" sz="quarter" idx="32"/>
          </p:nvPr>
        </p:nvSpPr>
        <p:spPr>
          <a:xfrm>
            <a:off x="6362619" y="2536941"/>
            <a:ext cx="5492959" cy="2875031"/>
          </a:xfrm>
        </p:spPr>
        <p:txBody>
          <a:bodyPr/>
          <a:lstStyle/>
          <a:p>
            <a:r>
              <a:rPr lang="en-US" sz="2000" dirty="0"/>
              <a:t>The document is describing the scope of the project, the management of the project and it does also speak about the aim of the project within which the project will be achieved (</a:t>
            </a:r>
            <a:r>
              <a:rPr lang="en-US" sz="2000" dirty="0" err="1"/>
              <a:t>Stettner</a:t>
            </a:r>
            <a:r>
              <a:rPr lang="en-US" sz="2000" dirty="0"/>
              <a:t>, M. 2018). </a:t>
            </a:r>
          </a:p>
        </p:txBody>
      </p:sp>
      <p:sp>
        <p:nvSpPr>
          <p:cNvPr id="6" name="Slide Number Placeholder 5">
            <a:extLst>
              <a:ext uri="{FF2B5EF4-FFF2-40B4-BE49-F238E27FC236}">
                <a16:creationId xmlns:a16="http://schemas.microsoft.com/office/drawing/2014/main" id="{1C554D9F-1895-486E-BFBA-905BB2D29E08}"/>
              </a:ext>
            </a:extLst>
          </p:cNvPr>
          <p:cNvSpPr>
            <a:spLocks noGrp="1"/>
          </p:cNvSpPr>
          <p:nvPr>
            <p:ph type="sldNum" sz="quarter" idx="33"/>
          </p:nvPr>
        </p:nvSpPr>
        <p:spPr>
          <a:solidFill>
            <a:schemeClr val="tx1">
              <a:lumMod val="95000"/>
              <a:lumOff val="5000"/>
            </a:schemeClr>
          </a:solidFill>
        </p:spPr>
        <p:txBody>
          <a:bodyPr/>
          <a:lstStyle/>
          <a:p>
            <a:fld id="{19B51A1E-902D-48AF-9020-955120F399B6}" type="slidenum">
              <a:rPr lang="en-US" smtClean="0"/>
              <a:pPr/>
              <a:t>3</a:t>
            </a:fld>
            <a:endParaRPr lang="en-US" dirty="0"/>
          </a:p>
        </p:txBody>
      </p:sp>
      <p:pic>
        <p:nvPicPr>
          <p:cNvPr id="9" name="Picture Placeholder 8" descr="A picture containing standing, girl, small, child&#10;&#10;Description automatically generated">
            <a:extLst>
              <a:ext uri="{FF2B5EF4-FFF2-40B4-BE49-F238E27FC236}">
                <a16:creationId xmlns:a16="http://schemas.microsoft.com/office/drawing/2014/main" id="{A291E338-AB9A-4F62-BB81-3DC6DDC1DA6C}"/>
              </a:ext>
            </a:extLst>
          </p:cNvPr>
          <p:cNvPicPr>
            <a:picLocks noGrp="1" noChangeAspect="1"/>
          </p:cNvPicPr>
          <p:nvPr>
            <p:ph type="pic" sz="quarter" idx="14"/>
          </p:nvPr>
        </p:nvPicPr>
        <p:blipFill>
          <a:blip r:embed="rId2"/>
          <a:srcRect t="5492" b="5492"/>
          <a:stretch>
            <a:fillRect/>
          </a:stretch>
        </p:blipFill>
        <p:spPr/>
      </p:pic>
    </p:spTree>
    <p:extLst>
      <p:ext uri="{BB962C8B-B14F-4D97-AF65-F5344CB8AC3E}">
        <p14:creationId xmlns:p14="http://schemas.microsoft.com/office/powerpoint/2010/main" val="7220987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A9B6E-EDF8-4BC9-8723-7A854DA85DF0}"/>
              </a:ext>
            </a:extLst>
          </p:cNvPr>
          <p:cNvSpPr>
            <a:spLocks noGrp="1"/>
          </p:cNvSpPr>
          <p:nvPr>
            <p:ph type="title"/>
          </p:nvPr>
        </p:nvSpPr>
        <p:spPr>
          <a:xfrm>
            <a:off x="432000" y="432000"/>
            <a:ext cx="11340000" cy="1005184"/>
          </a:xfrm>
        </p:spPr>
        <p:txBody>
          <a:bodyPr/>
          <a:lstStyle/>
          <a:p>
            <a:r>
              <a:rPr lang="en-GB" sz="4400" dirty="0"/>
              <a:t>-</a:t>
            </a:r>
            <a:r>
              <a:rPr lang="en-GB" sz="5400" dirty="0"/>
              <a:t>What is the project about </a:t>
            </a:r>
            <a:endParaRPr lang="en-GB" sz="4400" dirty="0"/>
          </a:p>
        </p:txBody>
      </p:sp>
      <p:sp>
        <p:nvSpPr>
          <p:cNvPr id="7" name="Text Placeholder 6">
            <a:extLst>
              <a:ext uri="{FF2B5EF4-FFF2-40B4-BE49-F238E27FC236}">
                <a16:creationId xmlns:a16="http://schemas.microsoft.com/office/drawing/2014/main" id="{7FC21561-C219-4E8F-8013-38D4C294FF02}"/>
              </a:ext>
            </a:extLst>
          </p:cNvPr>
          <p:cNvSpPr>
            <a:spLocks noGrp="1"/>
          </p:cNvSpPr>
          <p:nvPr>
            <p:ph type="body" sz="quarter" idx="12"/>
          </p:nvPr>
        </p:nvSpPr>
        <p:spPr>
          <a:xfrm>
            <a:off x="5670783" y="2248984"/>
            <a:ext cx="6468582" cy="3379036"/>
          </a:xfrm>
        </p:spPr>
        <p:txBody>
          <a:bodyPr/>
          <a:lstStyle/>
          <a:p>
            <a:r>
              <a:rPr lang="en-GB" sz="2800" dirty="0"/>
              <a:t>The idea of the project is based on initiating new individual massage rooms in the hotel, to create a great atmosphere to people that want to be individually undertaking the massage session. People will be asked if they want massage sessions and for an extra amount of money they will have daily accesses to massage sessions, if the massage sessions are not taken once with the offer they will become more expensive.</a:t>
            </a:r>
          </a:p>
        </p:txBody>
      </p:sp>
      <p:sp>
        <p:nvSpPr>
          <p:cNvPr id="8" name="Footer Placeholder 7">
            <a:extLst>
              <a:ext uri="{FF2B5EF4-FFF2-40B4-BE49-F238E27FC236}">
                <a16:creationId xmlns:a16="http://schemas.microsoft.com/office/drawing/2014/main" id="{29684B4B-2560-4209-A054-649DF9290064}"/>
              </a:ext>
            </a:extLst>
          </p:cNvPr>
          <p:cNvSpPr>
            <a:spLocks noGrp="1"/>
          </p:cNvSpPr>
          <p:nvPr>
            <p:ph type="ftr" sz="quarter" idx="14"/>
          </p:nvPr>
        </p:nvSpPr>
        <p:spPr/>
        <p:txBody>
          <a:bodyPr/>
          <a:lstStyle/>
          <a:p>
            <a:r>
              <a:rPr lang="en-US" noProof="0"/>
              <a:t>Add a footer</a:t>
            </a:r>
            <a:endParaRPr lang="en-US" noProof="0" dirty="0"/>
          </a:p>
        </p:txBody>
      </p:sp>
      <p:sp>
        <p:nvSpPr>
          <p:cNvPr id="9" name="Slide Number Placeholder 8">
            <a:extLst>
              <a:ext uri="{FF2B5EF4-FFF2-40B4-BE49-F238E27FC236}">
                <a16:creationId xmlns:a16="http://schemas.microsoft.com/office/drawing/2014/main" id="{E4F8148A-CDC2-4FF6-A935-98F147652281}"/>
              </a:ext>
            </a:extLst>
          </p:cNvPr>
          <p:cNvSpPr>
            <a:spLocks noGrp="1"/>
          </p:cNvSpPr>
          <p:nvPr>
            <p:ph type="sldNum" sz="quarter" idx="33"/>
          </p:nvPr>
        </p:nvSpPr>
        <p:spPr/>
        <p:txBody>
          <a:bodyPr/>
          <a:lstStyle/>
          <a:p>
            <a:fld id="{19B51A1E-902D-48AF-9020-955120F399B6}" type="slidenum">
              <a:rPr lang="en-US" noProof="0" smtClean="0"/>
              <a:pPr/>
              <a:t>4</a:t>
            </a:fld>
            <a:endParaRPr lang="en-US" noProof="0" dirty="0"/>
          </a:p>
        </p:txBody>
      </p:sp>
      <p:pic>
        <p:nvPicPr>
          <p:cNvPr id="4098" name="Picture 2" descr="Luxury (With images) | Massage room design, Spa room decor ...">
            <a:extLst>
              <a:ext uri="{FF2B5EF4-FFF2-40B4-BE49-F238E27FC236}">
                <a16:creationId xmlns:a16="http://schemas.microsoft.com/office/drawing/2014/main" id="{B2864F10-B35F-45DD-B1C5-3B448528D1A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657"/>
          <a:stretch/>
        </p:blipFill>
        <p:spPr bwMode="auto">
          <a:xfrm>
            <a:off x="198783" y="2487601"/>
            <a:ext cx="5472000" cy="4198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44030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04E83-A4F0-49C5-BB01-F5773509A2B3}"/>
              </a:ext>
            </a:extLst>
          </p:cNvPr>
          <p:cNvSpPr>
            <a:spLocks noGrp="1"/>
          </p:cNvSpPr>
          <p:nvPr>
            <p:ph type="title"/>
          </p:nvPr>
        </p:nvSpPr>
        <p:spPr>
          <a:xfrm>
            <a:off x="432000" y="561381"/>
            <a:ext cx="11340000" cy="432000"/>
          </a:xfrm>
        </p:spPr>
        <p:txBody>
          <a:bodyPr/>
          <a:lstStyle/>
          <a:p>
            <a:r>
              <a:rPr lang="en-US" sz="5400" dirty="0"/>
              <a:t>-What is the project delivering </a:t>
            </a:r>
          </a:p>
        </p:txBody>
      </p:sp>
      <p:sp>
        <p:nvSpPr>
          <p:cNvPr id="12" name="Rectangle 11">
            <a:extLst>
              <a:ext uri="{FF2B5EF4-FFF2-40B4-BE49-F238E27FC236}">
                <a16:creationId xmlns:a16="http://schemas.microsoft.com/office/drawing/2014/main" id="{7F65E93D-09FF-42EE-B9DD-750638966686}"/>
              </a:ext>
              <a:ext uri="{C183D7F6-B498-43B3-948B-1728B52AA6E4}">
                <adec:decorative xmlns:adec="http://schemas.microsoft.com/office/drawing/2017/decorative" val="1"/>
              </a:ext>
            </a:extLst>
          </p:cNvPr>
          <p:cNvSpPr/>
          <p:nvPr/>
        </p:nvSpPr>
        <p:spPr>
          <a:xfrm>
            <a:off x="233017" y="1166038"/>
            <a:ext cx="3464340" cy="22543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dirty="0"/>
          </a:p>
        </p:txBody>
      </p:sp>
      <p:cxnSp>
        <p:nvCxnSpPr>
          <p:cNvPr id="11" name="Straight Connector 10">
            <a:extLst>
              <a:ext uri="{FF2B5EF4-FFF2-40B4-BE49-F238E27FC236}">
                <a16:creationId xmlns:a16="http://schemas.microsoft.com/office/drawing/2014/main" id="{5A563457-1EC8-4978-BCCB-AFD88C9ED04C}"/>
              </a:ext>
              <a:ext uri="{C183D7F6-B498-43B3-948B-1728B52AA6E4}">
                <adec:decorative xmlns:adec="http://schemas.microsoft.com/office/drawing/2017/decorative" val="1"/>
              </a:ext>
            </a:extLst>
          </p:cNvPr>
          <p:cNvCxnSpPr/>
          <p:nvPr/>
        </p:nvCxnSpPr>
        <p:spPr>
          <a:xfrm>
            <a:off x="6096000" y="2363035"/>
            <a:ext cx="0" cy="241133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A7CD04AE-9A8B-4DED-855D-F51B510D0B69}"/>
              </a:ext>
              <a:ext uri="{C183D7F6-B498-43B3-948B-1728B52AA6E4}">
                <adec:decorative xmlns:adec="http://schemas.microsoft.com/office/drawing/2017/decorative" val="1"/>
              </a:ext>
            </a:extLst>
          </p:cNvPr>
          <p:cNvSpPr/>
          <p:nvPr/>
        </p:nvSpPr>
        <p:spPr>
          <a:xfrm>
            <a:off x="6896234" y="83106"/>
            <a:ext cx="3062775" cy="29817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dirty="0"/>
          </a:p>
        </p:txBody>
      </p:sp>
      <p:sp>
        <p:nvSpPr>
          <p:cNvPr id="8" name="Slide Number Placeholder 7">
            <a:extLst>
              <a:ext uri="{FF2B5EF4-FFF2-40B4-BE49-F238E27FC236}">
                <a16:creationId xmlns:a16="http://schemas.microsoft.com/office/drawing/2014/main" id="{E6AC9832-FB01-464A-9824-61887B77997E}"/>
              </a:ext>
            </a:extLst>
          </p:cNvPr>
          <p:cNvSpPr>
            <a:spLocks noGrp="1"/>
          </p:cNvSpPr>
          <p:nvPr>
            <p:ph type="sldNum" sz="quarter" idx="33"/>
          </p:nvPr>
        </p:nvSpPr>
        <p:spPr>
          <a:xfrm>
            <a:off x="11760000" y="6371351"/>
            <a:ext cx="432000" cy="432000"/>
          </a:xfrm>
          <a:solidFill>
            <a:schemeClr val="tx1">
              <a:lumMod val="95000"/>
              <a:lumOff val="5000"/>
            </a:schemeClr>
          </a:solidFill>
        </p:spPr>
        <p:txBody>
          <a:bodyPr/>
          <a:lstStyle/>
          <a:p>
            <a:fld id="{19B51A1E-902D-48AF-9020-955120F399B6}" type="slidenum">
              <a:rPr lang="en-US" smtClean="0"/>
              <a:pPr/>
              <a:t>5</a:t>
            </a:fld>
            <a:endParaRPr lang="en-US" dirty="0"/>
          </a:p>
        </p:txBody>
      </p:sp>
      <p:sp>
        <p:nvSpPr>
          <p:cNvPr id="17" name="Text Placeholder 16">
            <a:extLst>
              <a:ext uri="{FF2B5EF4-FFF2-40B4-BE49-F238E27FC236}">
                <a16:creationId xmlns:a16="http://schemas.microsoft.com/office/drawing/2014/main" id="{95493040-91D3-4772-B8C4-EDCDDA8E251E}"/>
              </a:ext>
            </a:extLst>
          </p:cNvPr>
          <p:cNvSpPr>
            <a:spLocks noGrp="1"/>
          </p:cNvSpPr>
          <p:nvPr>
            <p:ph type="body" sz="quarter" idx="12"/>
          </p:nvPr>
        </p:nvSpPr>
        <p:spPr>
          <a:xfrm>
            <a:off x="6096001" y="2363035"/>
            <a:ext cx="6095999" cy="3828215"/>
          </a:xfrm>
        </p:spPr>
        <p:txBody>
          <a:bodyPr/>
          <a:lstStyle/>
          <a:p>
            <a:r>
              <a:rPr lang="en-GB" sz="2400" dirty="0"/>
              <a:t>The project has the purpose of delivering great services to support people to have their intimate in an individual massage room. </a:t>
            </a:r>
          </a:p>
          <a:p>
            <a:r>
              <a:rPr lang="en-GB" sz="2400" dirty="0"/>
              <a:t>In terms of business purposes, tit will deliver great innovation to existing and new potential customers and automatically great progresses will be delivered for the hotel as well.  For example,  once people will get to know about this new project, the hotel will start to show better standards and it will be above other competitors that may not think about this.</a:t>
            </a:r>
          </a:p>
        </p:txBody>
      </p:sp>
      <p:pic>
        <p:nvPicPr>
          <p:cNvPr id="3074" name="Picture 2" descr="Project Definition: The Layers of an Onion (With images) | Project ...">
            <a:extLst>
              <a:ext uri="{FF2B5EF4-FFF2-40B4-BE49-F238E27FC236}">
                <a16:creationId xmlns:a16="http://schemas.microsoft.com/office/drawing/2014/main" id="{D7B2F910-AD39-473C-B06C-48C09702E5E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5540" b="5417"/>
          <a:stretch/>
        </p:blipFill>
        <p:spPr bwMode="auto">
          <a:xfrm>
            <a:off x="233017" y="1881157"/>
            <a:ext cx="5562600" cy="45968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88378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Placeholder 10" descr="Desk with computer, phone, books, etc.">
            <a:extLst>
              <a:ext uri="{FF2B5EF4-FFF2-40B4-BE49-F238E27FC236}">
                <a16:creationId xmlns:a16="http://schemas.microsoft.com/office/drawing/2014/main" id="{2E7ADBC3-DECA-9F4C-9289-9E43C727592F}"/>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a:fillRect/>
          </a:stretch>
        </p:blipFill>
        <p:spPr>
          <a:xfrm>
            <a:off x="7082712" y="1887851"/>
            <a:ext cx="4731601" cy="3082298"/>
          </a:xfrm>
        </p:spPr>
      </p:pic>
      <p:sp>
        <p:nvSpPr>
          <p:cNvPr id="3" name="Title 2">
            <a:extLst>
              <a:ext uri="{FF2B5EF4-FFF2-40B4-BE49-F238E27FC236}">
                <a16:creationId xmlns:a16="http://schemas.microsoft.com/office/drawing/2014/main" id="{200B3D2B-613A-41BE-987D-E6A1324B456D}"/>
              </a:ext>
            </a:extLst>
          </p:cNvPr>
          <p:cNvSpPr>
            <a:spLocks noGrp="1"/>
          </p:cNvSpPr>
          <p:nvPr>
            <p:ph type="ctrTitle"/>
          </p:nvPr>
        </p:nvSpPr>
        <p:spPr>
          <a:xfrm>
            <a:off x="139700" y="8189"/>
            <a:ext cx="5956300" cy="1728541"/>
          </a:xfrm>
        </p:spPr>
        <p:txBody>
          <a:bodyPr/>
          <a:lstStyle/>
          <a:p>
            <a:r>
              <a:rPr lang="en-US" dirty="0"/>
              <a:t>-Why is the project undertaken?</a:t>
            </a:r>
          </a:p>
        </p:txBody>
      </p:sp>
      <p:sp>
        <p:nvSpPr>
          <p:cNvPr id="6" name="Rectangle 5">
            <a:extLst>
              <a:ext uri="{FF2B5EF4-FFF2-40B4-BE49-F238E27FC236}">
                <a16:creationId xmlns:a16="http://schemas.microsoft.com/office/drawing/2014/main" id="{A7104118-85E0-402E-935C-80EFB0F373BE}"/>
              </a:ext>
            </a:extLst>
          </p:cNvPr>
          <p:cNvSpPr/>
          <p:nvPr/>
        </p:nvSpPr>
        <p:spPr>
          <a:xfrm>
            <a:off x="377687" y="1887851"/>
            <a:ext cx="6261652" cy="47514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¬The project is undertaken to appraise the popularity of the hotel as well as its financial situations and profits. </a:t>
            </a:r>
          </a:p>
          <a:p>
            <a:pPr algn="ctr"/>
            <a:r>
              <a:rPr lang="en-GB" sz="2800" dirty="0"/>
              <a:t>Once the project will be initiated and started to be built, strong marketing advertising will be in place to start the customer attraction and build suspense that has always worked when it came about new projects¬</a:t>
            </a:r>
            <a:endParaRPr lang="en-GB" dirty="0"/>
          </a:p>
        </p:txBody>
      </p:sp>
    </p:spTree>
    <p:extLst>
      <p:ext uri="{BB962C8B-B14F-4D97-AF65-F5344CB8AC3E}">
        <p14:creationId xmlns:p14="http://schemas.microsoft.com/office/powerpoint/2010/main" val="4091674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00B3D2B-613A-41BE-987D-E6A1324B456D}"/>
              </a:ext>
            </a:extLst>
          </p:cNvPr>
          <p:cNvSpPr>
            <a:spLocks noGrp="1"/>
          </p:cNvSpPr>
          <p:nvPr>
            <p:ph type="title"/>
          </p:nvPr>
        </p:nvSpPr>
        <p:spPr>
          <a:xfrm>
            <a:off x="0" y="526209"/>
            <a:ext cx="4903599" cy="1958400"/>
          </a:xfrm>
        </p:spPr>
        <p:txBody>
          <a:bodyPr/>
          <a:lstStyle/>
          <a:p>
            <a:r>
              <a:rPr lang="en-US" dirty="0"/>
              <a:t>-Who is responsible?</a:t>
            </a:r>
          </a:p>
        </p:txBody>
      </p:sp>
      <p:sp>
        <p:nvSpPr>
          <p:cNvPr id="5" name="Slide Number Placeholder 4">
            <a:extLst>
              <a:ext uri="{FF2B5EF4-FFF2-40B4-BE49-F238E27FC236}">
                <a16:creationId xmlns:a16="http://schemas.microsoft.com/office/drawing/2014/main" id="{F6964141-6F81-4947-A236-746D94ED3F6F}"/>
              </a:ext>
            </a:extLst>
          </p:cNvPr>
          <p:cNvSpPr>
            <a:spLocks noGrp="1"/>
          </p:cNvSpPr>
          <p:nvPr>
            <p:ph type="sldNum" sz="quarter" idx="12"/>
          </p:nvPr>
        </p:nvSpPr>
        <p:spPr>
          <a:solidFill>
            <a:schemeClr val="tx1">
              <a:lumMod val="95000"/>
              <a:lumOff val="5000"/>
            </a:schemeClr>
          </a:solidFill>
        </p:spPr>
        <p:txBody>
          <a:bodyPr/>
          <a:lstStyle/>
          <a:p>
            <a:fld id="{19B51A1E-902D-48AF-9020-955120F399B6}" type="slidenum">
              <a:rPr lang="en-US" smtClean="0"/>
              <a:pPr/>
              <a:t>7</a:t>
            </a:fld>
            <a:endParaRPr lang="en-US" dirty="0"/>
          </a:p>
        </p:txBody>
      </p:sp>
      <p:sp>
        <p:nvSpPr>
          <p:cNvPr id="11" name="TextBox 10">
            <a:extLst>
              <a:ext uri="{FF2B5EF4-FFF2-40B4-BE49-F238E27FC236}">
                <a16:creationId xmlns:a16="http://schemas.microsoft.com/office/drawing/2014/main" id="{39B6180D-4B8C-4805-BB95-1ED6F032BAF3}"/>
              </a:ext>
            </a:extLst>
          </p:cNvPr>
          <p:cNvSpPr txBox="1"/>
          <p:nvPr/>
        </p:nvSpPr>
        <p:spPr>
          <a:xfrm>
            <a:off x="5347252" y="54650"/>
            <a:ext cx="6844747" cy="6124754"/>
          </a:xfrm>
          <a:prstGeom prst="rect">
            <a:avLst/>
          </a:prstGeom>
          <a:noFill/>
        </p:spPr>
        <p:txBody>
          <a:bodyPr wrap="square" rtlCol="0">
            <a:spAutoFit/>
          </a:bodyPr>
          <a:lstStyle/>
          <a:p>
            <a:r>
              <a:rPr lang="en-GB" sz="2800" dirty="0"/>
              <a:t>The responsible people for this project would be the employed designers that have the capacity to plan a luxury but in the same time not too expensive look of the individual rooms. Moreover, there will be specific engineers to be able to work will all the installation that need to be implemented into the allocated space. </a:t>
            </a:r>
          </a:p>
          <a:p>
            <a:r>
              <a:rPr lang="en-GB" sz="2800" dirty="0"/>
              <a:t>Financially speaking, the ones in charge of the project are the chef of the administrative team and it could be the entrepreneur as well/ director of the hotel to ensure that the money are not spend unnecessarily </a:t>
            </a:r>
          </a:p>
        </p:txBody>
      </p:sp>
      <p:pic>
        <p:nvPicPr>
          <p:cNvPr id="5122" name="Picture 2" descr="Present Responsibility and Its Determinations | Corporate ...">
            <a:extLst>
              <a:ext uri="{FF2B5EF4-FFF2-40B4-BE49-F238E27FC236}">
                <a16:creationId xmlns:a16="http://schemas.microsoft.com/office/drawing/2014/main" id="{3BE823C0-A19E-4990-938D-B5F5AA51AF7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9425" b="19165"/>
          <a:stretch/>
        </p:blipFill>
        <p:spPr bwMode="auto">
          <a:xfrm>
            <a:off x="0" y="3087752"/>
            <a:ext cx="5347252" cy="195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76954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FB4D5-DA14-4F29-9320-2DE0A6B571B9}"/>
              </a:ext>
            </a:extLst>
          </p:cNvPr>
          <p:cNvSpPr>
            <a:spLocks noGrp="1"/>
          </p:cNvSpPr>
          <p:nvPr>
            <p:ph type="title"/>
          </p:nvPr>
        </p:nvSpPr>
        <p:spPr>
          <a:xfrm>
            <a:off x="432000" y="432000"/>
            <a:ext cx="3932037" cy="1411276"/>
          </a:xfrm>
        </p:spPr>
        <p:txBody>
          <a:bodyPr anchor="b">
            <a:normAutofit/>
          </a:bodyPr>
          <a:lstStyle/>
          <a:p>
            <a:r>
              <a:rPr lang="en-US" sz="4400" dirty="0"/>
              <a:t>-How much will the project cost?</a:t>
            </a:r>
          </a:p>
        </p:txBody>
      </p:sp>
      <p:sp>
        <p:nvSpPr>
          <p:cNvPr id="71" name="Footer Placeholder 2">
            <a:extLst>
              <a:ext uri="{FF2B5EF4-FFF2-40B4-BE49-F238E27FC236}">
                <a16:creationId xmlns:a16="http://schemas.microsoft.com/office/drawing/2014/main" id="{2BAECC15-6654-4028-852D-B4C4206DA8AA}"/>
              </a:ext>
            </a:extLst>
          </p:cNvPr>
          <p:cNvSpPr>
            <a:spLocks noGrp="1"/>
          </p:cNvSpPr>
          <p:nvPr>
            <p:ph type="ftr" sz="quarter" idx="13"/>
          </p:nvPr>
        </p:nvSpPr>
        <p:spPr>
          <a:xfrm>
            <a:off x="432000" y="6439820"/>
            <a:ext cx="5664000" cy="295062"/>
          </a:xfrm>
        </p:spPr>
        <p:txBody>
          <a:bodyPr/>
          <a:lstStyle/>
          <a:p>
            <a:pPr>
              <a:spcAft>
                <a:spcPts val="600"/>
              </a:spcAft>
            </a:pPr>
            <a:r>
              <a:rPr lang="en-US" noProof="0"/>
              <a:t>Add a footer</a:t>
            </a:r>
          </a:p>
        </p:txBody>
      </p:sp>
      <p:sp>
        <p:nvSpPr>
          <p:cNvPr id="9" name="Slide Number Placeholder 8">
            <a:extLst>
              <a:ext uri="{FF2B5EF4-FFF2-40B4-BE49-F238E27FC236}">
                <a16:creationId xmlns:a16="http://schemas.microsoft.com/office/drawing/2014/main" id="{00A34EBD-7DEA-4599-A81B-0A363A0E17FC}"/>
              </a:ext>
            </a:extLst>
          </p:cNvPr>
          <p:cNvSpPr>
            <a:spLocks noGrp="1"/>
          </p:cNvSpPr>
          <p:nvPr>
            <p:ph type="sldNum" sz="quarter" idx="33"/>
          </p:nvPr>
        </p:nvSpPr>
        <p:spPr>
          <a:xfrm>
            <a:off x="11760000" y="6371351"/>
            <a:ext cx="432000" cy="432000"/>
          </a:xfrm>
        </p:spPr>
        <p:txBody>
          <a:bodyPr anchor="ctr">
            <a:normAutofit/>
          </a:bodyPr>
          <a:lstStyle/>
          <a:p>
            <a:pPr>
              <a:spcAft>
                <a:spcPts val="600"/>
              </a:spcAft>
            </a:pPr>
            <a:fld id="{19B51A1E-902D-48AF-9020-955120F399B6}" type="slidenum">
              <a:rPr lang="en-US" smtClean="0"/>
              <a:pPr>
                <a:spcAft>
                  <a:spcPts val="600"/>
                </a:spcAft>
              </a:pPr>
              <a:t>8</a:t>
            </a:fld>
            <a:endParaRPr lang="en-US"/>
          </a:p>
        </p:txBody>
      </p:sp>
      <p:sp>
        <p:nvSpPr>
          <p:cNvPr id="3" name="Text Placeholder 2">
            <a:extLst>
              <a:ext uri="{FF2B5EF4-FFF2-40B4-BE49-F238E27FC236}">
                <a16:creationId xmlns:a16="http://schemas.microsoft.com/office/drawing/2014/main" id="{DE9D0F75-42B5-4960-8C3A-291285872DAF}"/>
              </a:ext>
            </a:extLst>
          </p:cNvPr>
          <p:cNvSpPr>
            <a:spLocks noGrp="1"/>
          </p:cNvSpPr>
          <p:nvPr>
            <p:ph type="body" sz="half" idx="2"/>
          </p:nvPr>
        </p:nvSpPr>
        <p:spPr>
          <a:xfrm>
            <a:off x="432000" y="2159988"/>
            <a:ext cx="5031251" cy="4574894"/>
          </a:xfrm>
        </p:spPr>
        <p:txBody>
          <a:bodyPr>
            <a:normAutofit fontScale="92500" lnSpcReduction="10000"/>
          </a:bodyPr>
          <a:lstStyle/>
          <a:p>
            <a:r>
              <a:rPr lang="en-US" sz="2400" dirty="0"/>
              <a:t>Because the individual massage rooms need to look impeccable, creating a good atmosphere, there will be a minimum of £8000 needed to do most of the things. However, these money do not include the workers payments and only the materials. </a:t>
            </a:r>
          </a:p>
          <a:p>
            <a:r>
              <a:rPr lang="en-US" sz="2400" dirty="0"/>
              <a:t>Calculating the workers as well, it will get up to £16000, which is double to the initial amount. </a:t>
            </a:r>
          </a:p>
          <a:p>
            <a:r>
              <a:rPr lang="en-US" sz="2400" dirty="0"/>
              <a:t>These money will be taken from the general profit of the hotel and this because this project will earn back more than that and it does worth. This project has also been initiated in countries as china and now it started to be so developed in terms of hotel’s services </a:t>
            </a:r>
          </a:p>
        </p:txBody>
      </p:sp>
      <p:pic>
        <p:nvPicPr>
          <p:cNvPr id="6146" name="Picture 2" descr="These 50 Fantastic Ways Will Cut Your Business Expenses ...">
            <a:extLst>
              <a:ext uri="{FF2B5EF4-FFF2-40B4-BE49-F238E27FC236}">
                <a16:creationId xmlns:a16="http://schemas.microsoft.com/office/drawing/2014/main" id="{A402F732-A69C-4BB4-8587-2F523057EA2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481822" y="2435126"/>
            <a:ext cx="5494177" cy="3433861"/>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007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E1C54E2-35CD-4B4C-8AF6-A9BBA506FC1F}"/>
              </a:ext>
            </a:extLst>
          </p:cNvPr>
          <p:cNvSpPr>
            <a:spLocks noGrp="1"/>
          </p:cNvSpPr>
          <p:nvPr>
            <p:ph type="body" sz="quarter" idx="14"/>
          </p:nvPr>
        </p:nvSpPr>
        <p:spPr>
          <a:xfrm>
            <a:off x="0" y="0"/>
            <a:ext cx="10527632" cy="5724939"/>
          </a:xfrm>
        </p:spPr>
        <p:txBody>
          <a:bodyPr/>
          <a:lstStyle/>
          <a:p>
            <a:pPr algn="l">
              <a:lnSpc>
                <a:spcPct val="100000"/>
              </a:lnSpc>
            </a:pPr>
            <a:r>
              <a:rPr lang="en-US" sz="3600" u="sng" dirty="0">
                <a:solidFill>
                  <a:srgbClr val="0070C0"/>
                </a:solidFill>
              </a:rPr>
              <a:t>References </a:t>
            </a:r>
          </a:p>
          <a:p>
            <a:pPr algn="l">
              <a:lnSpc>
                <a:spcPct val="100000"/>
              </a:lnSpc>
            </a:pPr>
            <a:r>
              <a:rPr lang="en-US" sz="2800" dirty="0" err="1">
                <a:solidFill>
                  <a:schemeClr val="tx1"/>
                </a:solidFill>
              </a:rPr>
              <a:t>Stettner</a:t>
            </a:r>
            <a:r>
              <a:rPr lang="en-US" sz="2800" dirty="0">
                <a:solidFill>
                  <a:schemeClr val="tx1"/>
                </a:solidFill>
              </a:rPr>
              <a:t>, M. (2018), “Make A Project Initiation Document in a Flash”, [online] available on:</a:t>
            </a:r>
            <a:r>
              <a:rPr lang="en-GB" sz="2800" dirty="0">
                <a:solidFill>
                  <a:schemeClr val="tx1"/>
                </a:solidFill>
                <a:hlinkClick r:id="rId2">
                  <a:extLst>
                    <a:ext uri="{A12FA001-AC4F-418D-AE19-62706E023703}">
                      <ahyp:hlinkClr xmlns:ahyp="http://schemas.microsoft.com/office/drawing/2018/hyperlinkcolor" val="tx"/>
                    </a:ext>
                  </a:extLst>
                </a:hlinkClick>
              </a:rPr>
              <a:t>https://thedigitalprojectmanager.com/how-make-project-initiation-document/</a:t>
            </a:r>
            <a:r>
              <a:rPr lang="en-US" sz="2800" dirty="0">
                <a:solidFill>
                  <a:schemeClr val="tx1"/>
                </a:solidFill>
              </a:rPr>
              <a:t> accessed on: 13/06/2020</a:t>
            </a:r>
          </a:p>
        </p:txBody>
      </p:sp>
      <p:sp>
        <p:nvSpPr>
          <p:cNvPr id="2" name="Slide Number Placeholder 1">
            <a:extLst>
              <a:ext uri="{FF2B5EF4-FFF2-40B4-BE49-F238E27FC236}">
                <a16:creationId xmlns:a16="http://schemas.microsoft.com/office/drawing/2014/main" id="{CB78354A-41D5-43F7-A38D-3C946669B3C8}"/>
              </a:ext>
            </a:extLst>
          </p:cNvPr>
          <p:cNvSpPr>
            <a:spLocks noGrp="1"/>
          </p:cNvSpPr>
          <p:nvPr>
            <p:ph type="sldNum" sz="quarter" idx="13"/>
          </p:nvPr>
        </p:nvSpPr>
        <p:spPr>
          <a:solidFill>
            <a:schemeClr val="tx1">
              <a:lumMod val="95000"/>
              <a:lumOff val="5000"/>
            </a:schemeClr>
          </a:solidFill>
        </p:spPr>
        <p:txBody>
          <a:bodyPr/>
          <a:lstStyle/>
          <a:p>
            <a:fld id="{19B51A1E-902D-48AF-9020-955120F399B6}" type="slidenum">
              <a:rPr lang="en-US" smtClean="0"/>
              <a:pPr/>
              <a:t>9</a:t>
            </a:fld>
            <a:endParaRPr lang="en-US" dirty="0"/>
          </a:p>
        </p:txBody>
      </p:sp>
    </p:spTree>
    <p:extLst>
      <p:ext uri="{BB962C8B-B14F-4D97-AF65-F5344CB8AC3E}">
        <p14:creationId xmlns:p14="http://schemas.microsoft.com/office/powerpoint/2010/main" val="59582380"/>
      </p:ext>
    </p:extLst>
  </p:cSld>
  <p:clrMapOvr>
    <a:masterClrMapping/>
  </p:clrMapOvr>
</p:sld>
</file>

<file path=ppt/theme/theme1.xml><?xml version="1.0" encoding="utf-8"?>
<a:theme xmlns:a="http://schemas.openxmlformats.org/drawingml/2006/main" name="Office Theme">
  <a:themeElements>
    <a:clrScheme name="Custom 129">
      <a:dk1>
        <a:sysClr val="windowText" lastClr="000000"/>
      </a:dk1>
      <a:lt1>
        <a:srgbClr val="FFFFFF"/>
      </a:lt1>
      <a:dk2>
        <a:srgbClr val="3F3F3F"/>
      </a:dk2>
      <a:lt2>
        <a:srgbClr val="F2F2F2"/>
      </a:lt2>
      <a:accent1>
        <a:srgbClr val="25C6E3"/>
      </a:accent1>
      <a:accent2>
        <a:srgbClr val="E80554"/>
      </a:accent2>
      <a:accent3>
        <a:srgbClr val="A9E26F"/>
      </a:accent3>
      <a:accent4>
        <a:srgbClr val="EAD000"/>
      </a:accent4>
      <a:accent5>
        <a:srgbClr val="1A0F49"/>
      </a:accent5>
      <a:accent6>
        <a:srgbClr val="FF4A01"/>
      </a:accent6>
      <a:hlink>
        <a:srgbClr val="25C6E3"/>
      </a:hlink>
      <a:folHlink>
        <a:srgbClr val="25C6E3"/>
      </a:folHlink>
    </a:clrScheme>
    <a:fontScheme name="Custom 149">
      <a:majorFont>
        <a:latin typeface="Corbel"/>
        <a:ea typeface=""/>
        <a:cs typeface=""/>
      </a:majorFont>
      <a:minorFont>
        <a:latin typeface="Candar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16411250_Bright business presentation_AAS_v3" id="{57D58BC9-3F05-45D4-81CD-7BA898B4CAAD}" vid="{0F92AA19-00D6-4C71-B13F-219D7994A0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EDB5DD7-8DCC-4069-9EB3-5D098186652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F90D0D0-7C1D-47FF-A2F0-9937AA567A3D}">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B8E15EA0-2F38-456B-B156-038699A5D17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611</Words>
  <Application>Microsoft Office PowerPoint</Application>
  <PresentationFormat>Widescreen</PresentationFormat>
  <Paragraphs>33</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Candara</vt:lpstr>
      <vt:lpstr>Corbel</vt:lpstr>
      <vt:lpstr>Times New Roman</vt:lpstr>
      <vt:lpstr>Office Theme</vt:lpstr>
      <vt:lpstr>-Project  Initiation Document</vt:lpstr>
      <vt:lpstr>INTRODUCTION</vt:lpstr>
      <vt:lpstr>-What is PID</vt:lpstr>
      <vt:lpstr>-What is the project about </vt:lpstr>
      <vt:lpstr>-What is the project delivering </vt:lpstr>
      <vt:lpstr>-Why is the project undertaken?</vt:lpstr>
      <vt:lpstr>-Who is responsible?</vt:lpstr>
      <vt:lpstr>-How much will the project cost?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2020-06-14T13:52:35Z</dcterms:created>
  <dcterms:modified xsi:type="dcterms:W3CDTF">2020-06-14T13:53:53Z</dcterms:modified>
</cp:coreProperties>
</file>