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template.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8" r:id="rId3"/>
    <p:sldId id="266" r:id="rId4"/>
    <p:sldId id="259" r:id="rId5"/>
    <p:sldId id="260" r:id="rId6"/>
    <p:sldId id="261"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83" autoAdjust="0"/>
    <p:restoredTop sz="94660"/>
  </p:normalViewPr>
  <p:slideViewPr>
    <p:cSldViewPr snapToGrid="0">
      <p:cViewPr varScale="1">
        <p:scale>
          <a:sx n="110" d="100"/>
          <a:sy n="110" d="100"/>
        </p:scale>
        <p:origin x="672"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11.svg"/><Relationship Id="rId9" Type="http://schemas.openxmlformats.org/officeDocument/2006/relationships/image" Target="../media/image16.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DCF5D2E-26B6-4796-9CC5-82E2FDF5D5F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27A1051A-7A2D-4270-8C15-65A81C3F3F34}">
      <dgm:prSet/>
      <dgm:spPr/>
      <dgm:t>
        <a:bodyPr/>
        <a:lstStyle/>
        <a:p>
          <a:r>
            <a:rPr lang="en-GB" b="1" dirty="0"/>
            <a:t>a) Aim: </a:t>
          </a:r>
          <a:r>
            <a:rPr lang="en-GB" dirty="0"/>
            <a:t>To examine how to improve lives of young adults with autism in UK</a:t>
          </a:r>
          <a:endParaRPr lang="en-US" dirty="0"/>
        </a:p>
      </dgm:t>
    </dgm:pt>
    <dgm:pt modelId="{8A1AE577-B00B-4164-9E8A-0C7ED29B1314}" type="parTrans" cxnId="{37BFB598-2F62-4B4B-9145-CAB6708A7FDA}">
      <dgm:prSet/>
      <dgm:spPr/>
      <dgm:t>
        <a:bodyPr/>
        <a:lstStyle/>
        <a:p>
          <a:endParaRPr lang="en-US"/>
        </a:p>
      </dgm:t>
    </dgm:pt>
    <dgm:pt modelId="{AD1B0509-5843-4293-976E-9871741DAB51}" type="sibTrans" cxnId="{37BFB598-2F62-4B4B-9145-CAB6708A7FDA}">
      <dgm:prSet/>
      <dgm:spPr/>
      <dgm:t>
        <a:bodyPr/>
        <a:lstStyle/>
        <a:p>
          <a:endParaRPr lang="en-US"/>
        </a:p>
      </dgm:t>
    </dgm:pt>
    <dgm:pt modelId="{EA58AA2F-2846-4F2F-A760-574ED01182DF}">
      <dgm:prSet/>
      <dgm:spPr/>
      <dgm:t>
        <a:bodyPr/>
        <a:lstStyle/>
        <a:p>
          <a:r>
            <a:rPr lang="en-GB" b="1"/>
            <a:t>b) Objectives:</a:t>
          </a:r>
          <a:endParaRPr lang="en-US"/>
        </a:p>
      </dgm:t>
    </dgm:pt>
    <dgm:pt modelId="{BC62234B-CAC1-4B39-A964-A11FE1E89B6F}" type="parTrans" cxnId="{700630B9-3F2C-4A30-B46A-EC727024BFBE}">
      <dgm:prSet/>
      <dgm:spPr/>
      <dgm:t>
        <a:bodyPr/>
        <a:lstStyle/>
        <a:p>
          <a:endParaRPr lang="en-US"/>
        </a:p>
      </dgm:t>
    </dgm:pt>
    <dgm:pt modelId="{0D7266F5-66F7-4E65-8C0F-66956F83158B}" type="sibTrans" cxnId="{700630B9-3F2C-4A30-B46A-EC727024BFBE}">
      <dgm:prSet/>
      <dgm:spPr/>
      <dgm:t>
        <a:bodyPr/>
        <a:lstStyle/>
        <a:p>
          <a:endParaRPr lang="en-US"/>
        </a:p>
      </dgm:t>
    </dgm:pt>
    <dgm:pt modelId="{86CC74FF-3413-467F-9662-8D0B503BA1F4}">
      <dgm:prSet/>
      <dgm:spPr/>
      <dgm:t>
        <a:bodyPr/>
        <a:lstStyle/>
        <a:p>
          <a:r>
            <a:rPr lang="en-GB" b="1" dirty="0"/>
            <a:t>Objective 1: </a:t>
          </a:r>
          <a:r>
            <a:rPr lang="en-GB" dirty="0"/>
            <a:t>To define and examine influence of creating awareness on cases of autism</a:t>
          </a:r>
          <a:endParaRPr lang="en-US" dirty="0"/>
        </a:p>
      </dgm:t>
    </dgm:pt>
    <dgm:pt modelId="{4EFFE8D9-370A-4B69-9027-FDCEC75BF737}" type="parTrans" cxnId="{6CF78E15-3E04-4CB2-A37D-6CCAA55D3B3D}">
      <dgm:prSet/>
      <dgm:spPr/>
      <dgm:t>
        <a:bodyPr/>
        <a:lstStyle/>
        <a:p>
          <a:endParaRPr lang="en-US"/>
        </a:p>
      </dgm:t>
    </dgm:pt>
    <dgm:pt modelId="{E7CF0FA6-01CB-4B59-B99D-710AEA934214}" type="sibTrans" cxnId="{6CF78E15-3E04-4CB2-A37D-6CCAA55D3B3D}">
      <dgm:prSet/>
      <dgm:spPr/>
      <dgm:t>
        <a:bodyPr/>
        <a:lstStyle/>
        <a:p>
          <a:endParaRPr lang="en-US"/>
        </a:p>
      </dgm:t>
    </dgm:pt>
    <dgm:pt modelId="{CFD38DC5-ECC9-41C0-9B20-35DBE87F5D7E}">
      <dgm:prSet/>
      <dgm:spPr/>
      <dgm:t>
        <a:bodyPr/>
        <a:lstStyle/>
        <a:p>
          <a:r>
            <a:rPr lang="en-GB" b="1" dirty="0"/>
            <a:t>Objective 2: </a:t>
          </a:r>
          <a:r>
            <a:rPr lang="en-GB" dirty="0"/>
            <a:t>To analyse influence of autism on growth of  young adults in UK</a:t>
          </a:r>
          <a:endParaRPr lang="en-US" dirty="0"/>
        </a:p>
      </dgm:t>
    </dgm:pt>
    <dgm:pt modelId="{E4C0A90B-666D-4261-B7A6-97D629469B2F}" type="parTrans" cxnId="{CB10F26F-7144-4A6D-A192-2AF9A0EB03DA}">
      <dgm:prSet/>
      <dgm:spPr/>
      <dgm:t>
        <a:bodyPr/>
        <a:lstStyle/>
        <a:p>
          <a:endParaRPr lang="en-US"/>
        </a:p>
      </dgm:t>
    </dgm:pt>
    <dgm:pt modelId="{AD599738-E24F-41BF-8B05-91DFCCC29B17}" type="sibTrans" cxnId="{CB10F26F-7144-4A6D-A192-2AF9A0EB03DA}">
      <dgm:prSet/>
      <dgm:spPr/>
      <dgm:t>
        <a:bodyPr/>
        <a:lstStyle/>
        <a:p>
          <a:endParaRPr lang="en-US"/>
        </a:p>
      </dgm:t>
    </dgm:pt>
    <dgm:pt modelId="{0FB84357-67BB-4185-AD09-A846D209F383}">
      <dgm:prSet/>
      <dgm:spPr/>
      <dgm:t>
        <a:bodyPr/>
        <a:lstStyle/>
        <a:p>
          <a:r>
            <a:rPr lang="en-GB" b="1" dirty="0"/>
            <a:t>Objective 3: </a:t>
          </a:r>
          <a:r>
            <a:rPr lang="en-GB" dirty="0"/>
            <a:t>To evaluate current and future interventions for autism</a:t>
          </a:r>
          <a:endParaRPr lang="en-US" dirty="0"/>
        </a:p>
      </dgm:t>
    </dgm:pt>
    <dgm:pt modelId="{938ED301-F3B0-41A9-9B3F-4D51D3C042C6}" type="parTrans" cxnId="{5C7443B1-28F6-4C1B-8C97-707B95839DF9}">
      <dgm:prSet/>
      <dgm:spPr/>
      <dgm:t>
        <a:bodyPr/>
        <a:lstStyle/>
        <a:p>
          <a:endParaRPr lang="en-US"/>
        </a:p>
      </dgm:t>
    </dgm:pt>
    <dgm:pt modelId="{CD2DB39A-D297-410E-9B55-CBA1C6731C93}" type="sibTrans" cxnId="{5C7443B1-28F6-4C1B-8C97-707B95839DF9}">
      <dgm:prSet/>
      <dgm:spPr/>
      <dgm:t>
        <a:bodyPr/>
        <a:lstStyle/>
        <a:p>
          <a:endParaRPr lang="en-US"/>
        </a:p>
      </dgm:t>
    </dgm:pt>
    <dgm:pt modelId="{3A292EF0-9A79-40BE-A012-6A794BC99096}">
      <dgm:prSet/>
      <dgm:spPr/>
      <dgm:t>
        <a:bodyPr/>
        <a:lstStyle/>
        <a:p>
          <a:r>
            <a:rPr lang="en-GB" b="1" dirty="0"/>
            <a:t>Objective 4: </a:t>
          </a:r>
          <a:r>
            <a:rPr lang="en-GB" dirty="0"/>
            <a:t>To provide recommendations for improvement for lives of young adults with autism in UK.</a:t>
          </a:r>
          <a:endParaRPr lang="en-US" dirty="0"/>
        </a:p>
      </dgm:t>
    </dgm:pt>
    <dgm:pt modelId="{D2306389-0428-41B4-86B7-9C93D36753C1}" type="parTrans" cxnId="{19E249C2-6287-47EF-B128-67CE704D9218}">
      <dgm:prSet/>
      <dgm:spPr/>
      <dgm:t>
        <a:bodyPr/>
        <a:lstStyle/>
        <a:p>
          <a:endParaRPr lang="en-US"/>
        </a:p>
      </dgm:t>
    </dgm:pt>
    <dgm:pt modelId="{86EB1D9E-A8FB-4D5E-B343-BFAA2D9B9900}" type="sibTrans" cxnId="{19E249C2-6287-47EF-B128-67CE704D9218}">
      <dgm:prSet/>
      <dgm:spPr/>
      <dgm:t>
        <a:bodyPr/>
        <a:lstStyle/>
        <a:p>
          <a:endParaRPr lang="en-US"/>
        </a:p>
      </dgm:t>
    </dgm:pt>
    <dgm:pt modelId="{DCE29F91-DBCA-456D-BC13-F4B5348007A2}" type="pres">
      <dgm:prSet presAssocID="{9DCF5D2E-26B6-4796-9CC5-82E2FDF5D5F5}" presName="vert0" presStyleCnt="0">
        <dgm:presLayoutVars>
          <dgm:dir/>
          <dgm:animOne val="branch"/>
          <dgm:animLvl val="lvl"/>
        </dgm:presLayoutVars>
      </dgm:prSet>
      <dgm:spPr/>
    </dgm:pt>
    <dgm:pt modelId="{8C3D6D39-46DC-4B52-ADF9-B2260C669115}" type="pres">
      <dgm:prSet presAssocID="{27A1051A-7A2D-4270-8C15-65A81C3F3F34}" presName="thickLine" presStyleLbl="alignNode1" presStyleIdx="0" presStyleCnt="6"/>
      <dgm:spPr/>
    </dgm:pt>
    <dgm:pt modelId="{0A284099-A231-4DDF-8A50-8A6D0BA0D33A}" type="pres">
      <dgm:prSet presAssocID="{27A1051A-7A2D-4270-8C15-65A81C3F3F34}" presName="horz1" presStyleCnt="0"/>
      <dgm:spPr/>
    </dgm:pt>
    <dgm:pt modelId="{1797B251-BD32-4372-9DFC-E3D2AA2D06DF}" type="pres">
      <dgm:prSet presAssocID="{27A1051A-7A2D-4270-8C15-65A81C3F3F34}" presName="tx1" presStyleLbl="revTx" presStyleIdx="0" presStyleCnt="6"/>
      <dgm:spPr/>
    </dgm:pt>
    <dgm:pt modelId="{C5E7E6EF-CB19-4CC7-BAD5-63C94620829F}" type="pres">
      <dgm:prSet presAssocID="{27A1051A-7A2D-4270-8C15-65A81C3F3F34}" presName="vert1" presStyleCnt="0"/>
      <dgm:spPr/>
    </dgm:pt>
    <dgm:pt modelId="{B5A9B47F-C940-4ABF-B079-74CEB71B10F1}" type="pres">
      <dgm:prSet presAssocID="{EA58AA2F-2846-4F2F-A760-574ED01182DF}" presName="thickLine" presStyleLbl="alignNode1" presStyleIdx="1" presStyleCnt="6"/>
      <dgm:spPr/>
    </dgm:pt>
    <dgm:pt modelId="{A3D8CEB3-554E-47AA-B094-B3DF6258354E}" type="pres">
      <dgm:prSet presAssocID="{EA58AA2F-2846-4F2F-A760-574ED01182DF}" presName="horz1" presStyleCnt="0"/>
      <dgm:spPr/>
    </dgm:pt>
    <dgm:pt modelId="{EB2AEC37-1FCA-4FE3-8B70-3DD72AEFEC05}" type="pres">
      <dgm:prSet presAssocID="{EA58AA2F-2846-4F2F-A760-574ED01182DF}" presName="tx1" presStyleLbl="revTx" presStyleIdx="1" presStyleCnt="6"/>
      <dgm:spPr/>
    </dgm:pt>
    <dgm:pt modelId="{40AD13F4-4170-4F28-9108-FD36F765363A}" type="pres">
      <dgm:prSet presAssocID="{EA58AA2F-2846-4F2F-A760-574ED01182DF}" presName="vert1" presStyleCnt="0"/>
      <dgm:spPr/>
    </dgm:pt>
    <dgm:pt modelId="{FA9B862A-DD15-46A4-9091-5C6811E88364}" type="pres">
      <dgm:prSet presAssocID="{86CC74FF-3413-467F-9662-8D0B503BA1F4}" presName="thickLine" presStyleLbl="alignNode1" presStyleIdx="2" presStyleCnt="6"/>
      <dgm:spPr/>
    </dgm:pt>
    <dgm:pt modelId="{21BA13AD-92DD-4A27-96D9-09C11B527963}" type="pres">
      <dgm:prSet presAssocID="{86CC74FF-3413-467F-9662-8D0B503BA1F4}" presName="horz1" presStyleCnt="0"/>
      <dgm:spPr/>
    </dgm:pt>
    <dgm:pt modelId="{C2870F19-9248-4B20-8102-7FC743E5BDC8}" type="pres">
      <dgm:prSet presAssocID="{86CC74FF-3413-467F-9662-8D0B503BA1F4}" presName="tx1" presStyleLbl="revTx" presStyleIdx="2" presStyleCnt="6"/>
      <dgm:spPr/>
    </dgm:pt>
    <dgm:pt modelId="{43D94EE2-FF51-4FFB-A6E3-E66F0E35EEF8}" type="pres">
      <dgm:prSet presAssocID="{86CC74FF-3413-467F-9662-8D0B503BA1F4}" presName="vert1" presStyleCnt="0"/>
      <dgm:spPr/>
    </dgm:pt>
    <dgm:pt modelId="{9788FFAA-B1B6-4AC8-AAAE-DF9A9C51D68E}" type="pres">
      <dgm:prSet presAssocID="{CFD38DC5-ECC9-41C0-9B20-35DBE87F5D7E}" presName="thickLine" presStyleLbl="alignNode1" presStyleIdx="3" presStyleCnt="6"/>
      <dgm:spPr/>
    </dgm:pt>
    <dgm:pt modelId="{E5960BB6-72AC-40E5-A213-A552C1D377F7}" type="pres">
      <dgm:prSet presAssocID="{CFD38DC5-ECC9-41C0-9B20-35DBE87F5D7E}" presName="horz1" presStyleCnt="0"/>
      <dgm:spPr/>
    </dgm:pt>
    <dgm:pt modelId="{36D06B41-4481-4090-A420-DEF7A3B4D255}" type="pres">
      <dgm:prSet presAssocID="{CFD38DC5-ECC9-41C0-9B20-35DBE87F5D7E}" presName="tx1" presStyleLbl="revTx" presStyleIdx="3" presStyleCnt="6"/>
      <dgm:spPr/>
    </dgm:pt>
    <dgm:pt modelId="{072644ED-83E1-4CDB-AC17-5858B04ECC76}" type="pres">
      <dgm:prSet presAssocID="{CFD38DC5-ECC9-41C0-9B20-35DBE87F5D7E}" presName="vert1" presStyleCnt="0"/>
      <dgm:spPr/>
    </dgm:pt>
    <dgm:pt modelId="{85BEE6DF-E812-4FF9-88C2-EB9E7BD89C1B}" type="pres">
      <dgm:prSet presAssocID="{0FB84357-67BB-4185-AD09-A846D209F383}" presName="thickLine" presStyleLbl="alignNode1" presStyleIdx="4" presStyleCnt="6"/>
      <dgm:spPr/>
    </dgm:pt>
    <dgm:pt modelId="{1CE62774-C40C-456B-BC54-1CF2B38C869C}" type="pres">
      <dgm:prSet presAssocID="{0FB84357-67BB-4185-AD09-A846D209F383}" presName="horz1" presStyleCnt="0"/>
      <dgm:spPr/>
    </dgm:pt>
    <dgm:pt modelId="{2E65D442-122B-4591-8E2B-67371CCDB20A}" type="pres">
      <dgm:prSet presAssocID="{0FB84357-67BB-4185-AD09-A846D209F383}" presName="tx1" presStyleLbl="revTx" presStyleIdx="4" presStyleCnt="6"/>
      <dgm:spPr/>
    </dgm:pt>
    <dgm:pt modelId="{D72735D9-AEAA-4D2A-A1AD-D5310F8E9DE8}" type="pres">
      <dgm:prSet presAssocID="{0FB84357-67BB-4185-AD09-A846D209F383}" presName="vert1" presStyleCnt="0"/>
      <dgm:spPr/>
    </dgm:pt>
    <dgm:pt modelId="{D2B8BF95-7E28-44A1-B924-0713BA3C4F02}" type="pres">
      <dgm:prSet presAssocID="{3A292EF0-9A79-40BE-A012-6A794BC99096}" presName="thickLine" presStyleLbl="alignNode1" presStyleIdx="5" presStyleCnt="6"/>
      <dgm:spPr/>
    </dgm:pt>
    <dgm:pt modelId="{4164C43A-6A95-4DAB-BADB-2EEBBD96D2A0}" type="pres">
      <dgm:prSet presAssocID="{3A292EF0-9A79-40BE-A012-6A794BC99096}" presName="horz1" presStyleCnt="0"/>
      <dgm:spPr/>
    </dgm:pt>
    <dgm:pt modelId="{DF3EDED8-BD3E-4344-B1C0-114BBB0541E1}" type="pres">
      <dgm:prSet presAssocID="{3A292EF0-9A79-40BE-A012-6A794BC99096}" presName="tx1" presStyleLbl="revTx" presStyleIdx="5" presStyleCnt="6"/>
      <dgm:spPr/>
    </dgm:pt>
    <dgm:pt modelId="{9C11394D-602A-421F-BA54-AE2DF0D1C0C6}" type="pres">
      <dgm:prSet presAssocID="{3A292EF0-9A79-40BE-A012-6A794BC99096}" presName="vert1" presStyleCnt="0"/>
      <dgm:spPr/>
    </dgm:pt>
  </dgm:ptLst>
  <dgm:cxnLst>
    <dgm:cxn modelId="{08E3A30B-E305-4C49-BF63-724972FD1BE5}" type="presOf" srcId="{CFD38DC5-ECC9-41C0-9B20-35DBE87F5D7E}" destId="{36D06B41-4481-4090-A420-DEF7A3B4D255}" srcOrd="0" destOrd="0" presId="urn:microsoft.com/office/officeart/2008/layout/LinedList"/>
    <dgm:cxn modelId="{6CF78E15-3E04-4CB2-A37D-6CCAA55D3B3D}" srcId="{9DCF5D2E-26B6-4796-9CC5-82E2FDF5D5F5}" destId="{86CC74FF-3413-467F-9662-8D0B503BA1F4}" srcOrd="2" destOrd="0" parTransId="{4EFFE8D9-370A-4B69-9027-FDCEC75BF737}" sibTransId="{E7CF0FA6-01CB-4B59-B99D-710AEA934214}"/>
    <dgm:cxn modelId="{6AEFF639-8E31-4EAA-BD4E-2F298B8B6A3A}" type="presOf" srcId="{86CC74FF-3413-467F-9662-8D0B503BA1F4}" destId="{C2870F19-9248-4B20-8102-7FC743E5BDC8}" srcOrd="0" destOrd="0" presId="urn:microsoft.com/office/officeart/2008/layout/LinedList"/>
    <dgm:cxn modelId="{1C58F265-5C4E-4496-A243-457952946C4B}" type="presOf" srcId="{3A292EF0-9A79-40BE-A012-6A794BC99096}" destId="{DF3EDED8-BD3E-4344-B1C0-114BBB0541E1}" srcOrd="0" destOrd="0" presId="urn:microsoft.com/office/officeart/2008/layout/LinedList"/>
    <dgm:cxn modelId="{E8CC2E6A-A810-4B1A-930D-C3EB225B9846}" type="presOf" srcId="{EA58AA2F-2846-4F2F-A760-574ED01182DF}" destId="{EB2AEC37-1FCA-4FE3-8B70-3DD72AEFEC05}" srcOrd="0" destOrd="0" presId="urn:microsoft.com/office/officeart/2008/layout/LinedList"/>
    <dgm:cxn modelId="{CB10F26F-7144-4A6D-A192-2AF9A0EB03DA}" srcId="{9DCF5D2E-26B6-4796-9CC5-82E2FDF5D5F5}" destId="{CFD38DC5-ECC9-41C0-9B20-35DBE87F5D7E}" srcOrd="3" destOrd="0" parTransId="{E4C0A90B-666D-4261-B7A6-97D629469B2F}" sibTransId="{AD599738-E24F-41BF-8B05-91DFCCC29B17}"/>
    <dgm:cxn modelId="{05A68E84-DBA0-4CF7-B4AD-80A12FC34E41}" type="presOf" srcId="{0FB84357-67BB-4185-AD09-A846D209F383}" destId="{2E65D442-122B-4591-8E2B-67371CCDB20A}" srcOrd="0" destOrd="0" presId="urn:microsoft.com/office/officeart/2008/layout/LinedList"/>
    <dgm:cxn modelId="{37BFB598-2F62-4B4B-9145-CAB6708A7FDA}" srcId="{9DCF5D2E-26B6-4796-9CC5-82E2FDF5D5F5}" destId="{27A1051A-7A2D-4270-8C15-65A81C3F3F34}" srcOrd="0" destOrd="0" parTransId="{8A1AE577-B00B-4164-9E8A-0C7ED29B1314}" sibTransId="{AD1B0509-5843-4293-976E-9871741DAB51}"/>
    <dgm:cxn modelId="{5C7443B1-28F6-4C1B-8C97-707B95839DF9}" srcId="{9DCF5D2E-26B6-4796-9CC5-82E2FDF5D5F5}" destId="{0FB84357-67BB-4185-AD09-A846D209F383}" srcOrd="4" destOrd="0" parTransId="{938ED301-F3B0-41A9-9B3F-4D51D3C042C6}" sibTransId="{CD2DB39A-D297-410E-9B55-CBA1C6731C93}"/>
    <dgm:cxn modelId="{700630B9-3F2C-4A30-B46A-EC727024BFBE}" srcId="{9DCF5D2E-26B6-4796-9CC5-82E2FDF5D5F5}" destId="{EA58AA2F-2846-4F2F-A760-574ED01182DF}" srcOrd="1" destOrd="0" parTransId="{BC62234B-CAC1-4B39-A964-A11FE1E89B6F}" sibTransId="{0D7266F5-66F7-4E65-8C0F-66956F83158B}"/>
    <dgm:cxn modelId="{1D012BC0-963B-459E-B4CC-42C0813874FF}" type="presOf" srcId="{27A1051A-7A2D-4270-8C15-65A81C3F3F34}" destId="{1797B251-BD32-4372-9DFC-E3D2AA2D06DF}" srcOrd="0" destOrd="0" presId="urn:microsoft.com/office/officeart/2008/layout/LinedList"/>
    <dgm:cxn modelId="{19E249C2-6287-47EF-B128-67CE704D9218}" srcId="{9DCF5D2E-26B6-4796-9CC5-82E2FDF5D5F5}" destId="{3A292EF0-9A79-40BE-A012-6A794BC99096}" srcOrd="5" destOrd="0" parTransId="{D2306389-0428-41B4-86B7-9C93D36753C1}" sibTransId="{86EB1D9E-A8FB-4D5E-B343-BFAA2D9B9900}"/>
    <dgm:cxn modelId="{C0B184C7-8A83-4442-BA72-D6BAA0D75D6A}" type="presOf" srcId="{9DCF5D2E-26B6-4796-9CC5-82E2FDF5D5F5}" destId="{DCE29F91-DBCA-456D-BC13-F4B5348007A2}" srcOrd="0" destOrd="0" presId="urn:microsoft.com/office/officeart/2008/layout/LinedList"/>
    <dgm:cxn modelId="{140DE672-D481-425B-828D-B12925172E57}" type="presParOf" srcId="{DCE29F91-DBCA-456D-BC13-F4B5348007A2}" destId="{8C3D6D39-46DC-4B52-ADF9-B2260C669115}" srcOrd="0" destOrd="0" presId="urn:microsoft.com/office/officeart/2008/layout/LinedList"/>
    <dgm:cxn modelId="{99484DF5-7787-4307-AAFE-EFF9D20572F7}" type="presParOf" srcId="{DCE29F91-DBCA-456D-BC13-F4B5348007A2}" destId="{0A284099-A231-4DDF-8A50-8A6D0BA0D33A}" srcOrd="1" destOrd="0" presId="urn:microsoft.com/office/officeart/2008/layout/LinedList"/>
    <dgm:cxn modelId="{89EAD07C-C18B-4621-80F6-2C4359D30511}" type="presParOf" srcId="{0A284099-A231-4DDF-8A50-8A6D0BA0D33A}" destId="{1797B251-BD32-4372-9DFC-E3D2AA2D06DF}" srcOrd="0" destOrd="0" presId="urn:microsoft.com/office/officeart/2008/layout/LinedList"/>
    <dgm:cxn modelId="{8BAEA28F-D26B-43EE-B312-70FD52A986CF}" type="presParOf" srcId="{0A284099-A231-4DDF-8A50-8A6D0BA0D33A}" destId="{C5E7E6EF-CB19-4CC7-BAD5-63C94620829F}" srcOrd="1" destOrd="0" presId="urn:microsoft.com/office/officeart/2008/layout/LinedList"/>
    <dgm:cxn modelId="{1E8BD93E-521E-4651-9964-D249A2A829D0}" type="presParOf" srcId="{DCE29F91-DBCA-456D-BC13-F4B5348007A2}" destId="{B5A9B47F-C940-4ABF-B079-74CEB71B10F1}" srcOrd="2" destOrd="0" presId="urn:microsoft.com/office/officeart/2008/layout/LinedList"/>
    <dgm:cxn modelId="{BB5C7683-0E1C-49C6-A0D6-B9F8F33BEC26}" type="presParOf" srcId="{DCE29F91-DBCA-456D-BC13-F4B5348007A2}" destId="{A3D8CEB3-554E-47AA-B094-B3DF6258354E}" srcOrd="3" destOrd="0" presId="urn:microsoft.com/office/officeart/2008/layout/LinedList"/>
    <dgm:cxn modelId="{84EAC2B3-0791-4C92-8AC1-E48277C27B5A}" type="presParOf" srcId="{A3D8CEB3-554E-47AA-B094-B3DF6258354E}" destId="{EB2AEC37-1FCA-4FE3-8B70-3DD72AEFEC05}" srcOrd="0" destOrd="0" presId="urn:microsoft.com/office/officeart/2008/layout/LinedList"/>
    <dgm:cxn modelId="{2488A695-D08C-4826-821C-485062D7BA92}" type="presParOf" srcId="{A3D8CEB3-554E-47AA-B094-B3DF6258354E}" destId="{40AD13F4-4170-4F28-9108-FD36F765363A}" srcOrd="1" destOrd="0" presId="urn:microsoft.com/office/officeart/2008/layout/LinedList"/>
    <dgm:cxn modelId="{5E7FD2E5-C946-4419-B487-B17E2248CEFB}" type="presParOf" srcId="{DCE29F91-DBCA-456D-BC13-F4B5348007A2}" destId="{FA9B862A-DD15-46A4-9091-5C6811E88364}" srcOrd="4" destOrd="0" presId="urn:microsoft.com/office/officeart/2008/layout/LinedList"/>
    <dgm:cxn modelId="{BB02EF25-002E-4704-A7A0-ECA1A0E4FA9C}" type="presParOf" srcId="{DCE29F91-DBCA-456D-BC13-F4B5348007A2}" destId="{21BA13AD-92DD-4A27-96D9-09C11B527963}" srcOrd="5" destOrd="0" presId="urn:microsoft.com/office/officeart/2008/layout/LinedList"/>
    <dgm:cxn modelId="{F4544B34-56A8-462F-84D3-21F9036B7BE0}" type="presParOf" srcId="{21BA13AD-92DD-4A27-96D9-09C11B527963}" destId="{C2870F19-9248-4B20-8102-7FC743E5BDC8}" srcOrd="0" destOrd="0" presId="urn:microsoft.com/office/officeart/2008/layout/LinedList"/>
    <dgm:cxn modelId="{53FDE339-0DB7-4013-8A36-61AF0DA0047C}" type="presParOf" srcId="{21BA13AD-92DD-4A27-96D9-09C11B527963}" destId="{43D94EE2-FF51-4FFB-A6E3-E66F0E35EEF8}" srcOrd="1" destOrd="0" presId="urn:microsoft.com/office/officeart/2008/layout/LinedList"/>
    <dgm:cxn modelId="{54665001-51E0-4516-ABF3-1D06216FA828}" type="presParOf" srcId="{DCE29F91-DBCA-456D-BC13-F4B5348007A2}" destId="{9788FFAA-B1B6-4AC8-AAAE-DF9A9C51D68E}" srcOrd="6" destOrd="0" presId="urn:microsoft.com/office/officeart/2008/layout/LinedList"/>
    <dgm:cxn modelId="{02B9D4B6-9D27-4F16-9CA9-3F9199B04478}" type="presParOf" srcId="{DCE29F91-DBCA-456D-BC13-F4B5348007A2}" destId="{E5960BB6-72AC-40E5-A213-A552C1D377F7}" srcOrd="7" destOrd="0" presId="urn:microsoft.com/office/officeart/2008/layout/LinedList"/>
    <dgm:cxn modelId="{A02514D0-B934-48A5-8DBF-011048244FCD}" type="presParOf" srcId="{E5960BB6-72AC-40E5-A213-A552C1D377F7}" destId="{36D06B41-4481-4090-A420-DEF7A3B4D255}" srcOrd="0" destOrd="0" presId="urn:microsoft.com/office/officeart/2008/layout/LinedList"/>
    <dgm:cxn modelId="{0A733DA3-ED64-4665-98DA-B23492776E4D}" type="presParOf" srcId="{E5960BB6-72AC-40E5-A213-A552C1D377F7}" destId="{072644ED-83E1-4CDB-AC17-5858B04ECC76}" srcOrd="1" destOrd="0" presId="urn:microsoft.com/office/officeart/2008/layout/LinedList"/>
    <dgm:cxn modelId="{5B96A052-66F3-4366-AB7D-058F8E1676D0}" type="presParOf" srcId="{DCE29F91-DBCA-456D-BC13-F4B5348007A2}" destId="{85BEE6DF-E812-4FF9-88C2-EB9E7BD89C1B}" srcOrd="8" destOrd="0" presId="urn:microsoft.com/office/officeart/2008/layout/LinedList"/>
    <dgm:cxn modelId="{D058701B-8A4B-4590-ADDB-B775C101EADB}" type="presParOf" srcId="{DCE29F91-DBCA-456D-BC13-F4B5348007A2}" destId="{1CE62774-C40C-456B-BC54-1CF2B38C869C}" srcOrd="9" destOrd="0" presId="urn:microsoft.com/office/officeart/2008/layout/LinedList"/>
    <dgm:cxn modelId="{D689A643-0083-4BDE-8AC7-DC5D1AD43865}" type="presParOf" srcId="{1CE62774-C40C-456B-BC54-1CF2B38C869C}" destId="{2E65D442-122B-4591-8E2B-67371CCDB20A}" srcOrd="0" destOrd="0" presId="urn:microsoft.com/office/officeart/2008/layout/LinedList"/>
    <dgm:cxn modelId="{EE35C75A-7434-42BC-AD86-49BA46F0AB1A}" type="presParOf" srcId="{1CE62774-C40C-456B-BC54-1CF2B38C869C}" destId="{D72735D9-AEAA-4D2A-A1AD-D5310F8E9DE8}" srcOrd="1" destOrd="0" presId="urn:microsoft.com/office/officeart/2008/layout/LinedList"/>
    <dgm:cxn modelId="{6F9576AE-9739-4098-9812-EF4AC9A17602}" type="presParOf" srcId="{DCE29F91-DBCA-456D-BC13-F4B5348007A2}" destId="{D2B8BF95-7E28-44A1-B924-0713BA3C4F02}" srcOrd="10" destOrd="0" presId="urn:microsoft.com/office/officeart/2008/layout/LinedList"/>
    <dgm:cxn modelId="{352EE3AE-A00C-4F84-850E-6CF1A2E8A007}" type="presParOf" srcId="{DCE29F91-DBCA-456D-BC13-F4B5348007A2}" destId="{4164C43A-6A95-4DAB-BADB-2EEBBD96D2A0}" srcOrd="11" destOrd="0" presId="urn:microsoft.com/office/officeart/2008/layout/LinedList"/>
    <dgm:cxn modelId="{48C76370-4FD5-49F9-866E-63482EA3853F}" type="presParOf" srcId="{4164C43A-6A95-4DAB-BADB-2EEBBD96D2A0}" destId="{DF3EDED8-BD3E-4344-B1C0-114BBB0541E1}" srcOrd="0" destOrd="0" presId="urn:microsoft.com/office/officeart/2008/layout/LinedList"/>
    <dgm:cxn modelId="{A01D442E-6A7F-4F25-8598-F12C47645B12}" type="presParOf" srcId="{4164C43A-6A95-4DAB-BADB-2EEBBD96D2A0}" destId="{9C11394D-602A-421F-BA54-AE2DF0D1C0C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73F5A0-05CC-43FD-957A-6E0F856380E4}" type="doc">
      <dgm:prSet loTypeId="urn:microsoft.com/office/officeart/2005/8/layout/vList2" loCatId="list" qsTypeId="urn:microsoft.com/office/officeart/2005/8/quickstyle/simple2" qsCatId="simple" csTypeId="urn:microsoft.com/office/officeart/2005/8/colors/accent0_3" csCatId="mainScheme" phldr="1"/>
      <dgm:spPr/>
      <dgm:t>
        <a:bodyPr/>
        <a:lstStyle/>
        <a:p>
          <a:endParaRPr lang="en-US"/>
        </a:p>
      </dgm:t>
    </dgm:pt>
    <dgm:pt modelId="{9E744CCE-F8E0-4701-8454-6C18D09EB76B}">
      <dgm:prSet/>
      <dgm:spPr/>
      <dgm:t>
        <a:bodyPr/>
        <a:lstStyle/>
        <a:p>
          <a:r>
            <a:rPr lang="en-GB" dirty="0"/>
            <a:t>Hogrefe (2022) asserts that 1 in every 100 children and 2 in every 100 adults in UK suffers from autism. Approximately 700,000 people in UK suffer from autism which accounts for between 1 to 2% of the UK population (Hogrefe,2022). </a:t>
          </a:r>
          <a:endParaRPr lang="en-KE" dirty="0"/>
        </a:p>
        <a:p>
          <a:r>
            <a:rPr lang="en-GB" dirty="0"/>
            <a:t>The death rate for people suffering from autism in UK is low as there has only been 75 deaths associated with autism spectrum disorder. However, the ASD presents complications that might pose a high risk during the growth phase of the people suffering from the condition hence increasing </a:t>
          </a:r>
          <a:r>
            <a:rPr lang="en-GB" dirty="0" err="1"/>
            <a:t>mobidity</a:t>
          </a:r>
          <a:r>
            <a:rPr lang="en-GB" dirty="0"/>
            <a:t> risks. In UK, autistic adults live either independently or need 24-hour service support. This explains role of social care homes in taking care of autistic patient. Therefore, there is need to research on this topic to improve the lives of young adults living with autism in UK and reduce current 2% rate.</a:t>
          </a:r>
          <a:endParaRPr lang="en-KE" dirty="0"/>
        </a:p>
        <a:p>
          <a:endParaRPr lang="en-US" dirty="0"/>
        </a:p>
      </dgm:t>
    </dgm:pt>
    <dgm:pt modelId="{D3481869-8BDF-4797-9E0D-54C8E6BAA59C}" type="parTrans" cxnId="{E97F7D09-6112-45D6-8D9A-7C47767B7215}">
      <dgm:prSet/>
      <dgm:spPr/>
      <dgm:t>
        <a:bodyPr/>
        <a:lstStyle/>
        <a:p>
          <a:endParaRPr lang="en-US"/>
        </a:p>
      </dgm:t>
    </dgm:pt>
    <dgm:pt modelId="{966FB220-EA5C-4B7E-B333-A45D615080D3}" type="sibTrans" cxnId="{E97F7D09-6112-45D6-8D9A-7C47767B7215}">
      <dgm:prSet/>
      <dgm:spPr/>
      <dgm:t>
        <a:bodyPr/>
        <a:lstStyle/>
        <a:p>
          <a:endParaRPr lang="en-US"/>
        </a:p>
      </dgm:t>
    </dgm:pt>
    <dgm:pt modelId="{1A4AFA6C-44B5-49BA-BD74-C32F55ADCFF5}" type="pres">
      <dgm:prSet presAssocID="{4F73F5A0-05CC-43FD-957A-6E0F856380E4}" presName="linear" presStyleCnt="0">
        <dgm:presLayoutVars>
          <dgm:animLvl val="lvl"/>
          <dgm:resizeHandles val="exact"/>
        </dgm:presLayoutVars>
      </dgm:prSet>
      <dgm:spPr/>
    </dgm:pt>
    <dgm:pt modelId="{D774AF15-702D-44A4-8973-B4ADE8A196F5}" type="pres">
      <dgm:prSet presAssocID="{9E744CCE-F8E0-4701-8454-6C18D09EB76B}" presName="parentText" presStyleLbl="node1" presStyleIdx="0" presStyleCnt="1">
        <dgm:presLayoutVars>
          <dgm:chMax val="0"/>
          <dgm:bulletEnabled val="1"/>
        </dgm:presLayoutVars>
      </dgm:prSet>
      <dgm:spPr/>
    </dgm:pt>
  </dgm:ptLst>
  <dgm:cxnLst>
    <dgm:cxn modelId="{E97F7D09-6112-45D6-8D9A-7C47767B7215}" srcId="{4F73F5A0-05CC-43FD-957A-6E0F856380E4}" destId="{9E744CCE-F8E0-4701-8454-6C18D09EB76B}" srcOrd="0" destOrd="0" parTransId="{D3481869-8BDF-4797-9E0D-54C8E6BAA59C}" sibTransId="{966FB220-EA5C-4B7E-B333-A45D615080D3}"/>
    <dgm:cxn modelId="{5CEB7875-B4E4-4BBE-9386-08CA66B85A4A}" type="presOf" srcId="{4F73F5A0-05CC-43FD-957A-6E0F856380E4}" destId="{1A4AFA6C-44B5-49BA-BD74-C32F55ADCFF5}" srcOrd="0" destOrd="0" presId="urn:microsoft.com/office/officeart/2005/8/layout/vList2"/>
    <dgm:cxn modelId="{11495296-B27D-44E0-8CC8-3D2DEEDF24BB}" type="presOf" srcId="{9E744CCE-F8E0-4701-8454-6C18D09EB76B}" destId="{D774AF15-702D-44A4-8973-B4ADE8A196F5}" srcOrd="0" destOrd="0" presId="urn:microsoft.com/office/officeart/2005/8/layout/vList2"/>
    <dgm:cxn modelId="{DFD65706-A4B4-4742-BC46-AD84F8D9040C}" type="presParOf" srcId="{1A4AFA6C-44B5-49BA-BD74-C32F55ADCFF5}" destId="{D774AF15-702D-44A4-8973-B4ADE8A196F5}" srcOrd="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C1CB87-EBF5-4F53-A3F7-D1D4499763BC}"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62B0EAC4-2113-4F6E-8805-4907A51C7E31}">
      <dgm:prSet/>
      <dgm:spPr/>
      <dgm:t>
        <a:bodyPr/>
        <a:lstStyle/>
        <a:p>
          <a:r>
            <a:rPr lang="en-GB" baseline="0" dirty="0"/>
            <a:t>Systematic Review research design will be adopted for the study. This research design involves reviewing secondary data and conducting in depth analysis of previous research studies evidence to assist attain new conclusions (Aromataris,2014). </a:t>
          </a:r>
          <a:endParaRPr lang="en-KE" baseline="0" dirty="0"/>
        </a:p>
        <a:p>
          <a:r>
            <a:rPr lang="en-GB" baseline="0" dirty="0"/>
            <a:t>The research will adopt positivism .</a:t>
          </a:r>
          <a:endParaRPr lang="en-KE" baseline="0" dirty="0"/>
        </a:p>
        <a:p>
          <a:r>
            <a:rPr lang="en-GB" baseline="0" dirty="0"/>
            <a:t>The research study will adopt key wording in the search criteria </a:t>
          </a:r>
          <a:endParaRPr lang="en-KE" baseline="0" dirty="0"/>
        </a:p>
        <a:p>
          <a:r>
            <a:rPr lang="en-GB" baseline="0" dirty="0"/>
            <a:t>A meta-analysis will be used to analyse the collected information. </a:t>
          </a:r>
          <a:endParaRPr lang="en-KE" baseline="0" dirty="0"/>
        </a:p>
        <a:p>
          <a:r>
            <a:rPr lang="en-GB" baseline="0" dirty="0"/>
            <a:t>The required ethical standards will be maintained i.e.  information that has been borrowed from an external source will be cited appropriately.</a:t>
          </a:r>
          <a:endParaRPr lang="en-KE" baseline="0" dirty="0"/>
        </a:p>
        <a:p>
          <a:endParaRPr lang="en-US" dirty="0"/>
        </a:p>
      </dgm:t>
    </dgm:pt>
    <dgm:pt modelId="{BC5DE42F-7503-45F9-ADA9-CA6CEFAABE70}" type="parTrans" cxnId="{E0D02EB3-78CB-4E4A-82B9-21F0F84E4F59}">
      <dgm:prSet/>
      <dgm:spPr/>
      <dgm:t>
        <a:bodyPr/>
        <a:lstStyle/>
        <a:p>
          <a:endParaRPr lang="en-US"/>
        </a:p>
      </dgm:t>
    </dgm:pt>
    <dgm:pt modelId="{3DC8A4F1-7C0C-4717-A709-4AF98905F225}" type="sibTrans" cxnId="{E0D02EB3-78CB-4E4A-82B9-21F0F84E4F59}">
      <dgm:prSet/>
      <dgm:spPr/>
      <dgm:t>
        <a:bodyPr/>
        <a:lstStyle/>
        <a:p>
          <a:endParaRPr lang="en-US"/>
        </a:p>
      </dgm:t>
    </dgm:pt>
    <dgm:pt modelId="{F875A1EA-2A59-4C6F-81BC-00F3367A9E81}" type="pres">
      <dgm:prSet presAssocID="{77C1CB87-EBF5-4F53-A3F7-D1D4499763BC}" presName="vert0" presStyleCnt="0">
        <dgm:presLayoutVars>
          <dgm:dir/>
          <dgm:animOne val="branch"/>
          <dgm:animLvl val="lvl"/>
        </dgm:presLayoutVars>
      </dgm:prSet>
      <dgm:spPr/>
    </dgm:pt>
    <dgm:pt modelId="{50D3C63E-F4F6-45E1-B4FC-1DB9126404FA}" type="pres">
      <dgm:prSet presAssocID="{62B0EAC4-2113-4F6E-8805-4907A51C7E31}" presName="thickLine" presStyleLbl="alignNode1" presStyleIdx="0" presStyleCnt="1"/>
      <dgm:spPr/>
    </dgm:pt>
    <dgm:pt modelId="{21475668-45AF-4728-9851-E3E6AE24049F}" type="pres">
      <dgm:prSet presAssocID="{62B0EAC4-2113-4F6E-8805-4907A51C7E31}" presName="horz1" presStyleCnt="0"/>
      <dgm:spPr/>
    </dgm:pt>
    <dgm:pt modelId="{9A9E4512-54A9-488C-A385-710622C6B31B}" type="pres">
      <dgm:prSet presAssocID="{62B0EAC4-2113-4F6E-8805-4907A51C7E31}" presName="tx1" presStyleLbl="revTx" presStyleIdx="0" presStyleCnt="1"/>
      <dgm:spPr/>
    </dgm:pt>
    <dgm:pt modelId="{488541D8-2AEA-40AF-9DE1-0D793A5A82DA}" type="pres">
      <dgm:prSet presAssocID="{62B0EAC4-2113-4F6E-8805-4907A51C7E31}" presName="vert1" presStyleCnt="0"/>
      <dgm:spPr/>
    </dgm:pt>
  </dgm:ptLst>
  <dgm:cxnLst>
    <dgm:cxn modelId="{CC1B634B-9664-4D23-95C1-08574ECDEA20}" type="presOf" srcId="{77C1CB87-EBF5-4F53-A3F7-D1D4499763BC}" destId="{F875A1EA-2A59-4C6F-81BC-00F3367A9E81}" srcOrd="0" destOrd="0" presId="urn:microsoft.com/office/officeart/2008/layout/LinedList"/>
    <dgm:cxn modelId="{12CECDA9-DD9B-4208-8133-9652D50AE588}" type="presOf" srcId="{62B0EAC4-2113-4F6E-8805-4907A51C7E31}" destId="{9A9E4512-54A9-488C-A385-710622C6B31B}" srcOrd="0" destOrd="0" presId="urn:microsoft.com/office/officeart/2008/layout/LinedList"/>
    <dgm:cxn modelId="{E0D02EB3-78CB-4E4A-82B9-21F0F84E4F59}" srcId="{77C1CB87-EBF5-4F53-A3F7-D1D4499763BC}" destId="{62B0EAC4-2113-4F6E-8805-4907A51C7E31}" srcOrd="0" destOrd="0" parTransId="{BC5DE42F-7503-45F9-ADA9-CA6CEFAABE70}" sibTransId="{3DC8A4F1-7C0C-4717-A709-4AF98905F225}"/>
    <dgm:cxn modelId="{569E6B78-789E-4564-B86C-5F73F5B6C6E8}" type="presParOf" srcId="{F875A1EA-2A59-4C6F-81BC-00F3367A9E81}" destId="{50D3C63E-F4F6-45E1-B4FC-1DB9126404FA}" srcOrd="0" destOrd="0" presId="urn:microsoft.com/office/officeart/2008/layout/LinedList"/>
    <dgm:cxn modelId="{2FB32E94-3DE3-4CAA-B3D5-EF4D5FD5D447}" type="presParOf" srcId="{F875A1EA-2A59-4C6F-81BC-00F3367A9E81}" destId="{21475668-45AF-4728-9851-E3E6AE24049F}" srcOrd="1" destOrd="0" presId="urn:microsoft.com/office/officeart/2008/layout/LinedList"/>
    <dgm:cxn modelId="{3F364F31-5F6F-470A-B92A-E2573AA5A61F}" type="presParOf" srcId="{21475668-45AF-4728-9851-E3E6AE24049F}" destId="{9A9E4512-54A9-488C-A385-710622C6B31B}" srcOrd="0" destOrd="0" presId="urn:microsoft.com/office/officeart/2008/layout/LinedList"/>
    <dgm:cxn modelId="{37B4D5DA-BBF7-4234-AEAF-1C0D78323DD3}" type="presParOf" srcId="{21475668-45AF-4728-9851-E3E6AE24049F}" destId="{488541D8-2AEA-40AF-9DE1-0D793A5A82D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BC3FD2-0756-4526-A439-7635203F4E89}"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BCAD41F-2850-4427-BAC2-C742DFEB6C9D}">
      <dgm:prSet/>
      <dgm:spPr/>
      <dgm:t>
        <a:bodyPr/>
        <a:lstStyle/>
        <a:p>
          <a:r>
            <a:rPr lang="en-GB" baseline="0" dirty="0"/>
            <a:t>•	Internet(Websiteshttps://www.autism.org.uk/</a:t>
          </a:r>
        </a:p>
      </dgm:t>
    </dgm:pt>
    <dgm:pt modelId="{B5F9B43B-577E-48AB-B96E-326624024567}" type="parTrans" cxnId="{94B48CA1-3C6C-4912-AE01-C2071D0A3A38}">
      <dgm:prSet/>
      <dgm:spPr/>
      <dgm:t>
        <a:bodyPr/>
        <a:lstStyle/>
        <a:p>
          <a:endParaRPr lang="en-US"/>
        </a:p>
      </dgm:t>
    </dgm:pt>
    <dgm:pt modelId="{BF000BAB-C276-4DF8-9C21-176A4A7869FC}" type="sibTrans" cxnId="{94B48CA1-3C6C-4912-AE01-C2071D0A3A38}">
      <dgm:prSet/>
      <dgm:spPr/>
      <dgm:t>
        <a:bodyPr/>
        <a:lstStyle/>
        <a:p>
          <a:endParaRPr lang="en-US"/>
        </a:p>
      </dgm:t>
    </dgm:pt>
    <dgm:pt modelId="{0A2C8720-A002-4C71-87FF-BBE22E70A52E}">
      <dgm:prSet/>
      <dgm:spPr/>
      <dgm:t>
        <a:bodyPr/>
        <a:lstStyle/>
        <a:p>
          <a:r>
            <a:rPr lang="en-GB" baseline="0"/>
            <a:t>•	Libraries</a:t>
          </a:r>
          <a:endParaRPr lang="en-US"/>
        </a:p>
      </dgm:t>
    </dgm:pt>
    <dgm:pt modelId="{65FF63A3-E149-42F3-9054-3486D3EE2B71}" type="parTrans" cxnId="{B80C09A2-C02F-48DC-8690-594C0EC63ABD}">
      <dgm:prSet/>
      <dgm:spPr/>
      <dgm:t>
        <a:bodyPr/>
        <a:lstStyle/>
        <a:p>
          <a:endParaRPr lang="en-US"/>
        </a:p>
      </dgm:t>
    </dgm:pt>
    <dgm:pt modelId="{F9D8F285-268C-4DBA-B6FF-4A284C620447}" type="sibTrans" cxnId="{B80C09A2-C02F-48DC-8690-594C0EC63ABD}">
      <dgm:prSet/>
      <dgm:spPr/>
      <dgm:t>
        <a:bodyPr/>
        <a:lstStyle/>
        <a:p>
          <a:endParaRPr lang="en-US"/>
        </a:p>
      </dgm:t>
    </dgm:pt>
    <dgm:pt modelId="{461036AE-8BB1-4CAD-8F3E-6E6727B9B41C}">
      <dgm:prSet/>
      <dgm:spPr/>
      <dgm:t>
        <a:bodyPr/>
        <a:lstStyle/>
        <a:p>
          <a:r>
            <a:rPr lang="en-GB" baseline="0" dirty="0"/>
            <a:t>•	Journals i.e., Autism Research &amp;Treatment</a:t>
          </a:r>
          <a:endParaRPr lang="en-US" dirty="0"/>
        </a:p>
      </dgm:t>
    </dgm:pt>
    <dgm:pt modelId="{EE574FFA-3BFD-47B4-8703-260B1525D028}" type="parTrans" cxnId="{5BFD1485-3268-4D44-8D0E-01ACEAA4F3F6}">
      <dgm:prSet/>
      <dgm:spPr/>
      <dgm:t>
        <a:bodyPr/>
        <a:lstStyle/>
        <a:p>
          <a:endParaRPr lang="en-US"/>
        </a:p>
      </dgm:t>
    </dgm:pt>
    <dgm:pt modelId="{3256B5B6-36AE-45EA-8F1F-D9C3327BC6BB}" type="sibTrans" cxnId="{5BFD1485-3268-4D44-8D0E-01ACEAA4F3F6}">
      <dgm:prSet/>
      <dgm:spPr/>
      <dgm:t>
        <a:bodyPr/>
        <a:lstStyle/>
        <a:p>
          <a:endParaRPr lang="en-US"/>
        </a:p>
      </dgm:t>
    </dgm:pt>
    <dgm:pt modelId="{C675F019-74B6-4B05-930F-E78842B8AFBD}">
      <dgm:prSet/>
      <dgm:spPr/>
      <dgm:t>
        <a:bodyPr/>
        <a:lstStyle/>
        <a:p>
          <a:r>
            <a:rPr lang="en-GB" baseline="0" dirty="0"/>
            <a:t>•	Databases i.e. ASSIA, Scopus,Sciencedirect.</a:t>
          </a:r>
          <a:endParaRPr lang="en-US" dirty="0"/>
        </a:p>
      </dgm:t>
    </dgm:pt>
    <dgm:pt modelId="{ED982D13-6FBF-4B9F-8870-477C86BB2DAF}" type="parTrans" cxnId="{4600ECFA-ECD5-4A31-8720-53253C0E5F8F}">
      <dgm:prSet/>
      <dgm:spPr/>
      <dgm:t>
        <a:bodyPr/>
        <a:lstStyle/>
        <a:p>
          <a:endParaRPr lang="en-US"/>
        </a:p>
      </dgm:t>
    </dgm:pt>
    <dgm:pt modelId="{2E3C2E9B-28DD-4244-8C2C-4D726864CF97}" type="sibTrans" cxnId="{4600ECFA-ECD5-4A31-8720-53253C0E5F8F}">
      <dgm:prSet/>
      <dgm:spPr/>
      <dgm:t>
        <a:bodyPr/>
        <a:lstStyle/>
        <a:p>
          <a:endParaRPr lang="en-US"/>
        </a:p>
      </dgm:t>
    </dgm:pt>
    <dgm:pt modelId="{0A73FF68-7EB0-41EC-9671-B973E7A40730}">
      <dgm:prSet/>
      <dgm:spPr/>
      <dgm:t>
        <a:bodyPr/>
        <a:lstStyle/>
        <a:p>
          <a:r>
            <a:rPr lang="en-US" dirty="0"/>
            <a:t>	 Podcasts</a:t>
          </a:r>
        </a:p>
      </dgm:t>
    </dgm:pt>
    <dgm:pt modelId="{FB39389B-BADE-45E7-A3D8-902B7BBF6CBA}" type="parTrans" cxnId="{F2073860-9C4E-4B2B-A3EB-B0874C1EE2FF}">
      <dgm:prSet/>
      <dgm:spPr/>
      <dgm:t>
        <a:bodyPr/>
        <a:lstStyle/>
        <a:p>
          <a:endParaRPr lang="en-US"/>
        </a:p>
      </dgm:t>
    </dgm:pt>
    <dgm:pt modelId="{0A8255F0-A2EC-4B32-AB5E-EAB8108B92A1}" type="sibTrans" cxnId="{F2073860-9C4E-4B2B-A3EB-B0874C1EE2FF}">
      <dgm:prSet/>
      <dgm:spPr/>
      <dgm:t>
        <a:bodyPr/>
        <a:lstStyle/>
        <a:p>
          <a:endParaRPr lang="en-US"/>
        </a:p>
      </dgm:t>
    </dgm:pt>
    <dgm:pt modelId="{86B4D6C2-0B2E-4B3B-A31B-50865AEAFEDC}" type="pres">
      <dgm:prSet presAssocID="{27BC3FD2-0756-4526-A439-7635203F4E89}" presName="root" presStyleCnt="0">
        <dgm:presLayoutVars>
          <dgm:dir/>
          <dgm:resizeHandles val="exact"/>
        </dgm:presLayoutVars>
      </dgm:prSet>
      <dgm:spPr/>
    </dgm:pt>
    <dgm:pt modelId="{91B00969-2ED0-4A8C-BCF6-BA27A13880B9}" type="pres">
      <dgm:prSet presAssocID="{0BCAD41F-2850-4427-BAC2-C742DFEB6C9D}" presName="compNode" presStyleCnt="0"/>
      <dgm:spPr/>
    </dgm:pt>
    <dgm:pt modelId="{0CB2F7D7-F1A9-4327-A7DE-94CC353C6B83}" type="pres">
      <dgm:prSet presAssocID="{0BCAD41F-2850-4427-BAC2-C742DFEB6C9D}" presName="bgRect" presStyleLbl="bgShp" presStyleIdx="0" presStyleCnt="5"/>
      <dgm:spPr/>
    </dgm:pt>
    <dgm:pt modelId="{73B19D74-A181-4D95-B065-DAB6C778C699}" type="pres">
      <dgm:prSet presAssocID="{0BCAD41F-2850-4427-BAC2-C742DFEB6C9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ireless router"/>
        </a:ext>
      </dgm:extLst>
    </dgm:pt>
    <dgm:pt modelId="{5D99CBB8-1961-4C98-A3C1-882AD1A2E7F4}" type="pres">
      <dgm:prSet presAssocID="{0BCAD41F-2850-4427-BAC2-C742DFEB6C9D}" presName="spaceRect" presStyleCnt="0"/>
      <dgm:spPr/>
    </dgm:pt>
    <dgm:pt modelId="{55AD8D8B-1DED-4448-BDDE-91248C625E8A}" type="pres">
      <dgm:prSet presAssocID="{0BCAD41F-2850-4427-BAC2-C742DFEB6C9D}" presName="parTx" presStyleLbl="revTx" presStyleIdx="0" presStyleCnt="5">
        <dgm:presLayoutVars>
          <dgm:chMax val="0"/>
          <dgm:chPref val="0"/>
        </dgm:presLayoutVars>
      </dgm:prSet>
      <dgm:spPr/>
    </dgm:pt>
    <dgm:pt modelId="{BDE3AAD0-39A5-448D-991F-CDDF29B3833F}" type="pres">
      <dgm:prSet presAssocID="{BF000BAB-C276-4DF8-9C21-176A4A7869FC}" presName="sibTrans" presStyleCnt="0"/>
      <dgm:spPr/>
    </dgm:pt>
    <dgm:pt modelId="{55411B94-50C8-4A37-8074-BD1EC6A3AC74}" type="pres">
      <dgm:prSet presAssocID="{0A2C8720-A002-4C71-87FF-BBE22E70A52E}" presName="compNode" presStyleCnt="0"/>
      <dgm:spPr/>
    </dgm:pt>
    <dgm:pt modelId="{93D39E19-EC39-4F2A-8837-04890EACF54A}" type="pres">
      <dgm:prSet presAssocID="{0A2C8720-A002-4C71-87FF-BBE22E70A52E}" presName="bgRect" presStyleLbl="bgShp" presStyleIdx="1" presStyleCnt="5"/>
      <dgm:spPr/>
    </dgm:pt>
    <dgm:pt modelId="{078BD760-5320-4FB0-834A-859E15CC96BE}" type="pres">
      <dgm:prSet presAssocID="{0A2C8720-A002-4C71-87FF-BBE22E70A52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on Shelf"/>
        </a:ext>
      </dgm:extLst>
    </dgm:pt>
    <dgm:pt modelId="{A0603042-4060-40EC-99FB-6B142C853921}" type="pres">
      <dgm:prSet presAssocID="{0A2C8720-A002-4C71-87FF-BBE22E70A52E}" presName="spaceRect" presStyleCnt="0"/>
      <dgm:spPr/>
    </dgm:pt>
    <dgm:pt modelId="{DB9EF286-0BA9-4B94-AC66-379EC5030342}" type="pres">
      <dgm:prSet presAssocID="{0A2C8720-A002-4C71-87FF-BBE22E70A52E}" presName="parTx" presStyleLbl="revTx" presStyleIdx="1" presStyleCnt="5">
        <dgm:presLayoutVars>
          <dgm:chMax val="0"/>
          <dgm:chPref val="0"/>
        </dgm:presLayoutVars>
      </dgm:prSet>
      <dgm:spPr/>
    </dgm:pt>
    <dgm:pt modelId="{9EFDF2F3-AC2B-4593-B87E-64FDA594A065}" type="pres">
      <dgm:prSet presAssocID="{F9D8F285-268C-4DBA-B6FF-4A284C620447}" presName="sibTrans" presStyleCnt="0"/>
      <dgm:spPr/>
    </dgm:pt>
    <dgm:pt modelId="{A231B855-A323-48F5-A320-65BED1FB9891}" type="pres">
      <dgm:prSet presAssocID="{461036AE-8BB1-4CAD-8F3E-6E6727B9B41C}" presName="compNode" presStyleCnt="0"/>
      <dgm:spPr/>
    </dgm:pt>
    <dgm:pt modelId="{BC5CC63E-63F1-4DCB-991E-67CFDB0E081A}" type="pres">
      <dgm:prSet presAssocID="{461036AE-8BB1-4CAD-8F3E-6E6727B9B41C}" presName="bgRect" presStyleLbl="bgShp" presStyleIdx="2" presStyleCnt="5"/>
      <dgm:spPr/>
    </dgm:pt>
    <dgm:pt modelId="{C37FD2D7-F389-422E-883A-E248A70E5BFB}" type="pres">
      <dgm:prSet presAssocID="{461036AE-8BB1-4CAD-8F3E-6E6727B9B41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osed Book"/>
        </a:ext>
      </dgm:extLst>
    </dgm:pt>
    <dgm:pt modelId="{A91E6A35-14A2-49A7-A505-65D573A9FF2B}" type="pres">
      <dgm:prSet presAssocID="{461036AE-8BB1-4CAD-8F3E-6E6727B9B41C}" presName="spaceRect" presStyleCnt="0"/>
      <dgm:spPr/>
    </dgm:pt>
    <dgm:pt modelId="{5134EA76-60B0-42DB-9F21-BA940B7511EE}" type="pres">
      <dgm:prSet presAssocID="{461036AE-8BB1-4CAD-8F3E-6E6727B9B41C}" presName="parTx" presStyleLbl="revTx" presStyleIdx="2" presStyleCnt="5">
        <dgm:presLayoutVars>
          <dgm:chMax val="0"/>
          <dgm:chPref val="0"/>
        </dgm:presLayoutVars>
      </dgm:prSet>
      <dgm:spPr/>
    </dgm:pt>
    <dgm:pt modelId="{827DD021-76BF-493D-B0C8-9C79E08B569B}" type="pres">
      <dgm:prSet presAssocID="{3256B5B6-36AE-45EA-8F1F-D9C3327BC6BB}" presName="sibTrans" presStyleCnt="0"/>
      <dgm:spPr/>
    </dgm:pt>
    <dgm:pt modelId="{33D5B3B6-7496-4225-A7EE-03C952975500}" type="pres">
      <dgm:prSet presAssocID="{C675F019-74B6-4B05-930F-E78842B8AFBD}" presName="compNode" presStyleCnt="0"/>
      <dgm:spPr/>
    </dgm:pt>
    <dgm:pt modelId="{4A21049B-4530-4823-8896-CC25E790ADFD}" type="pres">
      <dgm:prSet presAssocID="{C675F019-74B6-4B05-930F-E78842B8AFBD}" presName="bgRect" presStyleLbl="bgShp" presStyleIdx="3" presStyleCnt="5"/>
      <dgm:spPr/>
    </dgm:pt>
    <dgm:pt modelId="{AB90ECEF-A568-459B-837A-B2E56B1F6B35}" type="pres">
      <dgm:prSet presAssocID="{C675F019-74B6-4B05-930F-E78842B8AFB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ument"/>
        </a:ext>
      </dgm:extLst>
    </dgm:pt>
    <dgm:pt modelId="{0C8885A0-E286-4CB9-814F-09B74BEA1031}" type="pres">
      <dgm:prSet presAssocID="{C675F019-74B6-4B05-930F-E78842B8AFBD}" presName="spaceRect" presStyleCnt="0"/>
      <dgm:spPr/>
    </dgm:pt>
    <dgm:pt modelId="{E9F9F123-8F61-4BD0-8B1F-D686D425CC81}" type="pres">
      <dgm:prSet presAssocID="{C675F019-74B6-4B05-930F-E78842B8AFBD}" presName="parTx" presStyleLbl="revTx" presStyleIdx="3" presStyleCnt="5">
        <dgm:presLayoutVars>
          <dgm:chMax val="0"/>
          <dgm:chPref val="0"/>
        </dgm:presLayoutVars>
      </dgm:prSet>
      <dgm:spPr/>
    </dgm:pt>
    <dgm:pt modelId="{46EB43CC-01A8-4625-8D31-729C62BE3A24}" type="pres">
      <dgm:prSet presAssocID="{2E3C2E9B-28DD-4244-8C2C-4D726864CF97}" presName="sibTrans" presStyleCnt="0"/>
      <dgm:spPr/>
    </dgm:pt>
    <dgm:pt modelId="{CA0AB723-536B-4371-9B9E-FD19CE884A6B}" type="pres">
      <dgm:prSet presAssocID="{0A73FF68-7EB0-41EC-9671-B973E7A40730}" presName="compNode" presStyleCnt="0"/>
      <dgm:spPr/>
    </dgm:pt>
    <dgm:pt modelId="{97FE759E-DED4-4137-987D-55E871E447CA}" type="pres">
      <dgm:prSet presAssocID="{0A73FF68-7EB0-41EC-9671-B973E7A40730}" presName="bgRect" presStyleLbl="bgShp" presStyleIdx="4" presStyleCnt="5"/>
      <dgm:spPr/>
    </dgm:pt>
    <dgm:pt modelId="{29EBF00F-843A-4FF9-8415-98EDF83B5EB7}" type="pres">
      <dgm:prSet presAssocID="{0A73FF68-7EB0-41EC-9671-B973E7A4073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adio microphone"/>
        </a:ext>
      </dgm:extLst>
    </dgm:pt>
    <dgm:pt modelId="{1CE611AC-91CE-4363-88CF-F220FBFCA2BF}" type="pres">
      <dgm:prSet presAssocID="{0A73FF68-7EB0-41EC-9671-B973E7A40730}" presName="spaceRect" presStyleCnt="0"/>
      <dgm:spPr/>
    </dgm:pt>
    <dgm:pt modelId="{5E373C3F-E2A6-4E79-823F-7F618FE22EA9}" type="pres">
      <dgm:prSet presAssocID="{0A73FF68-7EB0-41EC-9671-B973E7A40730}" presName="parTx" presStyleLbl="revTx" presStyleIdx="4" presStyleCnt="5">
        <dgm:presLayoutVars>
          <dgm:chMax val="0"/>
          <dgm:chPref val="0"/>
        </dgm:presLayoutVars>
      </dgm:prSet>
      <dgm:spPr/>
    </dgm:pt>
  </dgm:ptLst>
  <dgm:cxnLst>
    <dgm:cxn modelId="{0C90E710-9B01-4116-907A-9BBC1AB40BFE}" type="presOf" srcId="{C675F019-74B6-4B05-930F-E78842B8AFBD}" destId="{E9F9F123-8F61-4BD0-8B1F-D686D425CC81}" srcOrd="0" destOrd="0" presId="urn:microsoft.com/office/officeart/2018/2/layout/IconVerticalSolidList"/>
    <dgm:cxn modelId="{EB417244-FD9E-4B9E-A2D7-614A0F452708}" type="presOf" srcId="{461036AE-8BB1-4CAD-8F3E-6E6727B9B41C}" destId="{5134EA76-60B0-42DB-9F21-BA940B7511EE}" srcOrd="0" destOrd="0" presId="urn:microsoft.com/office/officeart/2018/2/layout/IconVerticalSolidList"/>
    <dgm:cxn modelId="{F2073860-9C4E-4B2B-A3EB-B0874C1EE2FF}" srcId="{27BC3FD2-0756-4526-A439-7635203F4E89}" destId="{0A73FF68-7EB0-41EC-9671-B973E7A40730}" srcOrd="4" destOrd="0" parTransId="{FB39389B-BADE-45E7-A3D8-902B7BBF6CBA}" sibTransId="{0A8255F0-A2EC-4B32-AB5E-EAB8108B92A1}"/>
    <dgm:cxn modelId="{30752372-20AC-4978-BC2C-D5D2AB50972E}" type="presOf" srcId="{0A73FF68-7EB0-41EC-9671-B973E7A40730}" destId="{5E373C3F-E2A6-4E79-823F-7F618FE22EA9}" srcOrd="0" destOrd="0" presId="urn:microsoft.com/office/officeart/2018/2/layout/IconVerticalSolidList"/>
    <dgm:cxn modelId="{5BFD1485-3268-4D44-8D0E-01ACEAA4F3F6}" srcId="{27BC3FD2-0756-4526-A439-7635203F4E89}" destId="{461036AE-8BB1-4CAD-8F3E-6E6727B9B41C}" srcOrd="2" destOrd="0" parTransId="{EE574FFA-3BFD-47B4-8703-260B1525D028}" sibTransId="{3256B5B6-36AE-45EA-8F1F-D9C3327BC6BB}"/>
    <dgm:cxn modelId="{AFE00093-00DA-49E9-81C7-C55E8981DF86}" type="presOf" srcId="{0A2C8720-A002-4C71-87FF-BBE22E70A52E}" destId="{DB9EF286-0BA9-4B94-AC66-379EC5030342}" srcOrd="0" destOrd="0" presId="urn:microsoft.com/office/officeart/2018/2/layout/IconVerticalSolidList"/>
    <dgm:cxn modelId="{94B48CA1-3C6C-4912-AE01-C2071D0A3A38}" srcId="{27BC3FD2-0756-4526-A439-7635203F4E89}" destId="{0BCAD41F-2850-4427-BAC2-C742DFEB6C9D}" srcOrd="0" destOrd="0" parTransId="{B5F9B43B-577E-48AB-B96E-326624024567}" sibTransId="{BF000BAB-C276-4DF8-9C21-176A4A7869FC}"/>
    <dgm:cxn modelId="{B80C09A2-C02F-48DC-8690-594C0EC63ABD}" srcId="{27BC3FD2-0756-4526-A439-7635203F4E89}" destId="{0A2C8720-A002-4C71-87FF-BBE22E70A52E}" srcOrd="1" destOrd="0" parTransId="{65FF63A3-E149-42F3-9054-3486D3EE2B71}" sibTransId="{F9D8F285-268C-4DBA-B6FF-4A284C620447}"/>
    <dgm:cxn modelId="{EA400EE7-AE32-4D2D-8042-AA2F5DEAA371}" type="presOf" srcId="{27BC3FD2-0756-4526-A439-7635203F4E89}" destId="{86B4D6C2-0B2E-4B3B-A31B-50865AEAFEDC}" srcOrd="0" destOrd="0" presId="urn:microsoft.com/office/officeart/2018/2/layout/IconVerticalSolidList"/>
    <dgm:cxn modelId="{3A2283E9-DDCE-42F3-B61D-735932F50A20}" type="presOf" srcId="{0BCAD41F-2850-4427-BAC2-C742DFEB6C9D}" destId="{55AD8D8B-1DED-4448-BDDE-91248C625E8A}" srcOrd="0" destOrd="0" presId="urn:microsoft.com/office/officeart/2018/2/layout/IconVerticalSolidList"/>
    <dgm:cxn modelId="{4600ECFA-ECD5-4A31-8720-53253C0E5F8F}" srcId="{27BC3FD2-0756-4526-A439-7635203F4E89}" destId="{C675F019-74B6-4B05-930F-E78842B8AFBD}" srcOrd="3" destOrd="0" parTransId="{ED982D13-6FBF-4B9F-8870-477C86BB2DAF}" sibTransId="{2E3C2E9B-28DD-4244-8C2C-4D726864CF97}"/>
    <dgm:cxn modelId="{9EA3E79A-72E9-44B4-8BB7-9677D2112D48}" type="presParOf" srcId="{86B4D6C2-0B2E-4B3B-A31B-50865AEAFEDC}" destId="{91B00969-2ED0-4A8C-BCF6-BA27A13880B9}" srcOrd="0" destOrd="0" presId="urn:microsoft.com/office/officeart/2018/2/layout/IconVerticalSolidList"/>
    <dgm:cxn modelId="{13EA4E0A-2B41-4487-81A3-612544B29D06}" type="presParOf" srcId="{91B00969-2ED0-4A8C-BCF6-BA27A13880B9}" destId="{0CB2F7D7-F1A9-4327-A7DE-94CC353C6B83}" srcOrd="0" destOrd="0" presId="urn:microsoft.com/office/officeart/2018/2/layout/IconVerticalSolidList"/>
    <dgm:cxn modelId="{AF915A56-BC69-4A26-86F1-BE7898E5B048}" type="presParOf" srcId="{91B00969-2ED0-4A8C-BCF6-BA27A13880B9}" destId="{73B19D74-A181-4D95-B065-DAB6C778C699}" srcOrd="1" destOrd="0" presId="urn:microsoft.com/office/officeart/2018/2/layout/IconVerticalSolidList"/>
    <dgm:cxn modelId="{53D5FFEC-EF09-4EA0-ADA1-306D5204E313}" type="presParOf" srcId="{91B00969-2ED0-4A8C-BCF6-BA27A13880B9}" destId="{5D99CBB8-1961-4C98-A3C1-882AD1A2E7F4}" srcOrd="2" destOrd="0" presId="urn:microsoft.com/office/officeart/2018/2/layout/IconVerticalSolidList"/>
    <dgm:cxn modelId="{D2CBA3E6-DE5D-4096-85E6-C09796BD3020}" type="presParOf" srcId="{91B00969-2ED0-4A8C-BCF6-BA27A13880B9}" destId="{55AD8D8B-1DED-4448-BDDE-91248C625E8A}" srcOrd="3" destOrd="0" presId="urn:microsoft.com/office/officeart/2018/2/layout/IconVerticalSolidList"/>
    <dgm:cxn modelId="{083B04C7-5F12-4FC7-892C-AFE6A10BF4C7}" type="presParOf" srcId="{86B4D6C2-0B2E-4B3B-A31B-50865AEAFEDC}" destId="{BDE3AAD0-39A5-448D-991F-CDDF29B3833F}" srcOrd="1" destOrd="0" presId="urn:microsoft.com/office/officeart/2018/2/layout/IconVerticalSolidList"/>
    <dgm:cxn modelId="{4CCC113B-860E-4D54-A0AF-68A1F85FC12C}" type="presParOf" srcId="{86B4D6C2-0B2E-4B3B-A31B-50865AEAFEDC}" destId="{55411B94-50C8-4A37-8074-BD1EC6A3AC74}" srcOrd="2" destOrd="0" presId="urn:microsoft.com/office/officeart/2018/2/layout/IconVerticalSolidList"/>
    <dgm:cxn modelId="{5602AB28-9694-4F1E-AC8B-54B07F875D6C}" type="presParOf" srcId="{55411B94-50C8-4A37-8074-BD1EC6A3AC74}" destId="{93D39E19-EC39-4F2A-8837-04890EACF54A}" srcOrd="0" destOrd="0" presId="urn:microsoft.com/office/officeart/2018/2/layout/IconVerticalSolidList"/>
    <dgm:cxn modelId="{4C1A5450-1AD8-46CB-BDFC-BF93CD1F40EA}" type="presParOf" srcId="{55411B94-50C8-4A37-8074-BD1EC6A3AC74}" destId="{078BD760-5320-4FB0-834A-859E15CC96BE}" srcOrd="1" destOrd="0" presId="urn:microsoft.com/office/officeart/2018/2/layout/IconVerticalSolidList"/>
    <dgm:cxn modelId="{B0072AC2-49A9-4358-8ACE-805A4D2CD4FC}" type="presParOf" srcId="{55411B94-50C8-4A37-8074-BD1EC6A3AC74}" destId="{A0603042-4060-40EC-99FB-6B142C853921}" srcOrd="2" destOrd="0" presId="urn:microsoft.com/office/officeart/2018/2/layout/IconVerticalSolidList"/>
    <dgm:cxn modelId="{33B7C89B-E57D-4061-91F8-076C7C374620}" type="presParOf" srcId="{55411B94-50C8-4A37-8074-BD1EC6A3AC74}" destId="{DB9EF286-0BA9-4B94-AC66-379EC5030342}" srcOrd="3" destOrd="0" presId="urn:microsoft.com/office/officeart/2018/2/layout/IconVerticalSolidList"/>
    <dgm:cxn modelId="{38A1E92A-8FCB-4857-B9FC-9CEC710BF052}" type="presParOf" srcId="{86B4D6C2-0B2E-4B3B-A31B-50865AEAFEDC}" destId="{9EFDF2F3-AC2B-4593-B87E-64FDA594A065}" srcOrd="3" destOrd="0" presId="urn:microsoft.com/office/officeart/2018/2/layout/IconVerticalSolidList"/>
    <dgm:cxn modelId="{AB83F48E-BACB-4E6A-A731-F35FFDAEEFCA}" type="presParOf" srcId="{86B4D6C2-0B2E-4B3B-A31B-50865AEAFEDC}" destId="{A231B855-A323-48F5-A320-65BED1FB9891}" srcOrd="4" destOrd="0" presId="urn:microsoft.com/office/officeart/2018/2/layout/IconVerticalSolidList"/>
    <dgm:cxn modelId="{A93FBAD9-80E7-4B61-88F4-70065F684F96}" type="presParOf" srcId="{A231B855-A323-48F5-A320-65BED1FB9891}" destId="{BC5CC63E-63F1-4DCB-991E-67CFDB0E081A}" srcOrd="0" destOrd="0" presId="urn:microsoft.com/office/officeart/2018/2/layout/IconVerticalSolidList"/>
    <dgm:cxn modelId="{EF362BBC-97FE-4C22-AFA8-71303B93BA48}" type="presParOf" srcId="{A231B855-A323-48F5-A320-65BED1FB9891}" destId="{C37FD2D7-F389-422E-883A-E248A70E5BFB}" srcOrd="1" destOrd="0" presId="urn:microsoft.com/office/officeart/2018/2/layout/IconVerticalSolidList"/>
    <dgm:cxn modelId="{93D42D6F-50C5-4A52-AFE0-2E8ED1B3FF27}" type="presParOf" srcId="{A231B855-A323-48F5-A320-65BED1FB9891}" destId="{A91E6A35-14A2-49A7-A505-65D573A9FF2B}" srcOrd="2" destOrd="0" presId="urn:microsoft.com/office/officeart/2018/2/layout/IconVerticalSolidList"/>
    <dgm:cxn modelId="{D9F9E84C-9B66-4232-9931-103FB4EA5607}" type="presParOf" srcId="{A231B855-A323-48F5-A320-65BED1FB9891}" destId="{5134EA76-60B0-42DB-9F21-BA940B7511EE}" srcOrd="3" destOrd="0" presId="urn:microsoft.com/office/officeart/2018/2/layout/IconVerticalSolidList"/>
    <dgm:cxn modelId="{E9A37CEB-5D1B-4F63-AB85-CB47B9754551}" type="presParOf" srcId="{86B4D6C2-0B2E-4B3B-A31B-50865AEAFEDC}" destId="{827DD021-76BF-493D-B0C8-9C79E08B569B}" srcOrd="5" destOrd="0" presId="urn:microsoft.com/office/officeart/2018/2/layout/IconVerticalSolidList"/>
    <dgm:cxn modelId="{3D5AC0AB-C1C9-447D-97DD-9E47FF2A0ACF}" type="presParOf" srcId="{86B4D6C2-0B2E-4B3B-A31B-50865AEAFEDC}" destId="{33D5B3B6-7496-4225-A7EE-03C952975500}" srcOrd="6" destOrd="0" presId="urn:microsoft.com/office/officeart/2018/2/layout/IconVerticalSolidList"/>
    <dgm:cxn modelId="{FDBA782C-B9A3-4FD3-BC78-4CE39D320A90}" type="presParOf" srcId="{33D5B3B6-7496-4225-A7EE-03C952975500}" destId="{4A21049B-4530-4823-8896-CC25E790ADFD}" srcOrd="0" destOrd="0" presId="urn:microsoft.com/office/officeart/2018/2/layout/IconVerticalSolidList"/>
    <dgm:cxn modelId="{630CC97A-551D-47F2-8FA8-46E983758F08}" type="presParOf" srcId="{33D5B3B6-7496-4225-A7EE-03C952975500}" destId="{AB90ECEF-A568-459B-837A-B2E56B1F6B35}" srcOrd="1" destOrd="0" presId="urn:microsoft.com/office/officeart/2018/2/layout/IconVerticalSolidList"/>
    <dgm:cxn modelId="{3B25E373-8C3A-453D-AEF5-247ADEDC1368}" type="presParOf" srcId="{33D5B3B6-7496-4225-A7EE-03C952975500}" destId="{0C8885A0-E286-4CB9-814F-09B74BEA1031}" srcOrd="2" destOrd="0" presId="urn:microsoft.com/office/officeart/2018/2/layout/IconVerticalSolidList"/>
    <dgm:cxn modelId="{2F93CC2D-F26E-488E-A21B-8B2D01DF8E54}" type="presParOf" srcId="{33D5B3B6-7496-4225-A7EE-03C952975500}" destId="{E9F9F123-8F61-4BD0-8B1F-D686D425CC81}" srcOrd="3" destOrd="0" presId="urn:microsoft.com/office/officeart/2018/2/layout/IconVerticalSolidList"/>
    <dgm:cxn modelId="{CD8316AA-3BAB-41F7-BC00-FF0E3EA15FF8}" type="presParOf" srcId="{86B4D6C2-0B2E-4B3B-A31B-50865AEAFEDC}" destId="{46EB43CC-01A8-4625-8D31-729C62BE3A24}" srcOrd="7" destOrd="0" presId="urn:microsoft.com/office/officeart/2018/2/layout/IconVerticalSolidList"/>
    <dgm:cxn modelId="{E085688A-B4D0-41DA-94D3-84CEDF24BBCC}" type="presParOf" srcId="{86B4D6C2-0B2E-4B3B-A31B-50865AEAFEDC}" destId="{CA0AB723-536B-4371-9B9E-FD19CE884A6B}" srcOrd="8" destOrd="0" presId="urn:microsoft.com/office/officeart/2018/2/layout/IconVerticalSolidList"/>
    <dgm:cxn modelId="{5C0C3AB4-0FEB-402C-B454-C5C3F0881002}" type="presParOf" srcId="{CA0AB723-536B-4371-9B9E-FD19CE884A6B}" destId="{97FE759E-DED4-4137-987D-55E871E447CA}" srcOrd="0" destOrd="0" presId="urn:microsoft.com/office/officeart/2018/2/layout/IconVerticalSolidList"/>
    <dgm:cxn modelId="{4045E82A-0755-40A3-975A-CDB2106B6C31}" type="presParOf" srcId="{CA0AB723-536B-4371-9B9E-FD19CE884A6B}" destId="{29EBF00F-843A-4FF9-8415-98EDF83B5EB7}" srcOrd="1" destOrd="0" presId="urn:microsoft.com/office/officeart/2018/2/layout/IconVerticalSolidList"/>
    <dgm:cxn modelId="{3FCF4077-C82B-4494-964F-CD065FA6F377}" type="presParOf" srcId="{CA0AB723-536B-4371-9B9E-FD19CE884A6B}" destId="{1CE611AC-91CE-4363-88CF-F220FBFCA2BF}" srcOrd="2" destOrd="0" presId="urn:microsoft.com/office/officeart/2018/2/layout/IconVerticalSolidList"/>
    <dgm:cxn modelId="{C10AAFA0-F0B4-4CF7-87BA-464A8992F1E7}" type="presParOf" srcId="{CA0AB723-536B-4371-9B9E-FD19CE884A6B}" destId="{5E373C3F-E2A6-4E79-823F-7F618FE22EA9}"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344CF6-97A7-451F-973B-6742943E19AB}"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829D4DB-52EC-4499-B730-EA7A94C7962D}">
      <dgm:prSet/>
      <dgm:spPr/>
      <dgm:t>
        <a:bodyPr/>
        <a:lstStyle/>
        <a:p>
          <a:r>
            <a:rPr lang="en-US" baseline="0"/>
            <a:t>Aromataris, E., &amp; Pearson, A. (2014). The systematic review: an overview. AJN The American Journal of Nursing, 114(3), 53-58.</a:t>
          </a:r>
          <a:endParaRPr lang="en-US"/>
        </a:p>
      </dgm:t>
    </dgm:pt>
    <dgm:pt modelId="{F01CE460-4B9D-4890-99D3-82400B0A8CC3}" type="parTrans" cxnId="{C087FE79-6653-4A18-9E26-D51F779EDF69}">
      <dgm:prSet/>
      <dgm:spPr/>
      <dgm:t>
        <a:bodyPr/>
        <a:lstStyle/>
        <a:p>
          <a:endParaRPr lang="en-US"/>
        </a:p>
      </dgm:t>
    </dgm:pt>
    <dgm:pt modelId="{762C2853-0F50-41EC-AA18-7CC118FE0CFA}" type="sibTrans" cxnId="{C087FE79-6653-4A18-9E26-D51F779EDF69}">
      <dgm:prSet/>
      <dgm:spPr/>
      <dgm:t>
        <a:bodyPr/>
        <a:lstStyle/>
        <a:p>
          <a:endParaRPr lang="en-US"/>
        </a:p>
      </dgm:t>
    </dgm:pt>
    <dgm:pt modelId="{C49FE7F3-9D25-4B5F-B823-EB13C7B14472}">
      <dgm:prSet/>
      <dgm:spPr/>
      <dgm:t>
        <a:bodyPr/>
        <a:lstStyle/>
        <a:p>
          <a:r>
            <a:rPr lang="en-US" baseline="0"/>
            <a:t>Hogrefe, 2022. Autism in the UK: prevalence, assessment and the impact of the Covid-19 pandemic. [online] Hogrefe.com. Available at: &lt;https://www.hogrefe.com/uk/article/autism-in-the-uk-prevalence-assessment-and-the-impact-of-the-covid-19-pandemic&gt; [Accessed 16 June 2022].</a:t>
          </a:r>
          <a:endParaRPr lang="en-US"/>
        </a:p>
      </dgm:t>
    </dgm:pt>
    <dgm:pt modelId="{3A83F962-9030-40C4-BE1B-8E3ABE413B56}" type="parTrans" cxnId="{51E45425-260B-4AC0-BA4B-5A348CDE7617}">
      <dgm:prSet/>
      <dgm:spPr/>
      <dgm:t>
        <a:bodyPr/>
        <a:lstStyle/>
        <a:p>
          <a:endParaRPr lang="en-US"/>
        </a:p>
      </dgm:t>
    </dgm:pt>
    <dgm:pt modelId="{EDA014D3-93EF-4DFB-A044-31F328D8B358}" type="sibTrans" cxnId="{51E45425-260B-4AC0-BA4B-5A348CDE7617}">
      <dgm:prSet/>
      <dgm:spPr/>
      <dgm:t>
        <a:bodyPr/>
        <a:lstStyle/>
        <a:p>
          <a:endParaRPr lang="en-US"/>
        </a:p>
      </dgm:t>
    </dgm:pt>
    <dgm:pt modelId="{5D4A1E80-58F8-45BD-99BE-6E3763D89951}">
      <dgm:prSet/>
      <dgm:spPr/>
      <dgm:t>
        <a:bodyPr/>
        <a:lstStyle/>
        <a:p>
          <a:r>
            <a:rPr lang="en-US" baseline="0"/>
            <a:t>Marotta, R., Risoleo, M. C., Messina, G., Parisi, L., Carotenuto, M., Vetri, L., &amp; Roccella, M. (2020). The neurochemistry of autism. Brain sciences, 10(3), 163.</a:t>
          </a:r>
          <a:endParaRPr lang="en-US"/>
        </a:p>
      </dgm:t>
    </dgm:pt>
    <dgm:pt modelId="{FD19783D-E488-42CA-BB32-39E9F66759E9}" type="parTrans" cxnId="{F5D9565A-0AF1-49FC-9E23-67A262AE6E8C}">
      <dgm:prSet/>
      <dgm:spPr/>
      <dgm:t>
        <a:bodyPr/>
        <a:lstStyle/>
        <a:p>
          <a:endParaRPr lang="en-US"/>
        </a:p>
      </dgm:t>
    </dgm:pt>
    <dgm:pt modelId="{29857788-74AD-4E0F-9D2C-E5CC9CA04A29}" type="sibTrans" cxnId="{F5D9565A-0AF1-49FC-9E23-67A262AE6E8C}">
      <dgm:prSet/>
      <dgm:spPr/>
      <dgm:t>
        <a:bodyPr/>
        <a:lstStyle/>
        <a:p>
          <a:endParaRPr lang="en-US"/>
        </a:p>
      </dgm:t>
    </dgm:pt>
    <dgm:pt modelId="{B5738EB8-5BCD-4BBC-9D8C-7B4A8E4B57F6}">
      <dgm:prSet/>
      <dgm:spPr/>
      <dgm:t>
        <a:bodyPr/>
        <a:lstStyle/>
        <a:p>
          <a:r>
            <a:rPr lang="en-US" baseline="0"/>
            <a:t>Park, Y.S., Konge, L. and Artino, A.R., 2020. The positivism paradigm of research. Academic Medicine, 95(5), pp.690-694.</a:t>
          </a:r>
          <a:endParaRPr lang="en-US"/>
        </a:p>
      </dgm:t>
    </dgm:pt>
    <dgm:pt modelId="{88C3A725-CE60-4B94-B9D1-224DFC81503A}" type="parTrans" cxnId="{68E4D6DF-C7B5-4D70-BE31-5C4239CE95D0}">
      <dgm:prSet/>
      <dgm:spPr/>
      <dgm:t>
        <a:bodyPr/>
        <a:lstStyle/>
        <a:p>
          <a:endParaRPr lang="en-US"/>
        </a:p>
      </dgm:t>
    </dgm:pt>
    <dgm:pt modelId="{F987816D-8BEF-4B6D-88F4-6AA6C6F15BDF}" type="sibTrans" cxnId="{68E4D6DF-C7B5-4D70-BE31-5C4239CE95D0}">
      <dgm:prSet/>
      <dgm:spPr/>
      <dgm:t>
        <a:bodyPr/>
        <a:lstStyle/>
        <a:p>
          <a:endParaRPr lang="en-US"/>
        </a:p>
      </dgm:t>
    </dgm:pt>
    <dgm:pt modelId="{DF09DE09-F34F-4940-A8EC-530ADC1FFE75}">
      <dgm:prSet/>
      <dgm:spPr/>
      <dgm:t>
        <a:bodyPr/>
        <a:lstStyle/>
        <a:p>
          <a:r>
            <a:rPr lang="en-US" baseline="0"/>
            <a:t>Rubenstein, J.L., 2010. Three hypotheses for developmental defects that may underlie some forms of autism spectrum disorder. Current opinion in neurology, 23(2), pp.118-123.</a:t>
          </a:r>
          <a:endParaRPr lang="en-US"/>
        </a:p>
      </dgm:t>
    </dgm:pt>
    <dgm:pt modelId="{73F3C8E0-012C-4D8C-82DB-D9AD062872AD}" type="parTrans" cxnId="{ECF7D5B6-2B2B-4C06-A1C2-F6244A2B8A9A}">
      <dgm:prSet/>
      <dgm:spPr/>
      <dgm:t>
        <a:bodyPr/>
        <a:lstStyle/>
        <a:p>
          <a:endParaRPr lang="en-US"/>
        </a:p>
      </dgm:t>
    </dgm:pt>
    <dgm:pt modelId="{D6132F66-551D-442A-BF29-4517A28796C8}" type="sibTrans" cxnId="{ECF7D5B6-2B2B-4C06-A1C2-F6244A2B8A9A}">
      <dgm:prSet/>
      <dgm:spPr/>
      <dgm:t>
        <a:bodyPr/>
        <a:lstStyle/>
        <a:p>
          <a:endParaRPr lang="en-US"/>
        </a:p>
      </dgm:t>
    </dgm:pt>
    <dgm:pt modelId="{BDA7FE40-FD67-415E-BC0D-D383E78290E3}">
      <dgm:prSet/>
      <dgm:spPr/>
      <dgm:t>
        <a:bodyPr/>
        <a:lstStyle/>
        <a:p>
          <a:r>
            <a:rPr lang="en-US" baseline="0"/>
            <a:t>Trikalinos, T.A., Salanti, G., Zintzaras, E. and Ioannidis, J.P., 2008. Meta‐analysis methods. Advances in genetics, 60, pp.311-334.</a:t>
          </a:r>
          <a:endParaRPr lang="en-US"/>
        </a:p>
      </dgm:t>
    </dgm:pt>
    <dgm:pt modelId="{C613B7B8-2FCD-4793-8131-849C732E92D2}" type="parTrans" cxnId="{3B019567-A2B1-4918-A64C-3E13017F92CF}">
      <dgm:prSet/>
      <dgm:spPr/>
      <dgm:t>
        <a:bodyPr/>
        <a:lstStyle/>
        <a:p>
          <a:endParaRPr lang="en-US"/>
        </a:p>
      </dgm:t>
    </dgm:pt>
    <dgm:pt modelId="{884A5764-D170-4297-A691-3B721DD22A5A}" type="sibTrans" cxnId="{3B019567-A2B1-4918-A64C-3E13017F92CF}">
      <dgm:prSet/>
      <dgm:spPr/>
      <dgm:t>
        <a:bodyPr/>
        <a:lstStyle/>
        <a:p>
          <a:endParaRPr lang="en-US"/>
        </a:p>
      </dgm:t>
    </dgm:pt>
    <dgm:pt modelId="{9B68A264-69DD-4D40-8A87-B7D37E2208B8}">
      <dgm:prSet/>
      <dgm:spPr/>
      <dgm:t>
        <a:bodyPr/>
        <a:lstStyle/>
        <a:p>
          <a:r>
            <a:rPr lang="en-US" baseline="0"/>
            <a:t>Turner, L.M., Stone, W.L., Pozdol, S.L. and Coonrod, E.E., 2006. Follow-up of children with autism spectrum disorders from age 2 to age 9. Autism, 10(3), pp.243-265.</a:t>
          </a:r>
          <a:endParaRPr lang="en-US"/>
        </a:p>
      </dgm:t>
    </dgm:pt>
    <dgm:pt modelId="{2ECE67F9-3332-48C1-883E-27BC90AAA0F1}" type="parTrans" cxnId="{171D23DA-EC02-4DFC-A8EE-2FA7151E6DCE}">
      <dgm:prSet/>
      <dgm:spPr/>
      <dgm:t>
        <a:bodyPr/>
        <a:lstStyle/>
        <a:p>
          <a:endParaRPr lang="en-US"/>
        </a:p>
      </dgm:t>
    </dgm:pt>
    <dgm:pt modelId="{7B0DB1A1-FEEB-42B7-A6B1-646E3578B838}" type="sibTrans" cxnId="{171D23DA-EC02-4DFC-A8EE-2FA7151E6DCE}">
      <dgm:prSet/>
      <dgm:spPr/>
      <dgm:t>
        <a:bodyPr/>
        <a:lstStyle/>
        <a:p>
          <a:endParaRPr lang="en-US"/>
        </a:p>
      </dgm:t>
    </dgm:pt>
    <dgm:pt modelId="{71115CB5-D323-4AD3-A7B9-94BAB74236E0}" type="pres">
      <dgm:prSet presAssocID="{1C344CF6-97A7-451F-973B-6742943E19AB}" presName="vert0" presStyleCnt="0">
        <dgm:presLayoutVars>
          <dgm:dir/>
          <dgm:animOne val="branch"/>
          <dgm:animLvl val="lvl"/>
        </dgm:presLayoutVars>
      </dgm:prSet>
      <dgm:spPr/>
    </dgm:pt>
    <dgm:pt modelId="{3A61DBCC-A07A-47B9-BEBA-82A4D8FAFC30}" type="pres">
      <dgm:prSet presAssocID="{A829D4DB-52EC-4499-B730-EA7A94C7962D}" presName="thickLine" presStyleLbl="alignNode1" presStyleIdx="0" presStyleCnt="7"/>
      <dgm:spPr/>
    </dgm:pt>
    <dgm:pt modelId="{B2778EE5-2D3C-42FC-8152-2CA9632E0BC5}" type="pres">
      <dgm:prSet presAssocID="{A829D4DB-52EC-4499-B730-EA7A94C7962D}" presName="horz1" presStyleCnt="0"/>
      <dgm:spPr/>
    </dgm:pt>
    <dgm:pt modelId="{9C9A57AB-2DAA-4DDB-8BB1-B9932056F053}" type="pres">
      <dgm:prSet presAssocID="{A829D4DB-52EC-4499-B730-EA7A94C7962D}" presName="tx1" presStyleLbl="revTx" presStyleIdx="0" presStyleCnt="7"/>
      <dgm:spPr/>
    </dgm:pt>
    <dgm:pt modelId="{30A2AAF7-E985-4FF9-B16E-A53F976CFB61}" type="pres">
      <dgm:prSet presAssocID="{A829D4DB-52EC-4499-B730-EA7A94C7962D}" presName="vert1" presStyleCnt="0"/>
      <dgm:spPr/>
    </dgm:pt>
    <dgm:pt modelId="{39DE0D96-4C72-4C86-B310-E403302FA5EB}" type="pres">
      <dgm:prSet presAssocID="{C49FE7F3-9D25-4B5F-B823-EB13C7B14472}" presName="thickLine" presStyleLbl="alignNode1" presStyleIdx="1" presStyleCnt="7"/>
      <dgm:spPr/>
    </dgm:pt>
    <dgm:pt modelId="{491C14E5-ADA2-419B-8B6C-BD51ABD67F44}" type="pres">
      <dgm:prSet presAssocID="{C49FE7F3-9D25-4B5F-B823-EB13C7B14472}" presName="horz1" presStyleCnt="0"/>
      <dgm:spPr/>
    </dgm:pt>
    <dgm:pt modelId="{E083D5AA-29EA-4A12-8B78-A5D9879E1FFF}" type="pres">
      <dgm:prSet presAssocID="{C49FE7F3-9D25-4B5F-B823-EB13C7B14472}" presName="tx1" presStyleLbl="revTx" presStyleIdx="1" presStyleCnt="7"/>
      <dgm:spPr/>
    </dgm:pt>
    <dgm:pt modelId="{2E8B7B82-D997-42D3-A981-018E5D3D0FF7}" type="pres">
      <dgm:prSet presAssocID="{C49FE7F3-9D25-4B5F-B823-EB13C7B14472}" presName="vert1" presStyleCnt="0"/>
      <dgm:spPr/>
    </dgm:pt>
    <dgm:pt modelId="{4F76A9F8-3DFC-487E-8714-4FAEB9D42991}" type="pres">
      <dgm:prSet presAssocID="{5D4A1E80-58F8-45BD-99BE-6E3763D89951}" presName="thickLine" presStyleLbl="alignNode1" presStyleIdx="2" presStyleCnt="7"/>
      <dgm:spPr/>
    </dgm:pt>
    <dgm:pt modelId="{477841C8-5777-4627-B8EB-2968CE3199D8}" type="pres">
      <dgm:prSet presAssocID="{5D4A1E80-58F8-45BD-99BE-6E3763D89951}" presName="horz1" presStyleCnt="0"/>
      <dgm:spPr/>
    </dgm:pt>
    <dgm:pt modelId="{6396A77A-F2D8-4B76-BC74-B53E28D7F80D}" type="pres">
      <dgm:prSet presAssocID="{5D4A1E80-58F8-45BD-99BE-6E3763D89951}" presName="tx1" presStyleLbl="revTx" presStyleIdx="2" presStyleCnt="7"/>
      <dgm:spPr/>
    </dgm:pt>
    <dgm:pt modelId="{3EF0D76B-E988-4104-8FDA-E4FA37EF0F28}" type="pres">
      <dgm:prSet presAssocID="{5D4A1E80-58F8-45BD-99BE-6E3763D89951}" presName="vert1" presStyleCnt="0"/>
      <dgm:spPr/>
    </dgm:pt>
    <dgm:pt modelId="{84EC703C-62F8-416E-9C57-B18362B79D90}" type="pres">
      <dgm:prSet presAssocID="{B5738EB8-5BCD-4BBC-9D8C-7B4A8E4B57F6}" presName="thickLine" presStyleLbl="alignNode1" presStyleIdx="3" presStyleCnt="7"/>
      <dgm:spPr/>
    </dgm:pt>
    <dgm:pt modelId="{A5A51E52-30BE-4AEE-8696-8EC55E497DD8}" type="pres">
      <dgm:prSet presAssocID="{B5738EB8-5BCD-4BBC-9D8C-7B4A8E4B57F6}" presName="horz1" presStyleCnt="0"/>
      <dgm:spPr/>
    </dgm:pt>
    <dgm:pt modelId="{C64B7F91-A5D3-47E2-B9A5-10CDD86F2EC2}" type="pres">
      <dgm:prSet presAssocID="{B5738EB8-5BCD-4BBC-9D8C-7B4A8E4B57F6}" presName="tx1" presStyleLbl="revTx" presStyleIdx="3" presStyleCnt="7"/>
      <dgm:spPr/>
    </dgm:pt>
    <dgm:pt modelId="{07DB0BCD-61DE-47B8-9B6A-0C660CF18D03}" type="pres">
      <dgm:prSet presAssocID="{B5738EB8-5BCD-4BBC-9D8C-7B4A8E4B57F6}" presName="vert1" presStyleCnt="0"/>
      <dgm:spPr/>
    </dgm:pt>
    <dgm:pt modelId="{408B59EB-9935-4238-AF4D-4140F1F0E432}" type="pres">
      <dgm:prSet presAssocID="{DF09DE09-F34F-4940-A8EC-530ADC1FFE75}" presName="thickLine" presStyleLbl="alignNode1" presStyleIdx="4" presStyleCnt="7"/>
      <dgm:spPr/>
    </dgm:pt>
    <dgm:pt modelId="{3AE0C02C-D954-4306-936F-F2D1310C58DD}" type="pres">
      <dgm:prSet presAssocID="{DF09DE09-F34F-4940-A8EC-530ADC1FFE75}" presName="horz1" presStyleCnt="0"/>
      <dgm:spPr/>
    </dgm:pt>
    <dgm:pt modelId="{DD12092F-E7C2-4905-BC10-9E31EF03FB44}" type="pres">
      <dgm:prSet presAssocID="{DF09DE09-F34F-4940-A8EC-530ADC1FFE75}" presName="tx1" presStyleLbl="revTx" presStyleIdx="4" presStyleCnt="7"/>
      <dgm:spPr/>
    </dgm:pt>
    <dgm:pt modelId="{22E0B1EA-D0E9-44FB-9B56-9B1C19CAEF0B}" type="pres">
      <dgm:prSet presAssocID="{DF09DE09-F34F-4940-A8EC-530ADC1FFE75}" presName="vert1" presStyleCnt="0"/>
      <dgm:spPr/>
    </dgm:pt>
    <dgm:pt modelId="{EB03D84B-6766-43C4-B18D-D41FFBBEE393}" type="pres">
      <dgm:prSet presAssocID="{BDA7FE40-FD67-415E-BC0D-D383E78290E3}" presName="thickLine" presStyleLbl="alignNode1" presStyleIdx="5" presStyleCnt="7"/>
      <dgm:spPr/>
    </dgm:pt>
    <dgm:pt modelId="{F2FD6C51-C336-41D9-8549-EC0738C89104}" type="pres">
      <dgm:prSet presAssocID="{BDA7FE40-FD67-415E-BC0D-D383E78290E3}" presName="horz1" presStyleCnt="0"/>
      <dgm:spPr/>
    </dgm:pt>
    <dgm:pt modelId="{75E748AA-FD25-40C9-8E6C-FBD3C0170C51}" type="pres">
      <dgm:prSet presAssocID="{BDA7FE40-FD67-415E-BC0D-D383E78290E3}" presName="tx1" presStyleLbl="revTx" presStyleIdx="5" presStyleCnt="7"/>
      <dgm:spPr/>
    </dgm:pt>
    <dgm:pt modelId="{01CC2F92-2C55-4AA4-9814-7333FE846621}" type="pres">
      <dgm:prSet presAssocID="{BDA7FE40-FD67-415E-BC0D-D383E78290E3}" presName="vert1" presStyleCnt="0"/>
      <dgm:spPr/>
    </dgm:pt>
    <dgm:pt modelId="{2A200976-B2CB-4E8B-8881-C3BC711AC556}" type="pres">
      <dgm:prSet presAssocID="{9B68A264-69DD-4D40-8A87-B7D37E2208B8}" presName="thickLine" presStyleLbl="alignNode1" presStyleIdx="6" presStyleCnt="7"/>
      <dgm:spPr/>
    </dgm:pt>
    <dgm:pt modelId="{C5D8E51F-649E-4ED5-8AC4-E60D2EA5A396}" type="pres">
      <dgm:prSet presAssocID="{9B68A264-69DD-4D40-8A87-B7D37E2208B8}" presName="horz1" presStyleCnt="0"/>
      <dgm:spPr/>
    </dgm:pt>
    <dgm:pt modelId="{4C37B019-3FA5-4A8D-A17C-BD1BCD5177DB}" type="pres">
      <dgm:prSet presAssocID="{9B68A264-69DD-4D40-8A87-B7D37E2208B8}" presName="tx1" presStyleLbl="revTx" presStyleIdx="6" presStyleCnt="7"/>
      <dgm:spPr/>
    </dgm:pt>
    <dgm:pt modelId="{F42E6032-F0F2-4BE9-A738-A764F6580814}" type="pres">
      <dgm:prSet presAssocID="{9B68A264-69DD-4D40-8A87-B7D37E2208B8}" presName="vert1" presStyleCnt="0"/>
      <dgm:spPr/>
    </dgm:pt>
  </dgm:ptLst>
  <dgm:cxnLst>
    <dgm:cxn modelId="{0C595A02-77E7-4E71-8E40-A0F626D87CBD}" type="presOf" srcId="{BDA7FE40-FD67-415E-BC0D-D383E78290E3}" destId="{75E748AA-FD25-40C9-8E6C-FBD3C0170C51}" srcOrd="0" destOrd="0" presId="urn:microsoft.com/office/officeart/2008/layout/LinedList"/>
    <dgm:cxn modelId="{3064A60A-0122-4656-AC66-2B6E681A2B6F}" type="presOf" srcId="{9B68A264-69DD-4D40-8A87-B7D37E2208B8}" destId="{4C37B019-3FA5-4A8D-A17C-BD1BCD5177DB}" srcOrd="0" destOrd="0" presId="urn:microsoft.com/office/officeart/2008/layout/LinedList"/>
    <dgm:cxn modelId="{51E45425-260B-4AC0-BA4B-5A348CDE7617}" srcId="{1C344CF6-97A7-451F-973B-6742943E19AB}" destId="{C49FE7F3-9D25-4B5F-B823-EB13C7B14472}" srcOrd="1" destOrd="0" parTransId="{3A83F962-9030-40C4-BE1B-8E3ABE413B56}" sibTransId="{EDA014D3-93EF-4DFB-A044-31F328D8B358}"/>
    <dgm:cxn modelId="{E607433E-7434-4965-AE59-777AAA3D803D}" type="presOf" srcId="{C49FE7F3-9D25-4B5F-B823-EB13C7B14472}" destId="{E083D5AA-29EA-4A12-8B78-A5D9879E1FFF}" srcOrd="0" destOrd="0" presId="urn:microsoft.com/office/officeart/2008/layout/LinedList"/>
    <dgm:cxn modelId="{F5D9565A-0AF1-49FC-9E23-67A262AE6E8C}" srcId="{1C344CF6-97A7-451F-973B-6742943E19AB}" destId="{5D4A1E80-58F8-45BD-99BE-6E3763D89951}" srcOrd="2" destOrd="0" parTransId="{FD19783D-E488-42CA-BB32-39E9F66759E9}" sibTransId="{29857788-74AD-4E0F-9D2C-E5CC9CA04A29}"/>
    <dgm:cxn modelId="{3A80D464-EC7D-4402-A404-C02F06D40BF1}" type="presOf" srcId="{A829D4DB-52EC-4499-B730-EA7A94C7962D}" destId="{9C9A57AB-2DAA-4DDB-8BB1-B9932056F053}" srcOrd="0" destOrd="0" presId="urn:microsoft.com/office/officeart/2008/layout/LinedList"/>
    <dgm:cxn modelId="{3B019567-A2B1-4918-A64C-3E13017F92CF}" srcId="{1C344CF6-97A7-451F-973B-6742943E19AB}" destId="{BDA7FE40-FD67-415E-BC0D-D383E78290E3}" srcOrd="5" destOrd="0" parTransId="{C613B7B8-2FCD-4793-8131-849C732E92D2}" sibTransId="{884A5764-D170-4297-A691-3B721DD22A5A}"/>
    <dgm:cxn modelId="{35460E6E-ADED-4C98-9A96-44DFD754A097}" type="presOf" srcId="{1C344CF6-97A7-451F-973B-6742943E19AB}" destId="{71115CB5-D323-4AD3-A7B9-94BAB74236E0}" srcOrd="0" destOrd="0" presId="urn:microsoft.com/office/officeart/2008/layout/LinedList"/>
    <dgm:cxn modelId="{C087FE79-6653-4A18-9E26-D51F779EDF69}" srcId="{1C344CF6-97A7-451F-973B-6742943E19AB}" destId="{A829D4DB-52EC-4499-B730-EA7A94C7962D}" srcOrd="0" destOrd="0" parTransId="{F01CE460-4B9D-4890-99D3-82400B0A8CC3}" sibTransId="{762C2853-0F50-41EC-AA18-7CC118FE0CFA}"/>
    <dgm:cxn modelId="{A965C6AB-834F-407D-8488-EFB6265EA3BB}" type="presOf" srcId="{B5738EB8-5BCD-4BBC-9D8C-7B4A8E4B57F6}" destId="{C64B7F91-A5D3-47E2-B9A5-10CDD86F2EC2}" srcOrd="0" destOrd="0" presId="urn:microsoft.com/office/officeart/2008/layout/LinedList"/>
    <dgm:cxn modelId="{ECF7D5B6-2B2B-4C06-A1C2-F6244A2B8A9A}" srcId="{1C344CF6-97A7-451F-973B-6742943E19AB}" destId="{DF09DE09-F34F-4940-A8EC-530ADC1FFE75}" srcOrd="4" destOrd="0" parTransId="{73F3C8E0-012C-4D8C-82DB-D9AD062872AD}" sibTransId="{D6132F66-551D-442A-BF29-4517A28796C8}"/>
    <dgm:cxn modelId="{C1FF15B8-3347-4625-BC80-95ED06C4329A}" type="presOf" srcId="{5D4A1E80-58F8-45BD-99BE-6E3763D89951}" destId="{6396A77A-F2D8-4B76-BC74-B53E28D7F80D}" srcOrd="0" destOrd="0" presId="urn:microsoft.com/office/officeart/2008/layout/LinedList"/>
    <dgm:cxn modelId="{FDE5B3D6-658A-43B7-A770-0CABE48F9D11}" type="presOf" srcId="{DF09DE09-F34F-4940-A8EC-530ADC1FFE75}" destId="{DD12092F-E7C2-4905-BC10-9E31EF03FB44}" srcOrd="0" destOrd="0" presId="urn:microsoft.com/office/officeart/2008/layout/LinedList"/>
    <dgm:cxn modelId="{171D23DA-EC02-4DFC-A8EE-2FA7151E6DCE}" srcId="{1C344CF6-97A7-451F-973B-6742943E19AB}" destId="{9B68A264-69DD-4D40-8A87-B7D37E2208B8}" srcOrd="6" destOrd="0" parTransId="{2ECE67F9-3332-48C1-883E-27BC90AAA0F1}" sibTransId="{7B0DB1A1-FEEB-42B7-A6B1-646E3578B838}"/>
    <dgm:cxn modelId="{68E4D6DF-C7B5-4D70-BE31-5C4239CE95D0}" srcId="{1C344CF6-97A7-451F-973B-6742943E19AB}" destId="{B5738EB8-5BCD-4BBC-9D8C-7B4A8E4B57F6}" srcOrd="3" destOrd="0" parTransId="{88C3A725-CE60-4B94-B9D1-224DFC81503A}" sibTransId="{F987816D-8BEF-4B6D-88F4-6AA6C6F15BDF}"/>
    <dgm:cxn modelId="{EB2E3D9C-8E5D-4D45-94A1-D14E251A2D1B}" type="presParOf" srcId="{71115CB5-D323-4AD3-A7B9-94BAB74236E0}" destId="{3A61DBCC-A07A-47B9-BEBA-82A4D8FAFC30}" srcOrd="0" destOrd="0" presId="urn:microsoft.com/office/officeart/2008/layout/LinedList"/>
    <dgm:cxn modelId="{20AB0747-3980-4496-8C00-BF61F7F37B7E}" type="presParOf" srcId="{71115CB5-D323-4AD3-A7B9-94BAB74236E0}" destId="{B2778EE5-2D3C-42FC-8152-2CA9632E0BC5}" srcOrd="1" destOrd="0" presId="urn:microsoft.com/office/officeart/2008/layout/LinedList"/>
    <dgm:cxn modelId="{118AEBBA-6119-46FE-AF5F-6A525D4912D6}" type="presParOf" srcId="{B2778EE5-2D3C-42FC-8152-2CA9632E0BC5}" destId="{9C9A57AB-2DAA-4DDB-8BB1-B9932056F053}" srcOrd="0" destOrd="0" presId="urn:microsoft.com/office/officeart/2008/layout/LinedList"/>
    <dgm:cxn modelId="{491CCE9E-245F-45B3-9695-172591822EFB}" type="presParOf" srcId="{B2778EE5-2D3C-42FC-8152-2CA9632E0BC5}" destId="{30A2AAF7-E985-4FF9-B16E-A53F976CFB61}" srcOrd="1" destOrd="0" presId="urn:microsoft.com/office/officeart/2008/layout/LinedList"/>
    <dgm:cxn modelId="{1972AC0A-4D31-4882-A698-EFEC4ACA24C8}" type="presParOf" srcId="{71115CB5-D323-4AD3-A7B9-94BAB74236E0}" destId="{39DE0D96-4C72-4C86-B310-E403302FA5EB}" srcOrd="2" destOrd="0" presId="urn:microsoft.com/office/officeart/2008/layout/LinedList"/>
    <dgm:cxn modelId="{22ED0DE3-CD29-4A97-AF71-3FC06DD66E8A}" type="presParOf" srcId="{71115CB5-D323-4AD3-A7B9-94BAB74236E0}" destId="{491C14E5-ADA2-419B-8B6C-BD51ABD67F44}" srcOrd="3" destOrd="0" presId="urn:microsoft.com/office/officeart/2008/layout/LinedList"/>
    <dgm:cxn modelId="{93179131-6675-4B97-BA4E-0897564CB76C}" type="presParOf" srcId="{491C14E5-ADA2-419B-8B6C-BD51ABD67F44}" destId="{E083D5AA-29EA-4A12-8B78-A5D9879E1FFF}" srcOrd="0" destOrd="0" presId="urn:microsoft.com/office/officeart/2008/layout/LinedList"/>
    <dgm:cxn modelId="{AC61DA87-3D7F-4ED7-A886-7F7092DFDEA7}" type="presParOf" srcId="{491C14E5-ADA2-419B-8B6C-BD51ABD67F44}" destId="{2E8B7B82-D997-42D3-A981-018E5D3D0FF7}" srcOrd="1" destOrd="0" presId="urn:microsoft.com/office/officeart/2008/layout/LinedList"/>
    <dgm:cxn modelId="{789DAE06-CB44-403F-8CE8-C3F0510E8E40}" type="presParOf" srcId="{71115CB5-D323-4AD3-A7B9-94BAB74236E0}" destId="{4F76A9F8-3DFC-487E-8714-4FAEB9D42991}" srcOrd="4" destOrd="0" presId="urn:microsoft.com/office/officeart/2008/layout/LinedList"/>
    <dgm:cxn modelId="{C7AD93AB-77F5-441A-890F-53E864170090}" type="presParOf" srcId="{71115CB5-D323-4AD3-A7B9-94BAB74236E0}" destId="{477841C8-5777-4627-B8EB-2968CE3199D8}" srcOrd="5" destOrd="0" presId="urn:microsoft.com/office/officeart/2008/layout/LinedList"/>
    <dgm:cxn modelId="{C56A1BA1-EE56-4D7D-9639-C897CDA66853}" type="presParOf" srcId="{477841C8-5777-4627-B8EB-2968CE3199D8}" destId="{6396A77A-F2D8-4B76-BC74-B53E28D7F80D}" srcOrd="0" destOrd="0" presId="urn:microsoft.com/office/officeart/2008/layout/LinedList"/>
    <dgm:cxn modelId="{2EDDFC7B-2CCC-479E-99FE-A5E16208133F}" type="presParOf" srcId="{477841C8-5777-4627-B8EB-2968CE3199D8}" destId="{3EF0D76B-E988-4104-8FDA-E4FA37EF0F28}" srcOrd="1" destOrd="0" presId="urn:microsoft.com/office/officeart/2008/layout/LinedList"/>
    <dgm:cxn modelId="{691E0196-BB03-4B5A-9B59-3E31A5AEA3C6}" type="presParOf" srcId="{71115CB5-D323-4AD3-A7B9-94BAB74236E0}" destId="{84EC703C-62F8-416E-9C57-B18362B79D90}" srcOrd="6" destOrd="0" presId="urn:microsoft.com/office/officeart/2008/layout/LinedList"/>
    <dgm:cxn modelId="{0CC41B6E-074C-41F3-93FD-5229C21AFB05}" type="presParOf" srcId="{71115CB5-D323-4AD3-A7B9-94BAB74236E0}" destId="{A5A51E52-30BE-4AEE-8696-8EC55E497DD8}" srcOrd="7" destOrd="0" presId="urn:microsoft.com/office/officeart/2008/layout/LinedList"/>
    <dgm:cxn modelId="{D25E397D-695D-4A9A-92A8-5B31AC37C1F4}" type="presParOf" srcId="{A5A51E52-30BE-4AEE-8696-8EC55E497DD8}" destId="{C64B7F91-A5D3-47E2-B9A5-10CDD86F2EC2}" srcOrd="0" destOrd="0" presId="urn:microsoft.com/office/officeart/2008/layout/LinedList"/>
    <dgm:cxn modelId="{8D3F8962-67F5-414C-9DC9-AC2203414198}" type="presParOf" srcId="{A5A51E52-30BE-4AEE-8696-8EC55E497DD8}" destId="{07DB0BCD-61DE-47B8-9B6A-0C660CF18D03}" srcOrd="1" destOrd="0" presId="urn:microsoft.com/office/officeart/2008/layout/LinedList"/>
    <dgm:cxn modelId="{01DD95E6-1F95-44E3-9768-E400FE2C03C0}" type="presParOf" srcId="{71115CB5-D323-4AD3-A7B9-94BAB74236E0}" destId="{408B59EB-9935-4238-AF4D-4140F1F0E432}" srcOrd="8" destOrd="0" presId="urn:microsoft.com/office/officeart/2008/layout/LinedList"/>
    <dgm:cxn modelId="{7089165A-117E-4480-8655-430A07DF7332}" type="presParOf" srcId="{71115CB5-D323-4AD3-A7B9-94BAB74236E0}" destId="{3AE0C02C-D954-4306-936F-F2D1310C58DD}" srcOrd="9" destOrd="0" presId="urn:microsoft.com/office/officeart/2008/layout/LinedList"/>
    <dgm:cxn modelId="{A4EF63B0-4A20-4FA3-A742-2D5D39DE2168}" type="presParOf" srcId="{3AE0C02C-D954-4306-936F-F2D1310C58DD}" destId="{DD12092F-E7C2-4905-BC10-9E31EF03FB44}" srcOrd="0" destOrd="0" presId="urn:microsoft.com/office/officeart/2008/layout/LinedList"/>
    <dgm:cxn modelId="{5A77124A-D8AC-42ED-946E-5FFF4072107A}" type="presParOf" srcId="{3AE0C02C-D954-4306-936F-F2D1310C58DD}" destId="{22E0B1EA-D0E9-44FB-9B56-9B1C19CAEF0B}" srcOrd="1" destOrd="0" presId="urn:microsoft.com/office/officeart/2008/layout/LinedList"/>
    <dgm:cxn modelId="{F26BAEB1-F8D9-43DA-BD7A-74543FB5BA25}" type="presParOf" srcId="{71115CB5-D323-4AD3-A7B9-94BAB74236E0}" destId="{EB03D84B-6766-43C4-B18D-D41FFBBEE393}" srcOrd="10" destOrd="0" presId="urn:microsoft.com/office/officeart/2008/layout/LinedList"/>
    <dgm:cxn modelId="{BEEE7F83-5586-49C9-9787-63E9815A63F5}" type="presParOf" srcId="{71115CB5-D323-4AD3-A7B9-94BAB74236E0}" destId="{F2FD6C51-C336-41D9-8549-EC0738C89104}" srcOrd="11" destOrd="0" presId="urn:microsoft.com/office/officeart/2008/layout/LinedList"/>
    <dgm:cxn modelId="{3EF2A66D-6B45-4959-ADCD-9F0B6DEDC741}" type="presParOf" srcId="{F2FD6C51-C336-41D9-8549-EC0738C89104}" destId="{75E748AA-FD25-40C9-8E6C-FBD3C0170C51}" srcOrd="0" destOrd="0" presId="urn:microsoft.com/office/officeart/2008/layout/LinedList"/>
    <dgm:cxn modelId="{717AFD39-6C1A-4493-975D-0E34A9F0D80F}" type="presParOf" srcId="{F2FD6C51-C336-41D9-8549-EC0738C89104}" destId="{01CC2F92-2C55-4AA4-9814-7333FE846621}" srcOrd="1" destOrd="0" presId="urn:microsoft.com/office/officeart/2008/layout/LinedList"/>
    <dgm:cxn modelId="{8D5DB3C9-E964-45C6-B50D-61AADE65C1C2}" type="presParOf" srcId="{71115CB5-D323-4AD3-A7B9-94BAB74236E0}" destId="{2A200976-B2CB-4E8B-8881-C3BC711AC556}" srcOrd="12" destOrd="0" presId="urn:microsoft.com/office/officeart/2008/layout/LinedList"/>
    <dgm:cxn modelId="{E190C32C-3D13-4D51-9BDB-E2D715A82554}" type="presParOf" srcId="{71115CB5-D323-4AD3-A7B9-94BAB74236E0}" destId="{C5D8E51F-649E-4ED5-8AC4-E60D2EA5A396}" srcOrd="13" destOrd="0" presId="urn:microsoft.com/office/officeart/2008/layout/LinedList"/>
    <dgm:cxn modelId="{AF87D680-A3DA-4C34-B90B-57369F6F8FEA}" type="presParOf" srcId="{C5D8E51F-649E-4ED5-8AC4-E60D2EA5A396}" destId="{4C37B019-3FA5-4A8D-A17C-BD1BCD5177DB}" srcOrd="0" destOrd="0" presId="urn:microsoft.com/office/officeart/2008/layout/LinedList"/>
    <dgm:cxn modelId="{84BB3A87-84B2-453B-A9EF-203B7EEC4F52}" type="presParOf" srcId="{C5D8E51F-649E-4ED5-8AC4-E60D2EA5A396}" destId="{F42E6032-F0F2-4BE9-A738-A764F6580814}"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3D6D39-46DC-4B52-ADF9-B2260C669115}">
      <dsp:nvSpPr>
        <dsp:cNvPr id="0" name=""/>
        <dsp:cNvSpPr/>
      </dsp:nvSpPr>
      <dsp:spPr>
        <a:xfrm>
          <a:off x="0" y="2249"/>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1797B251-BD32-4372-9DFC-E3D2AA2D06DF}">
      <dsp:nvSpPr>
        <dsp:cNvPr id="0" name=""/>
        <dsp:cNvSpPr/>
      </dsp:nvSpPr>
      <dsp:spPr>
        <a:xfrm>
          <a:off x="0" y="2249"/>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a) Aim: </a:t>
          </a:r>
          <a:r>
            <a:rPr lang="en-GB" sz="2300" kern="1200" dirty="0"/>
            <a:t>To examine how to improve lives of young adults with autism in UK</a:t>
          </a:r>
          <a:endParaRPr lang="en-US" sz="2300" kern="1200" dirty="0"/>
        </a:p>
      </dsp:txBody>
      <dsp:txXfrm>
        <a:off x="0" y="2249"/>
        <a:ext cx="6683374" cy="767071"/>
      </dsp:txXfrm>
    </dsp:sp>
    <dsp:sp modelId="{B5A9B47F-C940-4ABF-B079-74CEB71B10F1}">
      <dsp:nvSpPr>
        <dsp:cNvPr id="0" name=""/>
        <dsp:cNvSpPr/>
      </dsp:nvSpPr>
      <dsp:spPr>
        <a:xfrm>
          <a:off x="0" y="769320"/>
          <a:ext cx="6683374" cy="0"/>
        </a:xfrm>
        <a:prstGeom prst="line">
          <a:avLst/>
        </a:prstGeom>
        <a:gradFill rotWithShape="0">
          <a:gsLst>
            <a:gs pos="0">
              <a:schemeClr val="accent2">
                <a:hueOff val="-472189"/>
                <a:satOff val="-4306"/>
                <a:lumOff val="-784"/>
                <a:alphaOff val="0"/>
                <a:tint val="94000"/>
                <a:satMod val="100000"/>
                <a:lumMod val="108000"/>
              </a:schemeClr>
            </a:gs>
            <a:gs pos="50000">
              <a:schemeClr val="accent2">
                <a:hueOff val="-472189"/>
                <a:satOff val="-4306"/>
                <a:lumOff val="-784"/>
                <a:alphaOff val="0"/>
                <a:tint val="98000"/>
                <a:shade val="100000"/>
                <a:satMod val="100000"/>
                <a:lumMod val="100000"/>
              </a:schemeClr>
            </a:gs>
            <a:gs pos="100000">
              <a:schemeClr val="accent2">
                <a:hueOff val="-472189"/>
                <a:satOff val="-4306"/>
                <a:lumOff val="-784"/>
                <a:alphaOff val="0"/>
                <a:shade val="72000"/>
                <a:satMod val="120000"/>
                <a:lumMod val="100000"/>
              </a:schemeClr>
            </a:gs>
          </a:gsLst>
          <a:lin ang="5400000" scaled="0"/>
        </a:gradFill>
        <a:ln w="9525" cap="flat" cmpd="sng" algn="ctr">
          <a:solidFill>
            <a:schemeClr val="accent2">
              <a:hueOff val="-472189"/>
              <a:satOff val="-4306"/>
              <a:lumOff val="-78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B2AEC37-1FCA-4FE3-8B70-3DD72AEFEC05}">
      <dsp:nvSpPr>
        <dsp:cNvPr id="0" name=""/>
        <dsp:cNvSpPr/>
      </dsp:nvSpPr>
      <dsp:spPr>
        <a:xfrm>
          <a:off x="0" y="769320"/>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b) Objectives:</a:t>
          </a:r>
          <a:endParaRPr lang="en-US" sz="2300" kern="1200"/>
        </a:p>
      </dsp:txBody>
      <dsp:txXfrm>
        <a:off x="0" y="769320"/>
        <a:ext cx="6683374" cy="767071"/>
      </dsp:txXfrm>
    </dsp:sp>
    <dsp:sp modelId="{FA9B862A-DD15-46A4-9091-5C6811E88364}">
      <dsp:nvSpPr>
        <dsp:cNvPr id="0" name=""/>
        <dsp:cNvSpPr/>
      </dsp:nvSpPr>
      <dsp:spPr>
        <a:xfrm>
          <a:off x="0" y="1536391"/>
          <a:ext cx="6683374" cy="0"/>
        </a:xfrm>
        <a:prstGeom prst="line">
          <a:avLst/>
        </a:prstGeom>
        <a:gradFill rotWithShape="0">
          <a:gsLst>
            <a:gs pos="0">
              <a:schemeClr val="accent2">
                <a:hueOff val="-944377"/>
                <a:satOff val="-8612"/>
                <a:lumOff val="-1569"/>
                <a:alphaOff val="0"/>
                <a:tint val="94000"/>
                <a:satMod val="100000"/>
                <a:lumMod val="108000"/>
              </a:schemeClr>
            </a:gs>
            <a:gs pos="50000">
              <a:schemeClr val="accent2">
                <a:hueOff val="-944377"/>
                <a:satOff val="-8612"/>
                <a:lumOff val="-1569"/>
                <a:alphaOff val="0"/>
                <a:tint val="98000"/>
                <a:shade val="100000"/>
                <a:satMod val="100000"/>
                <a:lumMod val="100000"/>
              </a:schemeClr>
            </a:gs>
            <a:gs pos="100000">
              <a:schemeClr val="accent2">
                <a:hueOff val="-944377"/>
                <a:satOff val="-8612"/>
                <a:lumOff val="-1569"/>
                <a:alphaOff val="0"/>
                <a:shade val="72000"/>
                <a:satMod val="120000"/>
                <a:lumMod val="100000"/>
              </a:schemeClr>
            </a:gs>
          </a:gsLst>
          <a:lin ang="5400000" scaled="0"/>
        </a:gradFill>
        <a:ln w="9525" cap="flat" cmpd="sng" algn="ctr">
          <a:solidFill>
            <a:schemeClr val="accent2">
              <a:hueOff val="-944377"/>
              <a:satOff val="-8612"/>
              <a:lumOff val="-1569"/>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2870F19-9248-4B20-8102-7FC743E5BDC8}">
      <dsp:nvSpPr>
        <dsp:cNvPr id="0" name=""/>
        <dsp:cNvSpPr/>
      </dsp:nvSpPr>
      <dsp:spPr>
        <a:xfrm>
          <a:off x="0" y="1536391"/>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Objective 1: </a:t>
          </a:r>
          <a:r>
            <a:rPr lang="en-GB" sz="2300" kern="1200" dirty="0"/>
            <a:t>To define and examine influence of creating awareness on cases of autism</a:t>
          </a:r>
          <a:endParaRPr lang="en-US" sz="2300" kern="1200" dirty="0"/>
        </a:p>
      </dsp:txBody>
      <dsp:txXfrm>
        <a:off x="0" y="1536391"/>
        <a:ext cx="6683374" cy="767071"/>
      </dsp:txXfrm>
    </dsp:sp>
    <dsp:sp modelId="{9788FFAA-B1B6-4AC8-AAAE-DF9A9C51D68E}">
      <dsp:nvSpPr>
        <dsp:cNvPr id="0" name=""/>
        <dsp:cNvSpPr/>
      </dsp:nvSpPr>
      <dsp:spPr>
        <a:xfrm>
          <a:off x="0" y="2303462"/>
          <a:ext cx="6683374" cy="0"/>
        </a:xfrm>
        <a:prstGeom prst="line">
          <a:avLst/>
        </a:prstGeom>
        <a:gradFill rotWithShape="0">
          <a:gsLst>
            <a:gs pos="0">
              <a:schemeClr val="accent2">
                <a:hueOff val="-1416566"/>
                <a:satOff val="-12919"/>
                <a:lumOff val="-2353"/>
                <a:alphaOff val="0"/>
                <a:tint val="94000"/>
                <a:satMod val="100000"/>
                <a:lumMod val="108000"/>
              </a:schemeClr>
            </a:gs>
            <a:gs pos="50000">
              <a:schemeClr val="accent2">
                <a:hueOff val="-1416566"/>
                <a:satOff val="-12919"/>
                <a:lumOff val="-2353"/>
                <a:alphaOff val="0"/>
                <a:tint val="98000"/>
                <a:shade val="100000"/>
                <a:satMod val="100000"/>
                <a:lumMod val="100000"/>
              </a:schemeClr>
            </a:gs>
            <a:gs pos="100000">
              <a:schemeClr val="accent2">
                <a:hueOff val="-1416566"/>
                <a:satOff val="-12919"/>
                <a:lumOff val="-2353"/>
                <a:alphaOff val="0"/>
                <a:shade val="72000"/>
                <a:satMod val="120000"/>
                <a:lumMod val="100000"/>
              </a:schemeClr>
            </a:gs>
          </a:gsLst>
          <a:lin ang="5400000" scaled="0"/>
        </a:gradFill>
        <a:ln w="9525" cap="flat" cmpd="sng" algn="ctr">
          <a:solidFill>
            <a:schemeClr val="accent2">
              <a:hueOff val="-1416566"/>
              <a:satOff val="-12919"/>
              <a:lumOff val="-2353"/>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36D06B41-4481-4090-A420-DEF7A3B4D255}">
      <dsp:nvSpPr>
        <dsp:cNvPr id="0" name=""/>
        <dsp:cNvSpPr/>
      </dsp:nvSpPr>
      <dsp:spPr>
        <a:xfrm>
          <a:off x="0" y="2303462"/>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Objective 2: </a:t>
          </a:r>
          <a:r>
            <a:rPr lang="en-GB" sz="2300" kern="1200" dirty="0"/>
            <a:t>To analyse influence of autism on growth of  young adults in UK</a:t>
          </a:r>
          <a:endParaRPr lang="en-US" sz="2300" kern="1200" dirty="0"/>
        </a:p>
      </dsp:txBody>
      <dsp:txXfrm>
        <a:off x="0" y="2303462"/>
        <a:ext cx="6683374" cy="767071"/>
      </dsp:txXfrm>
    </dsp:sp>
    <dsp:sp modelId="{85BEE6DF-E812-4FF9-88C2-EB9E7BD89C1B}">
      <dsp:nvSpPr>
        <dsp:cNvPr id="0" name=""/>
        <dsp:cNvSpPr/>
      </dsp:nvSpPr>
      <dsp:spPr>
        <a:xfrm>
          <a:off x="0" y="3070533"/>
          <a:ext cx="6683374" cy="0"/>
        </a:xfrm>
        <a:prstGeom prst="line">
          <a:avLst/>
        </a:prstGeom>
        <a:gradFill rotWithShape="0">
          <a:gsLst>
            <a:gs pos="0">
              <a:schemeClr val="accent2">
                <a:hueOff val="-1888755"/>
                <a:satOff val="-17225"/>
                <a:lumOff val="-3138"/>
                <a:alphaOff val="0"/>
                <a:tint val="94000"/>
                <a:satMod val="100000"/>
                <a:lumMod val="108000"/>
              </a:schemeClr>
            </a:gs>
            <a:gs pos="50000">
              <a:schemeClr val="accent2">
                <a:hueOff val="-1888755"/>
                <a:satOff val="-17225"/>
                <a:lumOff val="-3138"/>
                <a:alphaOff val="0"/>
                <a:tint val="98000"/>
                <a:shade val="100000"/>
                <a:satMod val="100000"/>
                <a:lumMod val="100000"/>
              </a:schemeClr>
            </a:gs>
            <a:gs pos="100000">
              <a:schemeClr val="accent2">
                <a:hueOff val="-1888755"/>
                <a:satOff val="-17225"/>
                <a:lumOff val="-3138"/>
                <a:alphaOff val="0"/>
                <a:shade val="72000"/>
                <a:satMod val="120000"/>
                <a:lumMod val="100000"/>
              </a:schemeClr>
            </a:gs>
          </a:gsLst>
          <a:lin ang="5400000" scaled="0"/>
        </a:gradFill>
        <a:ln w="9525" cap="flat" cmpd="sng" algn="ctr">
          <a:solidFill>
            <a:schemeClr val="accent2">
              <a:hueOff val="-1888755"/>
              <a:satOff val="-17225"/>
              <a:lumOff val="-313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2E65D442-122B-4591-8E2B-67371CCDB20A}">
      <dsp:nvSpPr>
        <dsp:cNvPr id="0" name=""/>
        <dsp:cNvSpPr/>
      </dsp:nvSpPr>
      <dsp:spPr>
        <a:xfrm>
          <a:off x="0" y="3070533"/>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Objective 3: </a:t>
          </a:r>
          <a:r>
            <a:rPr lang="en-GB" sz="2300" kern="1200" dirty="0"/>
            <a:t>To evaluate current and future interventions for autism</a:t>
          </a:r>
          <a:endParaRPr lang="en-US" sz="2300" kern="1200" dirty="0"/>
        </a:p>
      </dsp:txBody>
      <dsp:txXfrm>
        <a:off x="0" y="3070533"/>
        <a:ext cx="6683374" cy="767071"/>
      </dsp:txXfrm>
    </dsp:sp>
    <dsp:sp modelId="{D2B8BF95-7E28-44A1-B924-0713BA3C4F02}">
      <dsp:nvSpPr>
        <dsp:cNvPr id="0" name=""/>
        <dsp:cNvSpPr/>
      </dsp:nvSpPr>
      <dsp:spPr>
        <a:xfrm>
          <a:off x="0" y="3837604"/>
          <a:ext cx="6683374" cy="0"/>
        </a:xfrm>
        <a:prstGeom prst="line">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w="9525" cap="flat" cmpd="sng" algn="ctr">
          <a:solidFill>
            <a:schemeClr val="accent2">
              <a:hueOff val="-2360944"/>
              <a:satOff val="-21531"/>
              <a:lumOff val="-392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F3EDED8-BD3E-4344-B1C0-114BBB0541E1}">
      <dsp:nvSpPr>
        <dsp:cNvPr id="0" name=""/>
        <dsp:cNvSpPr/>
      </dsp:nvSpPr>
      <dsp:spPr>
        <a:xfrm>
          <a:off x="0" y="3837604"/>
          <a:ext cx="6683374" cy="7670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Objective 4: </a:t>
          </a:r>
          <a:r>
            <a:rPr lang="en-GB" sz="2300" kern="1200" dirty="0"/>
            <a:t>To provide recommendations for improvement for lives of young adults with autism in UK.</a:t>
          </a:r>
          <a:endParaRPr lang="en-US" sz="2300" kern="1200" dirty="0"/>
        </a:p>
      </dsp:txBody>
      <dsp:txXfrm>
        <a:off x="0" y="3837604"/>
        <a:ext cx="6683374" cy="7670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74AF15-702D-44A4-8973-B4ADE8A196F5}">
      <dsp:nvSpPr>
        <dsp:cNvPr id="0" name=""/>
        <dsp:cNvSpPr/>
      </dsp:nvSpPr>
      <dsp:spPr>
        <a:xfrm>
          <a:off x="0" y="202753"/>
          <a:ext cx="6439785" cy="3018599"/>
        </a:xfrm>
        <a:prstGeom prst="roundRect">
          <a:avLst/>
        </a:prstGeom>
        <a:solidFill>
          <a:schemeClr val="dk2">
            <a:hueOff val="0"/>
            <a:satOff val="0"/>
            <a:lumOff val="0"/>
            <a:alphaOff val="0"/>
          </a:schemeClr>
        </a:solidFill>
        <a:ln w="22225"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Hogrefe (2022) asserts that 1 in every 100 children and 2 in every 100 adults in UK suffers from autism. Approximately 700,000 people in UK suffer from autism which accounts for between 1 to 2% of the UK population (Hogrefe,2022). </a:t>
          </a:r>
          <a:endParaRPr lang="en-KE" sz="1500" kern="1200" dirty="0"/>
        </a:p>
        <a:p>
          <a:pPr marL="0" lvl="0" indent="0" algn="l" defTabSz="666750">
            <a:lnSpc>
              <a:spcPct val="90000"/>
            </a:lnSpc>
            <a:spcBef>
              <a:spcPct val="0"/>
            </a:spcBef>
            <a:spcAft>
              <a:spcPct val="35000"/>
            </a:spcAft>
            <a:buNone/>
          </a:pPr>
          <a:r>
            <a:rPr lang="en-GB" sz="1500" kern="1200" dirty="0"/>
            <a:t>The death rate for people suffering from autism in UK is low as there has only been 75 deaths associated with autism spectrum disorder. However, the ASD presents complications that might pose a high risk during the growth phase of the people suffering from the condition hence increasing </a:t>
          </a:r>
          <a:r>
            <a:rPr lang="en-GB" sz="1500" kern="1200" dirty="0" err="1"/>
            <a:t>mobidity</a:t>
          </a:r>
          <a:r>
            <a:rPr lang="en-GB" sz="1500" kern="1200" dirty="0"/>
            <a:t> risks. In UK, autistic adults live either independently or need 24-hour service support. This explains role of social care homes in taking care of autistic patient. Therefore, there is need to research on this topic to improve the lives of young adults living with autism in UK and reduce current 2% rate.</a:t>
          </a:r>
          <a:endParaRPr lang="en-KE" sz="1500" kern="1200" dirty="0"/>
        </a:p>
        <a:p>
          <a:pPr marL="0" lvl="0" indent="0" algn="l" defTabSz="666750">
            <a:lnSpc>
              <a:spcPct val="90000"/>
            </a:lnSpc>
            <a:spcBef>
              <a:spcPct val="0"/>
            </a:spcBef>
            <a:spcAft>
              <a:spcPct val="35000"/>
            </a:spcAft>
            <a:buNone/>
          </a:pPr>
          <a:endParaRPr lang="en-US" sz="1500" kern="1200" dirty="0"/>
        </a:p>
      </dsp:txBody>
      <dsp:txXfrm>
        <a:off x="147356" y="350109"/>
        <a:ext cx="6145073" cy="27238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D3C63E-F4F6-45E1-B4FC-1DB9126404FA}">
      <dsp:nvSpPr>
        <dsp:cNvPr id="0" name=""/>
        <dsp:cNvSpPr/>
      </dsp:nvSpPr>
      <dsp:spPr>
        <a:xfrm>
          <a:off x="0" y="0"/>
          <a:ext cx="6672887" cy="0"/>
        </a:xfrm>
        <a:prstGeom prst="line">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9A9E4512-54A9-488C-A385-710622C6B31B}">
      <dsp:nvSpPr>
        <dsp:cNvPr id="0" name=""/>
        <dsp:cNvSpPr/>
      </dsp:nvSpPr>
      <dsp:spPr>
        <a:xfrm>
          <a:off x="0" y="0"/>
          <a:ext cx="6672887" cy="34241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Systematic Review research design will be adopted for the study. This research design involves reviewing secondary data and conducting in depth analysis of previous research studies evidence to assist attain new conclusions (Aromataris,2014). </a:t>
          </a:r>
          <a:endParaRPr lang="en-KE" sz="1900" kern="1200" baseline="0" dirty="0"/>
        </a:p>
        <a:p>
          <a:pPr marL="0" lvl="0" indent="0" algn="l" defTabSz="844550">
            <a:lnSpc>
              <a:spcPct val="90000"/>
            </a:lnSpc>
            <a:spcBef>
              <a:spcPct val="0"/>
            </a:spcBef>
            <a:spcAft>
              <a:spcPct val="35000"/>
            </a:spcAft>
            <a:buNone/>
          </a:pPr>
          <a:r>
            <a:rPr lang="en-GB" sz="1900" kern="1200" baseline="0" dirty="0"/>
            <a:t>The research will adopt positivism .</a:t>
          </a:r>
          <a:endParaRPr lang="en-KE" sz="1900" kern="1200" baseline="0" dirty="0"/>
        </a:p>
        <a:p>
          <a:pPr marL="0" lvl="0" indent="0" algn="l" defTabSz="844550">
            <a:lnSpc>
              <a:spcPct val="90000"/>
            </a:lnSpc>
            <a:spcBef>
              <a:spcPct val="0"/>
            </a:spcBef>
            <a:spcAft>
              <a:spcPct val="35000"/>
            </a:spcAft>
            <a:buNone/>
          </a:pPr>
          <a:r>
            <a:rPr lang="en-GB" sz="1900" kern="1200" baseline="0" dirty="0"/>
            <a:t>The research study will adopt key wording in the search criteria </a:t>
          </a:r>
          <a:endParaRPr lang="en-KE" sz="1900" kern="1200" baseline="0" dirty="0"/>
        </a:p>
        <a:p>
          <a:pPr marL="0" lvl="0" indent="0" algn="l" defTabSz="844550">
            <a:lnSpc>
              <a:spcPct val="90000"/>
            </a:lnSpc>
            <a:spcBef>
              <a:spcPct val="0"/>
            </a:spcBef>
            <a:spcAft>
              <a:spcPct val="35000"/>
            </a:spcAft>
            <a:buNone/>
          </a:pPr>
          <a:r>
            <a:rPr lang="en-GB" sz="1900" kern="1200" baseline="0" dirty="0"/>
            <a:t>A meta-analysis will be used to analyse the collected information. </a:t>
          </a:r>
          <a:endParaRPr lang="en-KE" sz="1900" kern="1200" baseline="0" dirty="0"/>
        </a:p>
        <a:p>
          <a:pPr marL="0" lvl="0" indent="0" algn="l" defTabSz="844550">
            <a:lnSpc>
              <a:spcPct val="90000"/>
            </a:lnSpc>
            <a:spcBef>
              <a:spcPct val="0"/>
            </a:spcBef>
            <a:spcAft>
              <a:spcPct val="35000"/>
            </a:spcAft>
            <a:buNone/>
          </a:pPr>
          <a:r>
            <a:rPr lang="en-GB" sz="1900" kern="1200" baseline="0" dirty="0"/>
            <a:t>The required ethical standards will be maintained i.e.  information that has been borrowed from an external source will be cited appropriately.</a:t>
          </a:r>
          <a:endParaRPr lang="en-KE" sz="1900" kern="1200" baseline="0" dirty="0"/>
        </a:p>
        <a:p>
          <a:pPr marL="0" lvl="0" indent="0" algn="l" defTabSz="844550">
            <a:lnSpc>
              <a:spcPct val="90000"/>
            </a:lnSpc>
            <a:spcBef>
              <a:spcPct val="0"/>
            </a:spcBef>
            <a:spcAft>
              <a:spcPct val="35000"/>
            </a:spcAft>
            <a:buNone/>
          </a:pPr>
          <a:endParaRPr lang="en-US" sz="1900" kern="1200" dirty="0"/>
        </a:p>
      </dsp:txBody>
      <dsp:txXfrm>
        <a:off x="0" y="0"/>
        <a:ext cx="6672887" cy="34241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2F7D7-F1A9-4327-A7DE-94CC353C6B83}">
      <dsp:nvSpPr>
        <dsp:cNvPr id="0" name=""/>
        <dsp:cNvSpPr/>
      </dsp:nvSpPr>
      <dsp:spPr>
        <a:xfrm>
          <a:off x="0" y="3599"/>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B19D74-A181-4D95-B065-DAB6C778C699}">
      <dsp:nvSpPr>
        <dsp:cNvPr id="0" name=""/>
        <dsp:cNvSpPr/>
      </dsp:nvSpPr>
      <dsp:spPr>
        <a:xfrm>
          <a:off x="231902" y="176088"/>
          <a:ext cx="421641" cy="4216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5AD8D8B-1DED-4448-BDDE-91248C625E8A}">
      <dsp:nvSpPr>
        <dsp:cNvPr id="0" name=""/>
        <dsp:cNvSpPr/>
      </dsp:nvSpPr>
      <dsp:spPr>
        <a:xfrm>
          <a:off x="885447" y="3599"/>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755650">
            <a:lnSpc>
              <a:spcPct val="90000"/>
            </a:lnSpc>
            <a:spcBef>
              <a:spcPct val="0"/>
            </a:spcBef>
            <a:spcAft>
              <a:spcPct val="35000"/>
            </a:spcAft>
            <a:buNone/>
          </a:pPr>
          <a:r>
            <a:rPr lang="en-GB" sz="1700" kern="1200" baseline="0" dirty="0"/>
            <a:t>•	Internet(Websiteshttps://www.autism.org.uk/</a:t>
          </a:r>
        </a:p>
      </dsp:txBody>
      <dsp:txXfrm>
        <a:off x="885447" y="3599"/>
        <a:ext cx="5797927" cy="766621"/>
      </dsp:txXfrm>
    </dsp:sp>
    <dsp:sp modelId="{93D39E19-EC39-4F2A-8837-04890EACF54A}">
      <dsp:nvSpPr>
        <dsp:cNvPr id="0" name=""/>
        <dsp:cNvSpPr/>
      </dsp:nvSpPr>
      <dsp:spPr>
        <a:xfrm>
          <a:off x="0" y="961875"/>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8BD760-5320-4FB0-834A-859E15CC96BE}">
      <dsp:nvSpPr>
        <dsp:cNvPr id="0" name=""/>
        <dsp:cNvSpPr/>
      </dsp:nvSpPr>
      <dsp:spPr>
        <a:xfrm>
          <a:off x="231902" y="1134365"/>
          <a:ext cx="421641" cy="4216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9EF286-0BA9-4B94-AC66-379EC5030342}">
      <dsp:nvSpPr>
        <dsp:cNvPr id="0" name=""/>
        <dsp:cNvSpPr/>
      </dsp:nvSpPr>
      <dsp:spPr>
        <a:xfrm>
          <a:off x="885447" y="961875"/>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755650">
            <a:lnSpc>
              <a:spcPct val="90000"/>
            </a:lnSpc>
            <a:spcBef>
              <a:spcPct val="0"/>
            </a:spcBef>
            <a:spcAft>
              <a:spcPct val="35000"/>
            </a:spcAft>
            <a:buNone/>
          </a:pPr>
          <a:r>
            <a:rPr lang="en-GB" sz="1700" kern="1200" baseline="0"/>
            <a:t>•	Libraries</a:t>
          </a:r>
          <a:endParaRPr lang="en-US" sz="1700" kern="1200"/>
        </a:p>
      </dsp:txBody>
      <dsp:txXfrm>
        <a:off x="885447" y="961875"/>
        <a:ext cx="5797927" cy="766621"/>
      </dsp:txXfrm>
    </dsp:sp>
    <dsp:sp modelId="{BC5CC63E-63F1-4DCB-991E-67CFDB0E081A}">
      <dsp:nvSpPr>
        <dsp:cNvPr id="0" name=""/>
        <dsp:cNvSpPr/>
      </dsp:nvSpPr>
      <dsp:spPr>
        <a:xfrm>
          <a:off x="0" y="1920151"/>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FD2D7-F389-422E-883A-E248A70E5BFB}">
      <dsp:nvSpPr>
        <dsp:cNvPr id="0" name=""/>
        <dsp:cNvSpPr/>
      </dsp:nvSpPr>
      <dsp:spPr>
        <a:xfrm>
          <a:off x="231902" y="2092641"/>
          <a:ext cx="421641" cy="4216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134EA76-60B0-42DB-9F21-BA940B7511EE}">
      <dsp:nvSpPr>
        <dsp:cNvPr id="0" name=""/>
        <dsp:cNvSpPr/>
      </dsp:nvSpPr>
      <dsp:spPr>
        <a:xfrm>
          <a:off x="885447" y="1920151"/>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755650">
            <a:lnSpc>
              <a:spcPct val="90000"/>
            </a:lnSpc>
            <a:spcBef>
              <a:spcPct val="0"/>
            </a:spcBef>
            <a:spcAft>
              <a:spcPct val="35000"/>
            </a:spcAft>
            <a:buNone/>
          </a:pPr>
          <a:r>
            <a:rPr lang="en-GB" sz="1700" kern="1200" baseline="0" dirty="0"/>
            <a:t>•	Journals i.e., Autism Research &amp;Treatment</a:t>
          </a:r>
          <a:endParaRPr lang="en-US" sz="1700" kern="1200" dirty="0"/>
        </a:p>
      </dsp:txBody>
      <dsp:txXfrm>
        <a:off x="885447" y="1920151"/>
        <a:ext cx="5797927" cy="766621"/>
      </dsp:txXfrm>
    </dsp:sp>
    <dsp:sp modelId="{4A21049B-4530-4823-8896-CC25E790ADFD}">
      <dsp:nvSpPr>
        <dsp:cNvPr id="0" name=""/>
        <dsp:cNvSpPr/>
      </dsp:nvSpPr>
      <dsp:spPr>
        <a:xfrm>
          <a:off x="0" y="2878428"/>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90ECEF-A568-459B-837A-B2E56B1F6B35}">
      <dsp:nvSpPr>
        <dsp:cNvPr id="0" name=""/>
        <dsp:cNvSpPr/>
      </dsp:nvSpPr>
      <dsp:spPr>
        <a:xfrm>
          <a:off x="231902" y="3050918"/>
          <a:ext cx="421641" cy="42164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F9F123-8F61-4BD0-8B1F-D686D425CC81}">
      <dsp:nvSpPr>
        <dsp:cNvPr id="0" name=""/>
        <dsp:cNvSpPr/>
      </dsp:nvSpPr>
      <dsp:spPr>
        <a:xfrm>
          <a:off x="885447" y="2878428"/>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755650">
            <a:lnSpc>
              <a:spcPct val="90000"/>
            </a:lnSpc>
            <a:spcBef>
              <a:spcPct val="0"/>
            </a:spcBef>
            <a:spcAft>
              <a:spcPct val="35000"/>
            </a:spcAft>
            <a:buNone/>
          </a:pPr>
          <a:r>
            <a:rPr lang="en-GB" sz="1700" kern="1200" baseline="0" dirty="0"/>
            <a:t>•	Databases i.e. ASSIA, Scopus,Sciencedirect.</a:t>
          </a:r>
          <a:endParaRPr lang="en-US" sz="1700" kern="1200" dirty="0"/>
        </a:p>
      </dsp:txBody>
      <dsp:txXfrm>
        <a:off x="885447" y="2878428"/>
        <a:ext cx="5797927" cy="766621"/>
      </dsp:txXfrm>
    </dsp:sp>
    <dsp:sp modelId="{97FE759E-DED4-4137-987D-55E871E447CA}">
      <dsp:nvSpPr>
        <dsp:cNvPr id="0" name=""/>
        <dsp:cNvSpPr/>
      </dsp:nvSpPr>
      <dsp:spPr>
        <a:xfrm>
          <a:off x="0" y="3836704"/>
          <a:ext cx="6683374" cy="76662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EBF00F-843A-4FF9-8415-98EDF83B5EB7}">
      <dsp:nvSpPr>
        <dsp:cNvPr id="0" name=""/>
        <dsp:cNvSpPr/>
      </dsp:nvSpPr>
      <dsp:spPr>
        <a:xfrm>
          <a:off x="231902" y="4009194"/>
          <a:ext cx="421641" cy="42164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373C3F-E2A6-4E79-823F-7F618FE22EA9}">
      <dsp:nvSpPr>
        <dsp:cNvPr id="0" name=""/>
        <dsp:cNvSpPr/>
      </dsp:nvSpPr>
      <dsp:spPr>
        <a:xfrm>
          <a:off x="885447" y="3836704"/>
          <a:ext cx="5797927" cy="7666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134" tIns="81134" rIns="81134" bIns="81134" numCol="1" spcCol="1270" anchor="ctr" anchorCtr="0">
          <a:noAutofit/>
        </a:bodyPr>
        <a:lstStyle/>
        <a:p>
          <a:pPr marL="0" lvl="0" indent="0" algn="l" defTabSz="755650">
            <a:lnSpc>
              <a:spcPct val="90000"/>
            </a:lnSpc>
            <a:spcBef>
              <a:spcPct val="0"/>
            </a:spcBef>
            <a:spcAft>
              <a:spcPct val="35000"/>
            </a:spcAft>
            <a:buNone/>
          </a:pPr>
          <a:r>
            <a:rPr lang="en-US" sz="1700" kern="1200" dirty="0"/>
            <a:t>	 Podcasts</a:t>
          </a:r>
        </a:p>
      </dsp:txBody>
      <dsp:txXfrm>
        <a:off x="885447" y="3836704"/>
        <a:ext cx="5797927" cy="76662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61DBCC-A07A-47B9-BEBA-82A4D8FAFC30}">
      <dsp:nvSpPr>
        <dsp:cNvPr id="0" name=""/>
        <dsp:cNvSpPr/>
      </dsp:nvSpPr>
      <dsp:spPr>
        <a:xfrm>
          <a:off x="0" y="562"/>
          <a:ext cx="6683374" cy="0"/>
        </a:xfrm>
        <a:prstGeom prst="line">
          <a:avLst/>
        </a:prstGeom>
        <a:gradFill rotWithShape="0">
          <a:gsLst>
            <a:gs pos="0">
              <a:schemeClr val="accent2">
                <a:hueOff val="0"/>
                <a:satOff val="0"/>
                <a:lumOff val="0"/>
                <a:alphaOff val="0"/>
                <a:tint val="94000"/>
                <a:satMod val="100000"/>
                <a:lumMod val="108000"/>
              </a:schemeClr>
            </a:gs>
            <a:gs pos="50000">
              <a:schemeClr val="accent2">
                <a:hueOff val="0"/>
                <a:satOff val="0"/>
                <a:lumOff val="0"/>
                <a:alphaOff val="0"/>
                <a:tint val="98000"/>
                <a:shade val="100000"/>
                <a:satMod val="100000"/>
                <a:lumMod val="100000"/>
              </a:schemeClr>
            </a:gs>
            <a:gs pos="100000">
              <a:schemeClr val="accent2">
                <a:hueOff val="0"/>
                <a:satOff val="0"/>
                <a:lumOff val="0"/>
                <a:alphaOff val="0"/>
                <a:shade val="72000"/>
                <a:satMod val="120000"/>
                <a:lumMod val="100000"/>
              </a:schemeClr>
            </a:gs>
          </a:gsLst>
          <a:lin ang="5400000" scaled="0"/>
        </a:gradFill>
        <a:ln w="9525" cap="flat" cmpd="sng" algn="ctr">
          <a:solidFill>
            <a:schemeClr val="accent2">
              <a:hueOff val="0"/>
              <a:satOff val="0"/>
              <a:lumOff val="0"/>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9C9A57AB-2DAA-4DDB-8BB1-B9932056F053}">
      <dsp:nvSpPr>
        <dsp:cNvPr id="0" name=""/>
        <dsp:cNvSpPr/>
      </dsp:nvSpPr>
      <dsp:spPr>
        <a:xfrm>
          <a:off x="0" y="562"/>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Aromataris, E., &amp; Pearson, A. (2014). The systematic review: an overview. AJN The American Journal of Nursing, 114(3), 53-58.</a:t>
          </a:r>
          <a:endParaRPr lang="en-US" sz="1300" kern="1200"/>
        </a:p>
      </dsp:txBody>
      <dsp:txXfrm>
        <a:off x="0" y="562"/>
        <a:ext cx="6683374" cy="657971"/>
      </dsp:txXfrm>
    </dsp:sp>
    <dsp:sp modelId="{39DE0D96-4C72-4C86-B310-E403302FA5EB}">
      <dsp:nvSpPr>
        <dsp:cNvPr id="0" name=""/>
        <dsp:cNvSpPr/>
      </dsp:nvSpPr>
      <dsp:spPr>
        <a:xfrm>
          <a:off x="0" y="658533"/>
          <a:ext cx="6683374" cy="0"/>
        </a:xfrm>
        <a:prstGeom prst="line">
          <a:avLst/>
        </a:prstGeom>
        <a:gradFill rotWithShape="0">
          <a:gsLst>
            <a:gs pos="0">
              <a:schemeClr val="accent2">
                <a:hueOff val="-393491"/>
                <a:satOff val="-3589"/>
                <a:lumOff val="-654"/>
                <a:alphaOff val="0"/>
                <a:tint val="94000"/>
                <a:satMod val="100000"/>
                <a:lumMod val="108000"/>
              </a:schemeClr>
            </a:gs>
            <a:gs pos="50000">
              <a:schemeClr val="accent2">
                <a:hueOff val="-393491"/>
                <a:satOff val="-3589"/>
                <a:lumOff val="-654"/>
                <a:alphaOff val="0"/>
                <a:tint val="98000"/>
                <a:shade val="100000"/>
                <a:satMod val="100000"/>
                <a:lumMod val="100000"/>
              </a:schemeClr>
            </a:gs>
            <a:gs pos="100000">
              <a:schemeClr val="accent2">
                <a:hueOff val="-393491"/>
                <a:satOff val="-3589"/>
                <a:lumOff val="-654"/>
                <a:alphaOff val="0"/>
                <a:shade val="72000"/>
                <a:satMod val="120000"/>
                <a:lumMod val="100000"/>
              </a:schemeClr>
            </a:gs>
          </a:gsLst>
          <a:lin ang="5400000" scaled="0"/>
        </a:gradFill>
        <a:ln w="9525" cap="flat" cmpd="sng" algn="ctr">
          <a:solidFill>
            <a:schemeClr val="accent2">
              <a:hueOff val="-393491"/>
              <a:satOff val="-3589"/>
              <a:lumOff val="-654"/>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E083D5AA-29EA-4A12-8B78-A5D9879E1FFF}">
      <dsp:nvSpPr>
        <dsp:cNvPr id="0" name=""/>
        <dsp:cNvSpPr/>
      </dsp:nvSpPr>
      <dsp:spPr>
        <a:xfrm>
          <a:off x="0" y="658533"/>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Hogrefe, 2022. Autism in the UK: prevalence, assessment and the impact of the Covid-19 pandemic. [online] Hogrefe.com. Available at: &lt;https://www.hogrefe.com/uk/article/autism-in-the-uk-prevalence-assessment-and-the-impact-of-the-covid-19-pandemic&gt; [Accessed 16 June 2022].</a:t>
          </a:r>
          <a:endParaRPr lang="en-US" sz="1300" kern="1200"/>
        </a:p>
      </dsp:txBody>
      <dsp:txXfrm>
        <a:off x="0" y="658533"/>
        <a:ext cx="6683374" cy="657971"/>
      </dsp:txXfrm>
    </dsp:sp>
    <dsp:sp modelId="{4F76A9F8-3DFC-487E-8714-4FAEB9D42991}">
      <dsp:nvSpPr>
        <dsp:cNvPr id="0" name=""/>
        <dsp:cNvSpPr/>
      </dsp:nvSpPr>
      <dsp:spPr>
        <a:xfrm>
          <a:off x="0" y="1316505"/>
          <a:ext cx="6683374" cy="0"/>
        </a:xfrm>
        <a:prstGeom prst="line">
          <a:avLst/>
        </a:prstGeom>
        <a:gradFill rotWithShape="0">
          <a:gsLst>
            <a:gs pos="0">
              <a:schemeClr val="accent2">
                <a:hueOff val="-786981"/>
                <a:satOff val="-7177"/>
                <a:lumOff val="-1307"/>
                <a:alphaOff val="0"/>
                <a:tint val="94000"/>
                <a:satMod val="100000"/>
                <a:lumMod val="108000"/>
              </a:schemeClr>
            </a:gs>
            <a:gs pos="50000">
              <a:schemeClr val="accent2">
                <a:hueOff val="-786981"/>
                <a:satOff val="-7177"/>
                <a:lumOff val="-1307"/>
                <a:alphaOff val="0"/>
                <a:tint val="98000"/>
                <a:shade val="100000"/>
                <a:satMod val="100000"/>
                <a:lumMod val="100000"/>
              </a:schemeClr>
            </a:gs>
            <a:gs pos="100000">
              <a:schemeClr val="accent2">
                <a:hueOff val="-786981"/>
                <a:satOff val="-7177"/>
                <a:lumOff val="-1307"/>
                <a:alphaOff val="0"/>
                <a:shade val="72000"/>
                <a:satMod val="120000"/>
                <a:lumMod val="100000"/>
              </a:schemeClr>
            </a:gs>
          </a:gsLst>
          <a:lin ang="5400000" scaled="0"/>
        </a:gradFill>
        <a:ln w="9525" cap="flat" cmpd="sng" algn="ctr">
          <a:solidFill>
            <a:schemeClr val="accent2">
              <a:hueOff val="-786981"/>
              <a:satOff val="-7177"/>
              <a:lumOff val="-1307"/>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6396A77A-F2D8-4B76-BC74-B53E28D7F80D}">
      <dsp:nvSpPr>
        <dsp:cNvPr id="0" name=""/>
        <dsp:cNvSpPr/>
      </dsp:nvSpPr>
      <dsp:spPr>
        <a:xfrm>
          <a:off x="0" y="1316505"/>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Marotta, R., Risoleo, M. C., Messina, G., Parisi, L., Carotenuto, M., Vetri, L., &amp; Roccella, M. (2020). The neurochemistry of autism. Brain sciences, 10(3), 163.</a:t>
          </a:r>
          <a:endParaRPr lang="en-US" sz="1300" kern="1200"/>
        </a:p>
      </dsp:txBody>
      <dsp:txXfrm>
        <a:off x="0" y="1316505"/>
        <a:ext cx="6683374" cy="657971"/>
      </dsp:txXfrm>
    </dsp:sp>
    <dsp:sp modelId="{84EC703C-62F8-416E-9C57-B18362B79D90}">
      <dsp:nvSpPr>
        <dsp:cNvPr id="0" name=""/>
        <dsp:cNvSpPr/>
      </dsp:nvSpPr>
      <dsp:spPr>
        <a:xfrm>
          <a:off x="0" y="1974476"/>
          <a:ext cx="6683374" cy="0"/>
        </a:xfrm>
        <a:prstGeom prst="line">
          <a:avLst/>
        </a:prstGeom>
        <a:gradFill rotWithShape="0">
          <a:gsLst>
            <a:gs pos="0">
              <a:schemeClr val="accent2">
                <a:hueOff val="-1180472"/>
                <a:satOff val="-10766"/>
                <a:lumOff val="-1961"/>
                <a:alphaOff val="0"/>
                <a:tint val="94000"/>
                <a:satMod val="100000"/>
                <a:lumMod val="108000"/>
              </a:schemeClr>
            </a:gs>
            <a:gs pos="50000">
              <a:schemeClr val="accent2">
                <a:hueOff val="-1180472"/>
                <a:satOff val="-10766"/>
                <a:lumOff val="-1961"/>
                <a:alphaOff val="0"/>
                <a:tint val="98000"/>
                <a:shade val="100000"/>
                <a:satMod val="100000"/>
                <a:lumMod val="100000"/>
              </a:schemeClr>
            </a:gs>
            <a:gs pos="100000">
              <a:schemeClr val="accent2">
                <a:hueOff val="-1180472"/>
                <a:satOff val="-10766"/>
                <a:lumOff val="-1961"/>
                <a:alphaOff val="0"/>
                <a:shade val="72000"/>
                <a:satMod val="120000"/>
                <a:lumMod val="100000"/>
              </a:schemeClr>
            </a:gs>
          </a:gsLst>
          <a:lin ang="5400000" scaled="0"/>
        </a:gradFill>
        <a:ln w="9525" cap="flat" cmpd="sng" algn="ctr">
          <a:solidFill>
            <a:schemeClr val="accent2">
              <a:hueOff val="-1180472"/>
              <a:satOff val="-10766"/>
              <a:lumOff val="-1961"/>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C64B7F91-A5D3-47E2-B9A5-10CDD86F2EC2}">
      <dsp:nvSpPr>
        <dsp:cNvPr id="0" name=""/>
        <dsp:cNvSpPr/>
      </dsp:nvSpPr>
      <dsp:spPr>
        <a:xfrm>
          <a:off x="0" y="1974476"/>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Park, Y.S., Konge, L. and Artino, A.R., 2020. The positivism paradigm of research. Academic Medicine, 95(5), pp.690-694.</a:t>
          </a:r>
          <a:endParaRPr lang="en-US" sz="1300" kern="1200"/>
        </a:p>
      </dsp:txBody>
      <dsp:txXfrm>
        <a:off x="0" y="1974476"/>
        <a:ext cx="6683374" cy="657971"/>
      </dsp:txXfrm>
    </dsp:sp>
    <dsp:sp modelId="{408B59EB-9935-4238-AF4D-4140F1F0E432}">
      <dsp:nvSpPr>
        <dsp:cNvPr id="0" name=""/>
        <dsp:cNvSpPr/>
      </dsp:nvSpPr>
      <dsp:spPr>
        <a:xfrm>
          <a:off x="0" y="2632448"/>
          <a:ext cx="6683374" cy="0"/>
        </a:xfrm>
        <a:prstGeom prst="line">
          <a:avLst/>
        </a:prstGeom>
        <a:gradFill rotWithShape="0">
          <a:gsLst>
            <a:gs pos="0">
              <a:schemeClr val="accent2">
                <a:hueOff val="-1573962"/>
                <a:satOff val="-14354"/>
                <a:lumOff val="-2615"/>
                <a:alphaOff val="0"/>
                <a:tint val="94000"/>
                <a:satMod val="100000"/>
                <a:lumMod val="108000"/>
              </a:schemeClr>
            </a:gs>
            <a:gs pos="50000">
              <a:schemeClr val="accent2">
                <a:hueOff val="-1573962"/>
                <a:satOff val="-14354"/>
                <a:lumOff val="-2615"/>
                <a:alphaOff val="0"/>
                <a:tint val="98000"/>
                <a:shade val="100000"/>
                <a:satMod val="100000"/>
                <a:lumMod val="100000"/>
              </a:schemeClr>
            </a:gs>
            <a:gs pos="100000">
              <a:schemeClr val="accent2">
                <a:hueOff val="-1573962"/>
                <a:satOff val="-14354"/>
                <a:lumOff val="-2615"/>
                <a:alphaOff val="0"/>
                <a:shade val="72000"/>
                <a:satMod val="120000"/>
                <a:lumMod val="100000"/>
              </a:schemeClr>
            </a:gs>
          </a:gsLst>
          <a:lin ang="5400000" scaled="0"/>
        </a:gradFill>
        <a:ln w="9525" cap="flat" cmpd="sng" algn="ctr">
          <a:solidFill>
            <a:schemeClr val="accent2">
              <a:hueOff val="-1573962"/>
              <a:satOff val="-14354"/>
              <a:lumOff val="-2615"/>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DD12092F-E7C2-4905-BC10-9E31EF03FB44}">
      <dsp:nvSpPr>
        <dsp:cNvPr id="0" name=""/>
        <dsp:cNvSpPr/>
      </dsp:nvSpPr>
      <dsp:spPr>
        <a:xfrm>
          <a:off x="0" y="2632448"/>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Rubenstein, J.L., 2010. Three hypotheses for developmental defects that may underlie some forms of autism spectrum disorder. Current opinion in neurology, 23(2), pp.118-123.</a:t>
          </a:r>
          <a:endParaRPr lang="en-US" sz="1300" kern="1200"/>
        </a:p>
      </dsp:txBody>
      <dsp:txXfrm>
        <a:off x="0" y="2632448"/>
        <a:ext cx="6683374" cy="657971"/>
      </dsp:txXfrm>
    </dsp:sp>
    <dsp:sp modelId="{EB03D84B-6766-43C4-B18D-D41FFBBEE393}">
      <dsp:nvSpPr>
        <dsp:cNvPr id="0" name=""/>
        <dsp:cNvSpPr/>
      </dsp:nvSpPr>
      <dsp:spPr>
        <a:xfrm>
          <a:off x="0" y="3290419"/>
          <a:ext cx="6683374" cy="0"/>
        </a:xfrm>
        <a:prstGeom prst="line">
          <a:avLst/>
        </a:prstGeom>
        <a:gradFill rotWithShape="0">
          <a:gsLst>
            <a:gs pos="0">
              <a:schemeClr val="accent2">
                <a:hueOff val="-1967453"/>
                <a:satOff val="-17943"/>
                <a:lumOff val="-3268"/>
                <a:alphaOff val="0"/>
                <a:tint val="94000"/>
                <a:satMod val="100000"/>
                <a:lumMod val="108000"/>
              </a:schemeClr>
            </a:gs>
            <a:gs pos="50000">
              <a:schemeClr val="accent2">
                <a:hueOff val="-1967453"/>
                <a:satOff val="-17943"/>
                <a:lumOff val="-3268"/>
                <a:alphaOff val="0"/>
                <a:tint val="98000"/>
                <a:shade val="100000"/>
                <a:satMod val="100000"/>
                <a:lumMod val="100000"/>
              </a:schemeClr>
            </a:gs>
            <a:gs pos="100000">
              <a:schemeClr val="accent2">
                <a:hueOff val="-1967453"/>
                <a:satOff val="-17943"/>
                <a:lumOff val="-3268"/>
                <a:alphaOff val="0"/>
                <a:shade val="72000"/>
                <a:satMod val="120000"/>
                <a:lumMod val="100000"/>
              </a:schemeClr>
            </a:gs>
          </a:gsLst>
          <a:lin ang="5400000" scaled="0"/>
        </a:gradFill>
        <a:ln w="9525" cap="flat" cmpd="sng" algn="ctr">
          <a:solidFill>
            <a:schemeClr val="accent2">
              <a:hueOff val="-1967453"/>
              <a:satOff val="-17943"/>
              <a:lumOff val="-3268"/>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75E748AA-FD25-40C9-8E6C-FBD3C0170C51}">
      <dsp:nvSpPr>
        <dsp:cNvPr id="0" name=""/>
        <dsp:cNvSpPr/>
      </dsp:nvSpPr>
      <dsp:spPr>
        <a:xfrm>
          <a:off x="0" y="3290419"/>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Trikalinos, T.A., Salanti, G., Zintzaras, E. and Ioannidis, J.P., 2008. Meta‐analysis methods. Advances in genetics, 60, pp.311-334.</a:t>
          </a:r>
          <a:endParaRPr lang="en-US" sz="1300" kern="1200"/>
        </a:p>
      </dsp:txBody>
      <dsp:txXfrm>
        <a:off x="0" y="3290419"/>
        <a:ext cx="6683374" cy="657971"/>
      </dsp:txXfrm>
    </dsp:sp>
    <dsp:sp modelId="{2A200976-B2CB-4E8B-8881-C3BC711AC556}">
      <dsp:nvSpPr>
        <dsp:cNvPr id="0" name=""/>
        <dsp:cNvSpPr/>
      </dsp:nvSpPr>
      <dsp:spPr>
        <a:xfrm>
          <a:off x="0" y="3948391"/>
          <a:ext cx="6683374" cy="0"/>
        </a:xfrm>
        <a:prstGeom prst="line">
          <a:avLst/>
        </a:prstGeom>
        <a:gradFill rotWithShape="0">
          <a:gsLst>
            <a:gs pos="0">
              <a:schemeClr val="accent2">
                <a:hueOff val="-2360944"/>
                <a:satOff val="-21531"/>
                <a:lumOff val="-3922"/>
                <a:alphaOff val="0"/>
                <a:tint val="94000"/>
                <a:satMod val="100000"/>
                <a:lumMod val="108000"/>
              </a:schemeClr>
            </a:gs>
            <a:gs pos="50000">
              <a:schemeClr val="accent2">
                <a:hueOff val="-2360944"/>
                <a:satOff val="-21531"/>
                <a:lumOff val="-3922"/>
                <a:alphaOff val="0"/>
                <a:tint val="98000"/>
                <a:shade val="100000"/>
                <a:satMod val="100000"/>
                <a:lumMod val="100000"/>
              </a:schemeClr>
            </a:gs>
            <a:gs pos="100000">
              <a:schemeClr val="accent2">
                <a:hueOff val="-2360944"/>
                <a:satOff val="-21531"/>
                <a:lumOff val="-3922"/>
                <a:alphaOff val="0"/>
                <a:shade val="72000"/>
                <a:satMod val="120000"/>
                <a:lumMod val="100000"/>
              </a:schemeClr>
            </a:gs>
          </a:gsLst>
          <a:lin ang="5400000" scaled="0"/>
        </a:gradFill>
        <a:ln w="9525" cap="flat" cmpd="sng" algn="ctr">
          <a:solidFill>
            <a:schemeClr val="accent2">
              <a:hueOff val="-2360944"/>
              <a:satOff val="-21531"/>
              <a:lumOff val="-3922"/>
              <a:alphaOff val="0"/>
            </a:schemeClr>
          </a:solidFill>
          <a:prstDash val="solid"/>
        </a:ln>
        <a:effectLst>
          <a:outerShdw blurRad="50800" dist="25400" dir="5400000" rotWithShape="0">
            <a:srgbClr val="000000">
              <a:alpha val="28000"/>
            </a:srgbClr>
          </a:outerShdw>
        </a:effectLst>
      </dsp:spPr>
      <dsp:style>
        <a:lnRef idx="1">
          <a:scrgbClr r="0" g="0" b="0"/>
        </a:lnRef>
        <a:fillRef idx="3">
          <a:scrgbClr r="0" g="0" b="0"/>
        </a:fillRef>
        <a:effectRef idx="2">
          <a:scrgbClr r="0" g="0" b="0"/>
        </a:effectRef>
        <a:fontRef idx="minor">
          <a:schemeClr val="lt1"/>
        </a:fontRef>
      </dsp:style>
    </dsp:sp>
    <dsp:sp modelId="{4C37B019-3FA5-4A8D-A17C-BD1BCD5177DB}">
      <dsp:nvSpPr>
        <dsp:cNvPr id="0" name=""/>
        <dsp:cNvSpPr/>
      </dsp:nvSpPr>
      <dsp:spPr>
        <a:xfrm>
          <a:off x="0" y="3948391"/>
          <a:ext cx="6683374" cy="6579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baseline="0"/>
            <a:t>Turner, L.M., Stone, W.L., Pozdol, S.L. and Coonrod, E.E., 2006. Follow-up of children with autism spectrum disorders from age 2 to age 9. Autism, 10(3), pp.243-265.</a:t>
          </a:r>
          <a:endParaRPr lang="en-US" sz="1300" kern="1200"/>
        </a:p>
      </dsp:txBody>
      <dsp:txXfrm>
        <a:off x="0" y="3948391"/>
        <a:ext cx="6683374" cy="657971"/>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7/1/22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7/1/22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7/1/22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7/1/22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7/1/22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7/1/22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7/1/22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7/1/22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srcRect/>
          <a:tile tx="0" ty="0" sx="100000" sy="100000" flip="none" algn="tl"/>
        </a:blipFill>
        <a:effectLst/>
      </p:bgPr>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7/1/22</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7.png"/><Relationship Id="rId7" Type="http://schemas.openxmlformats.org/officeDocument/2006/relationships/diagramQuickStyle" Target="../diagrams/quickStyle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4.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4.png"/><Relationship Id="rId7" Type="http://schemas.openxmlformats.org/officeDocument/2006/relationships/diagramColors" Target="../diagrams/colors4.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4.png"/><Relationship Id="rId7" Type="http://schemas.openxmlformats.org/officeDocument/2006/relationships/diagramColors" Target="../diagrams/colors5.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 name="Rectangle 42">
            <a:extLst>
              <a:ext uri="{FF2B5EF4-FFF2-40B4-BE49-F238E27FC236}">
                <a16:creationId xmlns:a16="http://schemas.microsoft.com/office/drawing/2014/main" id="{B40FCD49-2060-48B9-8212-8A5F1DF47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child playing with cubes&#10;&#10;Description automatically generated with low confidence">
            <a:extLst>
              <a:ext uri="{FF2B5EF4-FFF2-40B4-BE49-F238E27FC236}">
                <a16:creationId xmlns:a16="http://schemas.microsoft.com/office/drawing/2014/main" id="{EF0851A0-C0DE-412E-ACCA-83A5EF920D0B}"/>
              </a:ext>
            </a:extLst>
          </p:cNvPr>
          <p:cNvPicPr>
            <a:picLocks noChangeAspect="1"/>
          </p:cNvPicPr>
          <p:nvPr/>
        </p:nvPicPr>
        <p:blipFill rotWithShape="1">
          <a:blip r:embed="rId2">
            <a:alphaModFix amt="35000"/>
          </a:blip>
          <a:srcRect l="542" r="792"/>
          <a:stretch/>
        </p:blipFill>
        <p:spPr>
          <a:xfrm>
            <a:off x="20" y="10"/>
            <a:ext cx="12191980" cy="6857990"/>
          </a:xfrm>
          <a:prstGeom prst="rect">
            <a:avLst/>
          </a:prstGeom>
        </p:spPr>
      </p:pic>
      <p:pic>
        <p:nvPicPr>
          <p:cNvPr id="45" name="Picture 44">
            <a:extLst>
              <a:ext uri="{FF2B5EF4-FFF2-40B4-BE49-F238E27FC236}">
                <a16:creationId xmlns:a16="http://schemas.microsoft.com/office/drawing/2014/main" id="{83A45DCD-B5FB-4A86-88D2-91088C7FFC5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ormAutofit/>
          </a:bodyPr>
          <a:lstStyle/>
          <a:p>
            <a:r>
              <a:rPr lang="en-GB" sz="4400" b="1" u="sng" dirty="0"/>
              <a:t>PROJECT TITLE </a:t>
            </a:r>
            <a:r>
              <a:rPr lang="en-GB" sz="4400" b="1" dirty="0"/>
              <a:t>:</a:t>
            </a:r>
            <a:br>
              <a:rPr lang="en-GB" sz="4400" b="1" dirty="0"/>
            </a:br>
            <a:r>
              <a:rPr lang="en-GB" sz="4400" b="1" dirty="0"/>
              <a:t>Strategies of supporting children with autism in UK</a:t>
            </a:r>
            <a:br>
              <a:rPr lang="en-US" sz="4400" dirty="0"/>
            </a:br>
            <a:endParaRPr lang="en-US" sz="4400" dirty="0"/>
          </a:p>
        </p:txBody>
      </p:sp>
      <p:sp>
        <p:nvSpPr>
          <p:cNvPr id="3" name="Subtitle 2"/>
          <p:cNvSpPr>
            <a:spLocks noGrp="1"/>
          </p:cNvSpPr>
          <p:nvPr>
            <p:ph type="subTitle" idx="1"/>
          </p:nvPr>
        </p:nvSpPr>
        <p:spPr>
          <a:xfrm>
            <a:off x="1751012" y="3886200"/>
            <a:ext cx="8689976" cy="1371599"/>
          </a:xfrm>
        </p:spPr>
        <p:txBody>
          <a:bodyPr>
            <a:normAutofit/>
          </a:bodyPr>
          <a:lstStyle/>
          <a:p>
            <a:r>
              <a:rPr lang="en-US" dirty="0">
                <a:solidFill>
                  <a:schemeClr val="tx1">
                    <a:lumMod val="65000"/>
                    <a:lumOff val="35000"/>
                  </a:schemeClr>
                </a:solidFill>
              </a:rPr>
              <a:t>Shelly-ANN Williams</a:t>
            </a:r>
          </a:p>
        </p:txBody>
      </p:sp>
    </p:spTree>
    <p:extLst>
      <p:ext uri="{BB962C8B-B14F-4D97-AF65-F5344CB8AC3E}">
        <p14:creationId xmlns:p14="http://schemas.microsoft.com/office/powerpoint/2010/main" val="367481916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314450"/>
            <a:ext cx="2844002" cy="3680244"/>
          </a:xfrm>
        </p:spPr>
        <p:txBody>
          <a:bodyPr>
            <a:normAutofit/>
          </a:bodyPr>
          <a:lstStyle/>
          <a:p>
            <a:pPr algn="l"/>
            <a:r>
              <a:rPr lang="en-US" sz="3700"/>
              <a:t>AIMS &amp;OBJECTIVES OF THE PROJECT</a:t>
            </a:r>
          </a:p>
        </p:txBody>
      </p:sp>
      <p:pic>
        <p:nvPicPr>
          <p:cNvPr id="24" name="Picture 23">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26" name="Picture 25">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64D6660C-CBBC-3AB3-E51F-C799313AFE8F}"/>
              </a:ext>
            </a:extLst>
          </p:cNvPr>
          <p:cNvGraphicFramePr>
            <a:graphicFrameLocks noGrp="1"/>
          </p:cNvGraphicFramePr>
          <p:nvPr>
            <p:ph sz="quarter" idx="13"/>
            <p:extLst>
              <p:ext uri="{D42A27DB-BD31-4B8C-83A1-F6EECF244321}">
                <p14:modId xmlns:p14="http://schemas.microsoft.com/office/powerpoint/2010/main" val="608116382"/>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141256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13775" y="618517"/>
            <a:ext cx="10364451" cy="1596177"/>
          </a:xfrm>
        </p:spPr>
        <p:txBody>
          <a:bodyPr>
            <a:normAutofit/>
          </a:bodyPr>
          <a:lstStyle/>
          <a:p>
            <a:r>
              <a:rPr lang="en-US" dirty="0"/>
              <a:t>Background</a:t>
            </a:r>
          </a:p>
        </p:txBody>
      </p:sp>
      <p:pic>
        <p:nvPicPr>
          <p:cNvPr id="4" name="Picture 3">
            <a:extLst>
              <a:ext uri="{FF2B5EF4-FFF2-40B4-BE49-F238E27FC236}">
                <a16:creationId xmlns:a16="http://schemas.microsoft.com/office/drawing/2014/main" id="{687F6EB6-0998-4002-B59B-3DDE97FD97BC}"/>
              </a:ext>
            </a:extLst>
          </p:cNvPr>
          <p:cNvPicPr>
            <a:picLocks noChangeAspect="1"/>
          </p:cNvPicPr>
          <p:nvPr/>
        </p:nvPicPr>
        <p:blipFill rotWithShape="1">
          <a:blip r:embed="rId2"/>
          <a:srcRect l="6470" r="14304" b="-3"/>
          <a:stretch/>
        </p:blipFill>
        <p:spPr>
          <a:xfrm>
            <a:off x="91377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graphicFrame>
        <p:nvGraphicFramePr>
          <p:cNvPr id="5" name="Content Placeholder 2">
            <a:extLst>
              <a:ext uri="{FF2B5EF4-FFF2-40B4-BE49-F238E27FC236}">
                <a16:creationId xmlns:a16="http://schemas.microsoft.com/office/drawing/2014/main" id="{04EAFF05-0FEB-8E2B-4C36-3A7C3671BF5F}"/>
              </a:ext>
            </a:extLst>
          </p:cNvPr>
          <p:cNvGraphicFramePr>
            <a:graphicFrameLocks noGrp="1"/>
          </p:cNvGraphicFramePr>
          <p:nvPr>
            <p:ph sz="quarter" idx="13"/>
            <p:extLst>
              <p:ext uri="{D42A27DB-BD31-4B8C-83A1-F6EECF244321}">
                <p14:modId xmlns:p14="http://schemas.microsoft.com/office/powerpoint/2010/main" val="923440093"/>
              </p:ext>
            </p:extLst>
          </p:nvPr>
        </p:nvGraphicFramePr>
        <p:xfrm>
          <a:off x="4837814" y="2367092"/>
          <a:ext cx="6439786" cy="34241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1297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4789EB8-C7B9-41CD-9B95-DCCECF1EB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
            <a:extLst>
              <a:ext uri="{FF2B5EF4-FFF2-40B4-BE49-F238E27FC236}">
                <a16:creationId xmlns:a16="http://schemas.microsoft.com/office/drawing/2014/main" id="{09523DF8-9928-4EF3-8A60-071169D974C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34DA9851-F48F-42C3-ABF1-FE005CB6CA03}"/>
              </a:ext>
            </a:extLst>
          </p:cNvPr>
          <p:cNvPicPr>
            <a:picLocks noChangeAspect="1"/>
          </p:cNvPicPr>
          <p:nvPr/>
        </p:nvPicPr>
        <p:blipFill rotWithShape="1">
          <a:blip r:embed="rId3"/>
          <a:srcRect l="3131" r="16602" b="1"/>
          <a:stretch/>
        </p:blipFill>
        <p:spPr>
          <a:xfrm>
            <a:off x="20" y="10"/>
            <a:ext cx="4070535" cy="6857990"/>
          </a:xfrm>
          <a:prstGeom prst="rect">
            <a:avLst/>
          </a:prstGeom>
        </p:spPr>
      </p:pic>
      <p:pic>
        <p:nvPicPr>
          <p:cNvPr id="24" name="Picture 23">
            <a:extLst>
              <a:ext uri="{FF2B5EF4-FFF2-40B4-BE49-F238E27FC236}">
                <a16:creationId xmlns:a16="http://schemas.microsoft.com/office/drawing/2014/main" id="{0DBE017B-E5E7-4BF1-81B6-346D7281AB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4465050" y="618517"/>
            <a:ext cx="6672886" cy="1596177"/>
          </a:xfrm>
        </p:spPr>
        <p:txBody>
          <a:bodyPr>
            <a:normAutofit/>
          </a:bodyPr>
          <a:lstStyle/>
          <a:p>
            <a:r>
              <a:rPr lang="en-US"/>
              <a:t>METHODS</a:t>
            </a:r>
          </a:p>
        </p:txBody>
      </p:sp>
      <p:cxnSp>
        <p:nvCxnSpPr>
          <p:cNvPr id="26" name="Straight Connector 25">
            <a:extLst>
              <a:ext uri="{FF2B5EF4-FFF2-40B4-BE49-F238E27FC236}">
                <a16:creationId xmlns:a16="http://schemas.microsoft.com/office/drawing/2014/main" id="{C1A230AA-FCCE-4008-A77C-D74AB0F513F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7423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C830893-0CD8-342E-1329-E74A6CD7FA91}"/>
              </a:ext>
            </a:extLst>
          </p:cNvPr>
          <p:cNvGraphicFramePr>
            <a:graphicFrameLocks noGrp="1"/>
          </p:cNvGraphicFramePr>
          <p:nvPr>
            <p:ph sz="quarter" idx="13"/>
            <p:extLst>
              <p:ext uri="{D42A27DB-BD31-4B8C-83A1-F6EECF244321}">
                <p14:modId xmlns:p14="http://schemas.microsoft.com/office/powerpoint/2010/main" val="4150734101"/>
              </p:ext>
            </p:extLst>
          </p:nvPr>
        </p:nvGraphicFramePr>
        <p:xfrm>
          <a:off x="4465048" y="2367092"/>
          <a:ext cx="6672887" cy="342410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29861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314450"/>
            <a:ext cx="2844002" cy="3680244"/>
          </a:xfrm>
        </p:spPr>
        <p:txBody>
          <a:bodyPr>
            <a:normAutofit/>
          </a:bodyPr>
          <a:lstStyle/>
          <a:p>
            <a:pPr algn="l"/>
            <a:r>
              <a:rPr lang="en-US" sz="4100"/>
              <a:t>Resources</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012D85CD-1335-980F-390C-CCAD5D67AFFF}"/>
              </a:ext>
            </a:extLst>
          </p:cNvPr>
          <p:cNvGraphicFramePr>
            <a:graphicFrameLocks noGrp="1"/>
          </p:cNvGraphicFramePr>
          <p:nvPr>
            <p:ph sz="quarter" idx="13"/>
            <p:extLst>
              <p:ext uri="{D42A27DB-BD31-4B8C-83A1-F6EECF244321}">
                <p14:modId xmlns:p14="http://schemas.microsoft.com/office/powerpoint/2010/main" val="2917444239"/>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80752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86BCC4D5-E795-4C27-A59A-C83C97FC8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2">
            <a:extLst>
              <a:ext uri="{FF2B5EF4-FFF2-40B4-BE49-F238E27FC236}">
                <a16:creationId xmlns:a16="http://schemas.microsoft.com/office/drawing/2014/main" id="{AB6A6811-9498-4BC1-A514-B7ACB315B6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35" name="Picture 34">
            <a:extLst>
              <a:ext uri="{FF2B5EF4-FFF2-40B4-BE49-F238E27FC236}">
                <a16:creationId xmlns:a16="http://schemas.microsoft.com/office/drawing/2014/main" id="{D29A925F-0B65-4C0C-901C-04FBEBDD5D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p:cNvSpPr>
            <a:spLocks noGrp="1"/>
          </p:cNvSpPr>
          <p:nvPr>
            <p:ph sz="quarter" idx="13"/>
          </p:nvPr>
        </p:nvSpPr>
        <p:spPr>
          <a:xfrm>
            <a:off x="8196408" y="2367092"/>
            <a:ext cx="3352128" cy="3881309"/>
          </a:xfrm>
        </p:spPr>
        <p:txBody>
          <a:bodyPr>
            <a:normAutofit/>
          </a:bodyPr>
          <a:lstStyle/>
          <a:p>
            <a:r>
              <a:rPr lang="en-US" sz="1800" cap="none" dirty="0"/>
              <a:t>The Project will be covered according to the timescale herein </a:t>
            </a:r>
          </a:p>
        </p:txBody>
      </p:sp>
      <p:sp>
        <p:nvSpPr>
          <p:cNvPr id="2" name="Title 1"/>
          <p:cNvSpPr>
            <a:spLocks noGrp="1"/>
          </p:cNvSpPr>
          <p:nvPr>
            <p:ph type="title"/>
          </p:nvPr>
        </p:nvSpPr>
        <p:spPr>
          <a:xfrm>
            <a:off x="8196408" y="640831"/>
            <a:ext cx="3352128" cy="1573863"/>
          </a:xfrm>
        </p:spPr>
        <p:txBody>
          <a:bodyPr>
            <a:normAutofit/>
          </a:bodyPr>
          <a:lstStyle/>
          <a:p>
            <a:r>
              <a:rPr lang="en-US" b="1"/>
              <a:t>TIMESCALE</a:t>
            </a:r>
          </a:p>
        </p:txBody>
      </p:sp>
      <p:graphicFrame>
        <p:nvGraphicFramePr>
          <p:cNvPr id="5" name="Table 4">
            <a:extLst>
              <a:ext uri="{FF2B5EF4-FFF2-40B4-BE49-F238E27FC236}">
                <a16:creationId xmlns:a16="http://schemas.microsoft.com/office/drawing/2014/main" id="{6CCCFAC6-C2EF-4C26-B173-04751A3C082F}"/>
              </a:ext>
            </a:extLst>
          </p:cNvPr>
          <p:cNvGraphicFramePr>
            <a:graphicFrameLocks noGrp="1"/>
          </p:cNvGraphicFramePr>
          <p:nvPr>
            <p:extLst>
              <p:ext uri="{D42A27DB-BD31-4B8C-83A1-F6EECF244321}">
                <p14:modId xmlns:p14="http://schemas.microsoft.com/office/powerpoint/2010/main" val="1498781770"/>
              </p:ext>
            </p:extLst>
          </p:nvPr>
        </p:nvGraphicFramePr>
        <p:xfrm>
          <a:off x="643465" y="1011977"/>
          <a:ext cx="6909480" cy="4842964"/>
        </p:xfrm>
        <a:graphic>
          <a:graphicData uri="http://schemas.openxmlformats.org/drawingml/2006/table">
            <a:tbl>
              <a:tblPr firstRow="1" firstCol="1" bandRow="1">
                <a:solidFill>
                  <a:schemeClr val="tx1">
                    <a:lumMod val="65000"/>
                    <a:lumOff val="35000"/>
                  </a:schemeClr>
                </a:solidFill>
              </a:tblPr>
              <a:tblGrid>
                <a:gridCol w="3934118">
                  <a:extLst>
                    <a:ext uri="{9D8B030D-6E8A-4147-A177-3AD203B41FA5}">
                      <a16:colId xmlns:a16="http://schemas.microsoft.com/office/drawing/2014/main" val="3216626729"/>
                    </a:ext>
                  </a:extLst>
                </a:gridCol>
                <a:gridCol w="2975362">
                  <a:extLst>
                    <a:ext uri="{9D8B030D-6E8A-4147-A177-3AD203B41FA5}">
                      <a16:colId xmlns:a16="http://schemas.microsoft.com/office/drawing/2014/main" val="3646803666"/>
                    </a:ext>
                  </a:extLst>
                </a:gridCol>
              </a:tblGrid>
              <a:tr h="1014580">
                <a:tc>
                  <a:txBody>
                    <a:bodyPr/>
                    <a:lstStyle/>
                    <a:p>
                      <a:pPr algn="just">
                        <a:lnSpc>
                          <a:spcPct val="200000"/>
                        </a:lnSpc>
                        <a:spcAft>
                          <a:spcPts val="800"/>
                        </a:spcAft>
                      </a:pPr>
                      <a:r>
                        <a:rPr lang="en-KE" sz="2000" b="1" cap="all" spc="6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Key Tasks</a:t>
                      </a:r>
                      <a:endParaRPr lang="en-KE" sz="20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4125" marR="224125" marT="224125" marB="224125">
                    <a:lnL w="12700" cmpd="sng">
                      <a:noFill/>
                    </a:lnL>
                    <a:lnR w="12700" cmpd="sng">
                      <a:noFill/>
                    </a:lnR>
                    <a:lnT w="12700" cmpd="sng">
                      <a:noFill/>
                    </a:lnT>
                    <a:lnB w="38100" cmpd="sng">
                      <a:noFill/>
                    </a:lnB>
                    <a:noFill/>
                  </a:tcPr>
                </a:tc>
                <a:tc>
                  <a:txBody>
                    <a:bodyPr/>
                    <a:lstStyle/>
                    <a:p>
                      <a:pPr algn="just">
                        <a:lnSpc>
                          <a:spcPct val="200000"/>
                        </a:lnSpc>
                        <a:spcAft>
                          <a:spcPts val="800"/>
                        </a:spcAft>
                      </a:pPr>
                      <a:r>
                        <a:rPr lang="en-KE" sz="2000" b="1" cap="all" spc="6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Date</a:t>
                      </a:r>
                      <a:r>
                        <a:rPr lang="en-US" sz="2000" b="1" cap="all" spc="6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(deadline)</a:t>
                      </a:r>
                      <a:endParaRPr lang="en-KE" sz="2000" b="1" cap="all" spc="6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224125" marR="224125" marT="224125" marB="224125">
                    <a:lnL w="12700" cmpd="sng">
                      <a:noFill/>
                    </a:lnL>
                    <a:lnR w="12700" cmpd="sng">
                      <a:noFill/>
                    </a:lnR>
                    <a:lnT w="12700" cmpd="sng">
                      <a:noFill/>
                    </a:lnT>
                    <a:lnB w="38100" cmpd="sng">
                      <a:noFill/>
                    </a:lnB>
                    <a:noFill/>
                  </a:tcPr>
                </a:tc>
                <a:extLst>
                  <a:ext uri="{0D108BD9-81ED-4DB2-BD59-A6C34878D82A}">
                    <a16:rowId xmlns:a16="http://schemas.microsoft.com/office/drawing/2014/main" val="3962247951"/>
                  </a:ext>
                </a:extLst>
              </a:tr>
              <a:tr h="1201558">
                <a:tc>
                  <a:txBody>
                    <a:bodyPr/>
                    <a:lstStyle/>
                    <a:p>
                      <a:pPr>
                        <a:lnSpc>
                          <a:spcPct val="107000"/>
                        </a:lnSpc>
                        <a:spcAft>
                          <a:spcPts val="800"/>
                        </a:spcAft>
                      </a:pPr>
                      <a:r>
                        <a:rPr lang="en-KE" sz="2000" b="1"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Research Proposal </a:t>
                      </a:r>
                      <a:r>
                        <a:rPr lang="en-US" sz="2000" b="1"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Preparation</a:t>
                      </a:r>
                      <a:endParaRPr lang="en-KE" sz="2000" b="1"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200000"/>
                        </a:lnSpc>
                        <a:spcAft>
                          <a:spcPts val="800"/>
                        </a:spcAft>
                      </a:pPr>
                      <a:r>
                        <a:rPr lang="en-US" sz="2000" b="1"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(Chapter 1-3)</a:t>
                      </a:r>
                      <a:endParaRPr lang="en-KE" sz="2000" b="1"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12062" marR="112062" marT="0" marB="149417">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tc>
                  <a:txBody>
                    <a:bodyPr/>
                    <a:lstStyle/>
                    <a:p>
                      <a:pPr algn="just">
                        <a:lnSpc>
                          <a:spcPct val="200000"/>
                        </a:lnSpc>
                        <a:spcAft>
                          <a:spcPts val="800"/>
                        </a:spcAft>
                      </a:pPr>
                      <a:r>
                        <a:rPr lang="en-US" sz="2600"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31/07/2022</a:t>
                      </a:r>
                      <a:endParaRPr lang="en-KE" sz="260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12062" marR="112062" marT="0" marB="149417">
                    <a:lnL w="12700" cmpd="sng">
                      <a:noFill/>
                      <a:prstDash val="solid"/>
                    </a:lnL>
                    <a:lnR w="12700" cmpd="sng">
                      <a:noFill/>
                      <a:prstDash val="solid"/>
                    </a:lnR>
                    <a:lnT w="38100" cmpd="sng">
                      <a:noFill/>
                    </a:lnT>
                    <a:lnB w="12700" cmpd="sng">
                      <a:noFill/>
                      <a:prstDash val="solid"/>
                    </a:lnB>
                    <a:solidFill>
                      <a:schemeClr val="tx1">
                        <a:lumMod val="65000"/>
                        <a:lumOff val="35000"/>
                      </a:schemeClr>
                    </a:solidFill>
                  </a:tcPr>
                </a:tc>
                <a:extLst>
                  <a:ext uri="{0D108BD9-81ED-4DB2-BD59-A6C34878D82A}">
                    <a16:rowId xmlns:a16="http://schemas.microsoft.com/office/drawing/2014/main" val="4246532649"/>
                  </a:ext>
                </a:extLst>
              </a:tr>
              <a:tr h="1313413">
                <a:tc>
                  <a:txBody>
                    <a:bodyPr/>
                    <a:lstStyle/>
                    <a:p>
                      <a:pPr algn="just">
                        <a:lnSpc>
                          <a:spcPct val="200000"/>
                        </a:lnSpc>
                        <a:spcAft>
                          <a:spcPts val="800"/>
                        </a:spcAft>
                      </a:pPr>
                      <a:r>
                        <a:rPr lang="en-KE" sz="2000" b="1"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Data Analysis and Presentation of findings (Chapter 4)</a:t>
                      </a:r>
                      <a:endParaRPr lang="en-KE" sz="2000" b="1"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12062" marR="112062" marT="0" marB="149417">
                    <a:lnL w="12700" cmpd="sng">
                      <a:noFill/>
                      <a:prstDash val="solid"/>
                    </a:lnL>
                    <a:lnR w="12700" cmpd="sng">
                      <a:noFill/>
                      <a:prstDash val="solid"/>
                    </a:lnR>
                    <a:lnT w="12700" cmpd="sng">
                      <a:noFill/>
                      <a:prstDash val="solid"/>
                    </a:lnT>
                    <a:lnB w="12700" cmpd="sng">
                      <a:noFill/>
                      <a:prstDash val="solid"/>
                    </a:lnB>
                    <a:solidFill>
                      <a:srgbClr val="262626"/>
                    </a:solidFill>
                  </a:tcPr>
                </a:tc>
                <a:tc>
                  <a:txBody>
                    <a:bodyPr/>
                    <a:lstStyle/>
                    <a:p>
                      <a:pPr algn="just">
                        <a:lnSpc>
                          <a:spcPct val="200000"/>
                        </a:lnSpc>
                        <a:spcAft>
                          <a:spcPts val="800"/>
                        </a:spcAft>
                      </a:pPr>
                      <a:r>
                        <a:rPr lang="en-US" sz="2600"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15/08/2022</a:t>
                      </a:r>
                      <a:endParaRPr lang="en-KE" sz="260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12062" marR="112062" marT="0" marB="149417">
                    <a:lnL w="12700" cmpd="sng">
                      <a:noFill/>
                      <a:prstDash val="solid"/>
                    </a:lnL>
                    <a:lnR w="12700" cmpd="sng">
                      <a:noFill/>
                      <a:prstDash val="solid"/>
                    </a:lnR>
                    <a:lnT w="12700" cmpd="sng">
                      <a:noFill/>
                      <a:prstDash val="solid"/>
                    </a:lnT>
                    <a:lnB w="12700" cmpd="sng">
                      <a:noFill/>
                      <a:prstDash val="solid"/>
                    </a:lnB>
                    <a:solidFill>
                      <a:srgbClr val="262626"/>
                    </a:solidFill>
                  </a:tcPr>
                </a:tc>
                <a:extLst>
                  <a:ext uri="{0D108BD9-81ED-4DB2-BD59-A6C34878D82A}">
                    <a16:rowId xmlns:a16="http://schemas.microsoft.com/office/drawing/2014/main" val="3957028875"/>
                  </a:ext>
                </a:extLst>
              </a:tr>
              <a:tr h="1313413">
                <a:tc>
                  <a:txBody>
                    <a:bodyPr/>
                    <a:lstStyle/>
                    <a:p>
                      <a:pPr algn="just">
                        <a:lnSpc>
                          <a:spcPct val="200000"/>
                        </a:lnSpc>
                        <a:spcAft>
                          <a:spcPts val="800"/>
                        </a:spcAft>
                      </a:pPr>
                      <a:r>
                        <a:rPr lang="en-KE" sz="2000" b="1"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Discussions, Conclusion Recommendations (Chapter 5)</a:t>
                      </a:r>
                      <a:endParaRPr lang="en-KE" sz="2000" b="1"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12062" marR="112062" marT="0" marB="149417">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algn="just">
                        <a:lnSpc>
                          <a:spcPct val="200000"/>
                        </a:lnSpc>
                        <a:spcAft>
                          <a:spcPts val="800"/>
                        </a:spcAft>
                      </a:pPr>
                      <a:r>
                        <a:rPr lang="en-US" sz="2600" cap="none" spc="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15/09/2022</a:t>
                      </a:r>
                      <a:endParaRPr lang="en-KE" sz="2600" cap="none" spc="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112062" marR="112062" marT="0" marB="149417">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135963194"/>
                  </a:ext>
                </a:extLst>
              </a:tr>
            </a:tbl>
          </a:graphicData>
        </a:graphic>
      </p:graphicFrame>
    </p:spTree>
    <p:extLst>
      <p:ext uri="{BB962C8B-B14F-4D97-AF65-F5344CB8AC3E}">
        <p14:creationId xmlns:p14="http://schemas.microsoft.com/office/powerpoint/2010/main" val="1865840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6A7BFB-3BBE-4C11-93FC-A6557BD11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5" y="0"/>
            <a:ext cx="813206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70CA7A26-553C-443C-9A3D-2A2529D45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935"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1074" y="1314450"/>
            <a:ext cx="2844002" cy="3680244"/>
          </a:xfrm>
        </p:spPr>
        <p:txBody>
          <a:bodyPr>
            <a:normAutofit/>
          </a:bodyPr>
          <a:lstStyle/>
          <a:p>
            <a:pPr algn="l"/>
            <a:r>
              <a:rPr lang="en-US" sz="4100"/>
              <a:t>References</a:t>
            </a:r>
          </a:p>
        </p:txBody>
      </p:sp>
      <p:pic>
        <p:nvPicPr>
          <p:cNvPr id="13" name="Picture 12">
            <a:extLst>
              <a:ext uri="{FF2B5EF4-FFF2-40B4-BE49-F238E27FC236}">
                <a16:creationId xmlns:a16="http://schemas.microsoft.com/office/drawing/2014/main" id="{367E268D-B340-41B0-B037-2F3FC25BC7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r="66700" b="77917"/>
          <a:stretch/>
        </p:blipFill>
        <p:spPr>
          <a:xfrm>
            <a:off x="0" y="0"/>
            <a:ext cx="4059935" cy="1514475"/>
          </a:xfrm>
          <a:prstGeom prst="rect">
            <a:avLst/>
          </a:prstGeom>
        </p:spPr>
      </p:pic>
      <p:pic>
        <p:nvPicPr>
          <p:cNvPr id="15" name="Picture 14">
            <a:extLst>
              <a:ext uri="{FF2B5EF4-FFF2-40B4-BE49-F238E27FC236}">
                <a16:creationId xmlns:a16="http://schemas.microsoft.com/office/drawing/2014/main" id="{ABB0BCA0-9493-46B4-B955-8FBF028730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78750" t="72830" b="14149"/>
          <a:stretch/>
        </p:blipFill>
        <p:spPr>
          <a:xfrm>
            <a:off x="1377059" y="5962903"/>
            <a:ext cx="2590800" cy="892925"/>
          </a:xfrm>
          <a:prstGeom prst="rect">
            <a:avLst/>
          </a:prstGeom>
        </p:spPr>
      </p:pic>
      <p:graphicFrame>
        <p:nvGraphicFramePr>
          <p:cNvPr id="5" name="Content Placeholder 2">
            <a:extLst>
              <a:ext uri="{FF2B5EF4-FFF2-40B4-BE49-F238E27FC236}">
                <a16:creationId xmlns:a16="http://schemas.microsoft.com/office/drawing/2014/main" id="{BD85DFAB-27B4-67E3-03C1-7B6798BE18D4}"/>
              </a:ext>
            </a:extLst>
          </p:cNvPr>
          <p:cNvGraphicFramePr>
            <a:graphicFrameLocks noGrp="1"/>
          </p:cNvGraphicFramePr>
          <p:nvPr>
            <p:ph sz="quarter" idx="13"/>
            <p:extLst>
              <p:ext uri="{D42A27DB-BD31-4B8C-83A1-F6EECF244321}">
                <p14:modId xmlns:p14="http://schemas.microsoft.com/office/powerpoint/2010/main" val="3884793716"/>
              </p:ext>
            </p:extLst>
          </p:nvPr>
        </p:nvGraphicFramePr>
        <p:xfrm>
          <a:off x="4594225" y="889000"/>
          <a:ext cx="6683375" cy="4606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360303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Autism PPT" id="{F7115987-577D-C948-8E5A-F240135D9A0A}" vid="{438AAD03-47DB-E548-B2E7-A1551DF5FA6F}"/>
    </a:ext>
  </a:extLst>
</a:theme>
</file>

<file path=docProps/app.xml><?xml version="1.0" encoding="utf-8"?>
<Properties xmlns="http://schemas.openxmlformats.org/officeDocument/2006/extended-properties" xmlns:vt="http://schemas.openxmlformats.org/officeDocument/2006/docPropsVTypes">
  <Template/>
  <TotalTime>836</TotalTime>
  <Words>725</Words>
  <Application>Microsoft Macintosh PowerPoint</Application>
  <PresentationFormat>Widescreen</PresentationFormat>
  <Paragraphs>43</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Times New Roman</vt:lpstr>
      <vt:lpstr>Tw Cen MT</vt:lpstr>
      <vt:lpstr>Droplet</vt:lpstr>
      <vt:lpstr>PROJECT TITLE : Strategies of supporting children with autism in UK </vt:lpstr>
      <vt:lpstr>AIMS &amp;OBJECTIVES OF THE PROJECT</vt:lpstr>
      <vt:lpstr>Background</vt:lpstr>
      <vt:lpstr>METHODS</vt:lpstr>
      <vt:lpstr>Resources</vt:lpstr>
      <vt:lpstr>TIMESCALE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Influence of Racism on ethnic minority groups in UK</dc:title>
  <dc:creator>Gilbert Odhiambo</dc:creator>
  <cp:lastModifiedBy>Shelly-Ann Williams (1916052)</cp:lastModifiedBy>
  <cp:revision>13</cp:revision>
  <dcterms:created xsi:type="dcterms:W3CDTF">2021-05-08T08:59:31Z</dcterms:created>
  <dcterms:modified xsi:type="dcterms:W3CDTF">2022-07-01T14:44:06Z</dcterms:modified>
</cp:coreProperties>
</file>