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4" r:id="rId1"/>
  </p:sldMasterIdLst>
  <p:notesMasterIdLst>
    <p:notesMasterId r:id="rId18"/>
  </p:notesMasterIdLst>
  <p:handoutMasterIdLst>
    <p:handoutMasterId r:id="rId19"/>
  </p:handoutMasterIdLst>
  <p:sldIdLst>
    <p:sldId id="258" r:id="rId2"/>
    <p:sldId id="275" r:id="rId3"/>
    <p:sldId id="271" r:id="rId4"/>
    <p:sldId id="280" r:id="rId5"/>
    <p:sldId id="272" r:id="rId6"/>
    <p:sldId id="268" r:id="rId7"/>
    <p:sldId id="273" r:id="rId8"/>
    <p:sldId id="278" r:id="rId9"/>
    <p:sldId id="279" r:id="rId10"/>
    <p:sldId id="267" r:id="rId11"/>
    <p:sldId id="281" r:id="rId12"/>
    <p:sldId id="276" r:id="rId13"/>
    <p:sldId id="277" r:id="rId14"/>
    <p:sldId id="270" r:id="rId15"/>
    <p:sldId id="274" r:id="rId16"/>
    <p:sldId id="266" r:id="rId17"/>
  </p:sldIdLst>
  <p:sldSz cx="12188825" cy="6858000"/>
  <p:notesSz cx="6858000" cy="9144000"/>
  <p:defaultText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orient="horz" pos="945">
          <p15:clr>
            <a:srgbClr val="A4A3A4"/>
          </p15:clr>
        </p15:guide>
        <p15:guide id="3" orient="horz" pos="3888">
          <p15:clr>
            <a:srgbClr val="A4A3A4"/>
          </p15:clr>
        </p15:guide>
        <p15:guide id="4" orient="horz" pos="192">
          <p15:clr>
            <a:srgbClr val="A4A3A4"/>
          </p15:clr>
        </p15:guide>
        <p15:guide id="5" orient="horz" pos="1072">
          <p15:clr>
            <a:srgbClr val="A4A3A4"/>
          </p15:clr>
        </p15:guide>
        <p15:guide id="6" pos="3839">
          <p15:clr>
            <a:srgbClr val="A4A3A4"/>
          </p15:clr>
        </p15:guide>
        <p15:guide id="7" pos="704">
          <p15:clr>
            <a:srgbClr val="A4A3A4"/>
          </p15:clr>
        </p15:guide>
        <p15:guide id="8" pos="7102">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3B4B98B0-60AC-42C2-AFA5-B58CD77FA1E5}">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014" autoAdjust="0"/>
    <p:restoredTop sz="77330" autoAdjust="0"/>
  </p:normalViewPr>
  <p:slideViewPr>
    <p:cSldViewPr showGuides="1">
      <p:cViewPr varScale="1">
        <p:scale>
          <a:sx n="88" d="100"/>
          <a:sy n="88" d="100"/>
        </p:scale>
        <p:origin x="1470" y="84"/>
      </p:cViewPr>
      <p:guideLst>
        <p:guide orient="horz" pos="2160"/>
        <p:guide orient="horz" pos="945"/>
        <p:guide orient="horz" pos="3888"/>
        <p:guide orient="horz" pos="192"/>
        <p:guide orient="horz" pos="1072"/>
        <p:guide pos="3839"/>
        <p:guide pos="704"/>
        <p:guide pos="7102"/>
      </p:guideLst>
    </p:cSldViewPr>
  </p:slideViewPr>
  <p:outlineViewPr>
    <p:cViewPr>
      <p:scale>
        <a:sx n="33" d="100"/>
        <a:sy n="33" d="100"/>
      </p:scale>
      <p:origin x="0" y="-2886"/>
    </p:cViewPr>
  </p:outlineViewPr>
  <p:notesTextViewPr>
    <p:cViewPr>
      <p:scale>
        <a:sx n="3" d="2"/>
        <a:sy n="3" d="2"/>
      </p:scale>
      <p:origin x="0" y="0"/>
    </p:cViewPr>
  </p:notesTextViewPr>
  <p:notesViewPr>
    <p:cSldViewPr>
      <p:cViewPr varScale="1">
        <p:scale>
          <a:sx n="79" d="100"/>
          <a:sy n="79" d="100"/>
        </p:scale>
        <p:origin x="3198" y="96"/>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handoutMaster" Target="handoutMasters/handout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a:solidFill>
                <a:schemeClr val="tx2"/>
              </a:solidFill>
            </a:endParaRPr>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E973C59C-4E16-4A64-A766-34DB213E11B3}" type="datetimeFigureOut">
              <a:rPr lang="en-US">
                <a:solidFill>
                  <a:schemeClr val="tx2"/>
                </a:solidFill>
              </a:rPr>
              <a:t>4/26/2023</a:t>
            </a:fld>
            <a:endParaRPr>
              <a:solidFill>
                <a:schemeClr val="tx2"/>
              </a:solidFill>
            </a:endParaRPr>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a:solidFill>
                <a:schemeClr val="tx2"/>
              </a:solidFill>
            </a:endParaRPr>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CFD77566-CD65-4859-9FA1-43956DC85B8C}" type="slidenum">
              <a:rPr>
                <a:solidFill>
                  <a:schemeClr val="tx2"/>
                </a:solidFill>
              </a:rPr>
              <a:t>‹#›</a:t>
            </a:fld>
            <a:endParaRPr>
              <a:solidFill>
                <a:schemeClr val="tx2"/>
              </a:solidFill>
            </a:endParaRPr>
          </a:p>
        </p:txBody>
      </p:sp>
    </p:spTree>
    <p:extLst>
      <p:ext uri="{BB962C8B-B14F-4D97-AF65-F5344CB8AC3E}">
        <p14:creationId xmlns:p14="http://schemas.microsoft.com/office/powerpoint/2010/main" val="27087983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solidFill>
                  <a:schemeClr val="tx2"/>
                </a:solidFill>
              </a:defRPr>
            </a:lvl1pPr>
          </a:lstStyle>
          <a:p>
            <a:endParaRPr/>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solidFill>
                  <a:schemeClr val="tx2"/>
                </a:solidFill>
              </a:defRPr>
            </a:lvl1pPr>
          </a:lstStyle>
          <a:p>
            <a:fld id="{F95CF31C-F757-429C-A789-86504F04C3BE}" type="datetimeFigureOut">
              <a:rPr lang="en-US"/>
              <a:pPr/>
              <a:t>4/26/2023</a:t>
            </a:fld>
            <a:endParaRPr/>
          </a:p>
        </p:txBody>
      </p:sp>
      <p:sp>
        <p:nvSpPr>
          <p:cNvPr id="4" name="Slide Image Placeholder 3"/>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t>Click to edit Master text styles</a:t>
            </a:r>
          </a:p>
          <a:p>
            <a:pPr lvl="1"/>
            <a:r>
              <a:t>Second level</a:t>
            </a:r>
          </a:p>
          <a:p>
            <a:pPr lvl="2"/>
            <a:r>
              <a:t>Third level</a:t>
            </a:r>
          </a:p>
          <a:p>
            <a:pPr lvl="3"/>
            <a:r>
              <a:t>Fourth level</a:t>
            </a:r>
          </a:p>
          <a:p>
            <a:pPr lvl="4"/>
            <a:r>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solidFill>
                  <a:schemeClr val="tx2"/>
                </a:solidFill>
              </a:defRPr>
            </a:lvl1pPr>
          </a:lstStyle>
          <a:p>
            <a:endParaRPr/>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solidFill>
                  <a:schemeClr val="tx2"/>
                </a:solidFill>
              </a:defRPr>
            </a:lvl1pPr>
          </a:lstStyle>
          <a:p>
            <a:fld id="{B8796F01-7154-41E0-B48B-A6921757531A}" type="slidenum">
              <a:rPr/>
              <a:pPr/>
              <a:t>‹#›</a:t>
            </a:fld>
            <a:endParaRPr/>
          </a:p>
        </p:txBody>
      </p:sp>
    </p:spTree>
    <p:extLst>
      <p:ext uri="{BB962C8B-B14F-4D97-AF65-F5344CB8AC3E}">
        <p14:creationId xmlns:p14="http://schemas.microsoft.com/office/powerpoint/2010/main" val="44077566"/>
      </p:ext>
    </p:extLst>
  </p:cSld>
  <p:clrMap bg1="lt1" tx1="dk1" bg2="lt2" tx2="dk2" accent1="accent1" accent2="accent2" accent3="accent3" accent4="accent4" accent5="accent5" accent6="accent6" hlink="hlink" folHlink="folHlink"/>
  <p:notesStyle>
    <a:lvl1pPr marL="0" algn="l" defTabSz="1218987" rtl="0" eaLnBrk="1" latinLnBrk="0" hangingPunct="1">
      <a:defRPr sz="1600" kern="1200">
        <a:solidFill>
          <a:schemeClr val="tx2"/>
        </a:solidFill>
        <a:latin typeface="+mn-lt"/>
        <a:ea typeface="+mn-ea"/>
        <a:cs typeface="+mn-cs"/>
      </a:defRPr>
    </a:lvl1pPr>
    <a:lvl2pPr marL="609493" algn="l" defTabSz="1218987" rtl="0" eaLnBrk="1" latinLnBrk="0" hangingPunct="1">
      <a:defRPr sz="1600" kern="1200">
        <a:solidFill>
          <a:schemeClr val="tx2"/>
        </a:solidFill>
        <a:latin typeface="+mn-lt"/>
        <a:ea typeface="+mn-ea"/>
        <a:cs typeface="+mn-cs"/>
      </a:defRPr>
    </a:lvl2pPr>
    <a:lvl3pPr marL="1218987" algn="l" defTabSz="1218987" rtl="0" eaLnBrk="1" latinLnBrk="0" hangingPunct="1">
      <a:defRPr sz="1600" kern="1200">
        <a:solidFill>
          <a:schemeClr val="tx2"/>
        </a:solidFill>
        <a:latin typeface="+mn-lt"/>
        <a:ea typeface="+mn-ea"/>
        <a:cs typeface="+mn-cs"/>
      </a:defRPr>
    </a:lvl3pPr>
    <a:lvl4pPr marL="1828480" algn="l" defTabSz="1218987" rtl="0" eaLnBrk="1" latinLnBrk="0" hangingPunct="1">
      <a:defRPr sz="1600" kern="1200">
        <a:solidFill>
          <a:schemeClr val="tx2"/>
        </a:solidFill>
        <a:latin typeface="+mn-lt"/>
        <a:ea typeface="+mn-ea"/>
        <a:cs typeface="+mn-cs"/>
      </a:defRPr>
    </a:lvl4pPr>
    <a:lvl5pPr marL="2437973" algn="l" defTabSz="1218987" rtl="0" eaLnBrk="1" latinLnBrk="0" hangingPunct="1">
      <a:defRPr sz="1600" kern="1200">
        <a:solidFill>
          <a:schemeClr val="tx2"/>
        </a:solidFill>
        <a:latin typeface="+mn-lt"/>
        <a:ea typeface="+mn-ea"/>
        <a:cs typeface="+mn-cs"/>
      </a:defRPr>
    </a:lvl5pPr>
    <a:lvl6pPr marL="3047467" algn="l" defTabSz="1218987" rtl="0" eaLnBrk="1" latinLnBrk="0" hangingPunct="1">
      <a:defRPr sz="1600" kern="1200">
        <a:solidFill>
          <a:schemeClr val="tx1"/>
        </a:solidFill>
        <a:latin typeface="+mn-lt"/>
        <a:ea typeface="+mn-ea"/>
        <a:cs typeface="+mn-cs"/>
      </a:defRPr>
    </a:lvl6pPr>
    <a:lvl7pPr marL="3656960" algn="l" defTabSz="1218987" rtl="0" eaLnBrk="1" latinLnBrk="0" hangingPunct="1">
      <a:defRPr sz="1600" kern="1200">
        <a:solidFill>
          <a:schemeClr val="tx1"/>
        </a:solidFill>
        <a:latin typeface="+mn-lt"/>
        <a:ea typeface="+mn-ea"/>
        <a:cs typeface="+mn-cs"/>
      </a:defRPr>
    </a:lvl7pPr>
    <a:lvl8pPr marL="4266453" algn="l" defTabSz="1218987" rtl="0" eaLnBrk="1" latinLnBrk="0" hangingPunct="1">
      <a:defRPr sz="1600" kern="1200">
        <a:solidFill>
          <a:schemeClr val="tx1"/>
        </a:solidFill>
        <a:latin typeface="+mn-lt"/>
        <a:ea typeface="+mn-ea"/>
        <a:cs typeface="+mn-cs"/>
      </a:defRPr>
    </a:lvl8pPr>
    <a:lvl9pPr marL="4875947" algn="l" defTabSz="1218987" rtl="0" eaLnBrk="1" latinLnBrk="0" hangingPunct="1">
      <a:defRPr sz="16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BBF81A0-ADA6-4623-BE4F-40CFB8BBCB3D}" type="slidenum">
              <a:rPr lang="en-US" smtClean="0"/>
              <a:t>1</a:t>
            </a:fld>
            <a:endParaRPr lang="en-US"/>
          </a:p>
        </p:txBody>
      </p:sp>
    </p:spTree>
    <p:extLst>
      <p:ext uri="{BB962C8B-B14F-4D97-AF65-F5344CB8AC3E}">
        <p14:creationId xmlns:p14="http://schemas.microsoft.com/office/powerpoint/2010/main" val="28559035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https://www.childreninwales.org.uk/professionals/our-work/rights/wales-uncrc-monitoring-group/</a:t>
            </a:r>
          </a:p>
        </p:txBody>
      </p:sp>
      <p:sp>
        <p:nvSpPr>
          <p:cNvPr id="4" name="Slide Number Placeholder 3"/>
          <p:cNvSpPr>
            <a:spLocks noGrp="1"/>
          </p:cNvSpPr>
          <p:nvPr>
            <p:ph type="sldNum" sz="quarter" idx="5"/>
          </p:nvPr>
        </p:nvSpPr>
        <p:spPr/>
        <p:txBody>
          <a:bodyPr/>
          <a:lstStyle/>
          <a:p>
            <a:fld id="{B8796F01-7154-41E0-B48B-A6921757531A}" type="slidenum">
              <a:rPr lang="en-GB" smtClean="0"/>
              <a:pPr/>
              <a:t>14</a:t>
            </a:fld>
            <a:endParaRPr lang="en-GB"/>
          </a:p>
        </p:txBody>
      </p:sp>
    </p:spTree>
    <p:extLst>
      <p:ext uri="{BB962C8B-B14F-4D97-AF65-F5344CB8AC3E}">
        <p14:creationId xmlns:p14="http://schemas.microsoft.com/office/powerpoint/2010/main" val="552921857"/>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bwMode="auto">
      <p:bgPr>
        <a:blipFill dpi="0" rotWithShape="1">
          <a:blip r:embed="rId2">
            <a:lum/>
          </a:blip>
          <a:srcRect/>
          <a:stretch>
            <a:fillRect/>
          </a:stretch>
        </a:blipFill>
        <a:effectLst/>
      </p:bgPr>
    </p:bg>
    <p:spTree>
      <p:nvGrpSpPr>
        <p:cNvPr id="1" name=""/>
        <p:cNvGrpSpPr/>
        <p:nvPr/>
      </p:nvGrpSpPr>
      <p:grpSpPr>
        <a:xfrm>
          <a:off x="0" y="0"/>
          <a:ext cx="0" cy="0"/>
          <a:chOff x="0" y="0"/>
          <a:chExt cx="0" cy="0"/>
        </a:xfrm>
      </p:grpSpPr>
      <p:grpSp>
        <p:nvGrpSpPr>
          <p:cNvPr id="14" name="Group 13" descr="Stack of books"/>
          <p:cNvGrpSpPr/>
          <p:nvPr userDrawn="1"/>
        </p:nvGrpSpPr>
        <p:grpSpPr>
          <a:xfrm>
            <a:off x="0" y="0"/>
            <a:ext cx="12190572" cy="6858000"/>
            <a:chOff x="0" y="0"/>
            <a:chExt cx="12190572" cy="6858000"/>
          </a:xfrm>
        </p:grpSpPr>
        <p:sp>
          <p:nvSpPr>
            <p:cNvPr id="13" name="Rectangle 12"/>
            <p:cNvSpPr/>
            <p:nvPr/>
          </p:nvSpPr>
          <p:spPr>
            <a:xfrm>
              <a:off x="1620" y="0"/>
              <a:ext cx="12188952" cy="6858000"/>
            </a:xfrm>
            <a:prstGeom prst="rect">
              <a:avLst/>
            </a:prstGeom>
            <a:gradFill flip="none" rotWithShape="1">
              <a:gsLst>
                <a:gs pos="0">
                  <a:schemeClr val="accent1">
                    <a:lumMod val="50000"/>
                  </a:schemeClr>
                </a:gs>
                <a:gs pos="58000">
                  <a:schemeClr val="accent1">
                    <a:lumMod val="40000"/>
                    <a:lumOff val="60000"/>
                  </a:schemeClr>
                </a:gs>
                <a:gs pos="100000">
                  <a:schemeClr val="accent1">
                    <a:lumMod val="5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lIns="121899" tIns="60949" rIns="121899" bIns="60949" rtlCol="0" anchor="ctr"/>
            <a:lstStyle/>
            <a:p>
              <a:pPr algn="ctr"/>
              <a:endParaRPr/>
            </a:p>
          </p:txBody>
        </p:sp>
        <p:grpSp>
          <p:nvGrpSpPr>
            <p:cNvPr id="12" name="Group 11"/>
            <p:cNvGrpSpPr/>
            <p:nvPr/>
          </p:nvGrpSpPr>
          <p:grpSpPr>
            <a:xfrm>
              <a:off x="0" y="0"/>
              <a:ext cx="4726044" cy="6858000"/>
              <a:chOff x="0" y="0"/>
              <a:chExt cx="4726044" cy="6858000"/>
            </a:xfrm>
          </p:grpSpPr>
          <p:pic>
            <p:nvPicPr>
              <p:cNvPr id="9" name="Picture 8" descr="Stack of books"/>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4591594" cy="6858000"/>
              </a:xfrm>
              <a:prstGeom prst="rect">
                <a:avLst/>
              </a:prstGeom>
            </p:spPr>
          </p:pic>
          <p:sp>
            <p:nvSpPr>
              <p:cNvPr id="10" name="Rectangle 9"/>
              <p:cNvSpPr/>
              <p:nvPr/>
            </p:nvSpPr>
            <p:spPr>
              <a:xfrm>
                <a:off x="4588884" y="0"/>
                <a:ext cx="13716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sp>
        <p:nvSpPr>
          <p:cNvPr id="2" name="Title 1"/>
          <p:cNvSpPr>
            <a:spLocks noGrp="1"/>
          </p:cNvSpPr>
          <p:nvPr>
            <p:ph type="ctrTitle"/>
          </p:nvPr>
        </p:nvSpPr>
        <p:spPr>
          <a:xfrm>
            <a:off x="4879346" y="1498601"/>
            <a:ext cx="7008574" cy="3298825"/>
          </a:xfrm>
        </p:spPr>
        <p:txBody>
          <a:bodyPr>
            <a:normAutofit/>
          </a:bodyPr>
          <a:lstStyle>
            <a:lvl1pPr algn="l">
              <a:lnSpc>
                <a:spcPct val="90000"/>
              </a:lnSpc>
              <a:defRPr sz="5400" b="0" cap="none" spc="0" baseline="0">
                <a:ln w="0"/>
                <a:solidFill>
                  <a:schemeClr val="tx2"/>
                </a:solidFill>
                <a:effectLst/>
              </a:defRPr>
            </a:lvl1pPr>
          </a:lstStyle>
          <a:p>
            <a:r>
              <a:rPr lang="en-US"/>
              <a:t>Click to edit Master title style</a:t>
            </a:r>
            <a:endParaRPr dirty="0"/>
          </a:p>
        </p:txBody>
      </p:sp>
      <p:sp>
        <p:nvSpPr>
          <p:cNvPr id="3" name="Subtitle 2"/>
          <p:cNvSpPr>
            <a:spLocks noGrp="1"/>
          </p:cNvSpPr>
          <p:nvPr>
            <p:ph type="subTitle" idx="1"/>
          </p:nvPr>
        </p:nvSpPr>
        <p:spPr>
          <a:xfrm>
            <a:off x="4879346" y="4927600"/>
            <a:ext cx="7008574" cy="1244600"/>
          </a:xfrm>
        </p:spPr>
        <p:txBody>
          <a:bodyPr>
            <a:normAutofit/>
          </a:bodyPr>
          <a:lstStyle>
            <a:lvl1pPr marL="0" indent="0" algn="l">
              <a:spcBef>
                <a:spcPts val="0"/>
              </a:spcBef>
              <a:buNone/>
              <a:defRPr sz="2800" b="0" cap="none" spc="0">
                <a:ln w="0"/>
                <a:solidFill>
                  <a:schemeClr val="accent2">
                    <a:lumMod val="50000"/>
                  </a:schemeClr>
                </a:solidFill>
                <a:effectLst/>
              </a:defRPr>
            </a:lvl1pPr>
            <a:lvl2pPr marL="609493" indent="0" algn="ctr">
              <a:buNone/>
              <a:defRPr>
                <a:solidFill>
                  <a:schemeClr val="tx1">
                    <a:tint val="75000"/>
                  </a:schemeClr>
                </a:solidFill>
              </a:defRPr>
            </a:lvl2pPr>
            <a:lvl3pPr marL="1218987" indent="0" algn="ctr">
              <a:buNone/>
              <a:defRPr>
                <a:solidFill>
                  <a:schemeClr val="tx1">
                    <a:tint val="75000"/>
                  </a:schemeClr>
                </a:solidFill>
              </a:defRPr>
            </a:lvl3pPr>
            <a:lvl4pPr marL="1828480" indent="0" algn="ctr">
              <a:buNone/>
              <a:defRPr>
                <a:solidFill>
                  <a:schemeClr val="tx1">
                    <a:tint val="75000"/>
                  </a:schemeClr>
                </a:solidFill>
              </a:defRPr>
            </a:lvl4pPr>
            <a:lvl5pPr marL="2437973" indent="0" algn="ctr">
              <a:buNone/>
              <a:defRPr>
                <a:solidFill>
                  <a:schemeClr val="tx1">
                    <a:tint val="75000"/>
                  </a:schemeClr>
                </a:solidFill>
              </a:defRPr>
            </a:lvl5pPr>
            <a:lvl6pPr marL="3047467" indent="0" algn="ctr">
              <a:buNone/>
              <a:defRPr>
                <a:solidFill>
                  <a:schemeClr val="tx1">
                    <a:tint val="75000"/>
                  </a:schemeClr>
                </a:solidFill>
              </a:defRPr>
            </a:lvl6pPr>
            <a:lvl7pPr marL="3656960" indent="0" algn="ctr">
              <a:buNone/>
              <a:defRPr>
                <a:solidFill>
                  <a:schemeClr val="tx1">
                    <a:tint val="75000"/>
                  </a:schemeClr>
                </a:solidFill>
              </a:defRPr>
            </a:lvl7pPr>
            <a:lvl8pPr marL="4266453" indent="0" algn="ctr">
              <a:buNone/>
              <a:defRPr>
                <a:solidFill>
                  <a:schemeClr val="tx1">
                    <a:tint val="75000"/>
                  </a:schemeClr>
                </a:solidFill>
              </a:defRPr>
            </a:lvl8pPr>
            <a:lvl9pPr marL="4875947" indent="0" algn="ctr">
              <a:buNone/>
              <a:defRPr>
                <a:solidFill>
                  <a:schemeClr val="tx1">
                    <a:tint val="75000"/>
                  </a:schemeClr>
                </a:solidFill>
              </a:defRPr>
            </a:lvl9pPr>
          </a:lstStyle>
          <a:p>
            <a:r>
              <a:rPr lang="en-US"/>
              <a:t>Click to edit Master subtitle style</a:t>
            </a:r>
            <a:endParaRPr dirty="0"/>
          </a:p>
        </p:txBody>
      </p:sp>
      <p:sp>
        <p:nvSpPr>
          <p:cNvPr id="5" name="Date Placeholder 4"/>
          <p:cNvSpPr>
            <a:spLocks noGrp="1"/>
          </p:cNvSpPr>
          <p:nvPr>
            <p:ph type="dt" sz="half" idx="10"/>
          </p:nvPr>
        </p:nvSpPr>
        <p:spPr/>
        <p:txBody>
          <a:bodyPr/>
          <a:lstStyle/>
          <a:p>
            <a:fld id="{42E3C847-D284-421D-B330-2D43513B0F9C}" type="datetime1">
              <a:rPr lang="en-US" smtClean="0"/>
              <a:t>4/26/2023</a:t>
            </a:fld>
            <a:endParaRPr lang="en-US"/>
          </a:p>
        </p:txBody>
      </p:sp>
      <p:sp>
        <p:nvSpPr>
          <p:cNvPr id="7" name="Footer Placeholder 6"/>
          <p:cNvSpPr>
            <a:spLocks noGrp="1"/>
          </p:cNvSpPr>
          <p:nvPr>
            <p:ph type="ftr" sz="quarter" idx="11"/>
          </p:nvPr>
        </p:nvSpPr>
        <p:spPr/>
        <p:txBody>
          <a:bodyPr/>
          <a:lstStyle/>
          <a:p>
            <a:r>
              <a:rPr lang="en-US" dirty="0"/>
              <a:t>Add a footer</a:t>
            </a:r>
          </a:p>
        </p:txBody>
      </p:sp>
      <p:sp>
        <p:nvSpPr>
          <p:cNvPr id="11" name="Slide Number Placeholder 10"/>
          <p:cNvSpPr>
            <a:spLocks noGrp="1"/>
          </p:cNvSpPr>
          <p:nvPr>
            <p:ph type="sldNum" sz="quarter" idx="12"/>
          </p:nvPr>
        </p:nvSpPr>
        <p:spPr/>
        <p:txBody>
          <a:bodyPr/>
          <a:lstStyle/>
          <a:p>
            <a:fld id="{EB37DED6-D4C7-42EE-AB49-D2E39E64FDE4}" type="slidenum">
              <a:rPr lang="en-US" smtClean="0"/>
              <a:pPr/>
              <a:t>‹#›</a:t>
            </a:fld>
            <a:endParaRPr lang="en-US"/>
          </a:p>
        </p:txBody>
      </p:sp>
    </p:spTree>
    <p:extLst>
      <p:ext uri="{BB962C8B-B14F-4D97-AF65-F5344CB8AC3E}">
        <p14:creationId xmlns:p14="http://schemas.microsoft.com/office/powerpoint/2010/main" val="440517407"/>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Content Placeholder 2"/>
          <p:cNvSpPr>
            <a:spLocks noGrp="1"/>
          </p:cNvSpPr>
          <p:nvPr>
            <p:ph idx="1"/>
          </p:nvPr>
        </p:nvSpPr>
        <p:spPr/>
        <p:txBody>
          <a:bodyPr/>
          <a:lstStyle>
            <a:lvl5pPr>
              <a:defRPr/>
            </a:lvl5pPr>
            <a:lvl6pPr>
              <a:defRPr/>
            </a:lvl6pPr>
            <a:lvl7pPr>
              <a:defRPr baseline="0"/>
            </a:lvl7pPr>
            <a:lvl8pPr>
              <a:defRPr baseline="0"/>
            </a:lvl8pPr>
            <a:lvl9pPr>
              <a:defRPr baseline="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a:p>
        </p:txBody>
      </p:sp>
      <p:sp>
        <p:nvSpPr>
          <p:cNvPr id="4" name="Date Placeholder 3"/>
          <p:cNvSpPr>
            <a:spLocks noGrp="1"/>
          </p:cNvSpPr>
          <p:nvPr>
            <p:ph type="dt" sz="half" idx="10"/>
          </p:nvPr>
        </p:nvSpPr>
        <p:spPr/>
        <p:txBody>
          <a:bodyPr/>
          <a:lstStyle/>
          <a:p>
            <a:fld id="{E5785147-19A6-4970-A04E-ED9B1D83C0F1}" type="datetime1">
              <a:rPr lang="en-US" smtClean="0"/>
              <a:t>4/26/2023</a:t>
            </a:fld>
            <a:endParaRPr lang="en-US"/>
          </a:p>
        </p:txBody>
      </p:sp>
      <p:sp>
        <p:nvSpPr>
          <p:cNvPr id="5" name="Footer Placeholder 4"/>
          <p:cNvSpPr>
            <a:spLocks noGrp="1"/>
          </p:cNvSpPr>
          <p:nvPr>
            <p:ph type="ftr" sz="quarter" idx="11"/>
          </p:nvPr>
        </p:nvSpPr>
        <p:spPr/>
        <p:txBody>
          <a:bodyPr/>
          <a:lstStyle/>
          <a:p>
            <a:r>
              <a:rPr lang="en-US" dirty="0"/>
              <a:t>Add a footer</a:t>
            </a:r>
          </a:p>
        </p:txBody>
      </p:sp>
      <p:sp>
        <p:nvSpPr>
          <p:cNvPr id="6" name="Slide Number Placeholder 5"/>
          <p:cNvSpPr>
            <a:spLocks noGrp="1"/>
          </p:cNvSpPr>
          <p:nvPr>
            <p:ph type="sldNum" sz="quarter" idx="12"/>
          </p:nvPr>
        </p:nvSpPr>
        <p:spPr/>
        <p:txBody>
          <a:bodyPr/>
          <a:lstStyle/>
          <a:p>
            <a:fld id="{DA60BA0E-20D0-4E7C-B286-26C960A6788F}" type="slidenum">
              <a:rPr lang="en-US" smtClean="0"/>
              <a:t>‹#›</a:t>
            </a:fld>
            <a:endParaRPr lang="en-US"/>
          </a:p>
        </p:txBody>
      </p:sp>
    </p:spTree>
    <p:extLst>
      <p:ext uri="{BB962C8B-B14F-4D97-AF65-F5344CB8AC3E}">
        <p14:creationId xmlns:p14="http://schemas.microsoft.com/office/powerpoint/2010/main" val="23589788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p:cSld name="Section Header">
    <p:bg bwMode="auto">
      <p:bgPr>
        <a:blipFill dpi="0" rotWithShape="1">
          <a:blip r:embed="rId2">
            <a:lum/>
          </a:blip>
          <a:srcRect/>
          <a:stretch>
            <a:fillRect/>
          </a:stretch>
        </a:blipFill>
        <a:effectLst/>
      </p:bgPr>
    </p:bg>
    <p:spTree>
      <p:nvGrpSpPr>
        <p:cNvPr id="1" name=""/>
        <p:cNvGrpSpPr/>
        <p:nvPr/>
      </p:nvGrpSpPr>
      <p:grpSpPr>
        <a:xfrm>
          <a:off x="0" y="0"/>
          <a:ext cx="0" cy="0"/>
          <a:chOff x="0" y="0"/>
          <a:chExt cx="0" cy="0"/>
        </a:xfrm>
      </p:grpSpPr>
      <p:grpSp>
        <p:nvGrpSpPr>
          <p:cNvPr id="12" name="Group 11"/>
          <p:cNvGrpSpPr/>
          <p:nvPr/>
        </p:nvGrpSpPr>
        <p:grpSpPr>
          <a:xfrm>
            <a:off x="1620" y="0"/>
            <a:ext cx="12188952" cy="6858000"/>
            <a:chOff x="1620" y="0"/>
            <a:chExt cx="12188952" cy="6858000"/>
          </a:xfrm>
        </p:grpSpPr>
        <p:sp>
          <p:nvSpPr>
            <p:cNvPr id="4" name="Rectangle 3"/>
            <p:cNvSpPr/>
            <p:nvPr/>
          </p:nvSpPr>
          <p:spPr>
            <a:xfrm>
              <a:off x="1620" y="0"/>
              <a:ext cx="12188952" cy="6858000"/>
            </a:xfrm>
            <a:prstGeom prst="rect">
              <a:avLst/>
            </a:prstGeom>
            <a:gradFill flip="none" rotWithShape="1">
              <a:gsLst>
                <a:gs pos="0">
                  <a:schemeClr val="accent1">
                    <a:lumMod val="50000"/>
                  </a:schemeClr>
                </a:gs>
                <a:gs pos="58000">
                  <a:schemeClr val="accent1">
                    <a:lumMod val="40000"/>
                    <a:lumOff val="60000"/>
                  </a:schemeClr>
                </a:gs>
                <a:gs pos="100000">
                  <a:schemeClr val="accent1">
                    <a:lumMod val="5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lIns="121899" tIns="60949" rIns="121899" bIns="60949" rtlCol="0" anchor="ctr"/>
            <a:lstStyle/>
            <a:p>
              <a:pPr algn="ctr"/>
              <a:endParaRPr/>
            </a:p>
          </p:txBody>
        </p:sp>
        <p:pic>
          <p:nvPicPr>
            <p:cNvPr id="10" name="Picture 9"/>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598818" y="0"/>
              <a:ext cx="4591594" cy="6858000"/>
            </a:xfrm>
            <a:prstGeom prst="rect">
              <a:avLst/>
            </a:prstGeom>
          </p:spPr>
        </p:pic>
        <p:sp>
          <p:nvSpPr>
            <p:cNvPr id="11" name="Rectangle 10"/>
            <p:cNvSpPr/>
            <p:nvPr/>
          </p:nvSpPr>
          <p:spPr>
            <a:xfrm>
              <a:off x="7481252" y="0"/>
              <a:ext cx="13716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0">
                <a:solidFill>
                  <a:schemeClr val="tx2"/>
                </a:solidFill>
              </a:endParaRPr>
            </a:p>
          </p:txBody>
        </p:sp>
      </p:grpSp>
      <p:pic>
        <p:nvPicPr>
          <p:cNvPr id="5" name="Picture 4" descr="Stack of books"/>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598818" y="0"/>
            <a:ext cx="4591594" cy="6858000"/>
          </a:xfrm>
          <a:prstGeom prst="rect">
            <a:avLst/>
          </a:prstGeom>
        </p:spPr>
      </p:pic>
      <p:sp>
        <p:nvSpPr>
          <p:cNvPr id="7" name="Title 1"/>
          <p:cNvSpPr>
            <a:spLocks noGrp="1"/>
          </p:cNvSpPr>
          <p:nvPr>
            <p:ph type="ctrTitle"/>
          </p:nvPr>
        </p:nvSpPr>
        <p:spPr>
          <a:xfrm>
            <a:off x="237149" y="1498601"/>
            <a:ext cx="7008574" cy="3298825"/>
          </a:xfrm>
        </p:spPr>
        <p:txBody>
          <a:bodyPr>
            <a:normAutofit/>
          </a:bodyPr>
          <a:lstStyle>
            <a:lvl1pPr algn="l">
              <a:lnSpc>
                <a:spcPct val="90000"/>
              </a:lnSpc>
              <a:defRPr sz="5400" b="0" cap="none" spc="0" baseline="0">
                <a:ln w="0"/>
                <a:solidFill>
                  <a:schemeClr val="tx2"/>
                </a:solidFill>
                <a:effectLst/>
              </a:defRPr>
            </a:lvl1pPr>
          </a:lstStyle>
          <a:p>
            <a:r>
              <a:rPr lang="en-US"/>
              <a:t>Click to edit Master title style</a:t>
            </a:r>
            <a:endParaRPr dirty="0"/>
          </a:p>
        </p:txBody>
      </p:sp>
      <p:sp>
        <p:nvSpPr>
          <p:cNvPr id="8" name="Subtitle 2"/>
          <p:cNvSpPr>
            <a:spLocks noGrp="1"/>
          </p:cNvSpPr>
          <p:nvPr>
            <p:ph type="subTitle" idx="1"/>
          </p:nvPr>
        </p:nvSpPr>
        <p:spPr>
          <a:xfrm>
            <a:off x="237149" y="4927600"/>
            <a:ext cx="7008574" cy="1244600"/>
          </a:xfrm>
        </p:spPr>
        <p:txBody>
          <a:bodyPr>
            <a:normAutofit/>
          </a:bodyPr>
          <a:lstStyle>
            <a:lvl1pPr marL="0" indent="0" algn="l">
              <a:spcBef>
                <a:spcPts val="0"/>
              </a:spcBef>
              <a:buNone/>
              <a:defRPr sz="2800" b="0" cap="none" spc="0">
                <a:ln w="0"/>
                <a:solidFill>
                  <a:schemeClr val="accent2">
                    <a:lumMod val="50000"/>
                  </a:schemeClr>
                </a:solidFill>
                <a:effectLst/>
              </a:defRPr>
            </a:lvl1pPr>
            <a:lvl2pPr marL="609493" indent="0" algn="ctr">
              <a:buNone/>
              <a:defRPr>
                <a:solidFill>
                  <a:schemeClr val="tx1">
                    <a:tint val="75000"/>
                  </a:schemeClr>
                </a:solidFill>
              </a:defRPr>
            </a:lvl2pPr>
            <a:lvl3pPr marL="1218987" indent="0" algn="ctr">
              <a:buNone/>
              <a:defRPr>
                <a:solidFill>
                  <a:schemeClr val="tx1">
                    <a:tint val="75000"/>
                  </a:schemeClr>
                </a:solidFill>
              </a:defRPr>
            </a:lvl3pPr>
            <a:lvl4pPr marL="1828480" indent="0" algn="ctr">
              <a:buNone/>
              <a:defRPr>
                <a:solidFill>
                  <a:schemeClr val="tx1">
                    <a:tint val="75000"/>
                  </a:schemeClr>
                </a:solidFill>
              </a:defRPr>
            </a:lvl4pPr>
            <a:lvl5pPr marL="2437973" indent="0" algn="ctr">
              <a:buNone/>
              <a:defRPr>
                <a:solidFill>
                  <a:schemeClr val="tx1">
                    <a:tint val="75000"/>
                  </a:schemeClr>
                </a:solidFill>
              </a:defRPr>
            </a:lvl5pPr>
            <a:lvl6pPr marL="3047467" indent="0" algn="ctr">
              <a:buNone/>
              <a:defRPr>
                <a:solidFill>
                  <a:schemeClr val="tx1">
                    <a:tint val="75000"/>
                  </a:schemeClr>
                </a:solidFill>
              </a:defRPr>
            </a:lvl6pPr>
            <a:lvl7pPr marL="3656960" indent="0" algn="ctr">
              <a:buNone/>
              <a:defRPr>
                <a:solidFill>
                  <a:schemeClr val="tx1">
                    <a:tint val="75000"/>
                  </a:schemeClr>
                </a:solidFill>
              </a:defRPr>
            </a:lvl7pPr>
            <a:lvl8pPr marL="4266453" indent="0" algn="ctr">
              <a:buNone/>
              <a:defRPr>
                <a:solidFill>
                  <a:schemeClr val="tx1">
                    <a:tint val="75000"/>
                  </a:schemeClr>
                </a:solidFill>
              </a:defRPr>
            </a:lvl8pPr>
            <a:lvl9pPr marL="4875947" indent="0" algn="ctr">
              <a:buNone/>
              <a:defRPr>
                <a:solidFill>
                  <a:schemeClr val="tx1">
                    <a:tint val="75000"/>
                  </a:schemeClr>
                </a:solidFill>
              </a:defRPr>
            </a:lvl9pPr>
          </a:lstStyle>
          <a:p>
            <a:r>
              <a:rPr lang="en-US"/>
              <a:t>Click to edit Master subtitle style</a:t>
            </a:r>
            <a:endParaRPr dirty="0"/>
          </a:p>
        </p:txBody>
      </p:sp>
      <p:sp>
        <p:nvSpPr>
          <p:cNvPr id="2" name="Date Placeholder 1"/>
          <p:cNvSpPr>
            <a:spLocks noGrp="1"/>
          </p:cNvSpPr>
          <p:nvPr>
            <p:ph type="dt" sz="half" idx="10"/>
          </p:nvPr>
        </p:nvSpPr>
        <p:spPr/>
        <p:txBody>
          <a:bodyPr/>
          <a:lstStyle/>
          <a:p>
            <a:fld id="{E8F41008-E89D-49CD-9BF4-E6F3FE09F7AC}" type="datetime1">
              <a:rPr lang="en-US" smtClean="0"/>
              <a:t>4/26/2023</a:t>
            </a:fld>
            <a:endParaRPr lang="en-US"/>
          </a:p>
        </p:txBody>
      </p:sp>
      <p:sp>
        <p:nvSpPr>
          <p:cNvPr id="3" name="Footer Placeholder 2"/>
          <p:cNvSpPr>
            <a:spLocks noGrp="1"/>
          </p:cNvSpPr>
          <p:nvPr>
            <p:ph type="ftr" sz="quarter" idx="11"/>
          </p:nvPr>
        </p:nvSpPr>
        <p:spPr/>
        <p:txBody>
          <a:bodyPr/>
          <a:lstStyle/>
          <a:p>
            <a:r>
              <a:rPr lang="en-US" dirty="0"/>
              <a:t>Add a footer</a:t>
            </a:r>
          </a:p>
        </p:txBody>
      </p:sp>
      <p:sp>
        <p:nvSpPr>
          <p:cNvPr id="9" name="Slide Number Placeholder 8"/>
          <p:cNvSpPr>
            <a:spLocks noGrp="1"/>
          </p:cNvSpPr>
          <p:nvPr>
            <p:ph type="sldNum" sz="quarter" idx="12"/>
          </p:nvPr>
        </p:nvSpPr>
        <p:spPr/>
        <p:txBody>
          <a:bodyPr/>
          <a:lstStyle/>
          <a:p>
            <a:fld id="{EB37DED6-D4C7-42EE-AB49-D2E39E64FDE4}" type="slidenum">
              <a:rPr lang="en-US" smtClean="0"/>
              <a:pPr/>
              <a:t>‹#›</a:t>
            </a:fld>
            <a:endParaRPr lang="en-US"/>
          </a:p>
        </p:txBody>
      </p:sp>
    </p:spTree>
    <p:extLst>
      <p:ext uri="{BB962C8B-B14F-4D97-AF65-F5344CB8AC3E}">
        <p14:creationId xmlns:p14="http://schemas.microsoft.com/office/powerpoint/2010/main" val="727235426"/>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Content Placeholder 2"/>
          <p:cNvSpPr>
            <a:spLocks noGrp="1"/>
          </p:cNvSpPr>
          <p:nvPr>
            <p:ph sz="half" idx="1"/>
          </p:nvPr>
        </p:nvSpPr>
        <p:spPr>
          <a:xfrm>
            <a:off x="1117309" y="1701800"/>
            <a:ext cx="4977104" cy="4470400"/>
          </a:xfrm>
        </p:spPr>
        <p:txBody>
          <a:bodyPr>
            <a:normAutofit/>
          </a:bodyPr>
          <a:lstStyle>
            <a:lvl1pPr>
              <a:defRPr sz="2400"/>
            </a:lvl1pPr>
            <a:lvl2pPr>
              <a:defRPr sz="2000"/>
            </a:lvl2pPr>
            <a:lvl3pPr>
              <a:defRPr sz="1800"/>
            </a:lvl3pPr>
            <a:lvl4pPr>
              <a:defRPr sz="1800"/>
            </a:lvl4pPr>
            <a:lvl5pPr marL="2011328">
              <a:defRPr sz="1800"/>
            </a:lvl5pPr>
            <a:lvl6pPr marL="2011328">
              <a:defRPr sz="1800"/>
            </a:lvl6pPr>
            <a:lvl7pPr marL="2011328">
              <a:defRPr sz="1800"/>
            </a:lvl7pPr>
            <a:lvl8pPr marL="2011328">
              <a:defRPr sz="1800"/>
            </a:lvl8pPr>
            <a:lvl9pPr marL="2011328">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a:p>
        </p:txBody>
      </p:sp>
      <p:sp>
        <p:nvSpPr>
          <p:cNvPr id="4" name="Content Placeholder 3"/>
          <p:cNvSpPr>
            <a:spLocks noGrp="1"/>
          </p:cNvSpPr>
          <p:nvPr>
            <p:ph sz="half" idx="2"/>
          </p:nvPr>
        </p:nvSpPr>
        <p:spPr>
          <a:xfrm>
            <a:off x="6297559" y="1701800"/>
            <a:ext cx="4977104" cy="4470400"/>
          </a:xfrm>
        </p:spPr>
        <p:txBody>
          <a:bodyPr>
            <a:normAutofit/>
          </a:bodyPr>
          <a:lstStyle>
            <a:lvl1pPr>
              <a:defRPr sz="2400"/>
            </a:lvl1pPr>
            <a:lvl2pPr>
              <a:defRPr sz="2000"/>
            </a:lvl2pPr>
            <a:lvl3pPr>
              <a:defRPr sz="1800"/>
            </a:lvl3pPr>
            <a:lvl4pPr>
              <a:defRPr sz="1800"/>
            </a:lvl4pPr>
            <a:lvl5pPr marL="2011328">
              <a:defRPr sz="1800"/>
            </a:lvl5pPr>
            <a:lvl6pPr marL="2011328">
              <a:defRPr sz="1800"/>
            </a:lvl6pPr>
            <a:lvl7pPr marL="2011328">
              <a:defRPr sz="1800"/>
            </a:lvl7pPr>
            <a:lvl8pPr marL="2011328">
              <a:defRPr sz="1800"/>
            </a:lvl8pPr>
            <a:lvl9pPr marL="2011328">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a:p>
        </p:txBody>
      </p:sp>
      <p:sp>
        <p:nvSpPr>
          <p:cNvPr id="5" name="Date Placeholder 4"/>
          <p:cNvSpPr>
            <a:spLocks noGrp="1"/>
          </p:cNvSpPr>
          <p:nvPr>
            <p:ph type="dt" sz="half" idx="10"/>
          </p:nvPr>
        </p:nvSpPr>
        <p:spPr/>
        <p:txBody>
          <a:bodyPr/>
          <a:lstStyle/>
          <a:p>
            <a:fld id="{6C9E199F-4583-41EB-929F-5865E95EECAA}" type="datetime1">
              <a:rPr lang="en-US" smtClean="0"/>
              <a:t>4/26/2023</a:t>
            </a:fld>
            <a:endParaRPr lang="en-US"/>
          </a:p>
        </p:txBody>
      </p:sp>
      <p:sp>
        <p:nvSpPr>
          <p:cNvPr id="6" name="Footer Placeholder 5"/>
          <p:cNvSpPr>
            <a:spLocks noGrp="1"/>
          </p:cNvSpPr>
          <p:nvPr>
            <p:ph type="ftr" sz="quarter" idx="11"/>
          </p:nvPr>
        </p:nvSpPr>
        <p:spPr/>
        <p:txBody>
          <a:bodyPr/>
          <a:lstStyle/>
          <a:p>
            <a:r>
              <a:rPr lang="en-US" dirty="0"/>
              <a:t>Add a footer</a:t>
            </a:r>
          </a:p>
        </p:txBody>
      </p:sp>
      <p:sp>
        <p:nvSpPr>
          <p:cNvPr id="7" name="Slide Number Placeholder 6"/>
          <p:cNvSpPr>
            <a:spLocks noGrp="1"/>
          </p:cNvSpPr>
          <p:nvPr>
            <p:ph type="sldNum" sz="quarter" idx="12"/>
          </p:nvPr>
        </p:nvSpPr>
        <p:spPr/>
        <p:txBody>
          <a:bodyPr/>
          <a:lstStyle/>
          <a:p>
            <a:fld id="{EB37DED6-D4C7-42EE-AB49-D2E39E64FDE4}" type="slidenum">
              <a:rPr lang="en-US" smtClean="0"/>
              <a:t>‹#›</a:t>
            </a:fld>
            <a:endParaRPr lang="en-US"/>
          </a:p>
        </p:txBody>
      </p:sp>
    </p:spTree>
    <p:extLst>
      <p:ext uri="{BB962C8B-B14F-4D97-AF65-F5344CB8AC3E}">
        <p14:creationId xmlns:p14="http://schemas.microsoft.com/office/powerpoint/2010/main" val="270174857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a:p>
        </p:txBody>
      </p:sp>
      <p:sp>
        <p:nvSpPr>
          <p:cNvPr id="3" name="Text Placeholder 2"/>
          <p:cNvSpPr>
            <a:spLocks noGrp="1"/>
          </p:cNvSpPr>
          <p:nvPr>
            <p:ph type="body" idx="1"/>
          </p:nvPr>
        </p:nvSpPr>
        <p:spPr>
          <a:xfrm>
            <a:off x="1121372" y="1608836"/>
            <a:ext cx="4973041" cy="512064"/>
          </a:xfrm>
        </p:spPr>
        <p:txBody>
          <a:bodyPr anchor="b">
            <a:noAutofit/>
          </a:bodyPr>
          <a:lstStyle>
            <a:lvl1pPr marL="0" indent="0">
              <a:spcBef>
                <a:spcPts val="0"/>
              </a:spcBef>
              <a:buNone/>
              <a:defRPr sz="2400" b="1"/>
            </a:lvl1pPr>
            <a:lvl2pPr marL="609493" indent="0">
              <a:buNone/>
              <a:defRPr sz="2700" b="1"/>
            </a:lvl2pPr>
            <a:lvl3pPr marL="1218987" indent="0">
              <a:buNone/>
              <a:defRPr sz="2400" b="1"/>
            </a:lvl3pPr>
            <a:lvl4pPr marL="1828480" indent="0">
              <a:buNone/>
              <a:defRPr sz="2100" b="1"/>
            </a:lvl4pPr>
            <a:lvl5pPr marL="2437973" indent="0">
              <a:buNone/>
              <a:defRPr sz="2100" b="1"/>
            </a:lvl5pPr>
            <a:lvl6pPr marL="3047467" indent="0">
              <a:buNone/>
              <a:defRPr sz="2100" b="1"/>
            </a:lvl6pPr>
            <a:lvl7pPr marL="3656960" indent="0">
              <a:buNone/>
              <a:defRPr sz="2100" b="1"/>
            </a:lvl7pPr>
            <a:lvl8pPr marL="4266453" indent="0">
              <a:buNone/>
              <a:defRPr sz="2100" b="1"/>
            </a:lvl8pPr>
            <a:lvl9pPr marL="4875947" indent="0">
              <a:buNone/>
              <a:defRPr sz="2100" b="1"/>
            </a:lvl9pPr>
          </a:lstStyle>
          <a:p>
            <a:pPr lvl="0"/>
            <a:r>
              <a:rPr lang="en-US"/>
              <a:t>Click to edit Master text styles</a:t>
            </a:r>
          </a:p>
        </p:txBody>
      </p:sp>
      <p:sp>
        <p:nvSpPr>
          <p:cNvPr id="4" name="Content Placeholder 3"/>
          <p:cNvSpPr>
            <a:spLocks noGrp="1"/>
          </p:cNvSpPr>
          <p:nvPr>
            <p:ph sz="half" idx="2"/>
          </p:nvPr>
        </p:nvSpPr>
        <p:spPr>
          <a:xfrm>
            <a:off x="1117309" y="2209800"/>
            <a:ext cx="4977104" cy="3962400"/>
          </a:xfrm>
        </p:spPr>
        <p:txBody>
          <a:bodyPr>
            <a:normAutofit/>
          </a:bodyPr>
          <a:lstStyle>
            <a:lvl1pPr>
              <a:defRPr sz="2000"/>
            </a:lvl1pPr>
            <a:lvl2pPr>
              <a:defRPr sz="1800"/>
            </a:lvl2pPr>
            <a:lvl3pPr>
              <a:defRPr sz="1800"/>
            </a:lvl3pPr>
            <a:lvl4pPr>
              <a:defRPr sz="1800"/>
            </a:lvl4pPr>
            <a:lvl5pPr marL="2011328">
              <a:defRPr sz="1800"/>
            </a:lvl5pPr>
            <a:lvl6pPr marL="2011328">
              <a:defRPr sz="1800"/>
            </a:lvl6pPr>
            <a:lvl7pPr marL="2011328">
              <a:defRPr sz="1800"/>
            </a:lvl7pPr>
            <a:lvl8pPr marL="2011328">
              <a:defRPr sz="1800"/>
            </a:lvl8pPr>
            <a:lvl9pPr marL="2011328">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a:p>
        </p:txBody>
      </p:sp>
      <p:sp>
        <p:nvSpPr>
          <p:cNvPr id="5" name="Text Placeholder 4"/>
          <p:cNvSpPr>
            <a:spLocks noGrp="1"/>
          </p:cNvSpPr>
          <p:nvPr>
            <p:ph type="body" sz="quarter" idx="3"/>
          </p:nvPr>
        </p:nvSpPr>
        <p:spPr>
          <a:xfrm>
            <a:off x="6301622" y="1608836"/>
            <a:ext cx="4973041" cy="512064"/>
          </a:xfrm>
        </p:spPr>
        <p:txBody>
          <a:bodyPr anchor="b">
            <a:noAutofit/>
          </a:bodyPr>
          <a:lstStyle>
            <a:lvl1pPr marL="0" indent="0">
              <a:spcBef>
                <a:spcPts val="0"/>
              </a:spcBef>
              <a:buNone/>
              <a:defRPr sz="2400" b="1"/>
            </a:lvl1pPr>
            <a:lvl2pPr marL="609493" indent="0">
              <a:buNone/>
              <a:defRPr sz="2700" b="1"/>
            </a:lvl2pPr>
            <a:lvl3pPr marL="1218987" indent="0">
              <a:buNone/>
              <a:defRPr sz="2400" b="1"/>
            </a:lvl3pPr>
            <a:lvl4pPr marL="1828480" indent="0">
              <a:buNone/>
              <a:defRPr sz="2100" b="1"/>
            </a:lvl4pPr>
            <a:lvl5pPr marL="2437973" indent="0">
              <a:buNone/>
              <a:defRPr sz="2100" b="1"/>
            </a:lvl5pPr>
            <a:lvl6pPr marL="3047467" indent="0">
              <a:buNone/>
              <a:defRPr sz="2100" b="1"/>
            </a:lvl6pPr>
            <a:lvl7pPr marL="3656960" indent="0">
              <a:buNone/>
              <a:defRPr sz="2100" b="1"/>
            </a:lvl7pPr>
            <a:lvl8pPr marL="4266453" indent="0">
              <a:buNone/>
              <a:defRPr sz="2100" b="1"/>
            </a:lvl8pPr>
            <a:lvl9pPr marL="4875947" indent="0">
              <a:buNone/>
              <a:defRPr sz="2100" b="1"/>
            </a:lvl9pPr>
          </a:lstStyle>
          <a:p>
            <a:pPr lvl="0"/>
            <a:r>
              <a:rPr lang="en-US"/>
              <a:t>Click to edit Master text styles</a:t>
            </a:r>
          </a:p>
        </p:txBody>
      </p:sp>
      <p:sp>
        <p:nvSpPr>
          <p:cNvPr id="6" name="Content Placeholder 5"/>
          <p:cNvSpPr>
            <a:spLocks noGrp="1"/>
          </p:cNvSpPr>
          <p:nvPr>
            <p:ph sz="quarter" idx="4"/>
          </p:nvPr>
        </p:nvSpPr>
        <p:spPr>
          <a:xfrm>
            <a:off x="6297559" y="2209800"/>
            <a:ext cx="4977104" cy="3962400"/>
          </a:xfrm>
        </p:spPr>
        <p:txBody>
          <a:bodyPr>
            <a:normAutofit/>
          </a:bodyPr>
          <a:lstStyle>
            <a:lvl1pPr>
              <a:defRPr sz="2000"/>
            </a:lvl1pPr>
            <a:lvl2pPr>
              <a:defRPr sz="1800"/>
            </a:lvl2pPr>
            <a:lvl3pPr>
              <a:defRPr sz="1800"/>
            </a:lvl3pPr>
            <a:lvl4pPr>
              <a:defRPr sz="1800"/>
            </a:lvl4pPr>
            <a:lvl5pPr marL="2011328">
              <a:defRPr sz="1800"/>
            </a:lvl5pPr>
            <a:lvl6pPr marL="2011328">
              <a:defRPr sz="1800"/>
            </a:lvl6pPr>
            <a:lvl7pPr marL="2011328">
              <a:defRPr sz="1800"/>
            </a:lvl7pPr>
            <a:lvl8pPr marL="2011328">
              <a:defRPr sz="1800"/>
            </a:lvl8pPr>
            <a:lvl9pPr marL="2011328">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a:p>
        </p:txBody>
      </p:sp>
      <p:sp>
        <p:nvSpPr>
          <p:cNvPr id="7" name="Date Placeholder 6"/>
          <p:cNvSpPr>
            <a:spLocks noGrp="1"/>
          </p:cNvSpPr>
          <p:nvPr>
            <p:ph type="dt" sz="half" idx="10"/>
          </p:nvPr>
        </p:nvSpPr>
        <p:spPr/>
        <p:txBody>
          <a:bodyPr/>
          <a:lstStyle/>
          <a:p>
            <a:fld id="{ADE652EB-356C-4482-B27C-7C8E08F5D88F}" type="datetime1">
              <a:rPr lang="en-US" smtClean="0"/>
              <a:t>4/26/2023</a:t>
            </a:fld>
            <a:endParaRPr lang="en-US"/>
          </a:p>
        </p:txBody>
      </p:sp>
      <p:sp>
        <p:nvSpPr>
          <p:cNvPr id="8" name="Footer Placeholder 7"/>
          <p:cNvSpPr>
            <a:spLocks noGrp="1"/>
          </p:cNvSpPr>
          <p:nvPr>
            <p:ph type="ftr" sz="quarter" idx="11"/>
          </p:nvPr>
        </p:nvSpPr>
        <p:spPr/>
        <p:txBody>
          <a:bodyPr/>
          <a:lstStyle/>
          <a:p>
            <a:r>
              <a:rPr lang="en-US" dirty="0"/>
              <a:t>Add a footer</a:t>
            </a:r>
          </a:p>
        </p:txBody>
      </p:sp>
      <p:sp>
        <p:nvSpPr>
          <p:cNvPr id="9" name="Slide Number Placeholder 8"/>
          <p:cNvSpPr>
            <a:spLocks noGrp="1"/>
          </p:cNvSpPr>
          <p:nvPr>
            <p:ph type="sldNum" sz="quarter" idx="12"/>
          </p:nvPr>
        </p:nvSpPr>
        <p:spPr/>
        <p:txBody>
          <a:bodyPr/>
          <a:lstStyle/>
          <a:p>
            <a:fld id="{EB37DED6-D4C7-42EE-AB49-D2E39E64FDE4}" type="slidenum">
              <a:rPr lang="en-US" smtClean="0"/>
              <a:t>‹#›</a:t>
            </a:fld>
            <a:endParaRPr lang="en-US"/>
          </a:p>
        </p:txBody>
      </p:sp>
    </p:spTree>
    <p:extLst>
      <p:ext uri="{BB962C8B-B14F-4D97-AF65-F5344CB8AC3E}">
        <p14:creationId xmlns:p14="http://schemas.microsoft.com/office/powerpoint/2010/main" val="14746548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Date Placeholder 2"/>
          <p:cNvSpPr>
            <a:spLocks noGrp="1"/>
          </p:cNvSpPr>
          <p:nvPr>
            <p:ph type="dt" sz="half" idx="10"/>
          </p:nvPr>
        </p:nvSpPr>
        <p:spPr/>
        <p:txBody>
          <a:bodyPr/>
          <a:lstStyle/>
          <a:p>
            <a:fld id="{51B0895E-43C3-4560-B59A-90049317E860}" type="datetime1">
              <a:rPr lang="en-US" smtClean="0"/>
              <a:t>4/26/2023</a:t>
            </a:fld>
            <a:endParaRPr lang="en-US"/>
          </a:p>
        </p:txBody>
      </p:sp>
      <p:sp>
        <p:nvSpPr>
          <p:cNvPr id="4" name="Footer Placeholder 3"/>
          <p:cNvSpPr>
            <a:spLocks noGrp="1"/>
          </p:cNvSpPr>
          <p:nvPr>
            <p:ph type="ftr" sz="quarter" idx="11"/>
          </p:nvPr>
        </p:nvSpPr>
        <p:spPr/>
        <p:txBody>
          <a:bodyPr/>
          <a:lstStyle/>
          <a:p>
            <a:r>
              <a:rPr lang="en-US" dirty="0"/>
              <a:t>Add a footer</a:t>
            </a:r>
          </a:p>
        </p:txBody>
      </p:sp>
      <p:sp>
        <p:nvSpPr>
          <p:cNvPr id="5" name="Slide Number Placeholder 4"/>
          <p:cNvSpPr>
            <a:spLocks noGrp="1"/>
          </p:cNvSpPr>
          <p:nvPr>
            <p:ph type="sldNum" sz="quarter" idx="12"/>
          </p:nvPr>
        </p:nvSpPr>
        <p:spPr/>
        <p:txBody>
          <a:bodyPr/>
          <a:lstStyle/>
          <a:p>
            <a:fld id="{EB37DED6-D4C7-42EE-AB49-D2E39E64FDE4}" type="slidenum">
              <a:rPr lang="en-US" smtClean="0"/>
              <a:t>‹#›</a:t>
            </a:fld>
            <a:endParaRPr lang="en-US"/>
          </a:p>
        </p:txBody>
      </p:sp>
    </p:spTree>
    <p:extLst>
      <p:ext uri="{BB962C8B-B14F-4D97-AF65-F5344CB8AC3E}">
        <p14:creationId xmlns:p14="http://schemas.microsoft.com/office/powerpoint/2010/main" val="18102487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7778C32-B81D-4A68-A851-5185C690F024}" type="datetime1">
              <a:rPr lang="en-US" smtClean="0"/>
              <a:t>4/26/2023</a:t>
            </a:fld>
            <a:endParaRPr lang="en-US"/>
          </a:p>
        </p:txBody>
      </p:sp>
      <p:sp>
        <p:nvSpPr>
          <p:cNvPr id="3" name="Footer Placeholder 2"/>
          <p:cNvSpPr>
            <a:spLocks noGrp="1"/>
          </p:cNvSpPr>
          <p:nvPr>
            <p:ph type="ftr" sz="quarter" idx="11"/>
          </p:nvPr>
        </p:nvSpPr>
        <p:spPr/>
        <p:txBody>
          <a:bodyPr/>
          <a:lstStyle/>
          <a:p>
            <a:r>
              <a:rPr lang="en-US" dirty="0"/>
              <a:t>Add a footer</a:t>
            </a:r>
          </a:p>
        </p:txBody>
      </p:sp>
      <p:sp>
        <p:nvSpPr>
          <p:cNvPr id="4" name="Slide Number Placeholder 3"/>
          <p:cNvSpPr>
            <a:spLocks noGrp="1"/>
          </p:cNvSpPr>
          <p:nvPr>
            <p:ph type="sldNum" sz="quarter" idx="12"/>
          </p:nvPr>
        </p:nvSpPr>
        <p:spPr/>
        <p:txBody>
          <a:bodyPr/>
          <a:lstStyle/>
          <a:p>
            <a:fld id="{EB37DED6-D4C7-42EE-AB49-D2E39E64FDE4}" type="slidenum">
              <a:rPr lang="en-US" smtClean="0"/>
              <a:t>‹#›</a:t>
            </a:fld>
            <a:endParaRPr lang="en-US"/>
          </a:p>
        </p:txBody>
      </p:sp>
    </p:spTree>
    <p:extLst>
      <p:ext uri="{BB962C8B-B14F-4D97-AF65-F5344CB8AC3E}">
        <p14:creationId xmlns:p14="http://schemas.microsoft.com/office/powerpoint/2010/main" val="66448491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Rectangle 7"/>
          <p:cNvSpPr/>
          <p:nvPr/>
        </p:nvSpPr>
        <p:spPr>
          <a:xfrm>
            <a:off x="3961368" y="0"/>
            <a:ext cx="7922736" cy="6858000"/>
          </a:xfrm>
          <a:prstGeom prst="rect">
            <a:avLst/>
          </a:prstGeom>
          <a:gradFill flip="none" rotWithShape="1">
            <a:gsLst>
              <a:gs pos="0">
                <a:schemeClr val="bg1">
                  <a:alpha val="0"/>
                </a:schemeClr>
              </a:gs>
              <a:gs pos="100000">
                <a:schemeClr val="bg1">
                  <a:alpha val="55000"/>
                </a:schemeClr>
              </a:gs>
            </a:gsLst>
            <a:lin ang="7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lIns="121899" tIns="60949" rIns="121899" bIns="60949" rtlCol="0" anchor="ctr"/>
          <a:lstStyle/>
          <a:p>
            <a:pPr algn="ctr"/>
            <a:endParaRPr/>
          </a:p>
        </p:txBody>
      </p:sp>
      <p:sp>
        <p:nvSpPr>
          <p:cNvPr id="2" name="Title 1"/>
          <p:cNvSpPr>
            <a:spLocks noGrp="1"/>
          </p:cNvSpPr>
          <p:nvPr>
            <p:ph type="title"/>
          </p:nvPr>
        </p:nvSpPr>
        <p:spPr>
          <a:xfrm>
            <a:off x="455612" y="1701800"/>
            <a:ext cx="3351927" cy="2844800"/>
          </a:xfrm>
        </p:spPr>
        <p:txBody>
          <a:bodyPr anchor="b">
            <a:normAutofit/>
          </a:bodyPr>
          <a:lstStyle>
            <a:lvl1pPr algn="l">
              <a:defRPr sz="2000" b="1">
                <a:effectLst/>
              </a:defRPr>
            </a:lvl1pPr>
          </a:lstStyle>
          <a:p>
            <a:r>
              <a:rPr lang="en-US"/>
              <a:t>Click to edit Master title style</a:t>
            </a:r>
            <a:endParaRPr dirty="0"/>
          </a:p>
        </p:txBody>
      </p:sp>
      <p:sp>
        <p:nvSpPr>
          <p:cNvPr id="3" name="Content Placeholder 2"/>
          <p:cNvSpPr>
            <a:spLocks noGrp="1"/>
          </p:cNvSpPr>
          <p:nvPr>
            <p:ph idx="1"/>
          </p:nvPr>
        </p:nvSpPr>
        <p:spPr>
          <a:xfrm>
            <a:off x="4469236" y="482600"/>
            <a:ext cx="6805427" cy="5892800"/>
          </a:xfrm>
        </p:spPr>
        <p:txBody>
          <a:bodyPr>
            <a:normAutofit/>
          </a:bodyPr>
          <a:lstStyle>
            <a:lvl1pPr>
              <a:defRPr sz="2400"/>
            </a:lvl1pPr>
            <a:lvl2pPr>
              <a:defRPr sz="20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a:p>
        </p:txBody>
      </p:sp>
      <p:sp>
        <p:nvSpPr>
          <p:cNvPr id="4" name="Text Placeholder 3"/>
          <p:cNvSpPr>
            <a:spLocks noGrp="1"/>
          </p:cNvSpPr>
          <p:nvPr>
            <p:ph type="body" sz="half" idx="2"/>
          </p:nvPr>
        </p:nvSpPr>
        <p:spPr>
          <a:xfrm>
            <a:off x="455612" y="4648200"/>
            <a:ext cx="3351927" cy="1727200"/>
          </a:xfrm>
        </p:spPr>
        <p:txBody>
          <a:bodyPr>
            <a:normAutofit/>
          </a:bodyPr>
          <a:lstStyle>
            <a:lvl1pPr marL="0" indent="0">
              <a:spcBef>
                <a:spcPts val="1200"/>
              </a:spcBef>
              <a:buNone/>
              <a:defRPr sz="1600"/>
            </a:lvl1pPr>
            <a:lvl2pPr marL="609493" indent="0">
              <a:buNone/>
              <a:defRPr sz="1600"/>
            </a:lvl2pPr>
            <a:lvl3pPr marL="1218987" indent="0">
              <a:buNone/>
              <a:defRPr sz="1300"/>
            </a:lvl3pPr>
            <a:lvl4pPr marL="1828480" indent="0">
              <a:buNone/>
              <a:defRPr sz="1200"/>
            </a:lvl4pPr>
            <a:lvl5pPr marL="2437973" indent="0">
              <a:buNone/>
              <a:defRPr sz="1200"/>
            </a:lvl5pPr>
            <a:lvl6pPr marL="3047467" indent="0">
              <a:buNone/>
              <a:defRPr sz="1200"/>
            </a:lvl6pPr>
            <a:lvl7pPr marL="3656960" indent="0">
              <a:buNone/>
              <a:defRPr sz="1200"/>
            </a:lvl7pPr>
            <a:lvl8pPr marL="4266453" indent="0">
              <a:buNone/>
              <a:defRPr sz="1200"/>
            </a:lvl8pPr>
            <a:lvl9pPr marL="4875947" indent="0">
              <a:buNone/>
              <a:defRPr sz="1200"/>
            </a:lvl9pPr>
          </a:lstStyle>
          <a:p>
            <a:pPr lvl="0"/>
            <a:r>
              <a:rPr lang="en-US"/>
              <a:t>Click to edit Master text styles</a:t>
            </a:r>
          </a:p>
        </p:txBody>
      </p:sp>
      <p:sp>
        <p:nvSpPr>
          <p:cNvPr id="5" name="Date Placeholder 4"/>
          <p:cNvSpPr>
            <a:spLocks noGrp="1"/>
          </p:cNvSpPr>
          <p:nvPr>
            <p:ph type="dt" sz="half" idx="10"/>
          </p:nvPr>
        </p:nvSpPr>
        <p:spPr/>
        <p:txBody>
          <a:bodyPr/>
          <a:lstStyle/>
          <a:p>
            <a:fld id="{11765D79-EF31-4E8F-A1BE-AF31805C2859}" type="datetime1">
              <a:rPr lang="en-US" smtClean="0"/>
              <a:t>4/26/2023</a:t>
            </a:fld>
            <a:endParaRPr lang="en-US"/>
          </a:p>
        </p:txBody>
      </p:sp>
      <p:sp>
        <p:nvSpPr>
          <p:cNvPr id="6" name="Footer Placeholder 5"/>
          <p:cNvSpPr>
            <a:spLocks noGrp="1"/>
          </p:cNvSpPr>
          <p:nvPr>
            <p:ph type="ftr" sz="quarter" idx="11"/>
          </p:nvPr>
        </p:nvSpPr>
        <p:spPr/>
        <p:txBody>
          <a:bodyPr/>
          <a:lstStyle/>
          <a:p>
            <a:r>
              <a:rPr lang="en-US" dirty="0"/>
              <a:t>Add a footer</a:t>
            </a:r>
          </a:p>
        </p:txBody>
      </p:sp>
      <p:sp>
        <p:nvSpPr>
          <p:cNvPr id="7" name="Slide Number Placeholder 6"/>
          <p:cNvSpPr>
            <a:spLocks noGrp="1"/>
          </p:cNvSpPr>
          <p:nvPr>
            <p:ph type="sldNum" sz="quarter" idx="12"/>
          </p:nvPr>
        </p:nvSpPr>
        <p:spPr/>
        <p:txBody>
          <a:bodyPr/>
          <a:lstStyle/>
          <a:p>
            <a:fld id="{2DFBB78A-01B4-41F2-96B0-677A4A282832}" type="slidenum">
              <a:rPr lang="en-US" smtClean="0"/>
              <a:t>‹#›</a:t>
            </a:fld>
            <a:endParaRPr lang="en-US"/>
          </a:p>
        </p:txBody>
      </p:sp>
    </p:spTree>
    <p:extLst>
      <p:ext uri="{BB962C8B-B14F-4D97-AF65-F5344CB8AC3E}">
        <p14:creationId xmlns:p14="http://schemas.microsoft.com/office/powerpoint/2010/main" val="28012936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Rectangle 7"/>
          <p:cNvSpPr/>
          <p:nvPr/>
        </p:nvSpPr>
        <p:spPr>
          <a:xfrm>
            <a:off x="2082258" y="0"/>
            <a:ext cx="8024310" cy="6858000"/>
          </a:xfrm>
          <a:prstGeom prst="rect">
            <a:avLst/>
          </a:prstGeom>
          <a:gradFill flip="none" rotWithShape="1">
            <a:gsLst>
              <a:gs pos="0">
                <a:schemeClr val="bg1">
                  <a:alpha val="0"/>
                </a:schemeClr>
              </a:gs>
              <a:gs pos="100000">
                <a:schemeClr val="bg1">
                  <a:alpha val="55000"/>
                </a:schemeClr>
              </a:gs>
            </a:gsLst>
            <a:lin ang="7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lIns="121899" tIns="60949" rIns="121899" bIns="60949" rtlCol="0" anchor="ctr"/>
          <a:lstStyle/>
          <a:p>
            <a:pPr algn="ctr"/>
            <a:endParaRPr/>
          </a:p>
        </p:txBody>
      </p:sp>
      <p:sp>
        <p:nvSpPr>
          <p:cNvPr id="2" name="Title 1"/>
          <p:cNvSpPr>
            <a:spLocks noGrp="1"/>
          </p:cNvSpPr>
          <p:nvPr>
            <p:ph type="title"/>
          </p:nvPr>
        </p:nvSpPr>
        <p:spPr>
          <a:xfrm>
            <a:off x="2437765" y="4800600"/>
            <a:ext cx="7313295" cy="762000"/>
          </a:xfrm>
        </p:spPr>
        <p:txBody>
          <a:bodyPr anchor="b">
            <a:normAutofit/>
          </a:bodyPr>
          <a:lstStyle>
            <a:lvl1pPr algn="l">
              <a:defRPr sz="2000" b="1">
                <a:effectLst/>
              </a:defRPr>
            </a:lvl1pPr>
          </a:lstStyle>
          <a:p>
            <a:r>
              <a:rPr lang="en-US"/>
              <a:t>Click to edit Master title style</a:t>
            </a:r>
            <a:endParaRPr/>
          </a:p>
        </p:txBody>
      </p:sp>
      <p:sp>
        <p:nvSpPr>
          <p:cNvPr id="3" name="Picture Placeholder 2" descr="An empty placeholder to add an image. Click on the placeholder and select the image that you wish to add"/>
          <p:cNvSpPr>
            <a:spLocks noGrp="1"/>
          </p:cNvSpPr>
          <p:nvPr>
            <p:ph type="pic" idx="1"/>
          </p:nvPr>
        </p:nvSpPr>
        <p:spPr>
          <a:xfrm>
            <a:off x="2437765" y="279401"/>
            <a:ext cx="7313295" cy="4448175"/>
          </a:xfrm>
        </p:spPr>
        <p:txBody>
          <a:bodyPr>
            <a:normAutofit/>
          </a:bodyPr>
          <a:lstStyle>
            <a:lvl1pPr marL="0" indent="0">
              <a:buNone/>
              <a:defRPr sz="2800"/>
            </a:lvl1pPr>
            <a:lvl2pPr marL="609493" indent="0">
              <a:buNone/>
              <a:defRPr sz="3700"/>
            </a:lvl2pPr>
            <a:lvl3pPr marL="1218987" indent="0">
              <a:buNone/>
              <a:defRPr sz="3200"/>
            </a:lvl3pPr>
            <a:lvl4pPr marL="1828480" indent="0">
              <a:buNone/>
              <a:defRPr sz="2700"/>
            </a:lvl4pPr>
            <a:lvl5pPr marL="2437973" indent="0">
              <a:buNone/>
              <a:defRPr sz="2700"/>
            </a:lvl5pPr>
            <a:lvl6pPr marL="3047467" indent="0">
              <a:buNone/>
              <a:defRPr sz="2700"/>
            </a:lvl6pPr>
            <a:lvl7pPr marL="3656960" indent="0">
              <a:buNone/>
              <a:defRPr sz="2700"/>
            </a:lvl7pPr>
            <a:lvl8pPr marL="4266453" indent="0">
              <a:buNone/>
              <a:defRPr sz="2700"/>
            </a:lvl8pPr>
            <a:lvl9pPr marL="4875947" indent="0">
              <a:buNone/>
              <a:defRPr sz="2700"/>
            </a:lvl9pPr>
          </a:lstStyle>
          <a:p>
            <a:r>
              <a:rPr lang="en-US"/>
              <a:t>Click icon to add picture</a:t>
            </a:r>
            <a:endParaRPr/>
          </a:p>
        </p:txBody>
      </p:sp>
      <p:sp>
        <p:nvSpPr>
          <p:cNvPr id="4" name="Text Placeholder 3"/>
          <p:cNvSpPr>
            <a:spLocks noGrp="1"/>
          </p:cNvSpPr>
          <p:nvPr>
            <p:ph type="body" sz="half" idx="2"/>
          </p:nvPr>
        </p:nvSpPr>
        <p:spPr>
          <a:xfrm>
            <a:off x="2437765" y="5562600"/>
            <a:ext cx="7313295" cy="812800"/>
          </a:xfrm>
        </p:spPr>
        <p:txBody>
          <a:bodyPr>
            <a:normAutofit/>
          </a:bodyPr>
          <a:lstStyle>
            <a:lvl1pPr marL="0" indent="0">
              <a:spcBef>
                <a:spcPts val="0"/>
              </a:spcBef>
              <a:buNone/>
              <a:defRPr sz="1600"/>
            </a:lvl1pPr>
            <a:lvl2pPr marL="609493" indent="0">
              <a:buNone/>
              <a:defRPr sz="1600"/>
            </a:lvl2pPr>
            <a:lvl3pPr marL="1218987" indent="0">
              <a:buNone/>
              <a:defRPr sz="1300"/>
            </a:lvl3pPr>
            <a:lvl4pPr marL="1828480" indent="0">
              <a:buNone/>
              <a:defRPr sz="1200"/>
            </a:lvl4pPr>
            <a:lvl5pPr marL="2437973" indent="0">
              <a:buNone/>
              <a:defRPr sz="1200"/>
            </a:lvl5pPr>
            <a:lvl6pPr marL="3047467" indent="0">
              <a:buNone/>
              <a:defRPr sz="1200"/>
            </a:lvl6pPr>
            <a:lvl7pPr marL="3656960" indent="0">
              <a:buNone/>
              <a:defRPr sz="1200"/>
            </a:lvl7pPr>
            <a:lvl8pPr marL="4266453" indent="0">
              <a:buNone/>
              <a:defRPr sz="1200"/>
            </a:lvl8pPr>
            <a:lvl9pPr marL="4875947" indent="0">
              <a:buNone/>
              <a:defRPr sz="1200"/>
            </a:lvl9pPr>
          </a:lstStyle>
          <a:p>
            <a:pPr lvl="0"/>
            <a:r>
              <a:rPr lang="en-US"/>
              <a:t>Click to edit Master text styles</a:t>
            </a:r>
          </a:p>
        </p:txBody>
      </p:sp>
      <p:sp>
        <p:nvSpPr>
          <p:cNvPr id="5" name="Date Placeholder 4"/>
          <p:cNvSpPr>
            <a:spLocks noGrp="1"/>
          </p:cNvSpPr>
          <p:nvPr>
            <p:ph type="dt" sz="half" idx="10"/>
          </p:nvPr>
        </p:nvSpPr>
        <p:spPr/>
        <p:txBody>
          <a:bodyPr/>
          <a:lstStyle/>
          <a:p>
            <a:fld id="{932FBA3B-941F-4778-A0CB-865223FDAE69}" type="datetime1">
              <a:rPr lang="en-US" smtClean="0"/>
              <a:t>4/26/2023</a:t>
            </a:fld>
            <a:endParaRPr lang="en-US"/>
          </a:p>
        </p:txBody>
      </p:sp>
      <p:sp>
        <p:nvSpPr>
          <p:cNvPr id="6" name="Footer Placeholder 5"/>
          <p:cNvSpPr>
            <a:spLocks noGrp="1"/>
          </p:cNvSpPr>
          <p:nvPr>
            <p:ph type="ftr" sz="quarter" idx="11"/>
          </p:nvPr>
        </p:nvSpPr>
        <p:spPr/>
        <p:txBody>
          <a:bodyPr/>
          <a:lstStyle/>
          <a:p>
            <a:r>
              <a:rPr lang="en-US" dirty="0"/>
              <a:t>Add a footer</a:t>
            </a:r>
          </a:p>
        </p:txBody>
      </p:sp>
      <p:sp>
        <p:nvSpPr>
          <p:cNvPr id="7" name="Slide Number Placeholder 6"/>
          <p:cNvSpPr>
            <a:spLocks noGrp="1"/>
          </p:cNvSpPr>
          <p:nvPr>
            <p:ph type="sldNum" sz="quarter" idx="12"/>
          </p:nvPr>
        </p:nvSpPr>
        <p:spPr/>
        <p:txBody>
          <a:bodyPr/>
          <a:lstStyle/>
          <a:p>
            <a:fld id="{2DFBB78A-01B4-41F2-96B0-677A4A282832}" type="slidenum">
              <a:rPr lang="en-US" smtClean="0"/>
              <a:t>‹#›</a:t>
            </a:fld>
            <a:endParaRPr lang="en-US"/>
          </a:p>
        </p:txBody>
      </p:sp>
    </p:spTree>
    <p:extLst>
      <p:ext uri="{BB962C8B-B14F-4D97-AF65-F5344CB8AC3E}">
        <p14:creationId xmlns:p14="http://schemas.microsoft.com/office/powerpoint/2010/main" val="14781961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a:p>
        </p:txBody>
      </p:sp>
      <p:sp>
        <p:nvSpPr>
          <p:cNvPr id="4" name="Date Placeholder 3"/>
          <p:cNvSpPr>
            <a:spLocks noGrp="1"/>
          </p:cNvSpPr>
          <p:nvPr>
            <p:ph type="dt" sz="half" idx="10"/>
          </p:nvPr>
        </p:nvSpPr>
        <p:spPr/>
        <p:txBody>
          <a:bodyPr/>
          <a:lstStyle/>
          <a:p>
            <a:fld id="{F6987518-40ED-4895-8580-DE2A722FC423}" type="datetime1">
              <a:rPr lang="en-US" smtClean="0"/>
              <a:t>4/26/2023</a:t>
            </a:fld>
            <a:endParaRPr lang="en-US"/>
          </a:p>
        </p:txBody>
      </p:sp>
      <p:sp>
        <p:nvSpPr>
          <p:cNvPr id="5" name="Footer Placeholder 4"/>
          <p:cNvSpPr>
            <a:spLocks noGrp="1"/>
          </p:cNvSpPr>
          <p:nvPr>
            <p:ph type="ftr" sz="quarter" idx="11"/>
          </p:nvPr>
        </p:nvSpPr>
        <p:spPr/>
        <p:txBody>
          <a:bodyPr/>
          <a:lstStyle/>
          <a:p>
            <a:r>
              <a:rPr lang="en-US" dirty="0"/>
              <a:t>Add a footer</a:t>
            </a:r>
          </a:p>
        </p:txBody>
      </p:sp>
      <p:sp>
        <p:nvSpPr>
          <p:cNvPr id="6" name="Slide Number Placeholder 5"/>
          <p:cNvSpPr>
            <a:spLocks noGrp="1"/>
          </p:cNvSpPr>
          <p:nvPr>
            <p:ph type="sldNum" sz="quarter" idx="12"/>
          </p:nvPr>
        </p:nvSpPr>
        <p:spPr/>
        <p:txBody>
          <a:bodyPr/>
          <a:lstStyle/>
          <a:p>
            <a:fld id="{591C5AD9-787D-40FA-8A4D-16A055B9AF81}" type="slidenum">
              <a:rPr lang="en-US" smtClean="0"/>
              <a:t>‹#›</a:t>
            </a:fld>
            <a:endParaRPr lang="en-US"/>
          </a:p>
        </p:txBody>
      </p:sp>
    </p:spTree>
    <p:extLst>
      <p:ext uri="{BB962C8B-B14F-4D97-AF65-F5344CB8AC3E}">
        <p14:creationId xmlns:p14="http://schemas.microsoft.com/office/powerpoint/2010/main" val="296022320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852633" y="274638"/>
            <a:ext cx="1422030" cy="5897561"/>
          </a:xfrm>
        </p:spPr>
        <p:txBody>
          <a:bodyPr vert="eaVert"/>
          <a:lstStyle/>
          <a:p>
            <a:r>
              <a:rPr lang="en-US"/>
              <a:t>Click to edit Master title style</a:t>
            </a:r>
            <a:endParaRPr dirty="0"/>
          </a:p>
        </p:txBody>
      </p:sp>
      <p:sp>
        <p:nvSpPr>
          <p:cNvPr id="3" name="Vertical Text Placeholder 2"/>
          <p:cNvSpPr>
            <a:spLocks noGrp="1"/>
          </p:cNvSpPr>
          <p:nvPr>
            <p:ph type="body" orient="vert" idx="1"/>
          </p:nvPr>
        </p:nvSpPr>
        <p:spPr>
          <a:xfrm>
            <a:off x="1117309" y="274638"/>
            <a:ext cx="8532178" cy="589756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a:p>
        </p:txBody>
      </p:sp>
      <p:sp>
        <p:nvSpPr>
          <p:cNvPr id="4" name="Date Placeholder 3"/>
          <p:cNvSpPr>
            <a:spLocks noGrp="1"/>
          </p:cNvSpPr>
          <p:nvPr>
            <p:ph type="dt" sz="half" idx="10"/>
          </p:nvPr>
        </p:nvSpPr>
        <p:spPr/>
        <p:txBody>
          <a:bodyPr/>
          <a:lstStyle/>
          <a:p>
            <a:fld id="{CA8D9F34-BDBC-4273-B9BC-22458F940BE7}" type="datetime1">
              <a:rPr lang="en-US" smtClean="0"/>
              <a:t>4/26/2023</a:t>
            </a:fld>
            <a:endParaRPr lang="en-US"/>
          </a:p>
        </p:txBody>
      </p:sp>
      <p:sp>
        <p:nvSpPr>
          <p:cNvPr id="5" name="Footer Placeholder 4"/>
          <p:cNvSpPr>
            <a:spLocks noGrp="1"/>
          </p:cNvSpPr>
          <p:nvPr>
            <p:ph type="ftr" sz="quarter" idx="11"/>
          </p:nvPr>
        </p:nvSpPr>
        <p:spPr/>
        <p:txBody>
          <a:bodyPr/>
          <a:lstStyle/>
          <a:p>
            <a:r>
              <a:rPr lang="en-US" dirty="0"/>
              <a:t>Add a footer</a:t>
            </a:r>
          </a:p>
        </p:txBody>
      </p:sp>
      <p:sp>
        <p:nvSpPr>
          <p:cNvPr id="6" name="Slide Number Placeholder 5"/>
          <p:cNvSpPr>
            <a:spLocks noGrp="1"/>
          </p:cNvSpPr>
          <p:nvPr>
            <p:ph type="sldNum" sz="quarter" idx="12"/>
          </p:nvPr>
        </p:nvSpPr>
        <p:spPr/>
        <p:txBody>
          <a:bodyPr/>
          <a:lstStyle/>
          <a:p>
            <a:fld id="{591C5AD9-787D-40FA-8A4D-16A055B9AF81}" type="slidenum">
              <a:rPr lang="en-US" smtClean="0"/>
              <a:t>‹#›</a:t>
            </a:fld>
            <a:endParaRPr lang="en-US"/>
          </a:p>
        </p:txBody>
      </p:sp>
    </p:spTree>
    <p:extLst>
      <p:ext uri="{BB962C8B-B14F-4D97-AF65-F5344CB8AC3E}">
        <p14:creationId xmlns:p14="http://schemas.microsoft.com/office/powerpoint/2010/main" val="23982593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bwMode="ltGray">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grpSp>
        <p:nvGrpSpPr>
          <p:cNvPr id="7" name="Group 6"/>
          <p:cNvGrpSpPr/>
          <p:nvPr/>
        </p:nvGrpSpPr>
        <p:grpSpPr>
          <a:xfrm>
            <a:off x="1620" y="0"/>
            <a:ext cx="12188952" cy="6858000"/>
            <a:chOff x="1620" y="0"/>
            <a:chExt cx="12188952" cy="6858000"/>
          </a:xfrm>
        </p:grpSpPr>
        <p:sp>
          <p:nvSpPr>
            <p:cNvPr id="10" name="Rectangle 9"/>
            <p:cNvSpPr/>
            <p:nvPr/>
          </p:nvSpPr>
          <p:spPr>
            <a:xfrm>
              <a:off x="1620" y="0"/>
              <a:ext cx="12188952" cy="6858000"/>
            </a:xfrm>
            <a:prstGeom prst="rect">
              <a:avLst/>
            </a:prstGeom>
            <a:gradFill flip="none" rotWithShape="1">
              <a:gsLst>
                <a:gs pos="0">
                  <a:schemeClr val="accent1">
                    <a:lumMod val="50000"/>
                  </a:schemeClr>
                </a:gs>
                <a:gs pos="58000">
                  <a:schemeClr val="accent1">
                    <a:lumMod val="40000"/>
                    <a:lumOff val="60000"/>
                  </a:schemeClr>
                </a:gs>
                <a:gs pos="100000">
                  <a:schemeClr val="accent1">
                    <a:lumMod val="5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lIns="121899" tIns="60949" rIns="121899" bIns="60949" rtlCol="0" anchor="ctr"/>
            <a:lstStyle/>
            <a:p>
              <a:pPr algn="ctr"/>
              <a:endParaRPr/>
            </a:p>
          </p:txBody>
        </p:sp>
        <p:sp>
          <p:nvSpPr>
            <p:cNvPr id="8" name="Rectangle 7"/>
            <p:cNvSpPr/>
            <p:nvPr/>
          </p:nvSpPr>
          <p:spPr>
            <a:xfrm>
              <a:off x="304721" y="0"/>
              <a:ext cx="11579384" cy="6858000"/>
            </a:xfrm>
            <a:prstGeom prst="rect">
              <a:avLst/>
            </a:prstGeom>
            <a:solidFill>
              <a:schemeClr val="accent1">
                <a:lumMod val="20000"/>
                <a:lumOff val="8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121899" tIns="60949" rIns="121899" bIns="60949" rtlCol="0" anchor="ctr"/>
            <a:lstStyle/>
            <a:p>
              <a:pPr algn="ctr"/>
              <a:endParaRPr/>
            </a:p>
          </p:txBody>
        </p:sp>
      </p:grpSp>
      <p:sp>
        <p:nvSpPr>
          <p:cNvPr id="2" name="Title Placeholder 1"/>
          <p:cNvSpPr>
            <a:spLocks noGrp="1"/>
          </p:cNvSpPr>
          <p:nvPr>
            <p:ph type="title"/>
          </p:nvPr>
        </p:nvSpPr>
        <p:spPr>
          <a:xfrm>
            <a:off x="1117309" y="76200"/>
            <a:ext cx="10157354" cy="1397000"/>
          </a:xfrm>
          <a:prstGeom prst="rect">
            <a:avLst/>
          </a:prstGeom>
        </p:spPr>
        <p:txBody>
          <a:bodyPr vert="horz" lIns="121899" tIns="60949" rIns="121899" bIns="60949" rtlCol="0" anchor="b">
            <a:normAutofit/>
          </a:bodyPr>
          <a:lstStyle/>
          <a:p>
            <a:r>
              <a:rPr lang="en-US"/>
              <a:t>Click to edit Master title style</a:t>
            </a:r>
            <a:endParaRPr dirty="0"/>
          </a:p>
        </p:txBody>
      </p:sp>
      <p:sp>
        <p:nvSpPr>
          <p:cNvPr id="3" name="Text Placeholder 2"/>
          <p:cNvSpPr>
            <a:spLocks noGrp="1"/>
          </p:cNvSpPr>
          <p:nvPr>
            <p:ph type="body" idx="1"/>
          </p:nvPr>
        </p:nvSpPr>
        <p:spPr>
          <a:xfrm>
            <a:off x="1117309" y="1701800"/>
            <a:ext cx="10157354" cy="4470400"/>
          </a:xfrm>
          <a:prstGeom prst="rect">
            <a:avLst/>
          </a:prstGeom>
        </p:spPr>
        <p:txBody>
          <a:bodyPr vert="horz" lIns="121899" tIns="60949" rIns="121899" bIns="60949"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117309" y="6400801"/>
            <a:ext cx="2742486" cy="320675"/>
          </a:xfrm>
          <a:prstGeom prst="rect">
            <a:avLst/>
          </a:prstGeom>
        </p:spPr>
        <p:txBody>
          <a:bodyPr vert="horz" lIns="121899" tIns="60949" rIns="121899" bIns="60949" rtlCol="0" anchor="b"/>
          <a:lstStyle>
            <a:lvl1pPr algn="l">
              <a:defRPr sz="1200">
                <a:solidFill>
                  <a:schemeClr val="tx2">
                    <a:lumMod val="50000"/>
                  </a:schemeClr>
                </a:solidFill>
              </a:defRPr>
            </a:lvl1pPr>
          </a:lstStyle>
          <a:p>
            <a:fld id="{72EBFD46-0FD3-4428-ADEC-1DFD6489930D}" type="datetime1">
              <a:rPr lang="en-US" smtClean="0"/>
              <a:t>4/26/2023</a:t>
            </a:fld>
            <a:endParaRPr lang="en-US"/>
          </a:p>
        </p:txBody>
      </p:sp>
      <p:sp>
        <p:nvSpPr>
          <p:cNvPr id="5" name="Footer Placeholder 4"/>
          <p:cNvSpPr>
            <a:spLocks noGrp="1"/>
          </p:cNvSpPr>
          <p:nvPr>
            <p:ph type="ftr" sz="quarter" idx="3"/>
          </p:nvPr>
        </p:nvSpPr>
        <p:spPr>
          <a:xfrm>
            <a:off x="3907842" y="6400801"/>
            <a:ext cx="6216301" cy="320675"/>
          </a:xfrm>
          <a:prstGeom prst="rect">
            <a:avLst/>
          </a:prstGeom>
        </p:spPr>
        <p:txBody>
          <a:bodyPr vert="horz" lIns="121899" tIns="60949" rIns="121899" bIns="60949" rtlCol="0" anchor="b"/>
          <a:lstStyle>
            <a:lvl1pPr algn="ctr">
              <a:defRPr sz="1200">
                <a:solidFill>
                  <a:schemeClr val="tx2">
                    <a:lumMod val="50000"/>
                  </a:schemeClr>
                </a:solidFill>
              </a:defRPr>
            </a:lvl1pPr>
          </a:lstStyle>
          <a:p>
            <a:r>
              <a:rPr lang="en-US" dirty="0"/>
              <a:t>Add a footer</a:t>
            </a:r>
          </a:p>
        </p:txBody>
      </p:sp>
      <p:sp>
        <p:nvSpPr>
          <p:cNvPr id="6" name="Slide Number Placeholder 5"/>
          <p:cNvSpPr>
            <a:spLocks noGrp="1"/>
          </p:cNvSpPr>
          <p:nvPr>
            <p:ph type="sldNum" sz="quarter" idx="4"/>
          </p:nvPr>
        </p:nvSpPr>
        <p:spPr>
          <a:xfrm>
            <a:off x="10167146" y="6400801"/>
            <a:ext cx="1107518" cy="320675"/>
          </a:xfrm>
          <a:prstGeom prst="rect">
            <a:avLst/>
          </a:prstGeom>
        </p:spPr>
        <p:txBody>
          <a:bodyPr vert="horz" lIns="121899" tIns="60949" rIns="121899" bIns="60949" rtlCol="0" anchor="b"/>
          <a:lstStyle>
            <a:lvl1pPr algn="r">
              <a:defRPr sz="1200">
                <a:solidFill>
                  <a:schemeClr val="tx2">
                    <a:lumMod val="50000"/>
                  </a:schemeClr>
                </a:solidFill>
              </a:defRPr>
            </a:lvl1pPr>
          </a:lstStyle>
          <a:p>
            <a:fld id="{EB37DED6-D4C7-42EE-AB49-D2E39E64FDE4}" type="slidenum">
              <a:rPr lang="en-US" smtClean="0"/>
              <a:pPr/>
              <a:t>‹#›</a:t>
            </a:fld>
            <a:endParaRPr lang="en-US"/>
          </a:p>
        </p:txBody>
      </p:sp>
    </p:spTree>
    <p:extLst>
      <p:ext uri="{BB962C8B-B14F-4D97-AF65-F5344CB8AC3E}">
        <p14:creationId xmlns:p14="http://schemas.microsoft.com/office/powerpoint/2010/main" val="4142785951"/>
      </p:ext>
    </p:extLst>
  </p:cSld>
  <p:clrMap bg1="lt1" tx1="dk1" bg2="lt2" tx2="dk2" accent1="accent1" accent2="accent2" accent3="accent3" accent4="accent4" accent5="accent5" accent6="accent6" hlink="hlink" folHlink="folHlink"/>
  <p:sldLayoutIdLst>
    <p:sldLayoutId id="2147483705" r:id="rId1"/>
    <p:sldLayoutId id="2147483706" r:id="rId2"/>
    <p:sldLayoutId id="2147483707" r:id="rId3"/>
    <p:sldLayoutId id="2147483708" r:id="rId4"/>
    <p:sldLayoutId id="2147483709" r:id="rId5"/>
    <p:sldLayoutId id="2147483710" r:id="rId6"/>
    <p:sldLayoutId id="2147483711" r:id="rId7"/>
    <p:sldLayoutId id="2147483712" r:id="rId8"/>
    <p:sldLayoutId id="2147483713" r:id="rId9"/>
    <p:sldLayoutId id="2147483714" r:id="rId10"/>
    <p:sldLayoutId id="2147483715"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dt="0"/>
  <p:txStyles>
    <p:titleStyle>
      <a:lvl1pPr algn="l" defTabSz="1218987" rtl="0" eaLnBrk="1" latinLnBrk="0" hangingPunct="1">
        <a:lnSpc>
          <a:spcPct val="85000"/>
        </a:lnSpc>
        <a:spcBef>
          <a:spcPct val="0"/>
        </a:spcBef>
        <a:buNone/>
        <a:tabLst/>
        <a:defRPr sz="4400" b="0" kern="1200" cap="none" baseline="0">
          <a:solidFill>
            <a:schemeClr val="accent2">
              <a:lumMod val="50000"/>
            </a:schemeClr>
          </a:solidFill>
          <a:effectLst/>
          <a:latin typeface="+mj-lt"/>
          <a:ea typeface="+mj-ea"/>
          <a:cs typeface="+mj-cs"/>
        </a:defRPr>
      </a:lvl1pPr>
    </p:titleStyle>
    <p:bodyStyle>
      <a:lvl1pPr marL="304747" indent="-304747" algn="l" defTabSz="1218987" rtl="0" eaLnBrk="1" latinLnBrk="0" hangingPunct="1">
        <a:lnSpc>
          <a:spcPct val="95000"/>
        </a:lnSpc>
        <a:spcBef>
          <a:spcPts val="1866"/>
        </a:spcBef>
        <a:buClr>
          <a:schemeClr val="accent6">
            <a:lumMod val="50000"/>
          </a:schemeClr>
        </a:buClr>
        <a:buSzPct val="100000"/>
        <a:buFont typeface="Arial" pitchFamily="34" charset="0"/>
        <a:buChar char="•"/>
        <a:defRPr sz="2400" kern="1200">
          <a:solidFill>
            <a:schemeClr val="tx1"/>
          </a:solidFill>
          <a:latin typeface="+mn-lt"/>
          <a:ea typeface="+mn-ea"/>
          <a:cs typeface="+mn-cs"/>
        </a:defRPr>
      </a:lvl1pPr>
      <a:lvl2pPr marL="731392" indent="-304747" algn="l" defTabSz="1218987" rtl="0" eaLnBrk="1" latinLnBrk="0" hangingPunct="1">
        <a:lnSpc>
          <a:spcPct val="95000"/>
        </a:lnSpc>
        <a:spcBef>
          <a:spcPts val="1066"/>
        </a:spcBef>
        <a:buClr>
          <a:schemeClr val="accent6">
            <a:lumMod val="50000"/>
          </a:schemeClr>
        </a:buClr>
        <a:buSzPct val="100000"/>
        <a:buFont typeface="Century Gothic" pitchFamily="34" charset="0"/>
        <a:buChar char="–"/>
        <a:defRPr sz="2000" kern="1200">
          <a:solidFill>
            <a:schemeClr val="tx1"/>
          </a:solidFill>
          <a:latin typeface="+mn-lt"/>
          <a:ea typeface="+mn-ea"/>
          <a:cs typeface="+mn-cs"/>
        </a:defRPr>
      </a:lvl2pPr>
      <a:lvl3pPr marL="1158037" indent="-304747" algn="l" defTabSz="1218987" rtl="0" eaLnBrk="1" latinLnBrk="0" hangingPunct="1">
        <a:lnSpc>
          <a:spcPct val="95000"/>
        </a:lnSpc>
        <a:spcBef>
          <a:spcPts val="1066"/>
        </a:spcBef>
        <a:buClr>
          <a:schemeClr val="accent6">
            <a:lumMod val="50000"/>
          </a:schemeClr>
        </a:buClr>
        <a:buSzPct val="100000"/>
        <a:buFont typeface="Century Gothic" pitchFamily="34" charset="0"/>
        <a:buChar char="–"/>
        <a:defRPr sz="1800" kern="1200">
          <a:solidFill>
            <a:schemeClr val="tx1"/>
          </a:solidFill>
          <a:latin typeface="+mn-lt"/>
          <a:ea typeface="+mn-ea"/>
          <a:cs typeface="+mn-cs"/>
        </a:defRPr>
      </a:lvl3pPr>
      <a:lvl4pPr marL="1584683" indent="-304747" algn="l" defTabSz="1218987" rtl="0" eaLnBrk="1" latinLnBrk="0" hangingPunct="1">
        <a:lnSpc>
          <a:spcPct val="95000"/>
        </a:lnSpc>
        <a:spcBef>
          <a:spcPts val="1066"/>
        </a:spcBef>
        <a:buClr>
          <a:schemeClr val="accent6">
            <a:lumMod val="50000"/>
          </a:schemeClr>
        </a:buClr>
        <a:buSzPct val="100000"/>
        <a:buFont typeface="Century Gothic" pitchFamily="34" charset="0"/>
        <a:buChar char="–"/>
        <a:defRPr sz="1800" kern="1200">
          <a:solidFill>
            <a:schemeClr val="tx1"/>
          </a:solidFill>
          <a:latin typeface="+mn-lt"/>
          <a:ea typeface="+mn-ea"/>
          <a:cs typeface="+mn-cs"/>
        </a:defRPr>
      </a:lvl4pPr>
      <a:lvl5pPr marL="2011328" indent="-304747" algn="l" defTabSz="1218987" rtl="0" eaLnBrk="1" latinLnBrk="0" hangingPunct="1">
        <a:lnSpc>
          <a:spcPct val="95000"/>
        </a:lnSpc>
        <a:spcBef>
          <a:spcPts val="1066"/>
        </a:spcBef>
        <a:buClr>
          <a:schemeClr val="accent6">
            <a:lumMod val="50000"/>
          </a:schemeClr>
        </a:buClr>
        <a:buSzPct val="100000"/>
        <a:buFont typeface="Century Gothic" pitchFamily="34" charset="0"/>
        <a:buChar char="–"/>
        <a:defRPr sz="1800" kern="1200">
          <a:solidFill>
            <a:schemeClr val="tx1"/>
          </a:solidFill>
          <a:latin typeface="+mn-lt"/>
          <a:ea typeface="+mn-ea"/>
          <a:cs typeface="+mn-cs"/>
        </a:defRPr>
      </a:lvl5pPr>
      <a:lvl6pPr marL="2437973" indent="-304747" algn="l" defTabSz="1218987" rtl="0" eaLnBrk="1" latinLnBrk="0" hangingPunct="1">
        <a:lnSpc>
          <a:spcPct val="95000"/>
        </a:lnSpc>
        <a:spcBef>
          <a:spcPts val="1066"/>
        </a:spcBef>
        <a:buClr>
          <a:schemeClr val="accent6">
            <a:lumMod val="50000"/>
          </a:schemeClr>
        </a:buClr>
        <a:buSzPct val="90000"/>
        <a:buFont typeface="Century Gothic" pitchFamily="34" charset="0"/>
        <a:buChar char="–"/>
        <a:defRPr sz="1800" kern="1200">
          <a:solidFill>
            <a:schemeClr val="tx2">
              <a:lumMod val="50000"/>
            </a:schemeClr>
          </a:solidFill>
          <a:latin typeface="+mn-lt"/>
          <a:ea typeface="+mn-ea"/>
          <a:cs typeface="+mn-cs"/>
        </a:defRPr>
      </a:lvl6pPr>
      <a:lvl7pPr marL="2864619" indent="-304747" algn="l" defTabSz="1218987" rtl="0" eaLnBrk="1" latinLnBrk="0" hangingPunct="1">
        <a:lnSpc>
          <a:spcPct val="95000"/>
        </a:lnSpc>
        <a:spcBef>
          <a:spcPts val="1066"/>
        </a:spcBef>
        <a:buClr>
          <a:schemeClr val="accent6">
            <a:lumMod val="50000"/>
          </a:schemeClr>
        </a:buClr>
        <a:buSzPct val="90000"/>
        <a:buFont typeface="Century Gothic" pitchFamily="34" charset="0"/>
        <a:buChar char="–"/>
        <a:defRPr sz="1800" kern="1200">
          <a:solidFill>
            <a:schemeClr val="tx2">
              <a:lumMod val="50000"/>
            </a:schemeClr>
          </a:solidFill>
          <a:latin typeface="+mn-lt"/>
          <a:ea typeface="+mn-ea"/>
          <a:cs typeface="+mn-cs"/>
        </a:defRPr>
      </a:lvl7pPr>
      <a:lvl8pPr marL="3291264" indent="-304747" algn="l" defTabSz="1218987" rtl="0" eaLnBrk="1" latinLnBrk="0" hangingPunct="1">
        <a:lnSpc>
          <a:spcPct val="95000"/>
        </a:lnSpc>
        <a:spcBef>
          <a:spcPts val="1066"/>
        </a:spcBef>
        <a:buClr>
          <a:schemeClr val="accent6">
            <a:lumMod val="50000"/>
          </a:schemeClr>
        </a:buClr>
        <a:buSzPct val="90000"/>
        <a:buFont typeface="Century Gothic" pitchFamily="34" charset="0"/>
        <a:buChar char="–"/>
        <a:defRPr sz="1800" kern="1200">
          <a:solidFill>
            <a:schemeClr val="tx2">
              <a:lumMod val="50000"/>
            </a:schemeClr>
          </a:solidFill>
          <a:latin typeface="+mn-lt"/>
          <a:ea typeface="+mn-ea"/>
          <a:cs typeface="+mn-cs"/>
        </a:defRPr>
      </a:lvl8pPr>
      <a:lvl9pPr marL="3474112" indent="0" algn="l" defTabSz="1218987" rtl="0" eaLnBrk="1" latinLnBrk="0" hangingPunct="1">
        <a:lnSpc>
          <a:spcPct val="95000"/>
        </a:lnSpc>
        <a:spcBef>
          <a:spcPts val="1066"/>
        </a:spcBef>
        <a:buClr>
          <a:schemeClr val="accent6">
            <a:lumMod val="50000"/>
          </a:schemeClr>
        </a:buClr>
        <a:buSzPct val="90000"/>
        <a:buFont typeface="Century Gothic" pitchFamily="34" charset="0"/>
        <a:buNone/>
        <a:defRPr sz="1800" kern="1200">
          <a:solidFill>
            <a:schemeClr val="tx2">
              <a:lumMod val="50000"/>
            </a:schemeClr>
          </a:solidFill>
          <a:latin typeface="+mn-lt"/>
          <a:ea typeface="+mn-ea"/>
          <a:cs typeface="+mn-cs"/>
        </a:defRPr>
      </a:lvl9pPr>
    </p:bodyStyle>
    <p:otherStyle>
      <a:defPPr>
        <a:defRPr/>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slideLayout" Target="../slideLayouts/slideLayout2.xml"/><Relationship Id="rId1" Type="http://schemas.openxmlformats.org/officeDocument/2006/relationships/video" Target="https://www.youtube.com/embed/DXGBwDqln8g?feature=oembed" TargetMode="Externa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slideLayout" Target="../slideLayouts/slideLayout2.xml"/><Relationship Id="rId1" Type="http://schemas.openxmlformats.org/officeDocument/2006/relationships/video" Target="https://www.youtube.com/embed/55HREG0HF90?feature=oembed" TargetMode="Externa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slideLayout" Target="../slideLayouts/slideLayout2.xml"/><Relationship Id="rId1" Type="http://schemas.openxmlformats.org/officeDocument/2006/relationships/video" Target="https://www.youtube.com/embed/aMOzZ-CzRRI?feature=oembed" TargetMode="Externa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hyperlink" Target="https://www.un.org/en/about-us/universal-declaration-of-human-rights"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dirty="0"/>
              <a:t>Young People and Society 1: Advocacy, Empowerment, Participation and Rights</a:t>
            </a:r>
            <a:endParaRPr lang="en-US" dirty="0"/>
          </a:p>
        </p:txBody>
      </p:sp>
      <p:sp>
        <p:nvSpPr>
          <p:cNvPr id="3" name="Subtitle 2"/>
          <p:cNvSpPr>
            <a:spLocks noGrp="1"/>
          </p:cNvSpPr>
          <p:nvPr>
            <p:ph type="subTitle" idx="1"/>
          </p:nvPr>
        </p:nvSpPr>
        <p:spPr/>
        <p:txBody>
          <a:bodyPr/>
          <a:lstStyle/>
          <a:p>
            <a:r>
              <a:rPr lang="en-US" dirty="0"/>
              <a:t>27</a:t>
            </a:r>
            <a:r>
              <a:rPr lang="en-US" baseline="30000" dirty="0"/>
              <a:t>th</a:t>
            </a:r>
            <a:r>
              <a:rPr lang="en-US" dirty="0"/>
              <a:t> April 2023</a:t>
            </a:r>
          </a:p>
          <a:p>
            <a:endParaRPr lang="en-US" dirty="0"/>
          </a:p>
        </p:txBody>
      </p:sp>
    </p:spTree>
    <p:extLst>
      <p:ext uri="{BB962C8B-B14F-4D97-AF65-F5344CB8AC3E}">
        <p14:creationId xmlns:p14="http://schemas.microsoft.com/office/powerpoint/2010/main" val="17366855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EE8712-475F-42A1-9BCA-A45CD640E9E2}"/>
              </a:ext>
            </a:extLst>
          </p:cNvPr>
          <p:cNvSpPr>
            <a:spLocks noGrp="1"/>
          </p:cNvSpPr>
          <p:nvPr>
            <p:ph type="title"/>
          </p:nvPr>
        </p:nvSpPr>
        <p:spPr/>
        <p:txBody>
          <a:bodyPr/>
          <a:lstStyle/>
          <a:p>
            <a:r>
              <a:rPr lang="en-GB" dirty="0"/>
              <a:t>Today we will cover</a:t>
            </a:r>
          </a:p>
        </p:txBody>
      </p:sp>
      <p:sp>
        <p:nvSpPr>
          <p:cNvPr id="3" name="Content Placeholder 2">
            <a:extLst>
              <a:ext uri="{FF2B5EF4-FFF2-40B4-BE49-F238E27FC236}">
                <a16:creationId xmlns:a16="http://schemas.microsoft.com/office/drawing/2014/main" id="{41514CEB-ABBD-4C10-A6EE-BA0888B4AFDC}"/>
              </a:ext>
            </a:extLst>
          </p:cNvPr>
          <p:cNvSpPr>
            <a:spLocks noGrp="1"/>
          </p:cNvSpPr>
          <p:nvPr>
            <p:ph idx="1"/>
          </p:nvPr>
        </p:nvSpPr>
        <p:spPr/>
        <p:txBody>
          <a:bodyPr/>
          <a:lstStyle/>
          <a:p>
            <a:r>
              <a:rPr lang="en-GB" dirty="0"/>
              <a:t>What is the UNCRC</a:t>
            </a:r>
          </a:p>
          <a:p>
            <a:r>
              <a:rPr lang="en-GB" dirty="0"/>
              <a:t>UNCRC  context in Wales</a:t>
            </a:r>
          </a:p>
          <a:p>
            <a:r>
              <a:rPr lang="en-GB" dirty="0"/>
              <a:t>How participation has changed over the years</a:t>
            </a:r>
          </a:p>
          <a:p>
            <a:endParaRPr lang="en-GB" dirty="0"/>
          </a:p>
        </p:txBody>
      </p:sp>
    </p:spTree>
    <p:extLst>
      <p:ext uri="{BB962C8B-B14F-4D97-AF65-F5344CB8AC3E}">
        <p14:creationId xmlns:p14="http://schemas.microsoft.com/office/powerpoint/2010/main" val="107923104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E71B40-FDD7-4454-BE7C-4767B0E0FE33}"/>
              </a:ext>
            </a:extLst>
          </p:cNvPr>
          <p:cNvSpPr>
            <a:spLocks noGrp="1"/>
          </p:cNvSpPr>
          <p:nvPr>
            <p:ph type="title"/>
          </p:nvPr>
        </p:nvSpPr>
        <p:spPr/>
        <p:txBody>
          <a:bodyPr/>
          <a:lstStyle/>
          <a:p>
            <a:r>
              <a:rPr lang="en-GB" dirty="0"/>
              <a:t>How did young people get a voice</a:t>
            </a:r>
          </a:p>
        </p:txBody>
      </p:sp>
      <p:sp>
        <p:nvSpPr>
          <p:cNvPr id="3" name="Content Placeholder 2">
            <a:extLst>
              <a:ext uri="{FF2B5EF4-FFF2-40B4-BE49-F238E27FC236}">
                <a16:creationId xmlns:a16="http://schemas.microsoft.com/office/drawing/2014/main" id="{8807AD50-C3AB-4BE0-8E5A-8E66E14EC2C3}"/>
              </a:ext>
            </a:extLst>
          </p:cNvPr>
          <p:cNvSpPr>
            <a:spLocks noGrp="1"/>
          </p:cNvSpPr>
          <p:nvPr>
            <p:ph idx="1"/>
          </p:nvPr>
        </p:nvSpPr>
        <p:spPr/>
        <p:txBody>
          <a:bodyPr>
            <a:normAutofit fontScale="85000" lnSpcReduction="20000"/>
          </a:bodyPr>
          <a:lstStyle/>
          <a:p>
            <a:r>
              <a:rPr lang="en-GB" dirty="0"/>
              <a:t>Funky Dragon- Youth Assembly for Wales</a:t>
            </a:r>
          </a:p>
          <a:p>
            <a:pPr marL="0" indent="0" algn="l">
              <a:buNone/>
            </a:pPr>
            <a:r>
              <a:rPr lang="en-GB" b="0" i="0" dirty="0">
                <a:effectLst/>
              </a:rPr>
              <a:t>It was a peer-led organisation that provided opportunities for young people up to the age of 25 to have their voices heard on issues that affected them. It worked closely with the </a:t>
            </a:r>
            <a:r>
              <a:rPr lang="en-GB" dirty="0"/>
              <a:t>Welsh Assembly Government</a:t>
            </a:r>
            <a:r>
              <a:rPr lang="en-GB" b="0" i="0" dirty="0">
                <a:effectLst/>
              </a:rPr>
              <a:t> and youth forums run by </a:t>
            </a:r>
            <a:r>
              <a:rPr lang="en-GB" dirty="0"/>
              <a:t>unitary authorities</a:t>
            </a:r>
            <a:r>
              <a:rPr lang="en-GB" b="0" i="0" dirty="0">
                <a:effectLst/>
              </a:rPr>
              <a:t> enabling it to influence decision making at different political levels. The Welsh government stopped funding the organisation in 2014. Deprived of their main financial support, Funky Dragon had no other choice but stop</a:t>
            </a:r>
          </a:p>
          <a:p>
            <a:r>
              <a:rPr lang="en-GB" dirty="0"/>
              <a:t>So the Campaign for a Young Peoples Assembly for Wales (CYPAW) was created </a:t>
            </a:r>
          </a:p>
          <a:p>
            <a:r>
              <a:rPr lang="en-GB" dirty="0"/>
              <a:t>FUNC (</a:t>
            </a:r>
            <a:r>
              <a:rPr lang="en-GB" dirty="0" err="1"/>
              <a:t>Funkys</a:t>
            </a:r>
            <a:r>
              <a:rPr lang="en-GB" dirty="0"/>
              <a:t> United Nations Challenge) 2012 </a:t>
            </a:r>
          </a:p>
          <a:p>
            <a:r>
              <a:rPr lang="en-GB" dirty="0"/>
              <a:t>OROS (Our Rights Our Story) 2008</a:t>
            </a:r>
          </a:p>
          <a:p>
            <a:r>
              <a:rPr lang="en-GB" dirty="0"/>
              <a:t>October 2015 CYPAW took these finding to the United Nations in Geneva </a:t>
            </a:r>
          </a:p>
        </p:txBody>
      </p:sp>
    </p:spTree>
    <p:extLst>
      <p:ext uri="{BB962C8B-B14F-4D97-AF65-F5344CB8AC3E}">
        <p14:creationId xmlns:p14="http://schemas.microsoft.com/office/powerpoint/2010/main" val="194319948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F98A60-B53A-47B7-923E-88DEF6B8848E}"/>
              </a:ext>
            </a:extLst>
          </p:cNvPr>
          <p:cNvSpPr>
            <a:spLocks noGrp="1"/>
          </p:cNvSpPr>
          <p:nvPr>
            <p:ph type="title"/>
          </p:nvPr>
        </p:nvSpPr>
        <p:spPr/>
        <p:txBody>
          <a:bodyPr/>
          <a:lstStyle/>
          <a:p>
            <a:r>
              <a:rPr lang="en-GB" dirty="0"/>
              <a:t>How do young people have a voice now?</a:t>
            </a:r>
          </a:p>
        </p:txBody>
      </p:sp>
      <p:sp>
        <p:nvSpPr>
          <p:cNvPr id="3" name="Content Placeholder 2">
            <a:extLst>
              <a:ext uri="{FF2B5EF4-FFF2-40B4-BE49-F238E27FC236}">
                <a16:creationId xmlns:a16="http://schemas.microsoft.com/office/drawing/2014/main" id="{C4389504-C5B3-43A2-9A2C-53B0B061524F}"/>
              </a:ext>
            </a:extLst>
          </p:cNvPr>
          <p:cNvSpPr>
            <a:spLocks noGrp="1"/>
          </p:cNvSpPr>
          <p:nvPr>
            <p:ph idx="1"/>
          </p:nvPr>
        </p:nvSpPr>
        <p:spPr/>
        <p:txBody>
          <a:bodyPr>
            <a:normAutofit/>
          </a:bodyPr>
          <a:lstStyle/>
          <a:p>
            <a:r>
              <a:rPr lang="en-GB" dirty="0"/>
              <a:t>Nationally</a:t>
            </a:r>
          </a:p>
          <a:p>
            <a:pPr lvl="1"/>
            <a:r>
              <a:rPr lang="en-GB" dirty="0"/>
              <a:t>Elected to the Welsh Youth Parliament which is supported by the Welsh Assembly (Senedd) for young people under 18</a:t>
            </a:r>
          </a:p>
          <a:p>
            <a:pPr lvl="1"/>
            <a:r>
              <a:rPr lang="en-GB" dirty="0"/>
              <a:t>Young Wales- participative mechanism for young people to have a voice on issues that affect them to make change.  Young people up to 25</a:t>
            </a:r>
          </a:p>
          <a:p>
            <a:pPr lvl="1"/>
            <a:r>
              <a:rPr lang="en-GB" dirty="0"/>
              <a:t>Children’s commissioner office</a:t>
            </a:r>
          </a:p>
          <a:p>
            <a:r>
              <a:rPr lang="en-GB" dirty="0"/>
              <a:t>Locally </a:t>
            </a:r>
          </a:p>
          <a:p>
            <a:pPr lvl="1"/>
            <a:r>
              <a:rPr lang="en-GB" dirty="0"/>
              <a:t>Youth Council or forums in your local authority </a:t>
            </a:r>
          </a:p>
          <a:p>
            <a:pPr lvl="1"/>
            <a:r>
              <a:rPr lang="en-GB" dirty="0"/>
              <a:t>Youth forums in youth provisions </a:t>
            </a:r>
          </a:p>
          <a:p>
            <a:pPr lvl="1"/>
            <a:r>
              <a:rPr lang="en-GB" dirty="0"/>
              <a:t>School councils. </a:t>
            </a:r>
          </a:p>
          <a:p>
            <a:pPr lvl="1"/>
            <a:endParaRPr lang="en-GB" dirty="0"/>
          </a:p>
          <a:p>
            <a:pPr lvl="1"/>
            <a:endParaRPr lang="en-GB" dirty="0"/>
          </a:p>
        </p:txBody>
      </p:sp>
    </p:spTree>
    <p:extLst>
      <p:ext uri="{BB962C8B-B14F-4D97-AF65-F5344CB8AC3E}">
        <p14:creationId xmlns:p14="http://schemas.microsoft.com/office/powerpoint/2010/main" val="140413795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19B47A-D314-4F6E-921C-E5AD567109A4}"/>
              </a:ext>
            </a:extLst>
          </p:cNvPr>
          <p:cNvSpPr>
            <a:spLocks noGrp="1"/>
          </p:cNvSpPr>
          <p:nvPr>
            <p:ph type="title"/>
          </p:nvPr>
        </p:nvSpPr>
        <p:spPr/>
        <p:txBody>
          <a:bodyPr/>
          <a:lstStyle/>
          <a:p>
            <a:r>
              <a:rPr lang="en-GB" dirty="0"/>
              <a:t>What are Children’s rights and how does it affect us in Wales?</a:t>
            </a:r>
          </a:p>
        </p:txBody>
      </p:sp>
      <p:pic>
        <p:nvPicPr>
          <p:cNvPr id="4" name="Online Media 3" title="UNCR Video by Funky Dragon">
            <a:hlinkClick r:id="" action="ppaction://media"/>
            <a:extLst>
              <a:ext uri="{FF2B5EF4-FFF2-40B4-BE49-F238E27FC236}">
                <a16:creationId xmlns:a16="http://schemas.microsoft.com/office/drawing/2014/main" id="{6792A8E9-8B94-4E31-81CD-1706606B3829}"/>
              </a:ext>
            </a:extLst>
          </p:cNvPr>
          <p:cNvPicPr>
            <a:picLocks noGrp="1" noRot="1" noChangeAspect="1"/>
          </p:cNvPicPr>
          <p:nvPr>
            <p:ph idx="1"/>
            <a:videoFile r:link="rId1"/>
          </p:nvPr>
        </p:nvPicPr>
        <p:blipFill>
          <a:blip r:embed="rId3"/>
          <a:stretch>
            <a:fillRect/>
          </a:stretch>
        </p:blipFill>
        <p:spPr>
          <a:xfrm>
            <a:off x="3216275" y="1701800"/>
            <a:ext cx="5961063" cy="4470400"/>
          </a:xfrm>
          <a:prstGeom prst="rect">
            <a:avLst/>
          </a:prstGeom>
        </p:spPr>
      </p:pic>
    </p:spTree>
    <p:extLst>
      <p:ext uri="{BB962C8B-B14F-4D97-AF65-F5344CB8AC3E}">
        <p14:creationId xmlns:p14="http://schemas.microsoft.com/office/powerpoint/2010/main" val="13145813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D78184-C23F-4F7D-810D-C69D86373659}"/>
              </a:ext>
            </a:extLst>
          </p:cNvPr>
          <p:cNvSpPr>
            <a:spLocks noGrp="1"/>
          </p:cNvSpPr>
          <p:nvPr>
            <p:ph type="title"/>
          </p:nvPr>
        </p:nvSpPr>
        <p:spPr>
          <a:xfrm>
            <a:off x="1117309" y="404664"/>
            <a:ext cx="10157354" cy="1397000"/>
          </a:xfrm>
        </p:spPr>
        <p:txBody>
          <a:bodyPr/>
          <a:lstStyle/>
          <a:p>
            <a:r>
              <a:rPr lang="en-GB" dirty="0"/>
              <a:t>Updates since that video was published</a:t>
            </a:r>
          </a:p>
        </p:txBody>
      </p:sp>
      <p:sp>
        <p:nvSpPr>
          <p:cNvPr id="3" name="Content Placeholder 2">
            <a:extLst>
              <a:ext uri="{FF2B5EF4-FFF2-40B4-BE49-F238E27FC236}">
                <a16:creationId xmlns:a16="http://schemas.microsoft.com/office/drawing/2014/main" id="{FF8F0A72-47C4-4049-9EE2-0D5AD50077C2}"/>
              </a:ext>
            </a:extLst>
          </p:cNvPr>
          <p:cNvSpPr>
            <a:spLocks noGrp="1"/>
          </p:cNvSpPr>
          <p:nvPr>
            <p:ph idx="1"/>
          </p:nvPr>
        </p:nvSpPr>
        <p:spPr/>
        <p:txBody>
          <a:bodyPr/>
          <a:lstStyle/>
          <a:p>
            <a:endParaRPr lang="en-GB" dirty="0"/>
          </a:p>
          <a:p>
            <a:r>
              <a:rPr lang="en-GB" dirty="0"/>
              <a:t>Only USA haven’t ratified the UNCRC now as </a:t>
            </a:r>
          </a:p>
          <a:p>
            <a:r>
              <a:rPr lang="en-GB" dirty="0"/>
              <a:t>Even Somalia and South Sudan have now ratified to the convention in 2015.</a:t>
            </a:r>
          </a:p>
          <a:p>
            <a:r>
              <a:rPr lang="en-GB" b="0" i="0" dirty="0">
                <a:solidFill>
                  <a:srgbClr val="333333"/>
                </a:solidFill>
                <a:effectLst/>
              </a:rPr>
              <a:t>The Convention is the most widely ratified international instrument with 196 States. Only the United States has not ratified to date.</a:t>
            </a:r>
            <a:endParaRPr lang="en-GB" dirty="0"/>
          </a:p>
        </p:txBody>
      </p:sp>
    </p:spTree>
    <p:extLst>
      <p:ext uri="{BB962C8B-B14F-4D97-AF65-F5344CB8AC3E}">
        <p14:creationId xmlns:p14="http://schemas.microsoft.com/office/powerpoint/2010/main" val="6954088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BB8050-46F3-419D-A191-34A07743F309}"/>
              </a:ext>
            </a:extLst>
          </p:cNvPr>
          <p:cNvSpPr>
            <a:spLocks noGrp="1"/>
          </p:cNvSpPr>
          <p:nvPr>
            <p:ph type="title"/>
          </p:nvPr>
        </p:nvSpPr>
        <p:spPr/>
        <p:txBody>
          <a:bodyPr/>
          <a:lstStyle/>
          <a:p>
            <a:endParaRPr lang="en-GB"/>
          </a:p>
        </p:txBody>
      </p:sp>
      <p:pic>
        <p:nvPicPr>
          <p:cNvPr id="4" name="Online Media 3" title="Introducing the UNCRC">
            <a:hlinkClick r:id="" action="ppaction://media"/>
            <a:extLst>
              <a:ext uri="{FF2B5EF4-FFF2-40B4-BE49-F238E27FC236}">
                <a16:creationId xmlns:a16="http://schemas.microsoft.com/office/drawing/2014/main" id="{25102C9A-E853-48F6-90B5-A8211B91BFD2}"/>
              </a:ext>
            </a:extLst>
          </p:cNvPr>
          <p:cNvPicPr>
            <a:picLocks noGrp="1" noRot="1" noChangeAspect="1"/>
          </p:cNvPicPr>
          <p:nvPr>
            <p:ph idx="1"/>
            <a:videoFile r:link="rId1"/>
          </p:nvPr>
        </p:nvPicPr>
        <p:blipFill>
          <a:blip r:embed="rId3"/>
          <a:stretch>
            <a:fillRect/>
          </a:stretch>
        </p:blipFill>
        <p:spPr>
          <a:xfrm>
            <a:off x="2239963" y="1701800"/>
            <a:ext cx="7912100" cy="4470400"/>
          </a:xfrm>
          <a:prstGeom prst="rect">
            <a:avLst/>
          </a:prstGeom>
        </p:spPr>
      </p:pic>
    </p:spTree>
    <p:extLst>
      <p:ext uri="{BB962C8B-B14F-4D97-AF65-F5344CB8AC3E}">
        <p14:creationId xmlns:p14="http://schemas.microsoft.com/office/powerpoint/2010/main" val="119002700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84A415-F2D4-4D8C-9E7B-0A18EB514148}"/>
              </a:ext>
            </a:extLst>
          </p:cNvPr>
          <p:cNvSpPr>
            <a:spLocks noGrp="1"/>
          </p:cNvSpPr>
          <p:nvPr>
            <p:ph type="title"/>
          </p:nvPr>
        </p:nvSpPr>
        <p:spPr/>
        <p:txBody>
          <a:bodyPr/>
          <a:lstStyle/>
          <a:p>
            <a:r>
              <a:rPr lang="en-GB" dirty="0"/>
              <a:t>What is UNCRC</a:t>
            </a:r>
          </a:p>
        </p:txBody>
      </p:sp>
      <p:sp>
        <p:nvSpPr>
          <p:cNvPr id="3" name="Content Placeholder 2">
            <a:extLst>
              <a:ext uri="{FF2B5EF4-FFF2-40B4-BE49-F238E27FC236}">
                <a16:creationId xmlns:a16="http://schemas.microsoft.com/office/drawing/2014/main" id="{9822FE1F-7A08-4535-A30D-E23707FAAEC8}"/>
              </a:ext>
            </a:extLst>
          </p:cNvPr>
          <p:cNvSpPr>
            <a:spLocks noGrp="1"/>
          </p:cNvSpPr>
          <p:nvPr>
            <p:ph idx="1"/>
          </p:nvPr>
        </p:nvSpPr>
        <p:spPr/>
        <p:txBody>
          <a:bodyPr>
            <a:normAutofit fontScale="62500" lnSpcReduction="20000"/>
          </a:bodyPr>
          <a:lstStyle/>
          <a:p>
            <a:pPr marL="0" indent="0">
              <a:lnSpc>
                <a:spcPct val="90000"/>
              </a:lnSpc>
              <a:spcBef>
                <a:spcPts val="1000"/>
              </a:spcBef>
              <a:buNone/>
              <a:defRPr sz="2800"/>
            </a:pPr>
            <a:r>
              <a:rPr lang="en-GB" b="1" u="sng" dirty="0"/>
              <a:t>Articles of the UNCRC</a:t>
            </a:r>
          </a:p>
          <a:p>
            <a:pPr marL="228600" indent="-228600">
              <a:lnSpc>
                <a:spcPct val="80000"/>
              </a:lnSpc>
              <a:spcBef>
                <a:spcPts val="1000"/>
              </a:spcBef>
              <a:defRPr sz="1700"/>
            </a:pPr>
            <a:r>
              <a:rPr lang="en-GB" sz="2800" dirty="0">
                <a:solidFill>
                  <a:schemeClr val="tx2">
                    <a:lumMod val="50000"/>
                  </a:schemeClr>
                </a:solidFill>
              </a:rPr>
              <a:t>There are 54 ‘articles’ or rights in the Convention, </a:t>
            </a:r>
          </a:p>
          <a:p>
            <a:pPr marL="228600" indent="-228600">
              <a:lnSpc>
                <a:spcPct val="80000"/>
              </a:lnSpc>
              <a:spcBef>
                <a:spcPts val="1000"/>
              </a:spcBef>
              <a:defRPr sz="1700"/>
            </a:pPr>
            <a:r>
              <a:rPr lang="en-GB" sz="2800" dirty="0">
                <a:solidFill>
                  <a:schemeClr val="tx2">
                    <a:lumMod val="50000"/>
                  </a:schemeClr>
                </a:solidFill>
              </a:rPr>
              <a:t>Articles 1 – 42 outline the rights specific to children,</a:t>
            </a:r>
          </a:p>
          <a:p>
            <a:pPr marL="228600" indent="-228600">
              <a:lnSpc>
                <a:spcPct val="80000"/>
              </a:lnSpc>
              <a:spcBef>
                <a:spcPts val="1000"/>
              </a:spcBef>
              <a:defRPr sz="1700"/>
            </a:pPr>
            <a:r>
              <a:rPr lang="en-GB" sz="2800" dirty="0">
                <a:solidFill>
                  <a:schemeClr val="tx2">
                    <a:lumMod val="50000"/>
                  </a:schemeClr>
                </a:solidFill>
              </a:rPr>
              <a:t>Articles 43 – 54 outline the obligations of State Parties and other ‘duty-bearers’ </a:t>
            </a:r>
          </a:p>
          <a:p>
            <a:pPr marL="0" indent="0">
              <a:lnSpc>
                <a:spcPct val="80000"/>
              </a:lnSpc>
              <a:spcBef>
                <a:spcPts val="1000"/>
              </a:spcBef>
              <a:buNone/>
              <a:defRPr sz="2800" b="1" u="sng"/>
            </a:pPr>
            <a:r>
              <a:rPr lang="en-GB" dirty="0">
                <a:solidFill>
                  <a:schemeClr val="tx2">
                    <a:lumMod val="50000"/>
                  </a:schemeClr>
                </a:solidFill>
              </a:rPr>
              <a:t>Universal</a:t>
            </a:r>
          </a:p>
          <a:p>
            <a:pPr>
              <a:lnSpc>
                <a:spcPct val="80000"/>
              </a:lnSpc>
              <a:spcBef>
                <a:spcPts val="1000"/>
              </a:spcBef>
              <a:defRPr sz="2800"/>
            </a:pPr>
            <a:r>
              <a:rPr lang="en-GB" dirty="0">
                <a:solidFill>
                  <a:schemeClr val="tx2">
                    <a:lumMod val="50000"/>
                  </a:schemeClr>
                </a:solidFill>
              </a:rPr>
              <a:t>Rights are universal; they apply to everyone, everywhere, all the time.</a:t>
            </a:r>
          </a:p>
          <a:p>
            <a:pPr marL="0" indent="0">
              <a:lnSpc>
                <a:spcPct val="80000"/>
              </a:lnSpc>
              <a:spcBef>
                <a:spcPts val="1000"/>
              </a:spcBef>
              <a:buNone/>
              <a:defRPr sz="2800" b="1" u="sng"/>
            </a:pPr>
            <a:r>
              <a:rPr lang="en-GB" dirty="0">
                <a:solidFill>
                  <a:schemeClr val="tx2">
                    <a:lumMod val="50000"/>
                  </a:schemeClr>
                </a:solidFill>
              </a:rPr>
              <a:t>Indivisible (Can’t be separated)</a:t>
            </a:r>
          </a:p>
          <a:p>
            <a:pPr>
              <a:lnSpc>
                <a:spcPct val="80000"/>
              </a:lnSpc>
              <a:spcBef>
                <a:spcPts val="1000"/>
              </a:spcBef>
              <a:defRPr sz="2800"/>
            </a:pPr>
            <a:r>
              <a:rPr lang="en-GB" dirty="0">
                <a:solidFill>
                  <a:schemeClr val="tx2">
                    <a:lumMod val="50000"/>
                  </a:schemeClr>
                </a:solidFill>
              </a:rPr>
              <a:t>No right is more or less important than another and they are all interlinked.</a:t>
            </a:r>
          </a:p>
          <a:p>
            <a:pPr marL="0" indent="0">
              <a:lnSpc>
                <a:spcPct val="90000"/>
              </a:lnSpc>
              <a:spcBef>
                <a:spcPts val="1000"/>
              </a:spcBef>
              <a:buNone/>
              <a:defRPr sz="2800" b="1" u="sng"/>
            </a:pPr>
            <a:r>
              <a:rPr lang="en-GB" dirty="0">
                <a:solidFill>
                  <a:schemeClr val="tx2">
                    <a:lumMod val="50000"/>
                  </a:schemeClr>
                </a:solidFill>
              </a:rPr>
              <a:t>Inalienable</a:t>
            </a:r>
          </a:p>
          <a:p>
            <a:pPr>
              <a:lnSpc>
                <a:spcPct val="90000"/>
              </a:lnSpc>
              <a:spcBef>
                <a:spcPts val="1000"/>
              </a:spcBef>
              <a:defRPr sz="2800"/>
            </a:pPr>
            <a:r>
              <a:rPr lang="en-GB" dirty="0">
                <a:solidFill>
                  <a:schemeClr val="tx2">
                    <a:lumMod val="50000"/>
                  </a:schemeClr>
                </a:solidFill>
              </a:rPr>
              <a:t>Rights can’t be sold or given away, and nobody can take them from you.</a:t>
            </a:r>
          </a:p>
          <a:p>
            <a:pPr marL="0" indent="0">
              <a:lnSpc>
                <a:spcPct val="90000"/>
              </a:lnSpc>
              <a:spcBef>
                <a:spcPts val="1000"/>
              </a:spcBef>
              <a:buNone/>
              <a:defRPr sz="2800" b="1" u="sng"/>
            </a:pPr>
            <a:r>
              <a:rPr lang="en-GB" dirty="0">
                <a:solidFill>
                  <a:schemeClr val="tx2">
                    <a:lumMod val="50000"/>
                  </a:schemeClr>
                </a:solidFill>
              </a:rPr>
              <a:t>Unconditional</a:t>
            </a:r>
          </a:p>
          <a:p>
            <a:pPr>
              <a:lnSpc>
                <a:spcPct val="90000"/>
              </a:lnSpc>
              <a:spcBef>
                <a:spcPts val="1000"/>
              </a:spcBef>
              <a:defRPr sz="2800"/>
            </a:pPr>
            <a:r>
              <a:rPr lang="en-GB" dirty="0">
                <a:solidFill>
                  <a:schemeClr val="tx2">
                    <a:lumMod val="50000"/>
                  </a:schemeClr>
                </a:solidFill>
              </a:rPr>
              <a:t>People have rights automatically; no action needs to be performed in order to get them.</a:t>
            </a:r>
            <a:endParaRPr lang="en-GB" dirty="0"/>
          </a:p>
          <a:p>
            <a:pPr marL="0" indent="0">
              <a:lnSpc>
                <a:spcPct val="90000"/>
              </a:lnSpc>
              <a:spcBef>
                <a:spcPts val="1000"/>
              </a:spcBef>
              <a:buNone/>
              <a:defRPr sz="2800"/>
            </a:pPr>
            <a:r>
              <a:rPr lang="en-GB" b="1" u="sng" dirty="0"/>
              <a:t>Due regard</a:t>
            </a:r>
          </a:p>
          <a:p>
            <a:pPr marL="0" indent="0">
              <a:lnSpc>
                <a:spcPct val="90000"/>
              </a:lnSpc>
              <a:spcBef>
                <a:spcPts val="1000"/>
              </a:spcBef>
              <a:buNone/>
              <a:defRPr sz="2800"/>
            </a:pPr>
            <a:r>
              <a:rPr lang="en-GB" dirty="0"/>
              <a:t>Politian's and leaders who make a difference must pay due regard to the UNCRC</a:t>
            </a:r>
          </a:p>
          <a:p>
            <a:pPr marL="0" indent="0">
              <a:lnSpc>
                <a:spcPct val="90000"/>
              </a:lnSpc>
              <a:spcBef>
                <a:spcPts val="1000"/>
              </a:spcBef>
              <a:buNone/>
              <a:defRPr sz="2800"/>
            </a:pPr>
            <a:endParaRPr lang="en-GB" dirty="0"/>
          </a:p>
          <a:p>
            <a:pPr>
              <a:lnSpc>
                <a:spcPct val="90000"/>
              </a:lnSpc>
              <a:spcBef>
                <a:spcPts val="1000"/>
              </a:spcBef>
              <a:defRPr sz="2800"/>
            </a:pPr>
            <a:endParaRPr lang="en-GB" dirty="0">
              <a:solidFill>
                <a:schemeClr val="tx2">
                  <a:lumMod val="50000"/>
                </a:schemeClr>
              </a:solidFill>
            </a:endParaRPr>
          </a:p>
          <a:p>
            <a:pPr>
              <a:lnSpc>
                <a:spcPct val="80000"/>
              </a:lnSpc>
              <a:spcBef>
                <a:spcPts val="1000"/>
              </a:spcBef>
              <a:defRPr sz="2800"/>
            </a:pPr>
            <a:endParaRPr lang="en-GB" dirty="0">
              <a:solidFill>
                <a:schemeClr val="tx2">
                  <a:lumMod val="50000"/>
                </a:schemeClr>
              </a:solidFill>
            </a:endParaRPr>
          </a:p>
          <a:p>
            <a:endParaRPr lang="en-GB" dirty="0"/>
          </a:p>
        </p:txBody>
      </p:sp>
    </p:spTree>
    <p:extLst>
      <p:ext uri="{BB962C8B-B14F-4D97-AF65-F5344CB8AC3E}">
        <p14:creationId xmlns:p14="http://schemas.microsoft.com/office/powerpoint/2010/main" val="386007121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861927-04F5-49EE-980B-879D24BCB9C6}"/>
              </a:ext>
            </a:extLst>
          </p:cNvPr>
          <p:cNvSpPr>
            <a:spLocks noGrp="1"/>
          </p:cNvSpPr>
          <p:nvPr>
            <p:ph type="title"/>
          </p:nvPr>
        </p:nvSpPr>
        <p:spPr/>
        <p:txBody>
          <a:bodyPr/>
          <a:lstStyle/>
          <a:p>
            <a:r>
              <a:rPr lang="en-GB" dirty="0"/>
              <a:t>Why do we need Children’s Rights? Surely Human rights are enough?</a:t>
            </a:r>
          </a:p>
        </p:txBody>
      </p:sp>
      <p:sp>
        <p:nvSpPr>
          <p:cNvPr id="3" name="Content Placeholder 2">
            <a:extLst>
              <a:ext uri="{FF2B5EF4-FFF2-40B4-BE49-F238E27FC236}">
                <a16:creationId xmlns:a16="http://schemas.microsoft.com/office/drawing/2014/main" id="{D5D195C8-16A9-40FA-8EBD-EF2CA2243DD7}"/>
              </a:ext>
            </a:extLst>
          </p:cNvPr>
          <p:cNvSpPr>
            <a:spLocks noGrp="1"/>
          </p:cNvSpPr>
          <p:nvPr>
            <p:ph idx="1"/>
          </p:nvPr>
        </p:nvSpPr>
        <p:spPr/>
        <p:txBody>
          <a:bodyPr/>
          <a:lstStyle/>
          <a:p>
            <a:pPr defTabSz="841247">
              <a:lnSpc>
                <a:spcPct val="64000"/>
              </a:lnSpc>
              <a:spcBef>
                <a:spcPts val="900"/>
              </a:spcBef>
              <a:buSzPct val="100000"/>
              <a:buAutoNum type="arabicPeriod"/>
              <a:defRPr sz="2024">
                <a:solidFill>
                  <a:srgbClr val="404040"/>
                </a:solidFill>
              </a:defRPr>
            </a:pPr>
            <a:r>
              <a:rPr lang="en-GB" dirty="0"/>
              <a:t>Children are more vulnerable to abuse and exploitation</a:t>
            </a:r>
            <a:endParaRPr lang="en-GB" sz="2400" dirty="0"/>
          </a:p>
          <a:p>
            <a:pPr defTabSz="841247">
              <a:lnSpc>
                <a:spcPct val="64000"/>
              </a:lnSpc>
              <a:spcBef>
                <a:spcPts val="900"/>
              </a:spcBef>
              <a:buSzPct val="100000"/>
              <a:buAutoNum type="arabicPeriod"/>
              <a:defRPr sz="2392">
                <a:solidFill>
                  <a:srgbClr val="404040"/>
                </a:solidFill>
              </a:defRPr>
            </a:pPr>
            <a:endParaRPr lang="en-GB" sz="2400" dirty="0"/>
          </a:p>
          <a:p>
            <a:pPr defTabSz="841247">
              <a:lnSpc>
                <a:spcPct val="64000"/>
              </a:lnSpc>
              <a:spcBef>
                <a:spcPts val="900"/>
              </a:spcBef>
              <a:buSzPct val="100000"/>
              <a:buAutoNum type="arabicPeriod" startAt="2"/>
              <a:defRPr sz="2024">
                <a:solidFill>
                  <a:srgbClr val="404040"/>
                </a:solidFill>
              </a:defRPr>
            </a:pPr>
            <a:r>
              <a:rPr lang="en-GB" dirty="0"/>
              <a:t>Dependent on age, children are entirely or mostly dependent on adults – best interests not always considered</a:t>
            </a:r>
            <a:endParaRPr lang="en-GB" sz="2400" dirty="0"/>
          </a:p>
          <a:p>
            <a:pPr defTabSz="841247">
              <a:lnSpc>
                <a:spcPct val="64000"/>
              </a:lnSpc>
              <a:spcBef>
                <a:spcPts val="900"/>
              </a:spcBef>
              <a:buSzPct val="100000"/>
              <a:buAutoNum type="arabicPeriod" startAt="2"/>
              <a:defRPr sz="2392">
                <a:solidFill>
                  <a:srgbClr val="404040"/>
                </a:solidFill>
              </a:defRPr>
            </a:pPr>
            <a:endParaRPr lang="en-GB" sz="2400" dirty="0"/>
          </a:p>
          <a:p>
            <a:pPr defTabSz="841247">
              <a:lnSpc>
                <a:spcPct val="64000"/>
              </a:lnSpc>
              <a:spcBef>
                <a:spcPts val="900"/>
              </a:spcBef>
              <a:buSzPct val="100000"/>
              <a:buAutoNum type="arabicPeriod" startAt="3"/>
              <a:defRPr sz="2024">
                <a:solidFill>
                  <a:srgbClr val="404040"/>
                </a:solidFill>
              </a:defRPr>
            </a:pPr>
            <a:r>
              <a:rPr lang="en-GB" dirty="0"/>
              <a:t>Children face an array of legal minimum ages at which they are considered capable of making decisions for themselves</a:t>
            </a:r>
            <a:endParaRPr lang="en-GB" sz="2400" dirty="0"/>
          </a:p>
          <a:p>
            <a:pPr defTabSz="841247">
              <a:lnSpc>
                <a:spcPct val="64000"/>
              </a:lnSpc>
              <a:spcBef>
                <a:spcPts val="900"/>
              </a:spcBef>
              <a:buSzPct val="100000"/>
              <a:buAutoNum type="arabicPeriod" startAt="3"/>
              <a:defRPr sz="2392">
                <a:solidFill>
                  <a:srgbClr val="404040"/>
                </a:solidFill>
              </a:defRPr>
            </a:pPr>
            <a:endParaRPr lang="en-GB" sz="2400" dirty="0"/>
          </a:p>
          <a:p>
            <a:pPr defTabSz="841247">
              <a:lnSpc>
                <a:spcPct val="64000"/>
              </a:lnSpc>
              <a:spcBef>
                <a:spcPts val="900"/>
              </a:spcBef>
              <a:buSzPct val="100000"/>
              <a:buAutoNum type="arabicPeriod" startAt="4"/>
              <a:defRPr sz="2024">
                <a:solidFill>
                  <a:srgbClr val="404040"/>
                </a:solidFill>
              </a:defRPr>
            </a:pPr>
            <a:r>
              <a:rPr lang="en-GB" dirty="0"/>
              <a:t>Children are often voiceless</a:t>
            </a:r>
          </a:p>
          <a:p>
            <a:endParaRPr lang="en-GB" dirty="0"/>
          </a:p>
        </p:txBody>
      </p:sp>
    </p:spTree>
    <p:extLst>
      <p:ext uri="{BB962C8B-B14F-4D97-AF65-F5344CB8AC3E}">
        <p14:creationId xmlns:p14="http://schemas.microsoft.com/office/powerpoint/2010/main" val="2371229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E5DD16-0D0F-40EE-9D32-7010DE8BE6CF}"/>
              </a:ext>
            </a:extLst>
          </p:cNvPr>
          <p:cNvSpPr>
            <a:spLocks noGrp="1"/>
          </p:cNvSpPr>
          <p:nvPr>
            <p:ph type="title"/>
          </p:nvPr>
        </p:nvSpPr>
        <p:spPr/>
        <p:txBody>
          <a:bodyPr/>
          <a:lstStyle/>
          <a:p>
            <a:r>
              <a:rPr lang="en-GB" dirty="0"/>
              <a:t>Welsh Government Perspective</a:t>
            </a:r>
          </a:p>
        </p:txBody>
      </p:sp>
      <p:pic>
        <p:nvPicPr>
          <p:cNvPr id="7" name="Online Media 6" title="Wales Position and Children Right">
            <a:hlinkClick r:id="" action="ppaction://media"/>
            <a:extLst>
              <a:ext uri="{FF2B5EF4-FFF2-40B4-BE49-F238E27FC236}">
                <a16:creationId xmlns:a16="http://schemas.microsoft.com/office/drawing/2014/main" id="{E168E0B3-A3B2-4D26-A619-4AFD01F97279}"/>
              </a:ext>
            </a:extLst>
          </p:cNvPr>
          <p:cNvPicPr>
            <a:picLocks noGrp="1" noRot="1" noChangeAspect="1"/>
          </p:cNvPicPr>
          <p:nvPr>
            <p:ph idx="1"/>
            <a:videoFile r:link="rId1"/>
          </p:nvPr>
        </p:nvPicPr>
        <p:blipFill>
          <a:blip r:embed="rId3"/>
          <a:stretch>
            <a:fillRect/>
          </a:stretch>
        </p:blipFill>
        <p:spPr>
          <a:xfrm>
            <a:off x="2239963" y="1701800"/>
            <a:ext cx="7912100" cy="4470400"/>
          </a:xfrm>
          <a:prstGeom prst="rect">
            <a:avLst/>
          </a:prstGeom>
        </p:spPr>
      </p:pic>
    </p:spTree>
    <p:extLst>
      <p:ext uri="{BB962C8B-B14F-4D97-AF65-F5344CB8AC3E}">
        <p14:creationId xmlns:p14="http://schemas.microsoft.com/office/powerpoint/2010/main" val="160914664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3E7FB6-015F-4504-90C7-5172D3A6D18D}"/>
              </a:ext>
            </a:extLst>
          </p:cNvPr>
          <p:cNvSpPr>
            <a:spLocks noGrp="1"/>
          </p:cNvSpPr>
          <p:nvPr>
            <p:ph type="title"/>
          </p:nvPr>
        </p:nvSpPr>
        <p:spPr/>
        <p:txBody>
          <a:bodyPr/>
          <a:lstStyle/>
          <a:p>
            <a:r>
              <a:rPr lang="en-GB" dirty="0"/>
              <a:t>Group discussion?</a:t>
            </a:r>
          </a:p>
        </p:txBody>
      </p:sp>
      <p:sp>
        <p:nvSpPr>
          <p:cNvPr id="3" name="Content Placeholder 2">
            <a:extLst>
              <a:ext uri="{FF2B5EF4-FFF2-40B4-BE49-F238E27FC236}">
                <a16:creationId xmlns:a16="http://schemas.microsoft.com/office/drawing/2014/main" id="{A8ED799C-26B9-481C-B570-7A8E90D7539D}"/>
              </a:ext>
            </a:extLst>
          </p:cNvPr>
          <p:cNvSpPr>
            <a:spLocks noGrp="1"/>
          </p:cNvSpPr>
          <p:nvPr>
            <p:ph idx="1"/>
          </p:nvPr>
        </p:nvSpPr>
        <p:spPr/>
        <p:txBody>
          <a:bodyPr/>
          <a:lstStyle/>
          <a:p>
            <a:r>
              <a:rPr lang="en-GB" dirty="0"/>
              <a:t>Do you feel the Welsh Government does enough to promote children’s rights and participation? </a:t>
            </a:r>
          </a:p>
          <a:p>
            <a:endParaRPr lang="en-GB" dirty="0"/>
          </a:p>
          <a:p>
            <a:r>
              <a:rPr lang="en-GB" dirty="0"/>
              <a:t>Should they do more? </a:t>
            </a:r>
          </a:p>
          <a:p>
            <a:r>
              <a:rPr lang="en-GB" dirty="0"/>
              <a:t>If so what?</a:t>
            </a:r>
          </a:p>
          <a:p>
            <a:pPr marL="0" indent="0">
              <a:buNone/>
            </a:pPr>
            <a:endParaRPr lang="en-GB" dirty="0"/>
          </a:p>
          <a:p>
            <a:endParaRPr lang="en-GB" dirty="0"/>
          </a:p>
        </p:txBody>
      </p:sp>
    </p:spTree>
    <p:extLst>
      <p:ext uri="{BB962C8B-B14F-4D97-AF65-F5344CB8AC3E}">
        <p14:creationId xmlns:p14="http://schemas.microsoft.com/office/powerpoint/2010/main" val="170909546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C0F9FF-C496-46F0-9225-7CB31A4FD438}"/>
              </a:ext>
            </a:extLst>
          </p:cNvPr>
          <p:cNvSpPr>
            <a:spLocks noGrp="1"/>
          </p:cNvSpPr>
          <p:nvPr>
            <p:ph type="title"/>
          </p:nvPr>
        </p:nvSpPr>
        <p:spPr>
          <a:xfrm>
            <a:off x="1117309" y="76200"/>
            <a:ext cx="10157354" cy="1397000"/>
          </a:xfrm>
        </p:spPr>
        <p:txBody>
          <a:bodyPr anchor="b">
            <a:normAutofit/>
          </a:bodyPr>
          <a:lstStyle/>
          <a:p>
            <a:r>
              <a:rPr lang="en-GB" dirty="0"/>
              <a:t>Children’s commissioner for Wales</a:t>
            </a:r>
            <a:br>
              <a:rPr lang="en-GB" dirty="0"/>
            </a:br>
            <a:r>
              <a:rPr lang="en-GB" dirty="0"/>
              <a:t>Sally Holland since April 2015</a:t>
            </a:r>
          </a:p>
        </p:txBody>
      </p:sp>
      <p:pic>
        <p:nvPicPr>
          <p:cNvPr id="1026" name="Picture 2" descr="Announcement of the Children&amp;amp;#39;s Commissioner for Wales&amp;amp;#39; review of Welsh  Government actions - Children&amp;amp;#39;s Commissioner for Wales">
            <a:extLst>
              <a:ext uri="{FF2B5EF4-FFF2-40B4-BE49-F238E27FC236}">
                <a16:creationId xmlns:a16="http://schemas.microsoft.com/office/drawing/2014/main" id="{5834F817-0618-4F6A-BD8F-7DABC1EF0774}"/>
              </a:ext>
            </a:extLst>
          </p:cNvPr>
          <p:cNvPicPr>
            <a:picLocks noGrp="1" noChangeAspect="1" noChangeArrowheads="1"/>
          </p:cNvPicPr>
          <p:nvPr>
            <p:ph sz="half" idx="1"/>
          </p:nvPr>
        </p:nvPicPr>
        <p:blipFill rotWithShape="1">
          <a:blip r:embed="rId2" cstate="print">
            <a:extLst>
              <a:ext uri="{28A0092B-C50C-407E-A947-70E740481C1C}">
                <a14:useLocalDpi xmlns:a14="http://schemas.microsoft.com/office/drawing/2010/main" val="0"/>
              </a:ext>
            </a:extLst>
          </a:blip>
          <a:srcRect l="14231" r="11731"/>
          <a:stretch/>
        </p:blipFill>
        <p:spPr bwMode="auto">
          <a:xfrm>
            <a:off x="1117309" y="1701800"/>
            <a:ext cx="4977104" cy="4470400"/>
          </a:xfrm>
          <a:prstGeom prst="rect">
            <a:avLst/>
          </a:prstGeom>
          <a:solidFill>
            <a:srgbClr val="FFFFFF"/>
          </a:solidFill>
        </p:spPr>
      </p:pic>
      <p:sp>
        <p:nvSpPr>
          <p:cNvPr id="71" name="Content Placeholder 3">
            <a:extLst>
              <a:ext uri="{FF2B5EF4-FFF2-40B4-BE49-F238E27FC236}">
                <a16:creationId xmlns:a16="http://schemas.microsoft.com/office/drawing/2014/main" id="{5673A2C1-298E-4C92-BA3A-4F30A1C02675}"/>
              </a:ext>
            </a:extLst>
          </p:cNvPr>
          <p:cNvSpPr>
            <a:spLocks noGrp="1"/>
          </p:cNvSpPr>
          <p:nvPr>
            <p:ph sz="half" idx="2"/>
          </p:nvPr>
        </p:nvSpPr>
        <p:spPr>
          <a:xfrm>
            <a:off x="6297559" y="1701800"/>
            <a:ext cx="4977104" cy="4470400"/>
          </a:xfrm>
        </p:spPr>
        <p:txBody>
          <a:bodyPr>
            <a:noAutofit/>
          </a:bodyPr>
          <a:lstStyle/>
          <a:p>
            <a:pPr algn="l">
              <a:lnSpc>
                <a:spcPct val="100000"/>
              </a:lnSpc>
              <a:spcBef>
                <a:spcPts val="0"/>
              </a:spcBef>
              <a:buFont typeface="Arial" panose="020B0604020202020204" pitchFamily="34" charset="0"/>
              <a:buChar char="•"/>
            </a:pPr>
            <a:r>
              <a:rPr lang="en-GB" sz="1200" b="0" i="0" dirty="0">
                <a:solidFill>
                  <a:srgbClr val="212529"/>
                </a:solidFill>
                <a:effectLst/>
                <a:latin typeface="Arial" panose="020B0604020202020204" pitchFamily="34" charset="0"/>
                <a:cs typeface="Arial" panose="020B0604020202020204" pitchFamily="34" charset="0"/>
              </a:rPr>
              <a:t>Supports children and young people to find out about their rights under the United Nations Convention on the Rights of the Child (UNCRC)</a:t>
            </a:r>
          </a:p>
          <a:p>
            <a:pPr algn="l">
              <a:lnSpc>
                <a:spcPct val="100000"/>
              </a:lnSpc>
              <a:spcBef>
                <a:spcPts val="0"/>
              </a:spcBef>
              <a:buFont typeface="Arial" panose="020B0604020202020204" pitchFamily="34" charset="0"/>
              <a:buChar char="•"/>
            </a:pPr>
            <a:endParaRPr lang="en-GB" sz="1200" b="0" i="0" dirty="0">
              <a:solidFill>
                <a:srgbClr val="212529"/>
              </a:solidFill>
              <a:effectLst/>
              <a:latin typeface="Arial" panose="020B0604020202020204" pitchFamily="34" charset="0"/>
              <a:cs typeface="Arial" panose="020B0604020202020204" pitchFamily="34" charset="0"/>
            </a:endParaRPr>
          </a:p>
          <a:p>
            <a:pPr algn="l">
              <a:lnSpc>
                <a:spcPct val="100000"/>
              </a:lnSpc>
              <a:spcBef>
                <a:spcPts val="0"/>
              </a:spcBef>
              <a:buFont typeface="Arial" panose="020B0604020202020204" pitchFamily="34" charset="0"/>
              <a:buChar char="•"/>
            </a:pPr>
            <a:r>
              <a:rPr lang="en-GB" sz="1200" b="0" i="0" dirty="0">
                <a:solidFill>
                  <a:srgbClr val="212529"/>
                </a:solidFill>
                <a:effectLst/>
                <a:latin typeface="Arial" panose="020B0604020202020204" pitchFamily="34" charset="0"/>
                <a:cs typeface="Arial" panose="020B0604020202020204" pitchFamily="34" charset="0"/>
              </a:rPr>
              <a:t>Listens to children and young people to find out what’s important to them</a:t>
            </a:r>
          </a:p>
          <a:p>
            <a:pPr algn="l">
              <a:lnSpc>
                <a:spcPct val="100000"/>
              </a:lnSpc>
              <a:spcBef>
                <a:spcPts val="0"/>
              </a:spcBef>
              <a:buFont typeface="Arial" panose="020B0604020202020204" pitchFamily="34" charset="0"/>
              <a:buChar char="•"/>
            </a:pPr>
            <a:endParaRPr lang="en-GB" sz="1200" b="0" i="0" dirty="0">
              <a:solidFill>
                <a:srgbClr val="212529"/>
              </a:solidFill>
              <a:effectLst/>
              <a:latin typeface="Arial" panose="020B0604020202020204" pitchFamily="34" charset="0"/>
              <a:cs typeface="Arial" panose="020B0604020202020204" pitchFamily="34" charset="0"/>
            </a:endParaRPr>
          </a:p>
          <a:p>
            <a:pPr algn="l">
              <a:lnSpc>
                <a:spcPct val="100000"/>
              </a:lnSpc>
              <a:spcBef>
                <a:spcPts val="0"/>
              </a:spcBef>
              <a:buFont typeface="Arial" panose="020B0604020202020204" pitchFamily="34" charset="0"/>
              <a:buChar char="•"/>
            </a:pPr>
            <a:r>
              <a:rPr lang="en-GB" sz="1200" b="0" i="0" dirty="0">
                <a:solidFill>
                  <a:srgbClr val="212529"/>
                </a:solidFill>
                <a:effectLst/>
                <a:latin typeface="Arial" panose="020B0604020202020204" pitchFamily="34" charset="0"/>
                <a:cs typeface="Arial" panose="020B0604020202020204" pitchFamily="34" charset="0"/>
              </a:rPr>
              <a:t>Advises children, young people and those who care for them if they think they’ve been treated unfairly</a:t>
            </a:r>
          </a:p>
          <a:p>
            <a:pPr algn="l">
              <a:lnSpc>
                <a:spcPct val="100000"/>
              </a:lnSpc>
              <a:spcBef>
                <a:spcPts val="0"/>
              </a:spcBef>
              <a:buFont typeface="Arial" panose="020B0604020202020204" pitchFamily="34" charset="0"/>
              <a:buChar char="•"/>
            </a:pPr>
            <a:endParaRPr lang="en-GB" sz="1200" b="0" i="0" dirty="0">
              <a:solidFill>
                <a:srgbClr val="212529"/>
              </a:solidFill>
              <a:effectLst/>
              <a:latin typeface="Arial" panose="020B0604020202020204" pitchFamily="34" charset="0"/>
              <a:cs typeface="Arial" panose="020B0604020202020204" pitchFamily="34" charset="0"/>
            </a:endParaRPr>
          </a:p>
          <a:p>
            <a:pPr algn="l">
              <a:lnSpc>
                <a:spcPct val="100000"/>
              </a:lnSpc>
              <a:spcBef>
                <a:spcPts val="0"/>
              </a:spcBef>
              <a:buFont typeface="Arial" panose="020B0604020202020204" pitchFamily="34" charset="0"/>
              <a:buChar char="•"/>
            </a:pPr>
            <a:r>
              <a:rPr lang="en-GB" sz="1200" b="0" i="0" dirty="0">
                <a:solidFill>
                  <a:srgbClr val="212529"/>
                </a:solidFill>
                <a:effectLst/>
                <a:latin typeface="Arial" panose="020B0604020202020204" pitchFamily="34" charset="0"/>
                <a:cs typeface="Arial" panose="020B0604020202020204" pitchFamily="34" charset="0"/>
              </a:rPr>
              <a:t>Influences government and other organisations who say they’re going to make a difference to children’s lives, making sure they keep their promises to children and young people</a:t>
            </a:r>
          </a:p>
          <a:p>
            <a:pPr algn="l">
              <a:lnSpc>
                <a:spcPct val="100000"/>
              </a:lnSpc>
              <a:spcBef>
                <a:spcPts val="0"/>
              </a:spcBef>
              <a:buFont typeface="Arial" panose="020B0604020202020204" pitchFamily="34" charset="0"/>
              <a:buChar char="•"/>
            </a:pPr>
            <a:endParaRPr lang="en-GB" sz="1200" b="0" i="0" dirty="0">
              <a:solidFill>
                <a:srgbClr val="212529"/>
              </a:solidFill>
              <a:effectLst/>
              <a:latin typeface="Arial" panose="020B0604020202020204" pitchFamily="34" charset="0"/>
              <a:cs typeface="Arial" panose="020B0604020202020204" pitchFamily="34" charset="0"/>
            </a:endParaRPr>
          </a:p>
          <a:p>
            <a:pPr algn="l">
              <a:lnSpc>
                <a:spcPct val="100000"/>
              </a:lnSpc>
              <a:spcBef>
                <a:spcPts val="0"/>
              </a:spcBef>
              <a:buFont typeface="Arial" panose="020B0604020202020204" pitchFamily="34" charset="0"/>
              <a:buChar char="•"/>
            </a:pPr>
            <a:r>
              <a:rPr lang="en-GB" sz="1200" b="0" i="0" dirty="0">
                <a:solidFill>
                  <a:srgbClr val="212529"/>
                </a:solidFill>
                <a:effectLst/>
                <a:latin typeface="Arial" panose="020B0604020202020204" pitchFamily="34" charset="0"/>
                <a:cs typeface="Arial" panose="020B0604020202020204" pitchFamily="34" charset="0"/>
              </a:rPr>
              <a:t>Speaks up for children and young people in Wales on important issues</a:t>
            </a:r>
          </a:p>
          <a:p>
            <a:pPr algn="l">
              <a:lnSpc>
                <a:spcPct val="100000"/>
              </a:lnSpc>
              <a:spcBef>
                <a:spcPts val="0"/>
              </a:spcBef>
              <a:buFont typeface="Arial" panose="020B0604020202020204" pitchFamily="34" charset="0"/>
              <a:buChar char="•"/>
            </a:pPr>
            <a:endParaRPr lang="en-GB" sz="1200" b="0" i="0" dirty="0">
              <a:solidFill>
                <a:srgbClr val="212529"/>
              </a:solidFill>
              <a:effectLst/>
              <a:latin typeface="Arial" panose="020B0604020202020204" pitchFamily="34" charset="0"/>
              <a:cs typeface="Arial" panose="020B0604020202020204" pitchFamily="34" charset="0"/>
            </a:endParaRPr>
          </a:p>
          <a:p>
            <a:pPr algn="l">
              <a:lnSpc>
                <a:spcPct val="100000"/>
              </a:lnSpc>
              <a:spcBef>
                <a:spcPts val="0"/>
              </a:spcBef>
            </a:pPr>
            <a:r>
              <a:rPr lang="en-GB" sz="1200" b="1" i="0" dirty="0">
                <a:solidFill>
                  <a:srgbClr val="000000"/>
                </a:solidFill>
                <a:effectLst/>
                <a:latin typeface="Arial" panose="020B0604020202020204" pitchFamily="34" charset="0"/>
                <a:cs typeface="Arial" panose="020B0604020202020204" pitchFamily="34" charset="0"/>
              </a:rPr>
              <a:t>The Children’s Commissioner works for every child in Wales who is:</a:t>
            </a:r>
          </a:p>
          <a:p>
            <a:pPr algn="l">
              <a:lnSpc>
                <a:spcPct val="100000"/>
              </a:lnSpc>
              <a:spcBef>
                <a:spcPts val="0"/>
              </a:spcBef>
            </a:pPr>
            <a:endParaRPr lang="en-GB" sz="1200" b="0" i="0" dirty="0">
              <a:solidFill>
                <a:srgbClr val="212529"/>
              </a:solidFill>
              <a:effectLst/>
              <a:latin typeface="Arial" panose="020B0604020202020204" pitchFamily="34" charset="0"/>
              <a:cs typeface="Arial" panose="020B0604020202020204" pitchFamily="34" charset="0"/>
            </a:endParaRPr>
          </a:p>
          <a:p>
            <a:pPr algn="l">
              <a:lnSpc>
                <a:spcPct val="100000"/>
              </a:lnSpc>
              <a:spcBef>
                <a:spcPts val="0"/>
              </a:spcBef>
              <a:buFont typeface="Arial" panose="020B0604020202020204" pitchFamily="34" charset="0"/>
              <a:buChar char="•"/>
            </a:pPr>
            <a:r>
              <a:rPr lang="en-GB" sz="1200" b="0" i="0" dirty="0">
                <a:solidFill>
                  <a:srgbClr val="212529"/>
                </a:solidFill>
                <a:effectLst/>
                <a:latin typeface="Arial" panose="020B0604020202020204" pitchFamily="34" charset="0"/>
                <a:cs typeface="Arial" panose="020B0604020202020204" pitchFamily="34" charset="0"/>
              </a:rPr>
              <a:t>Up to the age of 18</a:t>
            </a:r>
          </a:p>
          <a:p>
            <a:pPr algn="l">
              <a:lnSpc>
                <a:spcPct val="100000"/>
              </a:lnSpc>
              <a:spcBef>
                <a:spcPts val="0"/>
              </a:spcBef>
              <a:buFont typeface="Arial" panose="020B0604020202020204" pitchFamily="34" charset="0"/>
              <a:buChar char="•"/>
            </a:pPr>
            <a:r>
              <a:rPr lang="en-GB" sz="1200" b="0" i="0" dirty="0">
                <a:solidFill>
                  <a:srgbClr val="212529"/>
                </a:solidFill>
                <a:effectLst/>
                <a:latin typeface="Arial" panose="020B0604020202020204" pitchFamily="34" charset="0"/>
                <a:cs typeface="Arial" panose="020B0604020202020204" pitchFamily="34" charset="0"/>
              </a:rPr>
              <a:t>Up to the age of 21 if they’ve been in care</a:t>
            </a:r>
          </a:p>
          <a:p>
            <a:pPr algn="l">
              <a:lnSpc>
                <a:spcPct val="100000"/>
              </a:lnSpc>
              <a:spcBef>
                <a:spcPts val="0"/>
              </a:spcBef>
              <a:buFont typeface="Arial" panose="020B0604020202020204" pitchFamily="34" charset="0"/>
              <a:buChar char="•"/>
            </a:pPr>
            <a:r>
              <a:rPr lang="en-GB" sz="1200" b="0" i="0" dirty="0">
                <a:solidFill>
                  <a:srgbClr val="212529"/>
                </a:solidFill>
                <a:effectLst/>
                <a:latin typeface="Arial" panose="020B0604020202020204" pitchFamily="34" charset="0"/>
                <a:cs typeface="Arial" panose="020B0604020202020204" pitchFamily="34" charset="0"/>
              </a:rPr>
              <a:t>Up the age of 25 if they’ve been in care and are still in education</a:t>
            </a:r>
          </a:p>
        </p:txBody>
      </p:sp>
    </p:spTree>
    <p:extLst>
      <p:ext uri="{BB962C8B-B14F-4D97-AF65-F5344CB8AC3E}">
        <p14:creationId xmlns:p14="http://schemas.microsoft.com/office/powerpoint/2010/main" val="404003416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 name="Title 1">
            <a:extLst>
              <a:ext uri="{FF2B5EF4-FFF2-40B4-BE49-F238E27FC236}">
                <a16:creationId xmlns:a16="http://schemas.microsoft.com/office/drawing/2014/main" id="{8C31353C-565E-43FB-B496-24EE0DC374D1}"/>
              </a:ext>
            </a:extLst>
          </p:cNvPr>
          <p:cNvSpPr>
            <a:spLocks noGrp="1"/>
          </p:cNvSpPr>
          <p:nvPr>
            <p:ph type="title"/>
          </p:nvPr>
        </p:nvSpPr>
        <p:spPr>
          <a:xfrm>
            <a:off x="1117309" y="76200"/>
            <a:ext cx="10157354" cy="1397000"/>
          </a:xfrm>
        </p:spPr>
        <p:txBody>
          <a:bodyPr/>
          <a:lstStyle/>
          <a:p>
            <a:r>
              <a:rPr lang="en-US" dirty="0"/>
              <a:t>New Commissioner April 2022</a:t>
            </a:r>
          </a:p>
        </p:txBody>
      </p:sp>
      <p:pic>
        <p:nvPicPr>
          <p:cNvPr id="2050" name="Picture 2" descr="New Children's Commissioner for Wales announced">
            <a:extLst>
              <a:ext uri="{FF2B5EF4-FFF2-40B4-BE49-F238E27FC236}">
                <a16:creationId xmlns:a16="http://schemas.microsoft.com/office/drawing/2014/main" id="{0F557140-3928-4499-A6AB-9F25FE60E8CF}"/>
              </a:ext>
            </a:extLst>
          </p:cNvPr>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tretch>
            <a:fillRect/>
          </a:stretch>
        </p:blipFill>
        <p:spPr bwMode="auto">
          <a:xfrm>
            <a:off x="1117309" y="2280982"/>
            <a:ext cx="4977104" cy="3312036"/>
          </a:xfrm>
          <a:prstGeom prst="rect">
            <a:avLst/>
          </a:prstGeom>
          <a:solidFill>
            <a:srgbClr val="FFFFFF"/>
          </a:solidFill>
        </p:spPr>
      </p:pic>
      <p:sp>
        <p:nvSpPr>
          <p:cNvPr id="73" name="Content Placeholder 3">
            <a:extLst>
              <a:ext uri="{FF2B5EF4-FFF2-40B4-BE49-F238E27FC236}">
                <a16:creationId xmlns:a16="http://schemas.microsoft.com/office/drawing/2014/main" id="{007814A8-90B9-4554-8218-FC979A5A7DA4}"/>
              </a:ext>
            </a:extLst>
          </p:cNvPr>
          <p:cNvSpPr>
            <a:spLocks noGrp="1"/>
          </p:cNvSpPr>
          <p:nvPr>
            <p:ph sz="half" idx="2"/>
          </p:nvPr>
        </p:nvSpPr>
        <p:spPr>
          <a:xfrm>
            <a:off x="6297559" y="1701800"/>
            <a:ext cx="4977104" cy="4470400"/>
          </a:xfrm>
        </p:spPr>
        <p:txBody>
          <a:bodyPr>
            <a:normAutofit/>
          </a:bodyPr>
          <a:lstStyle/>
          <a:p>
            <a:r>
              <a:rPr lang="en-US" dirty="0"/>
              <a:t>Rocio Cifuentes </a:t>
            </a:r>
          </a:p>
          <a:p>
            <a:r>
              <a:rPr lang="en-US" dirty="0"/>
              <a:t>Background of supporting Ethnic minority young people across Wales. </a:t>
            </a:r>
          </a:p>
          <a:p>
            <a:r>
              <a:rPr lang="en-US" dirty="0"/>
              <a:t>Keen interest in supporting young people with mixed disabilities </a:t>
            </a:r>
          </a:p>
          <a:p>
            <a:r>
              <a:rPr lang="en-GB" b="0" i="0" dirty="0">
                <a:effectLst/>
              </a:rPr>
              <a:t>She arrived in the UK as a one-year-old with her parents - political refugees from Chile.</a:t>
            </a:r>
            <a:endParaRPr lang="en-US" dirty="0"/>
          </a:p>
        </p:txBody>
      </p:sp>
    </p:spTree>
    <p:extLst>
      <p:ext uri="{BB962C8B-B14F-4D97-AF65-F5344CB8AC3E}">
        <p14:creationId xmlns:p14="http://schemas.microsoft.com/office/powerpoint/2010/main" val="327911796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58534B-CFA9-401F-AE1A-FE7F15084FCE}"/>
              </a:ext>
            </a:extLst>
          </p:cNvPr>
          <p:cNvSpPr>
            <a:spLocks noGrp="1"/>
          </p:cNvSpPr>
          <p:nvPr>
            <p:ph type="title"/>
          </p:nvPr>
        </p:nvSpPr>
        <p:spPr>
          <a:xfrm>
            <a:off x="1117309" y="41476"/>
            <a:ext cx="10157354" cy="1397000"/>
          </a:xfrm>
        </p:spPr>
        <p:txBody>
          <a:bodyPr/>
          <a:lstStyle/>
          <a:p>
            <a:r>
              <a:rPr lang="en-GB" dirty="0"/>
              <a:t>UN Reporting process</a:t>
            </a:r>
          </a:p>
        </p:txBody>
      </p:sp>
      <p:sp>
        <p:nvSpPr>
          <p:cNvPr id="3" name="Content Placeholder 2">
            <a:extLst>
              <a:ext uri="{FF2B5EF4-FFF2-40B4-BE49-F238E27FC236}">
                <a16:creationId xmlns:a16="http://schemas.microsoft.com/office/drawing/2014/main" id="{EB318D77-F2E6-4F64-A88F-55AA93509A3B}"/>
              </a:ext>
            </a:extLst>
          </p:cNvPr>
          <p:cNvSpPr>
            <a:spLocks noGrp="1"/>
          </p:cNvSpPr>
          <p:nvPr>
            <p:ph idx="1"/>
          </p:nvPr>
        </p:nvSpPr>
        <p:spPr/>
        <p:txBody>
          <a:bodyPr>
            <a:normAutofit fontScale="92500" lnSpcReduction="20000"/>
          </a:bodyPr>
          <a:lstStyle/>
          <a:p>
            <a:r>
              <a:rPr lang="en-GB" dirty="0"/>
              <a:t>All state party feeds in….in Wales this includes</a:t>
            </a:r>
          </a:p>
          <a:p>
            <a:r>
              <a:rPr lang="en-GB" dirty="0"/>
              <a:t>Welsh Government</a:t>
            </a:r>
          </a:p>
          <a:p>
            <a:r>
              <a:rPr lang="en-GB" dirty="0"/>
              <a:t>NGO (Non Governmental Organisation)</a:t>
            </a:r>
          </a:p>
          <a:p>
            <a:pPr lvl="1"/>
            <a:r>
              <a:rPr lang="en-GB" dirty="0"/>
              <a:t>Children's Commissioner for Wales, </a:t>
            </a:r>
          </a:p>
          <a:p>
            <a:pPr lvl="1"/>
            <a:r>
              <a:rPr lang="en-GB" dirty="0"/>
              <a:t>The Observatory on Human Rights of Children</a:t>
            </a:r>
          </a:p>
          <a:p>
            <a:pPr lvl="1"/>
            <a:r>
              <a:rPr lang="en-GB" dirty="0"/>
              <a:t>UNCRC Monitoring group facilitated by Children in Wales</a:t>
            </a:r>
          </a:p>
          <a:p>
            <a:r>
              <a:rPr lang="en-GB" dirty="0"/>
              <a:t>Voices of young people – </a:t>
            </a:r>
          </a:p>
          <a:p>
            <a:pPr lvl="1"/>
            <a:r>
              <a:rPr lang="en-GB" dirty="0"/>
              <a:t>Little Voices Shouting out part of Swansea observatory who advocate on children’s rights </a:t>
            </a:r>
          </a:p>
          <a:p>
            <a:pPr lvl="1"/>
            <a:r>
              <a:rPr lang="en-GB" dirty="0"/>
              <a:t>Funky Dragon,  </a:t>
            </a:r>
          </a:p>
          <a:p>
            <a:pPr lvl="1"/>
            <a:r>
              <a:rPr lang="en-GB" dirty="0"/>
              <a:t>Children in Wales- Young Wales</a:t>
            </a:r>
          </a:p>
          <a:p>
            <a:endParaRPr lang="en-GB" dirty="0"/>
          </a:p>
        </p:txBody>
      </p:sp>
    </p:spTree>
    <p:extLst>
      <p:ext uri="{BB962C8B-B14F-4D97-AF65-F5344CB8AC3E}">
        <p14:creationId xmlns:p14="http://schemas.microsoft.com/office/powerpoint/2010/main" val="17067060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0BA73B-CB20-4276-A061-60C92C34ECD1}"/>
              </a:ext>
            </a:extLst>
          </p:cNvPr>
          <p:cNvSpPr>
            <a:spLocks noGrp="1"/>
          </p:cNvSpPr>
          <p:nvPr>
            <p:ph type="title"/>
          </p:nvPr>
        </p:nvSpPr>
        <p:spPr/>
        <p:txBody>
          <a:bodyPr/>
          <a:lstStyle/>
          <a:p>
            <a:r>
              <a:rPr lang="en-GB" dirty="0"/>
              <a:t>Policy Context</a:t>
            </a:r>
          </a:p>
        </p:txBody>
      </p:sp>
      <p:sp>
        <p:nvSpPr>
          <p:cNvPr id="3" name="Content Placeholder 2">
            <a:extLst>
              <a:ext uri="{FF2B5EF4-FFF2-40B4-BE49-F238E27FC236}">
                <a16:creationId xmlns:a16="http://schemas.microsoft.com/office/drawing/2014/main" id="{A98045AB-7A03-4EE3-9AE0-50C203B59C45}"/>
              </a:ext>
            </a:extLst>
          </p:cNvPr>
          <p:cNvSpPr>
            <a:spLocks noGrp="1"/>
          </p:cNvSpPr>
          <p:nvPr>
            <p:ph idx="1"/>
          </p:nvPr>
        </p:nvSpPr>
        <p:spPr/>
        <p:txBody>
          <a:bodyPr/>
          <a:lstStyle/>
          <a:p>
            <a:r>
              <a:rPr lang="en-GB" dirty="0"/>
              <a:t>Social services and Wellbeing Act Wales 2014</a:t>
            </a:r>
          </a:p>
          <a:p>
            <a:r>
              <a:rPr lang="en-GB" dirty="0"/>
              <a:t>Children and Families Wales Measure 2010</a:t>
            </a:r>
          </a:p>
          <a:p>
            <a:pPr algn="l"/>
            <a:r>
              <a:rPr lang="en-GB" i="0" dirty="0">
                <a:solidFill>
                  <a:srgbClr val="000000"/>
                </a:solidFill>
                <a:effectLst/>
              </a:rPr>
              <a:t>Rights of Children and Young Persons (Wales) Measure 2011</a:t>
            </a:r>
          </a:p>
          <a:p>
            <a:pPr algn="l"/>
            <a:r>
              <a:rPr lang="en-GB" i="0" dirty="0">
                <a:solidFill>
                  <a:srgbClr val="000000"/>
                </a:solidFill>
                <a:effectLst/>
              </a:rPr>
              <a:t>Additional Learning Needs And Educational Tribunal Act 2018</a:t>
            </a:r>
          </a:p>
        </p:txBody>
      </p:sp>
    </p:spTree>
    <p:extLst>
      <p:ext uri="{BB962C8B-B14F-4D97-AF65-F5344CB8AC3E}">
        <p14:creationId xmlns:p14="http://schemas.microsoft.com/office/powerpoint/2010/main" val="7830226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Directed study</a:t>
            </a:r>
          </a:p>
        </p:txBody>
      </p:sp>
      <p:sp>
        <p:nvSpPr>
          <p:cNvPr id="3" name="Content Placeholder 2"/>
          <p:cNvSpPr>
            <a:spLocks noGrp="1"/>
          </p:cNvSpPr>
          <p:nvPr>
            <p:ph idx="1"/>
          </p:nvPr>
        </p:nvSpPr>
        <p:spPr/>
        <p:txBody>
          <a:bodyPr/>
          <a:lstStyle/>
          <a:p>
            <a:r>
              <a:rPr lang="en-US" dirty="0"/>
              <a:t>What are the differences and similarities between Human Rights and the UNCRC?</a:t>
            </a:r>
          </a:p>
          <a:p>
            <a:r>
              <a:rPr lang="en-US" dirty="0">
                <a:hlinkClick r:id="rId2"/>
              </a:rPr>
              <a:t>https://www.un.org/en/about-us/universal-declaration-of-human-rights</a:t>
            </a:r>
            <a:endParaRPr lang="en-US" dirty="0"/>
          </a:p>
          <a:p>
            <a:r>
              <a:rPr lang="en-US" dirty="0"/>
              <a:t>To feedback in Class on Wednesday </a:t>
            </a:r>
            <a:r>
              <a:rPr lang="en-US"/>
              <a:t>3rd May</a:t>
            </a:r>
            <a:endParaRPr lang="en-US" dirty="0"/>
          </a:p>
        </p:txBody>
      </p:sp>
    </p:spTree>
    <p:extLst>
      <p:ext uri="{BB962C8B-B14F-4D97-AF65-F5344CB8AC3E}">
        <p14:creationId xmlns:p14="http://schemas.microsoft.com/office/powerpoint/2010/main" val="35968158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Welcome back to school presentation">
  <a:themeElements>
    <a:clrScheme name="Green Yellow">
      <a:dk1>
        <a:sysClr val="windowText" lastClr="000000"/>
      </a:dk1>
      <a:lt1>
        <a:sysClr val="window" lastClr="FFFFFF"/>
      </a:lt1>
      <a:dk2>
        <a:srgbClr val="455F51"/>
      </a:dk2>
      <a:lt2>
        <a:srgbClr val="E2DFCC"/>
      </a:lt2>
      <a:accent1>
        <a:srgbClr val="99CB38"/>
      </a:accent1>
      <a:accent2>
        <a:srgbClr val="63A537"/>
      </a:accent2>
      <a:accent3>
        <a:srgbClr val="37A76F"/>
      </a:accent3>
      <a:accent4>
        <a:srgbClr val="44C1A3"/>
      </a:accent4>
      <a:accent5>
        <a:srgbClr val="4EB3CF"/>
      </a:accent5>
      <a:accent6>
        <a:srgbClr val="51C3F9"/>
      </a:accent6>
      <a:hlink>
        <a:srgbClr val="EE7B08"/>
      </a:hlink>
      <a:folHlink>
        <a:srgbClr val="977B2D"/>
      </a:folHlink>
    </a:clrScheme>
    <a:fontScheme name="Century Gothic">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100000" t="-80000" r="-50000" b="180000"/>
          </a:path>
        </a:gradFill>
        <a:gradFill rotWithShape="1">
          <a:gsLst>
            <a:gs pos="0">
              <a:schemeClr val="phClr">
                <a:tint val="80000"/>
                <a:satMod val="300000"/>
              </a:schemeClr>
            </a:gs>
            <a:gs pos="100000">
              <a:schemeClr val="phClr">
                <a:shade val="30000"/>
                <a:satMod val="200000"/>
              </a:schemeClr>
            </a:gs>
          </a:gsLst>
          <a:path path="circle">
            <a:fillToRect l="30000" t="30000" r="70000" b="100000"/>
          </a:path>
        </a:gradFill>
      </a:bgFillStyleLst>
    </a:fmtScheme>
  </a:themeElements>
  <a:objectDefaults>
    <a:spDef>
      <a:spPr>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w="12700">
          <a:miter lim="800000"/>
        </a:ln>
      </a:spPr>
      <a:bodyPr/>
      <a:lstStyle/>
      <a:style>
        <a:lnRef idx="1">
          <a:schemeClr val="accent1"/>
        </a:lnRef>
        <a:fillRef idx="0">
          <a:schemeClr val="accent1"/>
        </a:fillRef>
        <a:effectRef idx="0">
          <a:schemeClr val="accent1"/>
        </a:effectRef>
        <a:fontRef idx="minor">
          <a:schemeClr val="tx1"/>
        </a:fontRef>
      </a:style>
    </a:lnDef>
    <a:txDef>
      <a:spPr>
        <a:noFill/>
      </a:spPr>
      <a:bodyPr wrap="none" rtlCol="0">
        <a:spAutoFit/>
      </a:bodyPr>
      <a:lstStyle>
        <a:defPPr>
          <a:lnSpc>
            <a:spcPct val="95000"/>
          </a:lnSpc>
          <a:defRPr/>
        </a:defPPr>
      </a:lstStyle>
    </a:txDef>
  </a:objectDefaults>
  <a:extraClrSchemeLst/>
  <a:extLst>
    <a:ext uri="{05A4C25C-085E-4340-85A3-A5531E510DB2}">
      <thm15:themeFamily xmlns:thm15="http://schemas.microsoft.com/office/thememl/2012/main" name="Welcome back to school presentation.potx" id="{CE426E4B-AEF0-4DB0-AA06-9B9EF2E62E1A}" vid="{EB2D3276-CBF5-48AD-B47E-C2D79CA4C86F}"/>
    </a:ext>
  </a:extLst>
</a:theme>
</file>

<file path=ppt/theme/theme2.xml><?xml version="1.0" encoding="utf-8"?>
<a:theme xmlns:a="http://schemas.openxmlformats.org/drawingml/2006/main" name="Office Theme">
  <a:themeElements>
    <a:clrScheme name="Green Yellow">
      <a:dk1>
        <a:sysClr val="windowText" lastClr="000000"/>
      </a:dk1>
      <a:lt1>
        <a:sysClr val="window" lastClr="FFFFFF"/>
      </a:lt1>
      <a:dk2>
        <a:srgbClr val="455F51"/>
      </a:dk2>
      <a:lt2>
        <a:srgbClr val="E2DFCC"/>
      </a:lt2>
      <a:accent1>
        <a:srgbClr val="99CB38"/>
      </a:accent1>
      <a:accent2>
        <a:srgbClr val="63A537"/>
      </a:accent2>
      <a:accent3>
        <a:srgbClr val="37A76F"/>
      </a:accent3>
      <a:accent4>
        <a:srgbClr val="44C1A3"/>
      </a:accent4>
      <a:accent5>
        <a:srgbClr val="4EB3CF"/>
      </a:accent5>
      <a:accent6>
        <a:srgbClr val="51C3F9"/>
      </a:accent6>
      <a:hlink>
        <a:srgbClr val="EE7B08"/>
      </a:hlink>
      <a:folHlink>
        <a:srgbClr val="977B2D"/>
      </a:folHlink>
    </a:clrScheme>
    <a:fontScheme name="Century Gothic">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Green Yellow">
      <a:dk1>
        <a:sysClr val="windowText" lastClr="000000"/>
      </a:dk1>
      <a:lt1>
        <a:sysClr val="window" lastClr="FFFFFF"/>
      </a:lt1>
      <a:dk2>
        <a:srgbClr val="455F51"/>
      </a:dk2>
      <a:lt2>
        <a:srgbClr val="E2DFCC"/>
      </a:lt2>
      <a:accent1>
        <a:srgbClr val="99CB38"/>
      </a:accent1>
      <a:accent2>
        <a:srgbClr val="63A537"/>
      </a:accent2>
      <a:accent3>
        <a:srgbClr val="37A76F"/>
      </a:accent3>
      <a:accent4>
        <a:srgbClr val="44C1A3"/>
      </a:accent4>
      <a:accent5>
        <a:srgbClr val="4EB3CF"/>
      </a:accent5>
      <a:accent6>
        <a:srgbClr val="51C3F9"/>
      </a:accent6>
      <a:hlink>
        <a:srgbClr val="EE7B08"/>
      </a:hlink>
      <a:folHlink>
        <a:srgbClr val="977B2D"/>
      </a:folHlink>
    </a:clrScheme>
    <a:fontScheme name="Century Gothic">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Welcome back to school</Template>
  <TotalTime>215</TotalTime>
  <Words>884</Words>
  <Application>Microsoft Office PowerPoint</Application>
  <PresentationFormat>Custom</PresentationFormat>
  <Paragraphs>103</Paragraphs>
  <Slides>16</Slides>
  <Notes>2</Notes>
  <HiddenSlides>0</HiddenSlides>
  <MMClips>3</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16</vt:i4>
      </vt:variant>
    </vt:vector>
  </HeadingPairs>
  <TitlesOfParts>
    <vt:vector size="19" baseType="lpstr">
      <vt:lpstr>Arial</vt:lpstr>
      <vt:lpstr>Century Gothic</vt:lpstr>
      <vt:lpstr>Welcome back to school presentation</vt:lpstr>
      <vt:lpstr>Young People and Society 1: Advocacy, Empowerment, Participation and Rights</vt:lpstr>
      <vt:lpstr>Today we will cover</vt:lpstr>
      <vt:lpstr>How did young people get a voice</vt:lpstr>
      <vt:lpstr>How do young people have a voice now?</vt:lpstr>
      <vt:lpstr>What are Children’s rights and how does it affect us in Wales?</vt:lpstr>
      <vt:lpstr>Updates since that video was published</vt:lpstr>
      <vt:lpstr>PowerPoint Presentation</vt:lpstr>
      <vt:lpstr>What is UNCRC</vt:lpstr>
      <vt:lpstr>Why do we need Children’s Rights? Surely Human rights are enough?</vt:lpstr>
      <vt:lpstr>Welsh Government Perspective</vt:lpstr>
      <vt:lpstr>Group discussion?</vt:lpstr>
      <vt:lpstr>Children’s commissioner for Wales Sally Holland since April 2015</vt:lpstr>
      <vt:lpstr>New Commissioner April 2022</vt:lpstr>
      <vt:lpstr>UN Reporting process</vt:lpstr>
      <vt:lpstr>Policy Context</vt:lpstr>
      <vt:lpstr>Directed study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Young People and Society 1: Advocacy, Empowerment, Participation and Rights</dc:title>
  <dc:creator>Alex Atkins (1300718)</dc:creator>
  <cp:lastModifiedBy>Darrel Williams</cp:lastModifiedBy>
  <cp:revision>5</cp:revision>
  <dcterms:created xsi:type="dcterms:W3CDTF">2022-02-28T08:54:48Z</dcterms:created>
  <dcterms:modified xsi:type="dcterms:W3CDTF">2023-04-26T08:16:55Z</dcterms:modified>
  <cp:version/>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0x010100AA3F7D94069FF64A86F7DFF56D60E3BE</vt:lpwstr>
  </property>
  <property fmtid="{D5CDD505-2E9C-101B-9397-08002B2CF9AE}" pid="3" name="Order">
    <vt:r8>74068100</vt:r8>
  </property>
  <property fmtid="{D5CDD505-2E9C-101B-9397-08002B2CF9AE}" pid="4" name="HiddenCategoryTags">
    <vt:lpwstr/>
  </property>
  <property fmtid="{D5CDD505-2E9C-101B-9397-08002B2CF9AE}" pid="5" name="InternalTags">
    <vt:lpwstr/>
  </property>
  <property fmtid="{D5CDD505-2E9C-101B-9397-08002B2CF9AE}" pid="6" name="FeatureTags">
    <vt:lpwstr/>
  </property>
  <property fmtid="{D5CDD505-2E9C-101B-9397-08002B2CF9AE}" pid="7" name="LocalizationTags">
    <vt:lpwstr/>
  </property>
  <property fmtid="{D5CDD505-2E9C-101B-9397-08002B2CF9AE}" pid="8" name="CategoryTags">
    <vt:lpwstr/>
  </property>
  <property fmtid="{D5CDD505-2E9C-101B-9397-08002B2CF9AE}" pid="9" name="Applications">
    <vt:lpwstr/>
  </property>
  <property fmtid="{D5CDD505-2E9C-101B-9397-08002B2CF9AE}" pid="10" name="CampaignTags">
    <vt:lpwstr/>
  </property>
  <property fmtid="{D5CDD505-2E9C-101B-9397-08002B2CF9AE}" pid="11" name="ScenarioTags">
    <vt:lpwstr/>
  </property>
</Properties>
</file>