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1"/>
  </p:notesMasterIdLst>
  <p:sldIdLst>
    <p:sldId id="256" r:id="rId2"/>
    <p:sldId id="257" r:id="rId3"/>
    <p:sldId id="258" r:id="rId4"/>
    <p:sldId id="259" r:id="rId5"/>
    <p:sldId id="260" r:id="rId6"/>
    <p:sldId id="261"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2455"/>
  </p:normalViewPr>
  <p:slideViewPr>
    <p:cSldViewPr snapToGrid="0">
      <p:cViewPr varScale="1">
        <p:scale>
          <a:sx n="117" d="100"/>
          <a:sy n="117" d="100"/>
        </p:scale>
        <p:origin x="3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108959-4AD1-464E-821F-EE239D2459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B51D69D-DF57-460B-9D14-4C20BB7D7413}">
      <dgm:prSet/>
      <dgm:spPr/>
      <dgm:t>
        <a:bodyPr/>
        <a:lstStyle/>
        <a:p>
          <a:pPr>
            <a:lnSpc>
              <a:spcPct val="100000"/>
            </a:lnSpc>
          </a:pPr>
          <a:r>
            <a:rPr lang="en-US"/>
            <a:t>This presentation will include have information about what certain individuals think about surfing and climbing </a:t>
          </a:r>
        </a:p>
      </dgm:t>
    </dgm:pt>
    <dgm:pt modelId="{F3AAF91D-F741-42D1-A475-248AA46139BF}" type="parTrans" cxnId="{C7F70FFE-095E-4C31-A205-55681DB5175F}">
      <dgm:prSet/>
      <dgm:spPr/>
      <dgm:t>
        <a:bodyPr/>
        <a:lstStyle/>
        <a:p>
          <a:endParaRPr lang="en-US"/>
        </a:p>
      </dgm:t>
    </dgm:pt>
    <dgm:pt modelId="{A8F93A69-77A3-4A39-9909-682BED2173F1}" type="sibTrans" cxnId="{C7F70FFE-095E-4C31-A205-55681DB5175F}">
      <dgm:prSet/>
      <dgm:spPr/>
      <dgm:t>
        <a:bodyPr/>
        <a:lstStyle/>
        <a:p>
          <a:endParaRPr lang="en-US"/>
        </a:p>
      </dgm:t>
    </dgm:pt>
    <dgm:pt modelId="{78472049-01B0-48A3-9DC4-46195900076B}">
      <dgm:prSet/>
      <dgm:spPr/>
      <dgm:t>
        <a:bodyPr/>
        <a:lstStyle/>
        <a:p>
          <a:pPr>
            <a:lnSpc>
              <a:spcPct val="100000"/>
            </a:lnSpc>
          </a:pPr>
          <a:r>
            <a:rPr lang="en-US" dirty="0"/>
            <a:t>I will evaluate the results from your interview considering previous research. </a:t>
          </a:r>
        </a:p>
      </dgm:t>
    </dgm:pt>
    <dgm:pt modelId="{D390B4EA-DA9B-4078-8328-A0667F213224}" type="parTrans" cxnId="{2B6ECCE4-02FB-44CE-A2E9-F8287390204B}">
      <dgm:prSet/>
      <dgm:spPr/>
      <dgm:t>
        <a:bodyPr/>
        <a:lstStyle/>
        <a:p>
          <a:endParaRPr lang="en-US"/>
        </a:p>
      </dgm:t>
    </dgm:pt>
    <dgm:pt modelId="{8137F4E6-8321-4829-8AF2-22350537CE89}" type="sibTrans" cxnId="{2B6ECCE4-02FB-44CE-A2E9-F8287390204B}">
      <dgm:prSet/>
      <dgm:spPr/>
      <dgm:t>
        <a:bodyPr/>
        <a:lstStyle/>
        <a:p>
          <a:endParaRPr lang="en-US"/>
        </a:p>
      </dgm:t>
    </dgm:pt>
    <dgm:pt modelId="{DF072E73-CDE8-419B-B2ED-C36B728A6CBA}">
      <dgm:prSet/>
      <dgm:spPr/>
      <dgm:t>
        <a:bodyPr/>
        <a:lstStyle/>
        <a:p>
          <a:pPr>
            <a:lnSpc>
              <a:spcPct val="100000"/>
            </a:lnSpc>
          </a:pPr>
          <a:r>
            <a:rPr lang="en-US" dirty="0"/>
            <a:t>Relate findings to current behavior change theory. </a:t>
          </a:r>
        </a:p>
      </dgm:t>
    </dgm:pt>
    <dgm:pt modelId="{4AC4FA91-76E7-4ABC-BDB7-B8D0F3233AC2}" type="parTrans" cxnId="{4649772E-9FC4-4265-952E-CB3C0D5B174C}">
      <dgm:prSet/>
      <dgm:spPr/>
      <dgm:t>
        <a:bodyPr/>
        <a:lstStyle/>
        <a:p>
          <a:endParaRPr lang="en-US"/>
        </a:p>
      </dgm:t>
    </dgm:pt>
    <dgm:pt modelId="{24CA8EF9-7604-4049-91A4-165023E2F46B}" type="sibTrans" cxnId="{4649772E-9FC4-4265-952E-CB3C0D5B174C}">
      <dgm:prSet/>
      <dgm:spPr/>
      <dgm:t>
        <a:bodyPr/>
        <a:lstStyle/>
        <a:p>
          <a:endParaRPr lang="en-US"/>
        </a:p>
      </dgm:t>
    </dgm:pt>
    <dgm:pt modelId="{C3FE8AFA-B019-4384-8CB3-D2715C4F5207}">
      <dgm:prSet/>
      <dgm:spPr/>
      <dgm:t>
        <a:bodyPr/>
        <a:lstStyle/>
        <a:p>
          <a:pPr>
            <a:lnSpc>
              <a:spcPct val="100000"/>
            </a:lnSpc>
          </a:pPr>
          <a:r>
            <a:rPr lang="en-US"/>
            <a:t>Explain the practical implications for findings.</a:t>
          </a:r>
        </a:p>
      </dgm:t>
    </dgm:pt>
    <dgm:pt modelId="{C9848BEE-748C-4D9C-9B5D-E869E927A53C}" type="parTrans" cxnId="{1FA59A69-3507-4C55-9728-DEC8FFB47E56}">
      <dgm:prSet/>
      <dgm:spPr/>
      <dgm:t>
        <a:bodyPr/>
        <a:lstStyle/>
        <a:p>
          <a:endParaRPr lang="en-US"/>
        </a:p>
      </dgm:t>
    </dgm:pt>
    <dgm:pt modelId="{11725069-9366-434D-BEFB-86F85FA3885A}" type="sibTrans" cxnId="{1FA59A69-3507-4C55-9728-DEC8FFB47E56}">
      <dgm:prSet/>
      <dgm:spPr/>
      <dgm:t>
        <a:bodyPr/>
        <a:lstStyle/>
        <a:p>
          <a:endParaRPr lang="en-US"/>
        </a:p>
      </dgm:t>
    </dgm:pt>
    <dgm:pt modelId="{DC9ABE53-4443-4CB5-8643-D5ADE12661DC}">
      <dgm:prSet/>
      <dgm:spPr/>
      <dgm:t>
        <a:bodyPr/>
        <a:lstStyle/>
        <a:p>
          <a:pPr>
            <a:lnSpc>
              <a:spcPct val="100000"/>
            </a:lnSpc>
          </a:pPr>
          <a:r>
            <a:rPr lang="en-US"/>
            <a:t>Present ideas for future research in this area. </a:t>
          </a:r>
        </a:p>
      </dgm:t>
    </dgm:pt>
    <dgm:pt modelId="{47549360-72A8-47A2-85E8-D50AA5ABD955}" type="parTrans" cxnId="{A1ECA86F-D058-4DD0-99ED-6C122CE58289}">
      <dgm:prSet/>
      <dgm:spPr/>
      <dgm:t>
        <a:bodyPr/>
        <a:lstStyle/>
        <a:p>
          <a:endParaRPr lang="en-US"/>
        </a:p>
      </dgm:t>
    </dgm:pt>
    <dgm:pt modelId="{22FAB02B-E86E-4E21-B8B1-D806C3CDC94E}" type="sibTrans" cxnId="{A1ECA86F-D058-4DD0-99ED-6C122CE58289}">
      <dgm:prSet/>
      <dgm:spPr/>
      <dgm:t>
        <a:bodyPr/>
        <a:lstStyle/>
        <a:p>
          <a:endParaRPr lang="en-US"/>
        </a:p>
      </dgm:t>
    </dgm:pt>
    <dgm:pt modelId="{CD8E90B5-2909-4A07-B3A3-2A519688BC7B}" type="pres">
      <dgm:prSet presAssocID="{91108959-4AD1-464E-821F-EE239D2459BC}" presName="root" presStyleCnt="0">
        <dgm:presLayoutVars>
          <dgm:dir/>
          <dgm:resizeHandles val="exact"/>
        </dgm:presLayoutVars>
      </dgm:prSet>
      <dgm:spPr/>
    </dgm:pt>
    <dgm:pt modelId="{A77E3FBE-0E7F-4B29-8D05-700D75768A53}" type="pres">
      <dgm:prSet presAssocID="{DB51D69D-DF57-460B-9D14-4C20BB7D7413}" presName="compNode" presStyleCnt="0"/>
      <dgm:spPr/>
    </dgm:pt>
    <dgm:pt modelId="{93277692-3239-47FC-A5EE-1539276EBB0B}" type="pres">
      <dgm:prSet presAssocID="{DB51D69D-DF57-460B-9D14-4C20BB7D7413}" presName="bgRect" presStyleLbl="bgShp" presStyleIdx="0" presStyleCnt="5"/>
      <dgm:spPr/>
    </dgm:pt>
    <dgm:pt modelId="{F0C6B285-335E-4C56-83B5-A820CEAB4D10}" type="pres">
      <dgm:prSet presAssocID="{DB51D69D-DF57-460B-9D14-4C20BB7D741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81CCAAB1-F86F-4513-9562-B03F86511962}" type="pres">
      <dgm:prSet presAssocID="{DB51D69D-DF57-460B-9D14-4C20BB7D7413}" presName="spaceRect" presStyleCnt="0"/>
      <dgm:spPr/>
    </dgm:pt>
    <dgm:pt modelId="{66254DE3-407D-448F-8AD7-100B38E24C66}" type="pres">
      <dgm:prSet presAssocID="{DB51D69D-DF57-460B-9D14-4C20BB7D7413}" presName="parTx" presStyleLbl="revTx" presStyleIdx="0" presStyleCnt="5">
        <dgm:presLayoutVars>
          <dgm:chMax val="0"/>
          <dgm:chPref val="0"/>
        </dgm:presLayoutVars>
      </dgm:prSet>
      <dgm:spPr/>
    </dgm:pt>
    <dgm:pt modelId="{B14D7E0C-CEC5-446D-967D-717E839A2D3C}" type="pres">
      <dgm:prSet presAssocID="{A8F93A69-77A3-4A39-9909-682BED2173F1}" presName="sibTrans" presStyleCnt="0"/>
      <dgm:spPr/>
    </dgm:pt>
    <dgm:pt modelId="{3449C24A-86B6-4B9B-B01C-159309656128}" type="pres">
      <dgm:prSet presAssocID="{78472049-01B0-48A3-9DC4-46195900076B}" presName="compNode" presStyleCnt="0"/>
      <dgm:spPr/>
    </dgm:pt>
    <dgm:pt modelId="{CB7BA81D-BACC-406F-8F90-9979DB11814C}" type="pres">
      <dgm:prSet presAssocID="{78472049-01B0-48A3-9DC4-46195900076B}" presName="bgRect" presStyleLbl="bgShp" presStyleIdx="1" presStyleCnt="5"/>
      <dgm:spPr/>
    </dgm:pt>
    <dgm:pt modelId="{1CAC306E-9B49-4225-A817-68C7374ECFC6}" type="pres">
      <dgm:prSet presAssocID="{78472049-01B0-48A3-9DC4-4619590007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10F880E0-E7C0-48BA-88BD-F0123E291442}" type="pres">
      <dgm:prSet presAssocID="{78472049-01B0-48A3-9DC4-46195900076B}" presName="spaceRect" presStyleCnt="0"/>
      <dgm:spPr/>
    </dgm:pt>
    <dgm:pt modelId="{51675DB8-3D25-4A06-A9FB-15C285982754}" type="pres">
      <dgm:prSet presAssocID="{78472049-01B0-48A3-9DC4-46195900076B}" presName="parTx" presStyleLbl="revTx" presStyleIdx="1" presStyleCnt="5">
        <dgm:presLayoutVars>
          <dgm:chMax val="0"/>
          <dgm:chPref val="0"/>
        </dgm:presLayoutVars>
      </dgm:prSet>
      <dgm:spPr/>
    </dgm:pt>
    <dgm:pt modelId="{FB494D9A-54F7-4A00-9950-AED92F56F03D}" type="pres">
      <dgm:prSet presAssocID="{8137F4E6-8321-4829-8AF2-22350537CE89}" presName="sibTrans" presStyleCnt="0"/>
      <dgm:spPr/>
    </dgm:pt>
    <dgm:pt modelId="{F0DAA1C0-27A0-4599-B4DA-5B31A8218ABF}" type="pres">
      <dgm:prSet presAssocID="{DF072E73-CDE8-419B-B2ED-C36B728A6CBA}" presName="compNode" presStyleCnt="0"/>
      <dgm:spPr/>
    </dgm:pt>
    <dgm:pt modelId="{5286F594-1DA4-47D6-9961-E4506B1F645E}" type="pres">
      <dgm:prSet presAssocID="{DF072E73-CDE8-419B-B2ED-C36B728A6CBA}" presName="bgRect" presStyleLbl="bgShp" presStyleIdx="2" presStyleCnt="5"/>
      <dgm:spPr/>
    </dgm:pt>
    <dgm:pt modelId="{2A8104AB-B32A-47BB-93C8-CEB638FD7FFA}" type="pres">
      <dgm:prSet presAssocID="{DF072E73-CDE8-419B-B2ED-C36B728A6CB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C45B452-4D42-480D-B977-1A9C2D3BDEB8}" type="pres">
      <dgm:prSet presAssocID="{DF072E73-CDE8-419B-B2ED-C36B728A6CBA}" presName="spaceRect" presStyleCnt="0"/>
      <dgm:spPr/>
    </dgm:pt>
    <dgm:pt modelId="{83F69038-3A27-4A66-9800-9E780F47951B}" type="pres">
      <dgm:prSet presAssocID="{DF072E73-CDE8-419B-B2ED-C36B728A6CBA}" presName="parTx" presStyleLbl="revTx" presStyleIdx="2" presStyleCnt="5">
        <dgm:presLayoutVars>
          <dgm:chMax val="0"/>
          <dgm:chPref val="0"/>
        </dgm:presLayoutVars>
      </dgm:prSet>
      <dgm:spPr/>
    </dgm:pt>
    <dgm:pt modelId="{AEB6BFE0-F0BC-462E-91FA-C9783842DD7B}" type="pres">
      <dgm:prSet presAssocID="{24CA8EF9-7604-4049-91A4-165023E2F46B}" presName="sibTrans" presStyleCnt="0"/>
      <dgm:spPr/>
    </dgm:pt>
    <dgm:pt modelId="{0CB777D9-50DF-42B0-B11F-7F36AC65D9DC}" type="pres">
      <dgm:prSet presAssocID="{C3FE8AFA-B019-4384-8CB3-D2715C4F5207}" presName="compNode" presStyleCnt="0"/>
      <dgm:spPr/>
    </dgm:pt>
    <dgm:pt modelId="{F48430D3-9519-49C2-BE21-6766C905AB25}" type="pres">
      <dgm:prSet presAssocID="{C3FE8AFA-B019-4384-8CB3-D2715C4F5207}" presName="bgRect" presStyleLbl="bgShp" presStyleIdx="3" presStyleCnt="5"/>
      <dgm:spPr/>
    </dgm:pt>
    <dgm:pt modelId="{757C0525-B36F-4CCE-9A29-7B6FDFF2E691}" type="pres">
      <dgm:prSet presAssocID="{C3FE8AFA-B019-4384-8CB3-D2715C4F520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0BF70019-8A7E-4C3D-8BC6-A44A2C3B8185}" type="pres">
      <dgm:prSet presAssocID="{C3FE8AFA-B019-4384-8CB3-D2715C4F5207}" presName="spaceRect" presStyleCnt="0"/>
      <dgm:spPr/>
    </dgm:pt>
    <dgm:pt modelId="{22BB7CDB-1564-437D-9DB9-DD3FB482EB29}" type="pres">
      <dgm:prSet presAssocID="{C3FE8AFA-B019-4384-8CB3-D2715C4F5207}" presName="parTx" presStyleLbl="revTx" presStyleIdx="3" presStyleCnt="5">
        <dgm:presLayoutVars>
          <dgm:chMax val="0"/>
          <dgm:chPref val="0"/>
        </dgm:presLayoutVars>
      </dgm:prSet>
      <dgm:spPr/>
    </dgm:pt>
    <dgm:pt modelId="{DA6E11E0-794F-499C-8371-2E7DD8581B5C}" type="pres">
      <dgm:prSet presAssocID="{11725069-9366-434D-BEFB-86F85FA3885A}" presName="sibTrans" presStyleCnt="0"/>
      <dgm:spPr/>
    </dgm:pt>
    <dgm:pt modelId="{A451FD47-0F5F-48F5-8D9E-384639B43D00}" type="pres">
      <dgm:prSet presAssocID="{DC9ABE53-4443-4CB5-8643-D5ADE12661DC}" presName="compNode" presStyleCnt="0"/>
      <dgm:spPr/>
    </dgm:pt>
    <dgm:pt modelId="{24F2914A-7F2A-4CBA-BD3D-A94B7CDA6563}" type="pres">
      <dgm:prSet presAssocID="{DC9ABE53-4443-4CB5-8643-D5ADE12661DC}" presName="bgRect" presStyleLbl="bgShp" presStyleIdx="4" presStyleCnt="5"/>
      <dgm:spPr/>
    </dgm:pt>
    <dgm:pt modelId="{1969ABFE-F404-4AE3-981B-84F73AB6FBC5}" type="pres">
      <dgm:prSet presAssocID="{DC9ABE53-4443-4CB5-8643-D5ADE12661D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Brainstorm"/>
        </a:ext>
      </dgm:extLst>
    </dgm:pt>
    <dgm:pt modelId="{4A24622D-5ACF-4E26-9A6A-6668F57BB380}" type="pres">
      <dgm:prSet presAssocID="{DC9ABE53-4443-4CB5-8643-D5ADE12661DC}" presName="spaceRect" presStyleCnt="0"/>
      <dgm:spPr/>
    </dgm:pt>
    <dgm:pt modelId="{DC7DA582-C30F-4354-AF04-EE3031B1451B}" type="pres">
      <dgm:prSet presAssocID="{DC9ABE53-4443-4CB5-8643-D5ADE12661DC}" presName="parTx" presStyleLbl="revTx" presStyleIdx="4" presStyleCnt="5">
        <dgm:presLayoutVars>
          <dgm:chMax val="0"/>
          <dgm:chPref val="0"/>
        </dgm:presLayoutVars>
      </dgm:prSet>
      <dgm:spPr/>
    </dgm:pt>
  </dgm:ptLst>
  <dgm:cxnLst>
    <dgm:cxn modelId="{ABF30D13-CE8C-4648-8299-460EACFC1BBB}" type="presOf" srcId="{91108959-4AD1-464E-821F-EE239D2459BC}" destId="{CD8E90B5-2909-4A07-B3A3-2A519688BC7B}" srcOrd="0" destOrd="0" presId="urn:microsoft.com/office/officeart/2018/2/layout/IconVerticalSolidList"/>
    <dgm:cxn modelId="{4649772E-9FC4-4265-952E-CB3C0D5B174C}" srcId="{91108959-4AD1-464E-821F-EE239D2459BC}" destId="{DF072E73-CDE8-419B-B2ED-C36B728A6CBA}" srcOrd="2" destOrd="0" parTransId="{4AC4FA91-76E7-4ABC-BDB7-B8D0F3233AC2}" sibTransId="{24CA8EF9-7604-4049-91A4-165023E2F46B}"/>
    <dgm:cxn modelId="{6CF54230-E302-B348-9A0D-43DDB63672C2}" type="presOf" srcId="{DC9ABE53-4443-4CB5-8643-D5ADE12661DC}" destId="{DC7DA582-C30F-4354-AF04-EE3031B1451B}" srcOrd="0" destOrd="0" presId="urn:microsoft.com/office/officeart/2018/2/layout/IconVerticalSolidList"/>
    <dgm:cxn modelId="{1FA59A69-3507-4C55-9728-DEC8FFB47E56}" srcId="{91108959-4AD1-464E-821F-EE239D2459BC}" destId="{C3FE8AFA-B019-4384-8CB3-D2715C4F5207}" srcOrd="3" destOrd="0" parTransId="{C9848BEE-748C-4D9C-9B5D-E869E927A53C}" sibTransId="{11725069-9366-434D-BEFB-86F85FA3885A}"/>
    <dgm:cxn modelId="{B779176F-8600-944C-89DB-38B011FC3F5F}" type="presOf" srcId="{C3FE8AFA-B019-4384-8CB3-D2715C4F5207}" destId="{22BB7CDB-1564-437D-9DB9-DD3FB482EB29}" srcOrd="0" destOrd="0" presId="urn:microsoft.com/office/officeart/2018/2/layout/IconVerticalSolidList"/>
    <dgm:cxn modelId="{A1ECA86F-D058-4DD0-99ED-6C122CE58289}" srcId="{91108959-4AD1-464E-821F-EE239D2459BC}" destId="{DC9ABE53-4443-4CB5-8643-D5ADE12661DC}" srcOrd="4" destOrd="0" parTransId="{47549360-72A8-47A2-85E8-D50AA5ABD955}" sibTransId="{22FAB02B-E86E-4E21-B8B1-D806C3CDC94E}"/>
    <dgm:cxn modelId="{C5111D96-FC02-C948-9CF9-15CAB12EEB7E}" type="presOf" srcId="{DB51D69D-DF57-460B-9D14-4C20BB7D7413}" destId="{66254DE3-407D-448F-8AD7-100B38E24C66}" srcOrd="0" destOrd="0" presId="urn:microsoft.com/office/officeart/2018/2/layout/IconVerticalSolidList"/>
    <dgm:cxn modelId="{4C2BAABE-A884-EA45-A81F-4FEFB9B67B53}" type="presOf" srcId="{DF072E73-CDE8-419B-B2ED-C36B728A6CBA}" destId="{83F69038-3A27-4A66-9800-9E780F47951B}" srcOrd="0" destOrd="0" presId="urn:microsoft.com/office/officeart/2018/2/layout/IconVerticalSolidList"/>
    <dgm:cxn modelId="{9E77B1D5-233A-4140-BCF2-24E024562662}" type="presOf" srcId="{78472049-01B0-48A3-9DC4-46195900076B}" destId="{51675DB8-3D25-4A06-A9FB-15C285982754}" srcOrd="0" destOrd="0" presId="urn:microsoft.com/office/officeart/2018/2/layout/IconVerticalSolidList"/>
    <dgm:cxn modelId="{2B6ECCE4-02FB-44CE-A2E9-F8287390204B}" srcId="{91108959-4AD1-464E-821F-EE239D2459BC}" destId="{78472049-01B0-48A3-9DC4-46195900076B}" srcOrd="1" destOrd="0" parTransId="{D390B4EA-DA9B-4078-8328-A0667F213224}" sibTransId="{8137F4E6-8321-4829-8AF2-22350537CE89}"/>
    <dgm:cxn modelId="{C7F70FFE-095E-4C31-A205-55681DB5175F}" srcId="{91108959-4AD1-464E-821F-EE239D2459BC}" destId="{DB51D69D-DF57-460B-9D14-4C20BB7D7413}" srcOrd="0" destOrd="0" parTransId="{F3AAF91D-F741-42D1-A475-248AA46139BF}" sibTransId="{A8F93A69-77A3-4A39-9909-682BED2173F1}"/>
    <dgm:cxn modelId="{6197F7E4-4710-324C-8FA4-73F5C3E18400}" type="presParOf" srcId="{CD8E90B5-2909-4A07-B3A3-2A519688BC7B}" destId="{A77E3FBE-0E7F-4B29-8D05-700D75768A53}" srcOrd="0" destOrd="0" presId="urn:microsoft.com/office/officeart/2018/2/layout/IconVerticalSolidList"/>
    <dgm:cxn modelId="{F9D6B420-F2B8-3949-9ADA-7DEBB48233DC}" type="presParOf" srcId="{A77E3FBE-0E7F-4B29-8D05-700D75768A53}" destId="{93277692-3239-47FC-A5EE-1539276EBB0B}" srcOrd="0" destOrd="0" presId="urn:microsoft.com/office/officeart/2018/2/layout/IconVerticalSolidList"/>
    <dgm:cxn modelId="{84689E9D-C453-9547-965E-B29FCA5D306D}" type="presParOf" srcId="{A77E3FBE-0E7F-4B29-8D05-700D75768A53}" destId="{F0C6B285-335E-4C56-83B5-A820CEAB4D10}" srcOrd="1" destOrd="0" presId="urn:microsoft.com/office/officeart/2018/2/layout/IconVerticalSolidList"/>
    <dgm:cxn modelId="{3FD67AAE-52B3-C84E-8BB4-CD2D3D8196C5}" type="presParOf" srcId="{A77E3FBE-0E7F-4B29-8D05-700D75768A53}" destId="{81CCAAB1-F86F-4513-9562-B03F86511962}" srcOrd="2" destOrd="0" presId="urn:microsoft.com/office/officeart/2018/2/layout/IconVerticalSolidList"/>
    <dgm:cxn modelId="{3F315E6C-6017-414B-9494-152EE8303036}" type="presParOf" srcId="{A77E3FBE-0E7F-4B29-8D05-700D75768A53}" destId="{66254DE3-407D-448F-8AD7-100B38E24C66}" srcOrd="3" destOrd="0" presId="urn:microsoft.com/office/officeart/2018/2/layout/IconVerticalSolidList"/>
    <dgm:cxn modelId="{CFFD16BC-E64D-8843-92D5-3AB9C4FE4144}" type="presParOf" srcId="{CD8E90B5-2909-4A07-B3A3-2A519688BC7B}" destId="{B14D7E0C-CEC5-446D-967D-717E839A2D3C}" srcOrd="1" destOrd="0" presId="urn:microsoft.com/office/officeart/2018/2/layout/IconVerticalSolidList"/>
    <dgm:cxn modelId="{0566D753-0C21-C44B-9695-33E6411369FD}" type="presParOf" srcId="{CD8E90B5-2909-4A07-B3A3-2A519688BC7B}" destId="{3449C24A-86B6-4B9B-B01C-159309656128}" srcOrd="2" destOrd="0" presId="urn:microsoft.com/office/officeart/2018/2/layout/IconVerticalSolidList"/>
    <dgm:cxn modelId="{3B74B5BE-9469-BD42-84C0-2589F8287913}" type="presParOf" srcId="{3449C24A-86B6-4B9B-B01C-159309656128}" destId="{CB7BA81D-BACC-406F-8F90-9979DB11814C}" srcOrd="0" destOrd="0" presId="urn:microsoft.com/office/officeart/2018/2/layout/IconVerticalSolidList"/>
    <dgm:cxn modelId="{73A6E7FA-9E17-B74E-B9AF-E8D59728CC8A}" type="presParOf" srcId="{3449C24A-86B6-4B9B-B01C-159309656128}" destId="{1CAC306E-9B49-4225-A817-68C7374ECFC6}" srcOrd="1" destOrd="0" presId="urn:microsoft.com/office/officeart/2018/2/layout/IconVerticalSolidList"/>
    <dgm:cxn modelId="{116183C0-07F1-BB43-A7E7-FC41F2B2E82B}" type="presParOf" srcId="{3449C24A-86B6-4B9B-B01C-159309656128}" destId="{10F880E0-E7C0-48BA-88BD-F0123E291442}" srcOrd="2" destOrd="0" presId="urn:microsoft.com/office/officeart/2018/2/layout/IconVerticalSolidList"/>
    <dgm:cxn modelId="{DC76F11E-499C-A44C-9B4F-044E23AEE6A4}" type="presParOf" srcId="{3449C24A-86B6-4B9B-B01C-159309656128}" destId="{51675DB8-3D25-4A06-A9FB-15C285982754}" srcOrd="3" destOrd="0" presId="urn:microsoft.com/office/officeart/2018/2/layout/IconVerticalSolidList"/>
    <dgm:cxn modelId="{6B4507C5-15A5-4847-93EF-F3777F2B30F0}" type="presParOf" srcId="{CD8E90B5-2909-4A07-B3A3-2A519688BC7B}" destId="{FB494D9A-54F7-4A00-9950-AED92F56F03D}" srcOrd="3" destOrd="0" presId="urn:microsoft.com/office/officeart/2018/2/layout/IconVerticalSolidList"/>
    <dgm:cxn modelId="{6C038A8B-CBD2-1945-BD75-6F34936812EA}" type="presParOf" srcId="{CD8E90B5-2909-4A07-B3A3-2A519688BC7B}" destId="{F0DAA1C0-27A0-4599-B4DA-5B31A8218ABF}" srcOrd="4" destOrd="0" presId="urn:microsoft.com/office/officeart/2018/2/layout/IconVerticalSolidList"/>
    <dgm:cxn modelId="{0C1A64C8-0498-3D43-B308-209D38126BC4}" type="presParOf" srcId="{F0DAA1C0-27A0-4599-B4DA-5B31A8218ABF}" destId="{5286F594-1DA4-47D6-9961-E4506B1F645E}" srcOrd="0" destOrd="0" presId="urn:microsoft.com/office/officeart/2018/2/layout/IconVerticalSolidList"/>
    <dgm:cxn modelId="{64AFEFD4-7F6D-B048-BB6B-7FB4438B441C}" type="presParOf" srcId="{F0DAA1C0-27A0-4599-B4DA-5B31A8218ABF}" destId="{2A8104AB-B32A-47BB-93C8-CEB638FD7FFA}" srcOrd="1" destOrd="0" presId="urn:microsoft.com/office/officeart/2018/2/layout/IconVerticalSolidList"/>
    <dgm:cxn modelId="{BF7E85EF-39E3-1744-8FC4-91B17A7E405D}" type="presParOf" srcId="{F0DAA1C0-27A0-4599-B4DA-5B31A8218ABF}" destId="{FC45B452-4D42-480D-B977-1A9C2D3BDEB8}" srcOrd="2" destOrd="0" presId="urn:microsoft.com/office/officeart/2018/2/layout/IconVerticalSolidList"/>
    <dgm:cxn modelId="{A1D0E7EC-9EE5-D54F-98A4-3873494EC572}" type="presParOf" srcId="{F0DAA1C0-27A0-4599-B4DA-5B31A8218ABF}" destId="{83F69038-3A27-4A66-9800-9E780F47951B}" srcOrd="3" destOrd="0" presId="urn:microsoft.com/office/officeart/2018/2/layout/IconVerticalSolidList"/>
    <dgm:cxn modelId="{7CF297FB-D077-774C-8AF5-5D24097DB2A3}" type="presParOf" srcId="{CD8E90B5-2909-4A07-B3A3-2A519688BC7B}" destId="{AEB6BFE0-F0BC-462E-91FA-C9783842DD7B}" srcOrd="5" destOrd="0" presId="urn:microsoft.com/office/officeart/2018/2/layout/IconVerticalSolidList"/>
    <dgm:cxn modelId="{8A1C6A73-2765-1B43-B914-D64814C450F7}" type="presParOf" srcId="{CD8E90B5-2909-4A07-B3A3-2A519688BC7B}" destId="{0CB777D9-50DF-42B0-B11F-7F36AC65D9DC}" srcOrd="6" destOrd="0" presId="urn:microsoft.com/office/officeart/2018/2/layout/IconVerticalSolidList"/>
    <dgm:cxn modelId="{18C83E64-40EA-C643-BAD0-31FB65D9A67F}" type="presParOf" srcId="{0CB777D9-50DF-42B0-B11F-7F36AC65D9DC}" destId="{F48430D3-9519-49C2-BE21-6766C905AB25}" srcOrd="0" destOrd="0" presId="urn:microsoft.com/office/officeart/2018/2/layout/IconVerticalSolidList"/>
    <dgm:cxn modelId="{3A0F8C2E-EFFD-984F-A0FD-6CA02B90BCA8}" type="presParOf" srcId="{0CB777D9-50DF-42B0-B11F-7F36AC65D9DC}" destId="{757C0525-B36F-4CCE-9A29-7B6FDFF2E691}" srcOrd="1" destOrd="0" presId="urn:microsoft.com/office/officeart/2018/2/layout/IconVerticalSolidList"/>
    <dgm:cxn modelId="{C0C1494E-E9AD-334C-94CF-FB5DD952AEA2}" type="presParOf" srcId="{0CB777D9-50DF-42B0-B11F-7F36AC65D9DC}" destId="{0BF70019-8A7E-4C3D-8BC6-A44A2C3B8185}" srcOrd="2" destOrd="0" presId="urn:microsoft.com/office/officeart/2018/2/layout/IconVerticalSolidList"/>
    <dgm:cxn modelId="{1034850F-46BE-EF4C-82AB-B9EB61DC3091}" type="presParOf" srcId="{0CB777D9-50DF-42B0-B11F-7F36AC65D9DC}" destId="{22BB7CDB-1564-437D-9DB9-DD3FB482EB29}" srcOrd="3" destOrd="0" presId="urn:microsoft.com/office/officeart/2018/2/layout/IconVerticalSolidList"/>
    <dgm:cxn modelId="{02CA05A6-8BBC-E54D-9BE8-71066B110D68}" type="presParOf" srcId="{CD8E90B5-2909-4A07-B3A3-2A519688BC7B}" destId="{DA6E11E0-794F-499C-8371-2E7DD8581B5C}" srcOrd="7" destOrd="0" presId="urn:microsoft.com/office/officeart/2018/2/layout/IconVerticalSolidList"/>
    <dgm:cxn modelId="{91D317CA-DC97-D24E-AD66-F868B9BCC5A2}" type="presParOf" srcId="{CD8E90B5-2909-4A07-B3A3-2A519688BC7B}" destId="{A451FD47-0F5F-48F5-8D9E-384639B43D00}" srcOrd="8" destOrd="0" presId="urn:microsoft.com/office/officeart/2018/2/layout/IconVerticalSolidList"/>
    <dgm:cxn modelId="{472B4DF1-6A13-1F43-847B-B9537198925B}" type="presParOf" srcId="{A451FD47-0F5F-48F5-8D9E-384639B43D00}" destId="{24F2914A-7F2A-4CBA-BD3D-A94B7CDA6563}" srcOrd="0" destOrd="0" presId="urn:microsoft.com/office/officeart/2018/2/layout/IconVerticalSolidList"/>
    <dgm:cxn modelId="{5D255527-0890-8B4A-8D22-85315E4CB34F}" type="presParOf" srcId="{A451FD47-0F5F-48F5-8D9E-384639B43D00}" destId="{1969ABFE-F404-4AE3-981B-84F73AB6FBC5}" srcOrd="1" destOrd="0" presId="urn:microsoft.com/office/officeart/2018/2/layout/IconVerticalSolidList"/>
    <dgm:cxn modelId="{79396AF1-FB50-DC4F-A455-981D65E34CCA}" type="presParOf" srcId="{A451FD47-0F5F-48F5-8D9E-384639B43D00}" destId="{4A24622D-5ACF-4E26-9A6A-6668F57BB380}" srcOrd="2" destOrd="0" presId="urn:microsoft.com/office/officeart/2018/2/layout/IconVerticalSolidList"/>
    <dgm:cxn modelId="{A54C0C90-845B-754E-8218-29B93AFC2941}" type="presParOf" srcId="{A451FD47-0F5F-48F5-8D9E-384639B43D00}" destId="{DC7DA582-C30F-4354-AF04-EE3031B1451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54D7DD-8251-40A1-92F4-E989DD4A693D}"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EFC542FD-635A-47DF-93B1-C47185CF952E}">
      <dgm:prSet/>
      <dgm:spPr/>
      <dgm:t>
        <a:bodyPr/>
        <a:lstStyle/>
        <a:p>
          <a:r>
            <a:rPr lang="en-US"/>
            <a:t>We used an interview method which was like Scanlan Collaborative Interview Method </a:t>
          </a:r>
          <a:r>
            <a:rPr lang="en-GB"/>
            <a:t>(SCIM; Scanlan, Russell, Wilson, &amp; Scanlan, 2003). With the participant Terri Morris. </a:t>
          </a:r>
          <a:endParaRPr lang="en-US"/>
        </a:p>
      </dgm:t>
    </dgm:pt>
    <dgm:pt modelId="{2F528D5A-5B75-4C85-9C9E-FCDCC16A40FE}" type="parTrans" cxnId="{5DE12103-40C7-41CF-9196-F24DA574F2DF}">
      <dgm:prSet/>
      <dgm:spPr/>
      <dgm:t>
        <a:bodyPr/>
        <a:lstStyle/>
        <a:p>
          <a:endParaRPr lang="en-US"/>
        </a:p>
      </dgm:t>
    </dgm:pt>
    <dgm:pt modelId="{B6411D69-C52B-4D0E-A320-367F2CC9CCF5}" type="sibTrans" cxnId="{5DE12103-40C7-41CF-9196-F24DA574F2DF}">
      <dgm:prSet/>
      <dgm:spPr/>
      <dgm:t>
        <a:bodyPr/>
        <a:lstStyle/>
        <a:p>
          <a:endParaRPr lang="en-US"/>
        </a:p>
      </dgm:t>
    </dgm:pt>
    <dgm:pt modelId="{ACA4E7F9-6273-4BB5-8941-915BA4928D5C}">
      <dgm:prSet/>
      <dgm:spPr/>
      <dgm:t>
        <a:bodyPr/>
        <a:lstStyle/>
        <a:p>
          <a:r>
            <a:rPr lang="en-GB"/>
            <a:t>We recorded the interview to get an understanding of what she felt was her motivation towards climbing and surfing.</a:t>
          </a:r>
          <a:endParaRPr lang="en-US"/>
        </a:p>
      </dgm:t>
    </dgm:pt>
    <dgm:pt modelId="{5104E8CC-4710-4D53-877C-096D34A6A0CB}" type="parTrans" cxnId="{2966FBE1-156E-4EA0-A003-30B5148972EC}">
      <dgm:prSet/>
      <dgm:spPr/>
      <dgm:t>
        <a:bodyPr/>
        <a:lstStyle/>
        <a:p>
          <a:endParaRPr lang="en-US"/>
        </a:p>
      </dgm:t>
    </dgm:pt>
    <dgm:pt modelId="{23824C2D-DB83-4C81-A13B-1ECCBCD97299}" type="sibTrans" cxnId="{2966FBE1-156E-4EA0-A003-30B5148972EC}">
      <dgm:prSet/>
      <dgm:spPr/>
      <dgm:t>
        <a:bodyPr/>
        <a:lstStyle/>
        <a:p>
          <a:endParaRPr lang="en-US"/>
        </a:p>
      </dgm:t>
    </dgm:pt>
    <dgm:pt modelId="{BAC4B5F5-4F5B-4E17-8FE9-70A5EC70FB46}">
      <dgm:prSet/>
      <dgm:spPr/>
      <dgm:t>
        <a:bodyPr/>
        <a:lstStyle/>
        <a:p>
          <a:r>
            <a:rPr lang="en-GB"/>
            <a:t>I chose Terri because I have been surfing and climbing with her a lot and trust her knowledge of the spots and how she views it. </a:t>
          </a:r>
          <a:endParaRPr lang="en-US"/>
        </a:p>
      </dgm:t>
    </dgm:pt>
    <dgm:pt modelId="{1BD934FD-6023-4BAA-A402-70C8C68EA158}" type="parTrans" cxnId="{5324DE93-BC23-492A-953A-DF186FA74180}">
      <dgm:prSet/>
      <dgm:spPr/>
      <dgm:t>
        <a:bodyPr/>
        <a:lstStyle/>
        <a:p>
          <a:endParaRPr lang="en-US"/>
        </a:p>
      </dgm:t>
    </dgm:pt>
    <dgm:pt modelId="{1BDA0BDE-600E-4E6E-9661-2ED21E6ED1CC}" type="sibTrans" cxnId="{5324DE93-BC23-492A-953A-DF186FA74180}">
      <dgm:prSet/>
      <dgm:spPr/>
      <dgm:t>
        <a:bodyPr/>
        <a:lstStyle/>
        <a:p>
          <a:endParaRPr lang="en-US"/>
        </a:p>
      </dgm:t>
    </dgm:pt>
    <dgm:pt modelId="{5113F112-6F56-40A0-80E3-7EE0474BCD46}">
      <dgm:prSet/>
      <dgm:spPr/>
      <dgm:t>
        <a:bodyPr/>
        <a:lstStyle/>
        <a:p>
          <a:r>
            <a:rPr lang="en-GB"/>
            <a:t>We also made her sign a consent form, so we have the permission to  allowed to </a:t>
          </a:r>
          <a:endParaRPr lang="en-US"/>
        </a:p>
      </dgm:t>
    </dgm:pt>
    <dgm:pt modelId="{95DE8FE9-0028-43C1-A08E-53B66CE5916F}" type="parTrans" cxnId="{CA1F2FBA-66C2-4CD5-97BC-0EE2ABFA47C3}">
      <dgm:prSet/>
      <dgm:spPr/>
      <dgm:t>
        <a:bodyPr/>
        <a:lstStyle/>
        <a:p>
          <a:endParaRPr lang="en-US"/>
        </a:p>
      </dgm:t>
    </dgm:pt>
    <dgm:pt modelId="{9CC7BC24-3E7E-46EB-AF9D-0F896D2EC399}" type="sibTrans" cxnId="{CA1F2FBA-66C2-4CD5-97BC-0EE2ABFA47C3}">
      <dgm:prSet/>
      <dgm:spPr/>
      <dgm:t>
        <a:bodyPr/>
        <a:lstStyle/>
        <a:p>
          <a:endParaRPr lang="en-US"/>
        </a:p>
      </dgm:t>
    </dgm:pt>
    <dgm:pt modelId="{5A28296B-3C8A-404F-905E-CAE510824B2C}" type="pres">
      <dgm:prSet presAssocID="{6E54D7DD-8251-40A1-92F4-E989DD4A693D}" presName="matrix" presStyleCnt="0">
        <dgm:presLayoutVars>
          <dgm:chMax val="1"/>
          <dgm:dir/>
          <dgm:resizeHandles val="exact"/>
        </dgm:presLayoutVars>
      </dgm:prSet>
      <dgm:spPr/>
    </dgm:pt>
    <dgm:pt modelId="{BD2E49BF-29AA-794D-AA2A-55C3C1B74E21}" type="pres">
      <dgm:prSet presAssocID="{6E54D7DD-8251-40A1-92F4-E989DD4A693D}" presName="diamond" presStyleLbl="bgShp" presStyleIdx="0" presStyleCnt="1"/>
      <dgm:spPr/>
    </dgm:pt>
    <dgm:pt modelId="{5B16DB9C-2613-174F-8D2F-602CEC6D7CA2}" type="pres">
      <dgm:prSet presAssocID="{6E54D7DD-8251-40A1-92F4-E989DD4A693D}" presName="quad1" presStyleLbl="node1" presStyleIdx="0" presStyleCnt="4">
        <dgm:presLayoutVars>
          <dgm:chMax val="0"/>
          <dgm:chPref val="0"/>
          <dgm:bulletEnabled val="1"/>
        </dgm:presLayoutVars>
      </dgm:prSet>
      <dgm:spPr/>
    </dgm:pt>
    <dgm:pt modelId="{720C4FD8-5398-D64E-A978-AD0889CB74F0}" type="pres">
      <dgm:prSet presAssocID="{6E54D7DD-8251-40A1-92F4-E989DD4A693D}" presName="quad2" presStyleLbl="node1" presStyleIdx="1" presStyleCnt="4">
        <dgm:presLayoutVars>
          <dgm:chMax val="0"/>
          <dgm:chPref val="0"/>
          <dgm:bulletEnabled val="1"/>
        </dgm:presLayoutVars>
      </dgm:prSet>
      <dgm:spPr/>
    </dgm:pt>
    <dgm:pt modelId="{FD487C56-01BD-CF4B-8EC0-2ECEA3626EF8}" type="pres">
      <dgm:prSet presAssocID="{6E54D7DD-8251-40A1-92F4-E989DD4A693D}" presName="quad3" presStyleLbl="node1" presStyleIdx="2" presStyleCnt="4">
        <dgm:presLayoutVars>
          <dgm:chMax val="0"/>
          <dgm:chPref val="0"/>
          <dgm:bulletEnabled val="1"/>
        </dgm:presLayoutVars>
      </dgm:prSet>
      <dgm:spPr/>
    </dgm:pt>
    <dgm:pt modelId="{98C58CCD-0DFC-6D41-B3CA-686028D0159B}" type="pres">
      <dgm:prSet presAssocID="{6E54D7DD-8251-40A1-92F4-E989DD4A693D}" presName="quad4" presStyleLbl="node1" presStyleIdx="3" presStyleCnt="4">
        <dgm:presLayoutVars>
          <dgm:chMax val="0"/>
          <dgm:chPref val="0"/>
          <dgm:bulletEnabled val="1"/>
        </dgm:presLayoutVars>
      </dgm:prSet>
      <dgm:spPr/>
    </dgm:pt>
  </dgm:ptLst>
  <dgm:cxnLst>
    <dgm:cxn modelId="{5DE12103-40C7-41CF-9196-F24DA574F2DF}" srcId="{6E54D7DD-8251-40A1-92F4-E989DD4A693D}" destId="{EFC542FD-635A-47DF-93B1-C47185CF952E}" srcOrd="0" destOrd="0" parTransId="{2F528D5A-5B75-4C85-9C9E-FCDCC16A40FE}" sibTransId="{B6411D69-C52B-4D0E-A320-367F2CC9CCF5}"/>
    <dgm:cxn modelId="{223E2328-A581-054E-801C-1E5F52AAA654}" type="presOf" srcId="{6E54D7DD-8251-40A1-92F4-E989DD4A693D}" destId="{5A28296B-3C8A-404F-905E-CAE510824B2C}" srcOrd="0" destOrd="0" presId="urn:microsoft.com/office/officeart/2005/8/layout/matrix3"/>
    <dgm:cxn modelId="{BC0BA180-DB6E-B045-87D8-6B1A4AB0700C}" type="presOf" srcId="{BAC4B5F5-4F5B-4E17-8FE9-70A5EC70FB46}" destId="{FD487C56-01BD-CF4B-8EC0-2ECEA3626EF8}" srcOrd="0" destOrd="0" presId="urn:microsoft.com/office/officeart/2005/8/layout/matrix3"/>
    <dgm:cxn modelId="{5324DE93-BC23-492A-953A-DF186FA74180}" srcId="{6E54D7DD-8251-40A1-92F4-E989DD4A693D}" destId="{BAC4B5F5-4F5B-4E17-8FE9-70A5EC70FB46}" srcOrd="2" destOrd="0" parTransId="{1BD934FD-6023-4BAA-A402-70C8C68EA158}" sibTransId="{1BDA0BDE-600E-4E6E-9661-2ED21E6ED1CC}"/>
    <dgm:cxn modelId="{CA1F2FBA-66C2-4CD5-97BC-0EE2ABFA47C3}" srcId="{6E54D7DD-8251-40A1-92F4-E989DD4A693D}" destId="{5113F112-6F56-40A0-80E3-7EE0474BCD46}" srcOrd="3" destOrd="0" parTransId="{95DE8FE9-0028-43C1-A08E-53B66CE5916F}" sibTransId="{9CC7BC24-3E7E-46EB-AF9D-0F896D2EC399}"/>
    <dgm:cxn modelId="{2B66D4D9-967F-DB41-8ABC-6B44103E7C0A}" type="presOf" srcId="{5113F112-6F56-40A0-80E3-7EE0474BCD46}" destId="{98C58CCD-0DFC-6D41-B3CA-686028D0159B}" srcOrd="0" destOrd="0" presId="urn:microsoft.com/office/officeart/2005/8/layout/matrix3"/>
    <dgm:cxn modelId="{2966FBE1-156E-4EA0-A003-30B5148972EC}" srcId="{6E54D7DD-8251-40A1-92F4-E989DD4A693D}" destId="{ACA4E7F9-6273-4BB5-8941-915BA4928D5C}" srcOrd="1" destOrd="0" parTransId="{5104E8CC-4710-4D53-877C-096D34A6A0CB}" sibTransId="{23824C2D-DB83-4C81-A13B-1ECCBCD97299}"/>
    <dgm:cxn modelId="{CB1830EF-7009-5D4C-AFA9-1E0824D770C3}" type="presOf" srcId="{EFC542FD-635A-47DF-93B1-C47185CF952E}" destId="{5B16DB9C-2613-174F-8D2F-602CEC6D7CA2}" srcOrd="0" destOrd="0" presId="urn:microsoft.com/office/officeart/2005/8/layout/matrix3"/>
    <dgm:cxn modelId="{ABC6B7F1-3456-DB48-8C1B-C57BD057694B}" type="presOf" srcId="{ACA4E7F9-6273-4BB5-8941-915BA4928D5C}" destId="{720C4FD8-5398-D64E-A978-AD0889CB74F0}" srcOrd="0" destOrd="0" presId="urn:microsoft.com/office/officeart/2005/8/layout/matrix3"/>
    <dgm:cxn modelId="{09390342-D5DD-B545-B733-2631812D185F}" type="presParOf" srcId="{5A28296B-3C8A-404F-905E-CAE510824B2C}" destId="{BD2E49BF-29AA-794D-AA2A-55C3C1B74E21}" srcOrd="0" destOrd="0" presId="urn:microsoft.com/office/officeart/2005/8/layout/matrix3"/>
    <dgm:cxn modelId="{B5E91D05-3393-BF4E-BB45-F2B97550F14B}" type="presParOf" srcId="{5A28296B-3C8A-404F-905E-CAE510824B2C}" destId="{5B16DB9C-2613-174F-8D2F-602CEC6D7CA2}" srcOrd="1" destOrd="0" presId="urn:microsoft.com/office/officeart/2005/8/layout/matrix3"/>
    <dgm:cxn modelId="{0770004E-0217-7C4F-9FCF-3D74807976E2}" type="presParOf" srcId="{5A28296B-3C8A-404F-905E-CAE510824B2C}" destId="{720C4FD8-5398-D64E-A978-AD0889CB74F0}" srcOrd="2" destOrd="0" presId="urn:microsoft.com/office/officeart/2005/8/layout/matrix3"/>
    <dgm:cxn modelId="{4E72C745-F46B-A540-95DC-A2C044B742E5}" type="presParOf" srcId="{5A28296B-3C8A-404F-905E-CAE510824B2C}" destId="{FD487C56-01BD-CF4B-8EC0-2ECEA3626EF8}" srcOrd="3" destOrd="0" presId="urn:microsoft.com/office/officeart/2005/8/layout/matrix3"/>
    <dgm:cxn modelId="{49AA1A16-D6DF-654F-8450-F1A805190386}" type="presParOf" srcId="{5A28296B-3C8A-404F-905E-CAE510824B2C}" destId="{98C58CCD-0DFC-6D41-B3CA-686028D0159B}"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54C0CF-8CAB-4402-B245-53DBF42EA64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ECA3C8B-538A-4A75-8A37-3E2E018A8BF1}">
      <dgm:prSet/>
      <dgm:spPr/>
      <dgm:t>
        <a:bodyPr/>
        <a:lstStyle/>
        <a:p>
          <a:r>
            <a:rPr lang="en-US"/>
            <a:t>She had a massive amount of enjoyment out of surfing and climbing.</a:t>
          </a:r>
        </a:p>
      </dgm:t>
    </dgm:pt>
    <dgm:pt modelId="{D354FE5A-4B08-416B-92DB-727EF93F937E}" type="parTrans" cxnId="{649C4F41-F535-4439-B2B7-1BAF57CA2C78}">
      <dgm:prSet/>
      <dgm:spPr/>
      <dgm:t>
        <a:bodyPr/>
        <a:lstStyle/>
        <a:p>
          <a:endParaRPr lang="en-US"/>
        </a:p>
      </dgm:t>
    </dgm:pt>
    <dgm:pt modelId="{BF8DD6DF-E8AC-4C95-B8BE-6734E2057356}" type="sibTrans" cxnId="{649C4F41-F535-4439-B2B7-1BAF57CA2C78}">
      <dgm:prSet/>
      <dgm:spPr/>
      <dgm:t>
        <a:bodyPr/>
        <a:lstStyle/>
        <a:p>
          <a:endParaRPr lang="en-US"/>
        </a:p>
      </dgm:t>
    </dgm:pt>
    <dgm:pt modelId="{5EF7411E-1335-4BDD-85BA-CBCA3E8FE5D8}">
      <dgm:prSet/>
      <dgm:spPr/>
      <dgm:t>
        <a:bodyPr/>
        <a:lstStyle/>
        <a:p>
          <a:r>
            <a:rPr lang="en-US"/>
            <a:t>She found that COVID was a massive problem for her surfing as it stopped her from going to her woman's surf club. </a:t>
          </a:r>
        </a:p>
      </dgm:t>
    </dgm:pt>
    <dgm:pt modelId="{09B46C7F-B3CF-4D94-B25B-6957DA98A179}" type="parTrans" cxnId="{5FB892EC-06C8-4198-BE6D-4333E957DBA9}">
      <dgm:prSet/>
      <dgm:spPr/>
      <dgm:t>
        <a:bodyPr/>
        <a:lstStyle/>
        <a:p>
          <a:endParaRPr lang="en-US"/>
        </a:p>
      </dgm:t>
    </dgm:pt>
    <dgm:pt modelId="{8D6FAA82-E3E9-4E67-8B30-32EF00189D5F}" type="sibTrans" cxnId="{5FB892EC-06C8-4198-BE6D-4333E957DBA9}">
      <dgm:prSet/>
      <dgm:spPr/>
      <dgm:t>
        <a:bodyPr/>
        <a:lstStyle/>
        <a:p>
          <a:endParaRPr lang="en-US"/>
        </a:p>
      </dgm:t>
    </dgm:pt>
    <dgm:pt modelId="{382004FB-F524-46B1-9062-537D681BB1B8}">
      <dgm:prSet/>
      <dgm:spPr/>
      <dgm:t>
        <a:bodyPr/>
        <a:lstStyle/>
        <a:p>
          <a:r>
            <a:rPr lang="en-US"/>
            <a:t>She enjoyed surfing more than climbing but still loves both sports.</a:t>
          </a:r>
        </a:p>
      </dgm:t>
    </dgm:pt>
    <dgm:pt modelId="{9B3E885D-A15E-48F2-9EE0-85B03A9B6D28}" type="parTrans" cxnId="{A6AC1778-500B-4DCF-82D8-289448A4BE29}">
      <dgm:prSet/>
      <dgm:spPr/>
      <dgm:t>
        <a:bodyPr/>
        <a:lstStyle/>
        <a:p>
          <a:endParaRPr lang="en-US"/>
        </a:p>
      </dgm:t>
    </dgm:pt>
    <dgm:pt modelId="{F53860AF-BD52-465F-A9C6-893DCB043752}" type="sibTrans" cxnId="{A6AC1778-500B-4DCF-82D8-289448A4BE29}">
      <dgm:prSet/>
      <dgm:spPr/>
      <dgm:t>
        <a:bodyPr/>
        <a:lstStyle/>
        <a:p>
          <a:endParaRPr lang="en-US"/>
        </a:p>
      </dgm:t>
    </dgm:pt>
    <dgm:pt modelId="{9649640A-55B2-44A2-A11F-4029254E9BBA}">
      <dgm:prSet/>
      <dgm:spPr/>
      <dgm:t>
        <a:bodyPr/>
        <a:lstStyle/>
        <a:p>
          <a:r>
            <a:rPr lang="en-US"/>
            <a:t>She had frustration from the impacts of COVID 19 </a:t>
          </a:r>
        </a:p>
      </dgm:t>
    </dgm:pt>
    <dgm:pt modelId="{DC301E6D-54DC-4018-B100-A12728CABEDB}" type="parTrans" cxnId="{EF5D0E86-DA96-4D99-AD65-AFD59AD17355}">
      <dgm:prSet/>
      <dgm:spPr/>
      <dgm:t>
        <a:bodyPr/>
        <a:lstStyle/>
        <a:p>
          <a:endParaRPr lang="en-US"/>
        </a:p>
      </dgm:t>
    </dgm:pt>
    <dgm:pt modelId="{A09B66F4-D08F-4115-AC8D-108393238FF4}" type="sibTrans" cxnId="{EF5D0E86-DA96-4D99-AD65-AFD59AD17355}">
      <dgm:prSet/>
      <dgm:spPr/>
      <dgm:t>
        <a:bodyPr/>
        <a:lstStyle/>
        <a:p>
          <a:endParaRPr lang="en-US"/>
        </a:p>
      </dgm:t>
    </dgm:pt>
    <dgm:pt modelId="{47BBD0EC-8D59-47A2-ABA8-0767D0FACA39}">
      <dgm:prSet/>
      <dgm:spPr/>
      <dgm:t>
        <a:bodyPr/>
        <a:lstStyle/>
        <a:p>
          <a:r>
            <a:rPr lang="en-US" dirty="0"/>
            <a:t>A sense of accomplishment and achievement from the outdoors. </a:t>
          </a:r>
        </a:p>
      </dgm:t>
    </dgm:pt>
    <dgm:pt modelId="{ED57C9F4-9353-4F2E-9E55-0A2691B0E5E0}" type="parTrans" cxnId="{7E87A4BF-79D7-4C2C-9858-DF6948011106}">
      <dgm:prSet/>
      <dgm:spPr/>
      <dgm:t>
        <a:bodyPr/>
        <a:lstStyle/>
        <a:p>
          <a:endParaRPr lang="en-US"/>
        </a:p>
      </dgm:t>
    </dgm:pt>
    <dgm:pt modelId="{812AC39F-7BA4-48B8-A701-E95BEAB2AB8F}" type="sibTrans" cxnId="{7E87A4BF-79D7-4C2C-9858-DF6948011106}">
      <dgm:prSet/>
      <dgm:spPr/>
      <dgm:t>
        <a:bodyPr/>
        <a:lstStyle/>
        <a:p>
          <a:endParaRPr lang="en-US"/>
        </a:p>
      </dgm:t>
    </dgm:pt>
    <dgm:pt modelId="{67C4560D-E82B-CC4F-A3AF-386DAC003DB5}">
      <dgm:prSet/>
      <dgm:spPr/>
      <dgm:t>
        <a:bodyPr/>
        <a:lstStyle/>
        <a:p>
          <a:r>
            <a:rPr lang="en-US"/>
            <a:t>She really enjoyed the social interactions with other people </a:t>
          </a:r>
          <a:endParaRPr lang="en-US" dirty="0"/>
        </a:p>
      </dgm:t>
    </dgm:pt>
    <dgm:pt modelId="{D7367D74-589B-4346-A52B-5A0190ADA9C6}" type="parTrans" cxnId="{66B3F86E-33E3-0E44-B5A2-FF9EFE0C9F96}">
      <dgm:prSet/>
      <dgm:spPr/>
      <dgm:t>
        <a:bodyPr/>
        <a:lstStyle/>
        <a:p>
          <a:endParaRPr lang="en-GB"/>
        </a:p>
      </dgm:t>
    </dgm:pt>
    <dgm:pt modelId="{22F42A7D-3EB1-5A4C-BEC9-77C69C71A38C}" type="sibTrans" cxnId="{66B3F86E-33E3-0E44-B5A2-FF9EFE0C9F96}">
      <dgm:prSet/>
      <dgm:spPr/>
      <dgm:t>
        <a:bodyPr/>
        <a:lstStyle/>
        <a:p>
          <a:endParaRPr lang="en-GB"/>
        </a:p>
      </dgm:t>
    </dgm:pt>
    <dgm:pt modelId="{D4EF7E6D-2A2F-5444-8540-AED43FFA9050}" type="pres">
      <dgm:prSet presAssocID="{B754C0CF-8CAB-4402-B245-53DBF42EA649}" presName="diagram" presStyleCnt="0">
        <dgm:presLayoutVars>
          <dgm:dir/>
          <dgm:resizeHandles val="exact"/>
        </dgm:presLayoutVars>
      </dgm:prSet>
      <dgm:spPr/>
    </dgm:pt>
    <dgm:pt modelId="{1831D6C4-E2F4-C24F-8D1B-5FF790B7B7C9}" type="pres">
      <dgm:prSet presAssocID="{AECA3C8B-538A-4A75-8A37-3E2E018A8BF1}" presName="node" presStyleLbl="node1" presStyleIdx="0" presStyleCnt="6">
        <dgm:presLayoutVars>
          <dgm:bulletEnabled val="1"/>
        </dgm:presLayoutVars>
      </dgm:prSet>
      <dgm:spPr/>
    </dgm:pt>
    <dgm:pt modelId="{6770B18F-6E1C-4E44-8BEC-CFFBE9E8B1B6}" type="pres">
      <dgm:prSet presAssocID="{BF8DD6DF-E8AC-4C95-B8BE-6734E2057356}" presName="sibTrans" presStyleCnt="0"/>
      <dgm:spPr/>
    </dgm:pt>
    <dgm:pt modelId="{98E53B2D-630F-BB4E-AF34-DF2085922C63}" type="pres">
      <dgm:prSet presAssocID="{5EF7411E-1335-4BDD-85BA-CBCA3E8FE5D8}" presName="node" presStyleLbl="node1" presStyleIdx="1" presStyleCnt="6">
        <dgm:presLayoutVars>
          <dgm:bulletEnabled val="1"/>
        </dgm:presLayoutVars>
      </dgm:prSet>
      <dgm:spPr/>
    </dgm:pt>
    <dgm:pt modelId="{83FFD368-961C-0B4E-A87C-897E728990C0}" type="pres">
      <dgm:prSet presAssocID="{8D6FAA82-E3E9-4E67-8B30-32EF00189D5F}" presName="sibTrans" presStyleCnt="0"/>
      <dgm:spPr/>
    </dgm:pt>
    <dgm:pt modelId="{4E87BEFD-B65C-E443-BEA7-FCD9FAB2E5D2}" type="pres">
      <dgm:prSet presAssocID="{382004FB-F524-46B1-9062-537D681BB1B8}" presName="node" presStyleLbl="node1" presStyleIdx="2" presStyleCnt="6">
        <dgm:presLayoutVars>
          <dgm:bulletEnabled val="1"/>
        </dgm:presLayoutVars>
      </dgm:prSet>
      <dgm:spPr/>
    </dgm:pt>
    <dgm:pt modelId="{4108B09C-DFBE-F04F-9E03-E5E05E6A36C4}" type="pres">
      <dgm:prSet presAssocID="{F53860AF-BD52-465F-A9C6-893DCB043752}" presName="sibTrans" presStyleCnt="0"/>
      <dgm:spPr/>
    </dgm:pt>
    <dgm:pt modelId="{FBCAB90C-CAAF-DD4F-BB71-BD9A6E586F9A}" type="pres">
      <dgm:prSet presAssocID="{9649640A-55B2-44A2-A11F-4029254E9BBA}" presName="node" presStyleLbl="node1" presStyleIdx="3" presStyleCnt="6">
        <dgm:presLayoutVars>
          <dgm:bulletEnabled val="1"/>
        </dgm:presLayoutVars>
      </dgm:prSet>
      <dgm:spPr/>
    </dgm:pt>
    <dgm:pt modelId="{7493CCE8-FFD6-BC46-8130-E2441BD8361E}" type="pres">
      <dgm:prSet presAssocID="{A09B66F4-D08F-4115-AC8D-108393238FF4}" presName="sibTrans" presStyleCnt="0"/>
      <dgm:spPr/>
    </dgm:pt>
    <dgm:pt modelId="{373F62C7-EEAC-C249-B6D8-911B3C9E673E}" type="pres">
      <dgm:prSet presAssocID="{47BBD0EC-8D59-47A2-ABA8-0767D0FACA39}" presName="node" presStyleLbl="node1" presStyleIdx="4" presStyleCnt="6" custLinFactNeighborX="-10280" custLinFactNeighborY="813">
        <dgm:presLayoutVars>
          <dgm:bulletEnabled val="1"/>
        </dgm:presLayoutVars>
      </dgm:prSet>
      <dgm:spPr/>
    </dgm:pt>
    <dgm:pt modelId="{9AB07128-AD70-9F45-8E3B-B7332172C3FE}" type="pres">
      <dgm:prSet presAssocID="{812AC39F-7BA4-48B8-A701-E95BEAB2AB8F}" presName="sibTrans" presStyleCnt="0"/>
      <dgm:spPr/>
    </dgm:pt>
    <dgm:pt modelId="{4A0A16E4-76EC-9D45-81C3-329A575EEBCF}" type="pres">
      <dgm:prSet presAssocID="{67C4560D-E82B-CC4F-A3AF-386DAC003DB5}" presName="node" presStyleLbl="node1" presStyleIdx="5" presStyleCnt="6">
        <dgm:presLayoutVars>
          <dgm:bulletEnabled val="1"/>
        </dgm:presLayoutVars>
      </dgm:prSet>
      <dgm:spPr/>
    </dgm:pt>
  </dgm:ptLst>
  <dgm:cxnLst>
    <dgm:cxn modelId="{F0C16219-B201-F440-B670-A15094DAEDAE}" type="presOf" srcId="{9649640A-55B2-44A2-A11F-4029254E9BBA}" destId="{FBCAB90C-CAAF-DD4F-BB71-BD9A6E586F9A}" srcOrd="0" destOrd="0" presId="urn:microsoft.com/office/officeart/2005/8/layout/default"/>
    <dgm:cxn modelId="{9385FB3C-B6EE-2B4C-AA7C-732A8260509D}" type="presOf" srcId="{47BBD0EC-8D59-47A2-ABA8-0767D0FACA39}" destId="{373F62C7-EEAC-C249-B6D8-911B3C9E673E}" srcOrd="0" destOrd="0" presId="urn:microsoft.com/office/officeart/2005/8/layout/default"/>
    <dgm:cxn modelId="{649C4F41-F535-4439-B2B7-1BAF57CA2C78}" srcId="{B754C0CF-8CAB-4402-B245-53DBF42EA649}" destId="{AECA3C8B-538A-4A75-8A37-3E2E018A8BF1}" srcOrd="0" destOrd="0" parTransId="{D354FE5A-4B08-416B-92DB-727EF93F937E}" sibTransId="{BF8DD6DF-E8AC-4C95-B8BE-6734E2057356}"/>
    <dgm:cxn modelId="{66B3F86E-33E3-0E44-B5A2-FF9EFE0C9F96}" srcId="{B754C0CF-8CAB-4402-B245-53DBF42EA649}" destId="{67C4560D-E82B-CC4F-A3AF-386DAC003DB5}" srcOrd="5" destOrd="0" parTransId="{D7367D74-589B-4346-A52B-5A0190ADA9C6}" sibTransId="{22F42A7D-3EB1-5A4C-BEC9-77C69C71A38C}"/>
    <dgm:cxn modelId="{9BFFE670-12C2-0645-84F7-928A30936BE4}" type="presOf" srcId="{B754C0CF-8CAB-4402-B245-53DBF42EA649}" destId="{D4EF7E6D-2A2F-5444-8540-AED43FFA9050}" srcOrd="0" destOrd="0" presId="urn:microsoft.com/office/officeart/2005/8/layout/default"/>
    <dgm:cxn modelId="{A6AC1778-500B-4DCF-82D8-289448A4BE29}" srcId="{B754C0CF-8CAB-4402-B245-53DBF42EA649}" destId="{382004FB-F524-46B1-9062-537D681BB1B8}" srcOrd="2" destOrd="0" parTransId="{9B3E885D-A15E-48F2-9EE0-85B03A9B6D28}" sibTransId="{F53860AF-BD52-465F-A9C6-893DCB043752}"/>
    <dgm:cxn modelId="{EF5D0E86-DA96-4D99-AD65-AFD59AD17355}" srcId="{B754C0CF-8CAB-4402-B245-53DBF42EA649}" destId="{9649640A-55B2-44A2-A11F-4029254E9BBA}" srcOrd="3" destOrd="0" parTransId="{DC301E6D-54DC-4018-B100-A12728CABEDB}" sibTransId="{A09B66F4-D08F-4115-AC8D-108393238FF4}"/>
    <dgm:cxn modelId="{7FC9D2BC-F12E-334D-8C10-F968508BD3E7}" type="presOf" srcId="{AECA3C8B-538A-4A75-8A37-3E2E018A8BF1}" destId="{1831D6C4-E2F4-C24F-8D1B-5FF790B7B7C9}" srcOrd="0" destOrd="0" presId="urn:microsoft.com/office/officeart/2005/8/layout/default"/>
    <dgm:cxn modelId="{7E87A4BF-79D7-4C2C-9858-DF6948011106}" srcId="{B754C0CF-8CAB-4402-B245-53DBF42EA649}" destId="{47BBD0EC-8D59-47A2-ABA8-0767D0FACA39}" srcOrd="4" destOrd="0" parTransId="{ED57C9F4-9353-4F2E-9E55-0A2691B0E5E0}" sibTransId="{812AC39F-7BA4-48B8-A701-E95BEAB2AB8F}"/>
    <dgm:cxn modelId="{69A85ACA-0624-C146-9527-E2CDFD699207}" type="presOf" srcId="{5EF7411E-1335-4BDD-85BA-CBCA3E8FE5D8}" destId="{98E53B2D-630F-BB4E-AF34-DF2085922C63}" srcOrd="0" destOrd="0" presId="urn:microsoft.com/office/officeart/2005/8/layout/default"/>
    <dgm:cxn modelId="{494B72CF-9523-9546-BD9C-9312F88A0965}" type="presOf" srcId="{382004FB-F524-46B1-9062-537D681BB1B8}" destId="{4E87BEFD-B65C-E443-BEA7-FCD9FAB2E5D2}" srcOrd="0" destOrd="0" presId="urn:microsoft.com/office/officeart/2005/8/layout/default"/>
    <dgm:cxn modelId="{5FB892EC-06C8-4198-BE6D-4333E957DBA9}" srcId="{B754C0CF-8CAB-4402-B245-53DBF42EA649}" destId="{5EF7411E-1335-4BDD-85BA-CBCA3E8FE5D8}" srcOrd="1" destOrd="0" parTransId="{09B46C7F-B3CF-4D94-B25B-6957DA98A179}" sibTransId="{8D6FAA82-E3E9-4E67-8B30-32EF00189D5F}"/>
    <dgm:cxn modelId="{981A96F8-11B4-C942-A2DD-5DA2272E9E14}" type="presOf" srcId="{67C4560D-E82B-CC4F-A3AF-386DAC003DB5}" destId="{4A0A16E4-76EC-9D45-81C3-329A575EEBCF}" srcOrd="0" destOrd="0" presId="urn:microsoft.com/office/officeart/2005/8/layout/default"/>
    <dgm:cxn modelId="{27DE894F-5988-9D4A-96F4-35BAC9EC2FE3}" type="presParOf" srcId="{D4EF7E6D-2A2F-5444-8540-AED43FFA9050}" destId="{1831D6C4-E2F4-C24F-8D1B-5FF790B7B7C9}" srcOrd="0" destOrd="0" presId="urn:microsoft.com/office/officeart/2005/8/layout/default"/>
    <dgm:cxn modelId="{2FF546C8-0657-AA4C-AE60-1DA13CD896D1}" type="presParOf" srcId="{D4EF7E6D-2A2F-5444-8540-AED43FFA9050}" destId="{6770B18F-6E1C-4E44-8BEC-CFFBE9E8B1B6}" srcOrd="1" destOrd="0" presId="urn:microsoft.com/office/officeart/2005/8/layout/default"/>
    <dgm:cxn modelId="{52F7716C-CCD7-E24F-87BE-F0CB19CB292C}" type="presParOf" srcId="{D4EF7E6D-2A2F-5444-8540-AED43FFA9050}" destId="{98E53B2D-630F-BB4E-AF34-DF2085922C63}" srcOrd="2" destOrd="0" presId="urn:microsoft.com/office/officeart/2005/8/layout/default"/>
    <dgm:cxn modelId="{D7D051CD-0CF3-974A-9974-4E20B5401F46}" type="presParOf" srcId="{D4EF7E6D-2A2F-5444-8540-AED43FFA9050}" destId="{83FFD368-961C-0B4E-A87C-897E728990C0}" srcOrd="3" destOrd="0" presId="urn:microsoft.com/office/officeart/2005/8/layout/default"/>
    <dgm:cxn modelId="{09CFFEAB-5403-D542-82D9-6E2E735CFAAE}" type="presParOf" srcId="{D4EF7E6D-2A2F-5444-8540-AED43FFA9050}" destId="{4E87BEFD-B65C-E443-BEA7-FCD9FAB2E5D2}" srcOrd="4" destOrd="0" presId="urn:microsoft.com/office/officeart/2005/8/layout/default"/>
    <dgm:cxn modelId="{173D64A5-D14D-7D4D-9087-30FF95C48C90}" type="presParOf" srcId="{D4EF7E6D-2A2F-5444-8540-AED43FFA9050}" destId="{4108B09C-DFBE-F04F-9E03-E5E05E6A36C4}" srcOrd="5" destOrd="0" presId="urn:microsoft.com/office/officeart/2005/8/layout/default"/>
    <dgm:cxn modelId="{2DE80E1B-8F6A-9A4D-8384-E2F07725B4A5}" type="presParOf" srcId="{D4EF7E6D-2A2F-5444-8540-AED43FFA9050}" destId="{FBCAB90C-CAAF-DD4F-BB71-BD9A6E586F9A}" srcOrd="6" destOrd="0" presId="urn:microsoft.com/office/officeart/2005/8/layout/default"/>
    <dgm:cxn modelId="{237079D1-39B8-5447-A76E-3A6E5B121390}" type="presParOf" srcId="{D4EF7E6D-2A2F-5444-8540-AED43FFA9050}" destId="{7493CCE8-FFD6-BC46-8130-E2441BD8361E}" srcOrd="7" destOrd="0" presId="urn:microsoft.com/office/officeart/2005/8/layout/default"/>
    <dgm:cxn modelId="{5013044C-8A01-C74E-9384-AA86261EE98A}" type="presParOf" srcId="{D4EF7E6D-2A2F-5444-8540-AED43FFA9050}" destId="{373F62C7-EEAC-C249-B6D8-911B3C9E673E}" srcOrd="8" destOrd="0" presId="urn:microsoft.com/office/officeart/2005/8/layout/default"/>
    <dgm:cxn modelId="{C6B9160A-1AB8-2248-B896-34429D7F5C95}" type="presParOf" srcId="{D4EF7E6D-2A2F-5444-8540-AED43FFA9050}" destId="{9AB07128-AD70-9F45-8E3B-B7332172C3FE}" srcOrd="9" destOrd="0" presId="urn:microsoft.com/office/officeart/2005/8/layout/default"/>
    <dgm:cxn modelId="{212190E3-01EA-F545-BF97-1F27DFE77790}" type="presParOf" srcId="{D4EF7E6D-2A2F-5444-8540-AED43FFA9050}" destId="{4A0A16E4-76EC-9D45-81C3-329A575EEBCF}"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863016-7F97-45E6-AAAD-07D466D0EF4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E89880C-E3CF-4903-BFD5-6EDC36AD816A}">
      <dgm:prSet/>
      <dgm:spPr/>
      <dgm:t>
        <a:bodyPr/>
        <a:lstStyle/>
        <a:p>
          <a:pPr>
            <a:lnSpc>
              <a:spcPct val="100000"/>
            </a:lnSpc>
          </a:pPr>
          <a:r>
            <a:rPr lang="en-US"/>
            <a:t>This theory is when environmental factors represent situational influences and environment in which behavior is preformed while personal factors include instincts, drives, traits, and other individual motivational forces. several constructs underlie the process of human learning and behavior change.</a:t>
          </a:r>
        </a:p>
      </dgm:t>
    </dgm:pt>
    <dgm:pt modelId="{4A8008B3-6050-4A75-87E4-E707F11918EB}" type="parTrans" cxnId="{56C1D9C3-58FF-4E36-9677-ADC4455BB2F8}">
      <dgm:prSet/>
      <dgm:spPr/>
      <dgm:t>
        <a:bodyPr/>
        <a:lstStyle/>
        <a:p>
          <a:endParaRPr lang="en-US"/>
        </a:p>
      </dgm:t>
    </dgm:pt>
    <dgm:pt modelId="{2D52F19B-4A84-41A4-95D6-59592F4A4849}" type="sibTrans" cxnId="{56C1D9C3-58FF-4E36-9677-ADC4455BB2F8}">
      <dgm:prSet/>
      <dgm:spPr/>
      <dgm:t>
        <a:bodyPr/>
        <a:lstStyle/>
        <a:p>
          <a:endParaRPr lang="en-US"/>
        </a:p>
      </dgm:t>
    </dgm:pt>
    <dgm:pt modelId="{A2861C38-F3E3-4FF9-A143-D892467A1C3B}">
      <dgm:prSet/>
      <dgm:spPr/>
      <dgm:t>
        <a:bodyPr/>
        <a:lstStyle/>
        <a:p>
          <a:pPr>
            <a:lnSpc>
              <a:spcPct val="100000"/>
            </a:lnSpc>
          </a:pPr>
          <a:r>
            <a:rPr lang="en-US"/>
            <a:t>Cognitive Behavior Theory (CBT) </a:t>
          </a:r>
        </a:p>
      </dgm:t>
    </dgm:pt>
    <dgm:pt modelId="{F1A1E288-C012-45C3-A0E5-3594BC82C7A2}" type="parTrans" cxnId="{620C5B59-1751-4F3D-B892-138A74CB5E93}">
      <dgm:prSet/>
      <dgm:spPr/>
      <dgm:t>
        <a:bodyPr/>
        <a:lstStyle/>
        <a:p>
          <a:endParaRPr lang="en-US"/>
        </a:p>
      </dgm:t>
    </dgm:pt>
    <dgm:pt modelId="{7937DFC4-0FD1-4E64-95C9-578FEDB40507}" type="sibTrans" cxnId="{620C5B59-1751-4F3D-B892-138A74CB5E93}">
      <dgm:prSet/>
      <dgm:spPr/>
      <dgm:t>
        <a:bodyPr/>
        <a:lstStyle/>
        <a:p>
          <a:endParaRPr lang="en-US"/>
        </a:p>
      </dgm:t>
    </dgm:pt>
    <dgm:pt modelId="{AD6FAA2F-C65A-48C0-A69D-F1C1796990F4}">
      <dgm:prSet/>
      <dgm:spPr/>
      <dgm:t>
        <a:bodyPr/>
        <a:lstStyle/>
        <a:p>
          <a:pPr>
            <a:lnSpc>
              <a:spcPct val="100000"/>
            </a:lnSpc>
          </a:pPr>
          <a:r>
            <a:rPr lang="en-US"/>
            <a:t>Theory of Planed behavior (TPB)</a:t>
          </a:r>
        </a:p>
      </dgm:t>
    </dgm:pt>
    <dgm:pt modelId="{77392FEE-0178-4F35-A453-75663CDFBE82}" type="parTrans" cxnId="{14752CE2-7F91-4FFD-94F4-A0ADE703EC5E}">
      <dgm:prSet/>
      <dgm:spPr/>
      <dgm:t>
        <a:bodyPr/>
        <a:lstStyle/>
        <a:p>
          <a:endParaRPr lang="en-US"/>
        </a:p>
      </dgm:t>
    </dgm:pt>
    <dgm:pt modelId="{FC795928-D0E4-42EC-B9E1-778D1DD6C825}" type="sibTrans" cxnId="{14752CE2-7F91-4FFD-94F4-A0ADE703EC5E}">
      <dgm:prSet/>
      <dgm:spPr/>
      <dgm:t>
        <a:bodyPr/>
        <a:lstStyle/>
        <a:p>
          <a:endParaRPr lang="en-US"/>
        </a:p>
      </dgm:t>
    </dgm:pt>
    <dgm:pt modelId="{81B18CB3-C725-4228-A8DD-32C881CD55F9}" type="pres">
      <dgm:prSet presAssocID="{FB863016-7F97-45E6-AAAD-07D466D0EF43}" presName="root" presStyleCnt="0">
        <dgm:presLayoutVars>
          <dgm:dir/>
          <dgm:resizeHandles val="exact"/>
        </dgm:presLayoutVars>
      </dgm:prSet>
      <dgm:spPr/>
    </dgm:pt>
    <dgm:pt modelId="{E4344216-9A21-4A6A-99DD-8DCC734053C7}" type="pres">
      <dgm:prSet presAssocID="{9E89880C-E3CF-4903-BFD5-6EDC36AD816A}" presName="compNode" presStyleCnt="0"/>
      <dgm:spPr/>
    </dgm:pt>
    <dgm:pt modelId="{D6D98109-15D3-4839-8C0A-4C7D693FDC06}" type="pres">
      <dgm:prSet presAssocID="{9E89880C-E3CF-4903-BFD5-6EDC36AD816A}" presName="bgRect" presStyleLbl="bgShp" presStyleIdx="0" presStyleCnt="3"/>
      <dgm:spPr/>
    </dgm:pt>
    <dgm:pt modelId="{5C24F55E-DA8C-4567-BD68-FEDA3A771CBD}" type="pres">
      <dgm:prSet presAssocID="{9E89880C-E3CF-4903-BFD5-6EDC36AD81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2FBE7605-8CE7-4640-A93C-68B4F510540A}" type="pres">
      <dgm:prSet presAssocID="{9E89880C-E3CF-4903-BFD5-6EDC36AD816A}" presName="spaceRect" presStyleCnt="0"/>
      <dgm:spPr/>
    </dgm:pt>
    <dgm:pt modelId="{A0D00B36-9CB5-42BE-9229-AF53EFE7160A}" type="pres">
      <dgm:prSet presAssocID="{9E89880C-E3CF-4903-BFD5-6EDC36AD816A}" presName="parTx" presStyleLbl="revTx" presStyleIdx="0" presStyleCnt="3">
        <dgm:presLayoutVars>
          <dgm:chMax val="0"/>
          <dgm:chPref val="0"/>
        </dgm:presLayoutVars>
      </dgm:prSet>
      <dgm:spPr/>
    </dgm:pt>
    <dgm:pt modelId="{6BBF1784-1200-41F9-A91B-C8052E8E4F38}" type="pres">
      <dgm:prSet presAssocID="{2D52F19B-4A84-41A4-95D6-59592F4A4849}" presName="sibTrans" presStyleCnt="0"/>
      <dgm:spPr/>
    </dgm:pt>
    <dgm:pt modelId="{C2F3CA56-6B83-49C7-BA94-2D5A0BFCC251}" type="pres">
      <dgm:prSet presAssocID="{A2861C38-F3E3-4FF9-A143-D892467A1C3B}" presName="compNode" presStyleCnt="0"/>
      <dgm:spPr/>
    </dgm:pt>
    <dgm:pt modelId="{05D06130-1AD7-4178-A623-369726877003}" type="pres">
      <dgm:prSet presAssocID="{A2861C38-F3E3-4FF9-A143-D892467A1C3B}" presName="bgRect" presStyleLbl="bgShp" presStyleIdx="1" presStyleCnt="3"/>
      <dgm:spPr/>
    </dgm:pt>
    <dgm:pt modelId="{98CD8AC4-E88A-4819-8289-AB59F5F07228}" type="pres">
      <dgm:prSet presAssocID="{A2861C38-F3E3-4FF9-A143-D892467A1C3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7A8ACB39-EE88-4888-AA38-D42A0811034D}" type="pres">
      <dgm:prSet presAssocID="{A2861C38-F3E3-4FF9-A143-D892467A1C3B}" presName="spaceRect" presStyleCnt="0"/>
      <dgm:spPr/>
    </dgm:pt>
    <dgm:pt modelId="{87E650B6-D31A-4B9D-BC8A-689E1875FE49}" type="pres">
      <dgm:prSet presAssocID="{A2861C38-F3E3-4FF9-A143-D892467A1C3B}" presName="parTx" presStyleLbl="revTx" presStyleIdx="1" presStyleCnt="3">
        <dgm:presLayoutVars>
          <dgm:chMax val="0"/>
          <dgm:chPref val="0"/>
        </dgm:presLayoutVars>
      </dgm:prSet>
      <dgm:spPr/>
    </dgm:pt>
    <dgm:pt modelId="{C90CFFD4-1B1E-43FF-8647-50DB8C919F09}" type="pres">
      <dgm:prSet presAssocID="{7937DFC4-0FD1-4E64-95C9-578FEDB40507}" presName="sibTrans" presStyleCnt="0"/>
      <dgm:spPr/>
    </dgm:pt>
    <dgm:pt modelId="{24ACC91D-4383-4AD3-A757-D4DA4344592E}" type="pres">
      <dgm:prSet presAssocID="{AD6FAA2F-C65A-48C0-A69D-F1C1796990F4}" presName="compNode" presStyleCnt="0"/>
      <dgm:spPr/>
    </dgm:pt>
    <dgm:pt modelId="{34EA24E8-A3D9-46E1-B4D0-C11018844A91}" type="pres">
      <dgm:prSet presAssocID="{AD6FAA2F-C65A-48C0-A69D-F1C1796990F4}" presName="bgRect" presStyleLbl="bgShp" presStyleIdx="2" presStyleCnt="3"/>
      <dgm:spPr/>
    </dgm:pt>
    <dgm:pt modelId="{2524AB15-1252-4294-A016-407567F59B67}" type="pres">
      <dgm:prSet presAssocID="{AD6FAA2F-C65A-48C0-A69D-F1C1796990F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ngry Face with No Fill"/>
        </a:ext>
      </dgm:extLst>
    </dgm:pt>
    <dgm:pt modelId="{0D819D99-7AA9-400C-941C-41D0348B6AC5}" type="pres">
      <dgm:prSet presAssocID="{AD6FAA2F-C65A-48C0-A69D-F1C1796990F4}" presName="spaceRect" presStyleCnt="0"/>
      <dgm:spPr/>
    </dgm:pt>
    <dgm:pt modelId="{6C4777DD-3388-48C2-B089-08FE3316AD46}" type="pres">
      <dgm:prSet presAssocID="{AD6FAA2F-C65A-48C0-A69D-F1C1796990F4}" presName="parTx" presStyleLbl="revTx" presStyleIdx="2" presStyleCnt="3">
        <dgm:presLayoutVars>
          <dgm:chMax val="0"/>
          <dgm:chPref val="0"/>
        </dgm:presLayoutVars>
      </dgm:prSet>
      <dgm:spPr/>
    </dgm:pt>
  </dgm:ptLst>
  <dgm:cxnLst>
    <dgm:cxn modelId="{C2517046-8888-4F95-BC77-E33D1482D70D}" type="presOf" srcId="{AD6FAA2F-C65A-48C0-A69D-F1C1796990F4}" destId="{6C4777DD-3388-48C2-B089-08FE3316AD46}" srcOrd="0" destOrd="0" presId="urn:microsoft.com/office/officeart/2018/2/layout/IconVerticalSolidList"/>
    <dgm:cxn modelId="{4425BA51-149B-4D41-872F-9C9AFCA0E287}" type="presOf" srcId="{FB863016-7F97-45E6-AAAD-07D466D0EF43}" destId="{81B18CB3-C725-4228-A8DD-32C881CD55F9}" srcOrd="0" destOrd="0" presId="urn:microsoft.com/office/officeart/2018/2/layout/IconVerticalSolidList"/>
    <dgm:cxn modelId="{620C5B59-1751-4F3D-B892-138A74CB5E93}" srcId="{FB863016-7F97-45E6-AAAD-07D466D0EF43}" destId="{A2861C38-F3E3-4FF9-A143-D892467A1C3B}" srcOrd="1" destOrd="0" parTransId="{F1A1E288-C012-45C3-A0E5-3594BC82C7A2}" sibTransId="{7937DFC4-0FD1-4E64-95C9-578FEDB40507}"/>
    <dgm:cxn modelId="{37722F60-79EA-424A-A36F-1E5278DAA9F4}" type="presOf" srcId="{9E89880C-E3CF-4903-BFD5-6EDC36AD816A}" destId="{A0D00B36-9CB5-42BE-9229-AF53EFE7160A}" srcOrd="0" destOrd="0" presId="urn:microsoft.com/office/officeart/2018/2/layout/IconVerticalSolidList"/>
    <dgm:cxn modelId="{FC202DA3-2DEA-483A-B73E-46D29F2D4115}" type="presOf" srcId="{A2861C38-F3E3-4FF9-A143-D892467A1C3B}" destId="{87E650B6-D31A-4B9D-BC8A-689E1875FE49}" srcOrd="0" destOrd="0" presId="urn:microsoft.com/office/officeart/2018/2/layout/IconVerticalSolidList"/>
    <dgm:cxn modelId="{56C1D9C3-58FF-4E36-9677-ADC4455BB2F8}" srcId="{FB863016-7F97-45E6-AAAD-07D466D0EF43}" destId="{9E89880C-E3CF-4903-BFD5-6EDC36AD816A}" srcOrd="0" destOrd="0" parTransId="{4A8008B3-6050-4A75-87E4-E707F11918EB}" sibTransId="{2D52F19B-4A84-41A4-95D6-59592F4A4849}"/>
    <dgm:cxn modelId="{14752CE2-7F91-4FFD-94F4-A0ADE703EC5E}" srcId="{FB863016-7F97-45E6-AAAD-07D466D0EF43}" destId="{AD6FAA2F-C65A-48C0-A69D-F1C1796990F4}" srcOrd="2" destOrd="0" parTransId="{77392FEE-0178-4F35-A453-75663CDFBE82}" sibTransId="{FC795928-D0E4-42EC-B9E1-778D1DD6C825}"/>
    <dgm:cxn modelId="{008A1BE8-E344-4926-B256-ACCEB50A7DB0}" type="presParOf" srcId="{81B18CB3-C725-4228-A8DD-32C881CD55F9}" destId="{E4344216-9A21-4A6A-99DD-8DCC734053C7}" srcOrd="0" destOrd="0" presId="urn:microsoft.com/office/officeart/2018/2/layout/IconVerticalSolidList"/>
    <dgm:cxn modelId="{3C9F63AC-2311-4AB9-9357-54873CDE7EB0}" type="presParOf" srcId="{E4344216-9A21-4A6A-99DD-8DCC734053C7}" destId="{D6D98109-15D3-4839-8C0A-4C7D693FDC06}" srcOrd="0" destOrd="0" presId="urn:microsoft.com/office/officeart/2018/2/layout/IconVerticalSolidList"/>
    <dgm:cxn modelId="{15CAB026-47D1-44C8-BCDD-3FF4BC3585AE}" type="presParOf" srcId="{E4344216-9A21-4A6A-99DD-8DCC734053C7}" destId="{5C24F55E-DA8C-4567-BD68-FEDA3A771CBD}" srcOrd="1" destOrd="0" presId="urn:microsoft.com/office/officeart/2018/2/layout/IconVerticalSolidList"/>
    <dgm:cxn modelId="{B91A1112-F6F4-40C5-A431-4DDF5B12881F}" type="presParOf" srcId="{E4344216-9A21-4A6A-99DD-8DCC734053C7}" destId="{2FBE7605-8CE7-4640-A93C-68B4F510540A}" srcOrd="2" destOrd="0" presId="urn:microsoft.com/office/officeart/2018/2/layout/IconVerticalSolidList"/>
    <dgm:cxn modelId="{607B06F2-57F0-42A9-B876-BFF3BB6F985E}" type="presParOf" srcId="{E4344216-9A21-4A6A-99DD-8DCC734053C7}" destId="{A0D00B36-9CB5-42BE-9229-AF53EFE7160A}" srcOrd="3" destOrd="0" presId="urn:microsoft.com/office/officeart/2018/2/layout/IconVerticalSolidList"/>
    <dgm:cxn modelId="{54A74D19-6E2D-4184-8EE5-3D9E22B97662}" type="presParOf" srcId="{81B18CB3-C725-4228-A8DD-32C881CD55F9}" destId="{6BBF1784-1200-41F9-A91B-C8052E8E4F38}" srcOrd="1" destOrd="0" presId="urn:microsoft.com/office/officeart/2018/2/layout/IconVerticalSolidList"/>
    <dgm:cxn modelId="{A8EC1313-7A83-4D46-ABC7-4BBAF5A0102B}" type="presParOf" srcId="{81B18CB3-C725-4228-A8DD-32C881CD55F9}" destId="{C2F3CA56-6B83-49C7-BA94-2D5A0BFCC251}" srcOrd="2" destOrd="0" presId="urn:microsoft.com/office/officeart/2018/2/layout/IconVerticalSolidList"/>
    <dgm:cxn modelId="{E25477AF-91EF-4203-8668-EB9ED7F62AA4}" type="presParOf" srcId="{C2F3CA56-6B83-49C7-BA94-2D5A0BFCC251}" destId="{05D06130-1AD7-4178-A623-369726877003}" srcOrd="0" destOrd="0" presId="urn:microsoft.com/office/officeart/2018/2/layout/IconVerticalSolidList"/>
    <dgm:cxn modelId="{86ACEF37-7511-4DF4-8E5E-8B76CEF8451E}" type="presParOf" srcId="{C2F3CA56-6B83-49C7-BA94-2D5A0BFCC251}" destId="{98CD8AC4-E88A-4819-8289-AB59F5F07228}" srcOrd="1" destOrd="0" presId="urn:microsoft.com/office/officeart/2018/2/layout/IconVerticalSolidList"/>
    <dgm:cxn modelId="{5F139DB8-38A9-4DCC-A154-F23FDB56A718}" type="presParOf" srcId="{C2F3CA56-6B83-49C7-BA94-2D5A0BFCC251}" destId="{7A8ACB39-EE88-4888-AA38-D42A0811034D}" srcOrd="2" destOrd="0" presId="urn:microsoft.com/office/officeart/2018/2/layout/IconVerticalSolidList"/>
    <dgm:cxn modelId="{95C75B14-F9FE-47FB-8A2C-37FC61B2BD27}" type="presParOf" srcId="{C2F3CA56-6B83-49C7-BA94-2D5A0BFCC251}" destId="{87E650B6-D31A-4B9D-BC8A-689E1875FE49}" srcOrd="3" destOrd="0" presId="urn:microsoft.com/office/officeart/2018/2/layout/IconVerticalSolidList"/>
    <dgm:cxn modelId="{2378CF71-B3FE-4B53-B13F-B4C3B9600C5A}" type="presParOf" srcId="{81B18CB3-C725-4228-A8DD-32C881CD55F9}" destId="{C90CFFD4-1B1E-43FF-8647-50DB8C919F09}" srcOrd="3" destOrd="0" presId="urn:microsoft.com/office/officeart/2018/2/layout/IconVerticalSolidList"/>
    <dgm:cxn modelId="{46A4539C-0933-467A-8EE1-B23F60F6A1C4}" type="presParOf" srcId="{81B18CB3-C725-4228-A8DD-32C881CD55F9}" destId="{24ACC91D-4383-4AD3-A757-D4DA4344592E}" srcOrd="4" destOrd="0" presId="urn:microsoft.com/office/officeart/2018/2/layout/IconVerticalSolidList"/>
    <dgm:cxn modelId="{71379261-A229-4061-BB38-3081B40EF9A6}" type="presParOf" srcId="{24ACC91D-4383-4AD3-A757-D4DA4344592E}" destId="{34EA24E8-A3D9-46E1-B4D0-C11018844A91}" srcOrd="0" destOrd="0" presId="urn:microsoft.com/office/officeart/2018/2/layout/IconVerticalSolidList"/>
    <dgm:cxn modelId="{88EB2546-D1D0-4484-905E-7DDA77A7E22A}" type="presParOf" srcId="{24ACC91D-4383-4AD3-A757-D4DA4344592E}" destId="{2524AB15-1252-4294-A016-407567F59B67}" srcOrd="1" destOrd="0" presId="urn:microsoft.com/office/officeart/2018/2/layout/IconVerticalSolidList"/>
    <dgm:cxn modelId="{4EA365AE-BBC7-49C2-9F5E-BFEDA917E56B}" type="presParOf" srcId="{24ACC91D-4383-4AD3-A757-D4DA4344592E}" destId="{0D819D99-7AA9-400C-941C-41D0348B6AC5}" srcOrd="2" destOrd="0" presId="urn:microsoft.com/office/officeart/2018/2/layout/IconVerticalSolidList"/>
    <dgm:cxn modelId="{59A1EFED-707B-4E94-89CF-F976DE01FE8D}" type="presParOf" srcId="{24ACC91D-4383-4AD3-A757-D4DA4344592E}" destId="{6C4777DD-3388-48C2-B089-08FE3316AD4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77692-3239-47FC-A5EE-1539276EBB0B}">
      <dsp:nvSpPr>
        <dsp:cNvPr id="0" name=""/>
        <dsp:cNvSpPr/>
      </dsp:nvSpPr>
      <dsp:spPr>
        <a:xfrm>
          <a:off x="0" y="3843"/>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6B285-335E-4C56-83B5-A820CEAB4D10}">
      <dsp:nvSpPr>
        <dsp:cNvPr id="0" name=""/>
        <dsp:cNvSpPr/>
      </dsp:nvSpPr>
      <dsp:spPr>
        <a:xfrm>
          <a:off x="247645" y="188042"/>
          <a:ext cx="450264" cy="4502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254DE3-407D-448F-8AD7-100B38E24C66}">
      <dsp:nvSpPr>
        <dsp:cNvPr id="0" name=""/>
        <dsp:cNvSpPr/>
      </dsp:nvSpPr>
      <dsp:spPr>
        <a:xfrm>
          <a:off x="945555" y="3843"/>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711200">
            <a:lnSpc>
              <a:spcPct val="100000"/>
            </a:lnSpc>
            <a:spcBef>
              <a:spcPct val="0"/>
            </a:spcBef>
            <a:spcAft>
              <a:spcPct val="35000"/>
            </a:spcAft>
            <a:buNone/>
          </a:pPr>
          <a:r>
            <a:rPr lang="en-US" sz="1600" kern="1200"/>
            <a:t>This presentation will include have information about what certain individuals think about surfing and climbing </a:t>
          </a:r>
        </a:p>
      </dsp:txBody>
      <dsp:txXfrm>
        <a:off x="945555" y="3843"/>
        <a:ext cx="5079005" cy="818662"/>
      </dsp:txXfrm>
    </dsp:sp>
    <dsp:sp modelId="{CB7BA81D-BACC-406F-8F90-9979DB11814C}">
      <dsp:nvSpPr>
        <dsp:cNvPr id="0" name=""/>
        <dsp:cNvSpPr/>
      </dsp:nvSpPr>
      <dsp:spPr>
        <a:xfrm>
          <a:off x="0" y="1027171"/>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C306E-9B49-4225-A817-68C7374ECFC6}">
      <dsp:nvSpPr>
        <dsp:cNvPr id="0" name=""/>
        <dsp:cNvSpPr/>
      </dsp:nvSpPr>
      <dsp:spPr>
        <a:xfrm>
          <a:off x="247645" y="1211370"/>
          <a:ext cx="450264" cy="4502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675DB8-3D25-4A06-A9FB-15C285982754}">
      <dsp:nvSpPr>
        <dsp:cNvPr id="0" name=""/>
        <dsp:cNvSpPr/>
      </dsp:nvSpPr>
      <dsp:spPr>
        <a:xfrm>
          <a:off x="945555" y="1027171"/>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711200">
            <a:lnSpc>
              <a:spcPct val="100000"/>
            </a:lnSpc>
            <a:spcBef>
              <a:spcPct val="0"/>
            </a:spcBef>
            <a:spcAft>
              <a:spcPct val="35000"/>
            </a:spcAft>
            <a:buNone/>
          </a:pPr>
          <a:r>
            <a:rPr lang="en-US" sz="1600" kern="1200" dirty="0"/>
            <a:t>I will evaluate the results from your interview considering previous research. </a:t>
          </a:r>
        </a:p>
      </dsp:txBody>
      <dsp:txXfrm>
        <a:off x="945555" y="1027171"/>
        <a:ext cx="5079005" cy="818662"/>
      </dsp:txXfrm>
    </dsp:sp>
    <dsp:sp modelId="{5286F594-1DA4-47D6-9961-E4506B1F645E}">
      <dsp:nvSpPr>
        <dsp:cNvPr id="0" name=""/>
        <dsp:cNvSpPr/>
      </dsp:nvSpPr>
      <dsp:spPr>
        <a:xfrm>
          <a:off x="0" y="2050499"/>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8104AB-B32A-47BB-93C8-CEB638FD7FFA}">
      <dsp:nvSpPr>
        <dsp:cNvPr id="0" name=""/>
        <dsp:cNvSpPr/>
      </dsp:nvSpPr>
      <dsp:spPr>
        <a:xfrm>
          <a:off x="247645" y="2234698"/>
          <a:ext cx="450264" cy="4502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F69038-3A27-4A66-9800-9E780F47951B}">
      <dsp:nvSpPr>
        <dsp:cNvPr id="0" name=""/>
        <dsp:cNvSpPr/>
      </dsp:nvSpPr>
      <dsp:spPr>
        <a:xfrm>
          <a:off x="945555" y="2050499"/>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711200">
            <a:lnSpc>
              <a:spcPct val="100000"/>
            </a:lnSpc>
            <a:spcBef>
              <a:spcPct val="0"/>
            </a:spcBef>
            <a:spcAft>
              <a:spcPct val="35000"/>
            </a:spcAft>
            <a:buNone/>
          </a:pPr>
          <a:r>
            <a:rPr lang="en-US" sz="1600" kern="1200" dirty="0"/>
            <a:t>Relate findings to current behavior change theory. </a:t>
          </a:r>
        </a:p>
      </dsp:txBody>
      <dsp:txXfrm>
        <a:off x="945555" y="2050499"/>
        <a:ext cx="5079005" cy="818662"/>
      </dsp:txXfrm>
    </dsp:sp>
    <dsp:sp modelId="{F48430D3-9519-49C2-BE21-6766C905AB25}">
      <dsp:nvSpPr>
        <dsp:cNvPr id="0" name=""/>
        <dsp:cNvSpPr/>
      </dsp:nvSpPr>
      <dsp:spPr>
        <a:xfrm>
          <a:off x="0" y="3073827"/>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C0525-B36F-4CCE-9A29-7B6FDFF2E691}">
      <dsp:nvSpPr>
        <dsp:cNvPr id="0" name=""/>
        <dsp:cNvSpPr/>
      </dsp:nvSpPr>
      <dsp:spPr>
        <a:xfrm>
          <a:off x="247645" y="3258026"/>
          <a:ext cx="450264" cy="4502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B7CDB-1564-437D-9DB9-DD3FB482EB29}">
      <dsp:nvSpPr>
        <dsp:cNvPr id="0" name=""/>
        <dsp:cNvSpPr/>
      </dsp:nvSpPr>
      <dsp:spPr>
        <a:xfrm>
          <a:off x="945555" y="3073827"/>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711200">
            <a:lnSpc>
              <a:spcPct val="100000"/>
            </a:lnSpc>
            <a:spcBef>
              <a:spcPct val="0"/>
            </a:spcBef>
            <a:spcAft>
              <a:spcPct val="35000"/>
            </a:spcAft>
            <a:buNone/>
          </a:pPr>
          <a:r>
            <a:rPr lang="en-US" sz="1600" kern="1200"/>
            <a:t>Explain the practical implications for findings.</a:t>
          </a:r>
        </a:p>
      </dsp:txBody>
      <dsp:txXfrm>
        <a:off x="945555" y="3073827"/>
        <a:ext cx="5079005" cy="818662"/>
      </dsp:txXfrm>
    </dsp:sp>
    <dsp:sp modelId="{24F2914A-7F2A-4CBA-BD3D-A94B7CDA6563}">
      <dsp:nvSpPr>
        <dsp:cNvPr id="0" name=""/>
        <dsp:cNvSpPr/>
      </dsp:nvSpPr>
      <dsp:spPr>
        <a:xfrm>
          <a:off x="0" y="4097156"/>
          <a:ext cx="6024561" cy="8186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69ABFE-F404-4AE3-981B-84F73AB6FBC5}">
      <dsp:nvSpPr>
        <dsp:cNvPr id="0" name=""/>
        <dsp:cNvSpPr/>
      </dsp:nvSpPr>
      <dsp:spPr>
        <a:xfrm>
          <a:off x="247645" y="4281355"/>
          <a:ext cx="450264" cy="4502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7DA582-C30F-4354-AF04-EE3031B1451B}">
      <dsp:nvSpPr>
        <dsp:cNvPr id="0" name=""/>
        <dsp:cNvSpPr/>
      </dsp:nvSpPr>
      <dsp:spPr>
        <a:xfrm>
          <a:off x="945555" y="4097156"/>
          <a:ext cx="5079005" cy="818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42" tIns="86642" rIns="86642" bIns="86642" numCol="1" spcCol="1270" anchor="ctr" anchorCtr="0">
          <a:noAutofit/>
        </a:bodyPr>
        <a:lstStyle/>
        <a:p>
          <a:pPr marL="0" lvl="0" indent="0" algn="l" defTabSz="711200">
            <a:lnSpc>
              <a:spcPct val="100000"/>
            </a:lnSpc>
            <a:spcBef>
              <a:spcPct val="0"/>
            </a:spcBef>
            <a:spcAft>
              <a:spcPct val="35000"/>
            </a:spcAft>
            <a:buNone/>
          </a:pPr>
          <a:r>
            <a:rPr lang="en-US" sz="1600" kern="1200"/>
            <a:t>Present ideas for future research in this area. </a:t>
          </a:r>
        </a:p>
      </dsp:txBody>
      <dsp:txXfrm>
        <a:off x="945555" y="4097156"/>
        <a:ext cx="5079005" cy="818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E49BF-29AA-794D-AA2A-55C3C1B74E21}">
      <dsp:nvSpPr>
        <dsp:cNvPr id="0" name=""/>
        <dsp:cNvSpPr/>
      </dsp:nvSpPr>
      <dsp:spPr>
        <a:xfrm>
          <a:off x="102393" y="0"/>
          <a:ext cx="4953000" cy="49530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6DB9C-2613-174F-8D2F-602CEC6D7CA2}">
      <dsp:nvSpPr>
        <dsp:cNvPr id="0" name=""/>
        <dsp:cNvSpPr/>
      </dsp:nvSpPr>
      <dsp:spPr>
        <a:xfrm>
          <a:off x="572928" y="470534"/>
          <a:ext cx="1931670" cy="1931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used an interview method which was like Scanlan Collaborative Interview Method </a:t>
          </a:r>
          <a:r>
            <a:rPr lang="en-GB" sz="1300" kern="1200"/>
            <a:t>(SCIM; Scanlan, Russell, Wilson, &amp; Scanlan, 2003). With the participant Terri Morris. </a:t>
          </a:r>
          <a:endParaRPr lang="en-US" sz="1300" kern="1200"/>
        </a:p>
      </dsp:txBody>
      <dsp:txXfrm>
        <a:off x="667224" y="564830"/>
        <a:ext cx="1743078" cy="1743078"/>
      </dsp:txXfrm>
    </dsp:sp>
    <dsp:sp modelId="{720C4FD8-5398-D64E-A978-AD0889CB74F0}">
      <dsp:nvSpPr>
        <dsp:cNvPr id="0" name=""/>
        <dsp:cNvSpPr/>
      </dsp:nvSpPr>
      <dsp:spPr>
        <a:xfrm>
          <a:off x="2653189" y="470534"/>
          <a:ext cx="1931670" cy="1931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We recorded the interview to get an understanding of what she felt was her motivation towards climbing and surfing.</a:t>
          </a:r>
          <a:endParaRPr lang="en-US" sz="1300" kern="1200"/>
        </a:p>
      </dsp:txBody>
      <dsp:txXfrm>
        <a:off x="2747485" y="564830"/>
        <a:ext cx="1743078" cy="1743078"/>
      </dsp:txXfrm>
    </dsp:sp>
    <dsp:sp modelId="{FD487C56-01BD-CF4B-8EC0-2ECEA3626EF8}">
      <dsp:nvSpPr>
        <dsp:cNvPr id="0" name=""/>
        <dsp:cNvSpPr/>
      </dsp:nvSpPr>
      <dsp:spPr>
        <a:xfrm>
          <a:off x="572928" y="2550795"/>
          <a:ext cx="1931670" cy="1931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 chose Terri because I have been surfing and climbing with her a lot and trust her knowledge of the spots and how she views it. </a:t>
          </a:r>
          <a:endParaRPr lang="en-US" sz="1300" kern="1200"/>
        </a:p>
      </dsp:txBody>
      <dsp:txXfrm>
        <a:off x="667224" y="2645091"/>
        <a:ext cx="1743078" cy="1743078"/>
      </dsp:txXfrm>
    </dsp:sp>
    <dsp:sp modelId="{98C58CCD-0DFC-6D41-B3CA-686028D0159B}">
      <dsp:nvSpPr>
        <dsp:cNvPr id="0" name=""/>
        <dsp:cNvSpPr/>
      </dsp:nvSpPr>
      <dsp:spPr>
        <a:xfrm>
          <a:off x="2653189" y="2550795"/>
          <a:ext cx="1931670" cy="1931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We also made her sign a consent form, so we have the permission to  allowed to </a:t>
          </a:r>
          <a:endParaRPr lang="en-US" sz="1300" kern="1200"/>
        </a:p>
      </dsp:txBody>
      <dsp:txXfrm>
        <a:off x="2747485" y="2645091"/>
        <a:ext cx="1743078" cy="17430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1D6C4-E2F4-C24F-8D1B-5FF790B7B7C9}">
      <dsp:nvSpPr>
        <dsp:cNvPr id="0" name=""/>
        <dsp:cNvSpPr/>
      </dsp:nvSpPr>
      <dsp:spPr>
        <a:xfrm>
          <a:off x="133705" y="1453"/>
          <a:ext cx="2501590" cy="1500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She had a massive amount of enjoyment out of surfing and climbing.</a:t>
          </a:r>
        </a:p>
      </dsp:txBody>
      <dsp:txXfrm>
        <a:off x="133705" y="1453"/>
        <a:ext cx="2501590" cy="1500954"/>
      </dsp:txXfrm>
    </dsp:sp>
    <dsp:sp modelId="{98E53B2D-630F-BB4E-AF34-DF2085922C63}">
      <dsp:nvSpPr>
        <dsp:cNvPr id="0" name=""/>
        <dsp:cNvSpPr/>
      </dsp:nvSpPr>
      <dsp:spPr>
        <a:xfrm>
          <a:off x="2885455" y="1453"/>
          <a:ext cx="2501590" cy="150095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She found that COVID was a massive problem for her surfing as it stopped her from going to her woman's surf club. </a:t>
          </a:r>
        </a:p>
      </dsp:txBody>
      <dsp:txXfrm>
        <a:off x="2885455" y="1453"/>
        <a:ext cx="2501590" cy="1500954"/>
      </dsp:txXfrm>
    </dsp:sp>
    <dsp:sp modelId="{4E87BEFD-B65C-E443-BEA7-FCD9FAB2E5D2}">
      <dsp:nvSpPr>
        <dsp:cNvPr id="0" name=""/>
        <dsp:cNvSpPr/>
      </dsp:nvSpPr>
      <dsp:spPr>
        <a:xfrm>
          <a:off x="133705" y="1752567"/>
          <a:ext cx="2501590" cy="150095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She enjoyed surfing more than climbing but still loves both sports.</a:t>
          </a:r>
        </a:p>
      </dsp:txBody>
      <dsp:txXfrm>
        <a:off x="133705" y="1752567"/>
        <a:ext cx="2501590" cy="1500954"/>
      </dsp:txXfrm>
    </dsp:sp>
    <dsp:sp modelId="{FBCAB90C-CAAF-DD4F-BB71-BD9A6E586F9A}">
      <dsp:nvSpPr>
        <dsp:cNvPr id="0" name=""/>
        <dsp:cNvSpPr/>
      </dsp:nvSpPr>
      <dsp:spPr>
        <a:xfrm>
          <a:off x="2885455" y="1752567"/>
          <a:ext cx="2501590" cy="150095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She had frustration from the impacts of COVID 19 </a:t>
          </a:r>
        </a:p>
      </dsp:txBody>
      <dsp:txXfrm>
        <a:off x="2885455" y="1752567"/>
        <a:ext cx="2501590" cy="1500954"/>
      </dsp:txXfrm>
    </dsp:sp>
    <dsp:sp modelId="{373F62C7-EEAC-C249-B6D8-911B3C9E673E}">
      <dsp:nvSpPr>
        <dsp:cNvPr id="0" name=""/>
        <dsp:cNvSpPr/>
      </dsp:nvSpPr>
      <dsp:spPr>
        <a:xfrm>
          <a:off x="0" y="3505134"/>
          <a:ext cx="2501590" cy="150095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 sense of accomplishment and achievement from the outdoors. </a:t>
          </a:r>
        </a:p>
      </dsp:txBody>
      <dsp:txXfrm>
        <a:off x="0" y="3505134"/>
        <a:ext cx="2501590" cy="1500954"/>
      </dsp:txXfrm>
    </dsp:sp>
    <dsp:sp modelId="{4A0A16E4-76EC-9D45-81C3-329A575EEBCF}">
      <dsp:nvSpPr>
        <dsp:cNvPr id="0" name=""/>
        <dsp:cNvSpPr/>
      </dsp:nvSpPr>
      <dsp:spPr>
        <a:xfrm>
          <a:off x="2885455" y="3503680"/>
          <a:ext cx="2501590" cy="1500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She really enjoyed the social interactions with other people </a:t>
          </a:r>
          <a:endParaRPr lang="en-US" sz="1800" kern="1200" dirty="0"/>
        </a:p>
      </dsp:txBody>
      <dsp:txXfrm>
        <a:off x="2885455" y="3503680"/>
        <a:ext cx="2501590" cy="1500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98109-15D3-4839-8C0A-4C7D693FDC06}">
      <dsp:nvSpPr>
        <dsp:cNvPr id="0" name=""/>
        <dsp:cNvSpPr/>
      </dsp:nvSpPr>
      <dsp:spPr>
        <a:xfrm>
          <a:off x="0" y="445"/>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24F55E-DA8C-4567-BD68-FEDA3A771CBD}">
      <dsp:nvSpPr>
        <dsp:cNvPr id="0" name=""/>
        <dsp:cNvSpPr/>
      </dsp:nvSpPr>
      <dsp:spPr>
        <a:xfrm>
          <a:off x="315400" y="235041"/>
          <a:ext cx="573455" cy="5734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D00B36-9CB5-42BE-9229-AF53EFE7160A}">
      <dsp:nvSpPr>
        <dsp:cNvPr id="0" name=""/>
        <dsp:cNvSpPr/>
      </dsp:nvSpPr>
      <dsp:spPr>
        <a:xfrm>
          <a:off x="1204257" y="445"/>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622300">
            <a:lnSpc>
              <a:spcPct val="100000"/>
            </a:lnSpc>
            <a:spcBef>
              <a:spcPct val="0"/>
            </a:spcBef>
            <a:spcAft>
              <a:spcPct val="35000"/>
            </a:spcAft>
            <a:buNone/>
          </a:pPr>
          <a:r>
            <a:rPr lang="en-US" sz="1400" kern="1200"/>
            <a:t>This theory is when environmental factors represent situational influences and environment in which behavior is preformed while personal factors include instincts, drives, traits, and other individual motivational forces. several constructs underlie the process of human learning and behavior change.</a:t>
          </a:r>
        </a:p>
      </dsp:txBody>
      <dsp:txXfrm>
        <a:off x="1204257" y="445"/>
        <a:ext cx="7872071" cy="1042646"/>
      </dsp:txXfrm>
    </dsp:sp>
    <dsp:sp modelId="{05D06130-1AD7-4178-A623-369726877003}">
      <dsp:nvSpPr>
        <dsp:cNvPr id="0" name=""/>
        <dsp:cNvSpPr/>
      </dsp:nvSpPr>
      <dsp:spPr>
        <a:xfrm>
          <a:off x="0" y="1303754"/>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D8AC4-E88A-4819-8289-AB59F5F07228}">
      <dsp:nvSpPr>
        <dsp:cNvPr id="0" name=""/>
        <dsp:cNvSpPr/>
      </dsp:nvSpPr>
      <dsp:spPr>
        <a:xfrm>
          <a:off x="315400" y="1538349"/>
          <a:ext cx="573455" cy="5734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650B6-D31A-4B9D-BC8A-689E1875FE49}">
      <dsp:nvSpPr>
        <dsp:cNvPr id="0" name=""/>
        <dsp:cNvSpPr/>
      </dsp:nvSpPr>
      <dsp:spPr>
        <a:xfrm>
          <a:off x="1204257" y="1303754"/>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622300">
            <a:lnSpc>
              <a:spcPct val="100000"/>
            </a:lnSpc>
            <a:spcBef>
              <a:spcPct val="0"/>
            </a:spcBef>
            <a:spcAft>
              <a:spcPct val="35000"/>
            </a:spcAft>
            <a:buNone/>
          </a:pPr>
          <a:r>
            <a:rPr lang="en-US" sz="1400" kern="1200"/>
            <a:t>Cognitive Behavior Theory (CBT) </a:t>
          </a:r>
        </a:p>
      </dsp:txBody>
      <dsp:txXfrm>
        <a:off x="1204257" y="1303754"/>
        <a:ext cx="7872071" cy="1042646"/>
      </dsp:txXfrm>
    </dsp:sp>
    <dsp:sp modelId="{34EA24E8-A3D9-46E1-B4D0-C11018844A91}">
      <dsp:nvSpPr>
        <dsp:cNvPr id="0" name=""/>
        <dsp:cNvSpPr/>
      </dsp:nvSpPr>
      <dsp:spPr>
        <a:xfrm>
          <a:off x="0" y="2607062"/>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4AB15-1252-4294-A016-407567F59B67}">
      <dsp:nvSpPr>
        <dsp:cNvPr id="0" name=""/>
        <dsp:cNvSpPr/>
      </dsp:nvSpPr>
      <dsp:spPr>
        <a:xfrm>
          <a:off x="315400" y="2841658"/>
          <a:ext cx="573455" cy="5734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777DD-3388-48C2-B089-08FE3316AD46}">
      <dsp:nvSpPr>
        <dsp:cNvPr id="0" name=""/>
        <dsp:cNvSpPr/>
      </dsp:nvSpPr>
      <dsp:spPr>
        <a:xfrm>
          <a:off x="1204257" y="2607062"/>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622300">
            <a:lnSpc>
              <a:spcPct val="100000"/>
            </a:lnSpc>
            <a:spcBef>
              <a:spcPct val="0"/>
            </a:spcBef>
            <a:spcAft>
              <a:spcPct val="35000"/>
            </a:spcAft>
            <a:buNone/>
          </a:pPr>
          <a:r>
            <a:rPr lang="en-US" sz="1400" kern="1200"/>
            <a:t>Theory of Planed behavior (TPB)</a:t>
          </a:r>
        </a:p>
      </dsp:txBody>
      <dsp:txXfrm>
        <a:off x="1204257" y="2607062"/>
        <a:ext cx="7872071" cy="10426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4BC012-3689-3745-A4B0-058615777D02}" type="datetimeFigureOut">
              <a:rPr lang="en-US" smtClean="0"/>
              <a:t>5/10/23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1BEEEE-974A-3043-A77A-DA270CD7B5FD}" type="slidenum">
              <a:rPr lang="en-US" smtClean="0"/>
              <a:t>‹#›</a:t>
            </a:fld>
            <a:endParaRPr lang="en-US"/>
          </a:p>
        </p:txBody>
      </p:sp>
    </p:spTree>
    <p:extLst>
      <p:ext uri="{BB962C8B-B14F-4D97-AF65-F5344CB8AC3E}">
        <p14:creationId xmlns:p14="http://schemas.microsoft.com/office/powerpoint/2010/main" val="2277854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Cognitive Behavior Therapy (CBT) techniques can be used in interventions based on the Theory of Planned Behavior (TPB)</a:t>
            </a:r>
            <a:endParaRPr lang="en-US" dirty="0"/>
          </a:p>
        </p:txBody>
      </p:sp>
      <p:sp>
        <p:nvSpPr>
          <p:cNvPr id="4" name="Slide Number Placeholder 3"/>
          <p:cNvSpPr>
            <a:spLocks noGrp="1"/>
          </p:cNvSpPr>
          <p:nvPr>
            <p:ph type="sldNum" sz="quarter" idx="5"/>
          </p:nvPr>
        </p:nvSpPr>
        <p:spPr/>
        <p:txBody>
          <a:bodyPr/>
          <a:lstStyle/>
          <a:p>
            <a:fld id="{161BEEEE-974A-3043-A77A-DA270CD7B5FD}" type="slidenum">
              <a:rPr lang="en-US" smtClean="0"/>
              <a:t>5</a:t>
            </a:fld>
            <a:endParaRPr lang="en-US"/>
          </a:p>
        </p:txBody>
      </p:sp>
    </p:spTree>
    <p:extLst>
      <p:ext uri="{BB962C8B-B14F-4D97-AF65-F5344CB8AC3E}">
        <p14:creationId xmlns:p14="http://schemas.microsoft.com/office/powerpoint/2010/main" val="212124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r>
              <a:rPr lang="en-US" dirty="0" err="1"/>
              <a:t>terri</a:t>
            </a:r>
            <a:r>
              <a:rPr lang="en-US" dirty="0"/>
              <a:t> sated that </a:t>
            </a:r>
            <a:r>
              <a:rPr lang="en-GB" sz="1800" dirty="0">
                <a:solidFill>
                  <a:srgbClr val="000000"/>
                </a:solidFill>
                <a:effectLst/>
                <a:latin typeface="Times New Roman" panose="02020603050405020304" pitchFamily="18" charset="0"/>
                <a:ea typeface="Times New Roman" panose="02020603050405020304" pitchFamily="18" charset="0"/>
              </a:rPr>
              <a:t>I don’t like the idea of falling so that freaks me out when I’m doing a big climb on lead. When I’m leading, I don’t push myself as I might fall so, I stick to grades I know I can do.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Yeah, surfing was a college thing and then the pandemic happened and I lost the ability to surf and swimming became worse because I hadn’t been in the sea for two years. </a:t>
            </a:r>
          </a:p>
          <a:p>
            <a:endParaRPr lang="en-US" dirty="0"/>
          </a:p>
        </p:txBody>
      </p:sp>
      <p:sp>
        <p:nvSpPr>
          <p:cNvPr id="4" name="Slide Number Placeholder 3"/>
          <p:cNvSpPr>
            <a:spLocks noGrp="1"/>
          </p:cNvSpPr>
          <p:nvPr>
            <p:ph type="sldNum" sz="quarter" idx="5"/>
          </p:nvPr>
        </p:nvSpPr>
        <p:spPr/>
        <p:txBody>
          <a:bodyPr/>
          <a:lstStyle/>
          <a:p>
            <a:fld id="{161BEEEE-974A-3043-A77A-DA270CD7B5FD}" type="slidenum">
              <a:rPr lang="en-US" smtClean="0"/>
              <a:t>6</a:t>
            </a:fld>
            <a:endParaRPr lang="en-US"/>
          </a:p>
        </p:txBody>
      </p:sp>
    </p:spTree>
    <p:extLst>
      <p:ext uri="{BB962C8B-B14F-4D97-AF65-F5344CB8AC3E}">
        <p14:creationId xmlns:p14="http://schemas.microsoft.com/office/powerpoint/2010/main" val="2232307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788457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63081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9540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32642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53203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03899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08562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18796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48119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38174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5/1/23</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25333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5/1/23</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557454254"/>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9.svg"/><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21.sv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23.sv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2856439-F4E3-D54F-9416-42ABDCE1D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521CC5-C34E-2F67-A3EE-6294A480AC2A}"/>
              </a:ext>
            </a:extLst>
          </p:cNvPr>
          <p:cNvPicPr>
            <a:picLocks noChangeAspect="1"/>
          </p:cNvPicPr>
          <p:nvPr/>
        </p:nvPicPr>
        <p:blipFill rotWithShape="1">
          <a:blip r:embed="rId4"/>
          <a:srcRect t="6193" b="9538"/>
          <a:stretch/>
        </p:blipFill>
        <p:spPr>
          <a:xfrm>
            <a:off x="20" y="10"/>
            <a:ext cx="12191979" cy="6857989"/>
          </a:xfrm>
          <a:prstGeom prst="rect">
            <a:avLst/>
          </a:prstGeom>
        </p:spPr>
      </p:pic>
      <p:sp>
        <p:nvSpPr>
          <p:cNvPr id="20" name="Rectangle 19">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485"/>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D518B-0D8D-5098-7DA9-EC873F21ED62}"/>
              </a:ext>
            </a:extLst>
          </p:cNvPr>
          <p:cNvSpPr>
            <a:spLocks noGrp="1"/>
          </p:cNvSpPr>
          <p:nvPr>
            <p:ph type="ctrTitle"/>
          </p:nvPr>
        </p:nvSpPr>
        <p:spPr>
          <a:xfrm>
            <a:off x="2101755" y="2253484"/>
            <a:ext cx="7983941" cy="2571001"/>
          </a:xfrm>
        </p:spPr>
        <p:txBody>
          <a:bodyPr>
            <a:normAutofit/>
          </a:bodyPr>
          <a:lstStyle/>
          <a:p>
            <a:pPr algn="ctr"/>
            <a:r>
              <a:rPr lang="en-US" dirty="0">
                <a:solidFill>
                  <a:srgbClr val="FFFFFF"/>
                </a:solidFill>
              </a:rPr>
              <a:t>Motivation study</a:t>
            </a:r>
            <a:br>
              <a:rPr lang="en-US" dirty="0">
                <a:solidFill>
                  <a:srgbClr val="FFFFFF"/>
                </a:solidFill>
              </a:rPr>
            </a:br>
            <a:r>
              <a:rPr lang="en-US" dirty="0">
                <a:solidFill>
                  <a:srgbClr val="FFFFFF"/>
                </a:solidFill>
              </a:rPr>
              <a:t>on surfing and climbing  </a:t>
            </a:r>
          </a:p>
        </p:txBody>
      </p:sp>
      <p:sp>
        <p:nvSpPr>
          <p:cNvPr id="3" name="Subtitle 2">
            <a:extLst>
              <a:ext uri="{FF2B5EF4-FFF2-40B4-BE49-F238E27FC236}">
                <a16:creationId xmlns:a16="http://schemas.microsoft.com/office/drawing/2014/main" id="{B37E7741-55B9-C18C-8C77-58F5C19D37B6}"/>
              </a:ext>
            </a:extLst>
          </p:cNvPr>
          <p:cNvSpPr>
            <a:spLocks noGrp="1"/>
          </p:cNvSpPr>
          <p:nvPr>
            <p:ph type="subTitle" idx="1"/>
          </p:nvPr>
        </p:nvSpPr>
        <p:spPr>
          <a:xfrm>
            <a:off x="2320119" y="5015553"/>
            <a:ext cx="7533565" cy="889948"/>
          </a:xfrm>
        </p:spPr>
        <p:txBody>
          <a:bodyPr anchor="ctr">
            <a:normAutofit/>
          </a:bodyPr>
          <a:lstStyle/>
          <a:p>
            <a:pPr algn="ctr"/>
            <a:r>
              <a:rPr lang="en-US">
                <a:solidFill>
                  <a:srgbClr val="FFFFFF"/>
                </a:solidFill>
              </a:rPr>
              <a:t>By Ben Mathieson </a:t>
            </a:r>
          </a:p>
        </p:txBody>
      </p:sp>
      <p:pic>
        <p:nvPicPr>
          <p:cNvPr id="5" name="Audio 4">
            <a:hlinkClick r:id="" action="ppaction://media"/>
            <a:extLst>
              <a:ext uri="{FF2B5EF4-FFF2-40B4-BE49-F238E27FC236}">
                <a16:creationId xmlns:a16="http://schemas.microsoft.com/office/drawing/2014/main" id="{71674502-CAFF-AF77-B88F-F6FD5C28EE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85522369"/>
      </p:ext>
    </p:extLst>
  </p:cSld>
  <p:clrMapOvr>
    <a:masterClrMapping/>
  </p:clrMapOvr>
  <mc:AlternateContent xmlns:mc="http://schemas.openxmlformats.org/markup-compatibility/2006">
    <mc:Choice xmlns:p14="http://schemas.microsoft.com/office/powerpoint/2010/main" Requires="p14">
      <p:transition spd="slow" p14:dur="2000" advTm="8615"/>
    </mc:Choice>
    <mc:Fallback>
      <p:transition spd="slow" advTm="8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4AB21-D6D9-8473-3848-FE94B300AE78}"/>
              </a:ext>
            </a:extLst>
          </p:cNvPr>
          <p:cNvSpPr>
            <a:spLocks noGrp="1"/>
          </p:cNvSpPr>
          <p:nvPr>
            <p:ph type="title"/>
          </p:nvPr>
        </p:nvSpPr>
        <p:spPr>
          <a:xfrm>
            <a:off x="952500" y="1581462"/>
            <a:ext cx="2776531" cy="3687580"/>
          </a:xfrm>
        </p:spPr>
        <p:txBody>
          <a:bodyPr>
            <a:normAutofit/>
          </a:bodyPr>
          <a:lstStyle/>
          <a:p>
            <a:pPr algn="ctr"/>
            <a:r>
              <a:rPr lang="en-US" dirty="0"/>
              <a:t>Intro </a:t>
            </a:r>
            <a:endParaRPr lang="en-US"/>
          </a:p>
        </p:txBody>
      </p:sp>
      <p:cxnSp>
        <p:nvCxnSpPr>
          <p:cNvPr id="12" name="Straight Connector 11">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7D842E-D4D0-ADF1-5AB3-2FF0940AC8FC}"/>
              </a:ext>
            </a:extLst>
          </p:cNvPr>
          <p:cNvGraphicFramePr>
            <a:graphicFrameLocks noGrp="1"/>
          </p:cNvGraphicFramePr>
          <p:nvPr>
            <p:ph idx="1"/>
            <p:extLst>
              <p:ext uri="{D42A27DB-BD31-4B8C-83A1-F6EECF244321}">
                <p14:modId xmlns:p14="http://schemas.microsoft.com/office/powerpoint/2010/main" val="4105488171"/>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270CD2C1-15A5-B776-2639-FE3F3E81B17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88437073"/>
      </p:ext>
    </p:extLst>
  </p:cSld>
  <p:clrMapOvr>
    <a:masterClrMapping/>
  </p:clrMapOvr>
  <mc:AlternateContent xmlns:mc="http://schemas.openxmlformats.org/markup-compatibility/2006">
    <mc:Choice xmlns:p14="http://schemas.microsoft.com/office/powerpoint/2010/main" Requires="p14">
      <p:transition spd="slow" p14:dur="2000" advTm="23862"/>
    </mc:Choice>
    <mc:Fallback>
      <p:transition spd="slow" advTm="23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E71EE8-0B30-4222-9B93-921A1530B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0"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A577E7F-985C-4F15-99FB-3ABFA635A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F2DE79-BE13-83CD-583F-B6AD838AF483}"/>
              </a:ext>
            </a:extLst>
          </p:cNvPr>
          <p:cNvSpPr>
            <a:spLocks noGrp="1"/>
          </p:cNvSpPr>
          <p:nvPr>
            <p:ph type="title"/>
          </p:nvPr>
        </p:nvSpPr>
        <p:spPr>
          <a:xfrm>
            <a:off x="1459043" y="1926236"/>
            <a:ext cx="3177915" cy="2983043"/>
          </a:xfrm>
        </p:spPr>
        <p:txBody>
          <a:bodyPr>
            <a:normAutofit/>
          </a:bodyPr>
          <a:lstStyle/>
          <a:p>
            <a:pPr algn="ctr"/>
            <a:r>
              <a:rPr lang="en-US"/>
              <a:t>Method and Ethics  </a:t>
            </a:r>
          </a:p>
        </p:txBody>
      </p:sp>
      <p:graphicFrame>
        <p:nvGraphicFramePr>
          <p:cNvPr id="6" name="Content Placeholder 2">
            <a:extLst>
              <a:ext uri="{FF2B5EF4-FFF2-40B4-BE49-F238E27FC236}">
                <a16:creationId xmlns:a16="http://schemas.microsoft.com/office/drawing/2014/main" id="{FA553290-AC0A-0FE0-F448-50EC48BE22DE}"/>
              </a:ext>
            </a:extLst>
          </p:cNvPr>
          <p:cNvGraphicFramePr>
            <a:graphicFrameLocks noGrp="1"/>
          </p:cNvGraphicFramePr>
          <p:nvPr>
            <p:ph idx="1"/>
            <p:extLst>
              <p:ext uri="{D42A27DB-BD31-4B8C-83A1-F6EECF244321}">
                <p14:modId xmlns:p14="http://schemas.microsoft.com/office/powerpoint/2010/main" val="2681742816"/>
              </p:ext>
            </p:extLst>
          </p:nvPr>
        </p:nvGraphicFramePr>
        <p:xfrm>
          <a:off x="6081712" y="952501"/>
          <a:ext cx="5157788" cy="4953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4A30D4ED-3651-F7D0-566E-5B6A882107A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08846380"/>
      </p:ext>
    </p:extLst>
  </p:cSld>
  <p:clrMapOvr>
    <a:masterClrMapping/>
  </p:clrMapOvr>
  <mc:AlternateContent xmlns:mc="http://schemas.openxmlformats.org/markup-compatibility/2006">
    <mc:Choice xmlns:p14="http://schemas.microsoft.com/office/powerpoint/2010/main" Requires="p14">
      <p:transition spd="slow" p14:dur="2000" advTm="67767"/>
    </mc:Choice>
    <mc:Fallback>
      <p:transition spd="slow" advTm="67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071509-09FE-2DA1-941A-FA7C47B3FEA9}"/>
              </a:ext>
            </a:extLst>
          </p:cNvPr>
          <p:cNvSpPr>
            <a:spLocks noGrp="1"/>
          </p:cNvSpPr>
          <p:nvPr>
            <p:ph type="title"/>
          </p:nvPr>
        </p:nvSpPr>
        <p:spPr>
          <a:xfrm>
            <a:off x="1476531" y="2300991"/>
            <a:ext cx="3117954" cy="2878111"/>
          </a:xfrm>
        </p:spPr>
        <p:txBody>
          <a:bodyPr>
            <a:normAutofit/>
          </a:bodyPr>
          <a:lstStyle/>
          <a:p>
            <a:pPr algn="ctr"/>
            <a:r>
              <a:rPr lang="en-US"/>
              <a:t>Evaluating interview </a:t>
            </a:r>
          </a:p>
        </p:txBody>
      </p:sp>
      <p:graphicFrame>
        <p:nvGraphicFramePr>
          <p:cNvPr id="16" name="Content Placeholder 2">
            <a:extLst>
              <a:ext uri="{FF2B5EF4-FFF2-40B4-BE49-F238E27FC236}">
                <a16:creationId xmlns:a16="http://schemas.microsoft.com/office/drawing/2014/main" id="{D5826CBB-B30C-26A4-3A72-718862E6675A}"/>
              </a:ext>
            </a:extLst>
          </p:cNvPr>
          <p:cNvGraphicFramePr>
            <a:graphicFrameLocks noGrp="1"/>
          </p:cNvGraphicFramePr>
          <p:nvPr>
            <p:ph idx="1"/>
            <p:extLst>
              <p:ext uri="{D42A27DB-BD31-4B8C-83A1-F6EECF244321}">
                <p14:modId xmlns:p14="http://schemas.microsoft.com/office/powerpoint/2010/main" val="3799599255"/>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E0347EF3-A807-18A2-E659-1A2834B2E65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29747451"/>
      </p:ext>
    </p:extLst>
  </p:cSld>
  <p:clrMapOvr>
    <a:masterClrMapping/>
  </p:clrMapOvr>
  <mc:AlternateContent xmlns:mc="http://schemas.openxmlformats.org/markup-compatibility/2006">
    <mc:Choice xmlns:p14="http://schemas.microsoft.com/office/powerpoint/2010/main" Requires="p14">
      <p:transition spd="slow" p14:dur="2000" advTm="176904"/>
    </mc:Choice>
    <mc:Fallback>
      <p:transition spd="slow" advTm="176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CB8BC-7A76-885D-1959-20E5D6342C6A}"/>
              </a:ext>
            </a:extLst>
          </p:cNvPr>
          <p:cNvSpPr>
            <a:spLocks noGrp="1"/>
          </p:cNvSpPr>
          <p:nvPr>
            <p:ph type="title"/>
          </p:nvPr>
        </p:nvSpPr>
        <p:spPr/>
        <p:txBody>
          <a:bodyPr>
            <a:normAutofit/>
          </a:bodyPr>
          <a:lstStyle/>
          <a:p>
            <a:r>
              <a:rPr lang="en-US" dirty="0"/>
              <a:t>behavior change theory. </a:t>
            </a:r>
          </a:p>
        </p:txBody>
      </p:sp>
      <p:graphicFrame>
        <p:nvGraphicFramePr>
          <p:cNvPr id="5" name="Content Placeholder 2">
            <a:extLst>
              <a:ext uri="{FF2B5EF4-FFF2-40B4-BE49-F238E27FC236}">
                <a16:creationId xmlns:a16="http://schemas.microsoft.com/office/drawing/2014/main" id="{B7E691C0-A80C-740F-607C-307CBA59717D}"/>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982389A7-A359-8DAE-8EF1-FDFEA54483A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57720198"/>
      </p:ext>
    </p:extLst>
  </p:cSld>
  <p:clrMapOvr>
    <a:masterClrMapping/>
  </p:clrMapOvr>
  <mc:AlternateContent xmlns:mc="http://schemas.openxmlformats.org/markup-compatibility/2006">
    <mc:Choice xmlns:p14="http://schemas.microsoft.com/office/powerpoint/2010/main" Requires="p14">
      <p:transition spd="slow" p14:dur="2000" advTm="83835"/>
    </mc:Choice>
    <mc:Fallback>
      <p:transition spd="slow" advTm="83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DE0A4-96EF-FFA6-D1D0-2706AF188E13}"/>
              </a:ext>
            </a:extLst>
          </p:cNvPr>
          <p:cNvSpPr>
            <a:spLocks noGrp="1"/>
          </p:cNvSpPr>
          <p:nvPr>
            <p:ph type="title"/>
          </p:nvPr>
        </p:nvSpPr>
        <p:spPr>
          <a:xfrm>
            <a:off x="960120" y="960030"/>
            <a:ext cx="5145313" cy="1507398"/>
          </a:xfrm>
        </p:spPr>
        <p:txBody>
          <a:bodyPr anchor="ctr">
            <a:normAutofit/>
          </a:bodyPr>
          <a:lstStyle/>
          <a:p>
            <a:r>
              <a:rPr lang="en-US"/>
              <a:t>Implications of findings</a:t>
            </a:r>
            <a:endParaRPr lang="en-US" dirty="0"/>
          </a:p>
        </p:txBody>
      </p:sp>
      <p:sp>
        <p:nvSpPr>
          <p:cNvPr id="3" name="Content Placeholder 2">
            <a:extLst>
              <a:ext uri="{FF2B5EF4-FFF2-40B4-BE49-F238E27FC236}">
                <a16:creationId xmlns:a16="http://schemas.microsoft.com/office/drawing/2014/main" id="{5C5D0C0C-52FC-B54F-C1F9-1DBF0B40D481}"/>
              </a:ext>
            </a:extLst>
          </p:cNvPr>
          <p:cNvSpPr>
            <a:spLocks noGrp="1"/>
          </p:cNvSpPr>
          <p:nvPr>
            <p:ph idx="1"/>
          </p:nvPr>
        </p:nvSpPr>
        <p:spPr>
          <a:xfrm>
            <a:off x="952501" y="2844800"/>
            <a:ext cx="5143500" cy="3053170"/>
          </a:xfrm>
        </p:spPr>
        <p:txBody>
          <a:bodyPr anchor="b">
            <a:normAutofit/>
          </a:bodyPr>
          <a:lstStyle/>
          <a:p>
            <a:pPr marL="0" indent="0">
              <a:lnSpc>
                <a:spcPct val="100000"/>
              </a:lnSpc>
              <a:buNone/>
            </a:pPr>
            <a:r>
              <a:rPr lang="en-US" sz="1600" dirty="0"/>
              <a:t>Overall, I found that Terri mental health and wellbeing increases much more when she is outside and her behavior changes when she is doing these activities. </a:t>
            </a:r>
          </a:p>
          <a:p>
            <a:pPr marL="0" indent="0">
              <a:lnSpc>
                <a:spcPct val="100000"/>
              </a:lnSpc>
              <a:buNone/>
            </a:pPr>
            <a:r>
              <a:rPr lang="en-US" sz="1600" dirty="0"/>
              <a:t>Terri also found that one of the main reason for doing these activities was for recreational use. </a:t>
            </a:r>
          </a:p>
          <a:p>
            <a:pPr marL="0" indent="0">
              <a:lnSpc>
                <a:spcPct val="100000"/>
              </a:lnSpc>
              <a:buNone/>
            </a:pPr>
            <a:r>
              <a:rPr lang="en-US" sz="1600" dirty="0"/>
              <a:t>The impacts of COVID 19 affected how much surfing she could do.</a:t>
            </a:r>
          </a:p>
          <a:p>
            <a:pPr marL="0" indent="0">
              <a:lnSpc>
                <a:spcPct val="100000"/>
              </a:lnSpc>
              <a:buNone/>
            </a:pPr>
            <a:r>
              <a:rPr lang="en-US" sz="1600" dirty="0"/>
              <a:t>She does have a concern about falling whilst leading.</a:t>
            </a:r>
          </a:p>
          <a:p>
            <a:pPr marL="0" indent="0">
              <a:lnSpc>
                <a:spcPct val="100000"/>
              </a:lnSpc>
              <a:buNone/>
            </a:pPr>
            <a:r>
              <a:rPr lang="en-US" sz="1600" dirty="0"/>
              <a:t>A sense of accomplishment and mental refreshment after participating in these activities.</a:t>
            </a:r>
          </a:p>
          <a:p>
            <a:pPr marL="0" indent="0">
              <a:lnSpc>
                <a:spcPct val="100000"/>
              </a:lnSpc>
              <a:buNone/>
            </a:pPr>
            <a:endParaRPr lang="en-US" sz="1600" dirty="0"/>
          </a:p>
          <a:p>
            <a:pPr marL="0" indent="0">
              <a:lnSpc>
                <a:spcPct val="100000"/>
              </a:lnSpc>
              <a:buNone/>
            </a:pPr>
            <a:endParaRPr lang="en-US" sz="1600" dirty="0"/>
          </a:p>
        </p:txBody>
      </p:sp>
      <p:sp>
        <p:nvSpPr>
          <p:cNvPr id="12" name="Freeform: Shape 11">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rain in head">
            <a:extLst>
              <a:ext uri="{FF2B5EF4-FFF2-40B4-BE49-F238E27FC236}">
                <a16:creationId xmlns:a16="http://schemas.microsoft.com/office/drawing/2014/main" id="{FC72DDAB-4F78-6D73-9FD2-FC45BE9AC29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35333" y="2188561"/>
            <a:ext cx="3217333" cy="3217333"/>
          </a:xfrm>
          <a:prstGeom prst="rect">
            <a:avLst/>
          </a:prstGeom>
        </p:spPr>
      </p:pic>
      <p:pic>
        <p:nvPicPr>
          <p:cNvPr id="14" name="Audio 13">
            <a:hlinkClick r:id="" action="ppaction://media"/>
            <a:extLst>
              <a:ext uri="{FF2B5EF4-FFF2-40B4-BE49-F238E27FC236}">
                <a16:creationId xmlns:a16="http://schemas.microsoft.com/office/drawing/2014/main" id="{BAF24A97-60F1-AFDB-78D9-F42CF9DE8F6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09094682"/>
      </p:ext>
    </p:extLst>
  </p:cSld>
  <p:clrMapOvr>
    <a:masterClrMapping/>
  </p:clrMapOvr>
  <mc:AlternateContent xmlns:mc="http://schemas.openxmlformats.org/markup-compatibility/2006">
    <mc:Choice xmlns:p14="http://schemas.microsoft.com/office/powerpoint/2010/main" Requires="p14">
      <p:transition spd="slow" p14:dur="2000" advTm="264544"/>
    </mc:Choice>
    <mc:Fallback>
      <p:transition spd="slow" advTm="264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5290F-D11B-2D0E-7807-E68DA5A60FB2}"/>
              </a:ext>
            </a:extLst>
          </p:cNvPr>
          <p:cNvSpPr>
            <a:spLocks noGrp="1"/>
          </p:cNvSpPr>
          <p:nvPr>
            <p:ph type="title"/>
          </p:nvPr>
        </p:nvSpPr>
        <p:spPr>
          <a:xfrm>
            <a:off x="960120" y="960030"/>
            <a:ext cx="5145313" cy="1507398"/>
          </a:xfrm>
        </p:spPr>
        <p:txBody>
          <a:bodyPr anchor="ctr">
            <a:normAutofit/>
          </a:bodyPr>
          <a:lstStyle/>
          <a:p>
            <a:r>
              <a:rPr lang="en-US" dirty="0"/>
              <a:t>Future ideas for research</a:t>
            </a:r>
          </a:p>
        </p:txBody>
      </p:sp>
      <p:sp>
        <p:nvSpPr>
          <p:cNvPr id="3" name="Content Placeholder 2">
            <a:extLst>
              <a:ext uri="{FF2B5EF4-FFF2-40B4-BE49-F238E27FC236}">
                <a16:creationId xmlns:a16="http://schemas.microsoft.com/office/drawing/2014/main" id="{7FBE8B86-B051-3FA2-00E2-18418708C0AA}"/>
              </a:ext>
            </a:extLst>
          </p:cNvPr>
          <p:cNvSpPr>
            <a:spLocks noGrp="1"/>
          </p:cNvSpPr>
          <p:nvPr>
            <p:ph idx="1"/>
          </p:nvPr>
        </p:nvSpPr>
        <p:spPr>
          <a:xfrm>
            <a:off x="952501" y="2844800"/>
            <a:ext cx="5143500" cy="3053170"/>
          </a:xfrm>
        </p:spPr>
        <p:txBody>
          <a:bodyPr anchor="b">
            <a:normAutofit/>
          </a:bodyPr>
          <a:lstStyle/>
          <a:p>
            <a:pPr marL="0" indent="0">
              <a:lnSpc>
                <a:spcPct val="100000"/>
              </a:lnSpc>
              <a:buNone/>
            </a:pPr>
            <a:r>
              <a:rPr lang="en-US" sz="1700"/>
              <a:t>I believe that we should investigate how people view the outdoors and how it can be used to help them mentally as well as try to understand how we can help more people.</a:t>
            </a:r>
          </a:p>
          <a:p>
            <a:pPr marL="0" indent="0">
              <a:lnSpc>
                <a:spcPct val="100000"/>
              </a:lnSpc>
              <a:buNone/>
            </a:pPr>
            <a:r>
              <a:rPr lang="en-US" sz="1700"/>
              <a:t>If we use the outdoors to connect to nature more, we may have more of a chance to improve mental health and the image it creates in our minds. </a:t>
            </a:r>
          </a:p>
          <a:p>
            <a:pPr marL="0" indent="0">
              <a:lnSpc>
                <a:spcPct val="100000"/>
              </a:lnSpc>
              <a:buNone/>
            </a:pPr>
            <a:r>
              <a:rPr lang="en-US" sz="1700"/>
              <a:t>Using it as a physical activity to help those who need it would be a great way of getting research as well. </a:t>
            </a:r>
          </a:p>
        </p:txBody>
      </p:sp>
      <p:sp>
        <p:nvSpPr>
          <p:cNvPr id="12" name="Freeform: Shape 11">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B0C85A52-9CD4-2FD2-1AE2-73D8CCFCEBE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35333" y="2188561"/>
            <a:ext cx="3217333" cy="3217333"/>
          </a:xfrm>
          <a:prstGeom prst="rect">
            <a:avLst/>
          </a:prstGeom>
        </p:spPr>
      </p:pic>
      <p:pic>
        <p:nvPicPr>
          <p:cNvPr id="4" name="Audio 3">
            <a:hlinkClick r:id="" action="ppaction://media"/>
            <a:extLst>
              <a:ext uri="{FF2B5EF4-FFF2-40B4-BE49-F238E27FC236}">
                <a16:creationId xmlns:a16="http://schemas.microsoft.com/office/drawing/2014/main" id="{8B9FF895-9D01-D5F2-9EBA-86F07ACC82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99558354"/>
      </p:ext>
    </p:extLst>
  </p:cSld>
  <p:clrMapOvr>
    <a:masterClrMapping/>
  </p:clrMapOvr>
  <mc:AlternateContent xmlns:mc="http://schemas.openxmlformats.org/markup-compatibility/2006">
    <mc:Choice xmlns:p14="http://schemas.microsoft.com/office/powerpoint/2010/main" Requires="p14">
      <p:transition spd="slow" p14:dur="2000" advTm="202292"/>
    </mc:Choice>
    <mc:Fallback>
      <p:transition spd="slow" advTm="202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C77A7-1A44-A847-E9D2-039B0593CCF2}"/>
              </a:ext>
            </a:extLst>
          </p:cNvPr>
          <p:cNvSpPr>
            <a:spLocks noGrp="1"/>
          </p:cNvSpPr>
          <p:nvPr>
            <p:ph type="title"/>
          </p:nvPr>
        </p:nvSpPr>
        <p:spPr>
          <a:xfrm>
            <a:off x="960120" y="960030"/>
            <a:ext cx="5145313" cy="1507398"/>
          </a:xfrm>
        </p:spPr>
        <p:txBody>
          <a:bodyPr anchor="ctr">
            <a:normAutofit/>
          </a:bodyPr>
          <a:lstStyle/>
          <a:p>
            <a:r>
              <a:rPr lang="en-US" dirty="0"/>
              <a:t>Conclusion </a:t>
            </a:r>
          </a:p>
        </p:txBody>
      </p:sp>
      <p:sp>
        <p:nvSpPr>
          <p:cNvPr id="3" name="Content Placeholder 2">
            <a:extLst>
              <a:ext uri="{FF2B5EF4-FFF2-40B4-BE49-F238E27FC236}">
                <a16:creationId xmlns:a16="http://schemas.microsoft.com/office/drawing/2014/main" id="{2FE90CC8-F47F-9FE2-BC9A-81233AE913ED}"/>
              </a:ext>
            </a:extLst>
          </p:cNvPr>
          <p:cNvSpPr>
            <a:spLocks noGrp="1"/>
          </p:cNvSpPr>
          <p:nvPr>
            <p:ph idx="1"/>
          </p:nvPr>
        </p:nvSpPr>
        <p:spPr>
          <a:xfrm>
            <a:off x="952501" y="2844800"/>
            <a:ext cx="5143500" cy="3053170"/>
          </a:xfrm>
        </p:spPr>
        <p:txBody>
          <a:bodyPr anchor="b">
            <a:normAutofit/>
          </a:bodyPr>
          <a:lstStyle/>
          <a:p>
            <a:pPr marL="0" indent="0">
              <a:lnSpc>
                <a:spcPct val="100000"/>
              </a:lnSpc>
              <a:buNone/>
            </a:pPr>
            <a:r>
              <a:rPr lang="en-US" sz="1900"/>
              <a:t>I found that this research was incredibly fun and interesting for us to do it made me think about how we should view the outdoors and how it can help us mentally and physical in the long run. </a:t>
            </a:r>
          </a:p>
          <a:p>
            <a:pPr marL="0" indent="0">
              <a:lnSpc>
                <a:spcPct val="100000"/>
              </a:lnSpc>
              <a:buNone/>
            </a:pPr>
            <a:endParaRPr lang="en-US" sz="1900"/>
          </a:p>
          <a:p>
            <a:pPr marL="0" indent="0">
              <a:lnSpc>
                <a:spcPct val="100000"/>
              </a:lnSpc>
              <a:buNone/>
            </a:pPr>
            <a:r>
              <a:rPr lang="en-US" sz="1900"/>
              <a:t>Overall, I do believe that the outdoors and especially surfing and climbing can be great sports to do, great ways to stay physically fit and to improve mental health and wellbeing. </a:t>
            </a:r>
          </a:p>
          <a:p>
            <a:pPr marL="0" indent="0">
              <a:lnSpc>
                <a:spcPct val="100000"/>
              </a:lnSpc>
              <a:buNone/>
            </a:pPr>
            <a:endParaRPr lang="en-US" sz="1900"/>
          </a:p>
        </p:txBody>
      </p:sp>
      <p:sp>
        <p:nvSpPr>
          <p:cNvPr id="12" name="Freeform: Shape 11">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ike">
            <a:extLst>
              <a:ext uri="{FF2B5EF4-FFF2-40B4-BE49-F238E27FC236}">
                <a16:creationId xmlns:a16="http://schemas.microsoft.com/office/drawing/2014/main" id="{82B2BD09-F1BC-6D70-17E1-E8A6D700D7C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35333" y="2188561"/>
            <a:ext cx="3217333" cy="3217333"/>
          </a:xfrm>
          <a:prstGeom prst="rect">
            <a:avLst/>
          </a:prstGeom>
        </p:spPr>
      </p:pic>
      <p:pic>
        <p:nvPicPr>
          <p:cNvPr id="4" name="Audio 3">
            <a:hlinkClick r:id="" action="ppaction://media"/>
            <a:extLst>
              <a:ext uri="{FF2B5EF4-FFF2-40B4-BE49-F238E27FC236}">
                <a16:creationId xmlns:a16="http://schemas.microsoft.com/office/drawing/2014/main" id="{27FF4BC7-8D12-645C-A462-BD7B2A387E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90293519"/>
      </p:ext>
    </p:extLst>
  </p:cSld>
  <p:clrMapOvr>
    <a:masterClrMapping/>
  </p:clrMapOvr>
  <mc:AlternateContent xmlns:mc="http://schemas.openxmlformats.org/markup-compatibility/2006">
    <mc:Choice xmlns:p14="http://schemas.microsoft.com/office/powerpoint/2010/main" Requires="p14">
      <p:transition spd="slow" p14:dur="2000" advTm="33176"/>
    </mc:Choice>
    <mc:Fallback>
      <p:transition spd="slow" advTm="33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405B9-EB06-D457-F4E6-BFD1BB88609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6425DF6-030B-289A-6C7D-9A8B749B49B4}"/>
              </a:ext>
            </a:extLst>
          </p:cNvPr>
          <p:cNvSpPr>
            <a:spLocks noGrp="1"/>
          </p:cNvSpPr>
          <p:nvPr>
            <p:ph idx="1"/>
          </p:nvPr>
        </p:nvSpPr>
        <p:spPr>
          <a:xfrm>
            <a:off x="756537" y="2023864"/>
            <a:ext cx="6506111" cy="3650155"/>
          </a:xfrm>
        </p:spPr>
        <p:txBody>
          <a:bodyPr>
            <a:normAutofit/>
          </a:bodyPr>
          <a:lstStyle/>
          <a:p>
            <a:pPr marL="0" indent="0">
              <a:buNone/>
            </a:pPr>
            <a:r>
              <a:rPr lang="en-US" sz="1400" dirty="0"/>
              <a:t>Scanlan, Russell, D. G., </a:t>
            </a:r>
            <a:r>
              <a:rPr lang="en-US" sz="1400" dirty="0" err="1"/>
              <a:t>Beals</a:t>
            </a:r>
            <a:r>
              <a:rPr lang="en-US" sz="1400" dirty="0"/>
              <a:t>, K. P., &amp; Scanlan, L. A. (2003). Project on Elite Athlete Commitment (PEAK): II. A Direct Test and Expansion of the Sport Commitment Model with Elite Amateur Sportsmen. Journal of Sport &amp; Exercise Psychology, 25(3), 377–401. https://</a:t>
            </a:r>
            <a:r>
              <a:rPr lang="en-US" sz="1400" dirty="0" err="1"/>
              <a:t>doi.org</a:t>
            </a:r>
            <a:r>
              <a:rPr lang="en-US" sz="1400" dirty="0"/>
              <a:t>/10.1123/jsep.25.3.377</a:t>
            </a:r>
          </a:p>
          <a:p>
            <a:pPr marL="0" indent="0">
              <a:buNone/>
            </a:pPr>
            <a:r>
              <a:rPr lang="en-US" sz="1400" dirty="0"/>
              <a:t>Michie, S., van </a:t>
            </a:r>
            <a:r>
              <a:rPr lang="en-US" sz="1400" dirty="0" err="1"/>
              <a:t>Stralen</a:t>
            </a:r>
            <a:r>
              <a:rPr lang="en-US" sz="1400" dirty="0"/>
              <a:t>, M. M., &amp; West, R. (2011). The behavior change wheel: A new method for characterizing and designing behavior change interventions. Implementation Science, 6, 42. doi:10.1186/1748-5908-6-42</a:t>
            </a:r>
          </a:p>
          <a:p>
            <a:pPr marL="0" indent="0">
              <a:buNone/>
            </a:pPr>
            <a:endParaRPr lang="en-US" sz="1400" dirty="0"/>
          </a:p>
        </p:txBody>
      </p:sp>
    </p:spTree>
    <p:extLst>
      <p:ext uri="{BB962C8B-B14F-4D97-AF65-F5344CB8AC3E}">
        <p14:creationId xmlns:p14="http://schemas.microsoft.com/office/powerpoint/2010/main" val="3776652383"/>
      </p:ext>
    </p:extLst>
  </p:cSld>
  <p:clrMapOvr>
    <a:masterClrMapping/>
  </p:clrMapOvr>
</p:sld>
</file>

<file path=ppt/theme/theme1.xml><?xml version="1.0" encoding="utf-8"?>
<a:theme xmlns:a="http://schemas.openxmlformats.org/drawingml/2006/main" name="MarrakeshVTI">
  <a:themeElements>
    <a:clrScheme name="AnalogousFromRegularSeedRightStep">
      <a:dk1>
        <a:srgbClr val="000000"/>
      </a:dk1>
      <a:lt1>
        <a:srgbClr val="FFFFFF"/>
      </a:lt1>
      <a:dk2>
        <a:srgbClr val="1C2432"/>
      </a:dk2>
      <a:lt2>
        <a:srgbClr val="F3F0F1"/>
      </a:lt2>
      <a:accent1>
        <a:srgbClr val="2FB595"/>
      </a:accent1>
      <a:accent2>
        <a:srgbClr val="26A9C6"/>
      </a:accent2>
      <a:accent3>
        <a:srgbClr val="3878D8"/>
      </a:accent3>
      <a:accent4>
        <a:srgbClr val="3E3CCC"/>
      </a:accent4>
      <a:accent5>
        <a:srgbClr val="7D38D8"/>
      </a:accent5>
      <a:accent6>
        <a:srgbClr val="AE26C6"/>
      </a:accent6>
      <a:hlink>
        <a:srgbClr val="BF3F5D"/>
      </a:hlink>
      <a:folHlink>
        <a:srgbClr val="7F7F7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14350</TotalTime>
  <Words>775</Words>
  <Application>Microsoft Macintosh PowerPoint</Application>
  <PresentationFormat>Widescreen</PresentationFormat>
  <Paragraphs>46</Paragraphs>
  <Slides>9</Slides>
  <Notes>2</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Goudy Old Style</vt:lpstr>
      <vt:lpstr>Times New Roman</vt:lpstr>
      <vt:lpstr>MarrakeshVTI</vt:lpstr>
      <vt:lpstr>Motivation study on surfing and climbing  </vt:lpstr>
      <vt:lpstr>Intro </vt:lpstr>
      <vt:lpstr>Method and Ethics  </vt:lpstr>
      <vt:lpstr>Evaluating interview </vt:lpstr>
      <vt:lpstr>behavior change theory. </vt:lpstr>
      <vt:lpstr>Implications of findings</vt:lpstr>
      <vt:lpstr>Future ideas for research</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 study on surfing and climbing  </dc:title>
  <dc:creator>Rob Mathieson</dc:creator>
  <cp:lastModifiedBy>Rob Mathieson</cp:lastModifiedBy>
  <cp:revision>22</cp:revision>
  <dcterms:created xsi:type="dcterms:W3CDTF">2023-05-01T16:19:55Z</dcterms:created>
  <dcterms:modified xsi:type="dcterms:W3CDTF">2023-05-11T15:30:07Z</dcterms:modified>
</cp:coreProperties>
</file>