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666"/>
    <p:restoredTop sz="94715"/>
  </p:normalViewPr>
  <p:slideViewPr>
    <p:cSldViewPr snapToGrid="0" snapToObjects="1">
      <p:cViewPr varScale="1">
        <p:scale>
          <a:sx n="129" d="100"/>
          <a:sy n="129" d="100"/>
        </p:scale>
        <p:origin x="39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notesMaster" Target="notesMasters/notesMaster1.xml"/><Relationship Id="rId1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9A9259-DE97-4380-B50E-60EB83B132EA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C3DBA07-96ED-46DD-A414-E04E8A636EDE}">
      <dgm:prSet/>
      <dgm:spPr/>
      <dgm:t>
        <a:bodyPr/>
        <a:lstStyle/>
        <a:p>
          <a:r>
            <a:rPr lang="en-US"/>
            <a:t>I work as a part time carer where I look after school kids. I love doing what I do. </a:t>
          </a:r>
        </a:p>
      </dgm:t>
    </dgm:pt>
    <dgm:pt modelId="{C1510226-26EC-4FD5-836D-49C9CCA51486}" type="parTrans" cxnId="{2CD05D6C-293F-4B01-A40C-B38F80A45FDB}">
      <dgm:prSet/>
      <dgm:spPr/>
      <dgm:t>
        <a:bodyPr/>
        <a:lstStyle/>
        <a:p>
          <a:endParaRPr lang="en-US"/>
        </a:p>
      </dgm:t>
    </dgm:pt>
    <dgm:pt modelId="{69BEF0A8-DE61-42DF-B7E9-60D028BABB8B}" type="sibTrans" cxnId="{2CD05D6C-293F-4B01-A40C-B38F80A45FDB}">
      <dgm:prSet/>
      <dgm:spPr/>
      <dgm:t>
        <a:bodyPr/>
        <a:lstStyle/>
        <a:p>
          <a:endParaRPr lang="en-US"/>
        </a:p>
      </dgm:t>
    </dgm:pt>
    <dgm:pt modelId="{FE290368-3686-44C1-A730-7838AE4C8C55}">
      <dgm:prSet/>
      <dgm:spPr/>
      <dgm:t>
        <a:bodyPr/>
        <a:lstStyle/>
        <a:p>
          <a:r>
            <a:rPr lang="en-US"/>
            <a:t>Team work </a:t>
          </a:r>
        </a:p>
      </dgm:t>
    </dgm:pt>
    <dgm:pt modelId="{0CC14AD2-5D1D-4D1B-A8FD-E762631BB9D3}" type="parTrans" cxnId="{6E0929C2-F0B0-4815-B503-5A658AD90611}">
      <dgm:prSet/>
      <dgm:spPr/>
      <dgm:t>
        <a:bodyPr/>
        <a:lstStyle/>
        <a:p>
          <a:endParaRPr lang="en-US"/>
        </a:p>
      </dgm:t>
    </dgm:pt>
    <dgm:pt modelId="{ECC21408-C2ED-48C6-943A-9E8F7BB20C40}" type="sibTrans" cxnId="{6E0929C2-F0B0-4815-B503-5A658AD90611}">
      <dgm:prSet/>
      <dgm:spPr/>
      <dgm:t>
        <a:bodyPr/>
        <a:lstStyle/>
        <a:p>
          <a:endParaRPr lang="en-US"/>
        </a:p>
      </dgm:t>
    </dgm:pt>
    <dgm:pt modelId="{BB70F6F0-560C-42CF-BD1B-0DDFCCD0F01A}">
      <dgm:prSet/>
      <dgm:spPr/>
      <dgm:t>
        <a:bodyPr/>
        <a:lstStyle/>
        <a:p>
          <a:r>
            <a:rPr lang="en-US"/>
            <a:t>Organization and Planning </a:t>
          </a:r>
        </a:p>
      </dgm:t>
    </dgm:pt>
    <dgm:pt modelId="{C10DEC61-F12D-493E-B19C-B6EF817267FD}" type="parTrans" cxnId="{D17C20E4-F8A0-406D-A119-4D897AA9109B}">
      <dgm:prSet/>
      <dgm:spPr/>
      <dgm:t>
        <a:bodyPr/>
        <a:lstStyle/>
        <a:p>
          <a:endParaRPr lang="en-US"/>
        </a:p>
      </dgm:t>
    </dgm:pt>
    <dgm:pt modelId="{10644216-14B1-48A6-BF2D-5485C4F5A717}" type="sibTrans" cxnId="{D17C20E4-F8A0-406D-A119-4D897AA9109B}">
      <dgm:prSet/>
      <dgm:spPr/>
      <dgm:t>
        <a:bodyPr/>
        <a:lstStyle/>
        <a:p>
          <a:endParaRPr lang="en-US"/>
        </a:p>
      </dgm:t>
    </dgm:pt>
    <dgm:pt modelId="{AC89C34E-EF80-4EB4-A6CB-95806037A83D}">
      <dgm:prSet/>
      <dgm:spPr/>
      <dgm:t>
        <a:bodyPr/>
        <a:lstStyle/>
        <a:p>
          <a:r>
            <a:rPr lang="en-US"/>
            <a:t>Decision making. </a:t>
          </a:r>
        </a:p>
      </dgm:t>
    </dgm:pt>
    <dgm:pt modelId="{A3231FB8-EBBD-4374-A9E9-86C20F5AB646}" type="parTrans" cxnId="{5049F398-70AC-4727-87C8-E2060645C94E}">
      <dgm:prSet/>
      <dgm:spPr/>
      <dgm:t>
        <a:bodyPr/>
        <a:lstStyle/>
        <a:p>
          <a:endParaRPr lang="en-US"/>
        </a:p>
      </dgm:t>
    </dgm:pt>
    <dgm:pt modelId="{39A64111-3368-459E-92F7-5C036BF8F5AC}" type="sibTrans" cxnId="{5049F398-70AC-4727-87C8-E2060645C94E}">
      <dgm:prSet/>
      <dgm:spPr/>
      <dgm:t>
        <a:bodyPr/>
        <a:lstStyle/>
        <a:p>
          <a:endParaRPr lang="en-US"/>
        </a:p>
      </dgm:t>
    </dgm:pt>
    <dgm:pt modelId="{7C00F9C7-6EE2-F34C-9B27-62302DDA2D80}" type="pres">
      <dgm:prSet presAssocID="{7D9A9259-DE97-4380-B50E-60EB83B132EA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6EB62D1-0FB2-C24C-B7E6-4ECCB1F10979}" type="pres">
      <dgm:prSet presAssocID="{7D9A9259-DE97-4380-B50E-60EB83B132EA}" presName="diamond" presStyleLbl="bgShp" presStyleIdx="0" presStyleCnt="1"/>
      <dgm:spPr/>
    </dgm:pt>
    <dgm:pt modelId="{4DB4CE41-82A5-2C48-B612-BA9247EABCC6}" type="pres">
      <dgm:prSet presAssocID="{7D9A9259-DE97-4380-B50E-60EB83B132EA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66AD778-DF2A-8D40-BFC8-DA43A51997CC}" type="pres">
      <dgm:prSet presAssocID="{7D9A9259-DE97-4380-B50E-60EB83B132EA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304D069-47BD-6C4F-9E6D-585F24634CB9}" type="pres">
      <dgm:prSet presAssocID="{7D9A9259-DE97-4380-B50E-60EB83B132EA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784C2E4-350D-794B-A5B5-D8B1F8D1CBA2}" type="pres">
      <dgm:prSet presAssocID="{7D9A9259-DE97-4380-B50E-60EB83B132EA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F753C48-46CE-D043-BE6D-78195228C595}" type="presOf" srcId="{FE290368-3686-44C1-A730-7838AE4C8C55}" destId="{866AD778-DF2A-8D40-BFC8-DA43A51997CC}" srcOrd="0" destOrd="0" presId="urn:microsoft.com/office/officeart/2005/8/layout/matrix3"/>
    <dgm:cxn modelId="{5049F398-70AC-4727-87C8-E2060645C94E}" srcId="{7D9A9259-DE97-4380-B50E-60EB83B132EA}" destId="{AC89C34E-EF80-4EB4-A6CB-95806037A83D}" srcOrd="3" destOrd="0" parTransId="{A3231FB8-EBBD-4374-A9E9-86C20F5AB646}" sibTransId="{39A64111-3368-459E-92F7-5C036BF8F5AC}"/>
    <dgm:cxn modelId="{5D530E12-2576-4242-9856-DB41B9FF1E56}" type="presOf" srcId="{BB70F6F0-560C-42CF-BD1B-0DDFCCD0F01A}" destId="{9304D069-47BD-6C4F-9E6D-585F24634CB9}" srcOrd="0" destOrd="0" presId="urn:microsoft.com/office/officeart/2005/8/layout/matrix3"/>
    <dgm:cxn modelId="{9A3E9BE7-3564-3448-8452-4F9130279ED0}" type="presOf" srcId="{5C3DBA07-96ED-46DD-A414-E04E8A636EDE}" destId="{4DB4CE41-82A5-2C48-B612-BA9247EABCC6}" srcOrd="0" destOrd="0" presId="urn:microsoft.com/office/officeart/2005/8/layout/matrix3"/>
    <dgm:cxn modelId="{2CD05D6C-293F-4B01-A40C-B38F80A45FDB}" srcId="{7D9A9259-DE97-4380-B50E-60EB83B132EA}" destId="{5C3DBA07-96ED-46DD-A414-E04E8A636EDE}" srcOrd="0" destOrd="0" parTransId="{C1510226-26EC-4FD5-836D-49C9CCA51486}" sibTransId="{69BEF0A8-DE61-42DF-B7E9-60D028BABB8B}"/>
    <dgm:cxn modelId="{D17C20E4-F8A0-406D-A119-4D897AA9109B}" srcId="{7D9A9259-DE97-4380-B50E-60EB83B132EA}" destId="{BB70F6F0-560C-42CF-BD1B-0DDFCCD0F01A}" srcOrd="2" destOrd="0" parTransId="{C10DEC61-F12D-493E-B19C-B6EF817267FD}" sibTransId="{10644216-14B1-48A6-BF2D-5485C4F5A717}"/>
    <dgm:cxn modelId="{370E4C04-A27C-E147-8EA1-D36B1F5064D8}" type="presOf" srcId="{AC89C34E-EF80-4EB4-A6CB-95806037A83D}" destId="{5784C2E4-350D-794B-A5B5-D8B1F8D1CBA2}" srcOrd="0" destOrd="0" presId="urn:microsoft.com/office/officeart/2005/8/layout/matrix3"/>
    <dgm:cxn modelId="{FB2A94C0-A005-0340-A1B5-4B269808768E}" type="presOf" srcId="{7D9A9259-DE97-4380-B50E-60EB83B132EA}" destId="{7C00F9C7-6EE2-F34C-9B27-62302DDA2D80}" srcOrd="0" destOrd="0" presId="urn:microsoft.com/office/officeart/2005/8/layout/matrix3"/>
    <dgm:cxn modelId="{6E0929C2-F0B0-4815-B503-5A658AD90611}" srcId="{7D9A9259-DE97-4380-B50E-60EB83B132EA}" destId="{FE290368-3686-44C1-A730-7838AE4C8C55}" srcOrd="1" destOrd="0" parTransId="{0CC14AD2-5D1D-4D1B-A8FD-E762631BB9D3}" sibTransId="{ECC21408-C2ED-48C6-943A-9E8F7BB20C40}"/>
    <dgm:cxn modelId="{CCE481CC-E8FC-4E45-9B9F-2A1DB59379EF}" type="presParOf" srcId="{7C00F9C7-6EE2-F34C-9B27-62302DDA2D80}" destId="{06EB62D1-0FB2-C24C-B7E6-4ECCB1F10979}" srcOrd="0" destOrd="0" presId="urn:microsoft.com/office/officeart/2005/8/layout/matrix3"/>
    <dgm:cxn modelId="{4DD263C1-B076-0643-A594-C432355AFECF}" type="presParOf" srcId="{7C00F9C7-6EE2-F34C-9B27-62302DDA2D80}" destId="{4DB4CE41-82A5-2C48-B612-BA9247EABCC6}" srcOrd="1" destOrd="0" presId="urn:microsoft.com/office/officeart/2005/8/layout/matrix3"/>
    <dgm:cxn modelId="{0A9D0DC6-87B6-9647-BB0D-9E9928BF420C}" type="presParOf" srcId="{7C00F9C7-6EE2-F34C-9B27-62302DDA2D80}" destId="{866AD778-DF2A-8D40-BFC8-DA43A51997CC}" srcOrd="2" destOrd="0" presId="urn:microsoft.com/office/officeart/2005/8/layout/matrix3"/>
    <dgm:cxn modelId="{DA1AF65E-F1F0-4948-BC0E-C961AB4AABA3}" type="presParOf" srcId="{7C00F9C7-6EE2-F34C-9B27-62302DDA2D80}" destId="{9304D069-47BD-6C4F-9E6D-585F24634CB9}" srcOrd="3" destOrd="0" presId="urn:microsoft.com/office/officeart/2005/8/layout/matrix3"/>
    <dgm:cxn modelId="{124FCD70-8753-4A49-8627-48C8116ED9A3}" type="presParOf" srcId="{7C00F9C7-6EE2-F34C-9B27-62302DDA2D80}" destId="{5784C2E4-350D-794B-A5B5-D8B1F8D1CBA2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EB62D1-0FB2-C24C-B7E6-4ECCB1F10979}">
      <dsp:nvSpPr>
        <dsp:cNvPr id="0" name=""/>
        <dsp:cNvSpPr/>
      </dsp:nvSpPr>
      <dsp:spPr>
        <a:xfrm>
          <a:off x="379476" y="0"/>
          <a:ext cx="5504687" cy="5504687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B4CE41-82A5-2C48-B612-BA9247EABCC6}">
      <dsp:nvSpPr>
        <dsp:cNvPr id="0" name=""/>
        <dsp:cNvSpPr/>
      </dsp:nvSpPr>
      <dsp:spPr>
        <a:xfrm>
          <a:off x="902421" y="522945"/>
          <a:ext cx="2146828" cy="214682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/>
            <a:t>I work as a part time carer where I look after school kids. I love doing what I do. </a:t>
          </a:r>
        </a:p>
      </dsp:txBody>
      <dsp:txXfrm>
        <a:off x="1007221" y="627745"/>
        <a:ext cx="1937228" cy="1937228"/>
      </dsp:txXfrm>
    </dsp:sp>
    <dsp:sp modelId="{866AD778-DF2A-8D40-BFC8-DA43A51997CC}">
      <dsp:nvSpPr>
        <dsp:cNvPr id="0" name=""/>
        <dsp:cNvSpPr/>
      </dsp:nvSpPr>
      <dsp:spPr>
        <a:xfrm>
          <a:off x="3214390" y="522945"/>
          <a:ext cx="2146828" cy="214682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/>
            <a:t>Team work </a:t>
          </a:r>
        </a:p>
      </dsp:txBody>
      <dsp:txXfrm>
        <a:off x="3319190" y="627745"/>
        <a:ext cx="1937228" cy="1937228"/>
      </dsp:txXfrm>
    </dsp:sp>
    <dsp:sp modelId="{9304D069-47BD-6C4F-9E6D-585F24634CB9}">
      <dsp:nvSpPr>
        <dsp:cNvPr id="0" name=""/>
        <dsp:cNvSpPr/>
      </dsp:nvSpPr>
      <dsp:spPr>
        <a:xfrm>
          <a:off x="902421" y="2834914"/>
          <a:ext cx="2146828" cy="214682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/>
            <a:t>Organization and Planning </a:t>
          </a:r>
        </a:p>
      </dsp:txBody>
      <dsp:txXfrm>
        <a:off x="1007221" y="2939714"/>
        <a:ext cx="1937228" cy="1937228"/>
      </dsp:txXfrm>
    </dsp:sp>
    <dsp:sp modelId="{5784C2E4-350D-794B-A5B5-D8B1F8D1CBA2}">
      <dsp:nvSpPr>
        <dsp:cNvPr id="0" name=""/>
        <dsp:cNvSpPr/>
      </dsp:nvSpPr>
      <dsp:spPr>
        <a:xfrm>
          <a:off x="3214390" y="2834914"/>
          <a:ext cx="2146828" cy="214682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/>
            <a:t>Decision making. </a:t>
          </a:r>
        </a:p>
      </dsp:txBody>
      <dsp:txXfrm>
        <a:off x="3319190" y="2939714"/>
        <a:ext cx="1937228" cy="19372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195F53-F768-BA41-A393-A8CF6FE65304}" type="datetimeFigureOut">
              <a:rPr lang="en-US" smtClean="0"/>
              <a:t>9/17/21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7A3D41-E8FC-724E-87E4-1150752E06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1356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F6945-3DEF-EC4F-8E49-520D93BBEAAC}" type="datetimeFigureOut">
              <a:rPr lang="en-US" smtClean="0"/>
              <a:t>9/17/21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92F0C-48EA-8445-B29B-87DF523CB7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593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F6945-3DEF-EC4F-8E49-520D93BBEAAC}" type="datetimeFigureOut">
              <a:rPr lang="en-US" smtClean="0"/>
              <a:t>9/17/21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92F0C-48EA-8445-B29B-87DF523CB7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244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F6945-3DEF-EC4F-8E49-520D93BBEAAC}" type="datetimeFigureOut">
              <a:rPr lang="en-US" smtClean="0"/>
              <a:t>9/17/21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92F0C-48EA-8445-B29B-87DF523CB7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735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F6945-3DEF-EC4F-8E49-520D93BBEAAC}" type="datetimeFigureOut">
              <a:rPr lang="en-US" smtClean="0"/>
              <a:t>9/17/21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92F0C-48EA-8445-B29B-87DF523CB7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314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F6945-3DEF-EC4F-8E49-520D93BBEAAC}" type="datetimeFigureOut">
              <a:rPr lang="en-US" smtClean="0"/>
              <a:t>9/17/21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92F0C-48EA-8445-B29B-87DF523CB7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840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F6945-3DEF-EC4F-8E49-520D93BBEAAC}" type="datetimeFigureOut">
              <a:rPr lang="en-US" smtClean="0"/>
              <a:t>9/17/21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92F0C-48EA-8445-B29B-87DF523CB7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5449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F6945-3DEF-EC4F-8E49-520D93BBEAAC}" type="datetimeFigureOut">
              <a:rPr lang="en-US" smtClean="0"/>
              <a:t>9/17/21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92F0C-48EA-8445-B29B-87DF523CB7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046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F6945-3DEF-EC4F-8E49-520D93BBEAAC}" type="datetimeFigureOut">
              <a:rPr lang="en-US" smtClean="0"/>
              <a:t>9/17/21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92F0C-48EA-8445-B29B-87DF523CB7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739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F6945-3DEF-EC4F-8E49-520D93BBEAAC}" type="datetimeFigureOut">
              <a:rPr lang="en-US" smtClean="0"/>
              <a:t>9/17/21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92F0C-48EA-8445-B29B-87DF523CB7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4969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F6945-3DEF-EC4F-8E49-520D93BBEAAC}" type="datetimeFigureOut">
              <a:rPr lang="en-US" smtClean="0"/>
              <a:t>9/17/21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92F0C-48EA-8445-B29B-87DF523CB7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0683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F6945-3DEF-EC4F-8E49-520D93BBEAAC}" type="datetimeFigureOut">
              <a:rPr lang="en-US" smtClean="0"/>
              <a:t>9/17/21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92F0C-48EA-8445-B29B-87DF523CB7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249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2F6945-3DEF-EC4F-8E49-520D93BBEAAC}" type="datetimeFigureOut">
              <a:rPr lang="en-US" smtClean="0"/>
              <a:t>9/17/21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892F0C-48EA-8445-B29B-87DF523CB7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118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xmlns="" id="{E91DC736-0EF8-4F87-9146-EBF1D2EE4D3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ee the source imag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45" t="9091" r="25732" b="-1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xmlns="" id="{097CD68E-23E3-4007-8847-CD0944C4F7B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400"/>
              <a:t>ACADEMIC AND EMPLOYABILITY SKILLS PRESENTATION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US" sz="1600"/>
              <a:t>NAME: JANE NAKITTO </a:t>
            </a:r>
          </a:p>
          <a:p>
            <a:pPr algn="l"/>
            <a:r>
              <a:rPr lang="en-US" sz="1600"/>
              <a:t>STUDENT ID: 2008466</a:t>
            </a:r>
          </a:p>
          <a:p>
            <a:pPr algn="l"/>
            <a:r>
              <a:rPr lang="en-US" sz="1600"/>
              <a:t>UNIVERSITY OF WALES TRINITY SAINT DAVID 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xmlns="" id="{AF2F604E-43BE-4DC3-B983-E071523364F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xmlns="" id="{08C9B587-E65E-4B52-B37C-ABEBB6E879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78356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US"/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700" dirty="0"/>
              <a:t>Intended career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1700" dirty="0"/>
          </a:p>
          <a:p>
            <a:pPr marL="0" marR="0" lvl="0" indent="0" algn="just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700" dirty="0"/>
              <a:t>I want to become a care assistant because I enjoy looking after people with difficult needs as well as it makes a change to the lives of people. The reason for choosing this profession as my intended career as I love meeting people from different culture and background as well as this profession will offer a real sense of achievement which is difficult in any other role (Thomas and Jones, 2018). </a:t>
            </a: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xmlns="" id="{5E39A796-BE83-48B1-B33F-35C4A32AAB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" name="Rounded Rectangle 9">
            <a:extLst>
              <a:ext uri="{FF2B5EF4-FFF2-40B4-BE49-F238E27FC236}">
                <a16:creationId xmlns:a16="http://schemas.microsoft.com/office/drawing/2014/main" xmlns="" id="{72F84B47-E267-4194-8194-831DB7B5547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4" descr="ee the source imag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01" r="8140" b="-2"/>
          <a:stretch/>
        </p:blipFill>
        <p:spPr bwMode="auto">
          <a:xfrm>
            <a:off x="6380922" y="1560443"/>
            <a:ext cx="3866322" cy="349857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19676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e the source imag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09" b="5921"/>
          <a:stretch/>
        </p:blipFill>
        <p:spPr bwMode="auto">
          <a:xfrm>
            <a:off x="-1" y="10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Freeform 5">
            <a:extLst>
              <a:ext uri="{FF2B5EF4-FFF2-40B4-BE49-F238E27FC236}">
                <a16:creationId xmlns:a16="http://schemas.microsoft.com/office/drawing/2014/main" xmlns="" id="{3CD9DF72-87A3-404E-A828-84CBF11A83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US" sz="3600"/>
              <a:t>Academic Skills 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xmlns="" id="{20E3A342-4D61-4E3F-AF90-1AB42AEB96C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pPr marL="0" marR="0" lvl="0" indent="0" algn="just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700" dirty="0"/>
              <a:t>To work as a carer, I have done NVQ level 1 and 2 in health and social care where I have learned how to support people with care needs, help them to bath, dress them up, assist them to bathroom etc. </a:t>
            </a:r>
          </a:p>
          <a:p>
            <a:pPr marL="0" marR="0" lvl="0" indent="0" algn="just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1700" dirty="0"/>
          </a:p>
          <a:p>
            <a:pPr marL="0" marR="0" lvl="0" indent="0" algn="just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700" dirty="0"/>
              <a:t>To help myself academically I am also doing this course and after successful completion of level 4, 5, 6 I would able to more academically sound to become professional care assistant in future. </a:t>
            </a:r>
          </a:p>
        </p:txBody>
      </p:sp>
    </p:spTree>
    <p:extLst>
      <p:ext uri="{BB962C8B-B14F-4D97-AF65-F5344CB8AC3E}">
        <p14:creationId xmlns:p14="http://schemas.microsoft.com/office/powerpoint/2010/main" val="42182971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B819A166-7571-4003-A6B8-B62034C3ED3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5100">
                <a:solidFill>
                  <a:schemeClr val="bg1"/>
                </a:solidFill>
              </a:rPr>
              <a:t>Employability Skills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C894FAAA-9C95-4C10-97AF-1E400C4A4A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1329880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591691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907EF6B7-1338-4443-8C46-6A318D952D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xmlns="" id="{DAAE4CDD-124C-4DCF-9584-B6033B545D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SWOT analysis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xmlns="" id="{081E4A58-353D-44AE-B2FC-2A74E2E400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sz="2600" dirty="0"/>
              <a:t>Strength </a:t>
            </a:r>
          </a:p>
          <a:p>
            <a:r>
              <a:rPr lang="en-US" sz="2600" dirty="0"/>
              <a:t>Experience, flexibility, responsible, qualification </a:t>
            </a:r>
          </a:p>
          <a:p>
            <a:r>
              <a:rPr lang="en-US" sz="2600" dirty="0"/>
              <a:t>Weakness </a:t>
            </a:r>
          </a:p>
          <a:p>
            <a:r>
              <a:rPr lang="en-US" sz="2600" dirty="0"/>
              <a:t>Focus too much on detail, does not like pressure </a:t>
            </a:r>
          </a:p>
          <a:p>
            <a:r>
              <a:rPr lang="en-US" sz="2600" dirty="0"/>
              <a:t>Opportunity </a:t>
            </a:r>
          </a:p>
          <a:p>
            <a:r>
              <a:rPr lang="en-US" sz="2600" dirty="0"/>
              <a:t>Job sector is booming, link with different organization </a:t>
            </a:r>
          </a:p>
          <a:p>
            <a:r>
              <a:rPr lang="en-US" sz="2600" dirty="0"/>
              <a:t>Threat </a:t>
            </a:r>
          </a:p>
          <a:p>
            <a:r>
              <a:rPr lang="en-US" sz="2600" dirty="0"/>
              <a:t>Depression symptoms, subject to physical and mental abuse (</a:t>
            </a:r>
            <a:r>
              <a:rPr lang="en-US" sz="2600" dirty="0" err="1"/>
              <a:t>Broxson</a:t>
            </a:r>
            <a:r>
              <a:rPr lang="en-US" sz="2600" dirty="0"/>
              <a:t> and Feliciano, 2020). </a:t>
            </a:r>
          </a:p>
        </p:txBody>
      </p:sp>
    </p:spTree>
    <p:extLst>
      <p:ext uri="{BB962C8B-B14F-4D97-AF65-F5344CB8AC3E}">
        <p14:creationId xmlns:p14="http://schemas.microsoft.com/office/powerpoint/2010/main" val="22839622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827B839B-9ADE-406B-8590-F1CAEDED45A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xmlns="" id="{CFE45BF0-46DB-408C-B5F7-7B11716805D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xmlns="" id="{2AEBC8F2-97B1-41B4-93F1-2D289E197F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xmlns="" id="{472E3A19-F5D5-48FC-BB9C-48C2F68F598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xmlns="" id="{7A62E32F-BB65-43A8-8EB5-92346890E54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14E91B64-9FCC-451E-AFB4-A827D63293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r>
              <a:rPr lang="en-US" sz="2400"/>
              <a:t>Broxson, J. and Feliciano, L. (2020). Understanding the Impacts of Caregiver Stress. </a:t>
            </a:r>
            <a:r>
              <a:rPr lang="en-US" sz="2400" i="1"/>
              <a:t>Professional Case Management</a:t>
            </a:r>
            <a:r>
              <a:rPr lang="en-US" sz="2400"/>
              <a:t>, 25(4), pp.213–219.</a:t>
            </a:r>
          </a:p>
          <a:p>
            <a:r>
              <a:rPr lang="en-US" sz="2400"/>
              <a:t>Thomas, M. and Jones, J. (2018). Choosing Primary Care as a Profession: A Systematic Review. Journal of Contemporary Medical Education, 7(2), p.28.</a:t>
            </a:r>
            <a:br>
              <a:rPr lang="en-US" sz="2400"/>
            </a:b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9150228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xmlns="" id="{42A4FC2C-047E-45A5-965D-8E1E3BF09B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098" name="Picture 2" descr="ee the source image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739" r="-2" b="22020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1436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280</Words>
  <Application>Microsoft Macintosh PowerPoint</Application>
  <PresentationFormat>Widescreen</PresentationFormat>
  <Paragraphs>29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Calibri</vt:lpstr>
      <vt:lpstr>Calibri Light</vt:lpstr>
      <vt:lpstr>Arial</vt:lpstr>
      <vt:lpstr>Office Theme</vt:lpstr>
      <vt:lpstr>ACADEMIC AND EMPLOYABILITY SKILLS PRESENTATION </vt:lpstr>
      <vt:lpstr>Introduction </vt:lpstr>
      <vt:lpstr>Academic Skills </vt:lpstr>
      <vt:lpstr>Employability Skills </vt:lpstr>
      <vt:lpstr>SWOT analysis 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 PRESENTATION </dc:title>
  <dc:creator>Microsoft Office User</dc:creator>
  <cp:lastModifiedBy>Microsoft Office User</cp:lastModifiedBy>
  <cp:revision>7</cp:revision>
  <dcterms:created xsi:type="dcterms:W3CDTF">2021-09-17T07:05:56Z</dcterms:created>
  <dcterms:modified xsi:type="dcterms:W3CDTF">2021-09-17T08:08:47Z</dcterms:modified>
</cp:coreProperties>
</file>