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0C7409-777A-8048-8FD2-EF0F6E62EBA7}" type="datetimeFigureOut">
              <a:rPr lang="en-US" smtClean="0"/>
              <a:t>11/19/25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1E60B2-3AC5-9B45-B25E-0EDDDF8A53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16165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1E60B2-3AC5-9B45-B25E-0EDDDF8A538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18043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DBB573-B4F2-D0FE-EDD5-51D8C4D02F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38D940-A29A-1881-28AB-C8BE01863D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0EB2AB-5025-A775-846F-4F2135781E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00012-5517-9440-A20D-C93BD1848DCB}" type="datetimeFigureOut">
              <a:rPr lang="en-US" smtClean="0"/>
              <a:t>11/19/25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CA942-E858-5734-2BD7-5449007398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CA2162-3A17-AF9B-C5DE-B7824602C6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9F596-90E7-CE49-892F-2926F326BD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16406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2035D-6782-106B-5365-6BB459F97F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BF1382-1211-CC3E-946F-4B52A18600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0DB257-130E-8A55-0CD7-999143C2CF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00012-5517-9440-A20D-C93BD1848DCB}" type="datetimeFigureOut">
              <a:rPr lang="en-US" smtClean="0"/>
              <a:t>11/19/25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2141AA-4CBD-7679-2953-4252B3B29D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CD8CE2-80CF-7F6D-2007-2AE899733D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9F596-90E7-CE49-892F-2926F326BD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9646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C984A-45C5-1BD3-7288-4FC4374D1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971F8C-01D8-F205-288B-52E2092BCB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BFE18-4E4A-AB6E-3297-A0B0E6D640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00012-5517-9440-A20D-C93BD1848DCB}" type="datetimeFigureOut">
              <a:rPr lang="en-US" smtClean="0"/>
              <a:t>11/19/25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33A81C-BBC3-EF6B-BF0C-CCC9CB311D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7A001-B316-1BC6-476C-45FA47EA4D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9F596-90E7-CE49-892F-2926F326BD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0343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202A9-7D53-8A55-7168-72064F784E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D8F57-B91C-73B8-D1F7-853AD1FDEE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E3442B-7FEC-62F0-2623-014688D389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894A6E-99CC-A877-4429-0EA8AEE546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00012-5517-9440-A20D-C93BD1848DCB}" type="datetimeFigureOut">
              <a:rPr lang="en-US" smtClean="0"/>
              <a:t>11/19/25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F80D85-CEE5-0F72-644F-D97269D75D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BF2017-984B-F155-7569-3F92DAB4B9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9F596-90E7-CE49-892F-2926F326BD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5176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08388-D403-F17A-128A-BA451248D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33D489-D4F9-5A9A-7A52-BF8B6349A8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461887-8990-DA9C-F2D7-BB08B559F0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6EE312B-B66D-3076-36B6-5D4048E648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ED6FAC5-9999-93EF-123E-C30BB105D3E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0BBE03-05B0-B468-D4B3-0810ADE4AF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00012-5517-9440-A20D-C93BD1848DCB}" type="datetimeFigureOut">
              <a:rPr lang="en-US" smtClean="0"/>
              <a:t>11/19/25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3C7281-1CBD-2C30-9FA0-F26473BDB5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A758805-1796-0E00-5662-265221796E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9F596-90E7-CE49-892F-2926F326BD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86308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36DF1-8145-9373-1F81-AF45239937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EEF515-9CAD-EF87-9FFA-D982B5CC7E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00012-5517-9440-A20D-C93BD1848DCB}" type="datetimeFigureOut">
              <a:rPr lang="en-US" smtClean="0"/>
              <a:t>11/19/25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B3C37E-4496-D5F1-1AE1-7208447F1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223DA2-28FD-FE7F-CB63-4E276C71FA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9F596-90E7-CE49-892F-2926F326BD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34084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81FC27-0AA3-0E84-2381-9F3F9DCFA2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00012-5517-9440-A20D-C93BD1848DCB}" type="datetimeFigureOut">
              <a:rPr lang="en-US" smtClean="0"/>
              <a:t>11/19/25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328D09-ABAC-FEF7-2C04-591D8254E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58220D-D427-3492-657A-8CB8EB4A73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9F596-90E7-CE49-892F-2926F326BD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56249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1E557-F5A3-3031-9767-7784759AC1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F69089-89CE-6448-0463-AB6B857B25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1BCDB8-3E63-24B6-CA49-B186596F98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33471A-F5EE-9E95-DCC5-E3E705DE53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00012-5517-9440-A20D-C93BD1848DCB}" type="datetimeFigureOut">
              <a:rPr lang="en-US" smtClean="0"/>
              <a:t>11/19/25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0411AB-8715-8520-DB08-4C6E759072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BADF86-3EF4-1296-23FE-A3CC58AA66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9F596-90E7-CE49-892F-2926F326BD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1920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50E11-E5F6-0ADE-6004-3A27B9E4D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4156F9-21F9-D38C-ABCB-9A2D1CFF4A4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B3EBAD-3426-B75B-6A99-D0A7EA3084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7A491-5AAB-4C26-ECBF-9AA0B820B3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00012-5517-9440-A20D-C93BD1848DCB}" type="datetimeFigureOut">
              <a:rPr lang="en-US" smtClean="0"/>
              <a:t>11/19/25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9D9D04-3AD3-12B3-D553-2B4984DDB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166107-B4A5-0E06-D5E5-EF541D5FF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9F596-90E7-CE49-892F-2926F326BD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3876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88692-AC5B-EA3F-2698-3A644E4EB7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ABEFFC-C894-A36A-6A64-18DD269CFC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BCE906-7837-7D6B-5C7D-7C605F155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00012-5517-9440-A20D-C93BD1848DCB}" type="datetimeFigureOut">
              <a:rPr lang="en-US" smtClean="0"/>
              <a:t>11/19/25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ED654F-5FD6-15D1-0751-D3263A9401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0A63F-E29E-67DF-0C45-602F8295C7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9F596-90E7-CE49-892F-2926F326BD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43657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2509291-1161-368A-731D-7D3860B8F9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9CA08A-084E-077F-4A99-BE8BD3C779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B4B815-7DD2-3913-F8D3-1ECD8E895D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00012-5517-9440-A20D-C93BD1848DCB}" type="datetimeFigureOut">
              <a:rPr lang="en-US" smtClean="0"/>
              <a:t>11/19/25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C5442-CE51-88C8-8F41-F015E88513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DFB1FA-4891-6A10-168D-FA2DBD5A42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9F596-90E7-CE49-892F-2926F326BD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9217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AEA3018-73CB-A801-3602-2DACE0635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F6414C-6D8E-846D-AB10-3AC68C4275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F47794-E0E5-5FB9-5287-403E43BC315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000012-5517-9440-A20D-C93BD1848DCB}" type="datetimeFigureOut">
              <a:rPr lang="en-US" smtClean="0"/>
              <a:t>11/19/25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11320A-9D93-5244-05F3-8D40C77D9D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4C7251-E205-7C99-A50E-ECDDBF9D09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739F596-90E7-CE49-892F-2926F326BD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986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1.png"/><Relationship Id="rId7" Type="http://schemas.openxmlformats.org/officeDocument/2006/relationships/image" Target="../media/image4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hyperlink" Target="https://powerpoint.cloud.microsoft/en-gb/" TargetMode="External"/><Relationship Id="rId9" Type="http://schemas.openxmlformats.org/officeDocument/2006/relationships/image" Target="../media/image6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 t="-69000" b="-6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40F39-7597-3FE4-AD2B-850B0FE07B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625687"/>
          </a:xfrm>
        </p:spPr>
        <p:txBody>
          <a:bodyPr>
            <a:noAutofit/>
          </a:bodyPr>
          <a:lstStyle/>
          <a:p>
            <a:pPr algn="ctr"/>
            <a:r>
              <a:rPr lang="en-GB" sz="4600" b="1" i="1" u="sng" dirty="0">
                <a:solidFill>
                  <a:schemeClr val="bg1"/>
                </a:solidFill>
                <a:highlight>
                  <a:srgbClr val="C0C0C0"/>
                </a:highlight>
              </a:rPr>
              <a:t>How to insert a hyperlink in PowerPoint </a:t>
            </a:r>
            <a:r>
              <a:rPr lang="en-GB" sz="4600" b="1" i="1" u="sng" dirty="0">
                <a:solidFill>
                  <a:schemeClr val="bg1"/>
                </a:solidFill>
                <a:highlight>
                  <a:srgbClr val="C0C0C0"/>
                </a:highlight>
                <a:sym typeface="Wingdings" pitchFamily="2" charset="2"/>
              </a:rPr>
              <a:t></a:t>
            </a:r>
            <a:endParaRPr lang="en-US" sz="4600" b="1" i="1" u="sng" dirty="0">
              <a:solidFill>
                <a:schemeClr val="bg1"/>
              </a:solidFill>
              <a:highlight>
                <a:srgbClr val="C0C0C0"/>
              </a:highlight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9F928A-534D-D4C9-C648-5806E0607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95078"/>
            <a:ext cx="6487297" cy="5462922"/>
          </a:xfrm>
          <a:noFill/>
          <a:ln>
            <a:noFill/>
          </a:ln>
        </p:spPr>
        <p:txBody>
          <a:bodyPr vert="horz" anchor="t">
            <a:normAutofit fontScale="32500" lnSpcReduction="20000"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en-GB" sz="80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C0C0C0"/>
                </a:highlight>
                <a:latin typeface="Aharoni" panose="02010803020104030203" pitchFamily="2" charset="-79"/>
                <a:cs typeface="Aharoni" panose="02010803020104030203" pitchFamily="2" charset="-79"/>
              </a:rPr>
              <a:t>Open PowerPoint and select what style portrait is most suitable for you 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GB" sz="80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C0C0C0"/>
                </a:highlight>
                <a:latin typeface="Aharoni" panose="02010803020104030203" pitchFamily="2" charset="-79"/>
                <a:cs typeface="Aharoni" panose="02010803020104030203" pitchFamily="2" charset="-79"/>
              </a:rPr>
              <a:t>Then go to google and select the text or the object you would like to link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GB" sz="80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C0C0C0"/>
                </a:highlight>
                <a:latin typeface="Aharoni" panose="02010803020104030203" pitchFamily="2" charset="-79"/>
                <a:cs typeface="Aharoni" panose="02010803020104030203" pitchFamily="2" charset="-79"/>
              </a:rPr>
              <a:t> go to insert tab and click the link 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GB" sz="80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C0C0C0"/>
                </a:highlight>
                <a:latin typeface="Aharoni" panose="02010803020104030203" pitchFamily="2" charset="-79"/>
                <a:cs typeface="Aharoni" panose="02010803020104030203" pitchFamily="2" charset="-79"/>
              </a:rPr>
              <a:t>Select the object and link it to where you want it to go, for example an existing file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GB" sz="80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C0C0C0"/>
                </a:highlight>
                <a:latin typeface="Aharoni" panose="02010803020104030203" pitchFamily="2" charset="-79"/>
                <a:cs typeface="Aharoni" panose="02010803020104030203" pitchFamily="2" charset="-79"/>
              </a:rPr>
              <a:t>type or paste the address in the dialogue box 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GB" sz="80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C0C0C0"/>
                </a:highlight>
                <a:latin typeface="Aharoni" panose="02010803020104030203" pitchFamily="2" charset="-79"/>
                <a:cs typeface="Aharoni" panose="02010803020104030203" pitchFamily="2" charset="-79"/>
              </a:rPr>
              <a:t>Select OK then your link will be in blue writing and underlined which shows it’s accessible; it should look like this :</a:t>
            </a:r>
            <a:r>
              <a:rPr lang="en-GB" sz="80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C0C0C0"/>
                </a:highlight>
                <a:latin typeface="Aharoni" panose="02010803020104030203" pitchFamily="2" charset="-79"/>
                <a:cs typeface="Aharoni" panose="02010803020104030203" pitchFamily="2" charset="-79"/>
                <a:hlinkClick r:id="rId4"/>
              </a:rPr>
              <a:t>https://powerpoint.cloud.microsoft/en-gb/</a:t>
            </a:r>
            <a:endParaRPr lang="en-GB" sz="8000" b="1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highlight>
                <a:srgbClr val="C0C0C0"/>
              </a:highlight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514350" indent="-514350" algn="l">
              <a:buFont typeface="+mj-lt"/>
              <a:buAutoNum type="arabicPeriod"/>
            </a:pPr>
            <a:endParaRPr lang="en-GB" b="1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highlight>
                <a:srgbClr val="C0C0C0"/>
              </a:highlight>
            </a:endParaRPr>
          </a:p>
          <a:p>
            <a:pPr algn="l"/>
            <a:endParaRPr lang="en-GB" sz="2700" b="1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highlight>
                <a:srgbClr val="C0C0C0"/>
              </a:highlight>
              <a:latin typeface="Copperplate" panose="02000504000000020004" pitchFamily="2" charset="77"/>
            </a:endParaRPr>
          </a:p>
          <a:p>
            <a:pPr algn="l"/>
            <a:endParaRPr lang="en-GB" b="1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highlight>
                <a:srgbClr val="C0C0C0"/>
              </a:highlight>
            </a:endParaRPr>
          </a:p>
          <a:p>
            <a:pPr algn="l"/>
            <a:endParaRPr lang="en-US" b="1" dirty="0">
              <a:ln w="9525">
                <a:solidFill>
                  <a:schemeClr val="bg1"/>
                </a:solidFill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highlight>
                <a:srgbClr val="C0C0C0"/>
              </a:highlight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992FDDE-C5E6-0341-EAFD-4FA24BC159F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7297" y="1395077"/>
            <a:ext cx="5445557" cy="3505488"/>
          </a:xfrm>
          <a:prstGeom prst="rect">
            <a:avLst/>
          </a:prstGeom>
        </p:spPr>
      </p:pic>
      <p:pic>
        <p:nvPicPr>
          <p:cNvPr id="3" name="Graphic 2" descr="Head with gears with solid fill">
            <a:extLst>
              <a:ext uri="{FF2B5EF4-FFF2-40B4-BE49-F238E27FC236}">
                <a16:creationId xmlns:a16="http://schemas.microsoft.com/office/drawing/2014/main" id="{E1E011BE-BA1D-9732-3A72-3B7E3F38A2D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024129" y="4900565"/>
            <a:ext cx="1828799" cy="208951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55E6840-83EC-CFAF-E10C-8E82AE855576}"/>
              </a:ext>
            </a:extLst>
          </p:cNvPr>
          <p:cNvSpPr txBox="1"/>
          <p:nvPr/>
        </p:nvSpPr>
        <p:spPr>
          <a:xfrm>
            <a:off x="5195329" y="2655329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7" name="Graphic 6" descr="Brain outline">
            <a:extLst>
              <a:ext uri="{FF2B5EF4-FFF2-40B4-BE49-F238E27FC236}">
                <a16:creationId xmlns:a16="http://schemas.microsoft.com/office/drawing/2014/main" id="{2829C145-224C-390A-C596-4493BC303C8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869103" y="4783874"/>
            <a:ext cx="2322897" cy="2322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55971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How to insert a hyperlink in PowerPoint 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insert a hyperlink in PowerPoint </dc:title>
  <dc:creator>Kaitlyn Telemaque</dc:creator>
  <cp:lastModifiedBy>Kaitlyn Telemaque</cp:lastModifiedBy>
  <cp:revision>2</cp:revision>
  <dcterms:created xsi:type="dcterms:W3CDTF">2025-11-12T16:21:30Z</dcterms:created>
  <dcterms:modified xsi:type="dcterms:W3CDTF">2025-11-19T15:25:18Z</dcterms:modified>
</cp:coreProperties>
</file>