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DEB8F-E3E5-4B7D-8F49-A6FA02D3E4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3DE014-C2D0-43C2-A166-EC7487ACF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10EDB-C7D5-4F3F-98FB-6813917ED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4F67B6-5ABA-4D6E-A022-D01F80139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1FDDE-5E89-4C12-B842-87AEB95F8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514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78C6B-D914-4366-81B2-A5067E15C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0894D-991A-4B8A-951D-6D7A28E03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71918-ACF3-41E0-97CC-40522CDCD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1A2DB-C0BF-4D6B-8F2C-F5A828846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BB6EC-C684-4F3D-8CB1-6996BF299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51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79AFA-F7AC-4C8A-AB41-10CCD070D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3AFB65-215C-4007-9247-BF94629B4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EFC240-1DC0-4796-BD10-1DD4D802C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26435F-4CAB-4617-B67C-9C758A69B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471CB-5ED8-4BD2-ACF0-D8581509F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43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4317B-8AC9-43E4-9B67-55342A93F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439BD-2EF0-4C39-ABB8-9F6F473465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369A2B-C61E-4A31-8467-3B966AD4CD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E311C3-8228-40F9-8542-E63D7B259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1E850A-C10E-4286-9D1C-CA7103BC2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35C9AC-DE73-4983-939F-C56B6BE62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83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DEA21-99F3-4435-BB70-85AE6630B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6FE489-6F74-49F6-A3AC-EA818AEAD2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DE430F-316A-415F-8C33-F77EDA90D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AD624-D5C0-45D6-84AA-7F6BCCC5DE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FAB95D-AB45-46EA-BF17-12C92D72A4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6359F1-461E-43D8-8BA7-F1F629BC5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49B2D7-BC25-4B13-889E-C44C2815B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3BEF20-5ABA-4B0F-A6B0-70593B695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20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B0C35-25E0-44F9-821F-0CCC6C440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708582-5454-43BB-A8D0-9278503B9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0FC8EA-EBAC-4B87-8C5E-D0B9BC06B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1B54CD-3582-4F1E-97BD-454E47A7C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396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C3074B-8579-440C-8981-9EBB6E946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A44F14-2214-4D4F-B396-446264F74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ACCB0F-C6C5-4AE3-9F69-26B679F20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395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134E3-17B4-4FB1-BEE2-AC3AF3E9D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B1150-08E2-405A-B743-2667A431C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F2A5A5-069F-468C-84EB-BB8928A8C0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EAA053-6A81-4306-A003-762DFBE3A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C999D5-F49B-4B03-808B-7D8DAD30B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24BE58-A6D2-4796-A19D-01C70047F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646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60EC1-5A2B-49F3-9786-94ED5F366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63E4EA-9F6D-4773-87C5-0DB11D66B7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2B75E5-1195-4B9F-B0CD-70CB603C80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44893-379A-4E94-A92F-9743E4E06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147194-D5CD-40F2-BDE7-2AA10D629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683DF-5A4A-49C9-8732-D16FDE394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726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FBB18-B1B0-4C51-90CE-B74122257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BACF07-C952-4BEF-B8D6-375487613A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06655-F7C8-453C-AD9C-500EECDA2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42DD70-7119-4C36-956F-A78D1C7D4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A908C-6543-4998-90F5-CAD412492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759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9D34DC-A0CC-4945-BFDB-4A93235036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13CC10-EF96-4024-82F0-80979B0B29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1C765-65D2-4EC1-A458-750BB37DF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B8342-71ED-465D-B29E-F2C8AE7D0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43666-5BDC-4216-922B-CF2AF716E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549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9076A2-796B-474A-9C6E-F64B5DD4E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912117-DBA3-4D3B-8B40-AED3A1036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7AE2D-615B-43AD-8AA7-FA28943952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27379-A018-454C-862A-4F2C1E7B127F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51566-B429-4991-BEA1-902601C77E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D571F-D512-4EC6-9A7A-9248B83262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C5C5F7-1EB1-40DE-A532-8E9947671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0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gzmw8XulCs8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hefloatinglibrary.com/2009/10/03/persephone-the-wanderer-louise-gluck-2/" TargetMode="External"/><Relationship Id="rId2" Type="http://schemas.openxmlformats.org/officeDocument/2006/relationships/hyperlink" Target="https://poets.org/poem/persephone-wandere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file:///C:\Users\lenad\Downloads\Collected%20Poems%20by%20Rita%20Dove%20(z-lib.org).mobi.pd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FCC276-7910-426E-B984-9EAC71B70E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A4C44-7400-4489-80B4-4C6BC3BB6D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Persephone in Modern Poetry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9EB5A4-5804-401A-8F99-A661FEF88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en-GB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62475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B1595B-0832-4F72-B6B9-1AB29C74DD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087" r="2" b="31381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34E1989-0D82-4797-9692-52C90E0A7A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289" b="37161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D896F7-C281-428D-8084-F570ECDCAB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9281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5810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11FCC-6F93-4DD6-89D8-AB1135FDF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663" y="1422400"/>
            <a:ext cx="536733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Hadestown musical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A89CBBC-7743-43D9-A324-25CB472E9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4112" y="638849"/>
            <a:ext cx="5505449" cy="547564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nline Media 2" title="Amber Gray Performs &quot;Our Lady of the Underground&quot; in HADESTOWN at NYTW">
            <a:hlinkClick r:id="" action="ppaction://media"/>
            <a:extLst>
              <a:ext uri="{FF2B5EF4-FFF2-40B4-BE49-F238E27FC236}">
                <a16:creationId xmlns:a16="http://schemas.microsoft.com/office/drawing/2014/main" id="{7F372B09-FB8A-481C-8AF7-7BBE2FBFCA9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583776" y="1574376"/>
            <a:ext cx="4806120" cy="360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256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A4EF54-050C-4BFF-AFD1-E67370D5D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Louise Gluck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F9C030-6323-429D-9C47-DB10E3A43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 anchor="ctr">
            <a:normAutofit/>
          </a:bodyPr>
          <a:lstStyle/>
          <a:p>
            <a:r>
              <a:rPr lang="en-GB" sz="1900">
                <a:solidFill>
                  <a:schemeClr val="bg1"/>
                </a:solidFill>
              </a:rPr>
              <a:t>1943-</a:t>
            </a:r>
          </a:p>
          <a:p>
            <a:r>
              <a:rPr lang="en-GB" sz="1900">
                <a:solidFill>
                  <a:schemeClr val="bg1"/>
                </a:solidFill>
              </a:rPr>
              <a:t>Born New York, USA</a:t>
            </a:r>
          </a:p>
          <a:p>
            <a:r>
              <a:rPr lang="en-GB" sz="1900">
                <a:solidFill>
                  <a:schemeClr val="bg1"/>
                </a:solidFill>
              </a:rPr>
              <a:t>2020 Nobel Prize Literature</a:t>
            </a:r>
          </a:p>
          <a:p>
            <a:endParaRPr lang="en-GB" sz="1900">
              <a:solidFill>
                <a:schemeClr val="bg1"/>
              </a:solidFill>
            </a:endParaRPr>
          </a:p>
          <a:p>
            <a:r>
              <a:rPr lang="en-GB" sz="1900">
                <a:solidFill>
                  <a:schemeClr val="bg1"/>
                </a:solidFill>
              </a:rPr>
              <a:t>Persephone the Wanderer – I and II – in Averno (2006)</a:t>
            </a:r>
          </a:p>
          <a:p>
            <a:r>
              <a:rPr lang="en-GB" sz="1900">
                <a:solidFill>
                  <a:schemeClr val="bg1"/>
                </a:solidFill>
              </a:rPr>
              <a:t>Review of Averno: </a:t>
            </a:r>
            <a:r>
              <a:rPr lang="en-US" sz="1900" b="0" i="0">
                <a:solidFill>
                  <a:schemeClr val="bg1"/>
                </a:solidFill>
                <a:effectLst/>
                <a:latin typeface="adobe-garamond-pro"/>
              </a:rPr>
              <a:t>“few poets save [Sylvia] Plath have sounded so alienated, so depressed, so often, and rendered that alienation aesthetically interesting.”</a:t>
            </a:r>
            <a:endParaRPr lang="en-GB" sz="190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B109AB-6770-4AA8-A5BC-4DECD393E0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18" r="-3" b="4143"/>
          <a:stretch/>
        </p:blipFill>
        <p:spPr>
          <a:xfrm>
            <a:off x="6525453" y="1"/>
            <a:ext cx="5666547" cy="339802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2277" y="3386960"/>
            <a:ext cx="56697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0836F512-AF6E-4C8C-9BD3-5134DCD46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981"/>
          <a:stretch/>
        </p:blipFill>
        <p:spPr>
          <a:xfrm>
            <a:off x="6522277" y="3398024"/>
            <a:ext cx="5669723" cy="346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103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45181-C344-4B5F-A2BB-C86F570D3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Rita Dove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A1843-A951-4A67-B75F-12B9ED22B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1952 –</a:t>
            </a:r>
          </a:p>
          <a:p>
            <a:r>
              <a:rPr lang="en-GB" sz="2000">
                <a:solidFill>
                  <a:schemeClr val="bg1"/>
                </a:solidFill>
              </a:rPr>
              <a:t>Born Ohio, USA</a:t>
            </a:r>
          </a:p>
          <a:p>
            <a:r>
              <a:rPr lang="en-GB" sz="2000">
                <a:solidFill>
                  <a:schemeClr val="bg1"/>
                </a:solidFill>
              </a:rPr>
              <a:t>US Poet Laureate (1993)</a:t>
            </a:r>
          </a:p>
          <a:p>
            <a:pPr lvl="1"/>
            <a:r>
              <a:rPr lang="en-GB" sz="2000">
                <a:solidFill>
                  <a:schemeClr val="bg1"/>
                </a:solidFill>
              </a:rPr>
              <a:t>Youngest</a:t>
            </a:r>
          </a:p>
          <a:p>
            <a:pPr lvl="1"/>
            <a:r>
              <a:rPr lang="en-GB" sz="2000">
                <a:solidFill>
                  <a:schemeClr val="bg1"/>
                </a:solidFill>
              </a:rPr>
              <a:t>First African American</a:t>
            </a:r>
          </a:p>
          <a:p>
            <a:r>
              <a:rPr lang="en-GB" sz="2000">
                <a:solidFill>
                  <a:schemeClr val="bg1"/>
                </a:solidFill>
              </a:rPr>
              <a:t>Motherlove (1996)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B5C1A3-05C3-4729-AC17-CE7AC18B12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" r="-3" b="10135"/>
          <a:stretch/>
        </p:blipFill>
        <p:spPr>
          <a:xfrm>
            <a:off x="6525453" y="1"/>
            <a:ext cx="5666547" cy="3398024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2277" y="3386960"/>
            <a:ext cx="56697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3A1F7C7-345F-4E57-8998-2C8B3D1D97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23754"/>
          <a:stretch/>
        </p:blipFill>
        <p:spPr>
          <a:xfrm>
            <a:off x="6522277" y="3398024"/>
            <a:ext cx="5669723" cy="346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247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3D8FD5-E2FE-494F-B156-B5F53485C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Gluck Persephone the Wanderer I + II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1F243-C376-4B17-9234-FEBBC5695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  <a:hlinkClick r:id="rId2"/>
              </a:rPr>
              <a:t>Wanderer I</a:t>
            </a:r>
            <a:endParaRPr lang="en-GB" sz="2000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  <a:hlinkClick r:id="rId3"/>
              </a:rPr>
              <a:t>Wanderer II</a:t>
            </a:r>
            <a:endParaRPr lang="en-GB" sz="2000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98104BDA-CCAF-4FD0-81A8-14D233E791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469" r="1" b="21126"/>
          <a:stretch/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31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D0C48B-D1BE-4D72-A40A-69F330143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454" y="1360481"/>
            <a:ext cx="460534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Rita Dove - Motherlove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B0505C4D-9810-4C7B-B0CF-A13912AAF8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2047" r="-1" b="6583"/>
          <a:stretch/>
        </p:blipFill>
        <p:spPr>
          <a:xfrm>
            <a:off x="7115177" y="115193"/>
            <a:ext cx="4950618" cy="66276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C65C03C-3F17-45DC-A1B9-35ACA4339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15176" y="115193"/>
            <a:ext cx="0" cy="6627614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4A161CC-6DC5-4863-B213-94529D6E0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49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</Words>
  <Application>Microsoft Office PowerPoint</Application>
  <PresentationFormat>Widescreen</PresentationFormat>
  <Paragraphs>21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adobe-garamond-pro</vt:lpstr>
      <vt:lpstr>Arial</vt:lpstr>
      <vt:lpstr>Calibri</vt:lpstr>
      <vt:lpstr>Calibri Light</vt:lpstr>
      <vt:lpstr>Office Theme</vt:lpstr>
      <vt:lpstr>Persephone in Modern Poetry</vt:lpstr>
      <vt:lpstr>PowerPoint Presentation</vt:lpstr>
      <vt:lpstr>Hadestown musical</vt:lpstr>
      <vt:lpstr>Louise Gluck</vt:lpstr>
      <vt:lpstr>Rita Dove</vt:lpstr>
      <vt:lpstr>Gluck Persephone the Wanderer I + II</vt:lpstr>
      <vt:lpstr>Rita Dove - Motherlove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Persephone in Modern Poetry</dc:title>
  <dc:creator>Errietta Bissa</dc:creator>
  <cp:lastModifiedBy>Errietta Bissa</cp:lastModifiedBy>
  <cp:revision>1</cp:revision>
  <dcterms:created xsi:type="dcterms:W3CDTF">2021-01-20T10:41:02Z</dcterms:created>
  <dcterms:modified xsi:type="dcterms:W3CDTF">2021-01-20T10:41:03Z</dcterms:modified>
</cp:coreProperties>
</file>