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4" r:id="rId2"/>
    <p:sldId id="273" r:id="rId3"/>
    <p:sldId id="257" r:id="rId4"/>
    <p:sldId id="256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88A327-DB7D-492C-8C79-0F5C73680F06}" v="1" dt="2024-02-13T09:49:19.4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713" autoAdjust="0"/>
  </p:normalViewPr>
  <p:slideViewPr>
    <p:cSldViewPr snapToGrid="0">
      <p:cViewPr varScale="1">
        <p:scale>
          <a:sx n="88" d="100"/>
          <a:sy n="88" d="100"/>
        </p:scale>
        <p:origin x="72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Holley" userId="45123e1e-ac21-4ee3-b53e-8d97b4b34e1e" providerId="ADAL" clId="{FD40DB3E-8C6E-4523-87E1-9D94EE913E9A}"/>
    <pc:docChg chg="custSel modSld">
      <pc:chgData name="David Holley" userId="45123e1e-ac21-4ee3-b53e-8d97b4b34e1e" providerId="ADAL" clId="{FD40DB3E-8C6E-4523-87E1-9D94EE913E9A}" dt="2022-11-09T11:23:50.129" v="40" actId="20577"/>
      <pc:docMkLst>
        <pc:docMk/>
      </pc:docMkLst>
      <pc:sldChg chg="modSp">
        <pc:chgData name="David Holley" userId="45123e1e-ac21-4ee3-b53e-8d97b4b34e1e" providerId="ADAL" clId="{FD40DB3E-8C6E-4523-87E1-9D94EE913E9A}" dt="2022-11-09T10:43:11.606" v="4" actId="20577"/>
        <pc:sldMkLst>
          <pc:docMk/>
          <pc:sldMk cId="3768325095" sldId="257"/>
        </pc:sldMkLst>
        <pc:spChg chg="mod">
          <ac:chgData name="David Holley" userId="45123e1e-ac21-4ee3-b53e-8d97b4b34e1e" providerId="ADAL" clId="{FD40DB3E-8C6E-4523-87E1-9D94EE913E9A}" dt="2022-11-09T10:43:11.606" v="4" actId="20577"/>
          <ac:spMkLst>
            <pc:docMk/>
            <pc:sldMk cId="3768325095" sldId="257"/>
            <ac:spMk id="4" creationId="{E204DA37-958C-D0B4-C792-87BD940AB650}"/>
          </ac:spMkLst>
        </pc:spChg>
      </pc:sldChg>
      <pc:sldChg chg="delSp modSp mod delAnim">
        <pc:chgData name="David Holley" userId="45123e1e-ac21-4ee3-b53e-8d97b4b34e1e" providerId="ADAL" clId="{FD40DB3E-8C6E-4523-87E1-9D94EE913E9A}" dt="2022-11-08T12:06:05.959" v="3" actId="478"/>
        <pc:sldMkLst>
          <pc:docMk/>
          <pc:sldMk cId="1246819167" sldId="258"/>
        </pc:sldMkLst>
        <pc:spChg chg="del">
          <ac:chgData name="David Holley" userId="45123e1e-ac21-4ee3-b53e-8d97b4b34e1e" providerId="ADAL" clId="{FD40DB3E-8C6E-4523-87E1-9D94EE913E9A}" dt="2022-11-08T12:05:51.743" v="0" actId="478"/>
          <ac:spMkLst>
            <pc:docMk/>
            <pc:sldMk cId="1246819167" sldId="258"/>
            <ac:spMk id="10" creationId="{CE701E5E-7EE4-8CFD-4524-8F997882E4C1}"/>
          </ac:spMkLst>
        </pc:spChg>
        <pc:spChg chg="del mod">
          <ac:chgData name="David Holley" userId="45123e1e-ac21-4ee3-b53e-8d97b4b34e1e" providerId="ADAL" clId="{FD40DB3E-8C6E-4523-87E1-9D94EE913E9A}" dt="2022-11-08T12:06:05.959" v="3" actId="478"/>
          <ac:spMkLst>
            <pc:docMk/>
            <pc:sldMk cId="1246819167" sldId="258"/>
            <ac:spMk id="11" creationId="{C625F99B-0CAC-0602-8E54-D9E5027F0F36}"/>
          </ac:spMkLst>
        </pc:spChg>
        <pc:spChg chg="del">
          <ac:chgData name="David Holley" userId="45123e1e-ac21-4ee3-b53e-8d97b4b34e1e" providerId="ADAL" clId="{FD40DB3E-8C6E-4523-87E1-9D94EE913E9A}" dt="2022-11-08T12:05:54.234" v="1" actId="478"/>
          <ac:spMkLst>
            <pc:docMk/>
            <pc:sldMk cId="1246819167" sldId="258"/>
            <ac:spMk id="12" creationId="{34DDFFDF-C82A-CD0F-4C46-BB5CD69EA214}"/>
          </ac:spMkLst>
        </pc:spChg>
      </pc:sldChg>
      <pc:sldChg chg="addSp modSp mod modAnim">
        <pc:chgData name="David Holley" userId="45123e1e-ac21-4ee3-b53e-8d97b4b34e1e" providerId="ADAL" clId="{FD40DB3E-8C6E-4523-87E1-9D94EE913E9A}" dt="2022-11-09T11:23:50.129" v="40" actId="20577"/>
        <pc:sldMkLst>
          <pc:docMk/>
          <pc:sldMk cId="2481195611" sldId="261"/>
        </pc:sldMkLst>
        <pc:spChg chg="add mod">
          <ac:chgData name="David Holley" userId="45123e1e-ac21-4ee3-b53e-8d97b4b34e1e" providerId="ADAL" clId="{FD40DB3E-8C6E-4523-87E1-9D94EE913E9A}" dt="2022-11-09T11:23:31.044" v="5"/>
          <ac:spMkLst>
            <pc:docMk/>
            <pc:sldMk cId="2481195611" sldId="261"/>
            <ac:spMk id="10" creationId="{42975367-87E2-F1EC-76CB-E088826CCF91}"/>
          </ac:spMkLst>
        </pc:spChg>
        <pc:spChg chg="mod">
          <ac:chgData name="David Holley" userId="45123e1e-ac21-4ee3-b53e-8d97b4b34e1e" providerId="ADAL" clId="{FD40DB3E-8C6E-4523-87E1-9D94EE913E9A}" dt="2022-11-09T11:23:50.129" v="40" actId="20577"/>
          <ac:spMkLst>
            <pc:docMk/>
            <pc:sldMk cId="2481195611" sldId="261"/>
            <ac:spMk id="22" creationId="{F71A5F17-0896-D589-5D67-62570E048084}"/>
          </ac:spMkLst>
        </pc:spChg>
      </pc:sldChg>
    </pc:docChg>
  </pc:docChgLst>
  <pc:docChgLst>
    <pc:chgData name="David Holley" userId="45123e1e-ac21-4ee3-b53e-8d97b4b34e1e" providerId="ADAL" clId="{7688A327-DB7D-492C-8C79-0F5C73680F06}"/>
    <pc:docChg chg="addSld modSld sldOrd">
      <pc:chgData name="David Holley" userId="45123e1e-ac21-4ee3-b53e-8d97b4b34e1e" providerId="ADAL" clId="{7688A327-DB7D-492C-8C79-0F5C73680F06}" dt="2024-02-13T09:49:19.464" v="53"/>
      <pc:docMkLst>
        <pc:docMk/>
      </pc:docMkLst>
      <pc:sldChg chg="addSp modSp new mod ord">
        <pc:chgData name="David Holley" userId="45123e1e-ac21-4ee3-b53e-8d97b4b34e1e" providerId="ADAL" clId="{7688A327-DB7D-492C-8C79-0F5C73680F06}" dt="2024-02-13T09:49:19.464" v="53"/>
        <pc:sldMkLst>
          <pc:docMk/>
          <pc:sldMk cId="3020118430" sldId="275"/>
        </pc:sldMkLst>
        <pc:spChg chg="mod">
          <ac:chgData name="David Holley" userId="45123e1e-ac21-4ee3-b53e-8d97b4b34e1e" providerId="ADAL" clId="{7688A327-DB7D-492C-8C79-0F5C73680F06}" dt="2024-02-13T08:55:38.759" v="50" actId="20577"/>
          <ac:spMkLst>
            <pc:docMk/>
            <pc:sldMk cId="3020118430" sldId="275"/>
            <ac:spMk id="2" creationId="{1E03AC52-B0FE-EE91-BE02-8EE892FAD03B}"/>
          </ac:spMkLst>
        </pc:spChg>
        <pc:inkChg chg="add">
          <ac:chgData name="David Holley" userId="45123e1e-ac21-4ee3-b53e-8d97b4b34e1e" providerId="ADAL" clId="{7688A327-DB7D-492C-8C79-0F5C73680F06}" dt="2024-02-13T09:49:19.464" v="53"/>
          <ac:inkMkLst>
            <pc:docMk/>
            <pc:sldMk cId="3020118430" sldId="275"/>
            <ac:inkMk id="4" creationId="{BEBFEEC9-D3BA-9632-F3EC-21893F61A30F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977" units="cm"/>
          <inkml:channel name="Y" type="integer" max="17318" units="cm"/>
          <inkml:channel name="F" type="integer" max="65535" units="dev"/>
          <inkml:channel name="T" type="integer" max="2.14748E9" units="dev"/>
        </inkml:traceFormat>
        <inkml:channelProperties>
          <inkml:channelProperty channel="X" name="resolution" value="1000.26953" units="1/cm"/>
          <inkml:channelProperty channel="Y" name="resolution" value="1000.46216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4-02-13T09:45:12.2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2789 4777 911 0,'0'0'0'0,"10"14"0"0,6-22 0 0,3 2 0 15,-1-5 592-15,3 1 48 0,1-2 0 0,3-3 0 16,-1-1 512-16,5 0 128 0,-2-3 0 0,2 3 16 15,-1-5 480-15,-1 5 80 0,0-5 32 0,-1 1 0 0,1 3-224 0,-7 3-64 16,1-2 0-16,-1 1 0 0,-3 3-208 0,3-2-48 16,-3 3-16-16,-7 1 0 0,0 0-352 0,0-2-64 15,-10 1-16-15,0 11 0 16,0 0-208-16,-6-8-48 0,-8 2-16 0,0 6 0 0,-9 4-240 0,-4 2-64 16,-3 5 0-16,-5 5 0 0,-2-2-144 0,-4 7-48 15,-2-5 0-15,-4 11 0 16,-7 0 48-16,-1 1 0 0,-2 3 0 0,-7 2 0 15,0 0 0-15,1-3 0 0,1 1 0 0,1 6 0 16,8 0-176-16,-1 2 192 0,5-6-192 0,2-1 192 0,8-1-192 16,4 6 128-16,4-6-128 0,9-1 128 15,3 1-128-15,3-4 0 0,6-3 0 0,6-1 128 16,2 2-128-16,6-3 0 0,2-3 0 0,0-3 0 0,6-4 0 0,3 3 0 16,3-11 0-16,5-2 0 0,3 2 0 0,5-4 0 15,4-4 0-15,0-2 128 0,0 1-128 0,2-1 0 16,-7 0 0-16,3 0 0 0,-2 2 0 0,-5 0 0 15,-3 4 0-15,-7 0 0 0,-3 0 0 0,-13 0 0 0,0 0 0 0,0 0 0 16,4 10 0-16,-6 6-144 0,-6 3 144 0,-13 10 0 16,-4 1-176-16,-3 1 176 15,-5-4-160-15,-6 8 160 0,2-3 0 0,-2 5 0 16,-4 2 0-16,2 0 0 0,0-2 0 0,2 2 0 16,2 0 0-16,7 0 0 0,3-2 0 0,2 0 128 0,1-5 0 0,5-1-128 15,5 4 128-15,8-6-128 16,6 1 0-16,4-5 0 0,-2-4 128 0,8-1-128 15,2-2 0-15,7 1 0 0,1-1 128 0,3-3-128 0,2 1 0 0,9-8 0 0,7-6 144 0,2-2-144 16,5-6 0-16,5 2 144 16,4-2-144-16,5 2 0 0,1-2 0 0,1 2 0 0,-3-5-240 0,-5 1-128 15,-7 2-16-15,-4 2-16 16,-2 4-720-16,-4-2-144 0,-6 2-16 0,-2 0-7840 16,-3 2-1568-16</inkml:trace>
  <inkml:trace contextRef="#ctx0" brushRef="#br0" timeOffset="338.15">4289 5537 20271 0,'-14'0'1792'0,"-2"0"-1424"16,-5 0-368-16,-2 2 0 0,-1 0 896 0,-3 4 96 16,-1 0 32-16,-3 2 0 0,-2 1 96 0,-2 5 32 15,-2 0 0-15,-2 3 0 0,2 3-384 0,-20 13-64 16,4-2 0-16,1 2-16 0,1-3-224 0,2 7-32 0,0-2-16 0,2 2 0 16,-1-6-144-16,1-1-16 0,6-7-16 0,4 2 0 15,7-3-112-15,3-1-128 0,0-3 176 0,11-2-176 16,2-9 0-16,3 7 0 0,11-14 0 0,0 0 0 15,-8 12-480-15,8-12-96 0,0 0-32 0,0 0-5728 32,27-20-1152-32,-5-11-240 0</inkml:trace>
  <inkml:trace contextRef="#ctx0" brushRef="#br0" timeOffset="557.1">3516 5506 22111 0,'0'0'1968'0,"0"0"-1584"0,0 0-384 0,19 10 0 16,-5 1 1024-16,5 5 112 0,-1 0 16 0,3 3 16 0,-1 1-272 0,1 3-48 16,-5 1-16-16,9 5 0 15,1 0-368-15,-9-7-80 0,3 5 0 0,1 2-16 16,-1-1-128-16,3 1-32 0,-1 2 0 0,3-2 0 16,2-1-208-16,-3-1 176 0,5-5-176 0,0-1 160 0,-1-5-160 0,1 5-144 0,2-5 144 0,24-3-6320 46,45-7-1136-46,-36-21-224 0</inkml:trace>
  <inkml:trace contextRef="#ctx0" brushRef="#br0" timeOffset="2208.84">4513 5766 20271 0,'0'0'1792'0,"0"0"-1424"16,0 0-368-16,4 17 0 0,2 1 1152 0,0 1 176 0,0-1 16 0,-2 3 16 15,-4 1-224-15,0 5-48 0,4 4-16 0,1 5 0 16,-3 1-416-16,2 8-80 0,-8-2 0 0,2 5-16 16,-7-1-304-16,-1 2-64 0,4 0-16 0,-4-2 0 15,-3 0-176-15,1 1 192 0,-4-1-192 0,3-6 192 16,-1 0-192-16,0-4 0 0,1 4 144 0,-1-7-144 16,4-1 0-16,-5-6 144 0,1-1-144 0,-4-5 0 15,7-5 192-15,1-5-192 0,0-7 192 0,0-4-192 0,10 0 256 0,-11-11-64 16,1-3-16-16,4-8 0 15,2-11-176-15,2-12 0 0,2-2 144 0,2-9-144 0,2-1 0 0,10-7 0 16,5-3 0-16,3-7 0 16,1-4-464-16,6-4-64 0,-1-2-16 0,5 0 0 15,2 6-64 1,0 10-16-16,-4 5 0 0,1 8 0 0,-1 5 624 0,-2 9 0 0,0 4 0 0,-3 7 0 0,-1 7 0 16,-3 5 240-16,-1 1-64 0,-1 5-16 0,-1 4-32 0,-1 4 0 15,-1 6 0-15,-3 4 0 0,-2 0-128 0,-1 8 0 16,-3-1 0-16,-4 11 0 0,0 3 0 0,-4 6 0 0,-2 6 0 0,-2 4 0 15,-4 0 0-15,-3 6 0 0,-3 0 0 0,0-2 0 0,3 0 0 16,-1-1 0-16,-2-3 0 16,1-2 0-16,1-5 0 0,2-1 0 0,0-8 0 0,1-5 0 15,3-1 0-15,2-1 160 16,0-3-160-16,4-7 160 0,0-10-160 0,0 0 192 16,0 0-192-16,16 0 192 0,-1-6-192 0,1-8 160 0,7-9-160 0,1-8 160 15,7-6-160-15,4-6 0 16,2-12 0-16,4-6 0 0,4-7-144 0,2-6-64 15,-2 0-16-15,2-6 0 16,5 1-288-16,-1-8-48 0,0-1-16 0,0 0 0 0,-1 4 336 0,-7 2 64 0,0 2 16 0,-4 9 0 16,-7 7 288-16,-1 9 64 0,-6 8 16 0,-5 6 0 15,-3 4 176-15,-5 4 48 0,-2 6 0 0,-2 3 0 0,-1 9-192 0,-3 3-48 16,-2 2 0-16,-2-1 0 16,0 11-192-16,0 0 128 0,0 0-128 0,0 0 0 15,-6 11 0-15,-5 3-208 0,-1 9 16 0,-6 3 0 16,-3 13 192-16,1 6-176 0,-7 7 176 0,4 9-160 0,-3 13 160 15,-3 4 0-15,2 4 128 0,-3-4-128 0,3-5 208 0,2-1-16 16,1-2-16-16,1-7 0 16,5 3 32-16,3-9 16 0,7-6 0 0,4-1 0 15,2 1-96-15,2-4 0 0,2-4-128 0,2-8 192 16,0-2-64-16,5-7 0 0,-1-5-128 0,2-7 192 16,2 1-48-16,5-7-16 0,5-6 0 0,3-6 0 0,-1-11 0 0,5-1-128 15,6-7 192-15,0-5-64 0,4-5-128 0,0-2-192 16,-4-4 32-16,1 0 16 0,-1 0 144 0,-4 4-160 0,-8 5 160 15,-3 3-160-15,-4 7 160 0,-1 3 0 0,-9 3 128 0,-2 4-128 16,-4 10 0-16,0 0 144 0,0 0-144 0,-14 4 0 16,-5 10 128-16,1 2-128 0,-7 1 0 0,3 9 0 15,-1 3 0-15,1 4 0 16,1 4 128-16,3 4-128 0,-1 2 0 0,5-4 0 16,4 0 128-16,3-2-128 0,5-7 0 0,2 5 128 15,0-4-128-15,4-4 0 0,5-5 128 0,1-3-128 16,0-7 0-16,2-2 0 0,5-2 176 0,1-6-176 15,5-12 160-15,4 0-160 0,1-7 128 0,5-3-128 0,2-5 0 0,4-7 144 16,0-9-144-16,-2 0-256 0,-2-4 64 0,-5-5 16 16,-3 3-160-16,-5 0-48 0,-3 0 0 0,-5 6 0 0,-6 4 16 0,-3 6 0 15,-5 5 0-15,-5 3 0 0,-5 5 192 0,-6 7 48 16,-3 3 0-16,-3 4 0 16,-5 4-48-16,-2 4 0 0,1 2 0 0,3 5 0 15,1 1 176-15,-1 2 192 0,2 3-32 0,3 3-16 0,1 7-144 0,9-3 0 16,0-1 144-16,6 4-144 15,4-5 0-15,4 1 128 0,2-3-128 0,4-3 0 0,5-1 0 0,3-6 128 0,3-4-128 0,5-2 0 16,3-4 0-16,6-2 0 16,6-8 0-16,0-8 0 0,2 1-288 0,0-5-32 15,6-3 0-15,-4-1 0 0,-4 1 192 0,-2 2 128 16,-4-1-192-16,-2 3 192 16,-4 3 0-16,1-1 0 0,-5 3 128 0,-5 6-128 15,-1 0 272-15,-5-1-32 0,-1 7-16 0,-13 4 0 16,0 0-48-16,0 0-16 0,0 0 0 0,0 0 0 0,4 10-160 0,2 1 192 15,-4 7-192-15,-2-2 192 0,0 9-192 0,-2-2 160 16,-4 3-160-16,4 1 160 0,0 4-160 0,-5 3 0 16,5-3 0-16,-2 2 128 0,-2 4-128 0,0-6 0 0,0-1 0 15,0-3 128-15,-1 4-128 0,1-5 0 0,0-1 144 16,-2-4-144-16,4-5 0 0,-2-4 128 0,2-2-128 0,4-10 0 16,-7 11 176-16,7-11-48 15,0 0 0-15,0 0 0 0,-4-15-128 0,4-3 160 16,2-3-160-16,5-3 160 0,-1-7-160 0,8 0-256 15,-2-6 64-15,5 1 16 0,-3-1-144 0,7-4-48 16,-1 4 0-16,3 0 0 0,1 6 240 0,1 2 128 16,-3 1-160-16,1 7 160 0,0 5 0 0,-3-1 0 0,-2 1 0 0,1 6 0 0,-1 2 0 15,-3 6 0 1,-1-2 0-16,-2 4 160 0,-12 0-160 0,11 0 0 0,-11 0 0 0,10 6 0 16,6 4 0-16,-3 0 0 0,-13-10-144 0,10 17 144 0,-2-3-160 15,2 6 32-15,-2-3 0 0,1 3 0 16,-3 1-320-16,0-5-48 15,2 1-16-15,0-3 0 0,-1-4-96 0,-1 0-32 0,-6-10 0 16,16 7 0-16,-2-3 240 0,1-4 32 0,1-4 16 0,1-3 0 0,-3 1 176 0,2-2 48 16,1-4 0-16,1 2 0 15,1-5-48-15,-1 5 0 0,-2-6 0 0,1 1 0 16,1-1-640-16,1-5-128 16,-1 3-16-16,1-1-16 15,-3-1-496-15,-2 4-112 0,3 3-16 0,-5 1 0 0,-2 0 688 0,-3-3 128 0,-1 7 16 0,-6 8 16 0,0 0 1232 0,0 0 240 16,-6-8 48-16,-3 2 16 0,-1 2 192 0,-2 4 48 15,-3 4 0-15,1 0 0 0,-4-2 0 0,1 8 0 0,-1 0 0 0,5 5 0 16,-3 1-400-16,2 5-80 16,-1 1-16-16,5 7 0 0,2 0-112 0,0-1-32 15,2-5 0-15,1 3 0 0,1 5 256 0,4-4 32 16,0 4 16-16,4-1 0 0,1-3-64 0,1-2-16 16,2-3 0-16,0-1 0 0,6-1-112 0,1 1-32 15,-1-7 0-15,5-6 0 0,1 0-16 0,5-2-16 16,3-6 0-16,5-4 0 0,2-2-288 0,10 2-144 15,0-6 160-15,2-2-160 0,-1-3-192 0,1-5-144 16,2 1-32-16,10-22-6032 31,36-37-1200-31,-40 21-240 0</inkml:trace>
  <inkml:trace contextRef="#ctx0" brushRef="#br0" timeOffset="3305.72">7297 5463 4607 0,'0'0'400'0,"0"0"-400"0,0 0 0 0,0 0 0 16,0 0 1632-16,0 0 240 0,0-14 48 0,0 3 16 16,0 11-352-16,0 0-80 0,-2-14-16 0,-1 2 0 15,1-3-240-15,2 15-48 0,-2-12-16 0,0 4 0 16,2 8-192-16,0 0-32 0,0-12-16 0,0 12 0 16,0 0-304-16,0 0-64 0,2-15-16 0,2 5 0 15,1 0-288-15,5 2-48 0,0-3-16 0,4 3 0 16,3 2-208-16,5 0 0 0,5-2 0 0,4 2 0 0,4 1 0 0,2-1 0 15,1 6 0-15,1 0 0 16,-2 0 0-16,-2 6 0 0,-4-1 0 0,-4 1 0 0,-5 8-224 0,-1-2 64 16,-7 3 16-16,-4 1 0 0,-4 1-80 0,-2-3-16 0,-4 6 0 0,-2-3 0 15,-4 3 240-15,-4-1 0 16,-6-1 0-16,-5 1-144 0,-6-3 144 0,-3 0 192 0,1-5-32 0,-2 3-16 16,-2-4 48-1,1 0 16-15,-1-1 0 0,2-5 0 0,0 2-208 0,5-6 144 16,1 0-144-16,5 0 128 0,3 0-128 0,5-6-272 15,4 2 64-15,8-2-7728 16,6-5-1552-16</inkml:trace>
  <inkml:trace contextRef="#ctx0" brushRef="#br0" timeOffset="4130.14">9609 4996 15663 0,'0'0'1392'0,"0"10"-1120"0,0-10-272 0,-4 14 0 0,0-1 704 15,-2 1 96-15,6 0 16 0,-2-1 0 16,0 3 112-16,2-2 32 0,0-14 0 0,2 15 0 0,0-3 0 0,2 2 0 16,-4-14 0-16,6 11 0 0,6-5-160 0,-2 0-32 0,3-6 0 0,-1 0 0 31,6 0-224-31,3-2-48 0,2-8-16 0,3-5 0 0,1-5-128 0,8-1-32 16,2-5 0-16,2-1 0 15,-1-4-128-15,1 1-48 0,2-9 0 0,0 0 0 16,-4 0-144-16,0 0 0 0,-6-4 144 0,0 2-144 15,-5-6 0-15,-5 4 0 0,1-9 0 0,-7 5-192 16,-1-4-128-16,-8 4-16 0,0 0-16 0,-4 0 0 0,-6 6 80 0,-2 4 16 16,-6 6 0-16,-2 4 0 15,-5 7 256-15,-1 3-192 0,-3 3 192 0,-2 8-160 0,-1 6 160 0,-1 6-128 0,-4 0 128 0,1 9-128 16,-1 11 128-16,-2 5-160 16,-4 6 160-16,0 14-160 0,0 6 160 0,-2 11 0 15,5 0 0-15,-5 10 0 0,-2 6 144 0,0 14 16 0,0 7 0 0,-2 3 0 0,0 3-32 16,0-1 0-1,-1-3 0-15,6 0 0 0,1-3 0 0,2-1-128 16,8-1 192-16,3-8-64 0,5-10 0 0,1-4-128 16,1-12 192-16,5-11-64 0,2-5-128 0,1-5 160 0,-1-12-160 0,8-7 160 0,0-7-160 0,0-3 0 15,2-18 144-15,0 0-144 0,0 0-240 0,0 0-112 16,6-14-32-16,4-9-8544 31,7-5-1712-31</inkml:trace>
  <inkml:trace contextRef="#ctx0" brushRef="#br0" timeOffset="6141.62">9392 5512 22111 0,'0'0'1968'0,"6"15"-1584"0,-6-3-384 0,4 0 0 0,6 7 528 0,2-5 32 16,-1 2 0-16,3 3 0 0,0-1 16 0,3 1 0 0,5-3 0 0,1 1 0 31,2-1-128-31,3-6 0 0,5-2-16 0,2-6 0 16,0-2-32-16,2-2 0 0,2-6 0 0,4-2 0 15,2 0-256-15,8-3-144 0,-2-5 160 0,3 2-160 0,-1-5 0 0,0 1 128 0,0-7-128 0,-5 0 0 32,-1 1 0-32,-6 3 0 0,-4 3 0 0,-7 1-160 0,-5 1 160 0,-4 3 0 15,-5 1 0-15,-4 8 0 0,-12 6 0 0,0 0 0 16,0 0 192-16,0 0-64 0,0 0-128 0,-12 0 176 0,-4 2-176 0,-3 2 192 0,-3 6-192 16,-3 0 160-16,0 7-160 0,-1 3 160 15,-1-1-160-15,2-1 192 0,3 7-192 0,1-1 192 0,1 3-192 0,3 2 160 16,1-1-160-16,2-1 160 0,8 4-160 0,-3-2 128 15,3-1-128-15,2-1 128 16,2 0-128-16,4-7 192 0,0 3-192 0,4-5 192 0,0 3-192 16,3-9 192-1,-1-2-192-15,4-2 192 0,3-6-64 0,5-2 0 0,5-2 0 0,1-6 0 16,3-2-128-16,2-2 0 0,2-7 0 0,1 3 0 0,3-5 0 0,0-5-176 16,-2-5 48-16,-2 0 0 15,0 2-176-15,-3 1-16 0,-3-3-16 0,0-2 0 31,-3 0-176-31,-1 3-16 0,-5 3-16 0,-1 2 0 16,-3 5 96-16,-2-1 32 0,-3 5 0 0,-3 6 0 0,-4-1 240 0,-2 11 176 0,-4-10-208 0,4 10 80 0,-11 0-32 0,1 0 0 16,-2 0 0-16,0 6 0 15,-3-2 160-15,3 7 0 0,-2-1 160 0,-1 6-160 16,1 3 224-16,2-1-48 0,-1 3-16 0,1 3 0 16,2-3 0-16,1-1 0 0,5-1 0 0,0 1 0 15,4 1 96-15,0 3 0 0,-2-1 16 0,2-5 0 16,2-5 48-16,4 1 16 0,3-2 0 0,1-1 0 15,2 3-128-15,0-2-16 0,3-8-16 0,-1 2 0 16,9-1-176-16,-1-5 0 0,1 0 0 0,6-5 0 16,-1 5 0-16,5-2 0 0,2-2-160 0,2-2 160 15,0 2-256-15,0-6 32 0,-3 0 16 0,1-7 0 16,-2 7-48-16,-2-2 0 0,-2-7 0 0,-5 3 0 0,3-1 32 0,-7-1 0 16,1-1 0-16,1 1 0 0,-3 0 80 0,-3-1 16 15,-6 3 0-15,5-1 0 0,-5 1 128 0,-4 2 0 16,-2 7 128-16,-4 7-128 0,0 0 224 0,0 0-32 15,0 0 0-15,0 0 0 0,0 0 16 0,0 0 0 16,0 0 0-16,0 0 0 0,0 0-80 0,0 0 0 16,0 0-128-16,0 0 192 0,0 0 0 0,-2 11-16 0,0 1 0 15,2 2 0-15,-2-1-32 0,0 1 0 0,0 0 0 0,0-1 0 16,0 5 48-16,0 1 16 0,0-1 0 0,0 0 0 16,2 1-16-16,0-3 0 0,-2-1 0 0,0 1 0 15,0 0-64-15,0 1 0 16,4-3-128-16,0-2 192 0,0-1-192 0,2 3 144 15,-4-14-144-15,6 12 128 0,2-1-128 0,2-3 0 0,3-2 144 0,1-6-144 16,2 0 0-16,3 0 0 0,1 0 0 0,1-4 0 16,1-4 0-16,5-1 0 0,0-1 0 0,6-2 0 0,-1-2 0 0,3-3 0 15,0-7 0 1,2-7 0-16,0-2 0 0,0-2 144 0,-2-2-144 0,6-6 0 16,0-2 144-16,2-8-144 0,-6-5 0 0,4-1 144 15,-7-7-144-15,3-3 0 0,-2-3 0 0,0-6 128 16,-2 6-128-16,-2-1 0 0,-1 5 0 0,-1 0 128 15,-2 9-128-15,-3 2 0 0,-5 1 0 0,3 5 0 0,-3 4 0 0,-3 8 0 16,-6 0 0-16,5 12 0 0,-5 5 0 0,-2 3 0 16,-4 3 0-16,2 6 0 0,-6 10 0 0,0 0 0 0,0 0 0 15,0 0 0 1,0 0 0-16,-6 20-144 0,2 11 0 0,-6 4 0 16,-2 8 144-16,-9 4 0 0,1 4 0 0,-7 7-128 0,-2 11 128 0,-2 5 0 15,1-2 0-15,-5 12 0 0,0-2 0 0,2 6 0 16,0-8 0-16,-1-2 0 0,3-4 192 0,2-7-48 0,2-5 0 0,5-1 0 15,1-8 32-15,5-1 0 16,2-5 0-16,1-2 0 0,3-2-48 0,4-2 0 0,0-8 0 0,6-3 0 0,0-5-128 0,2-4 192 16,-2-5-192-16,8-4 192 0,0-4-64 0,7-1 0 15,3-12 0-15,9-5 0 0,6-6-128 0,3-5 0 16,1-5 0-16,6-7 0 31,-2-8-304-31,0-4-80 0,4 2-32 0,-1-2 0 0,-8 2 32 0,3 6 0 0,-4 0 0 0,-4 2 0 0,-2 4 240 16,-5 9 144-16,-3 1-160 0,-7 7 160 15,0 2 0-15,-5 3 0 0,-9 9 176 0,0 0-48 16,0 0-128-16,0 0 128 0,0 0-128 0,0 0 128 16,-6 13-128-16,-3 3 0 0,-1 5 0 0,0 1 0 0,0 3 0 0,-1 1 0 15,1 1 128-15,2 6-128 16,0-2 0-16,-1 3 128 0,7-1-128 0,0-2 0 0,2 0 0 0,2-5 128 16,0 1-128-16,7-2 0 15,-3-3 128-15,4-8-128 0,0 3 160 0,5-7-160 16,1-4 0-16,5-2 0 0,3-4 0 0,5-6 0 0,4-4 0 0,2-4-208 15,1-7 16-15,3-6 0 32,2 1-448-32,-2-5-96 0,-2-2-16 0,-4-2 0 15,0 3-112-15,-4-3-32 0,-3-2 0 0,-1 6 0 16,-5 2-512-16,-3 1-96 0,-3 7-32 0,-2 5 0 0,-6 6 1360 0,-6 10 176 0,0 0 224 0,0 0-48 16,0 0 496-16,-8 4 96 0,-4 2 32 0,-2 10 0 0,-3-1-80 0,-1 7-16 15,1-1 0-15,-1 3 0 0,6 7-304 0,-1 0-64 0,1-3-16 16,4 3 0-16,4-2-48 0,2 0-16 15,2-9 0-15,4 1 0 0,2-5 112 0,4 0 16 16,0-1 0-16,5-7 0 0,1-2-48 0,7-4 0 0,1-4 0 16,7-6 0-16,2 0-336 0,2-3 0 15,2-7 0-15,0-3 0 16,4 1-432-16,0-7 0 0,0-3 0 0,4-3 0 16,2 2-432-16,-2 0-96 0,-2 3 0 0,-2-1-16 15,-4 0 224-15,-2 5 48 0,-5 9 16 0,-5-1 0 0,-7 6 688 0,-3 6 272 0,-5-3-16 16,-10 7 0-16,0 0 304 0,0 0 48 0,2 17 16 0,-4 1 0 0,-4-1-160 0,-4 7-16 31,-1-1-16-31,1 7 0 0,0 1-160 0,0 2-16 16,1 4-16-16,1-2 0 0,0-2-32 0,2-3 0 15,0 1 0-15,2 0 0 0,0-5-64 0,2-1-16 0,-1-2 0 0,1-7 0 16,0 0-128-16,0-5 192 0,2-11-192 0,0 0 192 16,0 0-16-16,0 0 0 0,0 0 0 0,11-7 0 15,3-3-176-15,2-2-144 0,5-9 144 0,-1-3-208 16,3-7-160-16,-1 0-16 0,1-4-16 0,2 1 0 15,-1 3 112-15,1 0 32 0,1 2 0 0,-1 1 0 0,0 5 96 16,-3 3 32-16,-1-1 0 0,-5 7 0 0,7 4 128 0,-5-1 0 16,-2 5 0-16,-1 2 128 0,-1 2 128 0,-2 2 16 15,-12 0 16-15,13 6 0 16,-3 0-64-16,0 3-16 0,-10-9 0 0,11 12 0 16,-1 2-208-16,0 1 0 0,4-3 128 0,-1 2-128 15,3 3 0-15,-2-1 128 0,3-2-128 0,1-3 0 0,5-1 160 16,1-8-160-16,1-2 160 0,4 0-160 0,1 0 128 0,3-2-128 15,4-6 0-15,2-1 144 0,2-1-144 0,-2 0 0 16,0-8 0-16,-2 1 0 0,0 1-128 0,0-5-16 0,0 1 0 16,-5-1 0-16,-5-1-160 0,-2-3-16 15,-3-2-16-15,-3-3 0 0,-5-1 16 0,-4 0 0 16,-4 3 0-16,-4-3 0 0,-2 6 64 0,-2 5 32 16,-4-1 0-16,-2 9 0 0,6 4 448 0,-8 2 96 0,-5-1 0 0,-1 7 16 15,-2 7-64-15,-3 3-16 16,-1 0 0-16,-5 11 0 0,-2 3-16 0,-4 3-16 15,3 4 0-15,-1 1 0 0,-2 3 96 0,2 2 32 0,7-4 0 0,1 4 0 16,5-2-80-16,3 1-16 0,5-3 0 0,6 2 0 16,2 2-96-16,4-2-32 0,4-6 0 0,6 1 0 15,7-3 16-15,6-2 0 0,3-5 0 0,5-4 0 16,4-5-144-16,4-5 0 0,2-6 0 0,4 0 128 31,0-2-656-31,2-6-144 0,3-5-32 0,-1-1-8912 0,6-7-1792 0</inkml:trace>
  <inkml:trace contextRef="#ctx0" brushRef="#br0" timeOffset="6462.55">11688 4772 29487 0,'0'0'2624'0,"0"0"-2112"0,-9-6-512 0,9 6 0 0,0 0 144 0,0 0-144 16,0 0 0-16,11 11-8672 16,-1 3-1840-16</inkml:trace>
  <inkml:trace contextRef="#ctx0" brushRef="#br0" timeOffset="7238.15">17260 4752 25791 0,'0'0'2304'0,"0"0"-1856"0,6-10-448 0,-6 10 0 16,0 0 688-16,0 0 32 0,0 0 16 0,0 0 0 15,0 0-608-15,0 0-128 16,0 0 0-16,-4 12 0 0,-3 6 224 0,-5 9 96 0,-6 4 32 0,-1 8 0 16,-5 8 80-16,-7 6 16 0,-6 5 0 0,-4 5 0 15,-4 5-176-15,-2 3-16 16,-7-1-16-16,9-2 0 0,0-3-240 0,6-1 144 15,2-1-144-15,5-1 128 0,3-11-128 0,4 0 0 16,5-4 0-16,3-8 128 0,5 0-128 0,4-10-144 16,0-4 144-16,8-5-208 0,-2-3-64 0,2-17-16 0,0 0 0 0,30-41-5936 47,40-58-1200-47,-6 3-224 0</inkml:trace>
  <inkml:trace contextRef="#ctx0" brushRef="#br0" timeOffset="7460.45">16944 4688 29487 0,'0'0'2624'0,"0"0"-2112"0,0 0-512 0,0 0 0 15,0 0 192-15,14 4-64 0,3-4 0 0,3 0-128 16,5-4 256-16,7 4-48 0,5-6-16 0,6 0 0 16,7-2 288-16,3-2 48 0,2-7 16 0,11 3 0 15,6-2-224-15,10-5-64 0,2-2 0 0,0-1 0 16,2 3-256-16,-10-5 128 0,-3 3-128 0,-7-1 0 15,-9 3-320-15,-3 1-160 0,-7-7-32 16,-4 4-16-16,-8 5-992 0,-4 2-192 0,-7 3-32 0,-5 3-6608 16,-9 2-1312-16</inkml:trace>
  <inkml:trace contextRef="#ctx0" brushRef="#br0" timeOffset="7695.01">17167 5168 23039 0,'0'0'2048'0,"0"14"-1648"0,0 3-400 0,0-3 0 16,6 4 832-16,3-3 64 0,-1-5 32 0,2 0 0 0,2 5-192 0,7-9-32 16,3 0-16-16,5-6 0 0,4-2-224 0,2-2-32 15,3 0-16-15,8-2 0 0,3-5-288 0,6 5-128 16,4-2 128-16,3 0-128 31,-1-2-352-31,1-5-160 0,-3 1-16 0,27-9-5328 16,58-28-1056-16,-56 10-224 15</inkml:trace>
  <inkml:trace contextRef="#ctx0" brushRef="#br0" timeOffset="7928.46">18904 4647 23951 0,'0'0'2128'0,"0"0"-1696"0,0 0-432 0,0 0 0 0,2 11 624 0,-4 5 32 0,-5 2 16 0,3 5 0 15,-4 6 192-15,-4 4 32 0,-3 10 16 0,-5 4 0 0,-5 8-112 0,-5 2-32 32,1 5 0-32,-6 3 0 0,-2 5-304 0,-2 0-64 15,-4-3-16-15,6 1 0 0,0 0-192 0,3-1-64 0,3-3 0 0,2-3 0 16,2-3-128-16,5 3 0 0,1-3 144 0,5-7-144 0,0-4 0 0,5-4 128 16,1-6-128-16,4-2 0 0,2-7-208 0,2-7-112 15,2-5-32-15,0-16 0 31,0 0-448-31,0 0-96 0,12-6 0 0,2-14-8432 16,3-7-1680-16</inkml:trace>
  <inkml:trace contextRef="#ctx0" brushRef="#br0" timeOffset="8143.95">18551 4881 25791 0,'0'0'2304'0,"14"0"-1856"0,-1 0-448 0,5-2 0 0,5 0 320 0,3-4-48 15,7 0 0-15,2-5 0 0,4 5 688 0,4-4 128 16,2-4 16-16,2-1 16 16,9-1-512-16,1 0-96 0,2-5-32 0,5 1 0 15,6-1-256-15,3 3-48 0,1-5-16 0,2 0 0 0,-4 1-160 0,-5-3 0 16,-5 3 0-16,-5-3 0 16,-5 5-656-16,-9-1-64 0,-6 1-16 0,-9 3-8608 0,-5 3-1712 0</inkml:trace>
  <inkml:trace contextRef="#ctx0" brushRef="#br0" timeOffset="8362.15">18729 5359 28559 0,'-4'8'2544'0,"0"2"-2032"0,4-10-512 0,0 10 0 15,4 0 576-15,4-1 32 0,5-3 0 0,3 0 0 16,5 0-96-16,5-4 0 15,5-4-16-15,10-4 0 0,2 2-336 0,4-8-160 16,0 1 160-16,5-5-160 0,5 0 0 0,7-3 0 16,-3-1 0-16,7-3-160 15,-1-2-800-15,1-1-176 0,-2-1-16 0,-7 1-7792 16,-4-5-1552-16</inkml:trace>
  <inkml:trace contextRef="#ctx0" brushRef="#br0" timeOffset="9026">20158 4840 23951 0,'0'0'2128'0,"2"10"-1696"0,-4 5-432 0,0 1 0 16,-2 5 832-16,-2 5 64 0,-4-1 32 0,-3 6 0 16,-1 7 160-16,-4 3 16 0,-3 7 16 0,1-1 0 0,-1 8-464 0,-2-2-80 15,-1 5-32-15,-3-1 0 16,5 5-288-16,-3-1-48 0,-6-1-16 0,7 3 0 15,1-1-64-15,1 1-128 0,-1-6 176 0,5-5-176 16,1 1 176-16,3-8-176 0,0-4 160 0,3-8-160 0,1-2 176 0,2-11-176 0,4 1 192 0,0-9-192 16,4-12 352-16,0 0-32 0,0 0-16 0,4-17 0 15,2-9 256-15,8-7 48 16,5-12 16-16,3-6 0 0,1-9-496 0,8-5-128 16,1-3 0-16,5-6 0 0,4 3-176 0,4-9-48 0,7-4-16 0,1 0 0 31,6 2-224-31,3 2-48 0,3 2-16 0,-5 6 0 0,-7 11 352 0,-6 13 176 15,-6 7-160-15,-6 9 160 0,-8 7 0 0,-1 7 0 16,-7 5 0-16,-7 7 0 0,-12 6 0 0,10 10 0 0,-3 7-176 0,-5 7 176 16,-6 11-128-16,-3 8 128 0,-3 6 0 0,-4 7 0 15,-5 1 0-15,-3 7 0 0,1 1 0 0,1-1 0 16,-1-3 0-16,3-1 0 0,1-3 0 0,3-2 0 16,0-1 0-16,1-1 0 0,1-4 0 15,2-4 0-15,0-4 0 0,1 0 0 0,1-6 0 0,0-6 144 16,0-9-144-16,2 5 0 0,2-9 0 0,0-1 128 0,-1-9 0 0,5-6 0 15,0 0 0-15,-2-10 0 0,4-5 48 0,7-7 0 16,1-9 0-16,4-6 0 16,3-14-176-16,7 0 0 0,9-5 0 0,4-9 0 15,6-3-176-15,4-10-16 0,6-6 0 0,5-4 0 32,-1 0-432-32,7 0-80 0,3-2-32 0,3 12 0 0,6 6 288 0,-2 8 48 0,-5 7 16 0,-7 14 0 0,-7 4 384 0,-8 10 0 15,-6 5 0-15,-8 11 176 0,-6 5-48 0,-7 6 0 16,-3 4 0-16,-7 9 0 0,-4 5 0 0,-6 4-128 15,-6 11 192-15,-4 4-64 0,-5 12 64 0,-7 6 0 16,-11 13 0-16,-2 4 0 0,-4 3-192 0,0 3 0 0,0 2 144 0,0-2-144 16,3-6 0-16,3-1 128 15,2-7-128-15,2-3 0 0,5-1 0 0,1-1 128 16,1-8-128-16,1-4 0 0,7 0-192 0,1-8-128 16,3-2 0-16,16-23-6272 31,23-14-1232-31,8-22-256 0</inkml:trace>
  <inkml:trace contextRef="#ctx0" brushRef="#br0" timeOffset="9264">22253 4672 27647 0,'0'0'2448'0,"0"0"-1952"0,0 0-496 0,0 0 0 0,-4 10 400 0,-2 5-16 15,-4 1 0-15,4 4 0 16,-9 7 368-16,-3 4 64 0,-3 6 16 0,-3 4 0 15,-3 2-272-15,0 8-48 0,-1 2-16 0,-1 3 0 16,-2 1-224-16,1 0-32 0,-1 1-16 0,0-3 0 0,6-4-224 0,1 1 128 16,1-5-128-16,3-2 0 15,1-2 128-15,3 0-128 0,0-2 0 0,1 0 144 0,5-8-144 0,0-3-176 16,1-5 48-16,3-2 0 31,2-5-672-31,4 0-128 0,2-7-32 0,-2-11-8688 0,0 0-1744 0</inkml:trace>
  <inkml:trace contextRef="#ctx0" brushRef="#br0" timeOffset="9475.16">21962 4840 30399 0,'0'0'2704'0,"0"0"-2160"0,0 0-544 0,0 0 0 0,10 4 464 0,7-4-16 15,1 0 0-15,9 0 0 0,8 0 16 0,4 0 0 16,6-6 0-16,4-2 0 0,2 0-176 0,5-1-32 0,1-3-16 0,2-2 0 15,5-1-240-15,4 3 144 0,3-2-144 0,3-3 128 16,4 3-320-16,-4-2-64 0,-4-1 0 0,-5 3-16 31,-5-3-1072-31,-11 5-224 0,-4 0-32 0,-10 2-7456 16,-6-3-1488-16</inkml:trace>
  <inkml:trace contextRef="#ctx0" brushRef="#br0" timeOffset="9729.17">21890 5512 21183 0,'0'0'1888'0,"0"0"-1504"0,0 0-384 0,0 0 0 31,15 8 1152-31,1-5 176 0,3-3 16 0,7 0 16 0,7-7-368 0,8-3-80 16,12 0-16-16,3-2 0 15,1-3-368-15,3 1-80 0,-1-3 0 0,3 1-16 16,-3-4-256-16,2-1-48 0,3 1-128 0,0-1 192 15,1 3-192-15,-1-1 0 0,-5-1 0 0,17-11-6192 32,41-22-1200-32,-56 22-240 0</inkml:trace>
  <inkml:trace contextRef="#ctx0" brushRef="#br0" timeOffset="9900.53">21841 6117 23951 0,'13'8'2128'0,"1"-2"-1696"0,8 0-432 0,3-2 0 0,8 1 368 0,2 1-16 31,10-4 0-31,2 0 0 0,0-2-352 0,0-4 144 0,2 0-144 0,1-3 0 16,1-3 0-16,0 0-144 0,0 0-16 0,1-1-7264 31,-1 1-1472-31</inkml:trace>
  <inkml:trace contextRef="#ctx0" brushRef="#br0" timeOffset="10435.73">24244 4861 30399 0,'0'0'2704'0,"0"0"-2160"0,0 0-544 0,0 0 0 15,0 0 464-15,0 0-16 0,-13 8 0 0,1 4 0 16,-4 9-16-16,-1 5-16 0,-5 1 0 0,-3 8 0 0,-3 6 16 0,-1 2 0 0,-2 4 0 0,0 8 0 16,-1 3-160-16,-3-1-16 15,0-4-16-15,0 5 0 0,0-1-112 0,2 0 0 16,3 1-128-16,-1 3 192 0,0-1-192 0,0-3 0 16,7-8 128-16,-1-2-128 0,1 1 0 0,3-5 0 15,1-7 0-15,5-5 0 0,3-4 144 0,2-9-144 16,-1-5 128-16,7-3-128 0,-2 0 160 0,6-10-160 15,0 0 192-15,0 0-192 0,10-10 192 0,5-5-64 0,5-11 0 0,9-7-128 16,8-12 0-16,8-12 0 0,4-11 0 0,6 0-144 31,11-1-224-31,0-9-32 0,1-10-16 0,5-1 0 16,2-5 0-16,8 0 0 0,4-9 0 0,-4 13 0 0,0 6 176 0,-6 8 48 0,-6 9 0 0,-5 9 0 16,-10 11 192-16,-7 6 0 0,-11 4 0 0,-1 9 0 0,-7 3 0 15,-2 11 0-15,-5 1 0 0,-3 5 160 16,-9 6-160-16,2 2 128 0,1 4-128 0,-1 2 128 0,0 1-128 0,-2 7 0 15,3 2 0-15,-5 7 0 0,-2 8 128 0,-4 10-128 16,-6 4 192-16,-2 4-64 16,-2 12 128-16,-5 7 0 0,-5 2 16 0,-5 6 0 0,-1 8-32 0,-7-2-16 15,-6-3 0-15,2-5 0 16,-2 2 96-16,1-6 32 0,-1 4 0 0,0-5 0 16,6-3-112-16,2-1-32 0,3-7 0 0,1-5 0 0,5-2-80 0,-1-4-128 15,-2-4 176-15,3-4-176 16,4-6 0-16,3 0 0 0,3-13 0 0,2-5 0 15,0-1-544-15,8-14-16 0,0 0 0 0,0 0-10448 16,16-14-2112-16</inkml:trace>
  <inkml:trace contextRef="#ctx0" brushRef="#br0" timeOffset="10647.37">24260 5475 35007 0,'0'0'3120'0,"0"0"-2496"16,0 0-496-16,0 0-128 0,0 0 336 0,0 0 48 16,0 0 16-16,10 0 0 0,5-2-144 0,5 2-48 15,7-8 0-15,8 2 0 0,6-4-208 0,8 8 0 16,8-7 0-16,5 3 0 0,6 0-160 0,-1 2-80 16,-1 0-16-16,28-6-6992 31,72-11-1408-31,-57 1-288 0</inkml:trace>
  <inkml:trace contextRef="#ctx0" brushRef="#br0" timeOffset="26557.56">2387 7433 10127 0,'0'0'896'0,"10"2"-704"0,7-19-192 0,-1 1 0 0,-2-5 1200 0,5 5 208 0,-5-2 32 0,0-3 16 16,1 5-80-16,-1-1-16 15,-2 3 0-15,1-2 0 0,-1 3-144 0,-2-1-16 0,-2 4-16 0,-3-5 0 16,1 3-272-16,-6 12-48 0,0-10-16 0,0-1 0 0,0 11 176 0,0 0 16 16,0 0 16-16,-13 0 0 0,-3 0-464 0,-4 7-80 31,-5 3-32-31,-6 0 0 0,-6 9-240 0,-6-1-48 15,-4 9-16-15,-2 3 0 0,-4 9-48 0,-5 0-128 0,1 8 192 0,-7 1-64 0,-1 1-128 0,1 0 0 16,-4-2 144-16,9-2-144 0,8-4 0 0,6-2 0 31,4-2 0-31,8-2 0 0,12-9 0 0,13 5 128 0,6-4-128 0,12-1 0 16,11-1 0-16,10-4 0 0,10-5 0 0,6-2 0 16,2-1 0-16,6-3 0 0,7 4-144 0,-1-2 144 15,-1 7 0-15,-3-1 0 0,1 1 0 0,-7 3 0 16,-4 7 0-16,-6 0 0 0,-4-1 0 0,-4 1 0 15,-5 0 0-15,-5 0 0 0,-7 5 192 0,-5-1-64 16,-3-2 64-16,-8 4 16 0,-8-5 0 0,-3-1 0 16,-3-2 16-16,-7 4 0 0,-5-3 0 0,-5 1 0 0,-4 2-64 0,-20 10-16 15,4-11 0-15,-5-7 0 0,-3-3-144 0,-3-1 128 16,-1-7-128-16,-3 3 128 0,-4-3-128 0,1-6 0 16,1-6 0-16,7-6 0 15,13-4 0-15,9 3 0 0,11-3 128 0,7-2-128 16,7-7-320-16,10 3-80 0,6-4-32 0,8-3 0 15,13-6-1040-15,9 3-192 0,7 9-64 0,-2 3-7728 16,10 2-1552-16</inkml:trace>
  <inkml:trace contextRef="#ctx0" brushRef="#br0" timeOffset="27098.72">3348 8256 24879 0,'0'0'2208'0,"0"0"-1760"15,-6-8-448-15,6 8 0 0,0 0 832 0,0 0 64 0,-6-12 32 0,0 6 0 0,6 6 160 0,0 0 48 16,0 0 0-16,0 0 0 0,0 0-640 0,0 0-128 31,0 0-32-31,0 0 0 0,0 0-208 0,0 16-128 0,2 1 160 0,-2 7-160 0,-2 5 256 0,0 2-32 0,-2 6-16 0,-2 1 0 31,-3 3-16-31,-1 5 0 0,-2 5 0 0,-3 4 0 0,-5-6-48 0,4 3-16 16,-1 1 0-16,1-2 0 16,-3 6-128-16,3-3 0 0,0-3 0 0,-1-4 128 15,3 2-128-15,-1-4 0 0,5-4 0 0,2-6 128 0,4-4-128 0,-2-8 128 16,2-7-128-16,0-2 128 16,4-14 256-16,0 0 64 0,4-10 0 0,2-10 0 15,2-3-96-15,4-12-16 0,1-8 0 0,1-8 0 0,2-7-208 0,3 3-128 16,1-10 128-16,5-7-128 15,4-10 0-15,-1-2-208 0,1-6 16 0,4-7 16 16,4 3-336-16,2 8-80 0,-2 4-16 0,-1 14 0 0,1 11 272 16,-4 6 48-16,-4 12 16 0,-7 4 0 0,-1 4 272 0,1 11 0 15,-1 3 0-15,-1 7 0 16,-1 4 0-16,-3 2 176 0,-3 2-176 0,-1 8 160 0,2 6-160 0,-1 3 128 0,-3 5-128 0,-2 3 128 16,-4 7-128-16,2 7 0 15,-4 2 0-15,-4 4 0 0,-4 4 0 0,0 7 0 0,-4-3 0 0,-5 2 0 16,-5-4 0-16,-5-2 128 15,-3-3-128-15,-3-1 0 0,0-4 0 0,-2-7 0 16,0-1 128-16,-1-4-128 0,-3-7 0 0,0 3 0 0,2-5 0 16,6-6 0-1,9-7-656-15,3 1-176 0,5-6-16 0,12 0-9392 16,0 0-1856-16</inkml:trace>
  <inkml:trace contextRef="#ctx0" brushRef="#br0" timeOffset="28707.47">4027 8334 28559 0,'0'0'2544'0,"0"0"-2032"0,0 0-512 0,2 13 0 0,-2 1 848 0,0-2 80 16,-2 1 16-16,2-1 0 0,0 4-368 0,0-1-64 0,0 5 0 0,2 1-16 16,-2-1-288-16,8 3-48 15,-2-3-16-15,5-3 0 0,3 1-144 0,2-2 160 16,3-3-160-16,1 1 160 0,3-8-160 0,3 2 192 15,7-6-192-15,2 3 192 0,2-3-192 0,2-9 0 16,0-5 144-16,2-6-144 16,4 1 0-16,-4-5 128 0,2-7-128 0,-4-2 0 0,-6-6 0 0,2 1 128 0,-5-5-128 0,-1-2 0 15,-4 2 0-15,-3 0 0 16,-3-5 0-16,-7 8 0 0,2 7 0 0,-8 2 0 16,1 4-144-16,-7 5 144 0,-7 4 0 0,-3 1 0 15,-4 7 0-15,-7 4 0 0,-1 0 128 0,-5 10-128 16,-4 2 192-16,-3 4-64 0,-5 9 48 0,-2 6 0 0,0 3 0 0,-2 5 0 15,0 8-48-15,2 2 0 16,0-2 0-16,6 9 0 0,2-1-128 0,6-2 0 16,3 4 0-16,7-3 128 0,5-7-128 0,4-2 0 15,4-5 0-15,8 1 128 0,6-6-128 0,6 0 0 16,5-9 0-16,10-1 0 0,-1-5 128 0,9-6-128 0,4-5 128 0,5-10-128 16,1-1 0-16,4-4 0 0,4-2 0 0,5-7 0 0,1-3 0 0,5-9-224 15,4 0 80-15,2-1 16 0,2-5-64 0,-3-4 0 16,-5-4 0-16,-9-3 0 0,-1 9 192 0,-11 1 0 15,-6 9-144-15,-6 0 144 16,-9 3 0-16,-1 1 0 0,-6 2 0 0,-7 11 0 0,-6 2 0 0,-6 10 192 16,0 0-64-16,-6-8 0 0,-4 8-128 0,-5 0 0 0,-5 6 144 0,-3 6-144 31,-6 4 0-31,1 7 0 0,-3-2 0 0,0 11 0 16,1 3 0-16,-1 0 0 0,2-2 0 0,0 0 0 0,9 6 0 0,1-7 0 15,1 3 0-15,8-6 0 16,4-5 0-16,1 3 0 0,3-2 0 0,2-3 0 15,2-3 0-15,9-1 0 0,-1-8 0 0,10-1 0 16,3-7-144-16,2 2 0 0,3-8 0 0,1-3 0 16,2-3-224-16,6-2-32 0,4-7-16 0,0-1 0 15,-2-3-224-15,2-7-32 0,0-7-16 0,0 0 0 0,0-2-144 0,0 0-48 0,-2-2 0 32,-3 4 0-32,3 2 496 0,-6 7 112 0,-4-1 16 0,-5 8 0 0,-3 3 256 0,-7 0 176 15,-5 5-32-15,-5 3 0 0,-4 10 288 0,0 0 48 0,0 0 16 16,-9 4 0-16,-3 4-192 0,-4 7-48 15,-3 1 0-15,1 9 0 0,3-3-96 0,-1 9-32 0,-2 0 0 16,-1 1 0-16,5-1-128 0,-3 6 0 16,5 2 144-16,0-6-144 0,4 2 0 0,1-7 0 0,3 3 0 0,4-4 128 15,4-3-128-15,3-3 128 0,1-5-128 0,4-6 128 16,5 1 112-16,5-5 16 16,5-6 16-16,3 0 0 0,3-6-48 0,6-5-16 15,6-3 0-15,2-2 0 0,1-1-208 0,-1-9 176 16,-4-9-176-16,4-6 160 0,-2-6-160 0,-2 0 128 0,0-11-128 0,-2-1 128 15,0-7-128-15,0 3 0 0,-2-1 0 0,2-1 0 0,0-3-320 0,4 0-32 16,-2 5-16-16,-6 1 0 16,0 3 368-16,-6 3-144 0,-7 9 144 0,-3 8 0 15,-5 5 208-15,-5 7 160 0,-5 2 16 0,-6 5 16 0,0 3 0 0,-4 5 0 16,-5 2 0-16,-3 6 0 0,-4 4-224 16,-1 6-48-16,-5 4-128 0,-1 7 192 15,-3 3-192-15,-1 11 0 0,0 6 0 0,1 8 0 0,1 6 0 0,2 6 0 0,1 3 0 0,3 3 0 16,3 7 0-16,6 0 0 15,4 4 0-15,4-3 0 16,6 1 128-16,4 4-128 0,4-4 0 0,3 1 144 0,1-11-16 0,7 1-128 16,-3-5 192-16,1-1-64 0,-1 0 0 0,-2-5 0 0,-1 3 0 0,-5-6 0 15,3-2-128-15,-9-6 160 0,0 0-160 0,-6-4 160 32,-6 0-32-32,0-2-128 0,-9-4 192 0,-3-3-64 0,-5 1-128 0,-3-2 192 0,-5-5-192 0,-6 3 192 15,-4-5-192-15,-2-1 128 16,-4-5-128-16,-5-8 128 0,-5 5-128 0,4-7 192 15,-3 2-192-15,3-6 192 0,4-6-192 0,6 2 0 0,6-7 144 0,6-1-144 0,7-2 160 16,5-3-32-16,7-3-128 0,6-1 192 0,4-1-192 16,8-5 0-16,8-2 0 0,7 3 0 15,11-1-160-15,5-4-32 16,4 1 0-16,6-1 0 0,5-6 192 0,1 4 0 16,0-2-144-16,3 3 144 0,-1-3 0 0,2 4-144 0,3-2 144 0,1 2 0 15,1 1-128-15,-3-1 128 16,-1-2 0-16,-3 9 0 0,-4-3 0 0,-1 0 0 0,-9 3 0 0,-5 1 0 15,-5 3 0-15,-6 5 0 0,-7-1 0 0,-3 6 0 16,-5-3 0-16,-2 5 176 0,-8 8-176 0,0 0 160 16,0 0-160-16,0 0 0 0,0 0 0 0,-14 4 0 0,-3 11 0 0,1 1 0 15,-3 0 0-15,-1 5 0 0,4-1-128 0,-3 7 128 16,3 0 0-16,-1 3 0 16,7-3 0-16,2 4 0 0,2-5-144 0,4 3 144 15,2-6 0-15,6 3 0 0,0-5 0 0,2 3 0 16,2-1 0-16,5-9 0 0,1-3 0 0,3-5 0 0,1 0 128 0,3-6-128 15,1-6 0-15,3 0 144 16,2-9-144-16,1 3 0 0,1-6 0 0,2-5 0 16,-2-4 0-16,-1-1 128 0,1-5-128 0,-2-2 0 15,0-8 0-15,-1-4 0 0,-1 2 0 0,-3-9 0 0,3 3-320 0,-2-2 64 16,-3 2 16-16,-1 8 0 0,-3 8 240 0,-5 2-176 0,-3 0 176 16,-2 5-160-16,-4 1 160 0,-2 6 0 15,-2 5 160-15,2 6-160 0,-2 10 128 0,0 0-128 0,0 0 0 0,0 0 144 16,2 14-144-16,0 7 0 0,0 5 0 0,0 7 0 0,-2 8 0 15,2 6 128-15,-2 4-128 0,2 3 128 16,-2 9-128-16,3-1 0 0,-1-5 0 0,2 5 0 16,0-3 0-16,2 2 0 0,0 3 128 0,2-3-128 15,0 3 0-15,1-2 0 16,-1-1 0-16,0-4 0 0,0-3 128 0,-2-3-128 16,-1-4 0-16,-3 0 128 0,-2-10-128 0,0 0 0 0,0-6 144 0,-7-1-144 15,-7-3 0-15,0 0 144 16,-9-7-144-16,-1 1 0 0,-9-3 176 0,-4-6-176 0,-4-1 160 0,-2-1-160 0,-2-4 128 0,-2-6-128 31,-1-4 0-31,3-8 144 0,-4-3-336 0,-2-1-80 0,0-5-16 0,-5-9-11104 16,-3-7-2208-16</inkml:trace>
  <inkml:trace contextRef="#ctx0" brushRef="#br0" timeOffset="28855.22">6048 7517 35007 0,'-12'-9'3120'0,"2"3"-2496"0,1-4-496 0,9 10-128 0,0 0-144 0,0 0-48 16,13-6-16-16,22 6-6640 31,28 10-1344-31,-18 7-256 0</inkml:trace>
  <inkml:trace contextRef="#ctx0" brushRef="#br0" timeOffset="30602.99">9433 7291 25791 0,'-2'-12'2304'0,"0"0"-1856"0,0 1-448 0,2 11 0 0,0 0 1040 0,0-10 112 15,0 0 32-15,0 10 0 0,0 0-800 0,0 0-176 16,0 0-16-16,0 0-16 0,-7 16 48 0,-1 13 16 0,-4 4 0 0,0 10 0 15,-3 8 80-15,-3 10 32 0,-3 3 0 0,3 10 0 16,-5 8-128-16,-3 2-32 16,3 0 0-16,-2 4 0 0,3 6-192 0,-3 3 144 0,5-7-144 0,1 0 128 15,1-8 0-15,2 2-128 16,1-6 192-16,1-11-64 0,2-5 64 0,1-5 0 0,1-10 0 0,4-4 0 16,2-2 64-16,0-10 0 15,2-4 16-15,2-7 0 0,0 1 64 0,2-11 16 0,-2-10 0 0,0 0 0 16,0 0 16-16,10-20 0 15,0-3 0-15,5-8 0 0,1-4-368 0,4-6 0 0,3-6 0 0,2-6 0 0,1-2-192 0,5-3-128 16,0 1 0-16,6-2-16 31,4-3-64-31,0 9-16 0,-2-1 0 0,0 5 0 0,-3 12 128 0,-1 5 32 0,-2 5 0 0,-4 6 0 16,-7 7 256-16,-3 4-128 0,-5 6 128 0,-2 6 0 16,-1 6 0-16,-7 6-128 0,-4 11 128 0,0 4 0 0,-6 1 0 0,-1 11 0 0,-1 4 0 15,-2 5 0 1,-2-3 128-16,-3 8-128 0,5-2 0 0,2-5 144 15,0 3-144-15,2-8 0 0,1-6 0 0,3-7 0 0,0 5 208 0,2-8-32 16,2-7-16-16,3 1 0 0,-1-5 48 0,2-1 16 16,-6-15 0-16,14 2 0 15,0 6 16-15,3-10 0 0,3-4 0 0,3-7 0 16,-1-5-240-16,3-3 128 0,0 3-128 0,3-7 0 16,-1-1 0-16,-2-5 128 0,-1-4-128 0,1-2 0 0,-5 7 0 15,-1-3 0-15,-5 6 0 0,3 3 0 0,-7 3 0 0,-4 1 0 0,-2 3 128 0,-2 7-128 0,-2 10 0 31,0 0 0-31,-10-6 0 0,-2 6 0 0,-5 6 0 0,3 2 0 0,-5 4 0 0,1 7-160 0,-1-1 160 16,1 9 0 0,0 4 0-16,-1-1 0 0,5 1 0 0,-1 2 0 15,7-2 0-15,2-5-128 0,2 3 128 0,0-2 0 0,-2-5 0 0,6-1 0 0,6-1 0 0,2 1 0 16,0-7 0-16,5-2 0 16,-1-3 0-16,6-7 0 0,3-2 0 0,3 0 0 15,3-7 0-15,4-3 128 16,2 0-128-16,1-11 0 0,5 5 0 0,0-4 0 15,-2-1 0-15,0-10 0 0,-2 5 0 0,-4-7 0 16,-5-2 0-16,-5-6 0 0,-3 4 0 0,-3 0-160 0,-3-4 160 0,-4 4-160 16,-4 1 16-16,-4 5 0 0,0 0 0 0,-6 4 0 15,-2 7 144-15,-4 4-160 0,-3 5 160 0,-1-1-160 0,6 2 160 0,-3 6 0 16,-1 0 0-16,2 4 0 0,1 4 0 0,11-4 0 0,0 0 0 0,-8 10-128 16,2 6 128-16,2-1-128 0,4-3 128 0,4 4-128 31,2-1 128-31,9 1 0 0,1-2 0 0,4 7-128 15,5-5 128-15,4 5 0 0,-1-7 0 0,1-2 0 16,6-1 160-16,-2-3-32 0,2 0-128 0,-3 2 192 16,1-6 0-16,-2 1-16 0,2-10 0 0,-4 5 0 15,3-6-48-15,-1-2 0 0,0-4 0 0,-2 2 0 16,-1-1-128-16,-1 1 0 0,-5-4 0 0,-3 1 0 16,-3-3 160-16,-1 2-160 0,-5-1 192 0,-4 3-192 0,-2 2 0 0,-4-5 0 15,-6 5 0-15,0 0 0 0,6 10 0 0,-10-6 0 16,-3 2 0-16,-1 4 0 0,0 0-128 0,-1 4 128 0,-1 2 0 0,-1 4-144 15,1 11 144-15,2-1 0 16,-1 1 0-16,5 1-128 0,0 3 128 0,2 1 0 16,-1 5 0-16,-1 2-128 0,6-2 128 0,-2-1 0 15,4 1 0-15,0-4 0 0,2-1 0 0,2-1 0 16,0 0 0-16,2-7 128 0,0-4-128 0,-2 3 0 16,6-1 128-16,-1-6-128 0,1-1 160 0,4-3-32 15,0-10-128-15,7 4 192 0,1-2-64 0,3-7 0 16,3 1-128-16,3-6 192 0,4-2-192 0,0-3 0 0,-2-8 128 0,1-3-128 15,1-1 0-15,2-2 0 16,0 2 0-16,-4-1 0 0,-5-3 0 0,-1 2-160 16,-3-8 32-16,-1 6 0 0,-5 2-48 0,-1 11 0 0,-3 3 0 0,-2 3 0 15,-4 6 176-15,-6 10-208 0,0-10 80 0,0 10 128 16,0 0-224-16,-10 10 80 0,-2 0 16 0,-3 11 0 16,1 1 128-16,0 9 0 0,3 0 0 0,-3 1 0 0,4 7 0 0,4-2 0 15,0 0 0-15,4-2 0 16,2-2 0-16,4-1 0 0,2-1 160 0,4-2-160 0,0-2 128 0,5-1-128 15,-1-3 0-15,2-3 0 0,1-1 176 0,3-7-176 16,1-2 192-16,1-4-192 0,3-2 224 16,0-4-64-16,-1-4-16 0,1-6 0 0,1 0-144 0,1-7 0 15,-2 1 0-15,1-4 128 0,1-1-128 0,-2-1 0 16,-1-3 0-16,-1-6 0 16,-3 0 0-16,-1-1 0 0,-3 1 0 0,-4 4 0 0,3-3 0 0,-5 3 0 15,-2 0 0-15,-4 1 0 0,4 1 0 0,-6 5 0 16,-2-1 0-16,0 1 0 0,0 3 0 0,0 1 0 15,-2 1 0-15,0 3 0 0,0 2 0 0,2 10 128 0,0 0-128 0,0 0 0 16,0 0 0-16,0 0 0 16,0 0 0-16,0 0 0 0,0 0 0 0,0 0 0 15,0 0 0-15,13-4 0 0,-1 4-256 0,-12 0 64 16,12 0 0-16,-12 0 16 0,15 0-16 0,-3 4-16 16,-12-4 0-16,0 0 0 0,0 0 32 0,0 0 16 15,0 0 0-15,0 0 0 0,0 0 16 0,0 0 0 16,0 0 0-16,0 0 0 0,0 0 144 0,0 0-192 15,0 0 192-15,0 0-192 0,0 0-16 0,0 0-16 16,0 0 0-16,0 0 0 16,0 0-672-16,0 0-144 0,0 0-32 0,0 0-5312 31,0 0-1056-31,14-14-224 0</inkml:trace>
  <inkml:trace contextRef="#ctx0" brushRef="#br0" timeOffset="32338.89">12866 8064 24879 0,'0'0'2208'0,"0"0"-1760"0,0 0-448 0,0 0 0 0,0 0 864 16,0 0 96-16,11-10 0 0,-1 5 16 0,-10 5-208 0,0 0-32 16,0 0-16-16,12 0 0 0,-12 0-128 0,6 11-16 31,-6-11-16-31,2 18 0 0,-6 5-240 0,-2 10-64 0,-4 1 0 0,-4 3 0 16,-1 8-80-16,-1 5-32 0,-5-3 0 0,-1 2 0 15,-3 0-16-15,3 2-128 16,1-4 192-16,3 1-64 0,1-7 0 0,1-5-128 15,6 1 192-15,-1-2-64 0,3-6 16 0,2-5 0 16,4-3 0-16,2-5 0 0,2 1 48 0,4-7 0 16,-6-10 0-16,17 0 0 0,5-2-48 0,5-8 0 15,10-5 0-15,0-5 0 0,-1-7-144 0,-1-4-176 16,6-5 48-16,-2-1 0 16,-4-8-240-16,0-3-32 0,-6 1-16 0,-3-2 0 0,-1 4 128 0,-5 8 32 0,3 6 0 0,-9 11 0 15,1-1 256-15,-3 5-128 0,-2 4 128 0,-4 4 0 16,-6 8 0-16,0 0 0 0,0 0 0 0,0 0 0 15,4 10 0-15,1 6 128 0,-3 9-128 0,0 1 192 0,0 9-192 0,0-2 128 0,0-2-128 16,2 6 0-16,-2 0 128 0,6-7-128 16,0 1 0-16,3 0 0 0,-1-5 144 0,2 1-144 15,-4-6 128-15,7-1-128 0,-1-4 192 0,2-1-64 0,1-5 0 0,3-4 0 32,5-6 0-32,2-4 0 0,3 2 0 0,5-6 0 0,2-2 16 0,2-7 0 15,-2-9 0-15,0 3 0 16,-2-6-144-16,-5 3 0 0,-3-5 0 0,-4 2 0 0,-3-1-192 0,-3-5 192 15,-7-2-160-15,0 4 160 0,-4-2 0 0,-2 11-144 0,-2-3 144 0,-2 11 0 16,-2-1-176-16,-2 3 176 16,4 14-208-16,0 0 80 0,0 0 128 0,0 0 0 15,-6-6 0-15,6 6 0 0,0 0 0 0,0 0 0 0,-4 12 0 0,2 0 0 16,4 1 0-16,2 1 0 16,6-2 0-16,3 7 0 0,1-1 0 0,6 3 0 15,3-7 0-15,2 0-128 0,-1-1 128 0,3-3 0 0,-1 0 128 16,7-6-128-16,-2-4 160 0,2 0-32 0,2-4-128 0,2 0 192 15,-1-2-64-15,-1 2-128 0,4-13 176 0,-6 7-176 16,-2-2 144-16,-5-7-144 16,-5 3 0-16,-5-5 144 0,-1 5-144 0,-7-4 0 0,-6-3 144 0,-4 2-144 15,-4-3 0-15,0 3 0 0,-7-5 0 16,-1 9 0-16,-4 3 0 0,-5 2-160 0,-4 1 160 0,3 3-160 16,-1 2 160-16,1 4-128 0,-1 0 128 0,2 6-128 15,1 2 128-15,1 5 0 0,1 5-144 0,1 4 144 16,3 5 0-16,4 2-144 0,-3-1 144 0,3 5 0 0,2 4 0 0,2 2 0 0,-1-4 0 0,9 5 0 31,0-3 0-31,4 6 0 0,3-2 0 0,1-2 0 16,0-4 0-16,4 0 0 0,3-5 0 0,3-1 0 15,3-2 144-15,3-3-144 0,3-5 128 0,6-1-128 16,4-8 208-16,4-2-32 0,2-6-16 0,4 0 0 0,2-10 16 16,6 0 0-16,-3 0 0 0,5-7 0 15,-4-5-16-15,-1-3 0 0,-3-8 0 0,-2-12 0 0,-4 2-160 0,0-12 160 16,-2-3-160-16,4-5 160 0,-2-9-160 0,0-2 0 15,-2 1-192-15,2-9 192 16,-2-2-512-16,0 2 32 0,6 4 0 0,-6 0 0 0,-4 2 144 0,-4 4 16 0,-4 9 16 0,-7 5 0 16,-3 11 304-16,-7 6 0 0,-2 4 0 0,-1 11 0 15,-7 5 0-15,2 3 0 0,-4 8 0 0,-4 1 0 16,4 9 0-16,-13 2 0 16,1 7 144-16,-4 3-144 0,-7 15 144 0,-2 3-144 15,-1 7 160-15,-5 4-160 0,4 6 0 0,-3 11 128 16,1-3-128-16,-2 9 0 0,0 5 0 0,1-1 0 0,3-1 0 0,0 5 0 15,3-2 0-15,3 0 0 16,1-7 128-16,5-1-128 0,3-3 0 0,2-2 0 0,4-5 0 0,2-5 0 16,4-2 0-16,0-6 128 0,6-4-128 0,2-9 0 0,6-9 224 15,1-1-48 1,-1-6-16-16,11-10 0 0,3-6 64 0,7-4 16 16,2-2 0-16,10-9 0 0,0-5-240 0,7-13 176 0,-5-9-176 0,0-1 160 15,0-6-160-15,-2-9 0 0,1-3 0 0,-1-7 0 16,-4-2-224-16,4-4-32 0,2-6 0 0,0-4 0 31,3-4-160-31,-1-1-32 0,-2 3-16 0,-2 8 0 0,-8 6 224 0,-4 11 48 0,-2 9 16 0,-9 7 0 0,-5 8 176 0,-5 6 0 16,-8 6 128-16,-4 7-128 0,-6 5 208 0,-2 5-16 0,-2 4-16 15,-2 6 0 1,-5 8-176-16,-1 6 192 0,-3 0-192 0,-3 11 192 0,-9 5-192 0,5 9 192 0,-3 8-192 16,-4 11 192-1,4 7-192-15,-1 13 128 0,-3 8-128 0,0 8 128 0,-4 4-128 16,10 5 0-16,-3-1 0 0,9-4 0 15,1 0 0-15,5-5 0 0,3-11 0 0,10-5 0 16,4-5 0-16,2-7 0 0,2-7-192 0,5-9 192 16,1-6-384-16,2-6 64 0,3-11 0 0,1-1-10096 15,0-11-2000-15</inkml:trace>
  <inkml:trace contextRef="#ctx0" brushRef="#br0" timeOffset="32826.31">17581 6922 27647 0,'0'0'2448'0,"0"0"-1952"0,-6 11-496 0,-2 1 0 0,-6 4 704 16,1 9 32-16,-5 10 16 0,-3 4 0 0,1 6 256 0,-7 8 48 16,-3 11 16-16,-3 7 0 0,-4 17-496 0,-2 11-80 15,-2 1-32-15,0 5 0 0,-2-1-272 0,-2 1-64 16,0 1-128-16,6-1 192 0,4-5-192 0,4-5 0 16,4-9 128-16,9-9-128 0,4-7 0 15,5-8 128-15,9-11-128 0,7-8 0 0,3-6 144 0,6-11-144 16,3-5 128-16,5-11-128 0,5-10 0 0,2-6-176 15,2-8 16-15,28-74-7056 32,46-95-1408-32,-46 38-272 0</inkml:trace>
  <inkml:trace contextRef="#ctx0" brushRef="#br0" timeOffset="34048.99">17272 7679 25791 0,'0'0'2304'0,"-8"10"-1856"0,-5 2-448 0,1 0 0 0,-2 1 720 0,8 7 48 15,-3-3 16-15,3 3 0 0,0 1-240 0,2 1-48 16,2-3-16-16,4-3 0 0,4 4-64 0,6-5-16 15,5-5 0-15,3 2 0 16,5-6 112-16,4 3 0 0,-1-3 16 0,5-6 0 16,2-6-112-16,4-5-32 0,2-3 0 0,4-2 0 15,2-9-112-15,2-2-16 0,-2-3-16 0,1-7 0 16,1-6-80-16,0-8-16 0,-6-11 0 0,-2-6 0 16,-4-5-144-16,-2 1 0 0,-2-4 0 0,-3-2 0 0,-3-4 0 0,-2 2-256 15,-1-2 48-15,-3 0 0 0,-5 9 208 0,0 11-176 16,-1 5 176-16,-5 10-160 0,-2 14 160 0,-2 2 0 15,-1 11 0-15,-5 5 0 0,4 3 0 0,-4 12 0 16,0 0 0-16,0 0 0 16,-4 16 0-16,4 5 0 0,-5 3 0 0,-1 7 0 15,-4 6 0-15,0 10 192 0,-3 6-64 0,-1 11 0 16,0 2 0-16,-9 7 16 0,1 1 0 0,-5 12 0 0,-2 4-144 16,-1 5 0-16,-3 3 144 0,0 2-144 0,-2-1 0 0,2-7 128 0,1-4-128 0,-1-2 0 0,2 0 0 15,4-6 128 1,-3-8-128-16,5-4 0 0,-2-5 0 0,3-5 128 15,-1-5-128-15,5-12 0 0,1 0 128 0,1-6-128 16,1-3 160-16,5-5-160 0,2-8 224 0,2-7-48 16,8-12-16-16,0 0 0 0,0 0 0 0,0 0 0 15,8-15 0-15,6-5 0 0,5-7-336 0,3-1-64 0,5-3-16 0,6-4 0 32,1 4-128-32,7-1-48 0,-2-3 0 0,-4 6 0 15,4 4-16-15,-6 3-16 0,-2 3 0 0,-5 3 0 0,-3 6 208 0,-5 4 32 0,-1 2 16 0,-5 10 0 16,-4 2 208-16,0 2-176 0,-1 2 176 0,-3 9-160 0,-4-1 160 0,0 7 0 15,-2-2 160-15,4 3-160 0,-2 3 144 0,2 0-144 16,2 0 128-16,4-5-128 16,-2 5 160-16,4 0-160 0,3-5 192 0,3-1-192 0,3-5 208 0,1-1-64 15,1-5-16-15,-1 3 0 16,5-7 16-16,-1 0 0 0,3-6 0 0,4-8 0 0,-3 0-144 16,7-4 0-16,-2-2 0 0,4-5 128 15,2-5-128-15,-2-1 0 0,0-5 0 0,0 1 128 16,-3-4-128-16,-5-6 0 0,2-4 0 0,-6-2-176 15,-5-4-80-15,-2 4 0 0,-3-2-16 0,-9 2 0 16,0 5-176-16,-6 5-16 0,-6 4-16 16,0 3 0-16,-4 5 96 0,-3 5 32 0,-1 3 0 0,0 5 0 0,-3 6 352 0,-3 4 0 15,-3 3 0-15,1 5 0 0,-3 8 0 0,0 7 0 0,3 4 224 0,-1 4-64 16,3-3 48-16,1 5 16 16,3 4 0-16,2 4 0 0,-1-2-32 0,5-2-16 15,6 0 0-15,0-2 0 0,4 0-48 0,4-2 0 0,0-4 0 0,6-2 0 16,0-7 0-16,5-1 0 15,1-9 0-15,5-2 0 0,3-3 16 0,5-7 0 16,2 2 0-16,4-8 0 0,2 0-144 0,4-7 0 0,2-5 0 0,-2-5 128 16,-5-5-128-16,1-1-144 0,-2-4 144 0,-2-1-208 31,-6 1-256-31,3-6-48 0,-5-8-16 0,-4 8 0 16,-5 0-16-16,-4 6 0 0,-2 5 0 0,-1 5 0 0,-3 1 416 0,-2 3 128 0,0 7 0 0,-4 4 0 0,0 6 0 0,0 0 0 15,-8 0 0-15,-2 6 0 16,-1 4 192-16,1 7-64 0,2-1-128 0,-2 3 192 0,-1 7-32 0,3 1-16 15,2 4 0-15,2 3 0 0,4-1-16 0,2 0-128 16,0-2 192-16,0 0-64 0,6-1-128 0,0-3 0 16,3-7 0-16,1 3 128 15,-4-5-128-15,7-1 0 0,1-7 144 0,2-4-144 16,1 2 160-16,-1-1-32 0,1-7-128 0,-1-5 192 16,3 3-192-16,-1-2 128 0,-1-6-128 0,5-4 0 15,-1-5 128-15,-3-3-128 0,3-1 0 0,-3-8 0 16,-5 5 0-16,1-5 0 0,-2-6 0 0,-1 0 0 0,-3-4 0 0,0 4 0 15,1-4 0-15,-1 5 0 0,0-1 0 0,0 6 0 16,-2 0 0-16,1 9 0 16,-5 3 256-16,4 3-32 0,0 6-16 0,-8 10 0 15,10 0-208-15,1 4 144 0,-3 6-144 0,0 4 128 0,0 3 0 0,-2 5-128 16,-1 3 192-16,-1 8-64 0,-2 5 48 0,-2 8 0 16,-2 3 0-16,0 4 0 0,0 4-16 0,-3 5 0 0,-1-3 0 0,2 3 0 15,2 1 16-15,-2 3 0 0,0 4 0 0,0 1 0 16,2-3-176-16,0 2 160 0,2-3-160 0,0 1 160 15,2-2-160-15,2-3 0 16,0-6 0-16,0-1 0 0,0-3 0 0,-4-4 128 16,4-4-128-16,-4-4 0 0,0 2 0 0,-4-6 0 15,-2 0 128-15,-4-6-128 0,-5-4 0 0,-3-3 160 0,-5-3-160 0,-3-5 160 16,-9 4-32-16,-4-5-128 0,-2-5 192 0,-4-2-64 16,-4-4-128-16,-1 3 0 15,-1-5 144-15,-2-2-144 0,12 0 0 0,0-5 0 0,0-1 0 0,-8-22-7296 31,-48-52-1536-31,63 14-320 0</inkml:trace>
  <inkml:trace contextRef="#ctx0" brushRef="#br0" timeOffset="35866.17">20765 8230 22111 0,'0'0'1968'0,"-2"-14"-1584"0,0-1-384 0,0-1 0 16,0 6 1664-16,2-1 256 0,0-1 64 0,0-2 0 0,0 3-704 15,0 5-144-15,0-4-32 0,0 6 0 0,0 4-464 0,0 0-80 16,0 0-32-16,0 0 0 16,0 0-256-16,0 0-48 0,0 0-16 0,0 0 0 0,-4 18-48 15,0 5-16-15,-7-3 0 0,-3 15 0 16,0 4-16-16,-3 2-128 0,-1 6 192 0,-3 5-64 15,-1-5-128-15,-3 6 0 0,5 2 144 0,-3-3-144 0,1-5 0 0,1-2 144 16,1-4-144-16,1 0 0 0,1-6 128 0,-1-5-128 16,7-1 0-16,0-4 0 15,1-5 176-15,3-4-176 0,2-3 160 0,6-13-160 16,0 0 320-16,0 0-16 0,0 0-16 0,0 0 0 16,6-17-32-16,4 1-16 0,3-9 0 0,5-3 0 15,-1-7-240-15,3-6 0 0,3-6 0 0,5-2-160 16,-1-3-224-16,4-3-32 0,1-9-16 0,-3 11 0 0,0 2 144 0,0 4 32 0,-1 4 0 0,-1 8 0 15,-5 4 256-15,-1 11-128 0,-7-1 128 0,5 9 0 0,-5 6-144 16,0 2 144 0,-14 4 0-16,11 10-144 0,-3 6 144 0,-2 1-192 15,-2 3 192-15,-2 9-192 0,-2 4 192 0,-2 8 0 0,-2 0 0 16,2 2 0-16,0-2 0 0,4 2 0 16,0-2 0-16,2-4 0 0,2-1 0 0,3-5 0 0,1 2 0 0,4-4 128 15,0-7-128-15,3-1 128 16,-1-1-128-16,9-5 128 0,2-5 0 0,3-2 16 15,3-4 0-15,4-6 0 0,4-6-144 0,2-2 192 16,2-3-192-16,0-3 192 0,-2-5-192 0,-2-7 0 0,-2-5 0 0,-2-8 128 0,-2 4-128 0,0-10 0 16,-2-10 0-16,-3-1 0 0,-3 3-256 0,-2-1-48 15,-3 1 0-15,-1 4 0 0,-5 8 144 0,-6 2 32 0,-1 10 0 16,-7 0 0 0,-2 9 128-16,-2 1 0 0,-7 11 0 0,-1 0-128 15,-4 0 128-15,-3 10-160 0,-5 0 160 0,-1 10-160 0,-1 0 160 0,-3 11 0 0,-2 1 0 0,-1 7 0 31,-3 4 0-31,0 8 0 0,-2 0 0 0,2 2 0 16,-2 4 0-16,7 4 0 0,-1-4 0 0,9 0 0 16,-1-2 0-16,5-2 128 0,3 0-128 0,5-6 0 0,2-2 128 15,6 0-128-15,2-6 128 0,6-1-128 16,7-5 128-16,5-7-128 0,5 1 160 0,3-3-160 0,5-4 192 0,4-4-48 16,4-1-16-16,2-10 0 0,0-1-128 0,4 0 0 15,3-4 0-15,1-4 128 0,2-3-128 0,4-3 0 16,1-7 0-16,1 0 0 0,1-3 0 0,-1-3-192 0,-1-6 64 0,-7 2 128 15,-6-4-272-15,-4-2 64 16,-4-2 16-16,-6 6 0 0,-9 4 192 0,-3 2 0 16,-9-1-160-16,-6 5 160 0,-4 4 0 0,-4 5 0 0,-4-1 0 0,-5 9 0 15,-5-2 0-15,4-1 0 16,-5 7 0-16,-1 0 0 0,-5 14 0 0,-2-2 0 0,3 2 0 0,-3 5 0 16,0 5 0-16,1 4 0 15,1 5 144-15,-1 2-144 0,-1 3 0 0,4 7 128 16,1 0-128-16,3 0 0 0,3 0 0 0,4 2 0 15,-1-6 0-15,5 8 128 0,4-6-128 0,0-1 0 16,0-3 0-16,4 0 128 0,6-5-128 0,0-1 0 0,4-2 128 0,3-3-128 16,3-1 160-16,5-7-32 0,1-2-128 0,7 0 192 15,4-6-192-15,8-2 128 0,0-4-128 0,6-2 0 16,2-6 0-16,2 0 0 0,-4 0 0 0,5-1 0 0,-1-7 0 0,0-3 0 16,0-3 0-16,3 1 0 15,-1-5 0-15,0-1 0 0,1-2 0 0,-3 0-160 16,4 3-16-16,-6-1 0 0,-3-6 0 0,-8 6 0 0,-5 1 176 0,-4 1-128 15,-4 5 128-15,-5 3-128 0,-8 3 128 16,3 6 0-16,-5-3 0 0,-4 1 0 0,-6 12 0 0,0 0 0 16,0 0 0-16,-4-8 0 15,4 8 0-15,-8-8 0 0,-2 1 0 0,-1 7 0 16,-1 0 0-16,0 7 0 0,-1-3 0 0,1 2 0 16,-4 4 0-16,5 0 0 0,-1-4 0 0,2-1 0 0,0 11 0 0,-1-6 0 15,1-2 0-15,2 1 0 0,0-5 0 0,8-4 0 16,-6 10 0-16,6-10 128 0,-9 6-128 0,9-6 144 15,-6 10-144-15,6-10 160 0,0 0-160 0,-6 4 0 0,6-4 0 0,0 0 0 16,0 0 144-16,0 0-144 0,0 0 160 0,0 0-160 16,0 0 144-16,0 0-144 15,0 0 128-15,0 0-128 0,0 0 0 0,0 0 128 0,0 0-128 0,0 0 0 16,0 0 0-16,0 0 128 16,0 0-128-16,0 0 0 0,0 0 0 0,0 0 0 15,0 0 128-15,0 0-128 0,0 0 0 0,-10 11 0 16,0-7 0-16,-1 4 0 0,1 2 0 0,0-2 0 15,-4-1 0-15,1-1 128 0,-3 8-128 0,-3-2 0 16,3 1 0-16,-2 3 128 0,-1 0-128 0,3 1 0 0,-3 7 0 0,7-1 0 0,-2-3 0 0,1 5 0 16,1-2 0-16,2-3 0 0,2 5 0 0,-1-5 0 15,3-1 0-15,2-5 0 16,2 2 0-16,4 5 128 0,0-11-128 0,2 6 0 16,2-5 128-16,5-1-128 0,1 0 0 0,4-4 128 15,3-2-128-15,5 1 0 0,1-10 144 0,10 3-144 16,2-6 0-16,4 2 0 0,6-8 0 0,0 1 0 15,2-5 0-15,0 0 128 0,1-11-128 0,5-4 0 16,-2-8 128-16,1-2-128 0,-1-12 128 0,2-5-128 16,3-1 0-16,3-7 0 0,3-10 0 0,3 4 0 15,1-3-320-15,-2-1-48 0,-3 0 0 0,-3-6 0 16,-7 0-32-16,-4 2-16 0,-6-2 0 0,-4 10 0 0,-12 2 128 0,-5 11 32 16,-3 8 0-16,-7 5 0 0,-6 14 112 0,0 5 144 0,-4 4-208 0,-2 11 80 31,0 4 128-31,0 10 0 0,-12-6 0 0,-4 16-128 0,-3 6 128 0,-5 9 0 15,-7 12 0-15,-4 14 0 0,-8 8 144 0,0 9 16 16,-8 4 0-16,-3 12 0 0,-1 2-160 0,-2 4 128 16,-1 2-128-16,7 4 128 0,2 3-128 0,6-1 0 15,4-10 0-15,10-8-176 16,7 2-384-16,5-10-80 0,7-13 0 0,8-1-9120 16,4-11-1824-16</inkml:trace>
  <inkml:trace contextRef="#ctx0" brushRef="#br0" timeOffset="36407.82">25990 6984 28559 0,'0'0'2544'0,"-6"8"-2032"0,-4 0-512 0,-2 4 0 0,-1 9 272 0,-3 4-32 31,-7 5-16-31,-3 7 0 0,-3 6 368 0,-2 13 80 0,-6 3 16 0,-2 13 0 15,-4 8-48-15,-4 14-16 0,-8 4 0 0,-2 5 0 16,-3-3-304-16,3 5-64 0,-1 3-16 0,3 1 0 16,6 2-96-16,4-9-16 0,6-6 0 15,6-7 0-15,2-14-128 0,4-5 0 0,7-6 144 0,6-9-144 0,3-8 0 0,5-4 0 16,6-8 0-16,4-8 0 31,5-11-496-31,3-8-16 0,2-10 0 0,42-51-6304 16,52-56-1264-16,-26 15-256 0</inkml:trace>
  <inkml:trace contextRef="#ctx0" brushRef="#br0" timeOffset="36813.96">25546 8271 20271 0,'0'-19'1792'0,"-5"7"-1424"0,-1-6-368 0,-2 1 0 0,-2 7 1712 0,-2 0 272 16,-3 0 48-16,3 3 16 15,-5 3-656-15,3 2-128 0,0-2-32 0,1 8 0 0,3 2-656 0,2 5-144 16,8-11-32-16,-6 6 0 0,2 8-144 0,4 0-48 16,2-1 0-16,6 3 0 15,4 3-16-15,5-7-16 0,5 2 0 0,11-1 0 0,4 1 16 0,4-8 16 16,0-2 0-16,6-2 0 0,0-2-32 0,0-2-16 0,3-2 0 0,-3-2 0 15,-4-4-160-15,-2-1 128 16,-4 1-128-16,-4-2 128 0,-3 0-128 0,-9-5 160 16,-5-3-160-16,-4 3 160 0,-5 5 80 0,-5-2 16 0,-4 3 0 0,-7 1 0 15,-3 4-256-15,-6 2 176 0,-5-2-176 0,-4 6 160 16,-1 6-160-16,-5 4 0 0,4 0 0 0,-4 11 0 0,3 1 0 16,-3 3 0-16,2 6 0 0,2 2 0 15,3 8 0-15,1 0 0 0,5-5 0 0,1 1 0 16,5 6 0-16,4-2 128 15,1 0-128-15,9 0 0 0,0-8 0 0,9-2 0 16,1-5 0-16,6-5 0 0,5-3 0 0,3-5 0 0,5-3 0 0,2-4 0 16,2-2 0-16,-1-4 128 0,1-4-128 0,4-6 0 15,2-7 0-15,-2-3 0 0,-2-3-144 0,-2-3 144 16,-3-3-240-16,-3-4 64 0,-4-2 16 0,-7-1 0 16,-4 7-48-16,-6-2-16 0,-6 0 0 0,-4 5 0 0,-4 5-48 0,-4 5-16 15,-7 4 0-15,-1 1 0 16,-1 3-48-16,-1 4-16 0,-1 4 0 0,-3 33-6544 31,-17 22-1296-31,20-24-272 0</inkml:trace>
  <inkml:trace contextRef="#ctx0" brushRef="#br0" timeOffset="37608.12">27749 7205 25791 0,'0'0'2304'0,"2"-10"-1856"0,0-2-448 0,0 1 0 0,0 3 352 0,-2 8-32 15,0-10 0-15,0 10 0 16,0 0 256-16,0 0 64 15,0 0 0-15,0 0 0 0,-10 10-80 0,-4 4-16 0,-3 9 0 0,-1 6 0 16,0 10-176-16,-5 6-48 0,-2 12 0 0,-1 11 0 16,-5 10 0-16,-2 6-16 0,-4 8 0 0,-2 2 0 15,-4 7-176-15,0 3-128 0,-4 5 192 0,2-5-192 0,0-1 128 0,4-9-128 16,2-6 0-16,8-8 0 16,0-8 144-16,7-11-144 0,-5-5 0 0,9-7 144 15,1-6-144-15,3-6 160 0,1-11-160 0,5 1 160 16,2-6 32-16,2-7 16 0,6-14 0 0,0 0 0 0,0 0 208 15,0 0 32-15,0-14 16 0,6-7 0 16,8-6-336-16,5 1-128 0,3-7 0 0,5-8 144 16,6-6-336-16,6-9-80 0,8-1-16 0,2-2 0 15,2-7-336-15,5-2-64 16,3 5-16-16,-1 6 0 0,-5 5 80 0,-2 5 16 0,-4 4 0 0,0 8 0 0,-1 13 400 0,-3 1 80 16,-7 11 128-16,1 0-208 15,-6 6 208-15,-4 2 0 0,-7 4 0 0,-9 8 0 0,-3 4 240 0,-8 11-64 16,-8 4-16-16,-3 7 0 0,-7 5 48 0,-7 7 16 0,-6-1 0 0,-1 2 0 15,-3 0-64-15,-2 4-16 0,-4-1 0 0,8-1 0 16,-2-4-144-16,9-10 0 16,-1 0 0-16,2-7 128 0,3 1-128 0,1 4 0 15,3-12 0-15,1 3 128 0,1 3-128 0,6-2 0 0,0-9 144 0,3 3-144 0,3-1 128 16,4 0-128 0,2-5 128-16,5-5-128 0,3-4 128 0,2 0-128 15,7-6 128-15,-1 0-128 0,9-6 144 0,-1 2-144 16,-1-4 192-16,8-2-192 0,-1-5 0 0,3 1 0 15,0-6 0-15,6 1 0 0,-2 1 128 0,0-3-128 16,0-1 0-16,0-3 0 0,-2-4 0 0,0-1 128 0,0-7-128 0,-2-2 0 16,-3 2 0-16,-1 6 0 0,-4-2 0 0,-7 3 0 0,-3-1 128 15,-7 0-128-15,-2 2 0 0,-6 5 0 16,-4 3 256-16,-6 5-64 0,2-1-16 0,-7 7 0 16,-1 2-176-16,-4 8 192 0,-5 8-192 0,1 5 192 0,-3 1-192 0,0 6 0 15,-1 3 0-15,1 6 128 0,-2 3-128 0,5 3 0 16,3-2 0-16,5 4 0 15,6 0 0-15,4-2 0 0,2-3 0 0,6-1 0 16,6 0 0-16,6 0 0 0,5-3 128 0,6 1-128 0,5 2 0 0,7-2 0 16,4-9-192-16,48 0-6848 31,79 5-1344-31,-55-19-288 0</inkml:trace>
  <inkml:trace contextRef="#ctx0" brushRef="#br0" timeOffset="39303.76">29701 8632 21183 0,'0'0'1888'0,"0"0"-1504"16,4-15-384-16,0-1 0 0,4-1 1280 0,-2 3 192 16,-4 0 48-16,1-3 0 0,-3 1-288 0,0 4-48 0,-3 1-16 0,1 1 0 15,0 0-272-15,-2 0-48 0,-2 1-16 0,6 9 0 16,-12 2-496-16,-7 1-96 16,1 3-32-16,-11 4 0 0,1 4-208 0,-5 3 176 15,-2 3-176-15,0 7 160 16,0 4-32-16,2 1-128 0,1 3 192 0,1 0-64 15,2-2-128-15,2 4 0 0,9 0 144 0,0-1-144 16,3 1 0-16,5-2 0 0,4-4 0 0,2 0 128 0,4-3-128 0,4 1 128 0,6-6-128 0,4-3 128 16,3-3 0-16,5-3 16 0,7-8 0 0,4 0 0 15,10-8 48-15,4-8 0 16,6-4 0-16,5-5 0 0,5-6-192 0,3-5 128 16,-3-7-128-16,1 2 128 0,-2-8-128 0,-1-8 0 15,-4-7 144-15,3-9-144 0,-1-3 0 0,3-12 0 16,7-12-192-16,1 4 64 15,0-3-384-15,2 3-64 0,-1-6 0 0,-3 0-16 0,-9-3 176 0,-1 3 32 0,-3 0 16 0,-6 9 0 16,-6 8 368-16,-8 7-176 0,-2 14 176 0,-8 5-128 16,-9 16 128-16,-4 6 224 0,-3 11-48 0,-3 8-16 15,-2 1-160-15,-4 11 192 16,-6-4-192-16,-5 11 192 0,-3 3-192 0,-6 6 0 0,-7 5 0 0,-16 24 0 0,-8 6 0 0,-7 8 0 16,-5 9 176-16,-5 6-176 0,-4 8 128 0,-1 2-128 15,1 0 0-15,2 4 144 0,4 10-144 0,7-3 0 16,6-1 144-16,6-2-144 15,4-8 0-15,8-2 144 0,4-6-144 0,6-10 0 16,5-7 176-16,3-8-176 0,7-4 160 0,4-2-160 16,4-4 208-16,4-8-48 0,4 0-16 0,4-8 0 15,3-1-16-15,5-3-128 0,5-9 192 0,3-2-64 16,3-4-128-16,4-6 160 0,8-6-160 0,2 0 160 16,6-8-160-16,4-7 0 0,5 1 0 0,3-7 0 15,-1-4-224-15,1 1 80 0,-7-7 16 0,1-2 0 0,-8 0 128 0,-6-4-192 0,-6 2 192 0,-6 4-192 16,-7 4 192-16,-5 4-128 0,-7 7 128 0,-6 1-128 15,-6 7 128-15,-6-2 128 16,-3 10-128-16,-7 6 176 0,-11 4-176 0,-1 6 0 0,-9 6 0 0,-7 7 0 16,1 8 0-16,-4 3 0 15,-4 5 0-15,6 2 128 0,2 0-128 0,-33 39 0 0,26-18 0 0,36-36 0 16,4 5 160-16,2 4-160 0,3-2 192 0,3 2-192 16,0-3 192-16,8 5-192 15,2-6 192-15,3 0-192 0,3-1 192 0,4-3-64 16,5-4 0-16,5-9-128 0,5 0 176 0,4-3-176 15,4-9 160-15,2-4-160 0,6-7 144 0,4-7-144 16,-3-4 128-16,-3-7-128 0,-2 2 0 0,-2-8 0 16,0-3 0-16,-4-5 0 0,-7 0-240 0,-1 2 32 15,-4-6 0-15,-5 4 0 0,-3 2-32 0,-3 0 0 16,-4 2 0-16,-2 6 0 0,-1-2 240 0,-3 3 0 16,-4 7 0-16,-2 5 0 0,-3 1 0 0,1 7-144 15,-2 0 144-15,0 4 0 0,6 6-128 0,0 0 128 0,0 0-128 0,-10 4 128 16,0 2 0-16,-7 10-128 0,17-16 128 0,-4 15 0 0,2-3 0 0,2-2 0 15,0-10 0-15,4 16 0 0,4-1 0 0,3-1-128 16,1-2 128-16,2-1 0 16,5-3 0-16,-1 0 0 0,3-8 0 0,5 4 0 0,3 0-128 15,2-2 128-15,4-2-128 0,-1 0 128 0,7-6-144 16,-4 2 144-16,-4 2-160 0,-2-2 160 16,-4 2 0-16,-3-2 0 0,-3 0 0 0,-5 2 0 15,-4 2 0-15,-12 0 0 0,0 0 0 0,0 0 0 16,0 0-176-16,0 0 176 0,0 0-192 0,-6 12 192 0,-4 4 0 0,0 5 0 15,-3-1 0-15,-1 1 0 16,-2 1 144-16,-1 3-144 0,1 2 128 0,-1 1-128 16,1-1 0-16,0-5 128 0,-1 3-128 0,1-2 0 0,1-3 0 0,3 5 128 15,-2-5-128-15,4 1 0 0,3-5 0 0,-1-4 0 0,2-1 128 0,6-11-128 16,0 0 0-16,0 0 192 0,0 0-192 0,0 0 192 16,0 0-64-16,10-7-128 15,7 1 192-15,3-8-64 0,3 2-128 0,5-9 0 16,5-3 0-16,2-3 0 0,8-4-208 0,2 0-80 15,2-1-16-15,1-3 0 16,-1 4-448-16,2-2-80 0,-4 3-32 0,0-1 0 16,-2 4 128-16,-2 3 32 0,-4 1 0 0,-2 3 0 0,-4-1 528 0,-7 9 176 15,-5 2 0-15,-3 1 0 0,-6 3 192 0,-10 6 160 16,0 0 32-16,0 0 0 0,0 0-16 0,-4 21 0 0,-6-5 0 0,-2 5 0 0,-1-1-64 16,-1 5-16-16,-2-3 0 0,-3 5 0 0,1-1-112 0,3 5-32 15,1-2 0-15,2 0 0 0,-3 12 128 0,5 0 32 16,2-9 0-16,4-1 0 15,0 10-64-15,6-8-16 0,4-2 0 0,4-5 0 16,5-1-48-16,3-3-16 0,5-3 0 0,3-7 0 16,7 3 96-16,6-9 32 0,6 2 0 0,4-6 0 0,5-4-160 0,5-6-128 15,3-9 144-15,-1 1-144 16,-2-9 0-16,1-1 0 0,-5-5 0 0,-6 0 0 16,-1-6-144-16,-3-2-80 0,-2-6-16 0,-6 4 0 15,2 4-16-15,-11-4 0 0,1 4 0 0,-8 1 0 0,-7 1 48 0,-6 6 0 16,-8 0 0-16,-4 3 0 0,-6 7 208 0,-3 1 208 15,-5 1-32-15,-5 7-16 16,-3 4 48-16,-1 6 16 0,0 2 0 0,-1 8 0 0,-3 5-96 0,-2 1 0 16,-2 9-128-16,-2 1 192 0,7 1-192 15,1 4 144-15,2-5-144 0,5 5 128 0,3 10-128 0,7-4 0 16,8 0 144-16,4 0-144 0,4 0 240 16,6 0-32-16,5-3 0 0,3-1 0 0,3 6-80 0,3-2 0 0,5 2-128 0,2-4 192 15,-1-2-192-15,7-3 0 16,2-3 128-16,54-2-7552 31,83 7-1488-31,-49-23-304 0</inkml:trace>
  <inkml:trace contextRef="#ctx0" brushRef="#br0" timeOffset="55713.05">2209 11087 20271 0,'0'0'1792'0,"0"0"-1424"0,10 24-368 0,-20-17 0 0,-5-1 704 0,5 4 64 16,-4 8 0-16,1-1 16 15,1-1 144-15,0 9 32 0,-1-7 0 0,3 3 0 16,2 3-176-16,2-1-16 0,2-3-16 0,2 5 0 15,2-5-160-15,2-3-16 0,2-1-16 0,4-1 0 0,0-1-48 0,4-6-16 16,1 2 0-16,9-10 0 0,3 4-32 0,6-8 0 16,6-6 0-16,10-2 0 0,8-7-112 0,9-3-32 15,5-9 0-15,1 0 0 0,-4 1-128 0,-1-9-48 16,-1-6 0-16,1-3 0 0,-7-1-144 0,-5-8 0 16,-2-5 144-16,-4-3-144 0,-3-3 0 0,-3 1 128 15,-5-3-128-15,-3-2 0 0,-6 2 0 0,-9-1-288 16,-5-1 48-16,-9 4 16 0,-4 5 224 0,-4 3-176 0,-9 5 176 15,-5 8-160-15,-5 0 160 0,-5 12 0 16,-7 6 160-16,-4 5-160 0,-6 9 128 0,-7 7-128 0,-3 8 0 0,-8 8 144 16,-5 7-144-16,0 5 192 15,-10 7-192-15,0 8 192 0,1 4-64 0,3 6 0 16,6 8 0-16,5 2 0 0,5-1-128 0,7 7 0 0,4 3 0 16,6 3 128-16,8 7-128 0,6 2 0 0,3 4 0 0,9 2 0 15,5-2 0-15,6-5 0 0,8-5 0 0,6-6 128 0,5-9-128 0,3-8 0 16,3-4 0-16,3-6 0 0,5-6 128 0,4-5-128 15,-5-5 0-15,5-1 128 16,0-9-128-16,-2-1 128 0,4 0-128 0,-3-4 128 0,3 5-128 0,-4-3 0 16,-4-2 0-16,-5 6 0 0,-3 3 160 0,-5 7-160 15,-2 1 192-15,-3 5-192 16,-5 7 192-16,-4 4-192 0,-2 6 192 0,-7 2-192 16,-1 9 176-16,-4 3-176 0,-5 7 160 0,-1-3-160 0,-3 5 208 0,3 2-48 15,1-3-16-15,3 1 0 0,2-3-144 0,1-5 0 16,3-5 0-16,4-6 0 0,2-1 0 0,2-10 0 15,4-9 0-15,2-4 0 0,2-3 0 0,0-7-144 16,-6-15 144-16,19 4-160 16,3-8-544-16,5-9-128 0,4-7 0 0,6-9-10144 15,4-10-2016-15</inkml:trace>
  <inkml:trace contextRef="#ctx0" brushRef="#br0" timeOffset="57967.44">3289 11691 21183 0,'0'0'1888'0,"0"0"-1504"0,-12-6-384 0,-1 2 0 0,1 4 1616 0,12 0 256 15,-10 0 48-15,10 0 16 0,0 0-848 0,0 0-160 16,0 0-32-16,0 0-16 0,0 10-224 0,4-1-32 16,-4-9-16-16,10 12 0 15,2 4-32-15,3-5-16 0,1-1 0 0,9 0 0 0,-1-2-176 0,5 0-48 16,6-3 0-16,0 1 0 16,4-4-112-16,0 0-32 0,0-4 0 0,2-2 0 0,2-3-64 0,0-1 0 15,-2-2-128-15,6-6 192 16,-2 1-192-16,-2-1 0 0,-2-11 128 0,-2 7-128 15,0-1 0-15,-4-1 128 0,-2-9-128 0,-5 0 0 16,-3 5 0-16,-7-5 0 0,-3 0 0 0,-7 4 0 16,-4-3-176-16,-6 5 32 0,-4-2 0 0,-7 1 0 0,-5 5-48 0,-5 3 0 15,-3 4 0-15,-3-1 0 0,-4 9 192 0,-4 0 0 0,0 2-144 0,1 8 144 16,-3-2 0-16,0 6 0 16,-2 2 0-16,0 3 0 0,4 3 0 0,4 5 128 15,2 5-128-15,3 3 0 0,3 4 144 0,2 4-144 16,3 4 160-16,3-5-160 0,5 10 128 0,6-7-128 0,6-1 0 0,2-1 144 15,2-4 0-15,6 4 0 16,5-6 0-16,3-5 0 0,3 1-144 0,5-6 192 16,5-1-192-16,6-4 192 0,0-3-192 0,4-11 192 0,2-8-192 0,6-5 192 15,4-5-192-15,7-2 0 0,3-5 144 0,5-8-144 16,6 1 0-16,-4-7 128 0,-3-4-128 0,1 0 0 16,-7-2 0-16,-3 0-192 0,-9-3 32 0,-4 10 0 0,-8 1 160 0,0 6-208 15,-6 0 80-15,-7 3 128 0,-3 5 0 0,-5 5 0 16,-6 6 0-16,-1 3 0 15,-9 7-128-15,0 0 128 0,0 0 0 0,-9 13 0 16,-5 5 0-16,2 5 0 0,-5-3 0 0,-1 15 0 16,2 4 0-16,-9 6 0 0,2-2 176 0,-1 8-176 0,-1 3 128 0,1-3-128 0,1 2 0 15,3-4 0 1,-3 1 0-16,9-1 128 0,-1-10-128 0,3-2 0 16,0-7 0-16,6-3 0 0,-3-2 128 0,3-11-128 15,0-2 128-15,6-12 0 0,0 0-128 0,0 0 192 16,0 0-16-16,8-6-16 0,5-8 0 0,3-7 0 0,2-8-160 0,3-9 0 15,3-5 0-15,3-11 0 0,0-1 0 0,1-5-272 0,3-1 64 16,-2-1 16 0,6 3-64-16,-2 4-16 0,3 3 0 0,-5 5 0 0,2 10 272 0,-4 5-128 0,-5 7 128 0,1 5 0 15,0 3 0-15,-7 5 256 16,-4 4-32-16,-1 6 0 0,-1 2-48 0,-2 6-16 16,-10-6 0-16,6 16 0 0,0 7-160 0,-1 1 0 0,-3 3 0 15,-2 4 0-15,-2 6 0 0,0-1 0 16,2 3 0-16,2 0 0 0,2 6 0 0,2-4 0 15,0-4 0-15,2-4 0 0,4-2 0 0,1 0 0 16,1-9 0-16,0-1 0 0,7-5 0 0,2-6 128 16,1-2-128-16,3-5 0 0,1-6 0 0,3-3 128 15,2-6-128-15,2-6 0 0,0-7 0 0,4-6 0 16,-2-2 0-16,2-3-176 0,-1-1 176 0,3-4-128 16,-2-4 128-16,4-3-128 0,-4 1-64 0,0 0 0 0,-4 4 0 0,2-2 0 0,-6 8 0 0,-7 2 0 15,-3-2 0-15,-7 7 0 16,-6 3 192-16,-5 9 192 0,-6 3-32 0,-7 5-16 15,-6 0-144-15,-7 10 0 0,-5 0 0 0,1 6 128 0,-4 8-128 0,0 3 0 16,1 7 0-16,-1 3 0 0,2 0 0 0,1 3 0 0,-1 3 0 0,4 4 0 16,5 2 0-16,3 2 0 0,3 2 128 0,2 0-128 15,6-2 0-15,4-4 128 0,4 4-128 0,0-4 128 16,6-7 0-16,2 1-128 16,2-8 192-16,5-3-64 15,1-3 16-15,5-7 0 0,3-6 0 0,11 0 0 16,2-8-144-16,6-6 0 0,7-7 0 0,5-7 0 15,4-3 0-15,1-4 0 0,-3-6 0 0,-1-3 0 0,-3-4-192 0,-2 3 16 16,1-6 16-16,-7 6 0 0,-6 2-96 0,-4 5-32 0,-6 9 0 16,-5 2 0-16,-3 3 288 0,-5 8 0 0,-8 1 0 0,1 7 0 15,-11 4 0-15,0 0 0 16,0 0 192-16,-4 17-48 0,-5 7-144 0,-1 3 0 16,-2 4 0-16,-2 1 128 0,-5 9-128 0,7 2 128 15,-3 3-128-15,1 1 128 0,-2 0-128 0,3 6 0 0,-3-8 0 0,4-2 0 16,-1-2 0-16,7-4 128 15,-2-2-128-15,4-6 0 0,-2-9 128 0,2 1-128 16,0-11 0-16,4-10 128 0,0 0-128 0,0 0 192 16,0 0-192-16,10-12 192 0,4-7-192 0,1-7 0 15,1-7 0-15,2-6 0 0,3-4 0 0,1-8-144 16,1 1 144-16,2-5-208 0,5 4-64 0,3-3-16 16,2 7 0-16,2 4 0 0,0-2 16 0,4 8 0 0,-4 5 0 15,-2 3 0-15,-1 2 272 0,1 7 0 0,2 3 0 0,-6 5 0 16,4 4 192-16,-7 6-16 0,-1 0 0 0,-2 2 0 15,3 4-32-15,-3 6 0 0,-2 0 0 0,-3 1 0 16,-2-1-144-16,3 0 192 0,2 0-192 0,-1 1 192 16,-1 1-192-16,-1-2 0 0,-1 4 144 0,1-3-144 15,3-5 0-15,-3 2 128 0,3-6-128 0,1-2 0 0,1 0 128 0,1 4-128 16,1-8 160-16,-2 4-160 0,5-6 128 0,-3 0-128 16,0-2 0-16,-7 1 0 0,1-3 0 0,-5 4 128 15,-4 0-128-15,-3-2 0 16,-9 8 0-16,0 0 0 0,0 0 0 0,0 0 0 15,0 0 0-15,-13-4 0 0,-7-3 0 0,-5 7 0 0,-1 7 0 16,-5-3-128-16,-2 6 128 0,-2 0 0 16,4 7 0-16,-1 1 0 0,-1 0 0 0,2 7 0 15,2 0 0-15,3 1 0 0,5 1 0 0,1 0 0 0,1 7 0 0,5-5 0 16,4 2 0-16,2-4 0 0,1 3 0 0,5-3 0 16,2-3 0-16,4-1 0 0,5-2 128 0,3-1-128 15,2-6 0-15,5-1 144 0,1-5-144 0,3-2 0 16,1-6 144-16,5-4-144 0,2-2 0 0,0-4 128 15,5-3-128-15,3-5 0 0,2-3 0 0,0 1 0 0,-2-7 0 0,0-2 0 16,-4-5 0-16,0 3 0 0,-2-10 0 16,-2 8 0-16,-5 0 0 0,-3 3 0 0,-1 1-176 0,-3 2 176 15,-7 1 0-15,-2 5 0 0,-1 1 0 0,-3 3 0 16,-2 7 0-16,-4 10 192 0,0-10-64 0,0 10-128 16,0 0 128-16,0 0-128 15,-10 0 0-15,-5 4 0 0,-1 6 0 0,-1 2 0 0,1 9 0 16,0-1-144-16,-1 7 144 0,-1 4 0 0,5 4 0 15,1-3 0-15,2 9 0 0,4-4 0 0,0 4 0 0,4-2 0 16,2 0 0-16,2 0 0 0,2-8 0 0,2 0 0 16,0-5 0-16,4 1 0 0,5-7 128 0,1-5-128 0,2-1 0 0,3-4 144 15,1-8-144-15,3-4 0 0,2-2 160 0,3-10-160 16,3-3 128-16,2-7-128 16,0-3 128-16,2-10-128 0,2-4 128 0,2-8-128 15,2-6 0-15,6-3 0 0,2-1 0 0,7-13 0 0,3-6-192 0,3-2-64 16,3-6 0-16,-1-2-16 0,-4-2 96 0,-1 2 32 15,-2 0 0-15,-5 8 0 16,-7 6 144-16,-2 8 0 0,-8 7 0 0,-4 4 0 16,-5 8 400-16,-3 4 16 0,-7 4 0 0,-1 8 0 0,-3 4-144 0,-1 9-16 0,-5-1-16 15,-2 9 0-15,-6 10-240 0,0 0 0 0,0 0 128 0,0 0-128 16,-10 21 0-16,-5 9-240 0,-3 5 48 0,-7 8 16 16,-3 8 176-16,-5 13 0 0,-6 4-144 0,-4 12 144 15,-2 8 0-15,-3 4 0 0,1-2 0 0,2-2 0 16,2-6 0-16,6-4 0 0,4-8 0 0,7 1 0 15,5 3 0-15,3-6 0 16,4-7 0-16,3-3 0 0,1-7 0 0,8-8 128 16,2-2-128-16,2-8 128 0,4-7 176 0,2-7 16 15,5-7 16-15,5-2 0 0,5-10 48 0,9-2 0 16,3-12 0-16,2 0 0 0,8-9-256 0,0-8-128 0,1 1 160 16,5-7-160-16,0-4 0 0,0-6-240 0,3-1 32 0,-1 1 0 31,-2-4-192-31,0-2-48 0,-1 6 0 0,-5-5 0 15,-6 5 0-15,-5 4 0 0,-7 2 0 0,-2 6 0 0,-9 5 256 0,-10 3 32 0,-2 9 16 16,-8-1 0-16,-8 9 144 0,-4 4-160 0,-9 6 160 0,-6 4-160 0,-6 2 160 0,-4 10 0 0,2 5 0 0,0 12 0 16,5 2 0-16,1 1 0 0,2 1 160 0,4 0-160 31,3 2 272-31,5 0-32 0,5 0-16 0,4 0 0 0,4 2-48 0,4 2-16 16,4-4 0-16,4-6 0 0,4 8 16 0,0-8 0 0,9-3 0 15,-1-3 0-15,9-7-16 0,1 1 0 0,5-7 0 0,4-4 0 16,6-3-160-16,2-7 192 0,9-7-192 0,-5-3 192 31,0-4-752-31,0-7-144 0,0-5-16 0,29-52-7344 31,-18 0-1456-31,-15 4-288 0</inkml:trace>
  <inkml:trace contextRef="#ctx0" brushRef="#br0" timeOffset="58153.1">8959 10820 34095 0,'0'0'3024'0,"0"0"-2416"16,0 0-480-16,0 0-128 0,6 15 320 0,2-3 32 16,-8-12 16-16,13 8 0 0,3 2 400 0,5-7 96 0,3 1 16 0,7-2 0 15,4 2-512-15,4 0-112 0,4-4 0 0,6-4-16 0,2 4-240 0,3-6 0 32,-3-3 0-32,-4 1 0 15,-2-2-640-15,-4 0-64 0,-2-1 0 0,-6 1-10528 16,0 0-2096-16</inkml:trace>
  <inkml:trace contextRef="#ctx0" brushRef="#br0" timeOffset="60128.96">12251 10048 29487 0,'2'-13'2624'0,"-4"-3"-2112"0,-2-2-512 0,0 3 0 0,-6 1 864 0,-2 4 64 15,-3 3 16-15,-5 1 0 0,-7 2-496 0,-6 10-80 16,-8 3-32-16,-8 3 0 15,-10 15 48-15,-3 1 0 0,-8 5 0 0,1 4 0 16,1 8-192-16,3 2-16 0,1 2-16 0,3-2 0 16,3-1-160-16,7 1 0 0,8 0 0 0,6 0 128 15,8 0-128-15,11 0 0 0,10 2 0 0,8-3 0 0,8-6 0 16,12 1 0-16,11-4 0 0,8-2 0 0,4-2 0 16,8 2 0-16,5-4-144 0,9-5 144 0,7-3-176 15,2 1 32-15,-3-3 0 0,-5-3 0 0,-9 1 144 0,-7-3 0 16,-9 7 0-16,-9-1 0 0,-9 1 0 0,-9 3 128 0,-10-1-128 0,-12 2 0 15,-10-1 0-15,-13 1 0 16,-12 2 0-16,-10-1 128 0,-9 1-128 0,-3 0 176 0,-5-3-176 0,2 3 192 16,3 2-64-16,-1-3-128 0,1 1 192 0,5-2-64 15,5-5 16-15,8 5 0 0,8-6 0 0,8 3 0 16,6-3-144-16,11-5 0 0,6 0 144 0,6 1-144 16,6 1 0-16,12-5 0 0,5 1-192 0,7-8 64 31,9 2-240-31,6-8-32 0,4-8-16 0,7 2 0 0,7-8 32 0,7 1 16 15,12-5 0-15,2-5 0 0,8-3 240 0,-2-1 128 16,-6-8-160-16,0 2 160 0,-10 5 0 0,-6-5 0 16,-5 2 0-16,-6 4 160 0,-5 5 80 0,-9-1 16 0,-9 5 0 0,-7-1 0 15,-9 1 224-15,-3 0 48 0,-9 5 16 0,-10-1 0 16,-5 4-240-16,-3-1-48 0,-11 7-16 0,-3 2 0 0,-3 2-80 0,-6 2-16 0,-4 2 0 16,-2 3 0-16,-2 5-144 0,0 0 128 0,0 5-128 0,2 3 128 31,2-4-128-31,4 5 0 0,2-1 0 0,10 1 128 15,3 6-128-15,9-3 0 0,3 3 0 0,4-5 0 0,4-1 0 16,6-1 128-16,2-3-128 0,11-3 0 0,1 0 176 0,5-3-48 16,3-5-128-16,7-6 192 0,4 0-192 0,2-6-160 15,8-5 32-15,2-3 0 0,1 0 128 0,1-9-128 16,2 3 128-16,2-5-128 0,-1-2 128 0,-3 1 0 16,-2-1 0-16,-4 5 0 15,-4-3 0-15,-6 0 0 0,-6 7 0 0,-9 0 0 16,-3-3 0-16,-5 11 0 0,-2-2 0 0,-6 3 128 0,-4 9-128 0,0 0 0 15,0-8 0-15,0 8 0 0,0 0 0 0,0 0 0 0,0 0 0 0,0 0-128 16,0 0 128-16,0 0-128 0,17 2 128 0,-3 4-128 16,0-4 128-16,5 0 0 0,1 5 0 15,1-3 0-15,-1-4 0 0,7 4-160 0,-2-8 160 0,-1 4 0 16,5-2 0-16,2 0 0 16,6-9 0-16,-3-1 0 0,5-2 0 0,0-5 0 15,4-9 0-15,0-3 0 0,9-6 240 0,-1 0-48 0,2-14-16 0,-1-2 0 16,9-9-176-16,-4-1 0 15,-3-9 144-15,-7 2-144 0,2-2 0 0,-6 5 128 16,-6-7-128-16,-2 2 0 0,0-4 0 0,-5 1 0 0,-5 5 0 0,-4 4 0 16,-1 13 0-16,-8 2 0 0,-1 8 0 0,-1 6 0 0,-4 6 0 0,-2 7 0 15,-2 3 0-15,-2 5 0 0,-2 5 0 16,2 11-208-16,0 0 48 0,-10 7 16 0,-4 3 144 0,-1 10-208 16,1 5 80-16,-5 8 128 0,-5 8-192 0,-5 6 192 15,-4 10-160-15,-2 5 160 0,-4 7 0 0,-4 1-144 0,-2 0 144 0,-2 8 0 16,-2 6 0-16,2 0 0 15,4-2 0-15,2 2 0 16,4-6 0-16,4-1 192 0,4-3-64 0,5-6 0 0,1-5 32 0,11-7 16 16,0-3 0-16,3-6 0 15,5 0-48-15,4-6-128 0,2-6 192 0,2-2-64 0,3-7 48 0,3 1 0 16,0-6 0-16,4-7 0 0,9-8 48 0,2-2 16 0,9-8 0 16,3-6 0-1,6-2-240-15,5-7 0 0,1-8 0 0,0 5 0 0,-2-5 0 0,0-1-320 0,-2-5 64 0,-4 2 0 16,-6 0 16-16,-4 5 16 0,-2-1 0 0,-3 2 0 0,-5 5 64 15,-5 2 16 1,-3 3 0-16,-3 5 0 0,-6 4 144 0,-4 6-208 16,0 0 80-16,0 0 128 0,0 0-256 0,-4 12 64 15,-6 2 0-15,-1 1 16 0,-1 5 176 0,2 3-128 16,-3-3 128-16,3 5-128 0,-2 4 128 0,4-1 0 0,-1-1 0 0,3 2 0 16,0-1 0-16,2-1 0 0,8-5 128 0,0-1-128 15,4-1 128-15,1-3-128 16,1-7 160-16,2 0-160 0,9-6 224 0,1 1-48 15,3-10-16-15,4-5 0 0,3 0-160 0,5-6 0 0,4-9 0 0,2 2 128 16,0-3-128-16,0-3 0 16,0 0 0-16,1-1-176 0,-3-5 0 0,0 4 0 0,-9-2 0 0,3 3 0 15,-6-1 176-15,-5 4-208 0,-3 7 80 0,-5-1 128 16,-5 5 0-16,-3 6 0 0,-2-1 0 0,-6 11 192 0,0 0-192 0,0 0 0 16,0 0 144-16,-6 15-144 15,-2-3 0-15,-3 8 0 0,-1 1 0 0,0 6 128 16,-1-1-128-16,3 3 0 0,0 2 0 0,2 1 0 15,2 1 0-15,2-2 0 0,4 4 0 0,2-2 0 0,2 3 0 0,4-5 144 16,2-10-144-16,2 5 160 0,1-5-160 0,3 3 0 0,3-11 144 16,1-3-144-1,3-2 128-15,3-6-128 0,1-6 128 0,4-2-128 16,1-4 192-16,3-7-16 0,4-3-16 0,2-3 0 16,2-5 0-16,4-5 0 0,5-2 0 0,1-8 0 0,4-4-160 0,3-4 128 15,1-13-128-15,1-4 128 0,-5-12-128 0,1-6 0 16,-5 2 0-16,2-4 128 0,-5 0-304 0,1 4-64 0,-4-4-16 0,-2 4 0 15,-2 4 0-15,-2 0-16 16,-4 0 0-16,-4 13 0 0,-5 5 272 0,-3 5 0 16,-6 7 0-16,-5 9 0 0,-4 7 0 0,-4 11 224 0,-4 3-64 0,-4 9-16 15,2 11-144-15,-10 4 0 0,-8 7-160 0,-5 9 160 16,-8 9 0-16,1 12 0 0,-7 6 0 0,-2 10 0 0,-2 17 0 16,-4-2 0-16,2 2 0 0,-3 4 160 15,1 10-160-15,0 4 0 16,2-2 0-16,4 2 0 0,2-1 0 0,5-7 0 0,3-2 128 15,6-9-128-15,9-1 0 0,-2-8 160 0,5-7-160 0,7-4 160 16,-2-2-160-16,6-5 0 16,0-8 0-16,6-7 0 0,2-4-384 0,3-7 64 0,1-5 0 0,19-40-7264 47,34-28-1440-47,-22 2-304 0</inkml:trace>
  <inkml:trace contextRef="#ctx0" brushRef="#br0" timeOffset="61449.59">15570 11154 28559 0,'0'0'2544'0,"0"0"-2032"0,0 0-512 0,0 0 0 0,2 11 768 0,2-1 64 16,3 0 16-16,1 5 0 0,0-3-96 0,4 6-32 16,3-5 0-16,-1-3 0 15,4 0-208-15,1 2-32 0,1-1-16 0,7-1 0 16,0-2-176-16,3-2-32 0,5-2-16 0,4-2 0 0,2-2-240 0,4-6 144 16,5 2-144-16,-3-2 128 15,-2-4-128-15,0-1 0 0,0 1 0 0,-2-2 0 0,-4-2 0 0,-2-1 0 16,-2-5 0-16,-7-3 0 0,-5 3 0 0,-2-1 0 15,-3 1 0-15,2-1-176 0,1 3 176 0,-7-1 0 16,-3 7 0-16,-3 2 0 0,-8 10 0 0,0 0 176 16,0 0-48-16,0 0 0 0,0 0-128 0,-8 6 192 0,-5 8-192 0,-3-1 192 15,-5 3-64-15,1 2 0 0,1 5 0 0,1 2 0 16,0 1 0-16,1-1-128 16,3-3 192-16,4 5-64 0,1-7 16 0,3 5 0 15,6-2 0-15,0-3 0 0,8 5-16 0,1-3 0 16,3-3 0-16,0-3 0 0,3-4-128 0,3-1 160 15,5-3-160-15,1-6 160 0,5-2-160 0,4-2 128 16,1-6-128-16,5 1 128 0,0-3-304 0,2 0-64 0,-2-6-16 0,8-1 0 31,3-1-128-31,-1 1-16 0,-4 1-16 0,0-5 0 0,-2 1 224 0,-4-1 32 0,-2 1 16 0,0 4 0 0,-8-1 0 0,-3 3 0 16,-3 4 0 0,-7-1 0-16,-4 5 144 0,-12 6 128 0,0 0-128 0,0 0 176 15,0 0-48-15,-18 10-128 0,2 1 192 0,-9 3-64 16,-4 4 64-16,1 3 16 0,-1-1 0 0,2 7 0 15,-1 0-32-15,5 1-16 0,-2 3 0 0,7 2 0 16,2 2-160-16,1-2 160 0,3-1-160 0,6-1 160 16,4 0-16-16,4 0 0 0,2-1 0 0,2-7 0 0,6-3 16 0,3 1 0 15,1-7 0-15,5-1 0 16,5-9-16-16,5 0 0 0,-2-8 0 0,1 0 0 0,1-3-144 16,2-3 0-16,0-4 144 0,-2-3-144 0,3-3 0 15,-3-3-160-15,-2-7 16 0,-3-1 0 16,-1-2-176-16,-2-4-48 0,-3-2 0 0,-3 2 0 0,-3 0 64 0,-4 7 16 15,-6-1 0-15,-2-2 0 0,0 2 288 0,-2 5-160 16,-8 3 160-16,2 1-128 0,-2-1 128 0,0 11 0 16,-3 0-144-16,-3 1 144 0,4 5 0 0,-1 6 0 0,1 0 0 0,10 0 0 15,-10 10 0-15,2 1 0 0,0-1 0 0,3 6 0 16,-1-1 0-16,6-1 128 16,9 2-128-16,-1-3 128 0,2 1-128 0,0 2 192 15,0-5-192-15,9 3 192 0,-1-8-64 0,3 4-128 16,-1-3 192-16,9 1-64 0,0-6-128 0,-1 2 160 15,1-4-160-15,6-4 160 0,-2 4-160 0,6-4 0 16,-2-2 0-16,0-1 0 0,-1-3-160 0,-3 0 160 16,4 0-208-16,-6-1 80 0,0 1 128 0,-5 0 0 15,-1 0-144-15,-3-1 144 0,-1 1-128 0,-1 2 128 16,-3 0-160-16,-7 4 160 0,-10 4 0 0,0 0 0 0,0 0 0 0,0 0 0 16,0 0 0-16,0 0 0 0,0 0 0 0,0 0 0 15,0 14 0-15,-4 2 0 0,-2 3 0 0,-2 1 0 16,-3 3 0-16,-1-3 0 0,0 3 0 0,-3 2 160 15,-1 1-160-15,0 5 160 0,-3-4-160 0,3-1 160 16,-1 5-160-16,1 0 0 0,2-7 0 0,-1-1 128 16,3 1-128-16,2-7 0 0,4-1 0 0,1-1 128 15,1-9 64-15,4-6 0 0,0 0 0 0,0 0 0 16,13 0 112-16,3-4 16 0,3-9 16 0,3-3 0 16,5-5-336-16,1-3 144 0,1-7-144 0,2 2 0 15,0-1 0-15,1-5 0 0,3-2-160 0,-2 2 160 16,0 2-448-16,-2 1 16 0,3 1 16 15,-3-4 0-15,2 8 240 0,-6 5 176 0,-3 1-208 0,-1 1 80 0,-3 5 128 0,-3 5 0 16,-7 4 0-16,4 2 0 0,-3 2 144 0,-11 2 16 16,0 0 0-16,0 0 0 0,6 12-160 0,2 3 0 15,-4 1 144-15,0 0-144 0,-2 5 128 0,2-1-128 16,-2 5 128-16,2-3-128 0,1-1 128 0,-1 6-128 16,2-3 160-16,-2-1-160 0,6 7 144 0,0-3-144 15,1-2 128-15,3-3-128 0,-2 3 192 0,3-3-64 0,-1-3 0 0,0-3 0 16,1-6 80-16,1 1 16 15,0-7 0-15,5-2 0 0,-1-2 16 0,5-2 0 16,2-6 0-16,1 1 0 0,1-7-64 0,2-2-16 0,2-5 0 0,-1 1 0 16,3-7-160-16,-2 0 128 15,0-3-128-15,2-3 128 0,2 2-128 0,0-4 0 16,2-2 0-16,2-4 0 0,2-2 0 0,4 7 0 0,2-1 0 0,0 2 0 16,-2 4-208-16,-2 4 80 0,-2 5 128 0,-2 3-208 15,2 3 208-15,-8 6 0 0,0 4-160 0,-6 2 160 16,-5 4 0-16,-1 8 0 0,0-2 0 0,-7 6 0 15,-4 3 0-15,-1 5 0 0,-3 1 0 0,-6 1 0 16,-2 7 0-16,0-1 0 0,-4 3 0 0,-2 0 0 16,-5 4 0-16,-1 2 0 0,2-5 144 0,-5 5-144 15,3-6 0-15,-2 0 144 0,-3 0-144 0,-1 1 0 16,-1 7 160-16,-1 0-160 0,-1-4 128 0,1-2-128 16,-7 12 128-16,1-8-128 0,-3-4 128 0,0-5-128 15,7-9 128-15,-3-3-128 0,0-1 128 0,-1-5-128 16,-3 0 0-16,0-4 0 0,1-2 0 0,1-8 0 15,2 4-640-15,1-2-176 0,-3-6-16 0,5 0-16 16,-5-7-304-16,2-1-64 0,1-9-16 0,-1 1-9904 16,3-9-1984-16</inkml:trace>
  <inkml:trace contextRef="#ctx0" brushRef="#br0" timeOffset="61651.14">17178 9894 38703 0,'-7'-6'3440'0,"-1"-4"-2752"15,0-3-560-15,2 3-128 0,6 10 464 0,0 0 64 0,0 0 16 0,8-2 0 16,8 4-544-16,3 0 0 0,1 6-160 0,19 15-7840 31,23 18-1584-31,-31-10-304 0</inkml:trace>
  <inkml:trace contextRef="#ctx0" brushRef="#br0" timeOffset="72476.24">19992 9560 2751 0,'0'0'256'0,"0"0"-256"16,14-10 0-16,-1-1 0 0,-3 1 880 0,0 0 128 16,1 2 16-16,-1 0 16 0,0 6-176 0,0-7-32 0,1-1-16 0,-1 0 0 0,2 0-416 0,0 3-80 31,-3-3 0-31,1 6-16 0,2-2-304 0,2 0 0 15,1-2 0-15,-1-5 0 0,-2 3 0 0,1 4 0 16,-1-4 0-16,0 1 0 0,-12 9 256 0,13-8-64 16,-3 0-16-16,-2-2 0 0,2 4 656 0,-10 6 128 15,9-6 16-15,-9 6 16 0,0 0 896 0,0 0 176 0,8-9 48 0,-4 1 0 16,-4 8-176-16,0 0-16 0,0 0-16 0,0 0 0 16,0 0-608-16,0 0-112 0,6-8-32 0,-6 8 0 15,0 0-384-15,0 0-96 0,0 0-16 0,0 0 0 0,0 0-272 16,0 0-64-16,0 0-16 0,-8 10 0 15,-2-2-176-15,-3 1-128 0,-1 1 192 0,-5 4-192 0,3 0 192 0,-4 3-64 16,-1-1 0-16,-1 5-128 0,-3 1 224 0,-2-1-64 16,-1 5-16-16,1-1 0 15,0 2-144-15,1-1 192 0,-1 1-192 0,2-4 192 0,-1 3-192 0,5-3 192 16,-1 1-192-16,1-1 192 16,5-3-192-16,1 1 0 0,-5-7 0 0,10-2 0 15,-3 3 128-15,5-9-128 0,8-6 128 0,0 0-128 0,0 0 240 16,0 0-48-16,0 0 0 0,0 0 0 15,0 0 0-15,0 0 0 0,-2-10 0 0,4-1 0 16,2-5-192-16,0 2 0 0,0-5 0 0,3 1 0 0,-1-3 0 0,0 3 0 0,4-3 0 0,5 1 0 16,-3-1 0-16,-2-3 0 15,0 1 0-15,1-3 0 0,3-3 0 0,0 2-192 0,1 1 192 0,-1 1-208 16,0-2 80-16,1 1 128 0,-3 5-208 0,0 1 80 0,1 3 128 16,-1 3 0-1,-2-4 0-15,0 3-128 0,-1 5 128 0,-3 0 0 0,-4 4 0 0,-2 6 0 16,0 0 0-16,0 0 0 0,0 0 0 0,0 0 0 15,0 0 0-15,0 0 0 0,0 0 0 0,0 0 0 16,14 6 0-16,-4 4 0 0,1 0-144 0,1 5 144 16,-2 3 0-16,0 3 0 15,7-1 128-15,1 9-128 0,3-1 144 0,1 1-144 16,3 0 160-16,-3 0-160 0,7-3 160 0,0 1-160 16,0-5 160-16,-1 3-160 0,-1-3 128 0,0-1-128 0,-3-3 0 0,-3-5 0 15,-3 5 128-15,-1-10-128 0,-5 3 0 0,2-7 144 16,-14-4-144-16,10 6 0 0,-10-6 0 15,0 0 0-15,0 0-128 0,0 0-64 0,0 0-16 0,0 0 0 32,0 0-336-32,0 0-64 0,7-10-16 0,-3-1 0 15,-4 11-528-15,0 0-96 0,2-10-32 0,-2 10-9056 0,0 0-1824 0</inkml:trace>
  <inkml:trace contextRef="#ctx0" brushRef="#br0" timeOffset="72978.44">20017 9777 8287 0,'0'0'736'0,"0"0"-592"0,0 0-144 0,0 0 0 0,0 0 1152 0,0 0 208 31,6-10 48-31,-2-4 0 0,0 3 432 0,0-1 80 16,0 2 32-16,2 0 0 0,-6 10-240 0,9-11-48 0,-3-3-16 0,4 4 0 15,-2-1-432-15,0 1-96 16,1-2-16-16,-1 2 0 0,-2-1-288 0,-6 11-64 16,6-10-16-16,-6 10 0 0,0 0 32 0,0 0 0 0,8-10 0 0,-8 10 0 15,0 0-48-15,0 0 0 0,11-6 0 0,-11 6 0 16,0 0-352-16,0 0-80 0,0 0-16 0,0 0 0 15,8 12 48-15,-4-2 16 0,-2 7 0 0,0 1 0 16,0 3-80-16,0 1 0 0,-2-1-16 0,0 5 0 16,-2 5-32-16,0 0 0 0,0 2 0 0,2 1 0 15,-2 3-208-15,0 4 176 0,0 0-176 0,-2-2 160 0,0-2-160 0,-3 0 0 16,5-2 0-16,-2 2 0 0,0 0 0 0,0 2 128 16,0-7-128-16,0-5 0 15,2 0 128-15,-2-1-128 0,0-5 0 0,-3-1 128 16,3-3-128-16,0-3 0 0,0-4 0 0,4-10 0 15,0 0 0-15,0 11-176 0,0-11 16 0,0 0 0 16,0 0-224-16,0 0-64 0,0 0 0 16,0 0 0-16,0 0-384 0,0 0-96 0,0 0-16 0,0 0-6752 31,0 0-1360-31,23-5-272 0</inkml:trace>
  <inkml:trace contextRef="#ctx0" brushRef="#br0" timeOffset="73579.2">19715 10222 25791 0,'0'0'2304'0,"0"0"-1856"0,0 0-448 0,0 0 0 0,0 0 1168 0,0 0 144 16,-4-10 32-16,-2-1 0 0,6 11-320 0,0 0-48 16,0 0-16-16,0 0 0 15,0 0-288-15,0 0-64 0,0 0-16 0,0 0 0 16,0 0-320-16,0 0-64 0,0 0-16 0,0 11 0 0,0 3 0 0,4 2 0 15,0 5 0-15,0 4 0 0,1-3-32 0,1 5-16 16,4 1 0-16,0-5 0 16,-2 4 32-16,3-3 0 0,-1 3 0 0,0-1 0 15,0-1-176-15,3-2 192 0,-3 3-192 0,4-5 192 0,-1 3-192 0,-1-3 0 0,-6-5 144 0,2 1-144 16,5-1 0 0,-3-2 144-16,-2-3-144 0,-8-11 0 0,10 6 160 0,0 0-160 15,-10-6 128-15,11 0-128 0,-1-6 224 0,0 0-32 16,5-5-16-16,-3 1 0 0,-2-4 80 0,4 1 0 15,-1-3 16-15,1-4 0 0,3-5-80 0,-1 2 0 16,2-1-16-16,1-3 0 0,1 3-176 0,5 1 160 16,2-2-160-16,1 3 160 0,-1-3-160 0,2-1 0 0,-1 3 0 0,3-1 128 15,0 1-128-15,-2 3 0 16,1 1 0-16,-5 1 0 0,-1-1 0 0,-3 7 0 16,-3-2 0-16,-1 3 0 0,1 1 0 0,-3 6 0 0,-3-2 0 0,0 2 0 31,-12 4-368-31,13 0-96 0,-13 0-32 0,0 0 0 15,0 0-464-15,8 4-112 0,-8-4-16 0,0 0-10272 0,10 16-2064 0</inkml:trace>
  <inkml:trace contextRef="#ctx0" brushRef="#br0" timeOffset="75211.28">2022 13435 19343 0,'0'-20'1728'0,"-2"4"-1392"0,0-9-336 0,2 2 0 0,0 5 1632 0,0 2 256 15,-6-1 48-15,6 3 16 0,0 14-720 0,0-12-144 16,0 1-16-16,0 11-16 15,0 0-480-15,0 0-80 0,0 0-32 0,6 17 0 0,-2 16-144 0,6 1-48 16,-8 3 0-16,0 14 0 0,-2 3-48 0,0 34-16 16,-2-14 0-16,-2 4 0 0,-4 4 32 0,2-3 0 15,-2 3 0-15,1 2 0 0,1 0-80 0,2 3-16 16,2-8 0-16,0-1 0 0,0-10-144 0,-4 0 160 16,-2-15-160-16,0 2 160 0,-1-6-32 15,-1-1-128-15,4-14 192 0,-4 3-64 0,4 0 80 0,-3-10 16 16,3-9 0-16,6-18 0 0,-4 17-32 0,4-17-16 15,0 0 0-15,0 0 0 0,0 0-32 0,0 0 0 16,-10-17 0-16,2-9 0 0,-1-9-144 0,5-8 0 16,2-6 144-16,4-9-144 0,2-9 0 0,3-13 0 0,-3-13-160 0,6-11 160 15,6-3-320-15,5-5 32 0,3-3 16 0,1 37 0 16,4-2-80-16,6-12-16 0,1-2 0 0,5 1 0 16,3 7 368-16,1 4-144 15,0 2 144-15,2 9 0 0,2 13 0 0,0 5 0 16,0 6 0-16,-3 2 0 0,-1 12 0 0,-2 4 128 0,-4 3-128 15,-2 9 144-15,-5 3-144 0,3 8 0 0,-4 2 0 0,-2 8 0 16,-5 2 0-16,-1 8 0 0,-5 3 0 0,-5 3 0 16,-3 15 0-16,-4 4-144 0,-12 12 144 0,-4 4 0 0,-13 13 0 0,-2 2 0 15,-5 8 0-15,-28 32 0 16,-5-11 0-16,-5-11 0 0,-2-10 0 0,1-7 0 16,-1-3 0-16,-2-9 128 0,5-1-128 0,3-11 0 15,7 0 144-15,1-6-144 0,3-4 128 0,10-6-128 16,8-7 0-16,13-7-176 0,7-7 16 0</inkml:trace>
  <inkml:trace contextRef="#ctx0" brushRef="#br0" timeOffset="77097">2996 14192 23951 0,'-4'16'2128'0,"-3"9"-1696"0,-3-1-432 0,0 5 0 16,-2 2 896-16,1 6 80 0,-1 0 32 0,-4 14 0 16,-3-6-416-16,1-2-80 15,-5-2 0-15,3-4-16 0,1 4-256 0,7-2-48 16,2 0-16-16,2 0 0 0,-3 2-176 0,5-5 160 16,0-5-160-16,2-4 160 0,2-1-160 0,2-7 128 15,0-19-128-15,0 0 128 0,0 0 0 0,0 0-128 16,0 0 192-16,16-8-64 0,-1-5 112 0,3-13 16 15,5-11 0-15,-3 6 0 0,3-6-256 0,3-4 176 0,1-4-176 0,4 2 160 0,-1-4-160 16,3 0 0-16,-2 0 0 0,2 2 0 16,-2 6 0-16,-1 4 0 0,-3 4 0 0,-2 4 0 15,-3 3 224-15,-3 3 16 0,-3 5 0 0,0 6 0 16,-1 4-16-16,-3 2 0 0,-12 4 0 0,12 4 0 0,1 6-224 0,-3 0 128 16,0 2-128-16,0 3 0 15,3-1 128-15,1 2-128 0,0 1 0 0,3 3 0 16,7 1 128-16,-1-1-128 0,-1-3 0 0,1-7 0 0,0 0 128 15,-1-4-128-15,3-8 0 0,1-6 0 16,-1-2 144-16,2 0-144 0,-1-7 128 0,3 1-128 16,-2-5 0-16,-5 5 128 0,-1-5-128 0,-5 1 0 0,-6 6 144 0,1 1-144 0,-1-3 160 0,-6 2-160 15,-4 14 288-15,0 0-32 0,-4-7-16 0,-6 7 0 16,-5 3-112-16,-3 7 0 16,-7 6-128-16,-1 5 192 15,-5 3-16-15,0 3-16 0,0 8 0 0,3-2 0 0,1 1-160 0,2-1 128 16,5 2-128-16,3-2 128 0,7 0-128 0,4-3 0 15,4 1 0-15,4-2 128 0,0-1-128 0,10 1 0 16,3-6 0-16,3 1 0 0,5-5 0 0,7-1 0 0,1-12 0 0,-8-6 0 16,5-4 0-16,3-2 0 15,2-4 144-15,18-11-144 0,-6-5 0 0,-16 9 0 0,0-7-192 0,-1 1 64 16,-3-6-64-16,-2-3-16 16,-7-1 0-16,2-6 0 0,-3 0-32 0,-5 0 0 15,-6 2 0-15,-4 4 0 0,-2 3 96 0,-6 3 16 0,0 2 0 0,-7 5 0 16,-1 8 0-16,-2-3 0 15,-3 9 0-15,1 0 0 0,-1 2 128 0,3 8 0 0,1 2 0 0,3 0-128 0,4 4 128 0,3 1 0 16,7-11 0-16,2 16 0 0,3-2 0 0,5 3 0 16,4-3 0-16,9-1 0 15,3-9 0-15,7 2 0 0,2-6-144 0,8 0 144 16,2-2-256-16,6-6 32 0,3-3 0 0,-1 1 0 16,2-6 224-16,-1-5 0 0,-7 1-160 0,-4-1 160 15,-8 9 0-15,0-2 0 0,-9 3 128 0,-5-1-128 16,-5 8 144-16,-4-2-144 0,-12 6 160 0,0 0-160 15,0 0 224-15,0 0-48 0,0 14-16 0,-4 5 0 0,-4 1 32 0,2 9 0 16,-2 3 0-16,0 1 0 16,-3 6-64-16,-3 17-128 0,-2-5 192 0,1 0-64 15,3 6 16-15,2 1 0 0,1 5 0 0,1 9 0 16,-2 0-144-16,0 2 128 0,2-1-128 0,3-17 128 0,-1 7-128 0,-4 21 0 0,-2-10 0 0,-1-12 0 16,1-9 0-16,0-2 0 0,-2-4 0 0,-3-10 0 15,-1 0 0-15,1-8 0 0,1-7 176 0,-1-5-176 16,3-7 192-16,14-10-48 15,-20 0-16-15,7-10 0 0,3-7 80 0,4 3 16 16,0-9 0-16,2-3 0 0,2-9-224 0,2-4 128 0,2-8-128 0,4-9 0 16,4-11 0-16,13-34-160 15,3-7 0-15,5 5 0 16,4-1-288-16,6 3-64 0,2 3-16 0,-10 38 0 16,6-5 16-16,2 1 0 0,-2-1 0 0,4 1 0 0,-4 11 512 0,2 0 0 0,-2 4 0 0,-7 12 0 15,1 10 224-15,-4 2-48 0,-5 9-16 0,-3 6 0 16,-7 4-160-16,-1 6 0 0,-13 0 0 0,8 10 128 15,-2 6-128-15,-4 9 0 0,-2 1 0 0,0 5 0 16,-4 2 0-16,-4 8-144 0,-3 6 144 0,-3-2 0 16,4-2 0-16,-2 0 0 0,-1 4 0 0,3-6 0 15,2 7 0-15,2-7 176 0,2-5-176 0,-1 5 160 16,5-4-160-16,5-6 128 0,-3 0-128 0,4-5 128 0,2-1-128 0,4-4 160 0,1-9-160 16,5-2 160-16,5 0-160 0,1-8 0 15,3-8 0-15,6 0 0 16,6-8 0-16,2-7 0 0,6-12-224 0,-2 1 80 0,-2-7-48 0,2-4 0 15,2 0 0-15,-2-2 0 0,-2-3 192 0,-4 1 0 0,-2 0-144 0,-6 4 144 16,-5 4 0-16,-5 6 0 0,-7 7 128 0,-3 1-128 16,-3 5 304-16,-4 3-32 0,-6 7 0 0,-4 0 0 15,6 10-64-15,-15 6-16 16,-3 2 0-16,-5 4 0 0,-1 5-192 0,-1 7 0 16,1 7 0-16,-1 2 0 15,0-2 144-15,3 6-144 0,1-1 128 0,5-1-128 0,2 2 128 0,1 4-128 0,3-4 0 0,4 4 128 16,2-2-128-16,4-4 0 0,4-2 0 0,2-9 128 0,0 1-128 15,4-7 128 1,1-3-128-16,5-5 128 0,3-4-128 0,1-6 0 16,3-6 0-16,1-4 0 0,-1-5 0 0,3-7 0 0,-1-1 0 0,0-6 0 15,-1-3-384-15,-1-5 64 0,-5-4 0 0,1-4 0 16,-1-2-64-16,-2-3-16 0,-1 1 0 0,-5 2 0 31,0 0-48-31,1 8-16 0,-7 2 0 0,-2 6 0 0,-4 7 464 0,-2 3 0 0,-3 1 176 0,-1 7-48 16,-2 3-128-16,0 6 0 15,-1 4 128-15,11 0-128 0,-12 6 128 0,12-6-128 0,0 0 160 16,0 15-160-16,8-5 128 0,5 6-128 0,-1 1 0 0,6-7 144 16,5 0-144-16,8 0 0 0,-1-6 0 0,7 1 0 0,8-5 0 0,7-2 128 15,-1-11-128-15,2 3 128 0,-4 0-128 16,7-5 160-16,-3-1-160 0,-4-4 160 0,-6 1-160 16,-4 1 0-16,-4 1 0 0,-4 1 128 0,-2-1-128 0,-5 5 160 15,-3-4-160-15,-5 5 160 0,-2 1-160 0,-3 4 128 16,-1 0-128-16,-2 2 128 0,-8 4 0 0,0 0 0 15,0 0 0-15,0 0 0 0,0 0-128 0,0 0 0 16,-10 8 0-16,2 4 0 0,-5 3 0 0,-1 3 0 16,0 1 0-16,-1 1 0 0,5 1 0 0,4 1 0 15,-2-1 0-15,2 3 0 16,-1 5 0-16,5 0 0 0,0-3 0 0,4 1 0 16,0-3 0-16,0-1 0 0,1 4 0 0,1-7 0 15,0 5 0-15,0-5 0 0,-2 1 0 0,2-3 0 16,0 3 0-16,4-3 0 0,0 1 0 0,-3-1 0 0,3-6 0 0,-2 5 0 0,0-7 0 0,2 4 0 15,0-3 0-15,3-5 0 16,-1 4 0-16,4-4 128 0,1-2-128 0,3-4 0 16,-1 0 0-16,7 0 0 0,1-4 0 0,1-2 0 15,5-4 0-15,4-3 0 0,4-1 0 0,0 0 0 16,0-5 0-16,2-5 0 0,4 1 0 0,0-6 0 16,2-1 128-16,0-7-128 0,5 0 128 0,-5-6-128 15,-4-2 0-15,-2-2 128 0,-2 6-128 0,-13 4 160 16,-1 4-160-16,-2-2 160 0,-7-2-160 0,-4 6 160 15,-4 1-160-15,-1 3 160 0,-5 0 112 0,-4 5 32 0,-5 3 0 0,-3 9 0 16,-4 0-160-16,-1 4-16 0,-3 2-128 0,-2 6 192 16,-5 4-64-16,0 6 0 0,3 3-128 0,-7 11 192 0,-2 1-192 15,5 4 0-15,5-1 0 0,3 7 0 16,5 0 0-16,7 2 128 0,6-2-128 0,2 0 0 0,2 0 0 0,7-4 0 16,1 3 128-16,11-5-128 15,1-2 0-15,9-7 144 0,2-1-144 0,6-5 128 16,6-1-128-16,6-9 0 0,7 0 0 0,5-2 128 15,-7-4-128-15,1-4-272 0,1-2 64 0,1 0 16 32,-8-5-464-32,1-3-96 0,-3-6-16 0,-4 3-9920 0,4-5-1984 0</inkml:trace>
  <inkml:trace contextRef="#ctx0" brushRef="#br0" timeOffset="79359.14">9494 13306 22111 0,'6'-10'1968'0,"-2"-6"-1584"0,3 1-384 0,-3-3 0 16,2-1 1536-16,0 9 208 0,0-6 48 0,-2 4 16 15,2 3-720-15,-6 9-160 0,7-10-32 0,-7 10 0 0,0 0-384 0,0 0-96 16,0 0-16-16,6 16 0 0,-2 7-144 0,-2 10-16 16,-4 0-16-16,-2 14 0 0,-5 4 32 0,-1 6 16 15,-2 11 0-15,-4 0 0 16,-3-1-64-16,-1 1-16 0,-1 0 0 0,-4 3 0 16,1 5-48-16,-3 0-16 0,-1-2 0 0,5-3 0 15,-2-1-128-15,5-4 128 0,-3-7-128 0,3-4 128 16,-1-5 0-16,3-5-128 0,1-4 192 0,1-8-64 0,2-3 96 0,-1-5 16 15,3-7 0-15,2-7 0 0,2 3 112 0,-1-8 32 16,9-6 0-16,-6-6 0 0,2-8 0 0,4-7 0 16,0-6 0-16,0-9 0 0,6-16-384 0,3-5 0 15,3-11 0-15,6-8 0 0,5-10 0 0,10-2-128 0,-1-6 0 16,9-6 0 0,9-9-448-16,5 0-96 0,6-5-16 0,5-1 0 0,4 8 304 0,2 5 48 15,-1 7 16-15,3 7 0 0,0 10 320 0,-2 7 0 16,-3 7 192-16,-5 13-64 0,-5 8 64 0,-7 12 0 15,-9 5 0-15,-9 5 0 0,-5 11-192 0,-8 10 0 16,-5 4 0-16,-6 8 128 0,-6 3-128 0,-8 11 0 0,-6 9-160 0,-8 4 160 16,-9 2 0-16,-6 6-144 15,-10 4 144-15,2 3 0 0,-4 7 0 0,4 1 0 16,2-5 0-16,4 0 0 0,2 3 0 0,7-3 0 0,3-6 0 0,7 1 0 0,4-5 0 0,5-4 0 16,3-4 0-16,6-6-128 0,4-3-80 0,5-3-16 0,-1-3 0 0,2-1 0 31,3-2-64-31,-1-1-16 0,-2 3 0 0,-1-5 0 15,3-2 48-15,-6 5 0 0,-4-1 0 0,-4 3 0 16,-4 8 64-16,-8-1 0 0,-3 7 16 0,-5-2 0 0,-7 8 176 0,-1-2 0 16,-3 2 0-16,-2-2 0 15,2 4 0-15,-2 0 224 0,-1-4-48 0,1 4-16 0,0-4-32 0,4-2 0 16,5-8 0-16,3 0 0 16,3-4 16-16,3-1 0 0,5-5 0 0,6-1 0 0,4-5-144 0,6-3 160 0,9-4-160 0,3-2 160 15,7-2-160-15,5-6 0 0,7-6 0 0,6-6 0 31,7-3 0-31,7-7 0 0,9-3 0 0,5-6 0 16,3-8 0-16,-6 0 192 0,-3-2-192 0,-3-2 192 0,-7 2-192 0,-6-2 0 16,-4 4 0-16,-6 4 0 0,-8 0 0 0,-4 4 0 15,-7-1 0-15,-3 7 0 0,-7 0 0 0,-4 3 128 16,-6 7 0-16,-4 3 0 0,-4 4-128 0,-4 4 0 16,-5-1 0-16,-1 7 128 0,-3 0-128 0,-1 7 0 15,-5 3 0-15,0 4 0 0,1 3 0 0,1 7 192 16,0-1-32-16,3 3 0 0,-1 3-160 0,3 4 0 0,6 0 0 0,-3-3 0 15,9 1 0-15,0 4 0 16,4-2 0-16,2-7 0 0,4 3 0 0,4-2 0 0,2 1 0 0,6-3 0 16,3-4 0-16,5-5 0 0,-1-6 0 0,3 0 0 15,5-3 0-15,6-7 0 0,-2 0 0 0,8-7 0 16,4-5 0-16,6-6 0 0,-2-9 0 0,9 0 0 16,3-7-160-16,3-3 160 0,3-4 0 0,7-2-144 15,-2 0 144-15,0-3 0 0,-9 5 0 0,-5 5-128 0,-5 5 128 0,-8 2 0 16,-6 5 0-16,-8 3 0 0,-1 5 0 0,-9 1 0 15,-1 5 0-15,-7 8 0 0,-13 2 0 0,0 0 0 0,0 0-144 16,0 0 144 0,4 16 0-16,-6 5-176 0,-2 1 176 0,-7 5-128 15,1-2 128-15,-4 10 0 0,-3-5 0 0,-1 5 0 16,-2 0 0-16,-3 6 0 0,0-4 0 0,1 4 128 16,-1-4-128-16,1 0 0 0,-1 4 0 0,3-9 128 0,-1 3-128 0,5-4 0 15,1 0 0-15,5-3 0 0,6-1 0 0,4-2 128 16,2-3-128-16,2-3 0 15,0-7 0-15,5 2 144 0,3-8-144 0,4 1 0 16,3-7 144-16,3-7-144 0,11-3 0 0,2-6 144 0,8-5-144 16,2-9 0-16,6-1 0 0,7-14 0 0,5-11 224 0,11-11-32 15,8-5-16-15,8-12 0 0,7-4 64 0,-7 8 16 0,4-8 0 0,-16 10 0 16,6-6 48-16,4-8 16 0,0-3 0 0,-2-3 0 16,-2 4-176-16,-10 4-16 0,-6 1-128 0,8-11 192 15,-13 12 96-15,-13 6 16 16,-7 4 0-16,-11 6 0 0,-5 9-96 0,-6 5-16 0,-7 11 0 15,-4 6 0-15,-6 4-192 0,-4 7 0 0,-4 3 0 16,-4 13 0-16,-4 3-128 0,-5 11-32 16,-5 9 0-16,-5 7 0 0,-6 15-32 0,2 2-16 15,-5 12 0-15,-7 8 0 0,-7 4 208 0,-1 15 0 0,-4 6 0 0,1 6-144 0,3 6 144 16,-12 37 0 0,5-2 0-16,11-10 0 0,6-8 160 0,4-5-32 0,6-8-128 0,5-6 192 15,9-8-192-15,3-2 176 0,6-4-176 0,4-6 160 16,0-7-160-16,8 1 128 0,-4-13-128 0,4-8 128 0,2-2-304 0,2-11-64 15,2-7-16-15,1-5 0 32,-1-12-496-32,2 0-96 0,3-8-32 0,9-32-6784 15,34-79-1360-15,-17 16-256 0</inkml:trace>
  <inkml:trace contextRef="#ctx0" brushRef="#br0" timeOffset="79499.31">12348 13931 23951 0,'0'0'2128'0,"0"0"-1696"0,0 0-432 0,-8-4 0 0,8 4 1936 0,0 0 304 16,0 0 64-16,0 0 16 15,0 0-1200-15,12-2-240 0,8-4-48 0,5 4-16 16,4 2-544-16,8-2-96 0,6-2-32 0,6 4 0 16,14-6-144-16,17 2 0 0,0-7 0 0,-2 5 0 0,-4 0-272 0,-2 0-48 15,-7-2 0-15,-3 4 0 16,-5-2-1008-16,-6-1-208 0,3 1-32 0,-7-2-7712 16,-2 0-1552-16</inkml:trace>
  <inkml:trace contextRef="#ctx0" brushRef="#br0" timeOffset="81412.41">15052 13681 28559 0,'26'-22'2544'0,"7"-3"-2032"0,2 3-512 0,-2-3 0 15,-5 11 688-15,1-3 32 16,-6 5 16-16,-3 2 0 0,-7 2-480 0,-13 8-80 0,0 0-32 0,0 0 0 15,-19 0-16-15,-10 4 0 0,-1 6 0 0,-9 6 0 16,-6 1 112-16,-3 3 16 0,1 9 0 0,0 0 0 16,0-3-256-16,2 3 176 15,4-2-176-15,6-1 160 0,6 1 0 0,3 0 0 0,7-3 0 0,5 3 0 16,4-1-160-16,6-1 0 0,4-2 0 0,4-3 0 0,4 1 0 0,6-3 0 16,7-6 0-16,7 3 0 15,1-5 0-15,6-4 0 0,2-2 0 0,4-2 0 16,0 6 0-16,-2-1 0 0,-2-3 0 0,-7 2 0 0,-5 0 0 0,-7 0 0 15,-5 4 0-15,-13-10 0 16,2 17-192-16,-12 1 16 0,-5-1 16 0,-7 5 0 16,-5 3 160-16,-4 1 0 0,-4 3 0 0,-4-2 0 0,-2 1 128 0,0 1-128 15,5 2 160-15,-1-2-160 16,4-1 192-16,4-5-64 0,3 1-128 0,3-3 192 16,7-3-64-16,5-3 0 0,7 1-128 0,4 0 192 0,6-5-192 0,7-3 176 15,7-2-176-15,7-2 160 0,8-8-160 0,22 0 0 0,0-2 0 16,-11 0 0-16,9-9 0 0,8-5 0 0,9-7 0 0,6 1 0 15,4-9 0-15,2-4 0 0,-2-2 0 0,-4-4 128 32,-6 2 0-32,-5 2-128 0,-5 4 192 0,-7 0-64 15,-8 6-128-15,-6 4 192 0,-8 3-192 0,-8 1 192 0,-9 7-32 0,-5-3 0 16,-7 7 0-16,-8-2 0 0,-11 8-160 0,-5 2 0 0,-9-3 0 16,-4 12 128-16,-6 3-128 0,0 4 128 15,-6 4-128-15,0 5 128 0,-2 1-128 0,2 5 0 16,2 2 144-16,0 4-144 0,4 3 0 0,2 1 144 0,2 0-144 0,6 0 0 15,7-2 128-15,1 2-128 16,11 0 0-16,0 10 0 0,6-6 128 0,8-17-128 16,4-1 0-16,4-2 0 0,9-5 0 0,1-2 0 15,3-3 0-15,8-5 0 0,0-6 0 0,5 0 0 0,6-4 0 0,1-9 0 16,2-1 0-16,0-7-176 0,2-5 32 0,0-1 0 31,-2-6-240-31,-3-4-64 0,-3-4 0 0,-3 0 0 16,-5-2-48-16,-6-2-16 0,-2 4 0 0,-7 2 0 0,-6 0 320 0,-1 7 192 15,-9-3-208-15,-2 8 80 0,-2 7 128 0,-7 3 0 0,3 1 0 0,-2 2 0 16,-2 7 176-16,-1 3-48 0,-1 2 0 0,2-2 0 16,10 4-128-16,0 0 0 0,0 0 0 0,0 0 0 15,0 17 0-15,0-7 128 0,8 4-128 0,2-4 128 16,3 3 64-16,1 1 16 0,2-4 0 0,5 1 0 16,1-5-80-16,5 0-128 0,4-2 176 0,0-4-176 0,3 0 256 0,1-4-64 15,0-6-16-15,8-3 0 0,0-3 272 0,2-3 48 16,3-3 16-16,1-3 0 0,2-1 32 0,2 1 16 15,1-8 0-15,1 1 0 0,-2-7-336 0,1-9-64 16,-1-5-16-16,0-8 0 0,-4-7-144 0,-4 0-192 0,-2-7 32 16,-2-3 16-16,-4 0-32 0,-2 6 0 0,0 4 0 0,-6 7 0 15,-7 2 176-15,-1 3 0 16,-7 9-144-16,-2 4 144 0,-1 2-128 0,-5 10 128 16,-4 5-160-16,0 5 160 0,-4 5-208 0,0 10 48 0,2 6 16 0,0 0 0 15,-17 12 16-15,3 8 0 0,-4 7 0 0,-3 4 0 0,-1 4 128 16,-7 8-128-1,2-6 128-15,-3 10-128 0,-3 10 128 0,-2 11 0 0,0 3 128 0,-4 7-128 16,-2 2 128-16,0 4-128 16,2-4 128-16,-8 17-128 0,6-3 0 0,6-8 144 0,4-6-144 0,5-2 0 15,3-5 192-15,7-1-64 0,1-8 0 0,5-7-128 16,4-2 176-16,4-5-176 0,4-11 160 0,4-7-160 16,0-5 192-16,9-6-64 0,1-5-128 0,7-8 192 15,7-8-64-15,7-4-128 0,6-6 176 0,7-11-176 16,3-1 0-16,-2-13 0 0,4-2-192 0,-1-6 48 0,-3-2-128 15,-2 2-32-15,-4-4 0 0,-8 12 0 0,2-2 112 0,-4 6 32 16,-2 0 0-16,-5 5 0 0,-3-1 160 0,-6 11 0 16,-9-1 0-16,0 5 0 0,-4 4 0 0,-6 8 0 15,0 0 0-15,-10 2 0 16,-6 4 0-16,-1 4 0 0,-5 5 0 0,-7 5 176 16,0 13-176-16,0-2 192 0,3 4-192 0,5-9 192 15,9 5-192-15,2 0 0 0,2 1 0 0,1-1 128 16,5 4-128-16,2-6 128 0,2 1-128 0,0 1 128 15,1 0-128-15,5-8 0 0,4-5 0 0,0-6 128 0,9-1-128 0,-3-11 0 16,5 0 144-16,6-5-144 0,5-7 0 0,1-8 0 16,-2-1 0-16,6-1 0 15,0-9 0-15,8-14 0 0,4-2-160 0,1-3 160 0,-3-1-304 0,-2 4 48 16,-6 2 16-16,-2 4 0 0,-6 4 240 0,-5 8-192 16,-3 1 192-16,-5 7-192 0,-3 1 192 0,-7 7 0 15,-2 7 192-15,0 2-192 0,-8 4 0 0,0 0 0 16,0 0 0-16,0 0 0 0,5 10 0 0,-5 11 0 0,0-1 0 0,-2 3 0 15,-3 8 128-15,1-1-128 16,0 1 0-16,2 2 0 0,-2 2 0 0,4 2 0 16,0 0 0-16,0-1 0 0,4-1 128 0,0-2-128 15,2-2 0-15,1 0 0 0,5-1 0 0,0-9 0 16,0-3 128-16,7-3-128 0,1-5 0 0,5-4 160 16,0-6-160-16,7 0 128 0,3-6 32 0,2 0 0 15,2-9 0-15,4-5 0 0,6-1 32 0,3-7 0 16,9-11 0-16,3-4 0 0,1-9-192 0,21-15 0 0,-4-5 144 0,-4-2-144 15,-6 1 0-15,-2-5 128 0,1-10-128 0,-1-1 0 0,0-5 0 16,-2 4-128-16,-3-4 0 0,-3 6 0 16,-3 6 128-16,-6 4 0 0,-5 4-144 0,-10 6 144 15,-3 5 0-15,-4 5 0 0,-4 7 0 0,-7 6 0 16,-10 6 0-16,1 4 0 0,-3 15 0 0,-4 3 128 16,-4 5-128-16,-2 4 0 0,-2 2 0 0,-4 6 0 0,-9 10-256 0,-1 6 80 15,-11 5 16-15,-2 6 0 0,-6 14 160 0,-6 6-128 16,-4 8 128-16,-16 21-128 15,1 8 128-15,1 4 0 0,1 6 0 0,7 3 0 16,6 1 0-16,4-4 0 0,2-6 0 0,4-2 128 16,10-4-128-16,3-2 0 0,3-8 128 0,5 0-128 15,3-9 128-15,3-5-128 0,2-3 128 0,2-6-128 16,6-12 0-16,0 0 128 0,0-12-128 0,6-3 0 16,2-3-240-16,4-13-112 0,3-2-32 0,22-45-7008 31,32-41-1408-31,-26 16-288 0</inkml:trace>
  <inkml:trace contextRef="#ctx0" brushRef="#br0" timeOffset="82501.66">19152 13921 23039 0,'-7'8'2048'0,"3"1"-1648"15,4-9-400-15,-4 14 0 0,4 2 1152 0,4 5 128 16,0-5 48-16,5 3 0 0,1-1-336 0,4 1-64 16,3-7-16-16,7 6 0 0,3 1-160 0,6-7-48 0,6-2 0 0,6-2 0 15,6 1-320-15,4-3-64 0,5-10 0 0,-1 2-16 0,-3-7-160 0,-1 3-16 16,-2-6-128-16,3-2 192 0,-5-1-192 0,-2-5 176 15,-2 1-176-15,0-5 160 0,-2 3-160 0,1-3 0 16,-1-3 0-16,0 7 0 0,-2-3 0 0,-2 3-192 16,-4-1 64-16,-4 7 128 15,-7-3 0-15,-3 7 0 0,-7 0 0 0,-4 2 0 16,-3-1 0-16,-9 9 0 0,0 0 0 0,0 0 0 0,-9 0-144 0,-3 7 144 16,-4-5 0-16,-9 6 0 0,-4 2 0 0,1 4 144 0,-3 3 16 15,0 3 0 1,3 1-16-16,-1 5 0 0,6 5 0 0,5 0 0 15,1 2-144-15,5-3 0 0,4-3 144 0,2 4-144 0,4 0 0 0,2-1 0 16,2-3 0-16,2 4 128 0,4-7-128 0,4-1 0 16,5-3 0-16,3-3 0 0,3-3 0 0,10-4 0 15,1-4 0-15,7-3 0 16,3-3-320-16,1-7-16 0,4-3-16 0,12-6 0 16,-3-5-224-16,-1-1-64 0,3-7 0 0,-3 0 0 15,0-1-304-15,1-5-64 0,-1 2-16 0,3-2 0 16,-1 4 400-16,-4-1 80 0,-3 5 16 0,-9 2 0 0,-10 9 656 0,-9 2 128 0,-3 1 16 0,-7 5 16 15,-14 8 192-15,0 0 32 16,-8-2 16-16,-9 2 0 0,-5 6-96 0,-5 9-32 16,3-3 0-16,-7 6 0 0,4 9 16 0,-4 0 0 15,1-1 0-15,3 1 0 0,0 8-160 0,3-3-48 0,1-1 0 0,-1 14 0 16,5-6-48-16,5 0-16 16,4 0 0-16,3-4 0 0,3-4 48 0,4-3 16 15,2-7 0-15,2-3 0 0,5-5 48 0,1 1 0 16,2-8 0-16,5 0 0 0,3-2-64 0,9-4-16 0,4-4 0 15,8-4 0-15,-2-6-176 0,2-3 0 0,0-7 0 0,0 1 0 16,-2-5-144-16,-3 1-112 0,-1-10-32 0,-4-4 0 31,-4 2-352-31,-5 0-80 0,-5 10-16 0,-3 1 0 0,-2-3 384 0,-1 2 80 0,-5 3 16 0,-2 3 0 16,-2 1 256-16,-2 7-192 0,-2-1 192 0,-2 4-160 0,-2 3 160 0,-3 3 0 16,3 0 0-16,-4 6 0 0,-2 2 0 0,1 2 0 15,3 6 160-15,2 5-160 16,2 3 128-16,4 3-128 0,0-7 0 0,4 2 144 0,0 5 64 0,2-5 16 15,2 5 0-15,7-1 0 16,-1 1 80-16,3-1 16 0,1-3 0 0,0-1 0 0,3-6-112 0,-3 1-16 0,-1-5 0 0,3-4 0 31,3-2-48-31,-1 0-16 0,-1-2 0 0,1-4 0 16,3 2-128-16,2-5 0 0,-3-1 144 0,5 0-144 0,-4 0 0 0,-1-5 128 16,1 3-128-16,-3-2 0 0,5-1 0 0,-2-1 128 15,-3 4-128-15,5-3 0 0,-7 1 0 0,-1 6 0 16,-3-3 0-16,-4 3 0 0,-1 6 0 0,-11 2 0 15,0 0 0-15,0 0 0 0,0 0 0 0,2 10 0 16,-2-10 0-16,-6 17-128 0,-3 3 128 0,-1 3 224 16,-2 1-48-16,-2-1-16 0,-1 4-32 0,3-3 0 15,0 7 0-15,-1-4 0 0,1-1 0 0,2-1-128 0,-1-3 192 0,3 3-64 16,0-5-128-16,0 1 160 0,2-3-160 0,2-3 160 16,0-1-160-16,1-4 160 0,3-10-160 0,0 0 160 15,0 0 224-15,7 0 64 0,7-4 0 16,6-6 0-16,7-4-144 0,6-7-32 15,4-1 0-15,4-9 0 0,6-2-128 0,0-6-16 16,-6 4-128-16,4-6 192 0,2-4-192 0,3-2-192 0,-1-4 48 0,0 4 0 16,4-2-96-16,1 1-16 0,-1 1 0 0,15-10 0 15,-5 2 256-15,-3 11 0 0,-9 10 0 0,-2 7 0 16,-4 2 128-16,-4 13 80 0,-6 2 16 0,-4 6 0 16,-5 4-224-16,-3 6 0 0,-5 4 128 0,-5 5-128 15,-3 1 0-15,-4 9 0 0,-2 1 0 0,-2 5 0 16,-2 2 0-16,0 8 0 0,0-4 0 0,0 8 0 15,0 2 0-15,2 0 0 0,0 0 0 0,2 0 0 16,-2 0 0-16,3 0 0 0,-1 1 0 0,0-3 0 0,-2-2 0 0,8-2 0 16,0-11 128-16,-2 1-128 15,-1-8-160-15,1-3-80 0,2-3-16 0,0-1 0 16,1-6-768-16,-1-6-176 0,0-4-16 0,2-10-9600 16,1-12-1920-16</inkml:trace>
  <inkml:trace contextRef="#ctx0" brushRef="#br0" timeOffset="82684.46">21105 12571 44223 0,'-12'-25'3936'0,"2"5"-3152"0,4 1-624 0,6 5-160 31,0 14-336-31,16 6-112 0,9 4 0 0,46 31-8128 15,63 27-1632-15,-38-27-320 0</inkml:trace>
  <inkml:trace contextRef="#ctx0" brushRef="#br0" timeOffset="106833.3">2803 16458 27647 0,'4'-10'2448'0,"-2"-2"-1952"15,4-2-496-15,-2 1 0 0,1-5 832 0,-1 5 64 16,-2-1 0-16,0 2 16 0,-2-2-304 0,-2 3-64 0,-2 3-16 0,-3 0 0 16,3 0-16-16,-4-3-16 0,-4 5 0 0,2 0 0 0,-3 2-160 0,3 2-16 15,0 0-16-15,-3 0 0 16,-1-2 16-16,2 4 0 0,-3 4 0 0,-1-2 0 0,-2 2-64 0,-9 6 0 0,2 1 0 16,-1 3 0-16,-5-2-256 0,0 7 128 15,-2-3-128-15,5 0 0 0,-7 7 176 0,0-3-176 16,0 1 160-16,0 6-160 15,3-3 128-15,-1 7-128 0,0-4 0 0,2-3 0 16,0 5 128-16,5-5-128 0,5 1 0 0,5-2 144 16,-1 3-16-16,3-1-128 0,2-3 192 0,4 3-64 0,4-3-128 0,6 5 0 15,4-2 0-15,4-5 0 16,2 5-128-16,5-3 128 0,3-1 0 0,15 3 0 16,6-5 0-16,0-1 0 0,4 1 0 0,4-1 0 0,3-5 0 0,1 3 0 15,0-2 0-15,0 3 0 0,1-3 0 0,-5 7 0 16,-2-9 0-16,-8 2 0 0,-10 7 0 0,-3-5 0 15,-9 2 0-15,-5 1 0 0,-2 1 0 0,-1 1 0 0,-3 4 0 0,-2-3 0 16,-6 5 0-16,-6 1 128 16,-9-1-128-16,-3 4 0 0,-7-3 176 0,-6 3-48 15,-4 4-128-15,-8-2 192 0,-4-2 16 0,-6-1 0 0,-11-3 0 0,3 4 0 16,1-5 32-16,-2 5 0 0,-3-4 0 0,-3-1 0 16,-4 1-32-16,3-4 0 0,-1-5 0 0,8-2 0 15,1-3 96-15,7-5 16 0,9-4 0 0,12 0 0 0,9-2-192 16,7-4-128-1,7-2 144-15,12 4-144 16,0 0-320-16,0 0-176 0,18-23-16 0,95-46-7840 31,20-15-1568-31,-28 24-304 0</inkml:trace>
  <inkml:trace contextRef="#ctx0" brushRef="#br0" timeOffset="109224.14">3644 16319 23039 0,'0'0'2048'0,"0"0"-1648"0,8-12-400 0,-2 2 0 0,-6 10 640 0,0 0 32 0,0 0 16 0,0 0 0 16,0 0-48-16,0 0-16 0,0 0 0 0,0 0 0 31,0 0-48-31,0 0 0 0,-8 0 0 0,-3 6 0 15,-1-2-64-15,-2 8-32 0,-3 0 0 0,3 5 0 0,-2 3-80 0,-1 9-16 16,3 2 0-16,0-1 0 16,-1 7-112-16,1 2-16 0,-1 0-16 0,1 8 0 0,0-2-112 0,-1 3 0 0,3-5-128 0,0 4 192 15,0 0-192-15,-1 18 144 0,-5-11-144 0,5 1 128 16,-1-6-128-16,2-2 160 0,-7 1-160 0,3-1 160 16,0 4-160-16,-1 2 128 15,-3-4-128-15,-3 5 128 0,1-1-128 0,-1-4 128 0,0-4-128 0,1 0 128 16,6-2 0-16,-3 4-128 15,1-1 192-15,-1-5-64 0,1-9-128 0,-1-1 192 0,3 0-192 0,-1-9 192 0,5 5-192 0,0-6 128 32,0-1-128-32,-3-4 128 0,11-3-128 0,4-13 0 15,0 0 0-15,0 0 128 0,0 0-128 0,0 0 192 16,0 0-192-16,0 0 192 0,4-19-192 0,4 3 0 0,3-5 144 16,5-9-144-16,5-1 144 0,7-12-144 0,-1-8 192 0,8-7-192 15,2-1 0-15,4-7 0 0,4 3-160 0,4-5 160 16,2 7-240-16,0-3 80 0,1 11 16 0,-5 2 0 15,-4 3 144-15,-2 7 0 0,-2 7 0 0,-4 1 0 16,-7 6 0-16,-11 13 0 0,-3-3 0 0,-2 7 0 0,1 0 0 0,-3 4 0 0,-10 6 0 16,10-4 0-16,-10 4 0 0,0 0 0 15,0 0 0-15,0 0-128 16,13 10 128-16,-9 10 0 0,-4 1-144 0,0 3 144 16,0 5 0-16,-2 12 0 0,0 2 0 0,-5 8 0 15,3 5 0-15,-2 3 0 0,2 7 0 0,4-3 128 16,0-1-128-16,-2-3 192 0,-2-1-192 0,6-7 192 0,4-4-192 0,2-2 0 15,3-6 144-15,-1 0-144 16,0-10 0-16,0-1 144 0,-1-9-144 0,1 1 0 16,0-5 128-16,-10-15-128 0,0 0 0 0,21-4 0 0,-1 1 192 0,-2-11-192 15,3-6 192-15,6-3-192 0,-1-8 128 0,3-3-128 0,0-3 0 0,-1-4 0 16,3 0 128-16,-2-2-128 16,-5 6 0-16,1 0 0 0,-2 0 0 0,-3 2 0 15,-4-4 128-15,1 8-128 0,-5 3 0 0,-4 9 0 0,-1-1 0 0,-3 1 0 16,-4 19 0-16,0 0 0 0,0-16 0 0,-4 6 0 0,4 10 0 15,0 0 0-15,-13-4 0 0,1 6 0 16,0 4 0-16,-1 4 0 0,-1 2 0 0,0 9 0 16,-1-1-128-16,3 5 128 0,0 2 0 0,1-1-144 15,1 5 144-15,2-4 0 16,2-1 0-16,2-5 0 0,2 5 0 0,4-1 0 16,2 0 0-16,2-3 0 0,2 5 0 0,4-7 0 0,3 3 0 15,3-5 0-15,1-3 0 0,1-3 0 0,3-2 0 0,1-4 0 0,5-2 0 0,4-4 0 16,0 2 0-16,-9-8 128 0,1 4-128 0,2-8 0 15,3-4 0-15,3 1 128 16,0-5-128-16,-2 1 0 0,-3-7 0 0,-1-3 0 16,0 1 0-16,-3 1 0 0,-3-4 0 0,-3-1 128 0,3-1-128 15,-7-2 0-15,-4-2 0 0,-4 4 0 16,1-1 0-16,-1-3 0 0,-6-2 0 0,-6-10-128 16,1 6-32-16,-3 12 0 0,-2 0 0 0,0 7 0 0,-5 1 32 15,3 3 0-15,-2 2 0 0,4 5 0 16,10 11 128-16,-13-8-192 0,-1 4 192 0,4 0-192 0,10 4 192 0,0 0 0 15,0 0-144-15,0 0 144 0,-4 16-144 0,8-1 144 16,0 5-192-16,2-3 192 16,0-1-160-16,6 9 160 0,5-9-128 0,1 9 128 0,3-3 0 0,3 3-128 0,-1-9 128 0,-5 0 0 15,3 1 0-15,3-3 0 0,1-4 0 16,2 1 0-16,1-1 0 0,1-4 0 0,2-6 0 0,0 0 0 16,-1-4 0-16,1-2 0 0,2-4 0 0,0-1 128 15,-1-5-128-15,1 2 0 16,-4-5 0-16,0-1 0 0,-3-1 0 0,-1 1 0 15,-3-3 0-15,3 1 128 0,-4-1-128 0,-3 3 0 16,0-1 0-16,-1 1 128 0,-3 1-128 0,-4 1 0 16,-1 5 0-16,-5-1 0 0,0 4 0 0,-4 10 0 0,2-6 0 0,-2 6 0 15,0 0 0-15,0 0 0 16,0 0 0-16,0 0 0 0,0 0 0 0,-12 4 0 16,-5 2 0-16,1 0 0 0,-3 10 0 0,5 1 0 0,-2 1 0 0,3 5 0 15,-3 1 0-15,2 3 0 0,-1 4 0 0,5 0 0 16,4 1 0-16,-2-1 144 0,1-4-144 0,3 10 0 15,0-7 144-15,4 1-144 0,2-4 0 0,4 3 144 16,1-3-144-16,5-2 0 0,-2-5 144 0,2-1-144 16,-1-5 0-16,5 0 144 0,0-3-144 0,5-5 0 0,2-2 144 0,3-8-144 15,1 0 0-15,2-3 144 16,1-7-144-16,1-4 0 0,8-11 0 0,-2-2 128 16,2-2-128-16,0-1 0 0,0-9 144 0,0 0-144 15,-2-9 0-15,-1 9 0 0,-1-2 0 0,-2 4 0 16,-4 2 0-16,-3 0 0 0,-1 7 0 0,-4 1 0 15,-5 4 0-15,0 3 0 0,-7 5 0 0,-3 5 0 0,-6-1 0 0,0 15 0 16,0 0 0-16,0 0 128 16,0 0-128-16,-11 9 0 0,1 1-128 0,0 2 128 0,0 5 0 0,-1 3-128 15,3 5 128-15,0 1 0 0,6 1 0 0,-2 4 0 16,0 1 0-16,4 3 0 0,6 2 0 0,-2 0 0 16,4-2 0-16,0-4 0 0,3 6 0 0,-1-5 0 15,6-1 0-15,-1 2 0 0,5-9 0 0,1 3 128 16,-5-6-128-16,5-1 128 0,1-4-128 0,-1 1 0 15,-5-7 0-15,2 0 128 0,3-6-128 0,-1-4 0 16,3-4 128-16,2-2-128 0,1 0 160 0,1-10-32 0,0-9-128 0,1-2 192 0,3-7-192 16,-2-3 0-16,4-4 0 0,-3-2 0 15,3-4 0-15,-4-1 0 16,2 3 0-16,-5 2 0 0,-1 6 128 0,-5 0-128 0,-3 3 0 16,-3 3 0-16,-4 2 224 0,-2 5-48 15,-3 3-16-15,-3 1 0 0,-2 3-160 0,-4 7 0 16,-3 0 144-16,1-1-144 0,6 11 0 0,-10-2 0 0,-2 0 0 0,-3 2-128 0,1 4-208 0,2 1-48 15,-1 1 0-15,-1 4-7056 32,-4 6-1424-32,18-16-288 0</inkml:trace>
  <inkml:trace contextRef="#ctx0" brushRef="#br0" timeOffset="110270.59">9156 16389 23951 0,'6'-19'2128'0,"-2"3"-1696"0,0-5-432 0,-2 7 0 16,4-2 1088-16,-6 5 144 0,0-1 32 0,0 6 0 0,0 6-688 0,0 0-144 16,0 0-32-16,0 0 0 0,0 0-208 0,-6 12-32 15,-6 9-16-15,0 3 0 0,-3 5 272 0,-1 12 48 0,-2 2 16 0,-5 8 0 16,-6 7-80-16,7 3-16 15,-3 3 0-15,1 1 0 0,-3 5-96 0,0-2-32 0,7-5 0 0,-3-1 0 0,-1-1-128 0,3-1-128 16,5-3 192-16,1-2-192 16,-1-1 160-16,6-3-160 0,1-10 128 0,5 2-128 0,2 4 0 15,2-8 0 1,-2-6 0-16,4-7 0 0,0-5-256 0,2-1-64 0,-6-7-32 0,2-13 0 31,0 0-480-31,0 0-80 0,0 0-32 0,5-13-8480 16,-3-7-1712-16</inkml:trace>
  <inkml:trace contextRef="#ctx0" brushRef="#br0" timeOffset="110555.38">8180 16469 21183 0,'0'-11'1888'0,"0"-3"-1504"0,0-2-384 0,0 5 0 0,0 11 1568 0,2-12 240 0,4-2 48 0,0 4 16 31,5-1-736-31,3 5-160 0,2 0-16 0,7-2-16 16,4 0-256-16,5-1-48 0,5-1-16 0,6 4 0 0,9-8-32 0,5 3 0 15,5-1 0-15,5-4 0 0,5-5-144 0,6 1-16 16,6-1-16-16,10-3 0 0,11 1-208 0,3-4-32 16,3 1-16-16,-6-3 0 0,-1 7-160 0,-5-3 0 15,-5 4 144-15,-2 5-144 0,-2 6-160 0,-4-2-96 16,-6-3-32-16,-10 5 0 15,-10 6-864-15,-9 2-192 0,-8 2-16 0,-8 2-8752 16,-9 2-1760-16</inkml:trace>
  <inkml:trace contextRef="#ctx0" brushRef="#br0" timeOffset="111227.53">8094 17647 22111 0,'0'0'1968'0,"0"0"-1584"0,0 0-384 0,4 14 0 16,2 1 1200-16,5-3 144 0,-1-2 48 0,8 7 0 16,1-3-336-16,9-2-64 0,-1-3-16 0,10-3 0 15,6-6-224-15,8 4-48 0,7-4-16 0,3 0 0 16,3 0-176-16,-1-4-48 0,3 4 0 0,1-6 0 15,1-3-272-15,2-3-48 0,0 2-16 0,3 0 0 16,3-1-128-16,8 1 0 0,-2-6 144 0,-4 1-144 16,-6-1 0-16,-7-5 0 0,-3 5 0 0,-1-4 0 15,-7-1-304-15,-1 5 32 0,-6-5 0 0,-4 1 0 16,-6 3 112-16,-4 1 32 0,-6 2 0 0,-7 3 0 16,-6 1 128-16,-3 6 0 0,-11 4 0 0,0 0 0 15,0 0 0-15,0 0-160 0,-15 4 160 0,3 4 0 0,-6 3 0 16,1 1 0-16,-3 4 0 0,-3 5 0 0,3 5 0 0,-5 3 192 15,5 0-48-15,-3 1-16 0,-4 7-128 0,3 0 128 16,3-2-128-16,-9 12 128 0,-1-4-128 0,4-4 0 16,3 0 144-16,1-4-144 0,5-2 0 0,-1-5 128 15,3-1-128-15,1-4 0 0,1 1 0 0,2-7 128 0,3-1-128 0,9-16 0 16,0 0 128-16,0 0-128 0,0 0 128 0,0 0-128 16,21-16 128-16,4-5-128 15,7-10 128-15,3-5-128 0,2-8 0 0,-8 10 0 0,4-5 0 0,1-8-192 16,3-9-48-16,2 3-16 0,0-2 0 0,0 1 0 15,-2 3 256-15,0 4-144 0,-4 0 144 0,-4 10-128 16,-1 4 128-16,-5 2 0 0,-7 7 0 0,-1 3 128 16,-3 11 16-16,-2 6 16 0,-10 4 0 0,0 0 0 0,10 10-160 0,5 5 0 31,-5 1 0-31,2 4 0 0,1 11 0 0,1-4 0 0,0 4 0 0,3 5 128 16,1 1-128-16,1 0 0 0,1-2 0 0,3 6 128 15,1 0-128-15,-3-4 0 0,-1 0 0 0,1-4 0 16,-1-5 0-16,-1-1 0 0,-1-4 0 0,-2-3 0 15,-1-4 0-15,-1-1 0 0,-2-5 0 0,7-6-176 16,-3-2-144-16,1-4-16 0,-3 0-16 0,17-35-6352 31,-2 0-1264-31,-3-2-256 0</inkml:trace>
  <inkml:trace contextRef="#ctx0" brushRef="#br0" timeOffset="111532.71">11487 16141 25791 0,'10'-13'2304'0,"-4"-5"-1856"0,-2 2-448 0,2 1 0 15,-1 3 1120-15,1 2 128 0,-6 10 32 0,0 0 0 0,0 0-432 0,0 0-80 16,0 0 0-16,-11 10-16 0,-1 10-400 0,-4 3-80 16,-5 12-16-16,-3 2 0 0,-5 8 80 0,-2 10 16 15,-6 11 0-15,-2 3 0 0,2 9 16 0,3 0 0 31,-9 8 0-31,8-2 0 0,0 2-192 0,0-4-48 0,4 0 0 0,7-4 0 16,1 6-128-16,3-6 192 0,1-4-192 0,5-4 192 16,-1 1-192-16,5-7 0 0,4-7 0 0,0-1 128 15,4-5-128-15,2-8 0 0,0 0-160 0,2-8 160 32,2-9-832-32,2-1-80 0,0-5-16 0,19-24-6112 15,28-26-1232-15,-2-5-240 0</inkml:trace>
  <inkml:trace contextRef="#ctx0" brushRef="#br0" timeOffset="112192.02">10903 17457 28559 0,'0'0'2544'0,"0"0"-2032"0,0 0-512 0,12 8 0 16,2 2 256-16,7 0-64 0,5-2 0 0,3 1 0 0,4-1 384 0,2 2 80 0,4-4 16 0,2 0 0 15,2 3-288-15,2-3-48 0,2 0-16 0,0 2 0 16,0-6-128-16,0 4-48 15,7-6 0-15,1 0 0 0,2-2-144 0,1-2 128 0,-3 0-128 0,-2-4 128 0,1 0-128 0,-3-3 0 16,-2-5 0-16,-4 4 128 0,-8-7-128 0,2 3 0 16,-4-5 0-16,-4-1 0 15,-3-3-208-15,-1-6 80 16,-6 1 128-16,-5 3-208 0,-4 5 16 0,-6-3 0 0,-6 4 0 0,-4-1 0 16,-6 1 192-16,-4 5-192 15,-7 2 192-15,-3-1-192 0,-7 9 192 0,-4 0-176 16,-4 2 176-16,-2 0-160 0,0 4 160 0,0 4 0 0,0 4 0 0,0 0 0 15,2 3 240-15,0 7-32 0,2 2 0 0,2 3 0 16,5 10 0-16,-1 2 0 16,0 2 0-16,7-1 0 0,1 12 0 0,5-1 0 0,3 2 0 0,5-2 0 0,6 2-208 0,4-2 176 15,2 3-176-15,6-7 160 16,4-7-160-16,7 5 0 0,1-4 0 0,11-10 0 0,2 0 0 16,4-9 0-16,6-6 0 0,6-1 128 0,4-11-128 0,7-4 128 15,5-7-128-15,3-7 128 16,0-7 16-16,1-8 0 0,-1-8 0 0,0-4 0 15,-5-2-144-15,1 0 0 0,-5 0 0 0,-5 0 0 16,-7 0 0-16,-8 6 0 0,-4 4 0 0,-5 2 0 16,-7 2 0-16,-5 9 0 0,-7 1 0 0,-3 9 0 15,-4 3 0-15,-4 11 0 0,0 0 0 0,0 0 0 16,-12 5 0-16,-3 9 0 0,-1 2-128 0,-3 7 128 0,-3 8 0 16,-3-1 0-16,5 7 0 0,-3 2 0 15,-1 0 0-15,5 2 0 0,-1 6 0 0,1-6 0 16,3 2 0-16,1-2 0 0,-1-4 0 0,6 0 0 0,-1 0 0 0,5-6 128 0,0-1-128 0,2-5 0 0,2-2 0 15,0-7 0 1,2-16 128-16,0 0-128 0,0 0 144 0,0 0 0 16,0 0 0-16,16-6 0 0,5-9 112 0,1-7 0 15,3-3 16-15,6-8 0 0,4-7-272 0,4-8 128 16,4-3-128-16,2-2 0 0,2-5 0 0,4-3 0 16,4-3 0-16,1 7 0 0,-3 0 0 0,-4 5-176 15,3 5 176-15,-5 6-208 0,-2 9 208 0,-6 1 0 0,2 10-160 16,-4 1 160-16,-2 3-320 0,-1 7 0 0,-1 4 0 0,16 8-6768 47,37 2-1344-47,-36 2-272 0</inkml:trace>
  <inkml:trace contextRef="#ctx0" brushRef="#br0" timeOffset="112717.74">14541 17329 22111 0,'10'-6'1968'0,"-1"-4"-1584"0,1 0-384 0,0-2 0 16,-2-3 1248-16,-4 5 160 0,5-2 48 0,-7 1 0 16,-2 1-432-16,0 10-96 0,-4-10-16 0,-3 2 0 15,1 2-176-15,-8-1-32 0,0 1-16 0,-5 2 0 0,-5 0-208 0,-1 4-32 16,-8 4-16-16,-14 0 0 0,0 2-96 0,-4 5-16 15,-3 1 0-15,-1 8 0 0,-4 7-32 0,-3 4-16 16,5 4 0-16,-1 4 0 0,1 10-80 0,6-6 0 16,-1 4-16-16,5 0 0 0,2 4-176 0,8-4 0 0,4 1 0 0,7-3 0 15,3-6 0-15,5 0 0 0,1 0 0 0,9-5 0 16,4-1 0-16,6-2 0 16,4-9 0-16,7-1 0 0,3-3 0 0,6-5 0 15,9-3 0-15,4-10 0 0,6 0 0 0,6-10 128 16,7-7-128-16,1-5 128 0,2-7-128 0,7-2 0 0,1-8 144 0,5-6-144 15,0-2 0-15,6-10 0 0,-21 14 0 0,-2-9 0 16,1 1-192-16,-3-2 32 0,-6-2 16 0,-6 1 0 16,-4 7 144-16,-7 0 0 0,-3 12 0 0,0-8-128 15,-7 12 128-15,-6 5 0 16,-7 9 160-16,-5 3-160 0,-7 8 0 0,-7 6 0 0,0 6 0 0,-7 8 0 16,-3 3-144-16,-3 9 144 0,-4 11 0 0,0 2-144 15,3 4 144-15,-1 9 0 0,0-3 0 0,7 6 0 16,3-6 0-16,7-2 0 0,6-2 0 0,2 3 0 0,4-1 0 0,8-2 0 15,4-6-144-15,9 0 144 32,-1-13-432-32,7-3-16 0,4 1 0 0,4-1 0 15,1-2-352-15,3-3-80 0,6-10-16 0,-1-4-8960 0,17 2-1808 0</inkml:trace>
  <inkml:trace contextRef="#ctx0" brushRef="#br0" timeOffset="113304.58">15851 17307 23039 0,'12'-10'2048'0,"5"-5"-1648"16,1-1-400-16,3 0 0 0,1-5 1536 0,1 7 208 0,-3-3 48 0,1 1 16 16,-5-1-496-16,-3 3-96 0,-5 0-32 0,-4 2 0 31,-4 1-544-31,0 11-96 0,-8-10-32 0,-5 4 0 16,-7 2-224-16,-3 4-48 0,-5 4-16 0,-7 2 0 15,-4 4-96-15,-4 7 0 0,-2 3-128 0,-4 5 192 16,-7 3 64-16,-1 7 0 0,-1 2 0 0,1 6 0 0,0-2-96 0,5 6-16 15,3-6 0-15,4 4 0 16,6-2-144-16,8 0 192 0,5-2-192 0,5 0 192 16,7 2-192-16,6-4 0 0,6-2 0 0,6-4 0 0,6-6 0 0,6 4 0 15,7-5 0-15,6-1 128 0,7-9-128 0,8 1 160 0,3-3-160 16,10-4 160-16,5-4-160 0,5 2 0 16,7-10-192-16,8-6 192 0,6-6-384 0,6-3 32 15,5-3 16-15,65-54-7200 31,86-61-1424-31,-92 28-304 0</inkml:trace>
  <inkml:trace contextRef="#ctx0" brushRef="#br0" timeOffset="113584.1">17450 16032 27647 0,'0'0'2448'0,"0"0"-1952"0,4-6-496 0,-4 6 0 0,0 0 624 0,0 0 16 16,0 0 16-16,0 0 0 0,2 10-240 0,-4 7-48 15,-2 3-16-15,-4 9 0 16,-6 6 288-16,-7 6 48 0,3 6 16 0,-11 10 0 0,-12 25-256 16,-8 17-64-16,10-22 0 0,-4 7 0 0,-2 9-160 0,-7-3-32 15,-1 0-16-15,0 2 0 0,6 3-176 0,6-3 160 0,0-2-160 0,-9 29 160 32,12-13-160-32,5-13 0 0,10-11 0 0,5-13 128 0,1-7-128 0,7-9 128 0,4-2-128 15,2-4 128 1,4-6-256-16,2-8-64 0,2-4-16 0,0-7 0 15,6-5-688-15,1-3-128 16,1-10-16-16,4-12-8912 0,3-8-1776 0</inkml:trace>
  <inkml:trace contextRef="#ctx0" brushRef="#br0" timeOffset="113770.46">16712 17309 28559 0,'0'0'2544'0,"19"2"-2032"0,3-2-512 0,7 2 0 0,6 6 0 0,8-2 0 15,10 1 0-15,7-3 0 0,3-2 0 0,5 6 0 16,3-8 0-16,-1-4 0 0,0 8 240 0,-2-8-48 0,1 4-16 0,3-4 0 16,0 2-176-16,-1-2 160 0,-3-7-160 0,-4 5 160 31,-5-2-672-31,-6-4-144 0,-5 1-32 0,-1 1-4896 31,22-16-992-31,-34 9-192 0</inkml:trace>
  <inkml:trace contextRef="#ctx0" brushRef="#br0" timeOffset="115047.41">18594 17252 31327 0,'0'0'2784'0,"0"0"-2224"16,0 0-560-16,0 0 0 0,0 0 592 0,-14 4 16 0,-1 0 0 0,-7 2 0 31,-1 8-208-31,-8-1-32 0,-3 5-16 0,-5 5 0 0,-2 3 16 0,-4 5 0 16,4 6 0-16,-5 4 0 0,1 2-112 0,2 2-32 15,2-2 0-15,2 4 0 0,2 0-96 0,5-2-128 0,1-2 176 0,10-2-176 16,5 0 0-16,6-4 0 0,4-4 0 0,6-2 0 0,6-5 128 0,4-3-128 16,6-5 0-16,5 1 0 0,8-7 0 0,5-2 0 31,7-3 128-31,5-7-128 0,5-2 0 0,6-5 160 0,7-11-160 0,5 2 128 15,9-7-128-15,4-6 0 16,4-4 144-16,-4-8-144 0,-4-2 0 0,-2-2 0 16,-8-2 0-16,-7 0 0 0,-1 0 0 0,-7 0 0 15,-6 2 0-15,-6 8 0 0,-6 0 0 0,-6 10 144 0,-9 1-144 0,-3 1 0 16,-3 5 128-16,-6 3-128 16,-4 1 0-16,-4 6 0 0,0 10 0 0,-8-7 0 0,-4-1 0 0,-5 12 0 15,1 2 0-15,-4 5 0 0,-7-1-144 0,4 15 144 16,-1 1 0-16,-1 1-128 0,-1 6 128 0,-1 1 0 0,-6 14 0 0,2-1 0 15,5-2 0-15,1-6 0 16,9 2 0-16,1-4 0 0,7-9 0 0,2-1 0 16,2-4 0-16,4 3 0 0,4-5 0 0,2 3 128 15,2-3-128-15,3-5 128 0,5 1-128 0,7-3 128 16,-5-8-128-16,7 0 0 0,3-6 128 0,7 0-128 16,2-8 128-16,6-2-128 0,2-5 128 0,0-1-128 15,2-5 0-15,1-5 0 0,-5-5 0 0,14-16 0 16,-6-8 0-16,-6 1-160 0,-6-7 16 0,-4 3 0 0,-6 7-96 0,-7-4-16 15,-5 0 0-15,-5 7 0 0,-6 5 256 0,-2 9 0 16,-4 3-160-16,-2 4 160 0,-6 7 0 0,4 3 0 16,-4 3 0-16,0 8 0 15,-1 0 0-15,9 6 0 0,-12 0 0 0,2 2 0 0,0 8 0 0,1 0-144 16,1 5 144-16,8 1 0 0,0 0-128 0,6 5 128 0,3-1 0 16,5 1 0-16,2-1-128 0,7-3 128 0,4 1 0 0,3-6 0 15,3 3 0-15,2-5 0 0,2-4 0 0,2-2 0 16,0-2 0-16,8-2 0 0,0-2 0 0,2-2 0 15,0 0 0-15,-1 0 0 16,-1-2 0-16,-6 0 0 0,-4 0 0 0,-5 1 0 0,-1 1 0 0,-6-2 0 16,-5 6 128-16,-5 0-128 0,-15 0 0 0,0 0 144 15,10 4-144-15,-10-4 0 16,0 0 0-16,-2 17 0 0,-4 5-144 0,-5 3 144 16,-5 1 0-16,-4 3 0 0,1 0 0 0,-3 6 0 0,-5-3 0 0,2 3 0 0,1-2 0 0,-1 4 0 15,3-2 0-15,1-2 0 16,1 1 0-16,1-7 0 0,3 0 0 0,1-7 0 15,3 5 0-15,2-5 0 0,2-7 0 0,1 3 0 16,5-6 0-16,2-10 0 0,0 0 0 0,0 0 144 16,0 0-16-16,15 0 0 0,1-6 0 0,7-4 0 15,3-4-128-15,5-5 0 0,6-1 0 0,4-7 128 0,2-4-128 0,4-6 0 16,4-4 0-16,3-4 0 0,-1-2-384 0,0-4 64 16,-1-2 0-16,-3 1 0 15,-6 5 48-15,-2 4 16 0,0 2 0 0,-2 4 0 16,-2 11 256-16,-5 1 0 0,-9 9 0 0,-2 1 0 0,-3 9 0 15,-2 2 144-15,-1 2-16 0,-5 4 0 16,-2 6-128-16,-2 5 0 0,-4 3 0 0,-2 9 0 16,-4 1 0-16,-2 13 0 0,-4-6 0 0,0 4 0 0,-1 8 144 0,1-2-144 0,0 0 160 0,0 2-160 15,-1-2 128 1,7 4-128-16,-2-6 0 0,2 0 144 0,2-8-144 0,2 4 0 0,0-2 0 0,4-5 0 16,-2-3 128-16,6-4-128 0,1-5 0 0,1-6 128 15,4-1 16-15,3-3 0 16,5-8 0-16,3-4 0 0,5-2 80 0,7-9 16 0,2 1 0 0,4-9 0 15,4-3-240-15,5-9 176 0,-11 4-176 0,4-6 160 0,2-10-160 16,2-4 0-16,2-9 0 0,5-1 0 16,3-3 0-16,9 1 0 15,6-3-192-15,30-18 192 0,-3 13-192 0,-7 7 192 0,-10 11-160 0,-8 8 160 16,-13 12 0-16,1 6 0 16,-7 3 0-16,-5 9 0 0,1 7 0 0,-4 4 0 15,-16 6-128-15,2 2 128 0,-2 6 0 0,-3 7 0 0,-3-1 0 0,-4 5-144 16,-5 3 144-16,-6 7 0 0,-4 6-144 0,-12 16 144 15,-2 9 0-15,-12 1-176 0,-9 9 176 0,-4 0-128 16,-3 1 128-16,-3 1 0 0,-2-6 0 0,0-5 0 0,0-5 128 0,0-1 16 16,-2-6 0-16,-4-3 0 0,-2-1 48 0,-3-2 0 15,-5-8 0-15,-4-5 0 0,-5-5-16 0,-6-8 0 0,-10-9 0 0,0-8 0 16,-2-2-176-16,-4-10-272 0,2-7 64 0,-4-9 16 47,0 1-880-47,0-2-160 0,0-5-48 0,8-3-9248 0,8-4-1856 0</inkml:trace>
  <inkml:trace contextRef="#ctx0" brushRef="#br0" timeOffset="115184.44">20205 16022 39615 0,'-6'-27'3520'0,"0"7"-2816"0,2 7-560 0,4 3-144 0,0 10 0 0,0 0 0 16,6 6 0-16,33 31-7760 31,66 39-1632-31,-13-43-320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65E279-C76B-4FE9-BB6D-E83F552831B8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579740-0437-4543-BB35-14F1DE5E6D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71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579740-0437-4543-BB35-14F1DE5E6D4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56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911D8-B3DD-21FB-F328-9F6E150C6F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885689-7607-302D-4CEC-A7C1585D83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D49D18-7A32-4CE3-87CD-D62B36949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40ADD-BFA7-6E31-7066-A281151DC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20BED-C18D-F631-6E99-2E8B3D81E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309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FFBB0-94EA-3B62-8A0F-CE48A112E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EED39-8552-F985-356D-C4A70C8624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3D8D6-34D5-3F18-0ED1-4197EBB88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B8D5F-E619-DEA6-4BCE-6AA354210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BD4A7-5ED1-1CEE-0D64-841B6C4FB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57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79288-725E-EB07-A2B2-E80D5C3C2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C2E30-A920-485A-A508-2B793E19A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FC2321-C8B5-6792-A646-19281FF39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7DA31-E004-2BE8-73AF-D9EEA43E8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37050-73D3-FA3A-E00F-4CF1F457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409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71A23-A607-7856-2424-82F8FEDF4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0A542-EA4F-7609-8F82-3F5C663B0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03B6D-196B-C5DF-2D0E-3E7EC84564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E0CF6D-4C71-7565-372A-0D305D7C3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6128E3-6B5D-2E55-3133-668E9C410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981BFB-C6B1-A4F5-EA7D-F85428D28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87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32759-D4EB-6CD9-47F4-311CCC829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3D190F-F8CC-40C2-7892-ECAF8D007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1BA34B-BE21-08E0-77A6-91E900074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2E4FC9-2C26-6147-C5C5-65EE4C5F11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68DCDC-E1FB-541B-FC34-608004ED80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DD5F8C-5C6A-F528-2CA1-776C04A61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3B4228-10C4-07DB-D212-9F15CEB16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C52872-3478-1CE5-6623-AC526F32F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08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C8FEC-A804-C913-5169-056FD4AB6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F22C7E-4C6E-0CEC-CFAA-08CDA9E07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ABE5D9-D4DA-ADFD-424B-53CDBB124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90E629-AADF-8653-5969-F66521453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B7193C-1B21-3AF7-838D-79FD7FD66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F7CFE2-8F16-5E13-794E-13F3556C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03A80C-4A7F-DA06-E7BD-0F97804E5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716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2780A-4831-6F82-5198-5ED2FE15B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69EC-7B46-7E50-5D33-93EE8D5A7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F46E5-ECBD-6F31-6BEE-145F3F404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EDCACF-F3DB-6835-B7F9-67E13FFB9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5AF3DC-ADCB-2C8C-6149-D4DE963A9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DC8C9-DA15-2544-BA6F-327233EA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90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48740-0524-50F8-A327-3397BBC7B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25FDCE-D7CD-5252-EA27-A776E5AF80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5BC09E-F86B-8ABA-B14E-0EBFA010C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484E21-E3BE-AF76-8509-1C2451473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0359E-C998-C92F-B1E7-4D6364B74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9C05CD-B39A-12AF-E218-D441E4F89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570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AF39D-706E-93B1-EDFC-F2F46F195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146791-FFF3-6516-D416-AD20393B2F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F1F4AA-4FF6-E42B-677F-81B73140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A39FD-20B9-FAD7-F5A5-85617DD9A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4F2B44-76BE-460E-085D-F61D8FCF2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088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B8584C-C7B3-82A0-FF1A-4B2FBFF0E9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715587-FB88-148C-680A-A0802B23A7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91B526-844A-4993-9C3D-8204E59CF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CDFEE-C2C0-0E5B-7EF7-9FDCEC9C6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0C711-5C67-8C39-9F47-1D7ACA13A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0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11C24E-50A4-E8C7-E604-14C6381D5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A512C-B9C1-6FBC-A22D-087FFC2C5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89B73-C7D9-1D6F-6620-64E6050D45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7B11A-C789-41D3-99B0-D44414B07342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16A4-A553-62C2-CB2D-56C27E4D73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CA3461-A2DC-EFFB-D341-87CFBBFD13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6607-5B0D-4104-816E-32D7E62BB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032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19660-8E4B-11AB-9B9C-B3CDC3649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000"/>
              <a:t>Systems Engineering</a:t>
            </a:r>
            <a:br>
              <a:rPr lang="en-GB" sz="5000"/>
            </a:br>
            <a:r>
              <a:rPr lang="en-GB" sz="5000"/>
              <a:t>by Google Maps.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F8EF23-D2BA-D2A0-F4B7-17D6716756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700"/>
              <a:t>Level 4 …………………….Only Worry about the blue.  </a:t>
            </a:r>
          </a:p>
          <a:p>
            <a:pPr algn="l"/>
            <a:r>
              <a:rPr lang="en-GB" sz="1700"/>
              <a:t>The Orange will be the transition to level 5. 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Person pointing on a map">
            <a:extLst>
              <a:ext uri="{FF2B5EF4-FFF2-40B4-BE49-F238E27FC236}">
                <a16:creationId xmlns:a16="http://schemas.microsoft.com/office/drawing/2014/main" id="{80F7980D-8975-1473-1EA3-EFBD25C5A2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89" r="21600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606559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1A4FE01-2BDE-60CD-E4E4-7C98225C00C8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Operational Requirements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04DA37-958C-D0B4-C792-87BD940AB650}"/>
              </a:ext>
            </a:extLst>
          </p:cNvPr>
          <p:cNvSpPr txBox="1"/>
          <p:nvPr/>
        </p:nvSpPr>
        <p:spPr>
          <a:xfrm>
            <a:off x="4774412" y="757407"/>
            <a:ext cx="6913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Concise statement of purpose with key constraints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9ADEE17-E5FF-709A-F847-F11B9429B5DF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3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63E98A7-71DD-EEEE-7662-2F9BAEE5B771}"/>
              </a:ext>
            </a:extLst>
          </p:cNvPr>
          <p:cNvSpPr/>
          <p:nvPr/>
        </p:nvSpPr>
        <p:spPr>
          <a:xfrm rot="16200000">
            <a:off x="1141445" y="3763347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A4FE01-2BDE-60CD-E4E4-7C98225C00C8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04DA37-958C-D0B4-C792-87BD940AB650}"/>
              </a:ext>
            </a:extLst>
          </p:cNvPr>
          <p:cNvSpPr txBox="1"/>
          <p:nvPr/>
        </p:nvSpPr>
        <p:spPr>
          <a:xfrm>
            <a:off x="4693297" y="531845"/>
            <a:ext cx="6913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the whole system has to do……Normally what the customer tells us. But we must build on these. Gemba visits, put yourself in the customer’s shoes, customer complaints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9ADEE17-E5FF-709A-F847-F11B9429B5DF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32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9696F5D-A178-2223-BC94-AC7237A33DC8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E0CCD5-255A-9DEF-0F5F-C407F0D05961}"/>
              </a:ext>
            </a:extLst>
          </p:cNvPr>
          <p:cNvSpPr/>
          <p:nvPr/>
        </p:nvSpPr>
        <p:spPr>
          <a:xfrm rot="16200000">
            <a:off x="1141445" y="3763347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516AA1-0343-2424-05C2-888FF6284110}"/>
              </a:ext>
            </a:extLst>
          </p:cNvPr>
          <p:cNvSpPr txBox="1"/>
          <p:nvPr/>
        </p:nvSpPr>
        <p:spPr>
          <a:xfrm>
            <a:off x="4693297" y="531845"/>
            <a:ext cx="69139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well the system has to do it. Target values. Often not </a:t>
            </a:r>
            <a:r>
              <a:rPr lang="en-GB" dirty="0" err="1"/>
              <a:t>sepecified</a:t>
            </a:r>
            <a:r>
              <a:rPr lang="en-GB" dirty="0"/>
              <a:t> but given as “as low as possible” etc.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4E28DEA8-4893-86F4-5719-6DD762B93BB8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C6C970-5EBB-866B-6E10-D053633F46A6}"/>
              </a:ext>
            </a:extLst>
          </p:cNvPr>
          <p:cNvSpPr/>
          <p:nvPr/>
        </p:nvSpPr>
        <p:spPr>
          <a:xfrm rot="16200000">
            <a:off x="3847322" y="3763347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</p:spTree>
    <p:extLst>
      <p:ext uri="{BB962C8B-B14F-4D97-AF65-F5344CB8AC3E}">
        <p14:creationId xmlns:p14="http://schemas.microsoft.com/office/powerpoint/2010/main" val="18635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the system has to do, Rarely given by the customer and have to be determined by the designer.</a:t>
            </a:r>
          </a:p>
          <a:p>
            <a:endParaRPr lang="en-GB" dirty="0"/>
          </a:p>
          <a:p>
            <a:r>
              <a:rPr lang="en-GB" dirty="0"/>
              <a:t>Use a </a:t>
            </a:r>
            <a:r>
              <a:rPr lang="en-GB" b="1" dirty="0"/>
              <a:t>use case </a:t>
            </a:r>
            <a:r>
              <a:rPr lang="en-GB" dirty="0"/>
              <a:t>a </a:t>
            </a:r>
            <a:r>
              <a:rPr lang="en-GB" b="1" dirty="0"/>
              <a:t>functional flow </a:t>
            </a:r>
            <a:r>
              <a:rPr lang="en-GB" dirty="0"/>
              <a:t>or </a:t>
            </a:r>
            <a:r>
              <a:rPr lang="en-GB" b="1" dirty="0"/>
              <a:t>examination of an existing design </a:t>
            </a:r>
            <a:r>
              <a:rPr lang="en-GB" dirty="0"/>
              <a:t>to find the functions. </a:t>
            </a:r>
          </a:p>
          <a:p>
            <a:endParaRPr lang="en-GB" dirty="0"/>
          </a:p>
          <a:p>
            <a:r>
              <a:rPr lang="en-GB" dirty="0"/>
              <a:t>Functional requirements have a verb / noun relationship. Paint The fence. Wash the car. The noun must be a “Concrete” noun! Something you can touch</a:t>
            </a:r>
            <a:endParaRPr lang="en-GB" b="1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27445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60441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569EC4-7B12-BF5A-539E-8EE6B9D14EB8}"/>
              </a:ext>
            </a:extLst>
          </p:cNvPr>
          <p:cNvSpPr txBox="1"/>
          <p:nvPr/>
        </p:nvSpPr>
        <p:spPr>
          <a:xfrm>
            <a:off x="5653541" y="3207615"/>
            <a:ext cx="56471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Paint the fence. BAD CHOICE OF WORDS -&gt; Suggests a solution!</a:t>
            </a:r>
          </a:p>
          <a:p>
            <a:endParaRPr lang="en-GB" b="1" dirty="0"/>
          </a:p>
          <a:p>
            <a:r>
              <a:rPr lang="en-GB" b="1" dirty="0"/>
              <a:t>Protect fence (Against moisture ingress) better.</a:t>
            </a:r>
          </a:p>
          <a:p>
            <a:r>
              <a:rPr lang="en-GB" b="1" dirty="0"/>
              <a:t>Now we can include dipping, wood preservatives, galvanising etc. as solutions</a:t>
            </a:r>
          </a:p>
          <a:p>
            <a:r>
              <a:rPr lang="en-GB" b="1" dirty="0"/>
              <a:t>(Note……fence may not be wooden……)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AA0C8F-400E-B61F-895E-A96FB7317C6F}"/>
              </a:ext>
            </a:extLst>
          </p:cNvPr>
          <p:cNvSpPr txBox="1"/>
          <p:nvPr/>
        </p:nvSpPr>
        <p:spPr>
          <a:xfrm>
            <a:off x="5653541" y="5485336"/>
            <a:ext cx="5647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Functions!</a:t>
            </a:r>
          </a:p>
          <a:p>
            <a:endParaRPr lang="en-GB" b="1" dirty="0"/>
          </a:p>
          <a:p>
            <a:r>
              <a:rPr lang="en-GB" b="1" dirty="0"/>
              <a:t>Give the opportunity to perform an FFMEA early in the design.</a:t>
            </a:r>
          </a:p>
        </p:txBody>
      </p:sp>
    </p:spTree>
    <p:extLst>
      <p:ext uri="{BB962C8B-B14F-4D97-AF65-F5344CB8AC3E}">
        <p14:creationId xmlns:p14="http://schemas.microsoft.com/office/powerpoint/2010/main" val="124681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Rarely given by the customer. Often have to be derived by us.</a:t>
            </a:r>
          </a:p>
          <a:p>
            <a:r>
              <a:rPr lang="en-GB" b="1" dirty="0"/>
              <a:t>These performance requirements relate to the function specifically.</a:t>
            </a:r>
          </a:p>
          <a:p>
            <a:r>
              <a:rPr lang="en-GB" dirty="0"/>
              <a:t>How do we pick between two options? What do we measure? What is the target value </a:t>
            </a:r>
            <a:r>
              <a:rPr lang="en-GB" b="1" dirty="0"/>
              <a:t>FOR THE FUNCTION.</a:t>
            </a:r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88166ADB-C6B0-06EE-08C6-43F22E39D943}"/>
              </a:ext>
            </a:extLst>
          </p:cNvPr>
          <p:cNvSpPr/>
          <p:nvPr/>
        </p:nvSpPr>
        <p:spPr>
          <a:xfrm rot="10202280">
            <a:off x="3894465" y="4217204"/>
            <a:ext cx="4622260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81A7BC-06E4-8BC9-3148-09205CD91FB3}"/>
              </a:ext>
            </a:extLst>
          </p:cNvPr>
          <p:cNvSpPr txBox="1"/>
          <p:nvPr/>
        </p:nvSpPr>
        <p:spPr>
          <a:xfrm>
            <a:off x="8523798" y="3729162"/>
            <a:ext cx="24233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Relationships go in here</a:t>
            </a:r>
          </a:p>
          <a:p>
            <a:r>
              <a:rPr lang="en-GB" dirty="0"/>
              <a:t>9 = Strong</a:t>
            </a:r>
          </a:p>
          <a:p>
            <a:r>
              <a:rPr lang="en-GB" dirty="0"/>
              <a:t>3 = Medium</a:t>
            </a:r>
          </a:p>
          <a:p>
            <a:r>
              <a:rPr lang="en-GB" dirty="0"/>
              <a:t>1 = Week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041EA73-FB39-CEC9-BEE7-5568FF89E184}"/>
              </a:ext>
            </a:extLst>
          </p:cNvPr>
          <p:cNvSpPr/>
          <p:nvPr/>
        </p:nvSpPr>
        <p:spPr>
          <a:xfrm rot="1450271">
            <a:off x="1289970" y="3368673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F0474E-1E0B-2C10-7115-D00EE8E576C6}"/>
              </a:ext>
            </a:extLst>
          </p:cNvPr>
          <p:cNvSpPr txBox="1"/>
          <p:nvPr/>
        </p:nvSpPr>
        <p:spPr>
          <a:xfrm>
            <a:off x="568328" y="2891678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Prioritise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CB4BA498-E5D4-637F-91BE-14A46C4061D7}"/>
              </a:ext>
            </a:extLst>
          </p:cNvPr>
          <p:cNvSpPr/>
          <p:nvPr/>
        </p:nvSpPr>
        <p:spPr>
          <a:xfrm rot="10800000">
            <a:off x="4930860" y="6015566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73CD06-5BA1-EFF3-72CC-53DDF9D16F82}"/>
              </a:ext>
            </a:extLst>
          </p:cNvPr>
          <p:cNvSpPr txBox="1"/>
          <p:nvPr/>
        </p:nvSpPr>
        <p:spPr>
          <a:xfrm>
            <a:off x="6339398" y="6073216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3A70AD-95A4-BFE9-4055-2D7C3319DF5D}"/>
              </a:ext>
            </a:extLst>
          </p:cNvPr>
          <p:cNvSpPr txBox="1"/>
          <p:nvPr/>
        </p:nvSpPr>
        <p:spPr>
          <a:xfrm>
            <a:off x="3157574" y="2261049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1</a:t>
            </a:r>
          </a:p>
        </p:txBody>
      </p:sp>
    </p:spTree>
    <p:extLst>
      <p:ext uri="{BB962C8B-B14F-4D97-AF65-F5344CB8AC3E}">
        <p14:creationId xmlns:p14="http://schemas.microsoft.com/office/powerpoint/2010/main" val="45184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/>
      <p:bldP spid="12" grpId="0" animBg="1"/>
      <p:bldP spid="13" grpId="0"/>
      <p:bldP spid="14" grpId="0" animBg="1"/>
      <p:bldP spid="15" grpId="0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Rarely given by the customer. Often have to be derived by us.</a:t>
            </a:r>
          </a:p>
          <a:p>
            <a:r>
              <a:rPr lang="en-GB" b="1" dirty="0"/>
              <a:t>These performance requirements relate to the function specifically.</a:t>
            </a:r>
          </a:p>
          <a:p>
            <a:r>
              <a:rPr lang="en-GB" dirty="0"/>
              <a:t>How do we pick between two options? What do we measure? What is the target value </a:t>
            </a:r>
            <a:r>
              <a:rPr lang="en-GB" b="1" dirty="0"/>
              <a:t>FOR THE FUNCTION</a:t>
            </a:r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 System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NF Performance Requirements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C1A7B-20F4-00BC-3C74-294F4188E678}"/>
              </a:ext>
            </a:extLst>
          </p:cNvPr>
          <p:cNvSpPr txBox="1"/>
          <p:nvPr/>
        </p:nvSpPr>
        <p:spPr>
          <a:xfrm>
            <a:off x="5571824" y="454358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well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CE152-77FD-9001-2EAC-F4CAA431BD19}"/>
              </a:ext>
            </a:extLst>
          </p:cNvPr>
          <p:cNvSpPr txBox="1"/>
          <p:nvPr/>
        </p:nvSpPr>
        <p:spPr>
          <a:xfrm>
            <a:off x="528320" y="4039303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order to meet this requirement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E17A3-0901-BDB3-2FB6-300806BEE1D2}"/>
              </a:ext>
            </a:extLst>
          </p:cNvPr>
          <p:cNvSpPr txBox="1"/>
          <p:nvPr/>
        </p:nvSpPr>
        <p:spPr>
          <a:xfrm>
            <a:off x="2966213" y="2430013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to perform this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1A5F17-0896-D589-5D67-62570E048084}"/>
              </a:ext>
            </a:extLst>
          </p:cNvPr>
          <p:cNvSpPr txBox="1"/>
          <p:nvPr/>
        </p:nvSpPr>
        <p:spPr>
          <a:xfrm>
            <a:off x="6558228" y="5762919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Solution independent at this stage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975367-87E2-F1EC-76CB-E088826CCF91}"/>
              </a:ext>
            </a:extLst>
          </p:cNvPr>
          <p:cNvSpPr txBox="1"/>
          <p:nvPr/>
        </p:nvSpPr>
        <p:spPr>
          <a:xfrm>
            <a:off x="5028867" y="620939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level</a:t>
            </a:r>
          </a:p>
        </p:txBody>
      </p:sp>
    </p:spTree>
    <p:extLst>
      <p:ext uri="{BB962C8B-B14F-4D97-AF65-F5344CB8AC3E}">
        <p14:creationId xmlns:p14="http://schemas.microsoft.com/office/powerpoint/2010/main" val="248119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9" grpId="1"/>
      <p:bldP spid="15" grpId="0"/>
      <p:bldP spid="15" grpId="1"/>
      <p:bldP spid="16" grpId="0"/>
      <p:bldP spid="16" grpId="1"/>
      <p:bldP spid="22" grpId="0"/>
      <p:bldP spid="22" grpId="1"/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693297" y="309208"/>
            <a:ext cx="72416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Developed from our list of functional requirements</a:t>
            </a:r>
          </a:p>
          <a:p>
            <a:r>
              <a:rPr lang="en-GB" dirty="0"/>
              <a:t>How do we want to achieve our functions?</a:t>
            </a:r>
          </a:p>
          <a:p>
            <a:r>
              <a:rPr lang="en-GB" dirty="0"/>
              <a:t>What are the means at our disposal?</a:t>
            </a:r>
          </a:p>
          <a:p>
            <a:r>
              <a:rPr lang="en-GB" dirty="0"/>
              <a:t>Sensible?  Futuristic?  “Out there”?</a:t>
            </a:r>
          </a:p>
          <a:p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192293" y="4331031"/>
            <a:ext cx="2343329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</a:t>
            </a:r>
          </a:p>
          <a:p>
            <a:pPr algn="ctr"/>
            <a:r>
              <a:rPr lang="en-GB" dirty="0"/>
              <a:t>Requirements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81A7BC-06E4-8BC9-3148-09205CD91FB3}"/>
              </a:ext>
            </a:extLst>
          </p:cNvPr>
          <p:cNvSpPr txBox="1"/>
          <p:nvPr/>
        </p:nvSpPr>
        <p:spPr>
          <a:xfrm>
            <a:off x="7335078" y="3527925"/>
            <a:ext cx="39733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Work out solutions</a:t>
            </a:r>
          </a:p>
          <a:p>
            <a:r>
              <a:rPr lang="en-GB" dirty="0"/>
              <a:t>Select </a:t>
            </a:r>
          </a:p>
          <a:p>
            <a:r>
              <a:rPr lang="en-GB" dirty="0"/>
              <a:t>De-select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Make combinations to develop concepts</a:t>
            </a:r>
          </a:p>
          <a:p>
            <a:endParaRPr lang="en-GB" dirty="0"/>
          </a:p>
          <a:p>
            <a:r>
              <a:rPr lang="en-GB" dirty="0"/>
              <a:t>Pick winning concept</a:t>
            </a:r>
          </a:p>
          <a:p>
            <a:endParaRPr lang="en-GB" dirty="0"/>
          </a:p>
          <a:p>
            <a:r>
              <a:rPr lang="en-GB" dirty="0"/>
              <a:t>Pugh or other Multi Criteria Analysis.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D5DD8B6-9766-5E65-BDB3-A5811BD36BA4}"/>
              </a:ext>
            </a:extLst>
          </p:cNvPr>
          <p:cNvSpPr/>
          <p:nvPr/>
        </p:nvSpPr>
        <p:spPr>
          <a:xfrm>
            <a:off x="2918422" y="3534090"/>
            <a:ext cx="3350297" cy="2337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</p:spTree>
    <p:extLst>
      <p:ext uri="{BB962C8B-B14F-4D97-AF65-F5344CB8AC3E}">
        <p14:creationId xmlns:p14="http://schemas.microsoft.com/office/powerpoint/2010/main" val="313637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11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782024" y="781052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Select our “winning “ means from FMA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Target  Specification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C1A7B-20F4-00BC-3C74-294F4188E678}"/>
              </a:ext>
            </a:extLst>
          </p:cNvPr>
          <p:cNvSpPr txBox="1"/>
          <p:nvPr/>
        </p:nvSpPr>
        <p:spPr>
          <a:xfrm>
            <a:off x="5571824" y="454358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Level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CE152-77FD-9001-2EAC-F4CAA431BD19}"/>
              </a:ext>
            </a:extLst>
          </p:cNvPr>
          <p:cNvSpPr txBox="1"/>
          <p:nvPr/>
        </p:nvSpPr>
        <p:spPr>
          <a:xfrm>
            <a:off x="528320" y="4039303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order to perform this function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E17A3-0901-BDB3-2FB6-300806BEE1D2}"/>
              </a:ext>
            </a:extLst>
          </p:cNvPr>
          <p:cNvSpPr txBox="1"/>
          <p:nvPr/>
        </p:nvSpPr>
        <p:spPr>
          <a:xfrm>
            <a:off x="3058886" y="2369084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to use this solution,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1A5F17-0896-D589-5D67-62570E048084}"/>
              </a:ext>
            </a:extLst>
          </p:cNvPr>
          <p:cNvSpPr txBox="1"/>
          <p:nvPr/>
        </p:nvSpPr>
        <p:spPr>
          <a:xfrm>
            <a:off x="4876467" y="6056997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Specification</a:t>
            </a:r>
          </a:p>
        </p:txBody>
      </p:sp>
    </p:spTree>
    <p:extLst>
      <p:ext uri="{BB962C8B-B14F-4D97-AF65-F5344CB8AC3E}">
        <p14:creationId xmlns:p14="http://schemas.microsoft.com/office/powerpoint/2010/main" val="381340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9" grpId="1"/>
      <p:bldP spid="15" grpId="0"/>
      <p:bldP spid="15" grpId="1"/>
      <p:bldP spid="16" grpId="0"/>
      <p:bldP spid="16" grpId="1"/>
      <p:bldP spid="22" grpId="0"/>
      <p:bldP spid="2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Requirements</a:t>
            </a:r>
          </a:p>
          <a:p>
            <a:pPr algn="ctr"/>
            <a:r>
              <a:rPr lang="en-GB" dirty="0"/>
              <a:t>NF-Performance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Target Specifications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88166ADB-C6B0-06EE-08C6-43F22E39D943}"/>
              </a:ext>
            </a:extLst>
          </p:cNvPr>
          <p:cNvSpPr/>
          <p:nvPr/>
        </p:nvSpPr>
        <p:spPr>
          <a:xfrm rot="10202280">
            <a:off x="3894465" y="4217204"/>
            <a:ext cx="4622260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381A7BC-06E4-8BC9-3148-09205CD91FB3}"/>
              </a:ext>
            </a:extLst>
          </p:cNvPr>
          <p:cNvSpPr txBox="1"/>
          <p:nvPr/>
        </p:nvSpPr>
        <p:spPr>
          <a:xfrm>
            <a:off x="8523798" y="3729162"/>
            <a:ext cx="24233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Relationships go in here</a:t>
            </a:r>
          </a:p>
          <a:p>
            <a:r>
              <a:rPr lang="en-GB" dirty="0"/>
              <a:t>9 = Strong</a:t>
            </a:r>
          </a:p>
          <a:p>
            <a:r>
              <a:rPr lang="en-GB" dirty="0"/>
              <a:t>3 = Medium</a:t>
            </a:r>
          </a:p>
          <a:p>
            <a:r>
              <a:rPr lang="en-GB" dirty="0"/>
              <a:t>1 = Week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E041EA73-FB39-CEC9-BEE7-5568FF89E184}"/>
              </a:ext>
            </a:extLst>
          </p:cNvPr>
          <p:cNvSpPr/>
          <p:nvPr/>
        </p:nvSpPr>
        <p:spPr>
          <a:xfrm rot="1450271">
            <a:off x="1289970" y="3368673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F0474E-1E0B-2C10-7115-D00EE8E576C6}"/>
              </a:ext>
            </a:extLst>
          </p:cNvPr>
          <p:cNvSpPr txBox="1"/>
          <p:nvPr/>
        </p:nvSpPr>
        <p:spPr>
          <a:xfrm>
            <a:off x="413008" y="2585294"/>
            <a:ext cx="16628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Prioritisation</a:t>
            </a:r>
          </a:p>
          <a:p>
            <a:r>
              <a:rPr lang="en-GB" dirty="0"/>
              <a:t>Carried forward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CB4BA498-E5D4-637F-91BE-14A46C4061D7}"/>
              </a:ext>
            </a:extLst>
          </p:cNvPr>
          <p:cNvSpPr/>
          <p:nvPr/>
        </p:nvSpPr>
        <p:spPr>
          <a:xfrm rot="10800000">
            <a:off x="4930860" y="6015566"/>
            <a:ext cx="1234027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70637B-10CA-568D-2BCA-BC1F6400A964}"/>
              </a:ext>
            </a:extLst>
          </p:cNvPr>
          <p:cNvSpPr txBox="1"/>
          <p:nvPr/>
        </p:nvSpPr>
        <p:spPr>
          <a:xfrm>
            <a:off x="6339398" y="6073216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4EDAC5-E12F-A0AD-E97A-309F65353D70}"/>
              </a:ext>
            </a:extLst>
          </p:cNvPr>
          <p:cNvSpPr txBox="1"/>
          <p:nvPr/>
        </p:nvSpPr>
        <p:spPr>
          <a:xfrm>
            <a:off x="3157574" y="2261049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2</a:t>
            </a:r>
          </a:p>
        </p:txBody>
      </p:sp>
    </p:spTree>
    <p:extLst>
      <p:ext uri="{BB962C8B-B14F-4D97-AF65-F5344CB8AC3E}">
        <p14:creationId xmlns:p14="http://schemas.microsoft.com/office/powerpoint/2010/main" val="360475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2.22222E-6 L -4.16667E-6 -0.07222 " pathEditMode="relative" rAng="0" ptsTypes="AA">
                                      <p:cBhvr>
                                        <p:cTn id="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/>
      <p:bldP spid="12" grpId="0" animBg="1"/>
      <p:bldP spid="13" grpId="0"/>
      <p:bldP spid="14" grpId="0" animBg="1"/>
      <p:bldP spid="9" grpId="0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B94B26-80CF-5D70-6FE2-9200C1DB2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65" y="-1524"/>
            <a:ext cx="6097524" cy="34305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290AA3D-2F59-D9BE-74E6-0ED13FDD3E15}"/>
              </a:ext>
            </a:extLst>
          </p:cNvPr>
          <p:cNvSpPr txBox="1"/>
          <p:nvPr/>
        </p:nvSpPr>
        <p:spPr>
          <a:xfrm>
            <a:off x="3283627" y="3538776"/>
            <a:ext cx="579748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Solutions analysed via P diagrams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System has an input and output</a:t>
            </a:r>
          </a:p>
          <a:p>
            <a:endParaRPr lang="en-GB" dirty="0"/>
          </a:p>
          <a:p>
            <a:r>
              <a:rPr lang="en-GB" dirty="0"/>
              <a:t>What can we control?</a:t>
            </a:r>
          </a:p>
          <a:p>
            <a:endParaRPr lang="en-GB" dirty="0"/>
          </a:p>
          <a:p>
            <a:r>
              <a:rPr lang="en-GB" dirty="0"/>
              <a:t>What are noises (Environmental …..Including humans, Unit to Unit, and deterioration. )</a:t>
            </a:r>
          </a:p>
        </p:txBody>
      </p:sp>
    </p:spTree>
    <p:extLst>
      <p:ext uri="{BB962C8B-B14F-4D97-AF65-F5344CB8AC3E}">
        <p14:creationId xmlns:p14="http://schemas.microsoft.com/office/powerpoint/2010/main" val="253901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4E78D-658A-C97D-42BA-11BBCA4EB4D3}"/>
              </a:ext>
            </a:extLst>
          </p:cNvPr>
          <p:cNvSpPr/>
          <p:nvPr/>
        </p:nvSpPr>
        <p:spPr>
          <a:xfrm>
            <a:off x="707011" y="461913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C8C03008-2CBE-F0D9-1DDF-794217780E34}"/>
              </a:ext>
            </a:extLst>
          </p:cNvPr>
          <p:cNvSpPr/>
          <p:nvPr/>
        </p:nvSpPr>
        <p:spPr>
          <a:xfrm>
            <a:off x="3945834" y="686225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FE5F93-5D1B-8E3B-3E9F-7122E6EF06E7}"/>
              </a:ext>
            </a:extLst>
          </p:cNvPr>
          <p:cNvSpPr txBox="1"/>
          <p:nvPr/>
        </p:nvSpPr>
        <p:spPr>
          <a:xfrm>
            <a:off x="5221902" y="605375"/>
            <a:ext cx="4817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Control factors…..Factors we control as designers.</a:t>
            </a:r>
          </a:p>
          <a:p>
            <a:r>
              <a:rPr lang="en-GB" dirty="0"/>
              <a:t>Dimensions, materials etc.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EDAB94-769D-CBCC-DDEE-2B2E0C693898}"/>
              </a:ext>
            </a:extLst>
          </p:cNvPr>
          <p:cNvSpPr/>
          <p:nvPr/>
        </p:nvSpPr>
        <p:spPr>
          <a:xfrm>
            <a:off x="707010" y="1528393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30487D0-8C3A-29BF-EBB6-4B438CCEB272}"/>
              </a:ext>
            </a:extLst>
          </p:cNvPr>
          <p:cNvSpPr/>
          <p:nvPr/>
        </p:nvSpPr>
        <p:spPr>
          <a:xfrm>
            <a:off x="3945834" y="1723207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5E9DC-2820-13F3-C299-575CF8653875}"/>
              </a:ext>
            </a:extLst>
          </p:cNvPr>
          <p:cNvSpPr txBox="1"/>
          <p:nvPr/>
        </p:nvSpPr>
        <p:spPr>
          <a:xfrm>
            <a:off x="5221902" y="1419224"/>
            <a:ext cx="5701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Noise factors…..Factors from the outside world that upset or affect the output of the system. </a:t>
            </a:r>
          </a:p>
          <a:p>
            <a:endParaRPr lang="en-GB" dirty="0"/>
          </a:p>
          <a:p>
            <a:r>
              <a:rPr lang="en-GB" dirty="0"/>
              <a:t>3 Flavours, Unit to Unit, Deterioration, Environmental.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162B8D-EC0B-3BC9-4B17-60107BB7D061}"/>
              </a:ext>
            </a:extLst>
          </p:cNvPr>
          <p:cNvSpPr/>
          <p:nvPr/>
        </p:nvSpPr>
        <p:spPr>
          <a:xfrm rot="16200000">
            <a:off x="93463" y="4699362"/>
            <a:ext cx="2422913" cy="91868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B7DC98-4094-2FB2-8424-A5E64B422993}"/>
              </a:ext>
            </a:extLst>
          </p:cNvPr>
          <p:cNvSpPr/>
          <p:nvPr/>
        </p:nvSpPr>
        <p:spPr>
          <a:xfrm>
            <a:off x="1873671" y="3013997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C9A2F7-3415-F0AD-24FE-7B2A26153E7E}"/>
              </a:ext>
            </a:extLst>
          </p:cNvPr>
          <p:cNvSpPr/>
          <p:nvPr/>
        </p:nvSpPr>
        <p:spPr>
          <a:xfrm>
            <a:off x="4924241" y="3013997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EC64F9-AB98-4EA1-26EB-B3EAB4A1FC6D}"/>
              </a:ext>
            </a:extLst>
          </p:cNvPr>
          <p:cNvSpPr/>
          <p:nvPr/>
        </p:nvSpPr>
        <p:spPr>
          <a:xfrm>
            <a:off x="7974811" y="3013997"/>
            <a:ext cx="2941163" cy="93325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8E8713-A38B-BC17-F312-7CF8C244C627}"/>
              </a:ext>
            </a:extLst>
          </p:cNvPr>
          <p:cNvSpPr/>
          <p:nvPr/>
        </p:nvSpPr>
        <p:spPr>
          <a:xfrm>
            <a:off x="1873671" y="4050979"/>
            <a:ext cx="8941813" cy="2319184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Why table. Indicates where noises “Hit” our controls.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Controls with a lot of hits need care.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Noises that hit a lot of controls need reducing.</a:t>
            </a:r>
          </a:p>
        </p:txBody>
      </p:sp>
    </p:spTree>
    <p:extLst>
      <p:ext uri="{BB962C8B-B14F-4D97-AF65-F5344CB8AC3E}">
        <p14:creationId xmlns:p14="http://schemas.microsoft.com/office/powerpoint/2010/main" val="285488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092A5A-B853-4356-8AB4-F4B896DFE3F9}"/>
              </a:ext>
            </a:extLst>
          </p:cNvPr>
          <p:cNvSpPr/>
          <p:nvPr/>
        </p:nvSpPr>
        <p:spPr>
          <a:xfrm>
            <a:off x="772886" y="470071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Functional Requirements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355A8D-AB66-BE9F-F73F-F22F9B900E2C}"/>
              </a:ext>
            </a:extLst>
          </p:cNvPr>
          <p:cNvSpPr txBox="1"/>
          <p:nvPr/>
        </p:nvSpPr>
        <p:spPr>
          <a:xfrm>
            <a:off x="4693297" y="376965"/>
            <a:ext cx="72416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 far we’ve only got the generic functionality. Top level</a:t>
            </a:r>
          </a:p>
          <a:p>
            <a:r>
              <a:rPr lang="en-GB" b="1" dirty="0"/>
              <a:t>There is more detail we need to uncover by looking at our designs.</a:t>
            </a:r>
          </a:p>
          <a:p>
            <a:r>
              <a:rPr lang="en-GB" b="1" dirty="0"/>
              <a:t>Performing a functional analysis on the design will reveal……………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1C97552A-C800-B090-864D-27301F34DBF3}"/>
              </a:ext>
            </a:extLst>
          </p:cNvPr>
          <p:cNvSpPr/>
          <p:nvPr/>
        </p:nvSpPr>
        <p:spPr>
          <a:xfrm>
            <a:off x="3427445" y="661628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773338-75DD-456C-249E-4D9C48EC59DF}"/>
              </a:ext>
            </a:extLst>
          </p:cNvPr>
          <p:cNvSpPr/>
          <p:nvPr/>
        </p:nvSpPr>
        <p:spPr>
          <a:xfrm>
            <a:off x="1442232" y="2445258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Emergent Functionality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D63AEF-4773-0E19-1150-0E0ECA4BBE15}"/>
              </a:ext>
            </a:extLst>
          </p:cNvPr>
          <p:cNvSpPr txBox="1"/>
          <p:nvPr/>
        </p:nvSpPr>
        <p:spPr>
          <a:xfrm>
            <a:off x="5409543" y="3638514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Functions required to hold the structure of the device together</a:t>
            </a:r>
            <a:endParaRPr lang="en-GB" b="1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3766B7D1-61B5-006E-A2D8-6F0BF6D489DA}"/>
              </a:ext>
            </a:extLst>
          </p:cNvPr>
          <p:cNvSpPr/>
          <p:nvPr/>
        </p:nvSpPr>
        <p:spPr>
          <a:xfrm>
            <a:off x="4016577" y="2586215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04A7D7-B79F-548A-3758-8A25BC4D5174}"/>
              </a:ext>
            </a:extLst>
          </p:cNvPr>
          <p:cNvSpPr/>
          <p:nvPr/>
        </p:nvSpPr>
        <p:spPr>
          <a:xfrm>
            <a:off x="1442232" y="3512271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Architectural Functionality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A2BC2A-4C12-F8B9-1850-1610B2E923A6}"/>
              </a:ext>
            </a:extLst>
          </p:cNvPr>
          <p:cNvSpPr txBox="1"/>
          <p:nvPr/>
        </p:nvSpPr>
        <p:spPr>
          <a:xfrm>
            <a:off x="5409542" y="2661731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Functions that prevent undesirable emergent behaviour</a:t>
            </a:r>
            <a:endParaRPr lang="en-GB" b="1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DA67BF12-DE27-0EB8-14A8-3327B7BFDE5F}"/>
              </a:ext>
            </a:extLst>
          </p:cNvPr>
          <p:cNvSpPr/>
          <p:nvPr/>
        </p:nvSpPr>
        <p:spPr>
          <a:xfrm>
            <a:off x="4030523" y="3638514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BE9D305-0826-449D-1D3B-EE8B09E06482}"/>
              </a:ext>
            </a:extLst>
          </p:cNvPr>
          <p:cNvSpPr/>
          <p:nvPr/>
        </p:nvSpPr>
        <p:spPr>
          <a:xfrm>
            <a:off x="1442232" y="4554189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Solution Dependant Functionality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8AFDEF-C284-0675-DF65-E6569B3A7EFB}"/>
              </a:ext>
            </a:extLst>
          </p:cNvPr>
          <p:cNvSpPr txBox="1"/>
          <p:nvPr/>
        </p:nvSpPr>
        <p:spPr>
          <a:xfrm>
            <a:off x="5409544" y="4799963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Those functions which are dependent upon the solution selected</a:t>
            </a:r>
            <a:endParaRPr lang="en-GB" b="1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C0B7A7A7-0D3D-97A7-4120-49B16D7EFCA3}"/>
              </a:ext>
            </a:extLst>
          </p:cNvPr>
          <p:cNvSpPr/>
          <p:nvPr/>
        </p:nvSpPr>
        <p:spPr>
          <a:xfrm>
            <a:off x="4016577" y="4742313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5502D9-5299-ED24-7C6C-E3D9C306B132}"/>
              </a:ext>
            </a:extLst>
          </p:cNvPr>
          <p:cNvSpPr/>
          <p:nvPr/>
        </p:nvSpPr>
        <p:spPr>
          <a:xfrm>
            <a:off x="1442232" y="5650811"/>
            <a:ext cx="2286000" cy="73711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Legislative </a:t>
            </a:r>
          </a:p>
          <a:p>
            <a:pPr algn="ctr"/>
            <a:r>
              <a:rPr lang="en-GB" dirty="0"/>
              <a:t>Functionality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899DE6-2053-22BC-DA1A-6436104C769D}"/>
              </a:ext>
            </a:extLst>
          </p:cNvPr>
          <p:cNvSpPr txBox="1"/>
          <p:nvPr/>
        </p:nvSpPr>
        <p:spPr>
          <a:xfrm>
            <a:off x="5409545" y="5806903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That necessitated by the law of the land</a:t>
            </a:r>
            <a:endParaRPr lang="en-GB" b="1" dirty="0"/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2973C07F-1774-089D-BED9-BF71C1E2CDC5}"/>
              </a:ext>
            </a:extLst>
          </p:cNvPr>
          <p:cNvSpPr/>
          <p:nvPr/>
        </p:nvSpPr>
        <p:spPr>
          <a:xfrm>
            <a:off x="4030523" y="5791222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4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 animBg="1"/>
      <p:bldP spid="14" grpId="0"/>
      <p:bldP spid="15" grpId="0" animBg="1"/>
      <p:bldP spid="16" grpId="0" animBg="1"/>
      <p:bldP spid="17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65B4B5-3DB8-9794-6631-A691CC14ED08}"/>
              </a:ext>
            </a:extLst>
          </p:cNvPr>
          <p:cNvSpPr txBox="1"/>
          <p:nvPr/>
        </p:nvSpPr>
        <p:spPr>
          <a:xfrm flipH="1">
            <a:off x="749299" y="1659285"/>
            <a:ext cx="10693401" cy="35394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QFD 1 will grow and start to become unmanageable!</a:t>
            </a:r>
          </a:p>
          <a:p>
            <a:endParaRPr lang="en-GB" sz="3200" dirty="0"/>
          </a:p>
          <a:p>
            <a:r>
              <a:rPr lang="en-GB" sz="3200" dirty="0"/>
              <a:t>Suggest and architecture</a:t>
            </a:r>
          </a:p>
          <a:p>
            <a:endParaRPr lang="en-GB" sz="3200" dirty="0"/>
          </a:p>
          <a:p>
            <a:r>
              <a:rPr lang="en-GB" sz="3200" dirty="0"/>
              <a:t>Decompose into sub systems</a:t>
            </a:r>
          </a:p>
          <a:p>
            <a:endParaRPr lang="en-GB" sz="3200" dirty="0"/>
          </a:p>
          <a:p>
            <a:r>
              <a:rPr lang="en-GB" sz="3200" dirty="0"/>
              <a:t>Use QFD 2 to identify critical sub systems and components</a:t>
            </a:r>
          </a:p>
        </p:txBody>
      </p:sp>
    </p:spTree>
    <p:extLst>
      <p:ext uri="{BB962C8B-B14F-4D97-AF65-F5344CB8AC3E}">
        <p14:creationId xmlns:p14="http://schemas.microsoft.com/office/powerpoint/2010/main" val="3218923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43FD88-7109-816A-9873-6C1A34605DD3}"/>
              </a:ext>
            </a:extLst>
          </p:cNvPr>
          <p:cNvSpPr txBox="1"/>
          <p:nvPr/>
        </p:nvSpPr>
        <p:spPr>
          <a:xfrm flipH="1">
            <a:off x="749299" y="541685"/>
            <a:ext cx="10693401" cy="55092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Design of the manufacturing system.</a:t>
            </a:r>
          </a:p>
          <a:p>
            <a:endParaRPr lang="en-GB" sz="3200" dirty="0"/>
          </a:p>
          <a:p>
            <a:r>
              <a:rPr lang="en-GB" sz="3200" dirty="0"/>
              <a:t>A “Rinse and repeat” exercise of the design of your object</a:t>
            </a:r>
          </a:p>
          <a:p>
            <a:endParaRPr lang="en-GB" sz="3200" dirty="0"/>
          </a:p>
          <a:p>
            <a:r>
              <a:rPr lang="en-GB" sz="3200" dirty="0"/>
              <a:t>EXCEPT</a:t>
            </a:r>
          </a:p>
          <a:p>
            <a:endParaRPr lang="en-GB" sz="3200" dirty="0"/>
          </a:p>
          <a:p>
            <a:r>
              <a:rPr lang="en-GB" sz="3200" dirty="0"/>
              <a:t>The FUNCTIONS are the PROCESS STEPS in your manufacturing process.</a:t>
            </a:r>
          </a:p>
          <a:p>
            <a:endParaRPr lang="en-GB" sz="3200" dirty="0"/>
          </a:p>
          <a:p>
            <a:r>
              <a:rPr lang="en-GB" sz="3200" dirty="0"/>
              <a:t>We can apply PFMEA here to identify the issues.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97934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43FD88-7109-816A-9873-6C1A34605DD3}"/>
              </a:ext>
            </a:extLst>
          </p:cNvPr>
          <p:cNvSpPr txBox="1"/>
          <p:nvPr/>
        </p:nvSpPr>
        <p:spPr>
          <a:xfrm flipH="1">
            <a:off x="749299" y="181957"/>
            <a:ext cx="10693401" cy="64940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Function Means analysis again gives us our process Means</a:t>
            </a:r>
          </a:p>
          <a:p>
            <a:endParaRPr lang="en-GB" sz="3200" dirty="0"/>
          </a:p>
          <a:p>
            <a:r>
              <a:rPr lang="en-GB" sz="3200" dirty="0"/>
              <a:t>The specific routes or techniques we are going to use.</a:t>
            </a:r>
          </a:p>
          <a:p>
            <a:endParaRPr lang="en-GB" sz="3200" dirty="0"/>
          </a:p>
          <a:p>
            <a:r>
              <a:rPr lang="en-GB" sz="3200" dirty="0"/>
              <a:t>It is these means we are going to carry forward into our next phase of analysis….</a:t>
            </a:r>
          </a:p>
          <a:p>
            <a:endParaRPr lang="en-GB" sz="3200" dirty="0"/>
          </a:p>
          <a:p>
            <a:r>
              <a:rPr lang="en-GB" sz="3200" dirty="0"/>
              <a:t>Together with Important stuff, New stuff and difficult stuff from our design analysis.</a:t>
            </a:r>
          </a:p>
          <a:p>
            <a:endParaRPr lang="en-GB" sz="3200" dirty="0"/>
          </a:p>
          <a:p>
            <a:r>
              <a:rPr lang="en-GB" sz="3200" dirty="0"/>
              <a:t>Need to determine what makes the list above so……….</a:t>
            </a:r>
          </a:p>
          <a:p>
            <a:r>
              <a:rPr lang="en-GB" sz="3200" dirty="0"/>
              <a:t>…………..Enter QFD 3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40324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Manufacturing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Solutions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782024" y="781052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winning manufacturing solutions from FMA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1220958" y="435969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Design Solutions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3918856" y="435969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Target Specification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569907" y="3076344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Manufacturing Solutions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>
            <a:off x="2587837" y="5681772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Target  Process  Controls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C1A7B-20F4-00BC-3C74-294F4188E678}"/>
              </a:ext>
            </a:extLst>
          </p:cNvPr>
          <p:cNvSpPr txBox="1"/>
          <p:nvPr/>
        </p:nvSpPr>
        <p:spPr>
          <a:xfrm>
            <a:off x="5571824" y="4543587"/>
            <a:ext cx="1443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This Level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2CE152-77FD-9001-2EAC-F4CAA431BD19}"/>
              </a:ext>
            </a:extLst>
          </p:cNvPr>
          <p:cNvSpPr txBox="1"/>
          <p:nvPr/>
        </p:nvSpPr>
        <p:spPr>
          <a:xfrm>
            <a:off x="772886" y="4081922"/>
            <a:ext cx="1443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order make this solution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9E17A3-0901-BDB3-2FB6-300806BEE1D2}"/>
              </a:ext>
            </a:extLst>
          </p:cNvPr>
          <p:cNvSpPr txBox="1"/>
          <p:nvPr/>
        </p:nvSpPr>
        <p:spPr>
          <a:xfrm>
            <a:off x="2523914" y="2352112"/>
            <a:ext cx="2837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have to use this manufacturing  solution,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1A5F17-0896-D589-5D67-62570E048084}"/>
              </a:ext>
            </a:extLst>
          </p:cNvPr>
          <p:cNvSpPr txBox="1"/>
          <p:nvPr/>
        </p:nvSpPr>
        <p:spPr>
          <a:xfrm>
            <a:off x="4873837" y="6041439"/>
            <a:ext cx="1443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 these settings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E4ACD1C7-39F4-06A6-0045-5B846F5B5371}"/>
              </a:ext>
            </a:extLst>
          </p:cNvPr>
          <p:cNvSpPr/>
          <p:nvPr/>
        </p:nvSpPr>
        <p:spPr>
          <a:xfrm flipH="1">
            <a:off x="6121920" y="5855029"/>
            <a:ext cx="1661365" cy="56010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D47C106-F186-D7CA-93F1-4A502049B8B8}"/>
              </a:ext>
            </a:extLst>
          </p:cNvPr>
          <p:cNvSpPr/>
          <p:nvPr/>
        </p:nvSpPr>
        <p:spPr>
          <a:xfrm rot="9452648">
            <a:off x="3626231" y="3747805"/>
            <a:ext cx="5200452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DF059E-14B1-D323-1C0E-F8523B997C18}"/>
              </a:ext>
            </a:extLst>
          </p:cNvPr>
          <p:cNvSpPr txBox="1"/>
          <p:nvPr/>
        </p:nvSpPr>
        <p:spPr>
          <a:xfrm>
            <a:off x="8665914" y="2813777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FBB369-F731-69BB-4B78-37244ACB5462}"/>
              </a:ext>
            </a:extLst>
          </p:cNvPr>
          <p:cNvSpPr txBox="1"/>
          <p:nvPr/>
        </p:nvSpPr>
        <p:spPr>
          <a:xfrm>
            <a:off x="6854664" y="6314208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2BFE54-3CF6-A0AF-4213-3C68C9490F62}"/>
              </a:ext>
            </a:extLst>
          </p:cNvPr>
          <p:cNvSpPr txBox="1"/>
          <p:nvPr/>
        </p:nvSpPr>
        <p:spPr>
          <a:xfrm>
            <a:off x="4356427" y="2006082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3</a:t>
            </a:r>
          </a:p>
        </p:txBody>
      </p:sp>
    </p:spTree>
    <p:extLst>
      <p:ext uri="{BB962C8B-B14F-4D97-AF65-F5344CB8AC3E}">
        <p14:creationId xmlns:p14="http://schemas.microsoft.com/office/powerpoint/2010/main" val="200857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4.81481E-6 L -1.45833E-6 -0.07223 " pathEditMode="relative" rAng="0" ptsTypes="AA">
                                      <p:cBhvr>
                                        <p:cTn id="8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9" grpId="1"/>
      <p:bldP spid="15" grpId="0"/>
      <p:bldP spid="15" grpId="1"/>
      <p:bldP spid="16" grpId="0"/>
      <p:bldP spid="16" grpId="1"/>
      <p:bldP spid="22" grpId="0"/>
      <p:bldP spid="22" grpId="1"/>
      <p:bldP spid="10" grpId="0" animBg="1"/>
      <p:bldP spid="11" grpId="0" animBg="1"/>
      <p:bldP spid="13" grpId="0"/>
      <p:bldP spid="14" grpId="0"/>
      <p:bldP spid="17" grpId="0"/>
      <p:bldP spid="1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4E78D-658A-C97D-42BA-11BBCA4EB4D3}"/>
              </a:ext>
            </a:extLst>
          </p:cNvPr>
          <p:cNvSpPr/>
          <p:nvPr/>
        </p:nvSpPr>
        <p:spPr>
          <a:xfrm>
            <a:off x="707011" y="461913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C8C03008-2CBE-F0D9-1DDF-794217780E34}"/>
              </a:ext>
            </a:extLst>
          </p:cNvPr>
          <p:cNvSpPr/>
          <p:nvPr/>
        </p:nvSpPr>
        <p:spPr>
          <a:xfrm>
            <a:off x="3945834" y="686225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FE5F93-5D1B-8E3B-3E9F-7122E6EF06E7}"/>
              </a:ext>
            </a:extLst>
          </p:cNvPr>
          <p:cNvSpPr txBox="1"/>
          <p:nvPr/>
        </p:nvSpPr>
        <p:spPr>
          <a:xfrm>
            <a:off x="5221902" y="605375"/>
            <a:ext cx="48178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Control factors…..Factors we control as designers.</a:t>
            </a:r>
          </a:p>
          <a:p>
            <a:r>
              <a:rPr lang="en-GB" dirty="0"/>
              <a:t>Dimensions, materials etc. </a:t>
            </a:r>
            <a:r>
              <a:rPr lang="en-GB" b="1" dirty="0"/>
              <a:t>From P Diagram.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EDAB94-769D-CBCC-DDEE-2B2E0C693898}"/>
              </a:ext>
            </a:extLst>
          </p:cNvPr>
          <p:cNvSpPr/>
          <p:nvPr/>
        </p:nvSpPr>
        <p:spPr>
          <a:xfrm>
            <a:off x="707010" y="1528393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30487D0-8C3A-29BF-EBB6-4B438CCEB272}"/>
              </a:ext>
            </a:extLst>
          </p:cNvPr>
          <p:cNvSpPr/>
          <p:nvPr/>
        </p:nvSpPr>
        <p:spPr>
          <a:xfrm>
            <a:off x="3945834" y="1723207"/>
            <a:ext cx="978408" cy="48463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5E9DC-2820-13F3-C299-575CF8653875}"/>
              </a:ext>
            </a:extLst>
          </p:cNvPr>
          <p:cNvSpPr txBox="1"/>
          <p:nvPr/>
        </p:nvSpPr>
        <p:spPr>
          <a:xfrm>
            <a:off x="5221902" y="1419224"/>
            <a:ext cx="5701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Noise factors…..Factors from the outside world that upset or affect the output of the system.  </a:t>
            </a:r>
            <a:r>
              <a:rPr lang="en-GB" b="1" dirty="0"/>
              <a:t>From P- Diagram</a:t>
            </a:r>
          </a:p>
          <a:p>
            <a:endParaRPr lang="en-GB" b="1" dirty="0"/>
          </a:p>
          <a:p>
            <a:r>
              <a:rPr lang="en-GB" dirty="0"/>
              <a:t>3 Flavours, Unit to Unit, Deterioration, Environmental.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162B8D-EC0B-3BC9-4B17-60107BB7D061}"/>
              </a:ext>
            </a:extLst>
          </p:cNvPr>
          <p:cNvSpPr/>
          <p:nvPr/>
        </p:nvSpPr>
        <p:spPr>
          <a:xfrm rot="16200000">
            <a:off x="93463" y="4699362"/>
            <a:ext cx="2422913" cy="91868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FACTORS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B7DC98-4094-2FB2-8424-A5E64B422993}"/>
              </a:ext>
            </a:extLst>
          </p:cNvPr>
          <p:cNvSpPr/>
          <p:nvPr/>
        </p:nvSpPr>
        <p:spPr>
          <a:xfrm>
            <a:off x="1873671" y="3013997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C9A2F7-3415-F0AD-24FE-7B2A26153E7E}"/>
              </a:ext>
            </a:extLst>
          </p:cNvPr>
          <p:cNvSpPr/>
          <p:nvPr/>
        </p:nvSpPr>
        <p:spPr>
          <a:xfrm>
            <a:off x="4924241" y="3013997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EC64F9-AB98-4EA1-26EB-B3EAB4A1FC6D}"/>
              </a:ext>
            </a:extLst>
          </p:cNvPr>
          <p:cNvSpPr/>
          <p:nvPr/>
        </p:nvSpPr>
        <p:spPr>
          <a:xfrm>
            <a:off x="7974811" y="3013997"/>
            <a:ext cx="2941163" cy="9332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Noise Factors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8E8713-A38B-BC17-F312-7CF8C244C627}"/>
              </a:ext>
            </a:extLst>
          </p:cNvPr>
          <p:cNvSpPr/>
          <p:nvPr/>
        </p:nvSpPr>
        <p:spPr>
          <a:xfrm>
            <a:off x="1971040" y="4050979"/>
            <a:ext cx="8944934" cy="23191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Why table. Indicates where noises “Hit” our controls.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Controls with a lot of hits need care.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Noises that hit a lot of controls need reducing.</a:t>
            </a:r>
          </a:p>
        </p:txBody>
      </p:sp>
    </p:spTree>
    <p:extLst>
      <p:ext uri="{BB962C8B-B14F-4D97-AF65-F5344CB8AC3E}">
        <p14:creationId xmlns:p14="http://schemas.microsoft.com/office/powerpoint/2010/main" val="18646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836CEB-6AD1-39D4-C1F9-2782CE429AB0}"/>
              </a:ext>
            </a:extLst>
          </p:cNvPr>
          <p:cNvSpPr/>
          <p:nvPr/>
        </p:nvSpPr>
        <p:spPr>
          <a:xfrm>
            <a:off x="772886" y="531845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Measures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A5845-44FD-78B9-A330-BCE4A33E9226}"/>
              </a:ext>
            </a:extLst>
          </p:cNvPr>
          <p:cNvSpPr txBox="1"/>
          <p:nvPr/>
        </p:nvSpPr>
        <p:spPr>
          <a:xfrm>
            <a:off x="4782024" y="781052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Things we put in place to reduce reject and limit noise.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D674376-1687-99F1-8669-C1431742B6BD}"/>
              </a:ext>
            </a:extLst>
          </p:cNvPr>
          <p:cNvSpPr/>
          <p:nvPr/>
        </p:nvSpPr>
        <p:spPr>
          <a:xfrm>
            <a:off x="3431251" y="723402"/>
            <a:ext cx="978408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34805F-1A95-FB59-FB28-E55D12DCCF96}"/>
              </a:ext>
            </a:extLst>
          </p:cNvPr>
          <p:cNvSpPr/>
          <p:nvPr/>
        </p:nvSpPr>
        <p:spPr>
          <a:xfrm rot="16200000">
            <a:off x="-132183" y="4253286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Manufacturing Solutions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3021A6-38C9-0A98-36DA-409A675217F2}"/>
              </a:ext>
            </a:extLst>
          </p:cNvPr>
          <p:cNvSpPr/>
          <p:nvPr/>
        </p:nvSpPr>
        <p:spPr>
          <a:xfrm>
            <a:off x="2928626" y="3576320"/>
            <a:ext cx="4193533" cy="21885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BCBBB-FBB2-AA9A-7625-5542BBAFAFD8}"/>
              </a:ext>
            </a:extLst>
          </p:cNvPr>
          <p:cNvSpPr/>
          <p:nvPr/>
        </p:nvSpPr>
        <p:spPr>
          <a:xfrm rot="16200000">
            <a:off x="1311026" y="4253286"/>
            <a:ext cx="2286000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RPN Calculation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254D41-8260-CC35-A6FA-1ECF58004BAA}"/>
              </a:ext>
            </a:extLst>
          </p:cNvPr>
          <p:cNvSpPr/>
          <p:nvPr/>
        </p:nvSpPr>
        <p:spPr>
          <a:xfrm>
            <a:off x="2928626" y="2741727"/>
            <a:ext cx="4193533" cy="7371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Control Measures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544488-C843-C584-045A-0D6AA651B6A6}"/>
              </a:ext>
            </a:extLst>
          </p:cNvPr>
          <p:cNvSpPr/>
          <p:nvPr/>
        </p:nvSpPr>
        <p:spPr>
          <a:xfrm rot="16200000">
            <a:off x="589422" y="4298679"/>
            <a:ext cx="2286000" cy="646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Target  Process  Controls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E4ACD1C7-39F4-06A6-0045-5B846F5B5371}"/>
              </a:ext>
            </a:extLst>
          </p:cNvPr>
          <p:cNvSpPr/>
          <p:nvPr/>
        </p:nvSpPr>
        <p:spPr>
          <a:xfrm flipH="1">
            <a:off x="7404229" y="5764845"/>
            <a:ext cx="1661365" cy="56010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D47C106-F186-D7CA-93F1-4A502049B8B8}"/>
              </a:ext>
            </a:extLst>
          </p:cNvPr>
          <p:cNvSpPr/>
          <p:nvPr/>
        </p:nvSpPr>
        <p:spPr>
          <a:xfrm rot="9452648">
            <a:off x="4813819" y="3900370"/>
            <a:ext cx="4616306" cy="484632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DF059E-14B1-D323-1C0E-F8523B997C18}"/>
              </a:ext>
            </a:extLst>
          </p:cNvPr>
          <p:cNvSpPr txBox="1"/>
          <p:nvPr/>
        </p:nvSpPr>
        <p:spPr>
          <a:xfrm>
            <a:off x="8665914" y="2813777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Relationships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FBB369-F731-69BB-4B78-37244ACB5462}"/>
              </a:ext>
            </a:extLst>
          </p:cNvPr>
          <p:cNvSpPr txBox="1"/>
          <p:nvPr/>
        </p:nvSpPr>
        <p:spPr>
          <a:xfrm>
            <a:off x="9065594" y="5809429"/>
            <a:ext cx="724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Ranking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2BFE54-3CF6-A0AF-4213-3C68C9490F62}"/>
              </a:ext>
            </a:extLst>
          </p:cNvPr>
          <p:cNvSpPr txBox="1"/>
          <p:nvPr/>
        </p:nvSpPr>
        <p:spPr>
          <a:xfrm>
            <a:off x="4356427" y="2006082"/>
            <a:ext cx="1215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QFD 4</a:t>
            </a:r>
          </a:p>
        </p:txBody>
      </p:sp>
    </p:spTree>
    <p:extLst>
      <p:ext uri="{BB962C8B-B14F-4D97-AF65-F5344CB8AC3E}">
        <p14:creationId xmlns:p14="http://schemas.microsoft.com/office/powerpoint/2010/main" val="132199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4.81481E-6 L -1.45833E-6 -0.07223 " pathEditMode="relative" rAng="0" ptsTypes="AA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3" grpId="0"/>
      <p:bldP spid="14" grpId="0"/>
      <p:bldP spid="17" grpId="0"/>
      <p:bldP spid="17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AC52-B0FE-EE91-BE02-8EE892FAD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we can do with functions!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823F5-9D46-02E3-18A8-A4D960C55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EBFEEC9-D3BA-9632-F3EC-21893F61A30F}"/>
                  </a:ext>
                </a:extLst>
              </p14:cNvPr>
              <p14:cNvContentPartPr/>
              <p14:nvPr/>
            </p14:nvContentPartPr>
            <p14:xfrm>
              <a:off x="533880" y="1501920"/>
              <a:ext cx="11355840" cy="50558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EBFEEC9-D3BA-9632-F3EC-21893F61A30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4520" y="1492560"/>
                <a:ext cx="11374560" cy="5074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20118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1022</Words>
  <Application>Microsoft Office PowerPoint</Application>
  <PresentationFormat>Widescreen</PresentationFormat>
  <Paragraphs>210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Systems Engineering by Google Maps.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Things we can do with functions!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Dave Holley</dc:creator>
  <cp:lastModifiedBy>David Holley</cp:lastModifiedBy>
  <cp:revision>4</cp:revision>
  <dcterms:created xsi:type="dcterms:W3CDTF">2022-11-07T19:17:03Z</dcterms:created>
  <dcterms:modified xsi:type="dcterms:W3CDTF">2024-02-13T09:49:19Z</dcterms:modified>
</cp:coreProperties>
</file>