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1"/>
  </p:sldMasterIdLst>
  <p:notesMasterIdLst>
    <p:notesMasterId r:id="rId11"/>
  </p:notesMasterIdLst>
  <p:sldIdLst>
    <p:sldId id="256" r:id="rId2"/>
    <p:sldId id="298" r:id="rId3"/>
    <p:sldId id="289" r:id="rId4"/>
    <p:sldId id="299" r:id="rId5"/>
    <p:sldId id="290" r:id="rId6"/>
    <p:sldId id="295" r:id="rId7"/>
    <p:sldId id="296" r:id="rId8"/>
    <p:sldId id="291" r:id="rId9"/>
    <p:sldId id="292" r:id="rId10"/>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17" autoAdjust="0"/>
    <p:restoredTop sz="93957" autoAdjust="0"/>
  </p:normalViewPr>
  <p:slideViewPr>
    <p:cSldViewPr>
      <p:cViewPr varScale="1">
        <p:scale>
          <a:sx n="109" d="100"/>
          <a:sy n="109" d="100"/>
        </p:scale>
        <p:origin x="1770" y="108"/>
      </p:cViewPr>
      <p:guideLst>
        <p:guide orient="horz" pos="2160"/>
        <p:guide pos="2880"/>
      </p:guideLst>
    </p:cSldViewPr>
  </p:slideViewPr>
  <p:notesTextViewPr>
    <p:cViewPr>
      <p:scale>
        <a:sx n="1" d="1"/>
        <a:sy n="1" d="1"/>
      </p:scale>
      <p:origin x="0" y="0"/>
    </p:cViewPr>
  </p:notesTextViewPr>
  <p:sorterViewPr>
    <p:cViewPr>
      <p:scale>
        <a:sx n="100" d="100"/>
        <a:sy n="100" d="100"/>
      </p:scale>
      <p:origin x="0" y="492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7D66328C-89EC-4693-9455-372D9631914D}" type="datetimeFigureOut">
              <a:rPr lang="en-GB"/>
              <a:pPr>
                <a:defRPr/>
              </a:pPr>
              <a:t>25/10/2016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B2C5EFDA-29D2-442B-8BBE-22A7465278E7}" type="slidenum">
              <a:rPr lang="en-GB"/>
              <a:pPr>
                <a:defRPr/>
              </a:pPr>
              <a:t>‹#›</a:t>
            </a:fld>
            <a:endParaRPr lang="en-GB"/>
          </a:p>
        </p:txBody>
      </p:sp>
    </p:spTree>
    <p:extLst>
      <p:ext uri="{BB962C8B-B14F-4D97-AF65-F5344CB8AC3E}">
        <p14:creationId xmlns:p14="http://schemas.microsoft.com/office/powerpoint/2010/main" val="1015837460"/>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smtClean="0"/>
          </a:p>
        </p:txBody>
      </p:sp>
      <p:sp>
        <p:nvSpPr>
          <p:cNvPr id="1536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cs typeface="Arial" charset="0"/>
              </a:defRPr>
            </a:lvl1pPr>
            <a:lvl2pPr marL="742950" indent="-285750">
              <a:defRPr>
                <a:solidFill>
                  <a:schemeClr val="tx1"/>
                </a:solidFill>
                <a:latin typeface="Calibri" pitchFamily="34" charset="0"/>
                <a:cs typeface="Arial" charset="0"/>
              </a:defRPr>
            </a:lvl2pPr>
            <a:lvl3pPr marL="1143000" indent="-228600">
              <a:defRPr>
                <a:solidFill>
                  <a:schemeClr val="tx1"/>
                </a:solidFill>
                <a:latin typeface="Calibri" pitchFamily="34" charset="0"/>
                <a:cs typeface="Arial" charset="0"/>
              </a:defRPr>
            </a:lvl3pPr>
            <a:lvl4pPr marL="1600200" indent="-228600">
              <a:defRPr>
                <a:solidFill>
                  <a:schemeClr val="tx1"/>
                </a:solidFill>
                <a:latin typeface="Calibri" pitchFamily="34" charset="0"/>
                <a:cs typeface="Arial" charset="0"/>
              </a:defRPr>
            </a:lvl4pPr>
            <a:lvl5pPr marL="2057400" indent="-228600">
              <a:defRPr>
                <a:solidFill>
                  <a:schemeClr val="tx1"/>
                </a:solidFill>
                <a:latin typeface="Calibri" pitchFamily="34" charset="0"/>
                <a:cs typeface="Arial" charset="0"/>
              </a:defRPr>
            </a:lvl5pPr>
            <a:lvl6pPr marL="2514600" indent="-228600" fontAlgn="base">
              <a:spcBef>
                <a:spcPct val="0"/>
              </a:spcBef>
              <a:spcAft>
                <a:spcPct val="0"/>
              </a:spcAft>
              <a:defRPr>
                <a:solidFill>
                  <a:schemeClr val="tx1"/>
                </a:solidFill>
                <a:latin typeface="Calibri" pitchFamily="34" charset="0"/>
                <a:cs typeface="Arial" charset="0"/>
              </a:defRPr>
            </a:lvl6pPr>
            <a:lvl7pPr marL="2971800" indent="-228600" fontAlgn="base">
              <a:spcBef>
                <a:spcPct val="0"/>
              </a:spcBef>
              <a:spcAft>
                <a:spcPct val="0"/>
              </a:spcAft>
              <a:defRPr>
                <a:solidFill>
                  <a:schemeClr val="tx1"/>
                </a:solidFill>
                <a:latin typeface="Calibri" pitchFamily="34" charset="0"/>
                <a:cs typeface="Arial" charset="0"/>
              </a:defRPr>
            </a:lvl7pPr>
            <a:lvl8pPr marL="3429000" indent="-228600" fontAlgn="base">
              <a:spcBef>
                <a:spcPct val="0"/>
              </a:spcBef>
              <a:spcAft>
                <a:spcPct val="0"/>
              </a:spcAft>
              <a:defRPr>
                <a:solidFill>
                  <a:schemeClr val="tx1"/>
                </a:solidFill>
                <a:latin typeface="Calibri" pitchFamily="34" charset="0"/>
                <a:cs typeface="Arial" charset="0"/>
              </a:defRPr>
            </a:lvl8pPr>
            <a:lvl9pPr marL="3886200" indent="-228600" fontAlgn="base">
              <a:spcBef>
                <a:spcPct val="0"/>
              </a:spcBef>
              <a:spcAft>
                <a:spcPct val="0"/>
              </a:spcAft>
              <a:defRPr>
                <a:solidFill>
                  <a:schemeClr val="tx1"/>
                </a:solidFill>
                <a:latin typeface="Calibri" pitchFamily="34" charset="0"/>
                <a:cs typeface="Arial" charset="0"/>
              </a:defRPr>
            </a:lvl9pPr>
          </a:lstStyle>
          <a:p>
            <a:pPr fontAlgn="base">
              <a:spcBef>
                <a:spcPct val="0"/>
              </a:spcBef>
              <a:spcAft>
                <a:spcPct val="0"/>
              </a:spcAft>
            </a:pPr>
            <a:fld id="{8E9649C7-A288-4421-B61E-9DEABB657C84}" type="slidenum">
              <a:rPr lang="en-GB" altLang="en-US"/>
              <a:pPr fontAlgn="base">
                <a:spcBef>
                  <a:spcPct val="0"/>
                </a:spcBef>
                <a:spcAft>
                  <a:spcPct val="0"/>
                </a:spcAft>
              </a:pPr>
              <a:t>1</a:t>
            </a:fld>
            <a:endParaRPr lang="en-GB" altLang="en-US"/>
          </a:p>
        </p:txBody>
      </p:sp>
    </p:spTree>
    <p:extLst>
      <p:ext uri="{BB962C8B-B14F-4D97-AF65-F5344CB8AC3E}">
        <p14:creationId xmlns:p14="http://schemas.microsoft.com/office/powerpoint/2010/main" val="42608583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mtClean="0"/>
              <a:t>Could have 3 sections to ‘literature review’ which are targetted at events of this type/size</a:t>
            </a:r>
          </a:p>
          <a:p>
            <a:pPr>
              <a:spcBef>
                <a:spcPct val="0"/>
              </a:spcBef>
            </a:pPr>
            <a:r>
              <a:rPr lang="en-GB" altLang="en-US" smtClean="0"/>
              <a:t>Could integrate</a:t>
            </a:r>
          </a:p>
        </p:txBody>
      </p:sp>
      <p:sp>
        <p:nvSpPr>
          <p:cNvPr id="2457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cs typeface="Arial" charset="0"/>
              </a:defRPr>
            </a:lvl1pPr>
            <a:lvl2pPr marL="742950" indent="-285750">
              <a:defRPr>
                <a:solidFill>
                  <a:schemeClr val="tx1"/>
                </a:solidFill>
                <a:latin typeface="Calibri" pitchFamily="34" charset="0"/>
                <a:cs typeface="Arial" charset="0"/>
              </a:defRPr>
            </a:lvl2pPr>
            <a:lvl3pPr marL="1143000" indent="-228600">
              <a:defRPr>
                <a:solidFill>
                  <a:schemeClr val="tx1"/>
                </a:solidFill>
                <a:latin typeface="Calibri" pitchFamily="34" charset="0"/>
                <a:cs typeface="Arial" charset="0"/>
              </a:defRPr>
            </a:lvl3pPr>
            <a:lvl4pPr marL="1600200" indent="-228600">
              <a:defRPr>
                <a:solidFill>
                  <a:schemeClr val="tx1"/>
                </a:solidFill>
                <a:latin typeface="Calibri" pitchFamily="34" charset="0"/>
                <a:cs typeface="Arial" charset="0"/>
              </a:defRPr>
            </a:lvl4pPr>
            <a:lvl5pPr marL="2057400" indent="-228600">
              <a:defRPr>
                <a:solidFill>
                  <a:schemeClr val="tx1"/>
                </a:solidFill>
                <a:latin typeface="Calibri" pitchFamily="34" charset="0"/>
                <a:cs typeface="Arial" charset="0"/>
              </a:defRPr>
            </a:lvl5pPr>
            <a:lvl6pPr marL="2514600" indent="-228600" fontAlgn="base">
              <a:spcBef>
                <a:spcPct val="0"/>
              </a:spcBef>
              <a:spcAft>
                <a:spcPct val="0"/>
              </a:spcAft>
              <a:defRPr>
                <a:solidFill>
                  <a:schemeClr val="tx1"/>
                </a:solidFill>
                <a:latin typeface="Calibri" pitchFamily="34" charset="0"/>
                <a:cs typeface="Arial" charset="0"/>
              </a:defRPr>
            </a:lvl6pPr>
            <a:lvl7pPr marL="2971800" indent="-228600" fontAlgn="base">
              <a:spcBef>
                <a:spcPct val="0"/>
              </a:spcBef>
              <a:spcAft>
                <a:spcPct val="0"/>
              </a:spcAft>
              <a:defRPr>
                <a:solidFill>
                  <a:schemeClr val="tx1"/>
                </a:solidFill>
                <a:latin typeface="Calibri" pitchFamily="34" charset="0"/>
                <a:cs typeface="Arial" charset="0"/>
              </a:defRPr>
            </a:lvl7pPr>
            <a:lvl8pPr marL="3429000" indent="-228600" fontAlgn="base">
              <a:spcBef>
                <a:spcPct val="0"/>
              </a:spcBef>
              <a:spcAft>
                <a:spcPct val="0"/>
              </a:spcAft>
              <a:defRPr>
                <a:solidFill>
                  <a:schemeClr val="tx1"/>
                </a:solidFill>
                <a:latin typeface="Calibri" pitchFamily="34" charset="0"/>
                <a:cs typeface="Arial" charset="0"/>
              </a:defRPr>
            </a:lvl8pPr>
            <a:lvl9pPr marL="3886200" indent="-228600" fontAlgn="base">
              <a:spcBef>
                <a:spcPct val="0"/>
              </a:spcBef>
              <a:spcAft>
                <a:spcPct val="0"/>
              </a:spcAft>
              <a:defRPr>
                <a:solidFill>
                  <a:schemeClr val="tx1"/>
                </a:solidFill>
                <a:latin typeface="Calibri" pitchFamily="34" charset="0"/>
                <a:cs typeface="Arial" charset="0"/>
              </a:defRPr>
            </a:lvl9pPr>
          </a:lstStyle>
          <a:p>
            <a:pPr fontAlgn="base">
              <a:spcBef>
                <a:spcPct val="0"/>
              </a:spcBef>
              <a:spcAft>
                <a:spcPct val="0"/>
              </a:spcAft>
            </a:pPr>
            <a:fld id="{852554E0-A6C8-40C3-95C8-9FA77B146472}" type="slidenum">
              <a:rPr lang="en-GB" altLang="en-US"/>
              <a:pPr fontAlgn="base">
                <a:spcBef>
                  <a:spcPct val="0"/>
                </a:spcBef>
                <a:spcAft>
                  <a:spcPct val="0"/>
                </a:spcAft>
              </a:pPr>
              <a:t>7</a:t>
            </a:fld>
            <a:endParaRPr lang="en-GB" altLang="en-US"/>
          </a:p>
        </p:txBody>
      </p:sp>
    </p:spTree>
    <p:extLst>
      <p:ext uri="{BB962C8B-B14F-4D97-AF65-F5344CB8AC3E}">
        <p14:creationId xmlns:p14="http://schemas.microsoft.com/office/powerpoint/2010/main" val="19641451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Slide Number Placeholder 5"/>
          <p:cNvSpPr>
            <a:spLocks noGrp="1"/>
          </p:cNvSpPr>
          <p:nvPr>
            <p:ph type="sldNum" sz="quarter" idx="10"/>
          </p:nvPr>
        </p:nvSpPr>
        <p:spPr>
          <a:ln/>
        </p:spPr>
        <p:txBody>
          <a:bodyPr/>
          <a:lstStyle>
            <a:lvl1pPr>
              <a:defRPr/>
            </a:lvl1pPr>
          </a:lstStyle>
          <a:p>
            <a:pPr>
              <a:defRPr/>
            </a:pPr>
            <a:fld id="{631221DC-8388-49FA-9363-CF23F72169A1}" type="slidenum">
              <a:rPr lang="en-GB"/>
              <a:pPr>
                <a:defRPr/>
              </a:pPr>
              <a:t>‹#›</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Date Placeholder 3"/>
          <p:cNvSpPr>
            <a:spLocks noGrp="1"/>
          </p:cNvSpPr>
          <p:nvPr>
            <p:ph type="dt" sz="half" idx="12"/>
          </p:nvPr>
        </p:nvSpPr>
        <p:spPr/>
        <p:txBody>
          <a:bodyPr/>
          <a:lstStyle>
            <a:lvl1pPr>
              <a:defRPr/>
            </a:lvl1pPr>
          </a:lstStyle>
          <a:p>
            <a:pPr>
              <a:defRPr/>
            </a:pPr>
            <a:fld id="{E6EF5D04-E929-436C-A6ED-29D1FE144252}" type="datetimeFigureOut">
              <a:rPr lang="en-GB"/>
              <a:pPr>
                <a:defRPr/>
              </a:pPr>
              <a:t>25/10/2016</a:t>
            </a:fld>
            <a:endParaRPr lang="en-GB"/>
          </a:p>
        </p:txBody>
      </p:sp>
    </p:spTree>
    <p:extLst>
      <p:ext uri="{BB962C8B-B14F-4D97-AF65-F5344CB8AC3E}">
        <p14:creationId xmlns:p14="http://schemas.microsoft.com/office/powerpoint/2010/main" val="42429487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Slide Number Placeholder 5"/>
          <p:cNvSpPr>
            <a:spLocks noGrp="1"/>
          </p:cNvSpPr>
          <p:nvPr>
            <p:ph type="sldNum" sz="quarter" idx="10"/>
          </p:nvPr>
        </p:nvSpPr>
        <p:spPr>
          <a:ln/>
        </p:spPr>
        <p:txBody>
          <a:bodyPr/>
          <a:lstStyle>
            <a:lvl1pPr>
              <a:defRPr/>
            </a:lvl1pPr>
          </a:lstStyle>
          <a:p>
            <a:pPr>
              <a:defRPr/>
            </a:pPr>
            <a:fld id="{88B95D81-4982-401E-A5F3-1AFD8EF97D97}" type="slidenum">
              <a:rPr lang="en-GB"/>
              <a:pPr>
                <a:defRPr/>
              </a:pPr>
              <a:t>‹#›</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Date Placeholder 3"/>
          <p:cNvSpPr>
            <a:spLocks noGrp="1"/>
          </p:cNvSpPr>
          <p:nvPr>
            <p:ph type="dt" sz="half" idx="12"/>
          </p:nvPr>
        </p:nvSpPr>
        <p:spPr/>
        <p:txBody>
          <a:bodyPr/>
          <a:lstStyle>
            <a:lvl1pPr>
              <a:defRPr/>
            </a:lvl1pPr>
          </a:lstStyle>
          <a:p>
            <a:pPr>
              <a:defRPr/>
            </a:pPr>
            <a:fld id="{EB01FFC5-AEDE-480C-AFC1-5574A3811E5D}" type="datetimeFigureOut">
              <a:rPr lang="en-GB"/>
              <a:pPr>
                <a:defRPr/>
              </a:pPr>
              <a:t>25/10/2016</a:t>
            </a:fld>
            <a:endParaRPr lang="en-GB"/>
          </a:p>
        </p:txBody>
      </p:sp>
    </p:spTree>
    <p:extLst>
      <p:ext uri="{BB962C8B-B14F-4D97-AF65-F5344CB8AC3E}">
        <p14:creationId xmlns:p14="http://schemas.microsoft.com/office/powerpoint/2010/main" val="4120601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Slide Number Placeholder 5"/>
          <p:cNvSpPr>
            <a:spLocks noGrp="1"/>
          </p:cNvSpPr>
          <p:nvPr>
            <p:ph type="sldNum" sz="quarter" idx="10"/>
          </p:nvPr>
        </p:nvSpPr>
        <p:spPr>
          <a:ln/>
        </p:spPr>
        <p:txBody>
          <a:bodyPr/>
          <a:lstStyle>
            <a:lvl1pPr>
              <a:defRPr/>
            </a:lvl1pPr>
          </a:lstStyle>
          <a:p>
            <a:pPr>
              <a:defRPr/>
            </a:pPr>
            <a:fld id="{4DAEDFD8-1179-4FC5-B32A-9C373521B651}" type="slidenum">
              <a:rPr lang="en-GB"/>
              <a:pPr>
                <a:defRPr/>
              </a:pPr>
              <a:t>‹#›</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Date Placeholder 3"/>
          <p:cNvSpPr>
            <a:spLocks noGrp="1"/>
          </p:cNvSpPr>
          <p:nvPr>
            <p:ph type="dt" sz="half" idx="12"/>
          </p:nvPr>
        </p:nvSpPr>
        <p:spPr/>
        <p:txBody>
          <a:bodyPr/>
          <a:lstStyle>
            <a:lvl1pPr>
              <a:defRPr/>
            </a:lvl1pPr>
          </a:lstStyle>
          <a:p>
            <a:pPr>
              <a:defRPr/>
            </a:pPr>
            <a:fld id="{5DBD295A-7185-4F3F-B48D-10FFA084EC63}" type="datetimeFigureOut">
              <a:rPr lang="en-GB"/>
              <a:pPr>
                <a:defRPr/>
              </a:pPr>
              <a:t>25/10/2016</a:t>
            </a:fld>
            <a:endParaRPr lang="en-GB"/>
          </a:p>
        </p:txBody>
      </p:sp>
    </p:spTree>
    <p:extLst>
      <p:ext uri="{BB962C8B-B14F-4D97-AF65-F5344CB8AC3E}">
        <p14:creationId xmlns:p14="http://schemas.microsoft.com/office/powerpoint/2010/main" val="3110634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Slide Number Placeholder 5"/>
          <p:cNvSpPr>
            <a:spLocks noGrp="1"/>
          </p:cNvSpPr>
          <p:nvPr>
            <p:ph type="sldNum" sz="quarter" idx="10"/>
          </p:nvPr>
        </p:nvSpPr>
        <p:spPr>
          <a:ln/>
        </p:spPr>
        <p:txBody>
          <a:bodyPr/>
          <a:lstStyle>
            <a:lvl1pPr>
              <a:defRPr/>
            </a:lvl1pPr>
          </a:lstStyle>
          <a:p>
            <a:pPr>
              <a:defRPr/>
            </a:pPr>
            <a:fld id="{16814AAB-588E-4D9F-B694-4FFEA67FEE95}" type="slidenum">
              <a:rPr lang="en-GB"/>
              <a:pPr>
                <a:defRPr/>
              </a:pPr>
              <a:t>‹#›</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Date Placeholder 3"/>
          <p:cNvSpPr>
            <a:spLocks noGrp="1"/>
          </p:cNvSpPr>
          <p:nvPr>
            <p:ph type="dt" sz="half" idx="12"/>
          </p:nvPr>
        </p:nvSpPr>
        <p:spPr/>
        <p:txBody>
          <a:bodyPr/>
          <a:lstStyle>
            <a:lvl1pPr>
              <a:defRPr/>
            </a:lvl1pPr>
          </a:lstStyle>
          <a:p>
            <a:pPr>
              <a:defRPr/>
            </a:pPr>
            <a:fld id="{983BE6F7-934E-43FA-BA93-EE35145EB82C}" type="datetimeFigureOut">
              <a:rPr lang="en-GB"/>
              <a:pPr>
                <a:defRPr/>
              </a:pPr>
              <a:t>25/10/2016</a:t>
            </a:fld>
            <a:endParaRPr lang="en-GB"/>
          </a:p>
        </p:txBody>
      </p:sp>
    </p:spTree>
    <p:extLst>
      <p:ext uri="{BB962C8B-B14F-4D97-AF65-F5344CB8AC3E}">
        <p14:creationId xmlns:p14="http://schemas.microsoft.com/office/powerpoint/2010/main" val="2475478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Slide Number Placeholder 5"/>
          <p:cNvSpPr>
            <a:spLocks noGrp="1"/>
          </p:cNvSpPr>
          <p:nvPr>
            <p:ph type="sldNum" sz="quarter" idx="10"/>
          </p:nvPr>
        </p:nvSpPr>
        <p:spPr>
          <a:ln/>
        </p:spPr>
        <p:txBody>
          <a:bodyPr/>
          <a:lstStyle>
            <a:lvl1pPr>
              <a:defRPr/>
            </a:lvl1pPr>
          </a:lstStyle>
          <a:p>
            <a:pPr>
              <a:defRPr/>
            </a:pPr>
            <a:fld id="{BD7584A1-FFF1-41A1-91F5-6D622CBC5B00}" type="slidenum">
              <a:rPr lang="en-GB"/>
              <a:pPr>
                <a:defRPr/>
              </a:pPr>
              <a:t>‹#›</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Date Placeholder 3"/>
          <p:cNvSpPr>
            <a:spLocks noGrp="1"/>
          </p:cNvSpPr>
          <p:nvPr>
            <p:ph type="dt" sz="half" idx="12"/>
          </p:nvPr>
        </p:nvSpPr>
        <p:spPr/>
        <p:txBody>
          <a:bodyPr/>
          <a:lstStyle>
            <a:lvl1pPr>
              <a:defRPr/>
            </a:lvl1pPr>
          </a:lstStyle>
          <a:p>
            <a:pPr>
              <a:defRPr/>
            </a:pPr>
            <a:fld id="{7BB6B74A-2864-4448-A0E0-4A3109EECC4D}" type="datetimeFigureOut">
              <a:rPr lang="en-GB"/>
              <a:pPr>
                <a:defRPr/>
              </a:pPr>
              <a:t>25/10/2016</a:t>
            </a:fld>
            <a:endParaRPr lang="en-GB"/>
          </a:p>
        </p:txBody>
      </p:sp>
    </p:spTree>
    <p:extLst>
      <p:ext uri="{BB962C8B-B14F-4D97-AF65-F5344CB8AC3E}">
        <p14:creationId xmlns:p14="http://schemas.microsoft.com/office/powerpoint/2010/main" val="3770600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Slide Number Placeholder 5"/>
          <p:cNvSpPr>
            <a:spLocks noGrp="1"/>
          </p:cNvSpPr>
          <p:nvPr>
            <p:ph type="sldNum" sz="quarter" idx="10"/>
          </p:nvPr>
        </p:nvSpPr>
        <p:spPr>
          <a:ln/>
        </p:spPr>
        <p:txBody>
          <a:bodyPr/>
          <a:lstStyle>
            <a:lvl1pPr>
              <a:defRPr/>
            </a:lvl1pPr>
          </a:lstStyle>
          <a:p>
            <a:pPr>
              <a:defRPr/>
            </a:pPr>
            <a:fld id="{DB8E2643-E78F-411A-8A6E-E50057F3480D}" type="slidenum">
              <a:rPr lang="en-GB"/>
              <a:pPr>
                <a:defRPr/>
              </a:pPr>
              <a:t>‹#›</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Date Placeholder 3"/>
          <p:cNvSpPr>
            <a:spLocks noGrp="1"/>
          </p:cNvSpPr>
          <p:nvPr>
            <p:ph type="dt" sz="half" idx="12"/>
          </p:nvPr>
        </p:nvSpPr>
        <p:spPr/>
        <p:txBody>
          <a:bodyPr/>
          <a:lstStyle>
            <a:lvl1pPr>
              <a:defRPr/>
            </a:lvl1pPr>
          </a:lstStyle>
          <a:p>
            <a:pPr>
              <a:defRPr/>
            </a:pPr>
            <a:fld id="{5A1AC14C-DE44-41F4-B952-DB2791A6F8D5}" type="datetimeFigureOut">
              <a:rPr lang="en-GB"/>
              <a:pPr>
                <a:defRPr/>
              </a:pPr>
              <a:t>25/10/2016</a:t>
            </a:fld>
            <a:endParaRPr lang="en-GB"/>
          </a:p>
        </p:txBody>
      </p:sp>
    </p:spTree>
    <p:extLst>
      <p:ext uri="{BB962C8B-B14F-4D97-AF65-F5344CB8AC3E}">
        <p14:creationId xmlns:p14="http://schemas.microsoft.com/office/powerpoint/2010/main" val="196215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5"/>
          <p:cNvSpPr>
            <a:spLocks noGrp="1"/>
          </p:cNvSpPr>
          <p:nvPr>
            <p:ph type="sldNum" sz="quarter" idx="10"/>
          </p:nvPr>
        </p:nvSpPr>
        <p:spPr>
          <a:ln/>
        </p:spPr>
        <p:txBody>
          <a:bodyPr/>
          <a:lstStyle>
            <a:lvl1pPr>
              <a:defRPr/>
            </a:lvl1pPr>
          </a:lstStyle>
          <a:p>
            <a:pPr>
              <a:defRPr/>
            </a:pPr>
            <a:fld id="{BB1B3426-4789-4A68-8E74-08011EB8DB1E}" type="slidenum">
              <a:rPr lang="en-GB"/>
              <a:pPr>
                <a:defRPr/>
              </a:pPr>
              <a:t>‹#›</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Date Placeholder 3"/>
          <p:cNvSpPr>
            <a:spLocks noGrp="1"/>
          </p:cNvSpPr>
          <p:nvPr>
            <p:ph type="dt" sz="half" idx="12"/>
          </p:nvPr>
        </p:nvSpPr>
        <p:spPr/>
        <p:txBody>
          <a:bodyPr/>
          <a:lstStyle>
            <a:lvl1pPr>
              <a:defRPr/>
            </a:lvl1pPr>
          </a:lstStyle>
          <a:p>
            <a:pPr>
              <a:defRPr/>
            </a:pPr>
            <a:fld id="{98B0956C-5151-4480-A0FD-0AA4A30F4C34}" type="datetimeFigureOut">
              <a:rPr lang="en-GB"/>
              <a:pPr>
                <a:defRPr/>
              </a:pPr>
              <a:t>25/10/2016</a:t>
            </a:fld>
            <a:endParaRPr lang="en-GB"/>
          </a:p>
        </p:txBody>
      </p:sp>
    </p:spTree>
    <p:extLst>
      <p:ext uri="{BB962C8B-B14F-4D97-AF65-F5344CB8AC3E}">
        <p14:creationId xmlns:p14="http://schemas.microsoft.com/office/powerpoint/2010/main" val="3518564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Slide Number Placeholder 5"/>
          <p:cNvSpPr>
            <a:spLocks noGrp="1"/>
          </p:cNvSpPr>
          <p:nvPr>
            <p:ph type="sldNum" sz="quarter" idx="14"/>
          </p:nvPr>
        </p:nvSpPr>
        <p:spPr>
          <a:ln/>
        </p:spPr>
        <p:txBody>
          <a:bodyPr/>
          <a:lstStyle>
            <a:lvl1pPr>
              <a:defRPr/>
            </a:lvl1pPr>
          </a:lstStyle>
          <a:p>
            <a:pPr>
              <a:defRPr/>
            </a:pPr>
            <a:fld id="{AAF32C27-D85B-4ABC-B89F-22EBC50990C6}" type="slidenum">
              <a:rPr lang="en-GB"/>
              <a:pPr>
                <a:defRPr/>
              </a:pPr>
              <a:t>‹#›</a:t>
            </a:fld>
            <a:endParaRPr lang="en-GB"/>
          </a:p>
        </p:txBody>
      </p:sp>
      <p:sp>
        <p:nvSpPr>
          <p:cNvPr id="6" name="Footer Placeholder 4"/>
          <p:cNvSpPr>
            <a:spLocks noGrp="1"/>
          </p:cNvSpPr>
          <p:nvPr>
            <p:ph type="ftr" sz="quarter" idx="15"/>
          </p:nvPr>
        </p:nvSpPr>
        <p:spPr/>
        <p:txBody>
          <a:bodyPr/>
          <a:lstStyle>
            <a:lvl1pPr>
              <a:defRPr/>
            </a:lvl1pPr>
          </a:lstStyle>
          <a:p>
            <a:pPr>
              <a:defRPr/>
            </a:pPr>
            <a:endParaRPr lang="en-GB"/>
          </a:p>
        </p:txBody>
      </p:sp>
      <p:sp>
        <p:nvSpPr>
          <p:cNvPr id="7" name="Date Placeholder 3"/>
          <p:cNvSpPr>
            <a:spLocks noGrp="1"/>
          </p:cNvSpPr>
          <p:nvPr>
            <p:ph type="dt" sz="half" idx="16"/>
          </p:nvPr>
        </p:nvSpPr>
        <p:spPr/>
        <p:txBody>
          <a:bodyPr/>
          <a:lstStyle>
            <a:lvl1pPr>
              <a:defRPr/>
            </a:lvl1pPr>
          </a:lstStyle>
          <a:p>
            <a:pPr>
              <a:defRPr/>
            </a:pPr>
            <a:fld id="{BFB2BEAF-F247-4FCB-A9BD-DA011B03C048}" type="datetimeFigureOut">
              <a:rPr lang="en-GB"/>
              <a:pPr>
                <a:defRPr/>
              </a:pPr>
              <a:t>25/10/2016</a:t>
            </a:fld>
            <a:endParaRPr lang="en-GB"/>
          </a:p>
        </p:txBody>
      </p:sp>
    </p:spTree>
    <p:extLst>
      <p:ext uri="{BB962C8B-B14F-4D97-AF65-F5344CB8AC3E}">
        <p14:creationId xmlns:p14="http://schemas.microsoft.com/office/powerpoint/2010/main" val="2226097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Slide Number Placeholder 5"/>
          <p:cNvSpPr>
            <a:spLocks noGrp="1"/>
          </p:cNvSpPr>
          <p:nvPr>
            <p:ph type="sldNum" sz="quarter" idx="10"/>
          </p:nvPr>
        </p:nvSpPr>
        <p:spPr>
          <a:ln/>
        </p:spPr>
        <p:txBody>
          <a:bodyPr/>
          <a:lstStyle>
            <a:lvl1pPr>
              <a:defRPr/>
            </a:lvl1pPr>
          </a:lstStyle>
          <a:p>
            <a:pPr>
              <a:defRPr/>
            </a:pPr>
            <a:fld id="{35BF7227-0B28-4E26-8F2E-415972E86E6F}" type="slidenum">
              <a:rPr lang="en-GB"/>
              <a:pPr>
                <a:defRPr/>
              </a:pPr>
              <a:t>‹#›</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Date Placeholder 3"/>
          <p:cNvSpPr>
            <a:spLocks noGrp="1"/>
          </p:cNvSpPr>
          <p:nvPr>
            <p:ph type="dt" sz="half" idx="12"/>
          </p:nvPr>
        </p:nvSpPr>
        <p:spPr/>
        <p:txBody>
          <a:bodyPr/>
          <a:lstStyle>
            <a:lvl1pPr>
              <a:defRPr/>
            </a:lvl1pPr>
          </a:lstStyle>
          <a:p>
            <a:pPr>
              <a:defRPr/>
            </a:pPr>
            <a:fld id="{A5527989-4D41-4A5D-96E1-4FC4665EB14A}" type="datetimeFigureOut">
              <a:rPr lang="en-GB"/>
              <a:pPr>
                <a:defRPr/>
              </a:pPr>
              <a:t>25/10/2016</a:t>
            </a:fld>
            <a:endParaRPr lang="en-GB"/>
          </a:p>
        </p:txBody>
      </p:sp>
    </p:spTree>
    <p:extLst>
      <p:ext uri="{BB962C8B-B14F-4D97-AF65-F5344CB8AC3E}">
        <p14:creationId xmlns:p14="http://schemas.microsoft.com/office/powerpoint/2010/main" val="14153160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Slide Number Placeholder 5"/>
          <p:cNvSpPr>
            <a:spLocks noGrp="1"/>
          </p:cNvSpPr>
          <p:nvPr>
            <p:ph type="sldNum" sz="quarter" idx="10"/>
          </p:nvPr>
        </p:nvSpPr>
        <p:spPr>
          <a:ln/>
        </p:spPr>
        <p:txBody>
          <a:bodyPr/>
          <a:lstStyle>
            <a:lvl1pPr>
              <a:defRPr/>
            </a:lvl1pPr>
          </a:lstStyle>
          <a:p>
            <a:pPr>
              <a:defRPr/>
            </a:pPr>
            <a:fld id="{56EA76F5-B90B-485A-A113-E8E22B185CD5}" type="slidenum">
              <a:rPr lang="en-GB"/>
              <a:pPr>
                <a:defRPr/>
              </a:pPr>
              <a:t>‹#›</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Date Placeholder 3"/>
          <p:cNvSpPr>
            <a:spLocks noGrp="1"/>
          </p:cNvSpPr>
          <p:nvPr>
            <p:ph type="dt" sz="half" idx="12"/>
          </p:nvPr>
        </p:nvSpPr>
        <p:spPr/>
        <p:txBody>
          <a:bodyPr/>
          <a:lstStyle>
            <a:lvl1pPr>
              <a:defRPr/>
            </a:lvl1pPr>
          </a:lstStyle>
          <a:p>
            <a:pPr>
              <a:defRPr/>
            </a:pPr>
            <a:fld id="{C71A14F5-206F-4185-BE1D-6199286C7A7E}" type="datetimeFigureOut">
              <a:rPr lang="en-GB"/>
              <a:pPr>
                <a:defRPr/>
              </a:pPr>
              <a:t>25/10/2016</a:t>
            </a:fld>
            <a:endParaRPr lang="en-GB"/>
          </a:p>
        </p:txBody>
      </p:sp>
    </p:spTree>
    <p:extLst>
      <p:ext uri="{BB962C8B-B14F-4D97-AF65-F5344CB8AC3E}">
        <p14:creationId xmlns:p14="http://schemas.microsoft.com/office/powerpoint/2010/main" val="32042296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Slide Number Placeholder 5"/>
          <p:cNvSpPr>
            <a:spLocks noGrp="1"/>
          </p:cNvSpPr>
          <p:nvPr>
            <p:ph type="sldNum" sz="quarter" idx="10"/>
          </p:nvPr>
        </p:nvSpPr>
        <p:spPr>
          <a:ln/>
        </p:spPr>
        <p:txBody>
          <a:bodyPr/>
          <a:lstStyle>
            <a:lvl1pPr>
              <a:defRPr/>
            </a:lvl1pPr>
          </a:lstStyle>
          <a:p>
            <a:pPr>
              <a:defRPr/>
            </a:pPr>
            <a:fld id="{D80E981A-F530-4F71-A355-EE7D4B1B7A2A}" type="slidenum">
              <a:rPr lang="en-GB"/>
              <a:pPr>
                <a:defRPr/>
              </a:pPr>
              <a:t>‹#›</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Date Placeholder 3"/>
          <p:cNvSpPr>
            <a:spLocks noGrp="1"/>
          </p:cNvSpPr>
          <p:nvPr>
            <p:ph type="dt" sz="half" idx="12"/>
          </p:nvPr>
        </p:nvSpPr>
        <p:spPr/>
        <p:txBody>
          <a:bodyPr/>
          <a:lstStyle>
            <a:lvl1pPr>
              <a:defRPr/>
            </a:lvl1pPr>
          </a:lstStyle>
          <a:p>
            <a:pPr>
              <a:defRPr/>
            </a:pPr>
            <a:fld id="{29EA9CF2-110E-4FBB-8581-322124A7BE41}" type="datetimeFigureOut">
              <a:rPr lang="en-GB"/>
              <a:pPr>
                <a:defRPr/>
              </a:pPr>
              <a:t>25/10/2016</a:t>
            </a:fld>
            <a:endParaRPr lang="en-GB"/>
          </a:p>
        </p:txBody>
      </p:sp>
    </p:spTree>
    <p:extLst>
      <p:ext uri="{BB962C8B-B14F-4D97-AF65-F5344CB8AC3E}">
        <p14:creationId xmlns:p14="http://schemas.microsoft.com/office/powerpoint/2010/main" val="2945779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1027" name="Text Placeholder 2"/>
          <p:cNvSpPr>
            <a:spLocks noGrp="1"/>
          </p:cNvSpPr>
          <p:nvPr>
            <p:ph type="body" idx="1"/>
          </p:nvPr>
        </p:nvSpPr>
        <p:spPr bwMode="auto">
          <a:xfrm>
            <a:off x="457200" y="1600200"/>
            <a:ext cx="76200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Slide Number Placeholder 5"/>
          <p:cNvSpPr>
            <a:spLocks noGrp="1"/>
          </p:cNvSpPr>
          <p:nvPr>
            <p:ph type="sldNum" sz="quarter" idx="4"/>
          </p:nvPr>
        </p:nvSpPr>
        <p:spPr>
          <a:xfrm>
            <a:off x="8531225" y="5648325"/>
            <a:ext cx="549275" cy="396875"/>
          </a:xfrm>
          <a:prstGeom prst="bracketPair">
            <a:avLst>
              <a:gd name="adj" fmla="val 17949"/>
            </a:avLst>
          </a:prstGeom>
          <a:ln w="19050">
            <a:solidFill>
              <a:srgbClr val="FFFFFF"/>
            </a:solidFill>
          </a:ln>
        </p:spPr>
        <p:txBody>
          <a:bodyPr vert="horz" lIns="0" tIns="0" rIns="0" bIns="0" rtlCol="0" anchor="ctr"/>
          <a:lstStyle>
            <a:lvl1pPr algn="ctr" fontAlgn="auto">
              <a:spcBef>
                <a:spcPts val="0"/>
              </a:spcBef>
              <a:spcAft>
                <a:spcPts val="0"/>
              </a:spcAft>
              <a:defRPr sz="1800" smtClean="0">
                <a:solidFill>
                  <a:srgbClr val="FFFFFF"/>
                </a:solidFill>
                <a:latin typeface="+mn-lt"/>
                <a:cs typeface="+mn-cs"/>
              </a:defRPr>
            </a:lvl1pPr>
          </a:lstStyle>
          <a:p>
            <a:pPr>
              <a:defRPr/>
            </a:pPr>
            <a:fld id="{B47DCFFE-754A-464B-911F-87B880F1C155}" type="slidenum">
              <a:rPr lang="en-GB"/>
              <a:pPr>
                <a:defRPr/>
              </a:pPr>
              <a:t>‹#›</a:t>
            </a:fld>
            <a:endParaRPr lang="en-GB"/>
          </a:p>
        </p:txBody>
      </p:sp>
      <p:sp>
        <p:nvSpPr>
          <p:cNvPr id="5" name="Footer Placeholder 4"/>
          <p:cNvSpPr>
            <a:spLocks noGrp="1"/>
          </p:cNvSpPr>
          <p:nvPr>
            <p:ph type="ftr" sz="quarter" idx="3"/>
          </p:nvPr>
        </p:nvSpPr>
        <p:spPr>
          <a:xfrm rot="16200000">
            <a:off x="7587456" y="4048919"/>
            <a:ext cx="2366963" cy="365125"/>
          </a:xfrm>
          <a:prstGeom prst="rect">
            <a:avLst/>
          </a:prstGeom>
        </p:spPr>
        <p:txBody>
          <a:bodyPr vert="horz" lIns="91440" tIns="45720" rIns="91440" bIns="45720" rtlCol="0" anchor="ctr"/>
          <a:lstStyle>
            <a:lvl1pPr algn="r" fontAlgn="auto">
              <a:spcBef>
                <a:spcPts val="0"/>
              </a:spcBef>
              <a:spcAft>
                <a:spcPts val="0"/>
              </a:spcAft>
              <a:defRPr sz="1200">
                <a:solidFill>
                  <a:schemeClr val="bg2"/>
                </a:solidFill>
                <a:latin typeface="+mn-lt"/>
                <a:cs typeface="+mn-cs"/>
              </a:defRPr>
            </a:lvl1pPr>
          </a:lstStyle>
          <a:p>
            <a:pPr>
              <a:defRPr/>
            </a:pPr>
            <a:endParaRPr lang="en-GB"/>
          </a:p>
        </p:txBody>
      </p:sp>
      <p:sp>
        <p:nvSpPr>
          <p:cNvPr id="4" name="Date Placeholder 3"/>
          <p:cNvSpPr>
            <a:spLocks noGrp="1"/>
          </p:cNvSpPr>
          <p:nvPr>
            <p:ph type="dt" sz="half" idx="2"/>
          </p:nvPr>
        </p:nvSpPr>
        <p:spPr>
          <a:xfrm rot="16200000">
            <a:off x="7551738" y="1646237"/>
            <a:ext cx="24384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bg2"/>
                </a:solidFill>
                <a:latin typeface="+mn-lt"/>
                <a:cs typeface="+mn-cs"/>
              </a:defRPr>
            </a:lvl1pPr>
          </a:lstStyle>
          <a:p>
            <a:pPr>
              <a:defRPr/>
            </a:pPr>
            <a:fld id="{C9417F3F-F21D-49DE-A6D8-46F98FEDBFAE}" type="datetimeFigureOut">
              <a:rPr lang="en-GB"/>
              <a:pPr>
                <a:defRPr/>
              </a:pPr>
              <a:t>25/10/2016</a:t>
            </a:fld>
            <a:endParaRPr lang="en-GB"/>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txStyles>
    <p:titleStyle>
      <a:lvl1pPr algn="l" rtl="0" fontAlgn="base">
        <a:spcBef>
          <a:spcPct val="0"/>
        </a:spcBef>
        <a:spcAft>
          <a:spcPct val="0"/>
        </a:spcAft>
        <a:defRPr sz="4600" kern="1200" spc="-100">
          <a:solidFill>
            <a:schemeClr val="tx2"/>
          </a:solidFill>
          <a:latin typeface="+mj-lt"/>
          <a:ea typeface="+mj-ea"/>
          <a:cs typeface="+mj-cs"/>
        </a:defRPr>
      </a:lvl1pPr>
      <a:lvl2pPr algn="l" rtl="0" fontAlgn="base">
        <a:spcBef>
          <a:spcPct val="0"/>
        </a:spcBef>
        <a:spcAft>
          <a:spcPct val="0"/>
        </a:spcAft>
        <a:defRPr sz="4600">
          <a:solidFill>
            <a:schemeClr val="tx2"/>
          </a:solidFill>
          <a:latin typeface="Cambria" pitchFamily="18" charset="0"/>
        </a:defRPr>
      </a:lvl2pPr>
      <a:lvl3pPr algn="l" rtl="0" fontAlgn="base">
        <a:spcBef>
          <a:spcPct val="0"/>
        </a:spcBef>
        <a:spcAft>
          <a:spcPct val="0"/>
        </a:spcAft>
        <a:defRPr sz="4600">
          <a:solidFill>
            <a:schemeClr val="tx2"/>
          </a:solidFill>
          <a:latin typeface="Cambria" pitchFamily="18" charset="0"/>
        </a:defRPr>
      </a:lvl3pPr>
      <a:lvl4pPr algn="l" rtl="0" fontAlgn="base">
        <a:spcBef>
          <a:spcPct val="0"/>
        </a:spcBef>
        <a:spcAft>
          <a:spcPct val="0"/>
        </a:spcAft>
        <a:defRPr sz="4600">
          <a:solidFill>
            <a:schemeClr val="tx2"/>
          </a:solidFill>
          <a:latin typeface="Cambria" pitchFamily="18" charset="0"/>
        </a:defRPr>
      </a:lvl4pPr>
      <a:lvl5pPr algn="l" rtl="0" fontAlgn="base">
        <a:spcBef>
          <a:spcPct val="0"/>
        </a:spcBef>
        <a:spcAft>
          <a:spcPct val="0"/>
        </a:spcAft>
        <a:defRPr sz="4600">
          <a:solidFill>
            <a:schemeClr val="tx2"/>
          </a:solidFill>
          <a:latin typeface="Cambria" pitchFamily="18" charset="0"/>
        </a:defRPr>
      </a:lvl5pPr>
      <a:lvl6pPr marL="457200" algn="l" rtl="0" fontAlgn="base">
        <a:spcBef>
          <a:spcPct val="0"/>
        </a:spcBef>
        <a:spcAft>
          <a:spcPct val="0"/>
        </a:spcAft>
        <a:defRPr sz="4600">
          <a:solidFill>
            <a:schemeClr val="tx2"/>
          </a:solidFill>
          <a:latin typeface="Cambria" pitchFamily="18" charset="0"/>
        </a:defRPr>
      </a:lvl6pPr>
      <a:lvl7pPr marL="914400" algn="l" rtl="0" fontAlgn="base">
        <a:spcBef>
          <a:spcPct val="0"/>
        </a:spcBef>
        <a:spcAft>
          <a:spcPct val="0"/>
        </a:spcAft>
        <a:defRPr sz="4600">
          <a:solidFill>
            <a:schemeClr val="tx2"/>
          </a:solidFill>
          <a:latin typeface="Cambria" pitchFamily="18" charset="0"/>
        </a:defRPr>
      </a:lvl7pPr>
      <a:lvl8pPr marL="1371600" algn="l" rtl="0" fontAlgn="base">
        <a:spcBef>
          <a:spcPct val="0"/>
        </a:spcBef>
        <a:spcAft>
          <a:spcPct val="0"/>
        </a:spcAft>
        <a:defRPr sz="4600">
          <a:solidFill>
            <a:schemeClr val="tx2"/>
          </a:solidFill>
          <a:latin typeface="Cambria" pitchFamily="18" charset="0"/>
        </a:defRPr>
      </a:lvl8pPr>
      <a:lvl9pPr marL="1828800" algn="l" rtl="0" fontAlgn="base">
        <a:spcBef>
          <a:spcPct val="0"/>
        </a:spcBef>
        <a:spcAft>
          <a:spcPct val="0"/>
        </a:spcAft>
        <a:defRPr sz="4600">
          <a:solidFill>
            <a:schemeClr val="tx2"/>
          </a:solidFill>
          <a:latin typeface="Cambria" pitchFamily="18" charset="0"/>
        </a:defRPr>
      </a:lvl9pPr>
    </p:titleStyle>
    <p:bodyStyle>
      <a:lvl1pPr marL="342900" indent="-228600" algn="l" rtl="0" fontAlgn="base">
        <a:spcBef>
          <a:spcPct val="20000"/>
        </a:spcBef>
        <a:spcAft>
          <a:spcPct val="0"/>
        </a:spcAft>
        <a:buClr>
          <a:schemeClr val="accent1"/>
        </a:buClr>
        <a:buFont typeface="Arial" charset="0"/>
        <a:buChar char="•"/>
        <a:defRPr sz="2200" kern="1200">
          <a:solidFill>
            <a:schemeClr val="tx1"/>
          </a:solidFill>
          <a:latin typeface="+mn-lt"/>
          <a:ea typeface="+mn-ea"/>
          <a:cs typeface="+mn-cs"/>
        </a:defRPr>
      </a:lvl1pPr>
      <a:lvl2pPr marL="639763" indent="-228600" algn="l" rtl="0" fontAlgn="base">
        <a:spcBef>
          <a:spcPct val="20000"/>
        </a:spcBef>
        <a:spcAft>
          <a:spcPct val="0"/>
        </a:spcAft>
        <a:buClr>
          <a:schemeClr val="accent2"/>
        </a:buClr>
        <a:buFont typeface="Arial" charset="0"/>
        <a:buChar char="•"/>
        <a:defRPr sz="2000" kern="1200">
          <a:solidFill>
            <a:schemeClr val="tx1"/>
          </a:solidFill>
          <a:latin typeface="+mn-lt"/>
          <a:ea typeface="+mn-ea"/>
          <a:cs typeface="+mn-cs"/>
        </a:defRPr>
      </a:lvl2pPr>
      <a:lvl3pPr marL="1004888" indent="-228600" algn="l" rtl="0" fontAlgn="base">
        <a:spcBef>
          <a:spcPct val="20000"/>
        </a:spcBef>
        <a:spcAft>
          <a:spcPct val="0"/>
        </a:spcAft>
        <a:buClr>
          <a:srgbClr val="D2CB6C"/>
        </a:buClr>
        <a:buFont typeface="Arial" charset="0"/>
        <a:buChar char="•"/>
        <a:defRPr kern="1200">
          <a:solidFill>
            <a:schemeClr val="tx1"/>
          </a:solidFill>
          <a:latin typeface="+mn-lt"/>
          <a:ea typeface="+mn-ea"/>
          <a:cs typeface="+mn-cs"/>
        </a:defRPr>
      </a:lvl3pPr>
      <a:lvl4pPr marL="1279525" indent="-228600" algn="l" rtl="0" fontAlgn="base">
        <a:spcBef>
          <a:spcPct val="20000"/>
        </a:spcBef>
        <a:spcAft>
          <a:spcPct val="0"/>
        </a:spcAft>
        <a:buClr>
          <a:srgbClr val="95A39D"/>
        </a:buClr>
        <a:buFont typeface="Arial" charset="0"/>
        <a:buChar char="•"/>
        <a:defRPr sz="1600" kern="1200">
          <a:solidFill>
            <a:schemeClr val="tx1"/>
          </a:solidFill>
          <a:latin typeface="+mn-lt"/>
          <a:ea typeface="+mn-ea"/>
          <a:cs typeface="+mn-cs"/>
        </a:defRPr>
      </a:lvl4pPr>
      <a:lvl5pPr marL="1554163" indent="-228600" algn="l" rtl="0" fontAlgn="base">
        <a:spcBef>
          <a:spcPct val="20000"/>
        </a:spcBef>
        <a:spcAft>
          <a:spcPct val="0"/>
        </a:spcAft>
        <a:buClr>
          <a:srgbClr val="C89F5D"/>
        </a:buClr>
        <a:buFont typeface="Arial" charset="0"/>
        <a:buChar char="•"/>
        <a:defRPr sz="1400" kern="120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fontAlgn="auto">
              <a:spcAft>
                <a:spcPts val="0"/>
              </a:spcAft>
              <a:defRPr/>
            </a:pPr>
            <a:r>
              <a:rPr lang="en-GB" dirty="0" smtClean="0"/>
              <a:t>Leisure Marketing</a:t>
            </a:r>
            <a:endParaRPr lang="en-GB" dirty="0"/>
          </a:p>
        </p:txBody>
      </p:sp>
      <p:sp>
        <p:nvSpPr>
          <p:cNvPr id="3" name="Subtitle 2"/>
          <p:cNvSpPr>
            <a:spLocks noGrp="1"/>
          </p:cNvSpPr>
          <p:nvPr>
            <p:ph type="subTitle" idx="1"/>
          </p:nvPr>
        </p:nvSpPr>
        <p:spPr>
          <a:xfrm>
            <a:off x="685800" y="4572000"/>
            <a:ext cx="6461125" cy="1066800"/>
          </a:xfrm>
        </p:spPr>
        <p:txBody>
          <a:bodyPr rtlCol="0"/>
          <a:lstStyle/>
          <a:p>
            <a:pPr fontAlgn="auto">
              <a:spcAft>
                <a:spcPts val="0"/>
              </a:spcAft>
              <a:buFont typeface="Arial" pitchFamily="34" charset="0"/>
              <a:buNone/>
              <a:defRPr/>
            </a:pPr>
            <a:r>
              <a:rPr lang="en-GB" dirty="0" smtClean="0"/>
              <a:t>Week </a:t>
            </a:r>
            <a:r>
              <a:rPr lang="en-GB" dirty="0" smtClean="0"/>
              <a:t>4 </a:t>
            </a:r>
            <a:r>
              <a:rPr lang="en-GB" dirty="0" smtClean="0"/>
              <a:t>– Assignment worksho</a:t>
            </a:r>
            <a:r>
              <a:rPr lang="en-GB" dirty="0"/>
              <a:t>p</a:t>
            </a:r>
            <a:endParaRPr lang="en-GB" dirty="0" smtClean="0"/>
          </a:p>
          <a:p>
            <a:pPr fontAlgn="auto">
              <a:spcAft>
                <a:spcPts val="0"/>
              </a:spcAft>
              <a:buFont typeface="Arial" pitchFamily="34" charset="0"/>
              <a:buNone/>
              <a:defRPr/>
            </a:pPr>
            <a:r>
              <a:rPr lang="en-GB" dirty="0" smtClean="0"/>
              <a:t>Suzanne Wells</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brief</a:t>
            </a:r>
            <a:endParaRPr lang="en-GB" dirty="0"/>
          </a:p>
        </p:txBody>
      </p:sp>
      <p:sp>
        <p:nvSpPr>
          <p:cNvPr id="3" name="Content Placeholder 2"/>
          <p:cNvSpPr>
            <a:spLocks noGrp="1"/>
          </p:cNvSpPr>
          <p:nvPr>
            <p:ph idx="1"/>
          </p:nvPr>
        </p:nvSpPr>
        <p:spPr/>
        <p:txBody>
          <a:bodyPr/>
          <a:lstStyle/>
          <a:p>
            <a:r>
              <a:rPr lang="en-GB" sz="1600" b="1" dirty="0"/>
              <a:t>Background</a:t>
            </a:r>
            <a:endParaRPr lang="en-GB" sz="1600" dirty="0"/>
          </a:p>
          <a:p>
            <a:r>
              <a:rPr lang="en-GB" sz="1600" dirty="0"/>
              <a:t>The essay requires you to explore the nature of marketing and its development – and the role that it plays within tourism and event organisations. </a:t>
            </a:r>
          </a:p>
          <a:p>
            <a:r>
              <a:rPr lang="en-GB" sz="1600" b="1" dirty="0"/>
              <a:t>Task</a:t>
            </a:r>
            <a:endParaRPr lang="en-GB" sz="1600" dirty="0"/>
          </a:p>
          <a:p>
            <a:r>
              <a:rPr lang="en-GB" sz="1600" dirty="0"/>
              <a:t>Students should write an academic essay which includes a short introduction; a main body of evaluation (see tasks below) and a conclusion. Reference support must be evident and be formatted in the Harvard style.</a:t>
            </a:r>
          </a:p>
          <a:p>
            <a:r>
              <a:rPr lang="en-GB" sz="1600" dirty="0"/>
              <a:t>Your answer should address the following:</a:t>
            </a:r>
          </a:p>
          <a:p>
            <a:pPr lvl="0"/>
            <a:r>
              <a:rPr lang="en-GB" sz="1600" dirty="0"/>
              <a:t>present and discuss definitions of marketing (provide references), drawing out any common implications -  and provide an overview of the distinction between marketing and product orientation; (25 marks)</a:t>
            </a:r>
          </a:p>
          <a:p>
            <a:pPr lvl="0"/>
            <a:r>
              <a:rPr lang="en-GB" sz="1600" dirty="0"/>
              <a:t>describe how marketing has developed over the past thirty years giving particular emphasis to the influence of social media in communicating to target audiences;(20 marks) </a:t>
            </a:r>
          </a:p>
          <a:p>
            <a:pPr lvl="0"/>
            <a:r>
              <a:rPr lang="en-GB" sz="1600" dirty="0"/>
              <a:t>present one case study of “good practice” which illustrates  the effectiveness and influence of marketing within a tourism/event organisation. Please select an illustration which relates to your own subject pathway.  (20 marks) </a:t>
            </a:r>
          </a:p>
          <a:p>
            <a:pPr lvl="0"/>
            <a:r>
              <a:rPr lang="en-GB" sz="1600" dirty="0"/>
              <a:t>consider briefly the future of marketing (10 marks)</a:t>
            </a:r>
          </a:p>
          <a:p>
            <a:pPr marL="114300" indent="0">
              <a:buNone/>
            </a:pPr>
            <a:endParaRPr lang="en-GB" dirty="0"/>
          </a:p>
          <a:p>
            <a:endParaRPr lang="en-GB" dirty="0"/>
          </a:p>
        </p:txBody>
      </p:sp>
    </p:spTree>
    <p:extLst>
      <p:ext uri="{BB962C8B-B14F-4D97-AF65-F5344CB8AC3E}">
        <p14:creationId xmlns:p14="http://schemas.microsoft.com/office/powerpoint/2010/main" val="537505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Where to start?</a:t>
            </a:r>
            <a:endParaRPr lang="en-GB" dirty="0"/>
          </a:p>
        </p:txBody>
      </p:sp>
      <p:sp>
        <p:nvSpPr>
          <p:cNvPr id="19458" name="Content Placeholder 2"/>
          <p:cNvSpPr>
            <a:spLocks noGrp="1"/>
          </p:cNvSpPr>
          <p:nvPr>
            <p:ph idx="1"/>
          </p:nvPr>
        </p:nvSpPr>
        <p:spPr/>
        <p:txBody>
          <a:bodyPr/>
          <a:lstStyle/>
          <a:p>
            <a:pPr marL="114300" indent="0">
              <a:buNone/>
            </a:pPr>
            <a:endParaRPr lang="en-GB" altLang="en-US" sz="2800" dirty="0" smtClean="0"/>
          </a:p>
          <a:p>
            <a:r>
              <a:rPr lang="en-GB" altLang="en-US" sz="2800" dirty="0" smtClean="0"/>
              <a:t>Introduction – start broad</a:t>
            </a:r>
          </a:p>
          <a:p>
            <a:r>
              <a:rPr lang="en-GB" altLang="en-US" sz="2800" dirty="0" smtClean="0"/>
              <a:t>Go narrow</a:t>
            </a:r>
          </a:p>
          <a:p>
            <a:endParaRPr lang="en-GB" altLang="en-US" sz="2800" dirty="0" smtClean="0"/>
          </a:p>
          <a:p>
            <a:r>
              <a:rPr lang="en-GB" altLang="en-US" sz="2800" dirty="0" smtClean="0"/>
              <a:t>Main body of </a:t>
            </a:r>
            <a:r>
              <a:rPr lang="en-GB" altLang="en-US" sz="2800" dirty="0" smtClean="0"/>
              <a:t>essay???</a:t>
            </a:r>
            <a:endParaRPr lang="en-GB" altLang="en-US" sz="2800" dirty="0" smtClean="0"/>
          </a:p>
          <a:p>
            <a:endParaRPr lang="en-GB" altLang="en-US" sz="2800" dirty="0" smtClean="0"/>
          </a:p>
          <a:p>
            <a:r>
              <a:rPr lang="en-GB" altLang="en-US" sz="2800" dirty="0" smtClean="0"/>
              <a:t>Conclusions???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brief</a:t>
            </a:r>
            <a:endParaRPr lang="en-GB" dirty="0"/>
          </a:p>
        </p:txBody>
      </p:sp>
      <p:sp>
        <p:nvSpPr>
          <p:cNvPr id="3" name="Content Placeholder 2"/>
          <p:cNvSpPr>
            <a:spLocks noGrp="1"/>
          </p:cNvSpPr>
          <p:nvPr>
            <p:ph idx="1"/>
          </p:nvPr>
        </p:nvSpPr>
        <p:spPr/>
        <p:txBody>
          <a:bodyPr/>
          <a:lstStyle/>
          <a:p>
            <a:r>
              <a:rPr lang="en-GB" dirty="0"/>
              <a:t>The remaining 25 marks will be awarded for appropriateness of language, format, referencing, depth of research and analysis</a:t>
            </a:r>
            <a:r>
              <a:rPr lang="en-GB" dirty="0" smtClean="0"/>
              <a:t>.</a:t>
            </a:r>
          </a:p>
          <a:p>
            <a:pPr marL="114300" indent="0">
              <a:buNone/>
            </a:pPr>
            <a:endParaRPr lang="en-GB" dirty="0"/>
          </a:p>
          <a:p>
            <a:r>
              <a:rPr lang="en-GB" b="1" dirty="0"/>
              <a:t>Assessment format and weighting</a:t>
            </a:r>
            <a:endParaRPr lang="en-GB" dirty="0"/>
          </a:p>
          <a:p>
            <a:r>
              <a:rPr lang="en-GB" dirty="0"/>
              <a:t>This is an Individual essay of 1,500 words (+/- 10%) and is worth 50% of the available marks for this module. Submission is through </a:t>
            </a:r>
            <a:r>
              <a:rPr lang="en-GB" dirty="0" err="1"/>
              <a:t>turnitin</a:t>
            </a:r>
            <a:r>
              <a:rPr lang="en-GB" dirty="0"/>
              <a:t> before 10.00 on the assignment deadline date.</a:t>
            </a:r>
          </a:p>
          <a:p>
            <a:endParaRPr lang="en-GB" dirty="0"/>
          </a:p>
        </p:txBody>
      </p:sp>
    </p:spTree>
    <p:extLst>
      <p:ext uri="{BB962C8B-B14F-4D97-AF65-F5344CB8AC3E}">
        <p14:creationId xmlns:p14="http://schemas.microsoft.com/office/powerpoint/2010/main" val="16406123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Broad context</a:t>
            </a:r>
            <a:endParaRPr lang="en-GB" dirty="0"/>
          </a:p>
        </p:txBody>
      </p:sp>
      <p:sp>
        <p:nvSpPr>
          <p:cNvPr id="21506" name="Content Placeholder 2"/>
          <p:cNvSpPr>
            <a:spLocks noGrp="1"/>
          </p:cNvSpPr>
          <p:nvPr>
            <p:ph idx="1"/>
          </p:nvPr>
        </p:nvSpPr>
        <p:spPr/>
        <p:txBody>
          <a:bodyPr/>
          <a:lstStyle/>
          <a:p>
            <a:r>
              <a:rPr lang="en-GB" altLang="en-US" dirty="0" smtClean="0"/>
              <a:t>What is </a:t>
            </a:r>
            <a:r>
              <a:rPr lang="en-GB" altLang="en-US" dirty="0" smtClean="0"/>
              <a:t>marketing? </a:t>
            </a:r>
            <a:r>
              <a:rPr lang="en-GB" altLang="en-US" dirty="0" smtClean="0"/>
              <a:t>What is the broader context/significance/understanding of </a:t>
            </a:r>
            <a:r>
              <a:rPr lang="en-GB" altLang="en-US" dirty="0" smtClean="0"/>
              <a:t>marketing in your industry?</a:t>
            </a:r>
            <a:endParaRPr lang="en-GB" altLang="en-US" dirty="0" smtClean="0"/>
          </a:p>
          <a:p>
            <a:r>
              <a:rPr lang="en-GB" altLang="en-US" dirty="0" smtClean="0"/>
              <a:t>What </a:t>
            </a:r>
            <a:r>
              <a:rPr lang="en-GB" altLang="en-US" dirty="0" smtClean="0"/>
              <a:t>are you going to do in this </a:t>
            </a:r>
            <a:r>
              <a:rPr lang="en-GB" altLang="en-US" dirty="0" smtClean="0"/>
              <a:t>essay?</a:t>
            </a:r>
            <a:endParaRPr lang="en-GB" altLang="en-US" dirty="0" smtClean="0"/>
          </a:p>
        </p:txBody>
      </p:sp>
      <p:sp>
        <p:nvSpPr>
          <p:cNvPr id="4" name="Rounded Rectangular Callout 3"/>
          <p:cNvSpPr/>
          <p:nvPr/>
        </p:nvSpPr>
        <p:spPr>
          <a:xfrm>
            <a:off x="827088" y="4365625"/>
            <a:ext cx="5832475" cy="1727200"/>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r>
              <a:rPr lang="en-GB" dirty="0"/>
              <a:t>In the past decade impact analysis has become more and more important, adding to the fact that it is part of the legal requirements within bids to host events (The Olympic Museum 2008). Such analysis could be focused on attendance, economic, social, environmental or media impacts (</a:t>
            </a:r>
            <a:r>
              <a:rPr lang="en-GB" dirty="0" err="1"/>
              <a:t>eventIMPACTS</a:t>
            </a:r>
            <a:r>
              <a:rPr lang="en-GB" dirty="0"/>
              <a:t> 2012a).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Go Narrow</a:t>
            </a:r>
            <a:endParaRPr lang="en-GB" dirty="0"/>
          </a:p>
        </p:txBody>
      </p:sp>
      <p:sp>
        <p:nvSpPr>
          <p:cNvPr id="22530" name="Content Placeholder 2"/>
          <p:cNvSpPr>
            <a:spLocks noGrp="1"/>
          </p:cNvSpPr>
          <p:nvPr>
            <p:ph idx="1"/>
          </p:nvPr>
        </p:nvSpPr>
        <p:spPr/>
        <p:txBody>
          <a:bodyPr/>
          <a:lstStyle/>
          <a:p>
            <a:endParaRPr lang="en-GB" altLang="en-US" smtClean="0"/>
          </a:p>
          <a:p>
            <a:endParaRPr lang="en-GB" altLang="en-US" smtClean="0"/>
          </a:p>
          <a:p>
            <a:endParaRPr lang="en-GB" altLang="en-US" smtClean="0"/>
          </a:p>
          <a:p>
            <a:endParaRPr lang="en-GB" altLang="en-US" smtClean="0"/>
          </a:p>
          <a:p>
            <a:endParaRPr lang="en-GB" altLang="en-US" smtClean="0"/>
          </a:p>
          <a:p>
            <a:endParaRPr lang="en-GB" altLang="en-US" smtClean="0"/>
          </a:p>
          <a:p>
            <a:endParaRPr lang="en-GB" altLang="en-US" smtClean="0"/>
          </a:p>
          <a:p>
            <a:endParaRPr lang="en-GB" altLang="en-US" smtClean="0"/>
          </a:p>
        </p:txBody>
      </p:sp>
      <p:sp>
        <p:nvSpPr>
          <p:cNvPr id="4" name="Rounded Rectangular Callout 3"/>
          <p:cNvSpPr/>
          <p:nvPr/>
        </p:nvSpPr>
        <p:spPr>
          <a:xfrm>
            <a:off x="827088" y="1989138"/>
            <a:ext cx="6913562" cy="3311525"/>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r>
              <a:rPr lang="en-GB" dirty="0"/>
              <a:t>The chosen event is the fixture between the Worcester Warriors and Sale Sharks (Manchester Area) as it provides a greater number of spectators than any other sport event in the area, hence richer economic data. According to literature (</a:t>
            </a:r>
            <a:r>
              <a:rPr lang="en-GB" dirty="0" err="1"/>
              <a:t>Gratton</a:t>
            </a:r>
            <a:r>
              <a:rPr lang="en-GB" dirty="0"/>
              <a:t> et al. 2000; Wilson 2006) this event would be best described as spectator led event, generating limited economic activity, with media interest and part of an annual domestic cycle of events, encompassing characteristics of the D type events as well as E type (see Appendix 1 for details on event types).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Main Body </a:t>
            </a:r>
            <a:endParaRPr lang="en-GB" dirty="0"/>
          </a:p>
        </p:txBody>
      </p:sp>
      <p:sp>
        <p:nvSpPr>
          <p:cNvPr id="23554" name="Content Placeholder 2"/>
          <p:cNvSpPr>
            <a:spLocks noGrp="1"/>
          </p:cNvSpPr>
          <p:nvPr>
            <p:ph idx="1"/>
          </p:nvPr>
        </p:nvSpPr>
        <p:spPr/>
        <p:txBody>
          <a:bodyPr/>
          <a:lstStyle/>
          <a:p>
            <a:r>
              <a:rPr lang="en-GB" altLang="en-US" dirty="0" smtClean="0"/>
              <a:t>In relation to the </a:t>
            </a:r>
            <a:r>
              <a:rPr lang="en-GB" altLang="en-US" dirty="0" smtClean="0"/>
              <a:t>area you </a:t>
            </a:r>
            <a:r>
              <a:rPr lang="en-GB" altLang="en-US" dirty="0" smtClean="0"/>
              <a:t>are focussing on, how can you apply the concepts of </a:t>
            </a:r>
            <a:r>
              <a:rPr lang="en-GB" altLang="en-US" dirty="0" smtClean="0"/>
              <a:t>marketing covered in lecturers which </a:t>
            </a:r>
            <a:r>
              <a:rPr lang="en-GB" altLang="en-US" dirty="0" smtClean="0"/>
              <a:t>is supported with reference to </a:t>
            </a:r>
            <a:r>
              <a:rPr lang="en-GB" altLang="en-US" dirty="0" smtClean="0"/>
              <a:t>appropriate </a:t>
            </a:r>
            <a:r>
              <a:rPr lang="en-GB" altLang="en-US" dirty="0" smtClean="0"/>
              <a:t>literature</a:t>
            </a:r>
          </a:p>
          <a:p>
            <a:r>
              <a:rPr lang="en-GB" altLang="en-US" dirty="0" smtClean="0"/>
              <a:t>How do you do this? - Suggestions</a:t>
            </a:r>
          </a:p>
          <a:p>
            <a:r>
              <a:rPr lang="en-GB" altLang="en-US" dirty="0" smtClean="0"/>
              <a:t>Know your literature</a:t>
            </a:r>
          </a:p>
          <a:p>
            <a:r>
              <a:rPr lang="en-GB" altLang="en-US" dirty="0" smtClean="0"/>
              <a:t>Add </a:t>
            </a:r>
            <a:r>
              <a:rPr lang="en-GB" altLang="en-US" dirty="0" smtClean="0"/>
              <a:t>a variety of related examples</a:t>
            </a:r>
          </a:p>
          <a:p>
            <a:r>
              <a:rPr lang="en-GB" altLang="en-US" dirty="0" smtClean="0"/>
              <a:t>Combine the two – how?</a:t>
            </a:r>
          </a:p>
          <a:p>
            <a:endParaRPr lang="en-GB" altLang="en-US" dirty="0"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Know your literature</a:t>
            </a:r>
            <a:endParaRPr lang="en-GB" dirty="0"/>
          </a:p>
        </p:txBody>
      </p:sp>
      <p:sp>
        <p:nvSpPr>
          <p:cNvPr id="25602" name="Content Placeholder 2"/>
          <p:cNvSpPr>
            <a:spLocks noGrp="1"/>
          </p:cNvSpPr>
          <p:nvPr>
            <p:ph idx="1"/>
          </p:nvPr>
        </p:nvSpPr>
        <p:spPr/>
        <p:txBody>
          <a:bodyPr/>
          <a:lstStyle/>
          <a:p>
            <a:r>
              <a:rPr lang="en-GB" altLang="en-US" dirty="0" smtClean="0"/>
              <a:t>Which authors have written about </a:t>
            </a:r>
            <a:r>
              <a:rPr lang="en-GB" altLang="en-US" dirty="0" smtClean="0"/>
              <a:t>marketing and what examples can you relate this to in your industry?</a:t>
            </a:r>
            <a:endParaRPr lang="en-GB" altLang="en-US" dirty="0" smtClean="0"/>
          </a:p>
          <a:p>
            <a:endParaRPr lang="en-GB" altLang="en-US" dirty="0" smtClean="0"/>
          </a:p>
          <a:p>
            <a:endParaRPr lang="en-GB" altLang="en-US" dirty="0" smtClean="0"/>
          </a:p>
          <a:p>
            <a:endParaRPr lang="en-GB" altLang="en-US" dirty="0" smtClean="0"/>
          </a:p>
        </p:txBody>
      </p:sp>
      <p:sp>
        <p:nvSpPr>
          <p:cNvPr id="4" name="Rounded Rectangular Callout 3"/>
          <p:cNvSpPr/>
          <p:nvPr/>
        </p:nvSpPr>
        <p:spPr>
          <a:xfrm>
            <a:off x="971550" y="2708275"/>
            <a:ext cx="6408738" cy="3457575"/>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r>
              <a:rPr lang="en-GB" dirty="0"/>
              <a:t>Multipliers are of several types (sales, income and employment) and, besides the fact that they require complex and usually unavailable data for calculation, it is agreed that they are frequently used inappropriately (Crompton 1995). However, the income multiplier would be the most appropriate in measuring the total economic impact for a given city/ region and it would offer the amount of money that remains within the local economy after the leakages. For the smaller community of Worcester, significant leakages would occur, yet holding sports events (rugby, cricket and horse races to name a few) throughout the year would  add up to significantly impact the local economy.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Conclusions</a:t>
            </a:r>
            <a:endParaRPr lang="en-GB" dirty="0"/>
          </a:p>
        </p:txBody>
      </p:sp>
      <p:sp>
        <p:nvSpPr>
          <p:cNvPr id="26626" name="Content Placeholder 2"/>
          <p:cNvSpPr>
            <a:spLocks noGrp="1"/>
          </p:cNvSpPr>
          <p:nvPr>
            <p:ph idx="1"/>
          </p:nvPr>
        </p:nvSpPr>
        <p:spPr/>
        <p:txBody>
          <a:bodyPr/>
          <a:lstStyle/>
          <a:p>
            <a:r>
              <a:rPr lang="en-GB" altLang="en-US" dirty="0" smtClean="0"/>
              <a:t>Key </a:t>
            </a:r>
            <a:r>
              <a:rPr lang="en-GB" altLang="en-US" dirty="0" smtClean="0"/>
              <a:t>issues, definitions? </a:t>
            </a:r>
            <a:r>
              <a:rPr lang="en-GB" altLang="en-US" dirty="0" smtClean="0"/>
              <a:t>Overlaps? Common themes?</a:t>
            </a:r>
          </a:p>
          <a:p>
            <a:endParaRPr lang="en-GB" altLang="en-US" dirty="0" smtClean="0"/>
          </a:p>
          <a:p>
            <a:r>
              <a:rPr lang="en-GB" altLang="en-US" dirty="0" smtClean="0"/>
              <a:t>Suggestions </a:t>
            </a:r>
            <a:r>
              <a:rPr lang="en-GB" altLang="en-US" dirty="0" smtClean="0"/>
              <a:t>for future face of marketing in your industry?</a:t>
            </a:r>
            <a:endParaRPr lang="en-GB" altLang="en-US" dirty="0" smtClean="0"/>
          </a:p>
          <a:p>
            <a:endParaRPr lang="en-GB" altLang="en-US" dirty="0"/>
          </a:p>
          <a:p>
            <a:r>
              <a:rPr lang="en-GB" altLang="en-US" dirty="0" smtClean="0"/>
              <a:t>Support for this?</a:t>
            </a:r>
            <a:endParaRPr lang="en-GB" altLang="en-US" dirty="0" smtClean="0"/>
          </a:p>
          <a:p>
            <a:endParaRPr lang="en-GB" altLang="en-US" dirty="0" smtClean="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1549</TotalTime>
  <Words>706</Words>
  <Application>Microsoft Office PowerPoint</Application>
  <PresentationFormat>On-screen Show (4:3)</PresentationFormat>
  <Paragraphs>58</Paragraphs>
  <Slides>9</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Cambria</vt:lpstr>
      <vt:lpstr>Adjacency</vt:lpstr>
      <vt:lpstr>Leisure Marketing</vt:lpstr>
      <vt:lpstr>Assignment brief</vt:lpstr>
      <vt:lpstr>Where to start?</vt:lpstr>
      <vt:lpstr>Assignment brief</vt:lpstr>
      <vt:lpstr>Broad context</vt:lpstr>
      <vt:lpstr>Go Narrow</vt:lpstr>
      <vt:lpstr>Main Body </vt:lpstr>
      <vt:lpstr>Know your literature</vt:lpstr>
      <vt:lpstr>Conclusions</vt:lpstr>
    </vt:vector>
  </TitlesOfParts>
  <Company>University of Worcester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SPRT 3020</dc:title>
  <dc:creator>Mark Piekarz</dc:creator>
  <cp:lastModifiedBy>Suzanne Wells</cp:lastModifiedBy>
  <cp:revision>76</cp:revision>
  <dcterms:created xsi:type="dcterms:W3CDTF">2011-01-31T13:31:54Z</dcterms:created>
  <dcterms:modified xsi:type="dcterms:W3CDTF">2016-10-25T09:53:28Z</dcterms:modified>
</cp:coreProperties>
</file>