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3" r:id="rId1"/>
  </p:sldMasterIdLst>
  <p:notesMasterIdLst>
    <p:notesMasterId r:id="rId46"/>
  </p:notesMasterIdLst>
  <p:sldIdLst>
    <p:sldId id="288" r:id="rId2"/>
    <p:sldId id="311" r:id="rId3"/>
    <p:sldId id="318" r:id="rId4"/>
    <p:sldId id="291" r:id="rId5"/>
    <p:sldId id="292" r:id="rId6"/>
    <p:sldId id="304" r:id="rId7"/>
    <p:sldId id="307" r:id="rId8"/>
    <p:sldId id="302" r:id="rId9"/>
    <p:sldId id="303" r:id="rId10"/>
    <p:sldId id="256" r:id="rId11"/>
    <p:sldId id="267" r:id="rId12"/>
    <p:sldId id="312" r:id="rId13"/>
    <p:sldId id="269" r:id="rId14"/>
    <p:sldId id="316" r:id="rId15"/>
    <p:sldId id="315" r:id="rId16"/>
    <p:sldId id="298" r:id="rId17"/>
    <p:sldId id="274" r:id="rId18"/>
    <p:sldId id="314" r:id="rId19"/>
    <p:sldId id="275" r:id="rId20"/>
    <p:sldId id="286" r:id="rId21"/>
    <p:sldId id="276" r:id="rId22"/>
    <p:sldId id="299" r:id="rId23"/>
    <p:sldId id="277" r:id="rId24"/>
    <p:sldId id="287" r:id="rId25"/>
    <p:sldId id="258" r:id="rId26"/>
    <p:sldId id="280" r:id="rId27"/>
    <p:sldId id="260" r:id="rId28"/>
    <p:sldId id="259" r:id="rId29"/>
    <p:sldId id="281" r:id="rId30"/>
    <p:sldId id="261" r:id="rId31"/>
    <p:sldId id="262" r:id="rId32"/>
    <p:sldId id="263" r:id="rId33"/>
    <p:sldId id="264" r:id="rId34"/>
    <p:sldId id="285" r:id="rId35"/>
    <p:sldId id="321" r:id="rId36"/>
    <p:sldId id="306" r:id="rId37"/>
    <p:sldId id="305" r:id="rId38"/>
    <p:sldId id="319" r:id="rId39"/>
    <p:sldId id="320" r:id="rId40"/>
    <p:sldId id="294" r:id="rId41"/>
    <p:sldId id="313" r:id="rId42"/>
    <p:sldId id="301" r:id="rId43"/>
    <p:sldId id="296" r:id="rId44"/>
    <p:sldId id="317" r:id="rId45"/>
  </p:sldIdLst>
  <p:sldSz cx="12192000" cy="6858000"/>
  <p:notesSz cx="9926638" cy="67976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itle Slide" id="{74AA1BB1-A89B-4353-A54F-8078AC547FBF}">
          <p14:sldIdLst>
            <p14:sldId id="288"/>
            <p14:sldId id="311"/>
            <p14:sldId id="318"/>
          </p14:sldIdLst>
        </p14:section>
        <p14:section name="Contextual Information" id="{674942B8-9F96-4A2F-90C8-830F16C15420}">
          <p14:sldIdLst>
            <p14:sldId id="291"/>
            <p14:sldId id="292"/>
            <p14:sldId id="304"/>
            <p14:sldId id="307"/>
            <p14:sldId id="302"/>
            <p14:sldId id="303"/>
            <p14:sldId id="256"/>
            <p14:sldId id="267"/>
            <p14:sldId id="312"/>
            <p14:sldId id="269"/>
            <p14:sldId id="316"/>
            <p14:sldId id="315"/>
            <p14:sldId id="298"/>
            <p14:sldId id="274"/>
            <p14:sldId id="314"/>
            <p14:sldId id="275"/>
            <p14:sldId id="286"/>
            <p14:sldId id="276"/>
            <p14:sldId id="299"/>
            <p14:sldId id="277"/>
            <p14:sldId id="287"/>
            <p14:sldId id="258"/>
            <p14:sldId id="280"/>
            <p14:sldId id="260"/>
            <p14:sldId id="259"/>
            <p14:sldId id="281"/>
            <p14:sldId id="261"/>
            <p14:sldId id="262"/>
            <p14:sldId id="263"/>
            <p14:sldId id="264"/>
            <p14:sldId id="285"/>
            <p14:sldId id="321"/>
          </p14:sldIdLst>
        </p14:section>
        <p14:section name="Analysing the Novel" id="{CF31039C-6A3C-48AA-B39B-213A3ACB8309}">
          <p14:sldIdLst>
            <p14:sldId id="306"/>
            <p14:sldId id="305"/>
            <p14:sldId id="319"/>
            <p14:sldId id="320"/>
          </p14:sldIdLst>
        </p14:section>
        <p14:section name="Focus Tasks" id="{16717E1A-62C0-4381-81C2-15CACE21603C}">
          <p14:sldIdLst>
            <p14:sldId id="294"/>
            <p14:sldId id="313"/>
            <p14:sldId id="301"/>
            <p14:sldId id="296"/>
            <p14:sldId id="317"/>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02516F-4601-4927-8C4C-1657AD19E4E4}" v="294" dt="2024-03-04T23:45:45.8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850" y="8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38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Jarvis [maj52] (Staff)" userId="d937e79e-80c0-40d9-b34a-00850c5c6cc5" providerId="ADAL" clId="{FE02516F-4601-4927-8C4C-1657AD19E4E4}"/>
    <pc:docChg chg="undo redo custSel addSld delSld modSld sldOrd delSection modSection">
      <pc:chgData name="Matthew Jarvis [maj52] (Staff)" userId="d937e79e-80c0-40d9-b34a-00850c5c6cc5" providerId="ADAL" clId="{FE02516F-4601-4927-8C4C-1657AD19E4E4}" dt="2024-03-04T23:46:19.830" v="2794" actId="5793"/>
      <pc:docMkLst>
        <pc:docMk/>
      </pc:docMkLst>
      <pc:sldChg chg="modAnim">
        <pc:chgData name="Matthew Jarvis [maj52] (Staff)" userId="d937e79e-80c0-40d9-b34a-00850c5c6cc5" providerId="ADAL" clId="{FE02516F-4601-4927-8C4C-1657AD19E4E4}" dt="2024-03-04T22:30:25.454" v="406"/>
        <pc:sldMkLst>
          <pc:docMk/>
          <pc:sldMk cId="0" sldId="259"/>
        </pc:sldMkLst>
      </pc:sldChg>
      <pc:sldChg chg="modAnim">
        <pc:chgData name="Matthew Jarvis [maj52] (Staff)" userId="d937e79e-80c0-40d9-b34a-00850c5c6cc5" providerId="ADAL" clId="{FE02516F-4601-4927-8C4C-1657AD19E4E4}" dt="2024-03-04T20:59:03.016" v="6"/>
        <pc:sldMkLst>
          <pc:docMk/>
          <pc:sldMk cId="0" sldId="267"/>
        </pc:sldMkLst>
      </pc:sldChg>
      <pc:sldChg chg="modSp mod modAnim">
        <pc:chgData name="Matthew Jarvis [maj52] (Staff)" userId="d937e79e-80c0-40d9-b34a-00850c5c6cc5" providerId="ADAL" clId="{FE02516F-4601-4927-8C4C-1657AD19E4E4}" dt="2024-03-04T21:11:01.390" v="164" actId="14100"/>
        <pc:sldMkLst>
          <pc:docMk/>
          <pc:sldMk cId="0" sldId="269"/>
        </pc:sldMkLst>
        <pc:spChg chg="mod">
          <ac:chgData name="Matthew Jarvis [maj52] (Staff)" userId="d937e79e-80c0-40d9-b34a-00850c5c6cc5" providerId="ADAL" clId="{FE02516F-4601-4927-8C4C-1657AD19E4E4}" dt="2024-03-04T21:11:01.390" v="164" actId="14100"/>
          <ac:spMkLst>
            <pc:docMk/>
            <pc:sldMk cId="0" sldId="269"/>
            <ac:spMk id="20483" creationId="{00000000-0000-0000-0000-000000000000}"/>
          </ac:spMkLst>
        </pc:spChg>
      </pc:sldChg>
      <pc:sldChg chg="modAnim">
        <pc:chgData name="Matthew Jarvis [maj52] (Staff)" userId="d937e79e-80c0-40d9-b34a-00850c5c6cc5" providerId="ADAL" clId="{FE02516F-4601-4927-8C4C-1657AD19E4E4}" dt="2024-03-04T20:59:13.878" v="9"/>
        <pc:sldMkLst>
          <pc:docMk/>
          <pc:sldMk cId="0" sldId="274"/>
        </pc:sldMkLst>
      </pc:sldChg>
      <pc:sldChg chg="modSp mod modAnim">
        <pc:chgData name="Matthew Jarvis [maj52] (Staff)" userId="d937e79e-80c0-40d9-b34a-00850c5c6cc5" providerId="ADAL" clId="{FE02516F-4601-4927-8C4C-1657AD19E4E4}" dt="2024-03-04T21:17:21.876" v="294" actId="14100"/>
        <pc:sldMkLst>
          <pc:docMk/>
          <pc:sldMk cId="0" sldId="275"/>
        </pc:sldMkLst>
        <pc:spChg chg="mod">
          <ac:chgData name="Matthew Jarvis [maj52] (Staff)" userId="d937e79e-80c0-40d9-b34a-00850c5c6cc5" providerId="ADAL" clId="{FE02516F-4601-4927-8C4C-1657AD19E4E4}" dt="2024-03-04T21:17:21.876" v="294" actId="14100"/>
          <ac:spMkLst>
            <pc:docMk/>
            <pc:sldMk cId="0" sldId="275"/>
            <ac:spMk id="27651" creationId="{00000000-0000-0000-0000-000000000000}"/>
          </ac:spMkLst>
        </pc:spChg>
      </pc:sldChg>
      <pc:sldChg chg="modAnim">
        <pc:chgData name="Matthew Jarvis [maj52] (Staff)" userId="d937e79e-80c0-40d9-b34a-00850c5c6cc5" providerId="ADAL" clId="{FE02516F-4601-4927-8C4C-1657AD19E4E4}" dt="2024-03-04T20:59:24.620" v="12"/>
        <pc:sldMkLst>
          <pc:docMk/>
          <pc:sldMk cId="0" sldId="276"/>
        </pc:sldMkLst>
      </pc:sldChg>
      <pc:sldChg chg="modSp mod modAnim">
        <pc:chgData name="Matthew Jarvis [maj52] (Staff)" userId="d937e79e-80c0-40d9-b34a-00850c5c6cc5" providerId="ADAL" clId="{FE02516F-4601-4927-8C4C-1657AD19E4E4}" dt="2024-03-04T21:17:49.455" v="297" actId="14100"/>
        <pc:sldMkLst>
          <pc:docMk/>
          <pc:sldMk cId="0" sldId="277"/>
        </pc:sldMkLst>
        <pc:spChg chg="mod">
          <ac:chgData name="Matthew Jarvis [maj52] (Staff)" userId="d937e79e-80c0-40d9-b34a-00850c5c6cc5" providerId="ADAL" clId="{FE02516F-4601-4927-8C4C-1657AD19E4E4}" dt="2024-03-04T21:17:49.455" v="297" actId="14100"/>
          <ac:spMkLst>
            <pc:docMk/>
            <pc:sldMk cId="0" sldId="277"/>
            <ac:spMk id="29699" creationId="{00000000-0000-0000-0000-000000000000}"/>
          </ac:spMkLst>
        </pc:spChg>
      </pc:sldChg>
      <pc:sldChg chg="modAnim">
        <pc:chgData name="Matthew Jarvis [maj52] (Staff)" userId="d937e79e-80c0-40d9-b34a-00850c5c6cc5" providerId="ADAL" clId="{FE02516F-4601-4927-8C4C-1657AD19E4E4}" dt="2024-03-04T21:13:29.245" v="182"/>
        <pc:sldMkLst>
          <pc:docMk/>
          <pc:sldMk cId="0" sldId="285"/>
        </pc:sldMkLst>
      </pc:sldChg>
      <pc:sldChg chg="modAnim">
        <pc:chgData name="Matthew Jarvis [maj52] (Staff)" userId="d937e79e-80c0-40d9-b34a-00850c5c6cc5" providerId="ADAL" clId="{FE02516F-4601-4927-8C4C-1657AD19E4E4}" dt="2024-03-04T20:59:21.395" v="11"/>
        <pc:sldMkLst>
          <pc:docMk/>
          <pc:sldMk cId="0" sldId="286"/>
        </pc:sldMkLst>
      </pc:sldChg>
      <pc:sldChg chg="modSp mod modAnim">
        <pc:chgData name="Matthew Jarvis [maj52] (Staff)" userId="d937e79e-80c0-40d9-b34a-00850c5c6cc5" providerId="ADAL" clId="{FE02516F-4601-4927-8C4C-1657AD19E4E4}" dt="2024-03-04T23:40:44.705" v="2528" actId="255"/>
        <pc:sldMkLst>
          <pc:docMk/>
          <pc:sldMk cId="0" sldId="287"/>
        </pc:sldMkLst>
        <pc:spChg chg="mod">
          <ac:chgData name="Matthew Jarvis [maj52] (Staff)" userId="d937e79e-80c0-40d9-b34a-00850c5c6cc5" providerId="ADAL" clId="{FE02516F-4601-4927-8C4C-1657AD19E4E4}" dt="2024-03-04T23:40:44.705" v="2528" actId="255"/>
          <ac:spMkLst>
            <pc:docMk/>
            <pc:sldMk cId="0" sldId="287"/>
            <ac:spMk id="41987" creationId="{00000000-0000-0000-0000-000000000000}"/>
          </ac:spMkLst>
        </pc:spChg>
      </pc:sldChg>
      <pc:sldChg chg="modSp add del mod ord setBg">
        <pc:chgData name="Matthew Jarvis [maj52] (Staff)" userId="d937e79e-80c0-40d9-b34a-00850c5c6cc5" providerId="ADAL" clId="{FE02516F-4601-4927-8C4C-1657AD19E4E4}" dt="2024-03-04T21:14:17.204" v="185" actId="47"/>
        <pc:sldMkLst>
          <pc:docMk/>
          <pc:sldMk cId="1365643909" sldId="290"/>
        </pc:sldMkLst>
        <pc:spChg chg="mod">
          <ac:chgData name="Matthew Jarvis [maj52] (Staff)" userId="d937e79e-80c0-40d9-b34a-00850c5c6cc5" providerId="ADAL" clId="{FE02516F-4601-4927-8C4C-1657AD19E4E4}" dt="2024-03-04T21:07:27.064" v="40"/>
          <ac:spMkLst>
            <pc:docMk/>
            <pc:sldMk cId="1365643909" sldId="290"/>
            <ac:spMk id="2" creationId="{886EB714-AA08-2FE1-EADD-BF249326DEF0}"/>
          </ac:spMkLst>
        </pc:spChg>
        <pc:spChg chg="mod">
          <ac:chgData name="Matthew Jarvis [maj52] (Staff)" userId="d937e79e-80c0-40d9-b34a-00850c5c6cc5" providerId="ADAL" clId="{FE02516F-4601-4927-8C4C-1657AD19E4E4}" dt="2024-03-04T21:08:23.858" v="122" actId="20578"/>
          <ac:spMkLst>
            <pc:docMk/>
            <pc:sldMk cId="1365643909" sldId="290"/>
            <ac:spMk id="3" creationId="{8E31BEAE-BDC7-B1EE-3B26-71ACC8698D20}"/>
          </ac:spMkLst>
        </pc:spChg>
        <pc:spChg chg="mod">
          <ac:chgData name="Matthew Jarvis [maj52] (Staff)" userId="d937e79e-80c0-40d9-b34a-00850c5c6cc5" providerId="ADAL" clId="{FE02516F-4601-4927-8C4C-1657AD19E4E4}" dt="2024-03-04T21:07:27.064" v="40"/>
          <ac:spMkLst>
            <pc:docMk/>
            <pc:sldMk cId="1365643909" sldId="290"/>
            <ac:spMk id="6" creationId="{88E42877-4437-AF50-9304-662457A07CEE}"/>
          </ac:spMkLst>
        </pc:spChg>
      </pc:sldChg>
      <pc:sldChg chg="modAnim">
        <pc:chgData name="Matthew Jarvis [maj52] (Staff)" userId="d937e79e-80c0-40d9-b34a-00850c5c6cc5" providerId="ADAL" clId="{FE02516F-4601-4927-8C4C-1657AD19E4E4}" dt="2024-03-04T20:58:33.573" v="2"/>
        <pc:sldMkLst>
          <pc:docMk/>
          <pc:sldMk cId="0" sldId="291"/>
        </pc:sldMkLst>
      </pc:sldChg>
      <pc:sldChg chg="modAnim">
        <pc:chgData name="Matthew Jarvis [maj52] (Staff)" userId="d937e79e-80c0-40d9-b34a-00850c5c6cc5" providerId="ADAL" clId="{FE02516F-4601-4927-8C4C-1657AD19E4E4}" dt="2024-03-04T20:58:36.859" v="3"/>
        <pc:sldMkLst>
          <pc:docMk/>
          <pc:sldMk cId="1478062036" sldId="292"/>
        </pc:sldMkLst>
      </pc:sldChg>
      <pc:sldChg chg="modSp mod">
        <pc:chgData name="Matthew Jarvis [maj52] (Staff)" userId="d937e79e-80c0-40d9-b34a-00850c5c6cc5" providerId="ADAL" clId="{FE02516F-4601-4927-8C4C-1657AD19E4E4}" dt="2024-03-04T21:18:43.579" v="299" actId="404"/>
        <pc:sldMkLst>
          <pc:docMk/>
          <pc:sldMk cId="2910155272" sldId="294"/>
        </pc:sldMkLst>
        <pc:spChg chg="mod">
          <ac:chgData name="Matthew Jarvis [maj52] (Staff)" userId="d937e79e-80c0-40d9-b34a-00850c5c6cc5" providerId="ADAL" clId="{FE02516F-4601-4927-8C4C-1657AD19E4E4}" dt="2024-03-04T21:18:43.579" v="299" actId="404"/>
          <ac:spMkLst>
            <pc:docMk/>
            <pc:sldMk cId="2910155272" sldId="294"/>
            <ac:spMk id="6146" creationId="{00000000-0000-0000-0000-000000000000}"/>
          </ac:spMkLst>
        </pc:spChg>
      </pc:sldChg>
      <pc:sldChg chg="addSp">
        <pc:chgData name="Matthew Jarvis [maj52] (Staff)" userId="d937e79e-80c0-40d9-b34a-00850c5c6cc5" providerId="ADAL" clId="{FE02516F-4601-4927-8C4C-1657AD19E4E4}" dt="2024-03-04T21:06:53.632" v="37"/>
        <pc:sldMkLst>
          <pc:docMk/>
          <pc:sldMk cId="1776560188" sldId="298"/>
        </pc:sldMkLst>
        <pc:picChg chg="add">
          <ac:chgData name="Matthew Jarvis [maj52] (Staff)" userId="d937e79e-80c0-40d9-b34a-00850c5c6cc5" providerId="ADAL" clId="{FE02516F-4601-4927-8C4C-1657AD19E4E4}" dt="2024-03-04T21:06:53.632" v="37"/>
          <ac:picMkLst>
            <pc:docMk/>
            <pc:sldMk cId="1776560188" sldId="298"/>
            <ac:picMk id="4" creationId="{86413055-D362-4C1F-7157-2B1F4C3B736C}"/>
          </ac:picMkLst>
        </pc:picChg>
      </pc:sldChg>
      <pc:sldChg chg="modAnim">
        <pc:chgData name="Matthew Jarvis [maj52] (Staff)" userId="d937e79e-80c0-40d9-b34a-00850c5c6cc5" providerId="ADAL" clId="{FE02516F-4601-4927-8C4C-1657AD19E4E4}" dt="2024-03-04T20:59:28.311" v="13"/>
        <pc:sldMkLst>
          <pc:docMk/>
          <pc:sldMk cId="744971529" sldId="299"/>
        </pc:sldMkLst>
      </pc:sldChg>
      <pc:sldChg chg="modAnim">
        <pc:chgData name="Matthew Jarvis [maj52] (Staff)" userId="d937e79e-80c0-40d9-b34a-00850c5c6cc5" providerId="ADAL" clId="{FE02516F-4601-4927-8C4C-1657AD19E4E4}" dt="2024-03-04T21:14:09.728" v="184"/>
        <pc:sldMkLst>
          <pc:docMk/>
          <pc:sldMk cId="799152100" sldId="303"/>
        </pc:sldMkLst>
      </pc:sldChg>
      <pc:sldChg chg="modAnim">
        <pc:chgData name="Matthew Jarvis [maj52] (Staff)" userId="d937e79e-80c0-40d9-b34a-00850c5c6cc5" providerId="ADAL" clId="{FE02516F-4601-4927-8C4C-1657AD19E4E4}" dt="2024-03-04T20:58:40.123" v="4"/>
        <pc:sldMkLst>
          <pc:docMk/>
          <pc:sldMk cId="3594089020" sldId="304"/>
        </pc:sldMkLst>
      </pc:sldChg>
      <pc:sldChg chg="modSp modAnim">
        <pc:chgData name="Matthew Jarvis [maj52] (Staff)" userId="d937e79e-80c0-40d9-b34a-00850c5c6cc5" providerId="ADAL" clId="{FE02516F-4601-4927-8C4C-1657AD19E4E4}" dt="2024-03-04T22:40:21.345" v="753" actId="20577"/>
        <pc:sldMkLst>
          <pc:docMk/>
          <pc:sldMk cId="273356856" sldId="305"/>
        </pc:sldMkLst>
        <pc:spChg chg="mod">
          <ac:chgData name="Matthew Jarvis [maj52] (Staff)" userId="d937e79e-80c0-40d9-b34a-00850c5c6cc5" providerId="ADAL" clId="{FE02516F-4601-4927-8C4C-1657AD19E4E4}" dt="2024-03-04T22:40:21.345" v="753" actId="20577"/>
          <ac:spMkLst>
            <pc:docMk/>
            <pc:sldMk cId="273356856" sldId="305"/>
            <ac:spMk id="2" creationId="{00000000-0000-0000-0000-000000000000}"/>
          </ac:spMkLst>
        </pc:spChg>
        <pc:spChg chg="mod">
          <ac:chgData name="Matthew Jarvis [maj52] (Staff)" userId="d937e79e-80c0-40d9-b34a-00850c5c6cc5" providerId="ADAL" clId="{FE02516F-4601-4927-8C4C-1657AD19E4E4}" dt="2024-03-04T22:21:59.096" v="376" actId="20577"/>
          <ac:spMkLst>
            <pc:docMk/>
            <pc:sldMk cId="273356856" sldId="305"/>
            <ac:spMk id="3" creationId="{00000000-0000-0000-0000-000000000000}"/>
          </ac:spMkLst>
        </pc:spChg>
      </pc:sldChg>
      <pc:sldChg chg="modAnim">
        <pc:chgData name="Matthew Jarvis [maj52] (Staff)" userId="d937e79e-80c0-40d9-b34a-00850c5c6cc5" providerId="ADAL" clId="{FE02516F-4601-4927-8C4C-1657AD19E4E4}" dt="2024-03-04T20:58:45.541" v="5"/>
        <pc:sldMkLst>
          <pc:docMk/>
          <pc:sldMk cId="2590089756" sldId="307"/>
        </pc:sldMkLst>
      </pc:sldChg>
      <pc:sldChg chg="del">
        <pc:chgData name="Matthew Jarvis [maj52] (Staff)" userId="d937e79e-80c0-40d9-b34a-00850c5c6cc5" providerId="ADAL" clId="{FE02516F-4601-4927-8C4C-1657AD19E4E4}" dt="2024-03-04T20:54:05.731" v="0" actId="47"/>
        <pc:sldMkLst>
          <pc:docMk/>
          <pc:sldMk cId="3870924386" sldId="308"/>
        </pc:sldMkLst>
      </pc:sldChg>
      <pc:sldChg chg="del">
        <pc:chgData name="Matthew Jarvis [maj52] (Staff)" userId="d937e79e-80c0-40d9-b34a-00850c5c6cc5" providerId="ADAL" clId="{FE02516F-4601-4927-8C4C-1657AD19E4E4}" dt="2024-03-04T20:54:05.731" v="0" actId="47"/>
        <pc:sldMkLst>
          <pc:docMk/>
          <pc:sldMk cId="2978040191" sldId="309"/>
        </pc:sldMkLst>
      </pc:sldChg>
      <pc:sldChg chg="del">
        <pc:chgData name="Matthew Jarvis [maj52] (Staff)" userId="d937e79e-80c0-40d9-b34a-00850c5c6cc5" providerId="ADAL" clId="{FE02516F-4601-4927-8C4C-1657AD19E4E4}" dt="2024-03-04T20:54:05.731" v="0" actId="47"/>
        <pc:sldMkLst>
          <pc:docMk/>
          <pc:sldMk cId="1819459108" sldId="310"/>
        </pc:sldMkLst>
      </pc:sldChg>
      <pc:sldChg chg="modAnim">
        <pc:chgData name="Matthew Jarvis [maj52] (Staff)" userId="d937e79e-80c0-40d9-b34a-00850c5c6cc5" providerId="ADAL" clId="{FE02516F-4601-4927-8C4C-1657AD19E4E4}" dt="2024-03-04T20:59:06.167" v="7"/>
        <pc:sldMkLst>
          <pc:docMk/>
          <pc:sldMk cId="279614082" sldId="312"/>
        </pc:sldMkLst>
      </pc:sldChg>
      <pc:sldChg chg="modSp add mod">
        <pc:chgData name="Matthew Jarvis [maj52] (Staff)" userId="d937e79e-80c0-40d9-b34a-00850c5c6cc5" providerId="ADAL" clId="{FE02516F-4601-4927-8C4C-1657AD19E4E4}" dt="2024-03-04T21:17:12.104" v="293" actId="27636"/>
        <pc:sldMkLst>
          <pc:docMk/>
          <pc:sldMk cId="1495970110" sldId="314"/>
        </pc:sldMkLst>
        <pc:spChg chg="mod">
          <ac:chgData name="Matthew Jarvis [maj52] (Staff)" userId="d937e79e-80c0-40d9-b34a-00850c5c6cc5" providerId="ADAL" clId="{FE02516F-4601-4927-8C4C-1657AD19E4E4}" dt="2024-03-04T21:17:12.104" v="293" actId="27636"/>
          <ac:spMkLst>
            <pc:docMk/>
            <pc:sldMk cId="1495970110" sldId="314"/>
            <ac:spMk id="26627" creationId="{00000000-0000-0000-0000-000000000000}"/>
          </ac:spMkLst>
        </pc:spChg>
      </pc:sldChg>
      <pc:sldChg chg="modSp add mod">
        <pc:chgData name="Matthew Jarvis [maj52] (Staff)" userId="d937e79e-80c0-40d9-b34a-00850c5c6cc5" providerId="ADAL" clId="{FE02516F-4601-4927-8C4C-1657AD19E4E4}" dt="2024-03-04T21:16:07.204" v="266" actId="114"/>
        <pc:sldMkLst>
          <pc:docMk/>
          <pc:sldMk cId="739917188" sldId="315"/>
        </pc:sldMkLst>
        <pc:spChg chg="mod">
          <ac:chgData name="Matthew Jarvis [maj52] (Staff)" userId="d937e79e-80c0-40d9-b34a-00850c5c6cc5" providerId="ADAL" clId="{FE02516F-4601-4927-8C4C-1657AD19E4E4}" dt="2024-03-04T21:16:07.204" v="266" actId="114"/>
          <ac:spMkLst>
            <pc:docMk/>
            <pc:sldMk cId="739917188" sldId="315"/>
            <ac:spMk id="20483" creationId="{00000000-0000-0000-0000-000000000000}"/>
          </ac:spMkLst>
        </pc:spChg>
      </pc:sldChg>
      <pc:sldChg chg="add del">
        <pc:chgData name="Matthew Jarvis [maj52] (Staff)" userId="d937e79e-80c0-40d9-b34a-00850c5c6cc5" providerId="ADAL" clId="{FE02516F-4601-4927-8C4C-1657AD19E4E4}" dt="2024-03-04T21:06:34.560" v="32" actId="47"/>
        <pc:sldMkLst>
          <pc:docMk/>
          <pc:sldMk cId="3679052054" sldId="315"/>
        </pc:sldMkLst>
      </pc:sldChg>
      <pc:sldChg chg="modSp add mod">
        <pc:chgData name="Matthew Jarvis [maj52] (Staff)" userId="d937e79e-80c0-40d9-b34a-00850c5c6cc5" providerId="ADAL" clId="{FE02516F-4601-4927-8C4C-1657AD19E4E4}" dt="2024-03-04T21:12:14.549" v="181" actId="403"/>
        <pc:sldMkLst>
          <pc:docMk/>
          <pc:sldMk cId="165754349" sldId="316"/>
        </pc:sldMkLst>
        <pc:spChg chg="mod">
          <ac:chgData name="Matthew Jarvis [maj52] (Staff)" userId="d937e79e-80c0-40d9-b34a-00850c5c6cc5" providerId="ADAL" clId="{FE02516F-4601-4927-8C4C-1657AD19E4E4}" dt="2024-03-04T21:12:14.549" v="181" actId="403"/>
          <ac:spMkLst>
            <pc:docMk/>
            <pc:sldMk cId="165754349" sldId="316"/>
            <ac:spMk id="20483" creationId="{00000000-0000-0000-0000-000000000000}"/>
          </ac:spMkLst>
        </pc:spChg>
      </pc:sldChg>
      <pc:sldChg chg="addSp modSp new mod setBg modAnim">
        <pc:chgData name="Matthew Jarvis [maj52] (Staff)" userId="d937e79e-80c0-40d9-b34a-00850c5c6cc5" providerId="ADAL" clId="{FE02516F-4601-4927-8C4C-1657AD19E4E4}" dt="2024-03-04T23:39:48.802" v="2524" actId="20577"/>
        <pc:sldMkLst>
          <pc:docMk/>
          <pc:sldMk cId="2862437636" sldId="317"/>
        </pc:sldMkLst>
        <pc:spChg chg="mod">
          <ac:chgData name="Matthew Jarvis [maj52] (Staff)" userId="d937e79e-80c0-40d9-b34a-00850c5c6cc5" providerId="ADAL" clId="{FE02516F-4601-4927-8C4C-1657AD19E4E4}" dt="2024-03-04T23:33:48.197" v="2506" actId="20577"/>
          <ac:spMkLst>
            <pc:docMk/>
            <pc:sldMk cId="2862437636" sldId="317"/>
            <ac:spMk id="2" creationId="{A40E81D3-065D-ED61-FFCA-57B070C981CB}"/>
          </ac:spMkLst>
        </pc:spChg>
        <pc:spChg chg="mod">
          <ac:chgData name="Matthew Jarvis [maj52] (Staff)" userId="d937e79e-80c0-40d9-b34a-00850c5c6cc5" providerId="ADAL" clId="{FE02516F-4601-4927-8C4C-1657AD19E4E4}" dt="2024-03-04T23:39:48.802" v="2524" actId="20577"/>
          <ac:spMkLst>
            <pc:docMk/>
            <pc:sldMk cId="2862437636" sldId="317"/>
            <ac:spMk id="3" creationId="{46452DC7-EA70-4FFB-C68A-65602ECB7B8F}"/>
          </ac:spMkLst>
        </pc:spChg>
        <pc:spChg chg="add">
          <ac:chgData name="Matthew Jarvis [maj52] (Staff)" userId="d937e79e-80c0-40d9-b34a-00850c5c6cc5" providerId="ADAL" clId="{FE02516F-4601-4927-8C4C-1657AD19E4E4}" dt="2024-03-04T22:20:57.797" v="301" actId="26606"/>
          <ac:spMkLst>
            <pc:docMk/>
            <pc:sldMk cId="2862437636" sldId="317"/>
            <ac:spMk id="8" creationId="{C2554CA6-288E-4202-BC52-2E5A8F0C0AED}"/>
          </ac:spMkLst>
        </pc:spChg>
        <pc:spChg chg="add">
          <ac:chgData name="Matthew Jarvis [maj52] (Staff)" userId="d937e79e-80c0-40d9-b34a-00850c5c6cc5" providerId="ADAL" clId="{FE02516F-4601-4927-8C4C-1657AD19E4E4}" dt="2024-03-04T22:20:57.797" v="301" actId="26606"/>
          <ac:spMkLst>
            <pc:docMk/>
            <pc:sldMk cId="2862437636" sldId="317"/>
            <ac:spMk id="10" creationId="{B10BB131-AC8E-4A8E-A5D1-36260F720C3B}"/>
          </ac:spMkLst>
        </pc:spChg>
        <pc:spChg chg="add">
          <ac:chgData name="Matthew Jarvis [maj52] (Staff)" userId="d937e79e-80c0-40d9-b34a-00850c5c6cc5" providerId="ADAL" clId="{FE02516F-4601-4927-8C4C-1657AD19E4E4}" dt="2024-03-04T22:20:57.797" v="301" actId="26606"/>
          <ac:spMkLst>
            <pc:docMk/>
            <pc:sldMk cId="2862437636" sldId="317"/>
            <ac:spMk id="12" creationId="{5B7778FC-632E-4DCA-A7CB-0D7731CCF970}"/>
          </ac:spMkLst>
        </pc:spChg>
        <pc:spChg chg="add">
          <ac:chgData name="Matthew Jarvis [maj52] (Staff)" userId="d937e79e-80c0-40d9-b34a-00850c5c6cc5" providerId="ADAL" clId="{FE02516F-4601-4927-8C4C-1657AD19E4E4}" dt="2024-03-04T22:20:57.797" v="301" actId="26606"/>
          <ac:spMkLst>
            <pc:docMk/>
            <pc:sldMk cId="2862437636" sldId="317"/>
            <ac:spMk id="14" creationId="{FA23A907-97FB-4A8F-880A-DD77401C4296}"/>
          </ac:spMkLst>
        </pc:spChg>
      </pc:sldChg>
      <pc:sldChg chg="addSp modSp add mod">
        <pc:chgData name="Matthew Jarvis [maj52] (Staff)" userId="d937e79e-80c0-40d9-b34a-00850c5c6cc5" providerId="ADAL" clId="{FE02516F-4601-4927-8C4C-1657AD19E4E4}" dt="2024-03-04T22:29:42.923" v="405" actId="26606"/>
        <pc:sldMkLst>
          <pc:docMk/>
          <pc:sldMk cId="1212014225" sldId="318"/>
        </pc:sldMkLst>
        <pc:spChg chg="add">
          <ac:chgData name="Matthew Jarvis [maj52] (Staff)" userId="d937e79e-80c0-40d9-b34a-00850c5c6cc5" providerId="ADAL" clId="{FE02516F-4601-4927-8C4C-1657AD19E4E4}" dt="2024-03-04T22:29:42.923" v="405" actId="26606"/>
          <ac:spMkLst>
            <pc:docMk/>
            <pc:sldMk cId="1212014225" sldId="318"/>
            <ac:spMk id="9" creationId="{32BC26D8-82FB-445E-AA49-62A77D7C1EE0}"/>
          </ac:spMkLst>
        </pc:spChg>
        <pc:spChg chg="add">
          <ac:chgData name="Matthew Jarvis [maj52] (Staff)" userId="d937e79e-80c0-40d9-b34a-00850c5c6cc5" providerId="ADAL" clId="{FE02516F-4601-4927-8C4C-1657AD19E4E4}" dt="2024-03-04T22:29:42.923" v="405" actId="26606"/>
          <ac:spMkLst>
            <pc:docMk/>
            <pc:sldMk cId="1212014225" sldId="318"/>
            <ac:spMk id="11" creationId="{CB44330D-EA18-4254-AA95-EB49948539B8}"/>
          </ac:spMkLst>
        </pc:spChg>
        <pc:picChg chg="mod">
          <ac:chgData name="Matthew Jarvis [maj52] (Staff)" userId="d937e79e-80c0-40d9-b34a-00850c5c6cc5" providerId="ADAL" clId="{FE02516F-4601-4927-8C4C-1657AD19E4E4}" dt="2024-03-04T22:29:42.923" v="405" actId="26606"/>
          <ac:picMkLst>
            <pc:docMk/>
            <pc:sldMk cId="1212014225" sldId="318"/>
            <ac:picMk id="4" creationId="{CD04971F-09B4-49DD-B067-21BEB15481BF}"/>
          </ac:picMkLst>
        </pc:picChg>
      </pc:sldChg>
      <pc:sldChg chg="addSp modSp new mod setBg">
        <pc:chgData name="Matthew Jarvis [maj52] (Staff)" userId="d937e79e-80c0-40d9-b34a-00850c5c6cc5" providerId="ADAL" clId="{FE02516F-4601-4927-8C4C-1657AD19E4E4}" dt="2024-03-04T23:41:25.862" v="2531" actId="27636"/>
        <pc:sldMkLst>
          <pc:docMk/>
          <pc:sldMk cId="4155991686" sldId="319"/>
        </pc:sldMkLst>
        <pc:spChg chg="mod">
          <ac:chgData name="Matthew Jarvis [maj52] (Staff)" userId="d937e79e-80c0-40d9-b34a-00850c5c6cc5" providerId="ADAL" clId="{FE02516F-4601-4927-8C4C-1657AD19E4E4}" dt="2024-03-04T23:05:54.572" v="1599" actId="20577"/>
          <ac:spMkLst>
            <pc:docMk/>
            <pc:sldMk cId="4155991686" sldId="319"/>
            <ac:spMk id="2" creationId="{5D170005-FF72-F0EE-66D7-5C454A03FAE4}"/>
          </ac:spMkLst>
        </pc:spChg>
        <pc:spChg chg="mod">
          <ac:chgData name="Matthew Jarvis [maj52] (Staff)" userId="d937e79e-80c0-40d9-b34a-00850c5c6cc5" providerId="ADAL" clId="{FE02516F-4601-4927-8C4C-1657AD19E4E4}" dt="2024-03-04T23:41:25.862" v="2531" actId="27636"/>
          <ac:spMkLst>
            <pc:docMk/>
            <pc:sldMk cId="4155991686" sldId="319"/>
            <ac:spMk id="3" creationId="{2720A940-5F64-C2AE-71C1-D081F1C3FC7E}"/>
          </ac:spMkLst>
        </pc:spChg>
        <pc:spChg chg="add">
          <ac:chgData name="Matthew Jarvis [maj52] (Staff)" userId="d937e79e-80c0-40d9-b34a-00850c5c6cc5" providerId="ADAL" clId="{FE02516F-4601-4927-8C4C-1657AD19E4E4}" dt="2024-03-04T22:40:52.323" v="755" actId="26606"/>
          <ac:spMkLst>
            <pc:docMk/>
            <pc:sldMk cId="4155991686" sldId="319"/>
            <ac:spMk id="8" creationId="{09588DA8-065E-4F6F-8EFD-43104AB2E0CF}"/>
          </ac:spMkLst>
        </pc:spChg>
        <pc:spChg chg="add">
          <ac:chgData name="Matthew Jarvis [maj52] (Staff)" userId="d937e79e-80c0-40d9-b34a-00850c5c6cc5" providerId="ADAL" clId="{FE02516F-4601-4927-8C4C-1657AD19E4E4}" dt="2024-03-04T22:40:52.323" v="755" actId="26606"/>
          <ac:spMkLst>
            <pc:docMk/>
            <pc:sldMk cId="4155991686" sldId="319"/>
            <ac:spMk id="10" creationId="{C4285719-470E-454C-AF62-8323075F1F5B}"/>
          </ac:spMkLst>
        </pc:spChg>
        <pc:spChg chg="add">
          <ac:chgData name="Matthew Jarvis [maj52] (Staff)" userId="d937e79e-80c0-40d9-b34a-00850c5c6cc5" providerId="ADAL" clId="{FE02516F-4601-4927-8C4C-1657AD19E4E4}" dt="2024-03-04T22:40:52.323" v="755" actId="26606"/>
          <ac:spMkLst>
            <pc:docMk/>
            <pc:sldMk cId="4155991686" sldId="319"/>
            <ac:spMk id="12" creationId="{CD9FE4EF-C4D8-49A0-B2FF-81D8DB7D8A24}"/>
          </ac:spMkLst>
        </pc:spChg>
        <pc:spChg chg="add">
          <ac:chgData name="Matthew Jarvis [maj52] (Staff)" userId="d937e79e-80c0-40d9-b34a-00850c5c6cc5" providerId="ADAL" clId="{FE02516F-4601-4927-8C4C-1657AD19E4E4}" dt="2024-03-04T22:40:52.323" v="755" actId="26606"/>
          <ac:spMkLst>
            <pc:docMk/>
            <pc:sldMk cId="4155991686" sldId="319"/>
            <ac:spMk id="14" creationId="{4300840D-0A0B-4512-BACA-B439D5B9C57C}"/>
          </ac:spMkLst>
        </pc:spChg>
        <pc:spChg chg="add">
          <ac:chgData name="Matthew Jarvis [maj52] (Staff)" userId="d937e79e-80c0-40d9-b34a-00850c5c6cc5" providerId="ADAL" clId="{FE02516F-4601-4927-8C4C-1657AD19E4E4}" dt="2024-03-04T22:40:52.323" v="755" actId="26606"/>
          <ac:spMkLst>
            <pc:docMk/>
            <pc:sldMk cId="4155991686" sldId="319"/>
            <ac:spMk id="16" creationId="{D2B78728-A580-49A7-84F9-6EF6F583ADE0}"/>
          </ac:spMkLst>
        </pc:spChg>
        <pc:spChg chg="add">
          <ac:chgData name="Matthew Jarvis [maj52] (Staff)" userId="d937e79e-80c0-40d9-b34a-00850c5c6cc5" providerId="ADAL" clId="{FE02516F-4601-4927-8C4C-1657AD19E4E4}" dt="2024-03-04T22:40:52.323" v="755" actId="26606"/>
          <ac:spMkLst>
            <pc:docMk/>
            <pc:sldMk cId="4155991686" sldId="319"/>
            <ac:spMk id="18" creationId="{38FAA1A1-D861-433F-88FA-1E9D6FD31D11}"/>
          </ac:spMkLst>
        </pc:spChg>
        <pc:spChg chg="add">
          <ac:chgData name="Matthew Jarvis [maj52] (Staff)" userId="d937e79e-80c0-40d9-b34a-00850c5c6cc5" providerId="ADAL" clId="{FE02516F-4601-4927-8C4C-1657AD19E4E4}" dt="2024-03-04T22:40:52.323" v="755" actId="26606"/>
          <ac:spMkLst>
            <pc:docMk/>
            <pc:sldMk cId="4155991686" sldId="319"/>
            <ac:spMk id="20" creationId="{8D71EDA1-87BF-4D5D-AB79-F346FD19278A}"/>
          </ac:spMkLst>
        </pc:spChg>
      </pc:sldChg>
      <pc:sldChg chg="modSp add mod">
        <pc:chgData name="Matthew Jarvis [maj52] (Staff)" userId="d937e79e-80c0-40d9-b34a-00850c5c6cc5" providerId="ADAL" clId="{FE02516F-4601-4927-8C4C-1657AD19E4E4}" dt="2024-03-04T23:41:33.855" v="2533" actId="27636"/>
        <pc:sldMkLst>
          <pc:docMk/>
          <pc:sldMk cId="2103973038" sldId="320"/>
        </pc:sldMkLst>
        <pc:spChg chg="mod">
          <ac:chgData name="Matthew Jarvis [maj52] (Staff)" userId="d937e79e-80c0-40d9-b34a-00850c5c6cc5" providerId="ADAL" clId="{FE02516F-4601-4927-8C4C-1657AD19E4E4}" dt="2024-03-04T23:06:06.067" v="1602" actId="20577"/>
          <ac:spMkLst>
            <pc:docMk/>
            <pc:sldMk cId="2103973038" sldId="320"/>
            <ac:spMk id="2" creationId="{5D170005-FF72-F0EE-66D7-5C454A03FAE4}"/>
          </ac:spMkLst>
        </pc:spChg>
        <pc:spChg chg="mod">
          <ac:chgData name="Matthew Jarvis [maj52] (Staff)" userId="d937e79e-80c0-40d9-b34a-00850c5c6cc5" providerId="ADAL" clId="{FE02516F-4601-4927-8C4C-1657AD19E4E4}" dt="2024-03-04T23:41:33.855" v="2533" actId="27636"/>
          <ac:spMkLst>
            <pc:docMk/>
            <pc:sldMk cId="2103973038" sldId="320"/>
            <ac:spMk id="3" creationId="{2720A940-5F64-C2AE-71C1-D081F1C3FC7E}"/>
          </ac:spMkLst>
        </pc:spChg>
      </pc:sldChg>
      <pc:sldChg chg="addSp modSp new mod setBg">
        <pc:chgData name="Matthew Jarvis [maj52] (Staff)" userId="d937e79e-80c0-40d9-b34a-00850c5c6cc5" providerId="ADAL" clId="{FE02516F-4601-4927-8C4C-1657AD19E4E4}" dt="2024-03-04T23:46:19.830" v="2794" actId="5793"/>
        <pc:sldMkLst>
          <pc:docMk/>
          <pc:sldMk cId="2549525484" sldId="321"/>
        </pc:sldMkLst>
        <pc:spChg chg="mod">
          <ac:chgData name="Matthew Jarvis [maj52] (Staff)" userId="d937e79e-80c0-40d9-b34a-00850c5c6cc5" providerId="ADAL" clId="{FE02516F-4601-4927-8C4C-1657AD19E4E4}" dt="2024-03-04T23:44:35.255" v="2727" actId="26606"/>
          <ac:spMkLst>
            <pc:docMk/>
            <pc:sldMk cId="2549525484" sldId="321"/>
            <ac:spMk id="2" creationId="{E34D3EC5-6184-476D-F6D0-3DA4506E4FB3}"/>
          </ac:spMkLst>
        </pc:spChg>
        <pc:spChg chg="mod">
          <ac:chgData name="Matthew Jarvis [maj52] (Staff)" userId="d937e79e-80c0-40d9-b34a-00850c5c6cc5" providerId="ADAL" clId="{FE02516F-4601-4927-8C4C-1657AD19E4E4}" dt="2024-03-04T23:45:13.275" v="2772" actId="403"/>
          <ac:spMkLst>
            <pc:docMk/>
            <pc:sldMk cId="2549525484" sldId="321"/>
            <ac:spMk id="3" creationId="{EC98F943-F477-FD96-13F7-25FD6EA6C033}"/>
          </ac:spMkLst>
        </pc:spChg>
        <pc:spChg chg="add mod">
          <ac:chgData name="Matthew Jarvis [maj52] (Staff)" userId="d937e79e-80c0-40d9-b34a-00850c5c6cc5" providerId="ADAL" clId="{FE02516F-4601-4927-8C4C-1657AD19E4E4}" dt="2024-03-04T23:46:19.830" v="2794" actId="5793"/>
          <ac:spMkLst>
            <pc:docMk/>
            <pc:sldMk cId="2549525484" sldId="321"/>
            <ac:spMk id="4" creationId="{90368095-89CA-8532-C30A-AA5BD67AD36A}"/>
          </ac:spMkLst>
        </pc:spChg>
        <pc:spChg chg="add">
          <ac:chgData name="Matthew Jarvis [maj52] (Staff)" userId="d937e79e-80c0-40d9-b34a-00850c5c6cc5" providerId="ADAL" clId="{FE02516F-4601-4927-8C4C-1657AD19E4E4}" dt="2024-03-04T23:44:35.255" v="2727" actId="26606"/>
          <ac:spMkLst>
            <pc:docMk/>
            <pc:sldMk cId="2549525484" sldId="321"/>
            <ac:spMk id="9" creationId="{3ECBE1F1-D69B-4AFA-ABD5-8E41720EF6DE}"/>
          </ac:spMkLst>
        </pc:spChg>
        <pc:spChg chg="add">
          <ac:chgData name="Matthew Jarvis [maj52] (Staff)" userId="d937e79e-80c0-40d9-b34a-00850c5c6cc5" providerId="ADAL" clId="{FE02516F-4601-4927-8C4C-1657AD19E4E4}" dt="2024-03-04T23:44:35.255" v="2727" actId="26606"/>
          <ac:spMkLst>
            <pc:docMk/>
            <pc:sldMk cId="2549525484" sldId="321"/>
            <ac:spMk id="11" creationId="{603A6265-E10C-4B85-9C20-E75FCAF9CC63}"/>
          </ac:spMkLst>
        </pc:spChg>
        <pc:picChg chg="add">
          <ac:chgData name="Matthew Jarvis [maj52] (Staff)" userId="d937e79e-80c0-40d9-b34a-00850c5c6cc5" providerId="ADAL" clId="{FE02516F-4601-4927-8C4C-1657AD19E4E4}" dt="2024-03-04T23:44:35.255" v="2727" actId="26606"/>
          <ac:picMkLst>
            <pc:docMk/>
            <pc:sldMk cId="2549525484" sldId="321"/>
            <ac:picMk id="5" creationId="{9FF0D039-D0E5-C055-20EC-F4BBB5BEA7B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C2FBC2-7A2B-4493-812C-94F37396F182}"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908ADB7-A045-4291-BB63-69B4718A9143}">
      <dgm:prSet/>
      <dgm:spPr/>
      <dgm:t>
        <a:bodyPr/>
        <a:lstStyle/>
        <a:p>
          <a:r>
            <a:rPr lang="en-GB" dirty="0"/>
            <a:t>Fiedler’s notion of ‘New irrationalism’ </a:t>
          </a:r>
          <a:endParaRPr lang="en-US" dirty="0"/>
        </a:p>
      </dgm:t>
    </dgm:pt>
    <dgm:pt modelId="{92564ED9-0E1C-4E93-89BB-50E1886C52E7}" type="parTrans" cxnId="{2DE6B598-CD06-4910-90F7-BA820208ABF0}">
      <dgm:prSet/>
      <dgm:spPr/>
      <dgm:t>
        <a:bodyPr/>
        <a:lstStyle/>
        <a:p>
          <a:endParaRPr lang="en-US"/>
        </a:p>
      </dgm:t>
    </dgm:pt>
    <dgm:pt modelId="{CE6AC7FF-B098-41CA-ACAF-30EDDE2A28B0}" type="sibTrans" cxnId="{2DE6B598-CD06-4910-90F7-BA820208ABF0}">
      <dgm:prSet/>
      <dgm:spPr/>
      <dgm:t>
        <a:bodyPr/>
        <a:lstStyle/>
        <a:p>
          <a:endParaRPr lang="en-US"/>
        </a:p>
      </dgm:t>
    </dgm:pt>
    <dgm:pt modelId="{D2AB339A-FAC6-4800-A146-4646B2565A0B}">
      <dgm:prSet/>
      <dgm:spPr/>
      <dgm:t>
        <a:bodyPr/>
        <a:lstStyle/>
        <a:p>
          <a:r>
            <a:rPr lang="en-GB" dirty="0"/>
            <a:t>The aleatory (i.e. chance)</a:t>
          </a:r>
          <a:endParaRPr lang="en-US" dirty="0"/>
        </a:p>
      </dgm:t>
    </dgm:pt>
    <dgm:pt modelId="{0396C3C7-6ECE-48F5-9D1A-560C159DC14A}" type="parTrans" cxnId="{ABB136CD-70E0-4552-84FE-4D44D6A912BB}">
      <dgm:prSet/>
      <dgm:spPr/>
      <dgm:t>
        <a:bodyPr/>
        <a:lstStyle/>
        <a:p>
          <a:endParaRPr lang="en-US"/>
        </a:p>
      </dgm:t>
    </dgm:pt>
    <dgm:pt modelId="{A583FC3E-02AA-466A-A6C2-59B6ED16BAAB}" type="sibTrans" cxnId="{ABB136CD-70E0-4552-84FE-4D44D6A912BB}">
      <dgm:prSet/>
      <dgm:spPr/>
      <dgm:t>
        <a:bodyPr/>
        <a:lstStyle/>
        <a:p>
          <a:endParaRPr lang="en-US"/>
        </a:p>
      </dgm:t>
    </dgm:pt>
    <dgm:pt modelId="{A8DBD7EB-A279-4980-8D74-1E14445EB8AF}">
      <dgm:prSet/>
      <dgm:spPr/>
      <dgm:t>
        <a:bodyPr/>
        <a:lstStyle/>
        <a:p>
          <a:r>
            <a:rPr lang="en-GB" dirty="0"/>
            <a:t>Nostalgia</a:t>
          </a:r>
          <a:endParaRPr lang="en-US" dirty="0"/>
        </a:p>
      </dgm:t>
    </dgm:pt>
    <dgm:pt modelId="{1A6175D9-CA1A-4810-B795-8275205F90E7}" type="parTrans" cxnId="{C6757CD9-E2EF-4441-AC61-C97F67B2DB06}">
      <dgm:prSet/>
      <dgm:spPr/>
      <dgm:t>
        <a:bodyPr/>
        <a:lstStyle/>
        <a:p>
          <a:endParaRPr lang="en-US"/>
        </a:p>
      </dgm:t>
    </dgm:pt>
    <dgm:pt modelId="{2D7027E4-67FF-4A34-A3B2-5E1B09D64343}" type="sibTrans" cxnId="{C6757CD9-E2EF-4441-AC61-C97F67B2DB06}">
      <dgm:prSet/>
      <dgm:spPr/>
      <dgm:t>
        <a:bodyPr/>
        <a:lstStyle/>
        <a:p>
          <a:endParaRPr lang="en-US"/>
        </a:p>
      </dgm:t>
    </dgm:pt>
    <dgm:pt modelId="{049CEFC7-13C9-4C83-9D29-93AD66EB38E4}">
      <dgm:prSet/>
      <dgm:spPr/>
      <dgm:t>
        <a:bodyPr/>
        <a:lstStyle/>
        <a:p>
          <a:r>
            <a:rPr lang="en-GB" dirty="0"/>
            <a:t>Disorientation and deformation</a:t>
          </a:r>
          <a:endParaRPr lang="en-US" dirty="0"/>
        </a:p>
      </dgm:t>
    </dgm:pt>
    <dgm:pt modelId="{6C6E270D-ACEE-423A-83D7-148D2C8E32E9}" type="parTrans" cxnId="{FFB0661C-E8E3-43DF-82BB-A85EA0F64F55}">
      <dgm:prSet/>
      <dgm:spPr/>
      <dgm:t>
        <a:bodyPr/>
        <a:lstStyle/>
        <a:p>
          <a:endParaRPr lang="en-US"/>
        </a:p>
      </dgm:t>
    </dgm:pt>
    <dgm:pt modelId="{7941D1E5-E4A1-45E5-9FF9-6B6819054EC6}" type="sibTrans" cxnId="{FFB0661C-E8E3-43DF-82BB-A85EA0F64F55}">
      <dgm:prSet/>
      <dgm:spPr/>
      <dgm:t>
        <a:bodyPr/>
        <a:lstStyle/>
        <a:p>
          <a:endParaRPr lang="en-US"/>
        </a:p>
      </dgm:t>
    </dgm:pt>
    <dgm:pt modelId="{95D0864A-A5C6-4D88-A9F2-E08D2889C156}">
      <dgm:prSet/>
      <dgm:spPr/>
      <dgm:t>
        <a:bodyPr/>
        <a:lstStyle/>
        <a:p>
          <a:r>
            <a:rPr lang="en-GB" dirty="0"/>
            <a:t>The spirit of anarchism and play (postmodern irreverence)</a:t>
          </a:r>
          <a:endParaRPr lang="en-US" dirty="0"/>
        </a:p>
      </dgm:t>
    </dgm:pt>
    <dgm:pt modelId="{E3B63422-0264-4060-A2A9-E1AA0D687AE9}" type="parTrans" cxnId="{AEF28C6E-329A-41FD-A8CB-7D49EBAC7548}">
      <dgm:prSet/>
      <dgm:spPr/>
      <dgm:t>
        <a:bodyPr/>
        <a:lstStyle/>
        <a:p>
          <a:endParaRPr lang="en-US"/>
        </a:p>
      </dgm:t>
    </dgm:pt>
    <dgm:pt modelId="{F3CD25D1-2C7E-4704-8368-AA2E942D0E76}" type="sibTrans" cxnId="{AEF28C6E-329A-41FD-A8CB-7D49EBAC7548}">
      <dgm:prSet/>
      <dgm:spPr/>
      <dgm:t>
        <a:bodyPr/>
        <a:lstStyle/>
        <a:p>
          <a:endParaRPr lang="en-US"/>
        </a:p>
      </dgm:t>
    </dgm:pt>
    <dgm:pt modelId="{9B0547F4-701F-4F69-9BDA-4E9BA85E2B63}">
      <dgm:prSet/>
      <dgm:spPr/>
      <dgm:t>
        <a:bodyPr/>
        <a:lstStyle/>
        <a:p>
          <a:r>
            <a:rPr lang="en-GB" dirty="0"/>
            <a:t>Marketability / ‘pop’ sensibility</a:t>
          </a:r>
          <a:endParaRPr lang="en-US" dirty="0"/>
        </a:p>
      </dgm:t>
    </dgm:pt>
    <dgm:pt modelId="{D6CB5D13-7667-43C8-A869-59E54D032B62}" type="parTrans" cxnId="{068E9B85-D8A3-4937-82AB-0C23E3523AAB}">
      <dgm:prSet/>
      <dgm:spPr/>
      <dgm:t>
        <a:bodyPr/>
        <a:lstStyle/>
        <a:p>
          <a:endParaRPr lang="en-US"/>
        </a:p>
      </dgm:t>
    </dgm:pt>
    <dgm:pt modelId="{27690365-BB04-435E-B59A-7BE0007F0CB2}" type="sibTrans" cxnId="{068E9B85-D8A3-4937-82AB-0C23E3523AAB}">
      <dgm:prSet/>
      <dgm:spPr/>
      <dgm:t>
        <a:bodyPr/>
        <a:lstStyle/>
        <a:p>
          <a:endParaRPr lang="en-US"/>
        </a:p>
      </dgm:t>
    </dgm:pt>
    <dgm:pt modelId="{A11C49E8-FDDA-45C5-8CB4-B91859A7E95F}" type="pres">
      <dgm:prSet presAssocID="{EEC2FBC2-7A2B-4493-812C-94F37396F182}" presName="vert0" presStyleCnt="0">
        <dgm:presLayoutVars>
          <dgm:dir/>
          <dgm:animOne val="branch"/>
          <dgm:animLvl val="lvl"/>
        </dgm:presLayoutVars>
      </dgm:prSet>
      <dgm:spPr/>
    </dgm:pt>
    <dgm:pt modelId="{1F93FFBA-EA24-4688-B627-04031F5CEB57}" type="pres">
      <dgm:prSet presAssocID="{C908ADB7-A045-4291-BB63-69B4718A9143}" presName="thickLine" presStyleLbl="alignNode1" presStyleIdx="0" presStyleCnt="6"/>
      <dgm:spPr/>
    </dgm:pt>
    <dgm:pt modelId="{12DB7658-A439-4C72-8EBD-3D47CE37C3BB}" type="pres">
      <dgm:prSet presAssocID="{C908ADB7-A045-4291-BB63-69B4718A9143}" presName="horz1" presStyleCnt="0"/>
      <dgm:spPr/>
    </dgm:pt>
    <dgm:pt modelId="{338B662A-EF22-4380-9203-C65464B5B6F8}" type="pres">
      <dgm:prSet presAssocID="{C908ADB7-A045-4291-BB63-69B4718A9143}" presName="tx1" presStyleLbl="revTx" presStyleIdx="0" presStyleCnt="6"/>
      <dgm:spPr/>
    </dgm:pt>
    <dgm:pt modelId="{2AB8FA13-AFBA-4B62-A4DA-7D6A2B4309EB}" type="pres">
      <dgm:prSet presAssocID="{C908ADB7-A045-4291-BB63-69B4718A9143}" presName="vert1" presStyleCnt="0"/>
      <dgm:spPr/>
    </dgm:pt>
    <dgm:pt modelId="{779E615D-5A79-45A8-B57D-0C9462489D0E}" type="pres">
      <dgm:prSet presAssocID="{D2AB339A-FAC6-4800-A146-4646B2565A0B}" presName="thickLine" presStyleLbl="alignNode1" presStyleIdx="1" presStyleCnt="6"/>
      <dgm:spPr/>
    </dgm:pt>
    <dgm:pt modelId="{557EFBA6-6E3D-47AF-93A4-2E0BCF333F7A}" type="pres">
      <dgm:prSet presAssocID="{D2AB339A-FAC6-4800-A146-4646B2565A0B}" presName="horz1" presStyleCnt="0"/>
      <dgm:spPr/>
    </dgm:pt>
    <dgm:pt modelId="{495E6C5D-C4FE-42D0-A6EF-4D15D998B713}" type="pres">
      <dgm:prSet presAssocID="{D2AB339A-FAC6-4800-A146-4646B2565A0B}" presName="tx1" presStyleLbl="revTx" presStyleIdx="1" presStyleCnt="6"/>
      <dgm:spPr/>
    </dgm:pt>
    <dgm:pt modelId="{FF9EA1AE-FAA3-4816-89CB-EB277008858E}" type="pres">
      <dgm:prSet presAssocID="{D2AB339A-FAC6-4800-A146-4646B2565A0B}" presName="vert1" presStyleCnt="0"/>
      <dgm:spPr/>
    </dgm:pt>
    <dgm:pt modelId="{66910CBB-A856-4F2E-9BA0-4C2166432917}" type="pres">
      <dgm:prSet presAssocID="{A8DBD7EB-A279-4980-8D74-1E14445EB8AF}" presName="thickLine" presStyleLbl="alignNode1" presStyleIdx="2" presStyleCnt="6"/>
      <dgm:spPr/>
    </dgm:pt>
    <dgm:pt modelId="{F5458746-DA77-49A4-BB55-0B80BC4B2D4C}" type="pres">
      <dgm:prSet presAssocID="{A8DBD7EB-A279-4980-8D74-1E14445EB8AF}" presName="horz1" presStyleCnt="0"/>
      <dgm:spPr/>
    </dgm:pt>
    <dgm:pt modelId="{BA31A846-9A83-4935-AB46-FD0A0F4B1E89}" type="pres">
      <dgm:prSet presAssocID="{A8DBD7EB-A279-4980-8D74-1E14445EB8AF}" presName="tx1" presStyleLbl="revTx" presStyleIdx="2" presStyleCnt="6"/>
      <dgm:spPr/>
    </dgm:pt>
    <dgm:pt modelId="{292975D5-884A-47D6-ADEC-7473B5385308}" type="pres">
      <dgm:prSet presAssocID="{A8DBD7EB-A279-4980-8D74-1E14445EB8AF}" presName="vert1" presStyleCnt="0"/>
      <dgm:spPr/>
    </dgm:pt>
    <dgm:pt modelId="{0E469338-3139-478F-9CCF-D34FA0952D87}" type="pres">
      <dgm:prSet presAssocID="{049CEFC7-13C9-4C83-9D29-93AD66EB38E4}" presName="thickLine" presStyleLbl="alignNode1" presStyleIdx="3" presStyleCnt="6"/>
      <dgm:spPr/>
    </dgm:pt>
    <dgm:pt modelId="{9C841BF0-8F8E-43BE-8030-5E8A49D4EC3C}" type="pres">
      <dgm:prSet presAssocID="{049CEFC7-13C9-4C83-9D29-93AD66EB38E4}" presName="horz1" presStyleCnt="0"/>
      <dgm:spPr/>
    </dgm:pt>
    <dgm:pt modelId="{83A520F7-D63C-4FEA-930F-FA01788EB873}" type="pres">
      <dgm:prSet presAssocID="{049CEFC7-13C9-4C83-9D29-93AD66EB38E4}" presName="tx1" presStyleLbl="revTx" presStyleIdx="3" presStyleCnt="6"/>
      <dgm:spPr/>
    </dgm:pt>
    <dgm:pt modelId="{F1FC97D9-9F2A-4A71-BCE1-3BB9A2F2766E}" type="pres">
      <dgm:prSet presAssocID="{049CEFC7-13C9-4C83-9D29-93AD66EB38E4}" presName="vert1" presStyleCnt="0"/>
      <dgm:spPr/>
    </dgm:pt>
    <dgm:pt modelId="{35D4F286-0D8B-4372-A2FF-1CC7A76105C5}" type="pres">
      <dgm:prSet presAssocID="{95D0864A-A5C6-4D88-A9F2-E08D2889C156}" presName="thickLine" presStyleLbl="alignNode1" presStyleIdx="4" presStyleCnt="6"/>
      <dgm:spPr/>
    </dgm:pt>
    <dgm:pt modelId="{FFF8FCB7-F645-489F-BC5E-47831C179D65}" type="pres">
      <dgm:prSet presAssocID="{95D0864A-A5C6-4D88-A9F2-E08D2889C156}" presName="horz1" presStyleCnt="0"/>
      <dgm:spPr/>
    </dgm:pt>
    <dgm:pt modelId="{197B0F5B-06F6-4165-906D-D8EBD00403B2}" type="pres">
      <dgm:prSet presAssocID="{95D0864A-A5C6-4D88-A9F2-E08D2889C156}" presName="tx1" presStyleLbl="revTx" presStyleIdx="4" presStyleCnt="6"/>
      <dgm:spPr/>
    </dgm:pt>
    <dgm:pt modelId="{09A9C63B-1619-4FB4-830D-20F71837F8AA}" type="pres">
      <dgm:prSet presAssocID="{95D0864A-A5C6-4D88-A9F2-E08D2889C156}" presName="vert1" presStyleCnt="0"/>
      <dgm:spPr/>
    </dgm:pt>
    <dgm:pt modelId="{3902A4AA-C5B8-4E01-8AF0-48E7160E503E}" type="pres">
      <dgm:prSet presAssocID="{9B0547F4-701F-4F69-9BDA-4E9BA85E2B63}" presName="thickLine" presStyleLbl="alignNode1" presStyleIdx="5" presStyleCnt="6"/>
      <dgm:spPr/>
    </dgm:pt>
    <dgm:pt modelId="{B72DF891-83F7-4B50-A981-E0A8F276B7B6}" type="pres">
      <dgm:prSet presAssocID="{9B0547F4-701F-4F69-9BDA-4E9BA85E2B63}" presName="horz1" presStyleCnt="0"/>
      <dgm:spPr/>
    </dgm:pt>
    <dgm:pt modelId="{CDA17F91-5856-4F53-AEF6-768DD0FBA49F}" type="pres">
      <dgm:prSet presAssocID="{9B0547F4-701F-4F69-9BDA-4E9BA85E2B63}" presName="tx1" presStyleLbl="revTx" presStyleIdx="5" presStyleCnt="6"/>
      <dgm:spPr/>
    </dgm:pt>
    <dgm:pt modelId="{81EF2CBC-13D3-4F99-B4B4-1A1A87A1EA30}" type="pres">
      <dgm:prSet presAssocID="{9B0547F4-701F-4F69-9BDA-4E9BA85E2B63}" presName="vert1" presStyleCnt="0"/>
      <dgm:spPr/>
    </dgm:pt>
  </dgm:ptLst>
  <dgm:cxnLst>
    <dgm:cxn modelId="{FFB0661C-E8E3-43DF-82BB-A85EA0F64F55}" srcId="{EEC2FBC2-7A2B-4493-812C-94F37396F182}" destId="{049CEFC7-13C9-4C83-9D29-93AD66EB38E4}" srcOrd="3" destOrd="0" parTransId="{6C6E270D-ACEE-423A-83D7-148D2C8E32E9}" sibTransId="{7941D1E5-E4A1-45E5-9FF9-6B6819054EC6}"/>
    <dgm:cxn modelId="{AEF28C6E-329A-41FD-A8CB-7D49EBAC7548}" srcId="{EEC2FBC2-7A2B-4493-812C-94F37396F182}" destId="{95D0864A-A5C6-4D88-A9F2-E08D2889C156}" srcOrd="4" destOrd="0" parTransId="{E3B63422-0264-4060-A2A9-E1AA0D687AE9}" sibTransId="{F3CD25D1-2C7E-4704-8368-AA2E942D0E76}"/>
    <dgm:cxn modelId="{AD156A74-8B20-449C-8D8C-1CA950C0238C}" type="presOf" srcId="{C908ADB7-A045-4291-BB63-69B4718A9143}" destId="{338B662A-EF22-4380-9203-C65464B5B6F8}" srcOrd="0" destOrd="0" presId="urn:microsoft.com/office/officeart/2008/layout/LinedList"/>
    <dgm:cxn modelId="{068E9B85-D8A3-4937-82AB-0C23E3523AAB}" srcId="{EEC2FBC2-7A2B-4493-812C-94F37396F182}" destId="{9B0547F4-701F-4F69-9BDA-4E9BA85E2B63}" srcOrd="5" destOrd="0" parTransId="{D6CB5D13-7667-43C8-A869-59E54D032B62}" sibTransId="{27690365-BB04-435E-B59A-7BE0007F0CB2}"/>
    <dgm:cxn modelId="{A74F2E97-3BA5-4D00-BD4B-14B7C667FF8F}" type="presOf" srcId="{D2AB339A-FAC6-4800-A146-4646B2565A0B}" destId="{495E6C5D-C4FE-42D0-A6EF-4D15D998B713}" srcOrd="0" destOrd="0" presId="urn:microsoft.com/office/officeart/2008/layout/LinedList"/>
    <dgm:cxn modelId="{2DE6B598-CD06-4910-90F7-BA820208ABF0}" srcId="{EEC2FBC2-7A2B-4493-812C-94F37396F182}" destId="{C908ADB7-A045-4291-BB63-69B4718A9143}" srcOrd="0" destOrd="0" parTransId="{92564ED9-0E1C-4E93-89BB-50E1886C52E7}" sibTransId="{CE6AC7FF-B098-41CA-ACAF-30EDDE2A28B0}"/>
    <dgm:cxn modelId="{495140B4-2F73-4F7E-808F-813F8C1FD4F0}" type="presOf" srcId="{9B0547F4-701F-4F69-9BDA-4E9BA85E2B63}" destId="{CDA17F91-5856-4F53-AEF6-768DD0FBA49F}" srcOrd="0" destOrd="0" presId="urn:microsoft.com/office/officeart/2008/layout/LinedList"/>
    <dgm:cxn modelId="{202093C2-FEF1-48C1-BE0D-1E98D392F690}" type="presOf" srcId="{049CEFC7-13C9-4C83-9D29-93AD66EB38E4}" destId="{83A520F7-D63C-4FEA-930F-FA01788EB873}" srcOrd="0" destOrd="0" presId="urn:microsoft.com/office/officeart/2008/layout/LinedList"/>
    <dgm:cxn modelId="{ABB136CD-70E0-4552-84FE-4D44D6A912BB}" srcId="{EEC2FBC2-7A2B-4493-812C-94F37396F182}" destId="{D2AB339A-FAC6-4800-A146-4646B2565A0B}" srcOrd="1" destOrd="0" parTransId="{0396C3C7-6ECE-48F5-9D1A-560C159DC14A}" sibTransId="{A583FC3E-02AA-466A-A6C2-59B6ED16BAAB}"/>
    <dgm:cxn modelId="{C6757CD9-E2EF-4441-AC61-C97F67B2DB06}" srcId="{EEC2FBC2-7A2B-4493-812C-94F37396F182}" destId="{A8DBD7EB-A279-4980-8D74-1E14445EB8AF}" srcOrd="2" destOrd="0" parTransId="{1A6175D9-CA1A-4810-B795-8275205F90E7}" sibTransId="{2D7027E4-67FF-4A34-A3B2-5E1B09D64343}"/>
    <dgm:cxn modelId="{C15620EB-2D00-44C7-B8C1-78CD8A55AB26}" type="presOf" srcId="{95D0864A-A5C6-4D88-A9F2-E08D2889C156}" destId="{197B0F5B-06F6-4165-906D-D8EBD00403B2}" srcOrd="0" destOrd="0" presId="urn:microsoft.com/office/officeart/2008/layout/LinedList"/>
    <dgm:cxn modelId="{7E77C5F5-E92D-435D-9115-0DA8A54CDCE4}" type="presOf" srcId="{A8DBD7EB-A279-4980-8D74-1E14445EB8AF}" destId="{BA31A846-9A83-4935-AB46-FD0A0F4B1E89}" srcOrd="0" destOrd="0" presId="urn:microsoft.com/office/officeart/2008/layout/LinedList"/>
    <dgm:cxn modelId="{C74022F6-71C9-4966-915E-4CB08D332076}" type="presOf" srcId="{EEC2FBC2-7A2B-4493-812C-94F37396F182}" destId="{A11C49E8-FDDA-45C5-8CB4-B91859A7E95F}" srcOrd="0" destOrd="0" presId="urn:microsoft.com/office/officeart/2008/layout/LinedList"/>
    <dgm:cxn modelId="{5A0934E1-E540-40F6-AF6B-EA84152C5C58}" type="presParOf" srcId="{A11C49E8-FDDA-45C5-8CB4-B91859A7E95F}" destId="{1F93FFBA-EA24-4688-B627-04031F5CEB57}" srcOrd="0" destOrd="0" presId="urn:microsoft.com/office/officeart/2008/layout/LinedList"/>
    <dgm:cxn modelId="{63199800-0F81-4CED-96DA-634360EEFA0D}" type="presParOf" srcId="{A11C49E8-FDDA-45C5-8CB4-B91859A7E95F}" destId="{12DB7658-A439-4C72-8EBD-3D47CE37C3BB}" srcOrd="1" destOrd="0" presId="urn:microsoft.com/office/officeart/2008/layout/LinedList"/>
    <dgm:cxn modelId="{938CBD4A-F346-4E8A-A636-47985BA62C07}" type="presParOf" srcId="{12DB7658-A439-4C72-8EBD-3D47CE37C3BB}" destId="{338B662A-EF22-4380-9203-C65464B5B6F8}" srcOrd="0" destOrd="0" presId="urn:microsoft.com/office/officeart/2008/layout/LinedList"/>
    <dgm:cxn modelId="{96675D59-4C9D-447F-8944-A6E8C921A1DB}" type="presParOf" srcId="{12DB7658-A439-4C72-8EBD-3D47CE37C3BB}" destId="{2AB8FA13-AFBA-4B62-A4DA-7D6A2B4309EB}" srcOrd="1" destOrd="0" presId="urn:microsoft.com/office/officeart/2008/layout/LinedList"/>
    <dgm:cxn modelId="{827AAA74-9E83-4BC2-A12C-9F878C672BA0}" type="presParOf" srcId="{A11C49E8-FDDA-45C5-8CB4-B91859A7E95F}" destId="{779E615D-5A79-45A8-B57D-0C9462489D0E}" srcOrd="2" destOrd="0" presId="urn:microsoft.com/office/officeart/2008/layout/LinedList"/>
    <dgm:cxn modelId="{D040B7BF-5C79-433D-9252-694C16503639}" type="presParOf" srcId="{A11C49E8-FDDA-45C5-8CB4-B91859A7E95F}" destId="{557EFBA6-6E3D-47AF-93A4-2E0BCF333F7A}" srcOrd="3" destOrd="0" presId="urn:microsoft.com/office/officeart/2008/layout/LinedList"/>
    <dgm:cxn modelId="{8320B8C6-86B8-469C-88C6-50384702877E}" type="presParOf" srcId="{557EFBA6-6E3D-47AF-93A4-2E0BCF333F7A}" destId="{495E6C5D-C4FE-42D0-A6EF-4D15D998B713}" srcOrd="0" destOrd="0" presId="urn:microsoft.com/office/officeart/2008/layout/LinedList"/>
    <dgm:cxn modelId="{A5DEBFA8-4900-4B73-B70F-436F2F6235B2}" type="presParOf" srcId="{557EFBA6-6E3D-47AF-93A4-2E0BCF333F7A}" destId="{FF9EA1AE-FAA3-4816-89CB-EB277008858E}" srcOrd="1" destOrd="0" presId="urn:microsoft.com/office/officeart/2008/layout/LinedList"/>
    <dgm:cxn modelId="{CA08781B-BE3A-4BDB-B9EC-7712F9B67886}" type="presParOf" srcId="{A11C49E8-FDDA-45C5-8CB4-B91859A7E95F}" destId="{66910CBB-A856-4F2E-9BA0-4C2166432917}" srcOrd="4" destOrd="0" presId="urn:microsoft.com/office/officeart/2008/layout/LinedList"/>
    <dgm:cxn modelId="{A6B61B0D-2F27-4BCE-A284-6A7DFACCA53D}" type="presParOf" srcId="{A11C49E8-FDDA-45C5-8CB4-B91859A7E95F}" destId="{F5458746-DA77-49A4-BB55-0B80BC4B2D4C}" srcOrd="5" destOrd="0" presId="urn:microsoft.com/office/officeart/2008/layout/LinedList"/>
    <dgm:cxn modelId="{899F7986-8A10-4D50-954A-3320A2554647}" type="presParOf" srcId="{F5458746-DA77-49A4-BB55-0B80BC4B2D4C}" destId="{BA31A846-9A83-4935-AB46-FD0A0F4B1E89}" srcOrd="0" destOrd="0" presId="urn:microsoft.com/office/officeart/2008/layout/LinedList"/>
    <dgm:cxn modelId="{08845D6B-A732-4FCD-B0DF-F6D60B519A8D}" type="presParOf" srcId="{F5458746-DA77-49A4-BB55-0B80BC4B2D4C}" destId="{292975D5-884A-47D6-ADEC-7473B5385308}" srcOrd="1" destOrd="0" presId="urn:microsoft.com/office/officeart/2008/layout/LinedList"/>
    <dgm:cxn modelId="{BD5E1394-E690-4294-B2DF-BE3CDB2BE451}" type="presParOf" srcId="{A11C49E8-FDDA-45C5-8CB4-B91859A7E95F}" destId="{0E469338-3139-478F-9CCF-D34FA0952D87}" srcOrd="6" destOrd="0" presId="urn:microsoft.com/office/officeart/2008/layout/LinedList"/>
    <dgm:cxn modelId="{376D6988-6361-4D14-8E43-DA56CA9981A8}" type="presParOf" srcId="{A11C49E8-FDDA-45C5-8CB4-B91859A7E95F}" destId="{9C841BF0-8F8E-43BE-8030-5E8A49D4EC3C}" srcOrd="7" destOrd="0" presId="urn:microsoft.com/office/officeart/2008/layout/LinedList"/>
    <dgm:cxn modelId="{26819058-9B3B-4110-BE96-5B7A48EB701E}" type="presParOf" srcId="{9C841BF0-8F8E-43BE-8030-5E8A49D4EC3C}" destId="{83A520F7-D63C-4FEA-930F-FA01788EB873}" srcOrd="0" destOrd="0" presId="urn:microsoft.com/office/officeart/2008/layout/LinedList"/>
    <dgm:cxn modelId="{0B732196-4E87-4619-AEB2-7D3A02E375A0}" type="presParOf" srcId="{9C841BF0-8F8E-43BE-8030-5E8A49D4EC3C}" destId="{F1FC97D9-9F2A-4A71-BCE1-3BB9A2F2766E}" srcOrd="1" destOrd="0" presId="urn:microsoft.com/office/officeart/2008/layout/LinedList"/>
    <dgm:cxn modelId="{CB7696DF-6CC9-4447-AAD6-DD07F48C5182}" type="presParOf" srcId="{A11C49E8-FDDA-45C5-8CB4-B91859A7E95F}" destId="{35D4F286-0D8B-4372-A2FF-1CC7A76105C5}" srcOrd="8" destOrd="0" presId="urn:microsoft.com/office/officeart/2008/layout/LinedList"/>
    <dgm:cxn modelId="{FD69360F-CABD-45CD-A8C5-3077D2604CB9}" type="presParOf" srcId="{A11C49E8-FDDA-45C5-8CB4-B91859A7E95F}" destId="{FFF8FCB7-F645-489F-BC5E-47831C179D65}" srcOrd="9" destOrd="0" presId="urn:microsoft.com/office/officeart/2008/layout/LinedList"/>
    <dgm:cxn modelId="{9D01DA9B-2EA7-4408-97CC-7A0524FC475D}" type="presParOf" srcId="{FFF8FCB7-F645-489F-BC5E-47831C179D65}" destId="{197B0F5B-06F6-4165-906D-D8EBD00403B2}" srcOrd="0" destOrd="0" presId="urn:microsoft.com/office/officeart/2008/layout/LinedList"/>
    <dgm:cxn modelId="{27A37106-9718-41EA-AF8F-6FCAF0085875}" type="presParOf" srcId="{FFF8FCB7-F645-489F-BC5E-47831C179D65}" destId="{09A9C63B-1619-4FB4-830D-20F71837F8AA}" srcOrd="1" destOrd="0" presId="urn:microsoft.com/office/officeart/2008/layout/LinedList"/>
    <dgm:cxn modelId="{7D485621-B7D3-4E4C-BE28-7C352843DA5F}" type="presParOf" srcId="{A11C49E8-FDDA-45C5-8CB4-B91859A7E95F}" destId="{3902A4AA-C5B8-4E01-8AF0-48E7160E503E}" srcOrd="10" destOrd="0" presId="urn:microsoft.com/office/officeart/2008/layout/LinedList"/>
    <dgm:cxn modelId="{EEAB5691-C454-43A5-8D17-DAEF37C187E4}" type="presParOf" srcId="{A11C49E8-FDDA-45C5-8CB4-B91859A7E95F}" destId="{B72DF891-83F7-4B50-A981-E0A8F276B7B6}" srcOrd="11" destOrd="0" presId="urn:microsoft.com/office/officeart/2008/layout/LinedList"/>
    <dgm:cxn modelId="{FC6D09BA-38F4-4784-B4AE-6B8102DFA933}" type="presParOf" srcId="{B72DF891-83F7-4B50-A981-E0A8F276B7B6}" destId="{CDA17F91-5856-4F53-AEF6-768DD0FBA49F}" srcOrd="0" destOrd="0" presId="urn:microsoft.com/office/officeart/2008/layout/LinedList"/>
    <dgm:cxn modelId="{4DEA897D-966A-486C-BD32-1BD044A6332A}" type="presParOf" srcId="{B72DF891-83F7-4B50-A981-E0A8F276B7B6}" destId="{81EF2CBC-13D3-4F99-B4B4-1A1A87A1EA3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C2FBC2-7A2B-4493-812C-94F37396F182}"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908ADB7-A045-4291-BB63-69B4718A9143}">
      <dgm:prSet/>
      <dgm:spPr/>
      <dgm:t>
        <a:bodyPr/>
        <a:lstStyle/>
        <a:p>
          <a:r>
            <a:rPr lang="en-GB"/>
            <a:t>Billy Pilgrim’s relationship with reality</a:t>
          </a:r>
          <a:endParaRPr lang="en-US"/>
        </a:p>
      </dgm:t>
    </dgm:pt>
    <dgm:pt modelId="{92564ED9-0E1C-4E93-89BB-50E1886C52E7}" type="parTrans" cxnId="{2DE6B598-CD06-4910-90F7-BA820208ABF0}">
      <dgm:prSet/>
      <dgm:spPr/>
      <dgm:t>
        <a:bodyPr/>
        <a:lstStyle/>
        <a:p>
          <a:endParaRPr lang="en-US"/>
        </a:p>
      </dgm:t>
    </dgm:pt>
    <dgm:pt modelId="{CE6AC7FF-B098-41CA-ACAF-30EDDE2A28B0}" type="sibTrans" cxnId="{2DE6B598-CD06-4910-90F7-BA820208ABF0}">
      <dgm:prSet/>
      <dgm:spPr/>
      <dgm:t>
        <a:bodyPr/>
        <a:lstStyle/>
        <a:p>
          <a:endParaRPr lang="en-US"/>
        </a:p>
      </dgm:t>
    </dgm:pt>
    <dgm:pt modelId="{D2AB339A-FAC6-4800-A146-4646B2565A0B}">
      <dgm:prSet/>
      <dgm:spPr/>
      <dgm:t>
        <a:bodyPr/>
        <a:lstStyle/>
        <a:p>
          <a:r>
            <a:rPr lang="en-GB"/>
            <a:t>The Tralfamadorian concept of reality</a:t>
          </a:r>
          <a:endParaRPr lang="en-US"/>
        </a:p>
      </dgm:t>
    </dgm:pt>
    <dgm:pt modelId="{0396C3C7-6ECE-48F5-9D1A-560C159DC14A}" type="parTrans" cxnId="{ABB136CD-70E0-4552-84FE-4D44D6A912BB}">
      <dgm:prSet/>
      <dgm:spPr/>
      <dgm:t>
        <a:bodyPr/>
        <a:lstStyle/>
        <a:p>
          <a:endParaRPr lang="en-US"/>
        </a:p>
      </dgm:t>
    </dgm:pt>
    <dgm:pt modelId="{A583FC3E-02AA-466A-A6C2-59B6ED16BAAB}" type="sibTrans" cxnId="{ABB136CD-70E0-4552-84FE-4D44D6A912BB}">
      <dgm:prSet/>
      <dgm:spPr/>
      <dgm:t>
        <a:bodyPr/>
        <a:lstStyle/>
        <a:p>
          <a:endParaRPr lang="en-US"/>
        </a:p>
      </dgm:t>
    </dgm:pt>
    <dgm:pt modelId="{A8DBD7EB-A279-4980-8D74-1E14445EB8AF}">
      <dgm:prSet/>
      <dgm:spPr/>
      <dgm:t>
        <a:bodyPr/>
        <a:lstStyle/>
        <a:p>
          <a:r>
            <a:rPr lang="en-GB"/>
            <a:t>Billy Pilgrim’s attitude to action, consequence, agency…</a:t>
          </a:r>
          <a:endParaRPr lang="en-US"/>
        </a:p>
      </dgm:t>
    </dgm:pt>
    <dgm:pt modelId="{1A6175D9-CA1A-4810-B795-8275205F90E7}" type="parTrans" cxnId="{C6757CD9-E2EF-4441-AC61-C97F67B2DB06}">
      <dgm:prSet/>
      <dgm:spPr/>
      <dgm:t>
        <a:bodyPr/>
        <a:lstStyle/>
        <a:p>
          <a:endParaRPr lang="en-US"/>
        </a:p>
      </dgm:t>
    </dgm:pt>
    <dgm:pt modelId="{2D7027E4-67FF-4A34-A3B2-5E1B09D64343}" type="sibTrans" cxnId="{C6757CD9-E2EF-4441-AC61-C97F67B2DB06}">
      <dgm:prSet/>
      <dgm:spPr/>
      <dgm:t>
        <a:bodyPr/>
        <a:lstStyle/>
        <a:p>
          <a:endParaRPr lang="en-US"/>
        </a:p>
      </dgm:t>
    </dgm:pt>
    <dgm:pt modelId="{049CEFC7-13C9-4C83-9D29-93AD66EB38E4}">
      <dgm:prSet/>
      <dgm:spPr/>
      <dgm:t>
        <a:bodyPr/>
        <a:lstStyle/>
        <a:p>
          <a:r>
            <a:rPr lang="en-GB"/>
            <a:t>The status of causality</a:t>
          </a:r>
          <a:endParaRPr lang="en-US"/>
        </a:p>
      </dgm:t>
    </dgm:pt>
    <dgm:pt modelId="{6C6E270D-ACEE-423A-83D7-148D2C8E32E9}" type="parTrans" cxnId="{FFB0661C-E8E3-43DF-82BB-A85EA0F64F55}">
      <dgm:prSet/>
      <dgm:spPr/>
      <dgm:t>
        <a:bodyPr/>
        <a:lstStyle/>
        <a:p>
          <a:endParaRPr lang="en-US"/>
        </a:p>
      </dgm:t>
    </dgm:pt>
    <dgm:pt modelId="{7941D1E5-E4A1-45E5-9FF9-6B6819054EC6}" type="sibTrans" cxnId="{FFB0661C-E8E3-43DF-82BB-A85EA0F64F55}">
      <dgm:prSet/>
      <dgm:spPr/>
      <dgm:t>
        <a:bodyPr/>
        <a:lstStyle/>
        <a:p>
          <a:endParaRPr lang="en-US"/>
        </a:p>
      </dgm:t>
    </dgm:pt>
    <dgm:pt modelId="{95D0864A-A5C6-4D88-A9F2-E08D2889C156}">
      <dgm:prSet/>
      <dgm:spPr/>
      <dgm:t>
        <a:bodyPr/>
        <a:lstStyle/>
        <a:p>
          <a:r>
            <a:rPr lang="en-GB"/>
            <a:t>The consequences of Tralfamadorian perception of time</a:t>
          </a:r>
          <a:endParaRPr lang="en-US"/>
        </a:p>
      </dgm:t>
    </dgm:pt>
    <dgm:pt modelId="{E3B63422-0264-4060-A2A9-E1AA0D687AE9}" type="parTrans" cxnId="{AEF28C6E-329A-41FD-A8CB-7D49EBAC7548}">
      <dgm:prSet/>
      <dgm:spPr/>
      <dgm:t>
        <a:bodyPr/>
        <a:lstStyle/>
        <a:p>
          <a:endParaRPr lang="en-US"/>
        </a:p>
      </dgm:t>
    </dgm:pt>
    <dgm:pt modelId="{F3CD25D1-2C7E-4704-8368-AA2E942D0E76}" type="sibTrans" cxnId="{AEF28C6E-329A-41FD-A8CB-7D49EBAC7548}">
      <dgm:prSet/>
      <dgm:spPr/>
      <dgm:t>
        <a:bodyPr/>
        <a:lstStyle/>
        <a:p>
          <a:endParaRPr lang="en-US"/>
        </a:p>
      </dgm:t>
    </dgm:pt>
    <dgm:pt modelId="{9B0547F4-701F-4F69-9BDA-4E9BA85E2B63}">
      <dgm:prSet/>
      <dgm:spPr/>
      <dgm:t>
        <a:bodyPr/>
        <a:lstStyle/>
        <a:p>
          <a:r>
            <a:rPr lang="en-GB"/>
            <a:t>Status of extra-textual real in the text (Vonnegut’s experiences of war) </a:t>
          </a:r>
          <a:endParaRPr lang="en-US"/>
        </a:p>
      </dgm:t>
    </dgm:pt>
    <dgm:pt modelId="{D6CB5D13-7667-43C8-A869-59E54D032B62}" type="parTrans" cxnId="{068E9B85-D8A3-4937-82AB-0C23E3523AAB}">
      <dgm:prSet/>
      <dgm:spPr/>
      <dgm:t>
        <a:bodyPr/>
        <a:lstStyle/>
        <a:p>
          <a:endParaRPr lang="en-US"/>
        </a:p>
      </dgm:t>
    </dgm:pt>
    <dgm:pt modelId="{27690365-BB04-435E-B59A-7BE0007F0CB2}" type="sibTrans" cxnId="{068E9B85-D8A3-4937-82AB-0C23E3523AAB}">
      <dgm:prSet/>
      <dgm:spPr/>
      <dgm:t>
        <a:bodyPr/>
        <a:lstStyle/>
        <a:p>
          <a:endParaRPr lang="en-US"/>
        </a:p>
      </dgm:t>
    </dgm:pt>
    <dgm:pt modelId="{A11C49E8-FDDA-45C5-8CB4-B91859A7E95F}" type="pres">
      <dgm:prSet presAssocID="{EEC2FBC2-7A2B-4493-812C-94F37396F182}" presName="vert0" presStyleCnt="0">
        <dgm:presLayoutVars>
          <dgm:dir/>
          <dgm:animOne val="branch"/>
          <dgm:animLvl val="lvl"/>
        </dgm:presLayoutVars>
      </dgm:prSet>
      <dgm:spPr/>
    </dgm:pt>
    <dgm:pt modelId="{1F93FFBA-EA24-4688-B627-04031F5CEB57}" type="pres">
      <dgm:prSet presAssocID="{C908ADB7-A045-4291-BB63-69B4718A9143}" presName="thickLine" presStyleLbl="alignNode1" presStyleIdx="0" presStyleCnt="6"/>
      <dgm:spPr/>
    </dgm:pt>
    <dgm:pt modelId="{12DB7658-A439-4C72-8EBD-3D47CE37C3BB}" type="pres">
      <dgm:prSet presAssocID="{C908ADB7-A045-4291-BB63-69B4718A9143}" presName="horz1" presStyleCnt="0"/>
      <dgm:spPr/>
    </dgm:pt>
    <dgm:pt modelId="{338B662A-EF22-4380-9203-C65464B5B6F8}" type="pres">
      <dgm:prSet presAssocID="{C908ADB7-A045-4291-BB63-69B4718A9143}" presName="tx1" presStyleLbl="revTx" presStyleIdx="0" presStyleCnt="6"/>
      <dgm:spPr/>
    </dgm:pt>
    <dgm:pt modelId="{2AB8FA13-AFBA-4B62-A4DA-7D6A2B4309EB}" type="pres">
      <dgm:prSet presAssocID="{C908ADB7-A045-4291-BB63-69B4718A9143}" presName="vert1" presStyleCnt="0"/>
      <dgm:spPr/>
    </dgm:pt>
    <dgm:pt modelId="{779E615D-5A79-45A8-B57D-0C9462489D0E}" type="pres">
      <dgm:prSet presAssocID="{D2AB339A-FAC6-4800-A146-4646B2565A0B}" presName="thickLine" presStyleLbl="alignNode1" presStyleIdx="1" presStyleCnt="6"/>
      <dgm:spPr/>
    </dgm:pt>
    <dgm:pt modelId="{557EFBA6-6E3D-47AF-93A4-2E0BCF333F7A}" type="pres">
      <dgm:prSet presAssocID="{D2AB339A-FAC6-4800-A146-4646B2565A0B}" presName="horz1" presStyleCnt="0"/>
      <dgm:spPr/>
    </dgm:pt>
    <dgm:pt modelId="{495E6C5D-C4FE-42D0-A6EF-4D15D998B713}" type="pres">
      <dgm:prSet presAssocID="{D2AB339A-FAC6-4800-A146-4646B2565A0B}" presName="tx1" presStyleLbl="revTx" presStyleIdx="1" presStyleCnt="6"/>
      <dgm:spPr/>
    </dgm:pt>
    <dgm:pt modelId="{FF9EA1AE-FAA3-4816-89CB-EB277008858E}" type="pres">
      <dgm:prSet presAssocID="{D2AB339A-FAC6-4800-A146-4646B2565A0B}" presName="vert1" presStyleCnt="0"/>
      <dgm:spPr/>
    </dgm:pt>
    <dgm:pt modelId="{66910CBB-A856-4F2E-9BA0-4C2166432917}" type="pres">
      <dgm:prSet presAssocID="{A8DBD7EB-A279-4980-8D74-1E14445EB8AF}" presName="thickLine" presStyleLbl="alignNode1" presStyleIdx="2" presStyleCnt="6"/>
      <dgm:spPr/>
    </dgm:pt>
    <dgm:pt modelId="{F5458746-DA77-49A4-BB55-0B80BC4B2D4C}" type="pres">
      <dgm:prSet presAssocID="{A8DBD7EB-A279-4980-8D74-1E14445EB8AF}" presName="horz1" presStyleCnt="0"/>
      <dgm:spPr/>
    </dgm:pt>
    <dgm:pt modelId="{BA31A846-9A83-4935-AB46-FD0A0F4B1E89}" type="pres">
      <dgm:prSet presAssocID="{A8DBD7EB-A279-4980-8D74-1E14445EB8AF}" presName="tx1" presStyleLbl="revTx" presStyleIdx="2" presStyleCnt="6"/>
      <dgm:spPr/>
    </dgm:pt>
    <dgm:pt modelId="{292975D5-884A-47D6-ADEC-7473B5385308}" type="pres">
      <dgm:prSet presAssocID="{A8DBD7EB-A279-4980-8D74-1E14445EB8AF}" presName="vert1" presStyleCnt="0"/>
      <dgm:spPr/>
    </dgm:pt>
    <dgm:pt modelId="{0E469338-3139-478F-9CCF-D34FA0952D87}" type="pres">
      <dgm:prSet presAssocID="{049CEFC7-13C9-4C83-9D29-93AD66EB38E4}" presName="thickLine" presStyleLbl="alignNode1" presStyleIdx="3" presStyleCnt="6"/>
      <dgm:spPr/>
    </dgm:pt>
    <dgm:pt modelId="{9C841BF0-8F8E-43BE-8030-5E8A49D4EC3C}" type="pres">
      <dgm:prSet presAssocID="{049CEFC7-13C9-4C83-9D29-93AD66EB38E4}" presName="horz1" presStyleCnt="0"/>
      <dgm:spPr/>
    </dgm:pt>
    <dgm:pt modelId="{83A520F7-D63C-4FEA-930F-FA01788EB873}" type="pres">
      <dgm:prSet presAssocID="{049CEFC7-13C9-4C83-9D29-93AD66EB38E4}" presName="tx1" presStyleLbl="revTx" presStyleIdx="3" presStyleCnt="6"/>
      <dgm:spPr/>
    </dgm:pt>
    <dgm:pt modelId="{F1FC97D9-9F2A-4A71-BCE1-3BB9A2F2766E}" type="pres">
      <dgm:prSet presAssocID="{049CEFC7-13C9-4C83-9D29-93AD66EB38E4}" presName="vert1" presStyleCnt="0"/>
      <dgm:spPr/>
    </dgm:pt>
    <dgm:pt modelId="{35D4F286-0D8B-4372-A2FF-1CC7A76105C5}" type="pres">
      <dgm:prSet presAssocID="{95D0864A-A5C6-4D88-A9F2-E08D2889C156}" presName="thickLine" presStyleLbl="alignNode1" presStyleIdx="4" presStyleCnt="6"/>
      <dgm:spPr/>
    </dgm:pt>
    <dgm:pt modelId="{FFF8FCB7-F645-489F-BC5E-47831C179D65}" type="pres">
      <dgm:prSet presAssocID="{95D0864A-A5C6-4D88-A9F2-E08D2889C156}" presName="horz1" presStyleCnt="0"/>
      <dgm:spPr/>
    </dgm:pt>
    <dgm:pt modelId="{197B0F5B-06F6-4165-906D-D8EBD00403B2}" type="pres">
      <dgm:prSet presAssocID="{95D0864A-A5C6-4D88-A9F2-E08D2889C156}" presName="tx1" presStyleLbl="revTx" presStyleIdx="4" presStyleCnt="6"/>
      <dgm:spPr/>
    </dgm:pt>
    <dgm:pt modelId="{09A9C63B-1619-4FB4-830D-20F71837F8AA}" type="pres">
      <dgm:prSet presAssocID="{95D0864A-A5C6-4D88-A9F2-E08D2889C156}" presName="vert1" presStyleCnt="0"/>
      <dgm:spPr/>
    </dgm:pt>
    <dgm:pt modelId="{3902A4AA-C5B8-4E01-8AF0-48E7160E503E}" type="pres">
      <dgm:prSet presAssocID="{9B0547F4-701F-4F69-9BDA-4E9BA85E2B63}" presName="thickLine" presStyleLbl="alignNode1" presStyleIdx="5" presStyleCnt="6"/>
      <dgm:spPr/>
    </dgm:pt>
    <dgm:pt modelId="{B72DF891-83F7-4B50-A981-E0A8F276B7B6}" type="pres">
      <dgm:prSet presAssocID="{9B0547F4-701F-4F69-9BDA-4E9BA85E2B63}" presName="horz1" presStyleCnt="0"/>
      <dgm:spPr/>
    </dgm:pt>
    <dgm:pt modelId="{CDA17F91-5856-4F53-AEF6-768DD0FBA49F}" type="pres">
      <dgm:prSet presAssocID="{9B0547F4-701F-4F69-9BDA-4E9BA85E2B63}" presName="tx1" presStyleLbl="revTx" presStyleIdx="5" presStyleCnt="6"/>
      <dgm:spPr/>
    </dgm:pt>
    <dgm:pt modelId="{81EF2CBC-13D3-4F99-B4B4-1A1A87A1EA30}" type="pres">
      <dgm:prSet presAssocID="{9B0547F4-701F-4F69-9BDA-4E9BA85E2B63}" presName="vert1" presStyleCnt="0"/>
      <dgm:spPr/>
    </dgm:pt>
  </dgm:ptLst>
  <dgm:cxnLst>
    <dgm:cxn modelId="{FFB0661C-E8E3-43DF-82BB-A85EA0F64F55}" srcId="{EEC2FBC2-7A2B-4493-812C-94F37396F182}" destId="{049CEFC7-13C9-4C83-9D29-93AD66EB38E4}" srcOrd="3" destOrd="0" parTransId="{6C6E270D-ACEE-423A-83D7-148D2C8E32E9}" sibTransId="{7941D1E5-E4A1-45E5-9FF9-6B6819054EC6}"/>
    <dgm:cxn modelId="{AEF28C6E-329A-41FD-A8CB-7D49EBAC7548}" srcId="{EEC2FBC2-7A2B-4493-812C-94F37396F182}" destId="{95D0864A-A5C6-4D88-A9F2-E08D2889C156}" srcOrd="4" destOrd="0" parTransId="{E3B63422-0264-4060-A2A9-E1AA0D687AE9}" sibTransId="{F3CD25D1-2C7E-4704-8368-AA2E942D0E76}"/>
    <dgm:cxn modelId="{AD156A74-8B20-449C-8D8C-1CA950C0238C}" type="presOf" srcId="{C908ADB7-A045-4291-BB63-69B4718A9143}" destId="{338B662A-EF22-4380-9203-C65464B5B6F8}" srcOrd="0" destOrd="0" presId="urn:microsoft.com/office/officeart/2008/layout/LinedList"/>
    <dgm:cxn modelId="{068E9B85-D8A3-4937-82AB-0C23E3523AAB}" srcId="{EEC2FBC2-7A2B-4493-812C-94F37396F182}" destId="{9B0547F4-701F-4F69-9BDA-4E9BA85E2B63}" srcOrd="5" destOrd="0" parTransId="{D6CB5D13-7667-43C8-A869-59E54D032B62}" sibTransId="{27690365-BB04-435E-B59A-7BE0007F0CB2}"/>
    <dgm:cxn modelId="{A74F2E97-3BA5-4D00-BD4B-14B7C667FF8F}" type="presOf" srcId="{D2AB339A-FAC6-4800-A146-4646B2565A0B}" destId="{495E6C5D-C4FE-42D0-A6EF-4D15D998B713}" srcOrd="0" destOrd="0" presId="urn:microsoft.com/office/officeart/2008/layout/LinedList"/>
    <dgm:cxn modelId="{2DE6B598-CD06-4910-90F7-BA820208ABF0}" srcId="{EEC2FBC2-7A2B-4493-812C-94F37396F182}" destId="{C908ADB7-A045-4291-BB63-69B4718A9143}" srcOrd="0" destOrd="0" parTransId="{92564ED9-0E1C-4E93-89BB-50E1886C52E7}" sibTransId="{CE6AC7FF-B098-41CA-ACAF-30EDDE2A28B0}"/>
    <dgm:cxn modelId="{495140B4-2F73-4F7E-808F-813F8C1FD4F0}" type="presOf" srcId="{9B0547F4-701F-4F69-9BDA-4E9BA85E2B63}" destId="{CDA17F91-5856-4F53-AEF6-768DD0FBA49F}" srcOrd="0" destOrd="0" presId="urn:microsoft.com/office/officeart/2008/layout/LinedList"/>
    <dgm:cxn modelId="{202093C2-FEF1-48C1-BE0D-1E98D392F690}" type="presOf" srcId="{049CEFC7-13C9-4C83-9D29-93AD66EB38E4}" destId="{83A520F7-D63C-4FEA-930F-FA01788EB873}" srcOrd="0" destOrd="0" presId="urn:microsoft.com/office/officeart/2008/layout/LinedList"/>
    <dgm:cxn modelId="{ABB136CD-70E0-4552-84FE-4D44D6A912BB}" srcId="{EEC2FBC2-7A2B-4493-812C-94F37396F182}" destId="{D2AB339A-FAC6-4800-A146-4646B2565A0B}" srcOrd="1" destOrd="0" parTransId="{0396C3C7-6ECE-48F5-9D1A-560C159DC14A}" sibTransId="{A583FC3E-02AA-466A-A6C2-59B6ED16BAAB}"/>
    <dgm:cxn modelId="{C6757CD9-E2EF-4441-AC61-C97F67B2DB06}" srcId="{EEC2FBC2-7A2B-4493-812C-94F37396F182}" destId="{A8DBD7EB-A279-4980-8D74-1E14445EB8AF}" srcOrd="2" destOrd="0" parTransId="{1A6175D9-CA1A-4810-B795-8275205F90E7}" sibTransId="{2D7027E4-67FF-4A34-A3B2-5E1B09D64343}"/>
    <dgm:cxn modelId="{C15620EB-2D00-44C7-B8C1-78CD8A55AB26}" type="presOf" srcId="{95D0864A-A5C6-4D88-A9F2-E08D2889C156}" destId="{197B0F5B-06F6-4165-906D-D8EBD00403B2}" srcOrd="0" destOrd="0" presId="urn:microsoft.com/office/officeart/2008/layout/LinedList"/>
    <dgm:cxn modelId="{7E77C5F5-E92D-435D-9115-0DA8A54CDCE4}" type="presOf" srcId="{A8DBD7EB-A279-4980-8D74-1E14445EB8AF}" destId="{BA31A846-9A83-4935-AB46-FD0A0F4B1E89}" srcOrd="0" destOrd="0" presId="urn:microsoft.com/office/officeart/2008/layout/LinedList"/>
    <dgm:cxn modelId="{C74022F6-71C9-4966-915E-4CB08D332076}" type="presOf" srcId="{EEC2FBC2-7A2B-4493-812C-94F37396F182}" destId="{A11C49E8-FDDA-45C5-8CB4-B91859A7E95F}" srcOrd="0" destOrd="0" presId="urn:microsoft.com/office/officeart/2008/layout/LinedList"/>
    <dgm:cxn modelId="{5A0934E1-E540-40F6-AF6B-EA84152C5C58}" type="presParOf" srcId="{A11C49E8-FDDA-45C5-8CB4-B91859A7E95F}" destId="{1F93FFBA-EA24-4688-B627-04031F5CEB57}" srcOrd="0" destOrd="0" presId="urn:microsoft.com/office/officeart/2008/layout/LinedList"/>
    <dgm:cxn modelId="{63199800-0F81-4CED-96DA-634360EEFA0D}" type="presParOf" srcId="{A11C49E8-FDDA-45C5-8CB4-B91859A7E95F}" destId="{12DB7658-A439-4C72-8EBD-3D47CE37C3BB}" srcOrd="1" destOrd="0" presId="urn:microsoft.com/office/officeart/2008/layout/LinedList"/>
    <dgm:cxn modelId="{938CBD4A-F346-4E8A-A636-47985BA62C07}" type="presParOf" srcId="{12DB7658-A439-4C72-8EBD-3D47CE37C3BB}" destId="{338B662A-EF22-4380-9203-C65464B5B6F8}" srcOrd="0" destOrd="0" presId="urn:microsoft.com/office/officeart/2008/layout/LinedList"/>
    <dgm:cxn modelId="{96675D59-4C9D-447F-8944-A6E8C921A1DB}" type="presParOf" srcId="{12DB7658-A439-4C72-8EBD-3D47CE37C3BB}" destId="{2AB8FA13-AFBA-4B62-A4DA-7D6A2B4309EB}" srcOrd="1" destOrd="0" presId="urn:microsoft.com/office/officeart/2008/layout/LinedList"/>
    <dgm:cxn modelId="{827AAA74-9E83-4BC2-A12C-9F878C672BA0}" type="presParOf" srcId="{A11C49E8-FDDA-45C5-8CB4-B91859A7E95F}" destId="{779E615D-5A79-45A8-B57D-0C9462489D0E}" srcOrd="2" destOrd="0" presId="urn:microsoft.com/office/officeart/2008/layout/LinedList"/>
    <dgm:cxn modelId="{D040B7BF-5C79-433D-9252-694C16503639}" type="presParOf" srcId="{A11C49E8-FDDA-45C5-8CB4-B91859A7E95F}" destId="{557EFBA6-6E3D-47AF-93A4-2E0BCF333F7A}" srcOrd="3" destOrd="0" presId="urn:microsoft.com/office/officeart/2008/layout/LinedList"/>
    <dgm:cxn modelId="{8320B8C6-86B8-469C-88C6-50384702877E}" type="presParOf" srcId="{557EFBA6-6E3D-47AF-93A4-2E0BCF333F7A}" destId="{495E6C5D-C4FE-42D0-A6EF-4D15D998B713}" srcOrd="0" destOrd="0" presId="urn:microsoft.com/office/officeart/2008/layout/LinedList"/>
    <dgm:cxn modelId="{A5DEBFA8-4900-4B73-B70F-436F2F6235B2}" type="presParOf" srcId="{557EFBA6-6E3D-47AF-93A4-2E0BCF333F7A}" destId="{FF9EA1AE-FAA3-4816-89CB-EB277008858E}" srcOrd="1" destOrd="0" presId="urn:microsoft.com/office/officeart/2008/layout/LinedList"/>
    <dgm:cxn modelId="{CA08781B-BE3A-4BDB-B9EC-7712F9B67886}" type="presParOf" srcId="{A11C49E8-FDDA-45C5-8CB4-B91859A7E95F}" destId="{66910CBB-A856-4F2E-9BA0-4C2166432917}" srcOrd="4" destOrd="0" presId="urn:microsoft.com/office/officeart/2008/layout/LinedList"/>
    <dgm:cxn modelId="{A6B61B0D-2F27-4BCE-A284-6A7DFACCA53D}" type="presParOf" srcId="{A11C49E8-FDDA-45C5-8CB4-B91859A7E95F}" destId="{F5458746-DA77-49A4-BB55-0B80BC4B2D4C}" srcOrd="5" destOrd="0" presId="urn:microsoft.com/office/officeart/2008/layout/LinedList"/>
    <dgm:cxn modelId="{899F7986-8A10-4D50-954A-3320A2554647}" type="presParOf" srcId="{F5458746-DA77-49A4-BB55-0B80BC4B2D4C}" destId="{BA31A846-9A83-4935-AB46-FD0A0F4B1E89}" srcOrd="0" destOrd="0" presId="urn:microsoft.com/office/officeart/2008/layout/LinedList"/>
    <dgm:cxn modelId="{08845D6B-A732-4FCD-B0DF-F6D60B519A8D}" type="presParOf" srcId="{F5458746-DA77-49A4-BB55-0B80BC4B2D4C}" destId="{292975D5-884A-47D6-ADEC-7473B5385308}" srcOrd="1" destOrd="0" presId="urn:microsoft.com/office/officeart/2008/layout/LinedList"/>
    <dgm:cxn modelId="{BD5E1394-E690-4294-B2DF-BE3CDB2BE451}" type="presParOf" srcId="{A11C49E8-FDDA-45C5-8CB4-B91859A7E95F}" destId="{0E469338-3139-478F-9CCF-D34FA0952D87}" srcOrd="6" destOrd="0" presId="urn:microsoft.com/office/officeart/2008/layout/LinedList"/>
    <dgm:cxn modelId="{376D6988-6361-4D14-8E43-DA56CA9981A8}" type="presParOf" srcId="{A11C49E8-FDDA-45C5-8CB4-B91859A7E95F}" destId="{9C841BF0-8F8E-43BE-8030-5E8A49D4EC3C}" srcOrd="7" destOrd="0" presId="urn:microsoft.com/office/officeart/2008/layout/LinedList"/>
    <dgm:cxn modelId="{26819058-9B3B-4110-BE96-5B7A48EB701E}" type="presParOf" srcId="{9C841BF0-8F8E-43BE-8030-5E8A49D4EC3C}" destId="{83A520F7-D63C-4FEA-930F-FA01788EB873}" srcOrd="0" destOrd="0" presId="urn:microsoft.com/office/officeart/2008/layout/LinedList"/>
    <dgm:cxn modelId="{0B732196-4E87-4619-AEB2-7D3A02E375A0}" type="presParOf" srcId="{9C841BF0-8F8E-43BE-8030-5E8A49D4EC3C}" destId="{F1FC97D9-9F2A-4A71-BCE1-3BB9A2F2766E}" srcOrd="1" destOrd="0" presId="urn:microsoft.com/office/officeart/2008/layout/LinedList"/>
    <dgm:cxn modelId="{CB7696DF-6CC9-4447-AAD6-DD07F48C5182}" type="presParOf" srcId="{A11C49E8-FDDA-45C5-8CB4-B91859A7E95F}" destId="{35D4F286-0D8B-4372-A2FF-1CC7A76105C5}" srcOrd="8" destOrd="0" presId="urn:microsoft.com/office/officeart/2008/layout/LinedList"/>
    <dgm:cxn modelId="{FD69360F-CABD-45CD-A8C5-3077D2604CB9}" type="presParOf" srcId="{A11C49E8-FDDA-45C5-8CB4-B91859A7E95F}" destId="{FFF8FCB7-F645-489F-BC5E-47831C179D65}" srcOrd="9" destOrd="0" presId="urn:microsoft.com/office/officeart/2008/layout/LinedList"/>
    <dgm:cxn modelId="{9D01DA9B-2EA7-4408-97CC-7A0524FC475D}" type="presParOf" srcId="{FFF8FCB7-F645-489F-BC5E-47831C179D65}" destId="{197B0F5B-06F6-4165-906D-D8EBD00403B2}" srcOrd="0" destOrd="0" presId="urn:microsoft.com/office/officeart/2008/layout/LinedList"/>
    <dgm:cxn modelId="{27A37106-9718-41EA-AF8F-6FCAF0085875}" type="presParOf" srcId="{FFF8FCB7-F645-489F-BC5E-47831C179D65}" destId="{09A9C63B-1619-4FB4-830D-20F71837F8AA}" srcOrd="1" destOrd="0" presId="urn:microsoft.com/office/officeart/2008/layout/LinedList"/>
    <dgm:cxn modelId="{7D485621-B7D3-4E4C-BE28-7C352843DA5F}" type="presParOf" srcId="{A11C49E8-FDDA-45C5-8CB4-B91859A7E95F}" destId="{3902A4AA-C5B8-4E01-8AF0-48E7160E503E}" srcOrd="10" destOrd="0" presId="urn:microsoft.com/office/officeart/2008/layout/LinedList"/>
    <dgm:cxn modelId="{EEAB5691-C454-43A5-8D17-DAEF37C187E4}" type="presParOf" srcId="{A11C49E8-FDDA-45C5-8CB4-B91859A7E95F}" destId="{B72DF891-83F7-4B50-A981-E0A8F276B7B6}" srcOrd="11" destOrd="0" presId="urn:microsoft.com/office/officeart/2008/layout/LinedList"/>
    <dgm:cxn modelId="{FC6D09BA-38F4-4784-B4AE-6B8102DFA933}" type="presParOf" srcId="{B72DF891-83F7-4B50-A981-E0A8F276B7B6}" destId="{CDA17F91-5856-4F53-AEF6-768DD0FBA49F}" srcOrd="0" destOrd="0" presId="urn:microsoft.com/office/officeart/2008/layout/LinedList"/>
    <dgm:cxn modelId="{4DEA897D-966A-486C-BD32-1BD044A6332A}" type="presParOf" srcId="{B72DF891-83F7-4B50-A981-E0A8F276B7B6}" destId="{81EF2CBC-13D3-4F99-B4B4-1A1A87A1EA3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EC2FBC2-7A2B-4493-812C-94F37396F182}"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908ADB7-A045-4291-BB63-69B4718A9143}">
      <dgm:prSet/>
      <dgm:spPr/>
      <dgm:t>
        <a:bodyPr/>
        <a:lstStyle/>
        <a:p>
          <a:r>
            <a:rPr lang="en-GB" dirty="0"/>
            <a:t>Black humour – term gains popular use in the 1960s</a:t>
          </a:r>
          <a:endParaRPr lang="en-US" dirty="0"/>
        </a:p>
      </dgm:t>
    </dgm:pt>
    <dgm:pt modelId="{92564ED9-0E1C-4E93-89BB-50E1886C52E7}" type="parTrans" cxnId="{2DE6B598-CD06-4910-90F7-BA820208ABF0}">
      <dgm:prSet/>
      <dgm:spPr/>
      <dgm:t>
        <a:bodyPr/>
        <a:lstStyle/>
        <a:p>
          <a:endParaRPr lang="en-US"/>
        </a:p>
      </dgm:t>
    </dgm:pt>
    <dgm:pt modelId="{CE6AC7FF-B098-41CA-ACAF-30EDDE2A28B0}" type="sibTrans" cxnId="{2DE6B598-CD06-4910-90F7-BA820208ABF0}">
      <dgm:prSet/>
      <dgm:spPr/>
      <dgm:t>
        <a:bodyPr/>
        <a:lstStyle/>
        <a:p>
          <a:endParaRPr lang="en-US"/>
        </a:p>
      </dgm:t>
    </dgm:pt>
    <dgm:pt modelId="{D2AB339A-FAC6-4800-A146-4646B2565A0B}">
      <dgm:prSet/>
      <dgm:spPr/>
      <dgm:t>
        <a:bodyPr/>
        <a:lstStyle/>
        <a:p>
          <a:r>
            <a:rPr kumimoji="1" lang="en-US" dirty="0"/>
            <a:t>The point of the first chapter</a:t>
          </a:r>
          <a:endParaRPr lang="en-US" dirty="0"/>
        </a:p>
      </dgm:t>
    </dgm:pt>
    <dgm:pt modelId="{0396C3C7-6ECE-48F5-9D1A-560C159DC14A}" type="parTrans" cxnId="{ABB136CD-70E0-4552-84FE-4D44D6A912BB}">
      <dgm:prSet/>
      <dgm:spPr/>
      <dgm:t>
        <a:bodyPr/>
        <a:lstStyle/>
        <a:p>
          <a:endParaRPr lang="en-US"/>
        </a:p>
      </dgm:t>
    </dgm:pt>
    <dgm:pt modelId="{A583FC3E-02AA-466A-A6C2-59B6ED16BAAB}" type="sibTrans" cxnId="{ABB136CD-70E0-4552-84FE-4D44D6A912BB}">
      <dgm:prSet/>
      <dgm:spPr/>
      <dgm:t>
        <a:bodyPr/>
        <a:lstStyle/>
        <a:p>
          <a:endParaRPr lang="en-US"/>
        </a:p>
      </dgm:t>
    </dgm:pt>
    <dgm:pt modelId="{A8DBD7EB-A279-4980-8D74-1E14445EB8AF}">
      <dgm:prSet/>
      <dgm:spPr/>
      <dgm:t>
        <a:bodyPr/>
        <a:lstStyle/>
        <a:p>
          <a:r>
            <a:rPr kumimoji="1" lang="en-US" dirty="0"/>
            <a:t>Teleology (i.e. end-directedness)</a:t>
          </a:r>
          <a:endParaRPr lang="en-US" dirty="0"/>
        </a:p>
      </dgm:t>
    </dgm:pt>
    <dgm:pt modelId="{1A6175D9-CA1A-4810-B795-8275205F90E7}" type="parTrans" cxnId="{C6757CD9-E2EF-4441-AC61-C97F67B2DB06}">
      <dgm:prSet/>
      <dgm:spPr/>
      <dgm:t>
        <a:bodyPr/>
        <a:lstStyle/>
        <a:p>
          <a:endParaRPr lang="en-US"/>
        </a:p>
      </dgm:t>
    </dgm:pt>
    <dgm:pt modelId="{2D7027E4-67FF-4A34-A3B2-5E1B09D64343}" type="sibTrans" cxnId="{C6757CD9-E2EF-4441-AC61-C97F67B2DB06}">
      <dgm:prSet/>
      <dgm:spPr/>
      <dgm:t>
        <a:bodyPr/>
        <a:lstStyle/>
        <a:p>
          <a:endParaRPr lang="en-US"/>
        </a:p>
      </dgm:t>
    </dgm:pt>
    <dgm:pt modelId="{049CEFC7-13C9-4C83-9D29-93AD66EB38E4}">
      <dgm:prSet/>
      <dgm:spPr/>
      <dgm:t>
        <a:bodyPr/>
        <a:lstStyle/>
        <a:p>
          <a:r>
            <a:rPr kumimoji="1" lang="en-US" dirty="0"/>
            <a:t>Recurrent motifs and / or images</a:t>
          </a:r>
          <a:endParaRPr lang="en-US" dirty="0"/>
        </a:p>
      </dgm:t>
    </dgm:pt>
    <dgm:pt modelId="{6C6E270D-ACEE-423A-83D7-148D2C8E32E9}" type="parTrans" cxnId="{FFB0661C-E8E3-43DF-82BB-A85EA0F64F55}">
      <dgm:prSet/>
      <dgm:spPr/>
      <dgm:t>
        <a:bodyPr/>
        <a:lstStyle/>
        <a:p>
          <a:endParaRPr lang="en-US"/>
        </a:p>
      </dgm:t>
    </dgm:pt>
    <dgm:pt modelId="{7941D1E5-E4A1-45E5-9FF9-6B6819054EC6}" type="sibTrans" cxnId="{FFB0661C-E8E3-43DF-82BB-A85EA0F64F55}">
      <dgm:prSet/>
      <dgm:spPr/>
      <dgm:t>
        <a:bodyPr/>
        <a:lstStyle/>
        <a:p>
          <a:endParaRPr lang="en-US"/>
        </a:p>
      </dgm:t>
    </dgm:pt>
    <dgm:pt modelId="{95D0864A-A5C6-4D88-A9F2-E08D2889C156}">
      <dgm:prSet/>
      <dgm:spPr/>
      <dgm:t>
        <a:bodyPr/>
        <a:lstStyle/>
        <a:p>
          <a:r>
            <a:rPr kumimoji="1" lang="en-US" dirty="0"/>
            <a:t>Generic plurality</a:t>
          </a:r>
          <a:endParaRPr lang="en-US" dirty="0"/>
        </a:p>
      </dgm:t>
    </dgm:pt>
    <dgm:pt modelId="{E3B63422-0264-4060-A2A9-E1AA0D687AE9}" type="parTrans" cxnId="{AEF28C6E-329A-41FD-A8CB-7D49EBAC7548}">
      <dgm:prSet/>
      <dgm:spPr/>
      <dgm:t>
        <a:bodyPr/>
        <a:lstStyle/>
        <a:p>
          <a:endParaRPr lang="en-US"/>
        </a:p>
      </dgm:t>
    </dgm:pt>
    <dgm:pt modelId="{F3CD25D1-2C7E-4704-8368-AA2E942D0E76}" type="sibTrans" cxnId="{AEF28C6E-329A-41FD-A8CB-7D49EBAC7548}">
      <dgm:prSet/>
      <dgm:spPr/>
      <dgm:t>
        <a:bodyPr/>
        <a:lstStyle/>
        <a:p>
          <a:endParaRPr lang="en-US"/>
        </a:p>
      </dgm:t>
    </dgm:pt>
    <dgm:pt modelId="{9B0547F4-701F-4F69-9BDA-4E9BA85E2B63}">
      <dgm:prSet/>
      <dgm:spPr/>
      <dgm:t>
        <a:bodyPr/>
        <a:lstStyle/>
        <a:p>
          <a:r>
            <a:rPr kumimoji="1" lang="en-US" dirty="0"/>
            <a:t>Ambiguity</a:t>
          </a:r>
          <a:endParaRPr lang="en-US" dirty="0"/>
        </a:p>
      </dgm:t>
    </dgm:pt>
    <dgm:pt modelId="{D6CB5D13-7667-43C8-A869-59E54D032B62}" type="parTrans" cxnId="{068E9B85-D8A3-4937-82AB-0C23E3523AAB}">
      <dgm:prSet/>
      <dgm:spPr/>
      <dgm:t>
        <a:bodyPr/>
        <a:lstStyle/>
        <a:p>
          <a:endParaRPr lang="en-US"/>
        </a:p>
      </dgm:t>
    </dgm:pt>
    <dgm:pt modelId="{27690365-BB04-435E-B59A-7BE0007F0CB2}" type="sibTrans" cxnId="{068E9B85-D8A3-4937-82AB-0C23E3523AAB}">
      <dgm:prSet/>
      <dgm:spPr/>
      <dgm:t>
        <a:bodyPr/>
        <a:lstStyle/>
        <a:p>
          <a:endParaRPr lang="en-US"/>
        </a:p>
      </dgm:t>
    </dgm:pt>
    <dgm:pt modelId="{8B9682D4-71D1-4C30-BFBE-4303F161AD6F}" type="pres">
      <dgm:prSet presAssocID="{EEC2FBC2-7A2B-4493-812C-94F37396F182}" presName="vert0" presStyleCnt="0">
        <dgm:presLayoutVars>
          <dgm:dir/>
          <dgm:animOne val="branch"/>
          <dgm:animLvl val="lvl"/>
        </dgm:presLayoutVars>
      </dgm:prSet>
      <dgm:spPr/>
    </dgm:pt>
    <dgm:pt modelId="{8151A772-6054-4AD1-BF2D-7B011AEF92E2}" type="pres">
      <dgm:prSet presAssocID="{C908ADB7-A045-4291-BB63-69B4718A9143}" presName="thickLine" presStyleLbl="alignNode1" presStyleIdx="0" presStyleCnt="6"/>
      <dgm:spPr/>
    </dgm:pt>
    <dgm:pt modelId="{98425BB0-CEA8-4AE2-9E78-BBDB4CBB0F8A}" type="pres">
      <dgm:prSet presAssocID="{C908ADB7-A045-4291-BB63-69B4718A9143}" presName="horz1" presStyleCnt="0"/>
      <dgm:spPr/>
    </dgm:pt>
    <dgm:pt modelId="{6D6E058F-DCFA-4114-8DE1-1189FA5FFD0D}" type="pres">
      <dgm:prSet presAssocID="{C908ADB7-A045-4291-BB63-69B4718A9143}" presName="tx1" presStyleLbl="revTx" presStyleIdx="0" presStyleCnt="6"/>
      <dgm:spPr/>
    </dgm:pt>
    <dgm:pt modelId="{3729FC2D-5F4F-444B-BDA9-4CADFD1A7EDF}" type="pres">
      <dgm:prSet presAssocID="{C908ADB7-A045-4291-BB63-69B4718A9143}" presName="vert1" presStyleCnt="0"/>
      <dgm:spPr/>
    </dgm:pt>
    <dgm:pt modelId="{F31BD4D8-B88D-4FE0-9CD8-BF72B53E44E1}" type="pres">
      <dgm:prSet presAssocID="{D2AB339A-FAC6-4800-A146-4646B2565A0B}" presName="thickLine" presStyleLbl="alignNode1" presStyleIdx="1" presStyleCnt="6"/>
      <dgm:spPr/>
    </dgm:pt>
    <dgm:pt modelId="{653B8260-EC16-4DB3-95A4-011466E97006}" type="pres">
      <dgm:prSet presAssocID="{D2AB339A-FAC6-4800-A146-4646B2565A0B}" presName="horz1" presStyleCnt="0"/>
      <dgm:spPr/>
    </dgm:pt>
    <dgm:pt modelId="{413E28DC-68E2-4CC5-823C-3E26310851B5}" type="pres">
      <dgm:prSet presAssocID="{D2AB339A-FAC6-4800-A146-4646B2565A0B}" presName="tx1" presStyleLbl="revTx" presStyleIdx="1" presStyleCnt="6"/>
      <dgm:spPr/>
    </dgm:pt>
    <dgm:pt modelId="{B2F6B463-9004-4BCE-AD89-5B486D6BBD6A}" type="pres">
      <dgm:prSet presAssocID="{D2AB339A-FAC6-4800-A146-4646B2565A0B}" presName="vert1" presStyleCnt="0"/>
      <dgm:spPr/>
    </dgm:pt>
    <dgm:pt modelId="{60C1799D-6C92-49C3-BFA4-90B6E8653781}" type="pres">
      <dgm:prSet presAssocID="{A8DBD7EB-A279-4980-8D74-1E14445EB8AF}" presName="thickLine" presStyleLbl="alignNode1" presStyleIdx="2" presStyleCnt="6"/>
      <dgm:spPr/>
    </dgm:pt>
    <dgm:pt modelId="{0823726A-AD26-4616-97D8-78B680DD7772}" type="pres">
      <dgm:prSet presAssocID="{A8DBD7EB-A279-4980-8D74-1E14445EB8AF}" presName="horz1" presStyleCnt="0"/>
      <dgm:spPr/>
    </dgm:pt>
    <dgm:pt modelId="{EC3BA306-B2BB-4804-89A1-DEC1223E8708}" type="pres">
      <dgm:prSet presAssocID="{A8DBD7EB-A279-4980-8D74-1E14445EB8AF}" presName="tx1" presStyleLbl="revTx" presStyleIdx="2" presStyleCnt="6"/>
      <dgm:spPr/>
    </dgm:pt>
    <dgm:pt modelId="{27723A8F-DA4E-48B3-A6E8-789DE1E1E77E}" type="pres">
      <dgm:prSet presAssocID="{A8DBD7EB-A279-4980-8D74-1E14445EB8AF}" presName="vert1" presStyleCnt="0"/>
      <dgm:spPr/>
    </dgm:pt>
    <dgm:pt modelId="{F6E6052B-D38F-4DBA-A114-A33329CC3A51}" type="pres">
      <dgm:prSet presAssocID="{049CEFC7-13C9-4C83-9D29-93AD66EB38E4}" presName="thickLine" presStyleLbl="alignNode1" presStyleIdx="3" presStyleCnt="6"/>
      <dgm:spPr/>
    </dgm:pt>
    <dgm:pt modelId="{74A7F4C5-38F1-4FC4-9A27-86515A150899}" type="pres">
      <dgm:prSet presAssocID="{049CEFC7-13C9-4C83-9D29-93AD66EB38E4}" presName="horz1" presStyleCnt="0"/>
      <dgm:spPr/>
    </dgm:pt>
    <dgm:pt modelId="{D24465C7-5B27-465A-9EAC-DBDD0B7F8633}" type="pres">
      <dgm:prSet presAssocID="{049CEFC7-13C9-4C83-9D29-93AD66EB38E4}" presName="tx1" presStyleLbl="revTx" presStyleIdx="3" presStyleCnt="6"/>
      <dgm:spPr/>
    </dgm:pt>
    <dgm:pt modelId="{AB0F7529-52AB-464F-8B93-FD41C06F342E}" type="pres">
      <dgm:prSet presAssocID="{049CEFC7-13C9-4C83-9D29-93AD66EB38E4}" presName="vert1" presStyleCnt="0"/>
      <dgm:spPr/>
    </dgm:pt>
    <dgm:pt modelId="{51E9B943-7C7C-41C1-9E30-0CE2C421F2C0}" type="pres">
      <dgm:prSet presAssocID="{95D0864A-A5C6-4D88-A9F2-E08D2889C156}" presName="thickLine" presStyleLbl="alignNode1" presStyleIdx="4" presStyleCnt="6"/>
      <dgm:spPr/>
    </dgm:pt>
    <dgm:pt modelId="{AA93929C-4C6A-4E4B-AFF4-4E571FECB192}" type="pres">
      <dgm:prSet presAssocID="{95D0864A-A5C6-4D88-A9F2-E08D2889C156}" presName="horz1" presStyleCnt="0"/>
      <dgm:spPr/>
    </dgm:pt>
    <dgm:pt modelId="{AF291EA6-B9A2-4460-9F86-9056B1E3D867}" type="pres">
      <dgm:prSet presAssocID="{95D0864A-A5C6-4D88-A9F2-E08D2889C156}" presName="tx1" presStyleLbl="revTx" presStyleIdx="4" presStyleCnt="6"/>
      <dgm:spPr/>
    </dgm:pt>
    <dgm:pt modelId="{90879F29-12C8-442C-87E8-FBCEAEC4DAFD}" type="pres">
      <dgm:prSet presAssocID="{95D0864A-A5C6-4D88-A9F2-E08D2889C156}" presName="vert1" presStyleCnt="0"/>
      <dgm:spPr/>
    </dgm:pt>
    <dgm:pt modelId="{3A996AB3-DDB5-424B-A806-D772DA606645}" type="pres">
      <dgm:prSet presAssocID="{9B0547F4-701F-4F69-9BDA-4E9BA85E2B63}" presName="thickLine" presStyleLbl="alignNode1" presStyleIdx="5" presStyleCnt="6"/>
      <dgm:spPr/>
    </dgm:pt>
    <dgm:pt modelId="{018A6976-A1DB-48DE-AAD9-543298D5B146}" type="pres">
      <dgm:prSet presAssocID="{9B0547F4-701F-4F69-9BDA-4E9BA85E2B63}" presName="horz1" presStyleCnt="0"/>
      <dgm:spPr/>
    </dgm:pt>
    <dgm:pt modelId="{CDE966C9-95A0-48F4-B4BA-3A2EB2DB4ADD}" type="pres">
      <dgm:prSet presAssocID="{9B0547F4-701F-4F69-9BDA-4E9BA85E2B63}" presName="tx1" presStyleLbl="revTx" presStyleIdx="5" presStyleCnt="6"/>
      <dgm:spPr/>
    </dgm:pt>
    <dgm:pt modelId="{F9D2EA69-F057-4E64-A547-C5089EDCAB2C}" type="pres">
      <dgm:prSet presAssocID="{9B0547F4-701F-4F69-9BDA-4E9BA85E2B63}" presName="vert1" presStyleCnt="0"/>
      <dgm:spPr/>
    </dgm:pt>
  </dgm:ptLst>
  <dgm:cxnLst>
    <dgm:cxn modelId="{015A4C1A-0793-4786-84B7-9D81A5B66EB8}" type="presOf" srcId="{95D0864A-A5C6-4D88-A9F2-E08D2889C156}" destId="{AF291EA6-B9A2-4460-9F86-9056B1E3D867}" srcOrd="0" destOrd="0" presId="urn:microsoft.com/office/officeart/2008/layout/LinedList"/>
    <dgm:cxn modelId="{FFB0661C-E8E3-43DF-82BB-A85EA0F64F55}" srcId="{EEC2FBC2-7A2B-4493-812C-94F37396F182}" destId="{049CEFC7-13C9-4C83-9D29-93AD66EB38E4}" srcOrd="3" destOrd="0" parTransId="{6C6E270D-ACEE-423A-83D7-148D2C8E32E9}" sibTransId="{7941D1E5-E4A1-45E5-9FF9-6B6819054EC6}"/>
    <dgm:cxn modelId="{19C34663-3940-4D9A-8ABE-22C1BE222477}" type="presOf" srcId="{C908ADB7-A045-4291-BB63-69B4718A9143}" destId="{6D6E058F-DCFA-4114-8DE1-1189FA5FFD0D}" srcOrd="0" destOrd="0" presId="urn:microsoft.com/office/officeart/2008/layout/LinedList"/>
    <dgm:cxn modelId="{AEF28C6E-329A-41FD-A8CB-7D49EBAC7548}" srcId="{EEC2FBC2-7A2B-4493-812C-94F37396F182}" destId="{95D0864A-A5C6-4D88-A9F2-E08D2889C156}" srcOrd="4" destOrd="0" parTransId="{E3B63422-0264-4060-A2A9-E1AA0D687AE9}" sibTransId="{F3CD25D1-2C7E-4704-8368-AA2E942D0E76}"/>
    <dgm:cxn modelId="{9F783581-4C5D-4B57-951B-F75F8D5C2BE2}" type="presOf" srcId="{A8DBD7EB-A279-4980-8D74-1E14445EB8AF}" destId="{EC3BA306-B2BB-4804-89A1-DEC1223E8708}" srcOrd="0" destOrd="0" presId="urn:microsoft.com/office/officeart/2008/layout/LinedList"/>
    <dgm:cxn modelId="{068E9B85-D8A3-4937-82AB-0C23E3523AAB}" srcId="{EEC2FBC2-7A2B-4493-812C-94F37396F182}" destId="{9B0547F4-701F-4F69-9BDA-4E9BA85E2B63}" srcOrd="5" destOrd="0" parTransId="{D6CB5D13-7667-43C8-A869-59E54D032B62}" sibTransId="{27690365-BB04-435E-B59A-7BE0007F0CB2}"/>
    <dgm:cxn modelId="{2DE6B598-CD06-4910-90F7-BA820208ABF0}" srcId="{EEC2FBC2-7A2B-4493-812C-94F37396F182}" destId="{C908ADB7-A045-4291-BB63-69B4718A9143}" srcOrd="0" destOrd="0" parTransId="{92564ED9-0E1C-4E93-89BB-50E1886C52E7}" sibTransId="{CE6AC7FF-B098-41CA-ACAF-30EDDE2A28B0}"/>
    <dgm:cxn modelId="{744C3CBD-797E-4EA3-AE04-FB0FBB35F196}" type="presOf" srcId="{EEC2FBC2-7A2B-4493-812C-94F37396F182}" destId="{8B9682D4-71D1-4C30-BFBE-4303F161AD6F}" srcOrd="0" destOrd="0" presId="urn:microsoft.com/office/officeart/2008/layout/LinedList"/>
    <dgm:cxn modelId="{2930B2C3-D800-4B65-98F9-7F8DABAAE819}" type="presOf" srcId="{049CEFC7-13C9-4C83-9D29-93AD66EB38E4}" destId="{D24465C7-5B27-465A-9EAC-DBDD0B7F8633}" srcOrd="0" destOrd="0" presId="urn:microsoft.com/office/officeart/2008/layout/LinedList"/>
    <dgm:cxn modelId="{ABB136CD-70E0-4552-84FE-4D44D6A912BB}" srcId="{EEC2FBC2-7A2B-4493-812C-94F37396F182}" destId="{D2AB339A-FAC6-4800-A146-4646B2565A0B}" srcOrd="1" destOrd="0" parTransId="{0396C3C7-6ECE-48F5-9D1A-560C159DC14A}" sibTransId="{A583FC3E-02AA-466A-A6C2-59B6ED16BAAB}"/>
    <dgm:cxn modelId="{9E2DD0D5-92B1-4D95-A549-3E8F6466650A}" type="presOf" srcId="{9B0547F4-701F-4F69-9BDA-4E9BA85E2B63}" destId="{CDE966C9-95A0-48F4-B4BA-3A2EB2DB4ADD}" srcOrd="0" destOrd="0" presId="urn:microsoft.com/office/officeart/2008/layout/LinedList"/>
    <dgm:cxn modelId="{C6757CD9-E2EF-4441-AC61-C97F67B2DB06}" srcId="{EEC2FBC2-7A2B-4493-812C-94F37396F182}" destId="{A8DBD7EB-A279-4980-8D74-1E14445EB8AF}" srcOrd="2" destOrd="0" parTransId="{1A6175D9-CA1A-4810-B795-8275205F90E7}" sibTransId="{2D7027E4-67FF-4A34-A3B2-5E1B09D64343}"/>
    <dgm:cxn modelId="{BF26BFEA-B540-460D-888D-8D793C65248E}" type="presOf" srcId="{D2AB339A-FAC6-4800-A146-4646B2565A0B}" destId="{413E28DC-68E2-4CC5-823C-3E26310851B5}" srcOrd="0" destOrd="0" presId="urn:microsoft.com/office/officeart/2008/layout/LinedList"/>
    <dgm:cxn modelId="{867323F1-F40C-40F6-BB1F-8CC340B45401}" type="presParOf" srcId="{8B9682D4-71D1-4C30-BFBE-4303F161AD6F}" destId="{8151A772-6054-4AD1-BF2D-7B011AEF92E2}" srcOrd="0" destOrd="0" presId="urn:microsoft.com/office/officeart/2008/layout/LinedList"/>
    <dgm:cxn modelId="{B1F4EC2A-F437-494D-B962-C5776D3DE49C}" type="presParOf" srcId="{8B9682D4-71D1-4C30-BFBE-4303F161AD6F}" destId="{98425BB0-CEA8-4AE2-9E78-BBDB4CBB0F8A}" srcOrd="1" destOrd="0" presId="urn:microsoft.com/office/officeart/2008/layout/LinedList"/>
    <dgm:cxn modelId="{370FB52E-154D-4430-8A11-0E9CA3139CFD}" type="presParOf" srcId="{98425BB0-CEA8-4AE2-9E78-BBDB4CBB0F8A}" destId="{6D6E058F-DCFA-4114-8DE1-1189FA5FFD0D}" srcOrd="0" destOrd="0" presId="urn:microsoft.com/office/officeart/2008/layout/LinedList"/>
    <dgm:cxn modelId="{12FAC033-9870-438A-AC65-876E43E8EE6D}" type="presParOf" srcId="{98425BB0-CEA8-4AE2-9E78-BBDB4CBB0F8A}" destId="{3729FC2D-5F4F-444B-BDA9-4CADFD1A7EDF}" srcOrd="1" destOrd="0" presId="urn:microsoft.com/office/officeart/2008/layout/LinedList"/>
    <dgm:cxn modelId="{D6C5AA15-800D-43A9-8554-808216005ECF}" type="presParOf" srcId="{8B9682D4-71D1-4C30-BFBE-4303F161AD6F}" destId="{F31BD4D8-B88D-4FE0-9CD8-BF72B53E44E1}" srcOrd="2" destOrd="0" presId="urn:microsoft.com/office/officeart/2008/layout/LinedList"/>
    <dgm:cxn modelId="{80425DD3-FE31-4D5D-AB92-65AA50F6E646}" type="presParOf" srcId="{8B9682D4-71D1-4C30-BFBE-4303F161AD6F}" destId="{653B8260-EC16-4DB3-95A4-011466E97006}" srcOrd="3" destOrd="0" presId="urn:microsoft.com/office/officeart/2008/layout/LinedList"/>
    <dgm:cxn modelId="{2297F505-6301-47C7-B627-65515D325B9D}" type="presParOf" srcId="{653B8260-EC16-4DB3-95A4-011466E97006}" destId="{413E28DC-68E2-4CC5-823C-3E26310851B5}" srcOrd="0" destOrd="0" presId="urn:microsoft.com/office/officeart/2008/layout/LinedList"/>
    <dgm:cxn modelId="{49A00A46-C784-4ADE-9C09-F0BCE5360DBE}" type="presParOf" srcId="{653B8260-EC16-4DB3-95A4-011466E97006}" destId="{B2F6B463-9004-4BCE-AD89-5B486D6BBD6A}" srcOrd="1" destOrd="0" presId="urn:microsoft.com/office/officeart/2008/layout/LinedList"/>
    <dgm:cxn modelId="{4A5AF1C6-E2B9-4E78-B7E5-36768AA73591}" type="presParOf" srcId="{8B9682D4-71D1-4C30-BFBE-4303F161AD6F}" destId="{60C1799D-6C92-49C3-BFA4-90B6E8653781}" srcOrd="4" destOrd="0" presId="urn:microsoft.com/office/officeart/2008/layout/LinedList"/>
    <dgm:cxn modelId="{B9684312-D8AC-462B-AADA-E01DC8B01FBC}" type="presParOf" srcId="{8B9682D4-71D1-4C30-BFBE-4303F161AD6F}" destId="{0823726A-AD26-4616-97D8-78B680DD7772}" srcOrd="5" destOrd="0" presId="urn:microsoft.com/office/officeart/2008/layout/LinedList"/>
    <dgm:cxn modelId="{55A49550-5AFD-4482-B55C-B89AA261E25A}" type="presParOf" srcId="{0823726A-AD26-4616-97D8-78B680DD7772}" destId="{EC3BA306-B2BB-4804-89A1-DEC1223E8708}" srcOrd="0" destOrd="0" presId="urn:microsoft.com/office/officeart/2008/layout/LinedList"/>
    <dgm:cxn modelId="{3FA7E06F-9AA6-4DA2-A070-67159EA8753A}" type="presParOf" srcId="{0823726A-AD26-4616-97D8-78B680DD7772}" destId="{27723A8F-DA4E-48B3-A6E8-789DE1E1E77E}" srcOrd="1" destOrd="0" presId="urn:microsoft.com/office/officeart/2008/layout/LinedList"/>
    <dgm:cxn modelId="{7587443B-4629-4E3D-9EB1-B429F352AC25}" type="presParOf" srcId="{8B9682D4-71D1-4C30-BFBE-4303F161AD6F}" destId="{F6E6052B-D38F-4DBA-A114-A33329CC3A51}" srcOrd="6" destOrd="0" presId="urn:microsoft.com/office/officeart/2008/layout/LinedList"/>
    <dgm:cxn modelId="{8B73A11F-E28E-48EF-83D4-D9B51BB72C9F}" type="presParOf" srcId="{8B9682D4-71D1-4C30-BFBE-4303F161AD6F}" destId="{74A7F4C5-38F1-4FC4-9A27-86515A150899}" srcOrd="7" destOrd="0" presId="urn:microsoft.com/office/officeart/2008/layout/LinedList"/>
    <dgm:cxn modelId="{06E2CD55-A5E9-4A13-B46E-C5447B302E34}" type="presParOf" srcId="{74A7F4C5-38F1-4FC4-9A27-86515A150899}" destId="{D24465C7-5B27-465A-9EAC-DBDD0B7F8633}" srcOrd="0" destOrd="0" presId="urn:microsoft.com/office/officeart/2008/layout/LinedList"/>
    <dgm:cxn modelId="{9E01973F-77F2-48D2-A2C2-883BA4D7E1AC}" type="presParOf" srcId="{74A7F4C5-38F1-4FC4-9A27-86515A150899}" destId="{AB0F7529-52AB-464F-8B93-FD41C06F342E}" srcOrd="1" destOrd="0" presId="urn:microsoft.com/office/officeart/2008/layout/LinedList"/>
    <dgm:cxn modelId="{6CC623DA-7DE0-454C-B9EE-B16193226D99}" type="presParOf" srcId="{8B9682D4-71D1-4C30-BFBE-4303F161AD6F}" destId="{51E9B943-7C7C-41C1-9E30-0CE2C421F2C0}" srcOrd="8" destOrd="0" presId="urn:microsoft.com/office/officeart/2008/layout/LinedList"/>
    <dgm:cxn modelId="{020A117F-73C0-4685-8BCE-EE6E43CDD67D}" type="presParOf" srcId="{8B9682D4-71D1-4C30-BFBE-4303F161AD6F}" destId="{AA93929C-4C6A-4E4B-AFF4-4E571FECB192}" srcOrd="9" destOrd="0" presId="urn:microsoft.com/office/officeart/2008/layout/LinedList"/>
    <dgm:cxn modelId="{A47F0737-F095-48F5-83A2-05F3B74FD846}" type="presParOf" srcId="{AA93929C-4C6A-4E4B-AFF4-4E571FECB192}" destId="{AF291EA6-B9A2-4460-9F86-9056B1E3D867}" srcOrd="0" destOrd="0" presId="urn:microsoft.com/office/officeart/2008/layout/LinedList"/>
    <dgm:cxn modelId="{F1FEF586-96E8-4666-A990-B54DF0907EFD}" type="presParOf" srcId="{AA93929C-4C6A-4E4B-AFF4-4E571FECB192}" destId="{90879F29-12C8-442C-87E8-FBCEAEC4DAFD}" srcOrd="1" destOrd="0" presId="urn:microsoft.com/office/officeart/2008/layout/LinedList"/>
    <dgm:cxn modelId="{27029733-8EB4-48CF-8124-E38EC10CCBA3}" type="presParOf" srcId="{8B9682D4-71D1-4C30-BFBE-4303F161AD6F}" destId="{3A996AB3-DDB5-424B-A806-D772DA606645}" srcOrd="10" destOrd="0" presId="urn:microsoft.com/office/officeart/2008/layout/LinedList"/>
    <dgm:cxn modelId="{07449F4A-17CF-4237-89DC-E3B1EBBD789C}" type="presParOf" srcId="{8B9682D4-71D1-4C30-BFBE-4303F161AD6F}" destId="{018A6976-A1DB-48DE-AAD9-543298D5B146}" srcOrd="11" destOrd="0" presId="urn:microsoft.com/office/officeart/2008/layout/LinedList"/>
    <dgm:cxn modelId="{1A78692E-0D2D-40E8-AD39-F58622F711A0}" type="presParOf" srcId="{018A6976-A1DB-48DE-AAD9-543298D5B146}" destId="{CDE966C9-95A0-48F4-B4BA-3A2EB2DB4ADD}" srcOrd="0" destOrd="0" presId="urn:microsoft.com/office/officeart/2008/layout/LinedList"/>
    <dgm:cxn modelId="{243F3798-9A75-4428-A8FC-09CD42AD203E}" type="presParOf" srcId="{018A6976-A1DB-48DE-AAD9-543298D5B146}" destId="{F9D2EA69-F057-4E64-A547-C5089EDCAB2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F6F373E-2A3E-4553-AC44-FCBA4A517BBE}"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80362F26-37D4-45AB-ABEB-2F0EFB9DF63C}">
      <dgm:prSet/>
      <dgm:spPr/>
      <dgm:t>
        <a:bodyPr/>
        <a:lstStyle/>
        <a:p>
          <a:r>
            <a:rPr kumimoji="1" lang="en-US"/>
            <a:t>Heroes and villains in wartime</a:t>
          </a:r>
          <a:endParaRPr lang="en-US"/>
        </a:p>
      </dgm:t>
    </dgm:pt>
    <dgm:pt modelId="{B384E69C-1E78-45EB-8BD1-3E5B9435CDFB}" type="parTrans" cxnId="{12F4A4D9-B214-47BC-A322-78866A237595}">
      <dgm:prSet/>
      <dgm:spPr/>
      <dgm:t>
        <a:bodyPr/>
        <a:lstStyle/>
        <a:p>
          <a:endParaRPr lang="en-US"/>
        </a:p>
      </dgm:t>
    </dgm:pt>
    <dgm:pt modelId="{2452BA3B-C664-428B-8F6F-F1521702B444}" type="sibTrans" cxnId="{12F4A4D9-B214-47BC-A322-78866A237595}">
      <dgm:prSet/>
      <dgm:spPr/>
      <dgm:t>
        <a:bodyPr/>
        <a:lstStyle/>
        <a:p>
          <a:endParaRPr lang="en-US"/>
        </a:p>
      </dgm:t>
    </dgm:pt>
    <dgm:pt modelId="{7ABDFF97-A2FA-42A8-9C3B-132EC0891C0F}">
      <dgm:prSet/>
      <dgm:spPr/>
      <dgm:t>
        <a:bodyPr/>
        <a:lstStyle/>
        <a:p>
          <a:r>
            <a:rPr kumimoji="1" lang="en-US"/>
            <a:t>The presentation of the Dresden firestorm</a:t>
          </a:r>
          <a:endParaRPr lang="en-US"/>
        </a:p>
      </dgm:t>
    </dgm:pt>
    <dgm:pt modelId="{AB3F76C7-3229-43AE-A6D5-F7190FD3D8B1}" type="parTrans" cxnId="{13D7D4FD-E9D7-4661-9B33-921002DD2132}">
      <dgm:prSet/>
      <dgm:spPr/>
      <dgm:t>
        <a:bodyPr/>
        <a:lstStyle/>
        <a:p>
          <a:endParaRPr lang="en-US"/>
        </a:p>
      </dgm:t>
    </dgm:pt>
    <dgm:pt modelId="{10DD8FFC-0540-4563-958F-DDC05A66E78C}" type="sibTrans" cxnId="{13D7D4FD-E9D7-4661-9B33-921002DD2132}">
      <dgm:prSet/>
      <dgm:spPr/>
      <dgm:t>
        <a:bodyPr/>
        <a:lstStyle/>
        <a:p>
          <a:endParaRPr lang="en-US"/>
        </a:p>
      </dgm:t>
    </dgm:pt>
    <dgm:pt modelId="{24CEA638-1017-4633-A6BC-19ED1F4195B8}">
      <dgm:prSet/>
      <dgm:spPr/>
      <dgm:t>
        <a:bodyPr/>
        <a:lstStyle/>
        <a:p>
          <a:r>
            <a:rPr kumimoji="1" lang="en-US"/>
            <a:t>The extent to which fiction is able to represent the events of war</a:t>
          </a:r>
          <a:endParaRPr lang="en-US"/>
        </a:p>
      </dgm:t>
    </dgm:pt>
    <dgm:pt modelId="{B8570AA3-768D-4B35-BFF7-F7A549291E05}" type="parTrans" cxnId="{DCB21B16-791F-4A6C-BA01-D7FA86A489D1}">
      <dgm:prSet/>
      <dgm:spPr/>
      <dgm:t>
        <a:bodyPr/>
        <a:lstStyle/>
        <a:p>
          <a:endParaRPr lang="en-US"/>
        </a:p>
      </dgm:t>
    </dgm:pt>
    <dgm:pt modelId="{C32C8C34-A6D4-4CC4-8BE4-3A86928EAA48}" type="sibTrans" cxnId="{DCB21B16-791F-4A6C-BA01-D7FA86A489D1}">
      <dgm:prSet/>
      <dgm:spPr/>
      <dgm:t>
        <a:bodyPr/>
        <a:lstStyle/>
        <a:p>
          <a:endParaRPr lang="en-US"/>
        </a:p>
      </dgm:t>
    </dgm:pt>
    <dgm:pt modelId="{8661EDB4-B5D5-4A18-ACDC-6AB1E396F9E9}">
      <dgm:prSet/>
      <dgm:spPr/>
      <dgm:t>
        <a:bodyPr/>
        <a:lstStyle/>
        <a:p>
          <a:r>
            <a:rPr kumimoji="1" lang="en-US"/>
            <a:t>Death - and the extent of it in the novel</a:t>
          </a:r>
          <a:endParaRPr lang="en-US"/>
        </a:p>
      </dgm:t>
    </dgm:pt>
    <dgm:pt modelId="{BE5D9F42-C2D1-489C-BCEF-7B054B7E6C69}" type="parTrans" cxnId="{98FE0BF7-0BFA-4CEB-B6BB-4162DC256807}">
      <dgm:prSet/>
      <dgm:spPr/>
      <dgm:t>
        <a:bodyPr/>
        <a:lstStyle/>
        <a:p>
          <a:endParaRPr lang="en-US"/>
        </a:p>
      </dgm:t>
    </dgm:pt>
    <dgm:pt modelId="{4CE77E15-E68F-41A1-ADFD-F4F6DD8353B7}" type="sibTrans" cxnId="{98FE0BF7-0BFA-4CEB-B6BB-4162DC256807}">
      <dgm:prSet/>
      <dgm:spPr/>
      <dgm:t>
        <a:bodyPr/>
        <a:lstStyle/>
        <a:p>
          <a:endParaRPr lang="en-US"/>
        </a:p>
      </dgm:t>
    </dgm:pt>
    <dgm:pt modelId="{CF5CFA52-54C6-4387-AB2A-EBB1F8781D45}">
      <dgm:prSet/>
      <dgm:spPr/>
      <dgm:t>
        <a:bodyPr/>
        <a:lstStyle/>
        <a:p>
          <a:r>
            <a:rPr kumimoji="1" lang="en-US"/>
            <a:t>Wartime myths (e.g. the English in the prison camp)</a:t>
          </a:r>
          <a:endParaRPr lang="en-US"/>
        </a:p>
      </dgm:t>
    </dgm:pt>
    <dgm:pt modelId="{A9D502E5-4DE5-4E66-81FA-5D487EF6C1F0}" type="parTrans" cxnId="{8B82D7B1-3D90-4972-940B-925F17419DA3}">
      <dgm:prSet/>
      <dgm:spPr/>
      <dgm:t>
        <a:bodyPr/>
        <a:lstStyle/>
        <a:p>
          <a:endParaRPr lang="en-US"/>
        </a:p>
      </dgm:t>
    </dgm:pt>
    <dgm:pt modelId="{6196849A-EEEC-4661-A36A-7A6A35408575}" type="sibTrans" cxnId="{8B82D7B1-3D90-4972-940B-925F17419DA3}">
      <dgm:prSet/>
      <dgm:spPr/>
      <dgm:t>
        <a:bodyPr/>
        <a:lstStyle/>
        <a:p>
          <a:endParaRPr lang="en-US"/>
        </a:p>
      </dgm:t>
    </dgm:pt>
    <dgm:pt modelId="{9D111EE1-8177-4D84-B497-7AD4AAC6A431}" type="pres">
      <dgm:prSet presAssocID="{FF6F373E-2A3E-4553-AC44-FCBA4A517BBE}" presName="vert0" presStyleCnt="0">
        <dgm:presLayoutVars>
          <dgm:dir/>
          <dgm:animOne val="branch"/>
          <dgm:animLvl val="lvl"/>
        </dgm:presLayoutVars>
      </dgm:prSet>
      <dgm:spPr/>
    </dgm:pt>
    <dgm:pt modelId="{93A6EA73-E9F5-4FB0-A6FC-81825CF75271}" type="pres">
      <dgm:prSet presAssocID="{80362F26-37D4-45AB-ABEB-2F0EFB9DF63C}" presName="thickLine" presStyleLbl="alignNode1" presStyleIdx="0" presStyleCnt="5"/>
      <dgm:spPr/>
    </dgm:pt>
    <dgm:pt modelId="{601331B0-F9DF-4169-9B11-C2989533650B}" type="pres">
      <dgm:prSet presAssocID="{80362F26-37D4-45AB-ABEB-2F0EFB9DF63C}" presName="horz1" presStyleCnt="0"/>
      <dgm:spPr/>
    </dgm:pt>
    <dgm:pt modelId="{2CB93720-F52A-4BCC-A975-DF6A453D76EB}" type="pres">
      <dgm:prSet presAssocID="{80362F26-37D4-45AB-ABEB-2F0EFB9DF63C}" presName="tx1" presStyleLbl="revTx" presStyleIdx="0" presStyleCnt="5"/>
      <dgm:spPr/>
    </dgm:pt>
    <dgm:pt modelId="{32D5F2F0-3960-4070-BBD6-2EB106EE18CF}" type="pres">
      <dgm:prSet presAssocID="{80362F26-37D4-45AB-ABEB-2F0EFB9DF63C}" presName="vert1" presStyleCnt="0"/>
      <dgm:spPr/>
    </dgm:pt>
    <dgm:pt modelId="{09884917-7131-4A5D-B41E-7D1663C021B4}" type="pres">
      <dgm:prSet presAssocID="{7ABDFF97-A2FA-42A8-9C3B-132EC0891C0F}" presName="thickLine" presStyleLbl="alignNode1" presStyleIdx="1" presStyleCnt="5"/>
      <dgm:spPr/>
    </dgm:pt>
    <dgm:pt modelId="{6C625E92-4494-41EE-8040-9A0A5E44A28F}" type="pres">
      <dgm:prSet presAssocID="{7ABDFF97-A2FA-42A8-9C3B-132EC0891C0F}" presName="horz1" presStyleCnt="0"/>
      <dgm:spPr/>
    </dgm:pt>
    <dgm:pt modelId="{ABE84B8F-143D-4DD8-938C-56D0E1E1E830}" type="pres">
      <dgm:prSet presAssocID="{7ABDFF97-A2FA-42A8-9C3B-132EC0891C0F}" presName="tx1" presStyleLbl="revTx" presStyleIdx="1" presStyleCnt="5"/>
      <dgm:spPr/>
    </dgm:pt>
    <dgm:pt modelId="{8630B2C3-76D0-4630-849A-27F3355B6B46}" type="pres">
      <dgm:prSet presAssocID="{7ABDFF97-A2FA-42A8-9C3B-132EC0891C0F}" presName="vert1" presStyleCnt="0"/>
      <dgm:spPr/>
    </dgm:pt>
    <dgm:pt modelId="{6E735776-2EB0-4DF5-B8FF-9C427004E6F3}" type="pres">
      <dgm:prSet presAssocID="{24CEA638-1017-4633-A6BC-19ED1F4195B8}" presName="thickLine" presStyleLbl="alignNode1" presStyleIdx="2" presStyleCnt="5"/>
      <dgm:spPr/>
    </dgm:pt>
    <dgm:pt modelId="{B86F36ED-B157-4843-9523-AA771E07F7AD}" type="pres">
      <dgm:prSet presAssocID="{24CEA638-1017-4633-A6BC-19ED1F4195B8}" presName="horz1" presStyleCnt="0"/>
      <dgm:spPr/>
    </dgm:pt>
    <dgm:pt modelId="{D7DB3038-C11B-4C6A-823E-3A1000DAA7E0}" type="pres">
      <dgm:prSet presAssocID="{24CEA638-1017-4633-A6BC-19ED1F4195B8}" presName="tx1" presStyleLbl="revTx" presStyleIdx="2" presStyleCnt="5"/>
      <dgm:spPr/>
    </dgm:pt>
    <dgm:pt modelId="{F56975B6-FDE2-4EC5-B644-87E37DD73279}" type="pres">
      <dgm:prSet presAssocID="{24CEA638-1017-4633-A6BC-19ED1F4195B8}" presName="vert1" presStyleCnt="0"/>
      <dgm:spPr/>
    </dgm:pt>
    <dgm:pt modelId="{748A1766-155C-45BF-8469-E07E166D97E5}" type="pres">
      <dgm:prSet presAssocID="{8661EDB4-B5D5-4A18-ACDC-6AB1E396F9E9}" presName="thickLine" presStyleLbl="alignNode1" presStyleIdx="3" presStyleCnt="5"/>
      <dgm:spPr/>
    </dgm:pt>
    <dgm:pt modelId="{500CE659-4E52-49EA-9D00-4B0A96F137A3}" type="pres">
      <dgm:prSet presAssocID="{8661EDB4-B5D5-4A18-ACDC-6AB1E396F9E9}" presName="horz1" presStyleCnt="0"/>
      <dgm:spPr/>
    </dgm:pt>
    <dgm:pt modelId="{EACF543C-8CC5-4C17-B03B-32FB72CE681E}" type="pres">
      <dgm:prSet presAssocID="{8661EDB4-B5D5-4A18-ACDC-6AB1E396F9E9}" presName="tx1" presStyleLbl="revTx" presStyleIdx="3" presStyleCnt="5"/>
      <dgm:spPr/>
    </dgm:pt>
    <dgm:pt modelId="{E3565590-D95C-452D-B6D2-496BE2E3081E}" type="pres">
      <dgm:prSet presAssocID="{8661EDB4-B5D5-4A18-ACDC-6AB1E396F9E9}" presName="vert1" presStyleCnt="0"/>
      <dgm:spPr/>
    </dgm:pt>
    <dgm:pt modelId="{C0651FE0-2FFF-47AC-B842-84A62F6DB98A}" type="pres">
      <dgm:prSet presAssocID="{CF5CFA52-54C6-4387-AB2A-EBB1F8781D45}" presName="thickLine" presStyleLbl="alignNode1" presStyleIdx="4" presStyleCnt="5"/>
      <dgm:spPr/>
    </dgm:pt>
    <dgm:pt modelId="{A0B3C746-823D-4ECC-9FB7-18B83739229A}" type="pres">
      <dgm:prSet presAssocID="{CF5CFA52-54C6-4387-AB2A-EBB1F8781D45}" presName="horz1" presStyleCnt="0"/>
      <dgm:spPr/>
    </dgm:pt>
    <dgm:pt modelId="{B593A53E-82BD-420D-B3D4-E8C58600CD29}" type="pres">
      <dgm:prSet presAssocID="{CF5CFA52-54C6-4387-AB2A-EBB1F8781D45}" presName="tx1" presStyleLbl="revTx" presStyleIdx="4" presStyleCnt="5"/>
      <dgm:spPr/>
    </dgm:pt>
    <dgm:pt modelId="{E575EF85-870E-4068-8E29-CBC6B530E435}" type="pres">
      <dgm:prSet presAssocID="{CF5CFA52-54C6-4387-AB2A-EBB1F8781D45}" presName="vert1" presStyleCnt="0"/>
      <dgm:spPr/>
    </dgm:pt>
  </dgm:ptLst>
  <dgm:cxnLst>
    <dgm:cxn modelId="{DCB21B16-791F-4A6C-BA01-D7FA86A489D1}" srcId="{FF6F373E-2A3E-4553-AC44-FCBA4A517BBE}" destId="{24CEA638-1017-4633-A6BC-19ED1F4195B8}" srcOrd="2" destOrd="0" parTransId="{B8570AA3-768D-4B35-BFF7-F7A549291E05}" sibTransId="{C32C8C34-A6D4-4CC4-8BE4-3A86928EAA48}"/>
    <dgm:cxn modelId="{3AFE3818-CEF4-4731-B132-061310972A68}" type="presOf" srcId="{FF6F373E-2A3E-4553-AC44-FCBA4A517BBE}" destId="{9D111EE1-8177-4D84-B497-7AD4AAC6A431}" srcOrd="0" destOrd="0" presId="urn:microsoft.com/office/officeart/2008/layout/LinedList"/>
    <dgm:cxn modelId="{DDD2966E-F817-4C2D-97E5-4EA4EEACF92E}" type="presOf" srcId="{24CEA638-1017-4633-A6BC-19ED1F4195B8}" destId="{D7DB3038-C11B-4C6A-823E-3A1000DAA7E0}" srcOrd="0" destOrd="0" presId="urn:microsoft.com/office/officeart/2008/layout/LinedList"/>
    <dgm:cxn modelId="{8B82D7B1-3D90-4972-940B-925F17419DA3}" srcId="{FF6F373E-2A3E-4553-AC44-FCBA4A517BBE}" destId="{CF5CFA52-54C6-4387-AB2A-EBB1F8781D45}" srcOrd="4" destOrd="0" parTransId="{A9D502E5-4DE5-4E66-81FA-5D487EF6C1F0}" sibTransId="{6196849A-EEEC-4661-A36A-7A6A35408575}"/>
    <dgm:cxn modelId="{5944CFB3-CE7A-4665-919F-1FCF9597EE30}" type="presOf" srcId="{8661EDB4-B5D5-4A18-ACDC-6AB1E396F9E9}" destId="{EACF543C-8CC5-4C17-B03B-32FB72CE681E}" srcOrd="0" destOrd="0" presId="urn:microsoft.com/office/officeart/2008/layout/LinedList"/>
    <dgm:cxn modelId="{DF5534B9-D0A9-4A52-92C6-E193C9EF9FCA}" type="presOf" srcId="{CF5CFA52-54C6-4387-AB2A-EBB1F8781D45}" destId="{B593A53E-82BD-420D-B3D4-E8C58600CD29}" srcOrd="0" destOrd="0" presId="urn:microsoft.com/office/officeart/2008/layout/LinedList"/>
    <dgm:cxn modelId="{F88040C2-B1D5-4519-9B7B-ED4E93CA0861}" type="presOf" srcId="{7ABDFF97-A2FA-42A8-9C3B-132EC0891C0F}" destId="{ABE84B8F-143D-4DD8-938C-56D0E1E1E830}" srcOrd="0" destOrd="0" presId="urn:microsoft.com/office/officeart/2008/layout/LinedList"/>
    <dgm:cxn modelId="{12F4A4D9-B214-47BC-A322-78866A237595}" srcId="{FF6F373E-2A3E-4553-AC44-FCBA4A517BBE}" destId="{80362F26-37D4-45AB-ABEB-2F0EFB9DF63C}" srcOrd="0" destOrd="0" parTransId="{B384E69C-1E78-45EB-8BD1-3E5B9435CDFB}" sibTransId="{2452BA3B-C664-428B-8F6F-F1521702B444}"/>
    <dgm:cxn modelId="{4E9A36DC-5917-41CB-BAEE-370F0A97D0BF}" type="presOf" srcId="{80362F26-37D4-45AB-ABEB-2F0EFB9DF63C}" destId="{2CB93720-F52A-4BCC-A975-DF6A453D76EB}" srcOrd="0" destOrd="0" presId="urn:microsoft.com/office/officeart/2008/layout/LinedList"/>
    <dgm:cxn modelId="{98FE0BF7-0BFA-4CEB-B6BB-4162DC256807}" srcId="{FF6F373E-2A3E-4553-AC44-FCBA4A517BBE}" destId="{8661EDB4-B5D5-4A18-ACDC-6AB1E396F9E9}" srcOrd="3" destOrd="0" parTransId="{BE5D9F42-C2D1-489C-BCEF-7B054B7E6C69}" sibTransId="{4CE77E15-E68F-41A1-ADFD-F4F6DD8353B7}"/>
    <dgm:cxn modelId="{13D7D4FD-E9D7-4661-9B33-921002DD2132}" srcId="{FF6F373E-2A3E-4553-AC44-FCBA4A517BBE}" destId="{7ABDFF97-A2FA-42A8-9C3B-132EC0891C0F}" srcOrd="1" destOrd="0" parTransId="{AB3F76C7-3229-43AE-A6D5-F7190FD3D8B1}" sibTransId="{10DD8FFC-0540-4563-958F-DDC05A66E78C}"/>
    <dgm:cxn modelId="{AF4EDC75-24B4-4498-B2D1-F3CA7CB91018}" type="presParOf" srcId="{9D111EE1-8177-4D84-B497-7AD4AAC6A431}" destId="{93A6EA73-E9F5-4FB0-A6FC-81825CF75271}" srcOrd="0" destOrd="0" presId="urn:microsoft.com/office/officeart/2008/layout/LinedList"/>
    <dgm:cxn modelId="{FA0DB6AF-E77B-47E6-8468-513A54D37AC6}" type="presParOf" srcId="{9D111EE1-8177-4D84-B497-7AD4AAC6A431}" destId="{601331B0-F9DF-4169-9B11-C2989533650B}" srcOrd="1" destOrd="0" presId="urn:microsoft.com/office/officeart/2008/layout/LinedList"/>
    <dgm:cxn modelId="{D28F4723-4163-46F1-827C-BAECDDA38EB7}" type="presParOf" srcId="{601331B0-F9DF-4169-9B11-C2989533650B}" destId="{2CB93720-F52A-4BCC-A975-DF6A453D76EB}" srcOrd="0" destOrd="0" presId="urn:microsoft.com/office/officeart/2008/layout/LinedList"/>
    <dgm:cxn modelId="{D92A6969-FFD5-4416-A105-516BB4D3EFA8}" type="presParOf" srcId="{601331B0-F9DF-4169-9B11-C2989533650B}" destId="{32D5F2F0-3960-4070-BBD6-2EB106EE18CF}" srcOrd="1" destOrd="0" presId="urn:microsoft.com/office/officeart/2008/layout/LinedList"/>
    <dgm:cxn modelId="{EC6D061E-1323-4C83-8BFD-AFA548159FFD}" type="presParOf" srcId="{9D111EE1-8177-4D84-B497-7AD4AAC6A431}" destId="{09884917-7131-4A5D-B41E-7D1663C021B4}" srcOrd="2" destOrd="0" presId="urn:microsoft.com/office/officeart/2008/layout/LinedList"/>
    <dgm:cxn modelId="{AB55EEFB-2DD5-43AE-8B6A-0DCDC260040F}" type="presParOf" srcId="{9D111EE1-8177-4D84-B497-7AD4AAC6A431}" destId="{6C625E92-4494-41EE-8040-9A0A5E44A28F}" srcOrd="3" destOrd="0" presId="urn:microsoft.com/office/officeart/2008/layout/LinedList"/>
    <dgm:cxn modelId="{E86FB3B2-88C6-4F92-A8A6-102AA5EBF6C8}" type="presParOf" srcId="{6C625E92-4494-41EE-8040-9A0A5E44A28F}" destId="{ABE84B8F-143D-4DD8-938C-56D0E1E1E830}" srcOrd="0" destOrd="0" presId="urn:microsoft.com/office/officeart/2008/layout/LinedList"/>
    <dgm:cxn modelId="{EF1AC4BA-D217-4A30-A063-CD5838C10BB2}" type="presParOf" srcId="{6C625E92-4494-41EE-8040-9A0A5E44A28F}" destId="{8630B2C3-76D0-4630-849A-27F3355B6B46}" srcOrd="1" destOrd="0" presId="urn:microsoft.com/office/officeart/2008/layout/LinedList"/>
    <dgm:cxn modelId="{C7E63D45-7F16-4BC4-904B-1D976831BBB2}" type="presParOf" srcId="{9D111EE1-8177-4D84-B497-7AD4AAC6A431}" destId="{6E735776-2EB0-4DF5-B8FF-9C427004E6F3}" srcOrd="4" destOrd="0" presId="urn:microsoft.com/office/officeart/2008/layout/LinedList"/>
    <dgm:cxn modelId="{0073E568-BFC4-4731-B966-4D5F89784D18}" type="presParOf" srcId="{9D111EE1-8177-4D84-B497-7AD4AAC6A431}" destId="{B86F36ED-B157-4843-9523-AA771E07F7AD}" srcOrd="5" destOrd="0" presId="urn:microsoft.com/office/officeart/2008/layout/LinedList"/>
    <dgm:cxn modelId="{49D129F9-A00F-4BA5-99A1-07777C42F72D}" type="presParOf" srcId="{B86F36ED-B157-4843-9523-AA771E07F7AD}" destId="{D7DB3038-C11B-4C6A-823E-3A1000DAA7E0}" srcOrd="0" destOrd="0" presId="urn:microsoft.com/office/officeart/2008/layout/LinedList"/>
    <dgm:cxn modelId="{C79535AE-00EA-4E54-965A-E01B732D239D}" type="presParOf" srcId="{B86F36ED-B157-4843-9523-AA771E07F7AD}" destId="{F56975B6-FDE2-4EC5-B644-87E37DD73279}" srcOrd="1" destOrd="0" presId="urn:microsoft.com/office/officeart/2008/layout/LinedList"/>
    <dgm:cxn modelId="{3C1D488F-384D-4EF4-BD7C-38B4334C8E62}" type="presParOf" srcId="{9D111EE1-8177-4D84-B497-7AD4AAC6A431}" destId="{748A1766-155C-45BF-8469-E07E166D97E5}" srcOrd="6" destOrd="0" presId="urn:microsoft.com/office/officeart/2008/layout/LinedList"/>
    <dgm:cxn modelId="{2C1ED8BC-1A06-4D32-ADAE-8DB562199988}" type="presParOf" srcId="{9D111EE1-8177-4D84-B497-7AD4AAC6A431}" destId="{500CE659-4E52-49EA-9D00-4B0A96F137A3}" srcOrd="7" destOrd="0" presId="urn:microsoft.com/office/officeart/2008/layout/LinedList"/>
    <dgm:cxn modelId="{D2435CD7-233E-469D-810A-E8EB892F7BE4}" type="presParOf" srcId="{500CE659-4E52-49EA-9D00-4B0A96F137A3}" destId="{EACF543C-8CC5-4C17-B03B-32FB72CE681E}" srcOrd="0" destOrd="0" presId="urn:microsoft.com/office/officeart/2008/layout/LinedList"/>
    <dgm:cxn modelId="{FA378BA3-89B0-4E05-9E29-23BAE604654F}" type="presParOf" srcId="{500CE659-4E52-49EA-9D00-4B0A96F137A3}" destId="{E3565590-D95C-452D-B6D2-496BE2E3081E}" srcOrd="1" destOrd="0" presId="urn:microsoft.com/office/officeart/2008/layout/LinedList"/>
    <dgm:cxn modelId="{3520035D-AC13-4E9A-BC0D-3B732C974C58}" type="presParOf" srcId="{9D111EE1-8177-4D84-B497-7AD4AAC6A431}" destId="{C0651FE0-2FFF-47AC-B842-84A62F6DB98A}" srcOrd="8" destOrd="0" presId="urn:microsoft.com/office/officeart/2008/layout/LinedList"/>
    <dgm:cxn modelId="{8F0EEDB3-F98D-4CBE-8FD5-67566F26B0E6}" type="presParOf" srcId="{9D111EE1-8177-4D84-B497-7AD4AAC6A431}" destId="{A0B3C746-823D-4ECC-9FB7-18B83739229A}" srcOrd="9" destOrd="0" presId="urn:microsoft.com/office/officeart/2008/layout/LinedList"/>
    <dgm:cxn modelId="{2B5C2456-DC0A-469E-BBFF-EE290DA502C3}" type="presParOf" srcId="{A0B3C746-823D-4ECC-9FB7-18B83739229A}" destId="{B593A53E-82BD-420D-B3D4-E8C58600CD29}" srcOrd="0" destOrd="0" presId="urn:microsoft.com/office/officeart/2008/layout/LinedList"/>
    <dgm:cxn modelId="{D575CB8C-0B67-4B76-B0DE-3A229F732BF7}" type="presParOf" srcId="{A0B3C746-823D-4ECC-9FB7-18B83739229A}" destId="{E575EF85-870E-4068-8E29-CBC6B530E43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93FFBA-EA24-4688-B627-04031F5CEB57}">
      <dsp:nvSpPr>
        <dsp:cNvPr id="0" name=""/>
        <dsp:cNvSpPr/>
      </dsp:nvSpPr>
      <dsp:spPr>
        <a:xfrm>
          <a:off x="0" y="2873"/>
          <a:ext cx="651360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8B662A-EF22-4380-9203-C65464B5B6F8}">
      <dsp:nvSpPr>
        <dsp:cNvPr id="0" name=""/>
        <dsp:cNvSpPr/>
      </dsp:nvSpPr>
      <dsp:spPr>
        <a:xfrm>
          <a:off x="0" y="2873"/>
          <a:ext cx="6513603" cy="979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Fiedler’s notion of ‘New irrationalism’ </a:t>
          </a:r>
          <a:endParaRPr lang="en-US" sz="2700" kern="1200" dirty="0"/>
        </a:p>
      </dsp:txBody>
      <dsp:txXfrm>
        <a:off x="0" y="2873"/>
        <a:ext cx="6513603" cy="979946"/>
      </dsp:txXfrm>
    </dsp:sp>
    <dsp:sp modelId="{779E615D-5A79-45A8-B57D-0C9462489D0E}">
      <dsp:nvSpPr>
        <dsp:cNvPr id="0" name=""/>
        <dsp:cNvSpPr/>
      </dsp:nvSpPr>
      <dsp:spPr>
        <a:xfrm>
          <a:off x="0" y="982820"/>
          <a:ext cx="6513603"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5E6C5D-C4FE-42D0-A6EF-4D15D998B713}">
      <dsp:nvSpPr>
        <dsp:cNvPr id="0" name=""/>
        <dsp:cNvSpPr/>
      </dsp:nvSpPr>
      <dsp:spPr>
        <a:xfrm>
          <a:off x="0" y="982820"/>
          <a:ext cx="6513603" cy="979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The aleatory (i.e. chance)</a:t>
          </a:r>
          <a:endParaRPr lang="en-US" sz="2700" kern="1200" dirty="0"/>
        </a:p>
      </dsp:txBody>
      <dsp:txXfrm>
        <a:off x="0" y="982820"/>
        <a:ext cx="6513603" cy="979946"/>
      </dsp:txXfrm>
    </dsp:sp>
    <dsp:sp modelId="{66910CBB-A856-4F2E-9BA0-4C2166432917}">
      <dsp:nvSpPr>
        <dsp:cNvPr id="0" name=""/>
        <dsp:cNvSpPr/>
      </dsp:nvSpPr>
      <dsp:spPr>
        <a:xfrm>
          <a:off x="0" y="1962766"/>
          <a:ext cx="6513603"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31A846-9A83-4935-AB46-FD0A0F4B1E89}">
      <dsp:nvSpPr>
        <dsp:cNvPr id="0" name=""/>
        <dsp:cNvSpPr/>
      </dsp:nvSpPr>
      <dsp:spPr>
        <a:xfrm>
          <a:off x="0" y="1962766"/>
          <a:ext cx="6513603" cy="979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Nostalgia</a:t>
          </a:r>
          <a:endParaRPr lang="en-US" sz="2700" kern="1200" dirty="0"/>
        </a:p>
      </dsp:txBody>
      <dsp:txXfrm>
        <a:off x="0" y="1962766"/>
        <a:ext cx="6513603" cy="979946"/>
      </dsp:txXfrm>
    </dsp:sp>
    <dsp:sp modelId="{0E469338-3139-478F-9CCF-D34FA0952D87}">
      <dsp:nvSpPr>
        <dsp:cNvPr id="0" name=""/>
        <dsp:cNvSpPr/>
      </dsp:nvSpPr>
      <dsp:spPr>
        <a:xfrm>
          <a:off x="0" y="2942713"/>
          <a:ext cx="6513603"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A520F7-D63C-4FEA-930F-FA01788EB873}">
      <dsp:nvSpPr>
        <dsp:cNvPr id="0" name=""/>
        <dsp:cNvSpPr/>
      </dsp:nvSpPr>
      <dsp:spPr>
        <a:xfrm>
          <a:off x="0" y="2942713"/>
          <a:ext cx="6513603" cy="979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Disorientation and deformation</a:t>
          </a:r>
          <a:endParaRPr lang="en-US" sz="2700" kern="1200" dirty="0"/>
        </a:p>
      </dsp:txBody>
      <dsp:txXfrm>
        <a:off x="0" y="2942713"/>
        <a:ext cx="6513603" cy="979946"/>
      </dsp:txXfrm>
    </dsp:sp>
    <dsp:sp modelId="{35D4F286-0D8B-4372-A2FF-1CC7A76105C5}">
      <dsp:nvSpPr>
        <dsp:cNvPr id="0" name=""/>
        <dsp:cNvSpPr/>
      </dsp:nvSpPr>
      <dsp:spPr>
        <a:xfrm>
          <a:off x="0" y="3922659"/>
          <a:ext cx="6513603"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7B0F5B-06F6-4165-906D-D8EBD00403B2}">
      <dsp:nvSpPr>
        <dsp:cNvPr id="0" name=""/>
        <dsp:cNvSpPr/>
      </dsp:nvSpPr>
      <dsp:spPr>
        <a:xfrm>
          <a:off x="0" y="3922659"/>
          <a:ext cx="6513603" cy="979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The spirit of anarchism and play (postmodern irreverence)</a:t>
          </a:r>
          <a:endParaRPr lang="en-US" sz="2700" kern="1200" dirty="0"/>
        </a:p>
      </dsp:txBody>
      <dsp:txXfrm>
        <a:off x="0" y="3922659"/>
        <a:ext cx="6513603" cy="979946"/>
      </dsp:txXfrm>
    </dsp:sp>
    <dsp:sp modelId="{3902A4AA-C5B8-4E01-8AF0-48E7160E503E}">
      <dsp:nvSpPr>
        <dsp:cNvPr id="0" name=""/>
        <dsp:cNvSpPr/>
      </dsp:nvSpPr>
      <dsp:spPr>
        <a:xfrm>
          <a:off x="0" y="4902605"/>
          <a:ext cx="6513603"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A17F91-5856-4F53-AEF6-768DD0FBA49F}">
      <dsp:nvSpPr>
        <dsp:cNvPr id="0" name=""/>
        <dsp:cNvSpPr/>
      </dsp:nvSpPr>
      <dsp:spPr>
        <a:xfrm>
          <a:off x="0" y="4902605"/>
          <a:ext cx="6513603" cy="979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Marketability / ‘pop’ sensibility</a:t>
          </a:r>
          <a:endParaRPr lang="en-US" sz="2700" kern="1200" dirty="0"/>
        </a:p>
      </dsp:txBody>
      <dsp:txXfrm>
        <a:off x="0" y="4902605"/>
        <a:ext cx="6513603" cy="9799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93FFBA-EA24-4688-B627-04031F5CEB57}">
      <dsp:nvSpPr>
        <dsp:cNvPr id="0" name=""/>
        <dsp:cNvSpPr/>
      </dsp:nvSpPr>
      <dsp:spPr>
        <a:xfrm>
          <a:off x="0" y="2873"/>
          <a:ext cx="651360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8B662A-EF22-4380-9203-C65464B5B6F8}">
      <dsp:nvSpPr>
        <dsp:cNvPr id="0" name=""/>
        <dsp:cNvSpPr/>
      </dsp:nvSpPr>
      <dsp:spPr>
        <a:xfrm>
          <a:off x="0" y="2873"/>
          <a:ext cx="6513603" cy="979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Billy Pilgrim’s relationship with reality</a:t>
          </a:r>
          <a:endParaRPr lang="en-US" sz="2700" kern="1200"/>
        </a:p>
      </dsp:txBody>
      <dsp:txXfrm>
        <a:off x="0" y="2873"/>
        <a:ext cx="6513603" cy="979946"/>
      </dsp:txXfrm>
    </dsp:sp>
    <dsp:sp modelId="{779E615D-5A79-45A8-B57D-0C9462489D0E}">
      <dsp:nvSpPr>
        <dsp:cNvPr id="0" name=""/>
        <dsp:cNvSpPr/>
      </dsp:nvSpPr>
      <dsp:spPr>
        <a:xfrm>
          <a:off x="0" y="982820"/>
          <a:ext cx="6513603"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5E6C5D-C4FE-42D0-A6EF-4D15D998B713}">
      <dsp:nvSpPr>
        <dsp:cNvPr id="0" name=""/>
        <dsp:cNvSpPr/>
      </dsp:nvSpPr>
      <dsp:spPr>
        <a:xfrm>
          <a:off x="0" y="982820"/>
          <a:ext cx="6513603" cy="979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 Tralfamadorian concept of reality</a:t>
          </a:r>
          <a:endParaRPr lang="en-US" sz="2700" kern="1200"/>
        </a:p>
      </dsp:txBody>
      <dsp:txXfrm>
        <a:off x="0" y="982820"/>
        <a:ext cx="6513603" cy="979946"/>
      </dsp:txXfrm>
    </dsp:sp>
    <dsp:sp modelId="{66910CBB-A856-4F2E-9BA0-4C2166432917}">
      <dsp:nvSpPr>
        <dsp:cNvPr id="0" name=""/>
        <dsp:cNvSpPr/>
      </dsp:nvSpPr>
      <dsp:spPr>
        <a:xfrm>
          <a:off x="0" y="1962766"/>
          <a:ext cx="6513603"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31A846-9A83-4935-AB46-FD0A0F4B1E89}">
      <dsp:nvSpPr>
        <dsp:cNvPr id="0" name=""/>
        <dsp:cNvSpPr/>
      </dsp:nvSpPr>
      <dsp:spPr>
        <a:xfrm>
          <a:off x="0" y="1962766"/>
          <a:ext cx="6513603" cy="979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Billy Pilgrim’s attitude to action, consequence, agency…</a:t>
          </a:r>
          <a:endParaRPr lang="en-US" sz="2700" kern="1200"/>
        </a:p>
      </dsp:txBody>
      <dsp:txXfrm>
        <a:off x="0" y="1962766"/>
        <a:ext cx="6513603" cy="979946"/>
      </dsp:txXfrm>
    </dsp:sp>
    <dsp:sp modelId="{0E469338-3139-478F-9CCF-D34FA0952D87}">
      <dsp:nvSpPr>
        <dsp:cNvPr id="0" name=""/>
        <dsp:cNvSpPr/>
      </dsp:nvSpPr>
      <dsp:spPr>
        <a:xfrm>
          <a:off x="0" y="2942713"/>
          <a:ext cx="6513603"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A520F7-D63C-4FEA-930F-FA01788EB873}">
      <dsp:nvSpPr>
        <dsp:cNvPr id="0" name=""/>
        <dsp:cNvSpPr/>
      </dsp:nvSpPr>
      <dsp:spPr>
        <a:xfrm>
          <a:off x="0" y="2942713"/>
          <a:ext cx="6513603" cy="979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 status of causality</a:t>
          </a:r>
          <a:endParaRPr lang="en-US" sz="2700" kern="1200"/>
        </a:p>
      </dsp:txBody>
      <dsp:txXfrm>
        <a:off x="0" y="2942713"/>
        <a:ext cx="6513603" cy="979946"/>
      </dsp:txXfrm>
    </dsp:sp>
    <dsp:sp modelId="{35D4F286-0D8B-4372-A2FF-1CC7A76105C5}">
      <dsp:nvSpPr>
        <dsp:cNvPr id="0" name=""/>
        <dsp:cNvSpPr/>
      </dsp:nvSpPr>
      <dsp:spPr>
        <a:xfrm>
          <a:off x="0" y="3922659"/>
          <a:ext cx="6513603"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7B0F5B-06F6-4165-906D-D8EBD00403B2}">
      <dsp:nvSpPr>
        <dsp:cNvPr id="0" name=""/>
        <dsp:cNvSpPr/>
      </dsp:nvSpPr>
      <dsp:spPr>
        <a:xfrm>
          <a:off x="0" y="3922659"/>
          <a:ext cx="6513603" cy="979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 consequences of Tralfamadorian perception of time</a:t>
          </a:r>
          <a:endParaRPr lang="en-US" sz="2700" kern="1200"/>
        </a:p>
      </dsp:txBody>
      <dsp:txXfrm>
        <a:off x="0" y="3922659"/>
        <a:ext cx="6513603" cy="979946"/>
      </dsp:txXfrm>
    </dsp:sp>
    <dsp:sp modelId="{3902A4AA-C5B8-4E01-8AF0-48E7160E503E}">
      <dsp:nvSpPr>
        <dsp:cNvPr id="0" name=""/>
        <dsp:cNvSpPr/>
      </dsp:nvSpPr>
      <dsp:spPr>
        <a:xfrm>
          <a:off x="0" y="4902605"/>
          <a:ext cx="6513603"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A17F91-5856-4F53-AEF6-768DD0FBA49F}">
      <dsp:nvSpPr>
        <dsp:cNvPr id="0" name=""/>
        <dsp:cNvSpPr/>
      </dsp:nvSpPr>
      <dsp:spPr>
        <a:xfrm>
          <a:off x="0" y="4902605"/>
          <a:ext cx="6513603" cy="979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Status of extra-textual real in the text (Vonnegut’s experiences of war) </a:t>
          </a:r>
          <a:endParaRPr lang="en-US" sz="2700" kern="1200"/>
        </a:p>
      </dsp:txBody>
      <dsp:txXfrm>
        <a:off x="0" y="4902605"/>
        <a:ext cx="6513603" cy="9799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51A772-6054-4AD1-BF2D-7B011AEF92E2}">
      <dsp:nvSpPr>
        <dsp:cNvPr id="0" name=""/>
        <dsp:cNvSpPr/>
      </dsp:nvSpPr>
      <dsp:spPr>
        <a:xfrm>
          <a:off x="0" y="2873"/>
          <a:ext cx="651360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6E058F-DCFA-4114-8DE1-1189FA5FFD0D}">
      <dsp:nvSpPr>
        <dsp:cNvPr id="0" name=""/>
        <dsp:cNvSpPr/>
      </dsp:nvSpPr>
      <dsp:spPr>
        <a:xfrm>
          <a:off x="0" y="2873"/>
          <a:ext cx="6513603" cy="979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Black humour – term gains popular use in the 1960s</a:t>
          </a:r>
          <a:endParaRPr lang="en-US" sz="2700" kern="1200" dirty="0"/>
        </a:p>
      </dsp:txBody>
      <dsp:txXfrm>
        <a:off x="0" y="2873"/>
        <a:ext cx="6513603" cy="979946"/>
      </dsp:txXfrm>
    </dsp:sp>
    <dsp:sp modelId="{F31BD4D8-B88D-4FE0-9CD8-BF72B53E44E1}">
      <dsp:nvSpPr>
        <dsp:cNvPr id="0" name=""/>
        <dsp:cNvSpPr/>
      </dsp:nvSpPr>
      <dsp:spPr>
        <a:xfrm>
          <a:off x="0" y="982820"/>
          <a:ext cx="6513603"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3E28DC-68E2-4CC5-823C-3E26310851B5}">
      <dsp:nvSpPr>
        <dsp:cNvPr id="0" name=""/>
        <dsp:cNvSpPr/>
      </dsp:nvSpPr>
      <dsp:spPr>
        <a:xfrm>
          <a:off x="0" y="982820"/>
          <a:ext cx="6513603" cy="979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kumimoji="1" lang="en-US" sz="2700" kern="1200" dirty="0"/>
            <a:t>The point of the first chapter</a:t>
          </a:r>
          <a:endParaRPr lang="en-US" sz="2700" kern="1200" dirty="0"/>
        </a:p>
      </dsp:txBody>
      <dsp:txXfrm>
        <a:off x="0" y="982820"/>
        <a:ext cx="6513603" cy="979946"/>
      </dsp:txXfrm>
    </dsp:sp>
    <dsp:sp modelId="{60C1799D-6C92-49C3-BFA4-90B6E8653781}">
      <dsp:nvSpPr>
        <dsp:cNvPr id="0" name=""/>
        <dsp:cNvSpPr/>
      </dsp:nvSpPr>
      <dsp:spPr>
        <a:xfrm>
          <a:off x="0" y="1962766"/>
          <a:ext cx="6513603"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3BA306-B2BB-4804-89A1-DEC1223E8708}">
      <dsp:nvSpPr>
        <dsp:cNvPr id="0" name=""/>
        <dsp:cNvSpPr/>
      </dsp:nvSpPr>
      <dsp:spPr>
        <a:xfrm>
          <a:off x="0" y="1962766"/>
          <a:ext cx="6513603" cy="979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kumimoji="1" lang="en-US" sz="2700" kern="1200" dirty="0"/>
            <a:t>Teleology (i.e. end-directedness)</a:t>
          </a:r>
          <a:endParaRPr lang="en-US" sz="2700" kern="1200" dirty="0"/>
        </a:p>
      </dsp:txBody>
      <dsp:txXfrm>
        <a:off x="0" y="1962766"/>
        <a:ext cx="6513603" cy="979946"/>
      </dsp:txXfrm>
    </dsp:sp>
    <dsp:sp modelId="{F6E6052B-D38F-4DBA-A114-A33329CC3A51}">
      <dsp:nvSpPr>
        <dsp:cNvPr id="0" name=""/>
        <dsp:cNvSpPr/>
      </dsp:nvSpPr>
      <dsp:spPr>
        <a:xfrm>
          <a:off x="0" y="2942713"/>
          <a:ext cx="6513603"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4465C7-5B27-465A-9EAC-DBDD0B7F8633}">
      <dsp:nvSpPr>
        <dsp:cNvPr id="0" name=""/>
        <dsp:cNvSpPr/>
      </dsp:nvSpPr>
      <dsp:spPr>
        <a:xfrm>
          <a:off x="0" y="2942713"/>
          <a:ext cx="6513603" cy="979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kumimoji="1" lang="en-US" sz="2700" kern="1200" dirty="0"/>
            <a:t>Recurrent motifs and / or images</a:t>
          </a:r>
          <a:endParaRPr lang="en-US" sz="2700" kern="1200" dirty="0"/>
        </a:p>
      </dsp:txBody>
      <dsp:txXfrm>
        <a:off x="0" y="2942713"/>
        <a:ext cx="6513603" cy="979946"/>
      </dsp:txXfrm>
    </dsp:sp>
    <dsp:sp modelId="{51E9B943-7C7C-41C1-9E30-0CE2C421F2C0}">
      <dsp:nvSpPr>
        <dsp:cNvPr id="0" name=""/>
        <dsp:cNvSpPr/>
      </dsp:nvSpPr>
      <dsp:spPr>
        <a:xfrm>
          <a:off x="0" y="3922659"/>
          <a:ext cx="6513603"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291EA6-B9A2-4460-9F86-9056B1E3D867}">
      <dsp:nvSpPr>
        <dsp:cNvPr id="0" name=""/>
        <dsp:cNvSpPr/>
      </dsp:nvSpPr>
      <dsp:spPr>
        <a:xfrm>
          <a:off x="0" y="3922659"/>
          <a:ext cx="6513603" cy="979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kumimoji="1" lang="en-US" sz="2700" kern="1200" dirty="0"/>
            <a:t>Generic plurality</a:t>
          </a:r>
          <a:endParaRPr lang="en-US" sz="2700" kern="1200" dirty="0"/>
        </a:p>
      </dsp:txBody>
      <dsp:txXfrm>
        <a:off x="0" y="3922659"/>
        <a:ext cx="6513603" cy="979946"/>
      </dsp:txXfrm>
    </dsp:sp>
    <dsp:sp modelId="{3A996AB3-DDB5-424B-A806-D772DA606645}">
      <dsp:nvSpPr>
        <dsp:cNvPr id="0" name=""/>
        <dsp:cNvSpPr/>
      </dsp:nvSpPr>
      <dsp:spPr>
        <a:xfrm>
          <a:off x="0" y="4902605"/>
          <a:ext cx="6513603"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E966C9-95A0-48F4-B4BA-3A2EB2DB4ADD}">
      <dsp:nvSpPr>
        <dsp:cNvPr id="0" name=""/>
        <dsp:cNvSpPr/>
      </dsp:nvSpPr>
      <dsp:spPr>
        <a:xfrm>
          <a:off x="0" y="4902605"/>
          <a:ext cx="6513603" cy="979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kumimoji="1" lang="en-US" sz="2700" kern="1200" dirty="0"/>
            <a:t>Ambiguity</a:t>
          </a:r>
          <a:endParaRPr lang="en-US" sz="2700" kern="1200" dirty="0"/>
        </a:p>
      </dsp:txBody>
      <dsp:txXfrm>
        <a:off x="0" y="4902605"/>
        <a:ext cx="6513603" cy="9799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A6EA73-E9F5-4FB0-A6FC-81825CF75271}">
      <dsp:nvSpPr>
        <dsp:cNvPr id="0" name=""/>
        <dsp:cNvSpPr/>
      </dsp:nvSpPr>
      <dsp:spPr>
        <a:xfrm>
          <a:off x="0" y="718"/>
          <a:ext cx="651360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B93720-F52A-4BCC-A975-DF6A453D76EB}">
      <dsp:nvSpPr>
        <dsp:cNvPr id="0" name=""/>
        <dsp:cNvSpPr/>
      </dsp:nvSpPr>
      <dsp:spPr>
        <a:xfrm>
          <a:off x="0" y="718"/>
          <a:ext cx="6513603" cy="11767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kumimoji="1" lang="en-US" sz="3300" kern="1200"/>
            <a:t>Heroes and villains in wartime</a:t>
          </a:r>
          <a:endParaRPr lang="en-US" sz="3300" kern="1200"/>
        </a:p>
      </dsp:txBody>
      <dsp:txXfrm>
        <a:off x="0" y="718"/>
        <a:ext cx="6513603" cy="1176797"/>
      </dsp:txXfrm>
    </dsp:sp>
    <dsp:sp modelId="{09884917-7131-4A5D-B41E-7D1663C021B4}">
      <dsp:nvSpPr>
        <dsp:cNvPr id="0" name=""/>
        <dsp:cNvSpPr/>
      </dsp:nvSpPr>
      <dsp:spPr>
        <a:xfrm>
          <a:off x="0" y="1177516"/>
          <a:ext cx="6513603"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E84B8F-143D-4DD8-938C-56D0E1E1E830}">
      <dsp:nvSpPr>
        <dsp:cNvPr id="0" name=""/>
        <dsp:cNvSpPr/>
      </dsp:nvSpPr>
      <dsp:spPr>
        <a:xfrm>
          <a:off x="0" y="1177516"/>
          <a:ext cx="6513603" cy="11767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kumimoji="1" lang="en-US" sz="3300" kern="1200"/>
            <a:t>The presentation of the Dresden firestorm</a:t>
          </a:r>
          <a:endParaRPr lang="en-US" sz="3300" kern="1200"/>
        </a:p>
      </dsp:txBody>
      <dsp:txXfrm>
        <a:off x="0" y="1177516"/>
        <a:ext cx="6513603" cy="1176797"/>
      </dsp:txXfrm>
    </dsp:sp>
    <dsp:sp modelId="{6E735776-2EB0-4DF5-B8FF-9C427004E6F3}">
      <dsp:nvSpPr>
        <dsp:cNvPr id="0" name=""/>
        <dsp:cNvSpPr/>
      </dsp:nvSpPr>
      <dsp:spPr>
        <a:xfrm>
          <a:off x="0" y="2354314"/>
          <a:ext cx="6513603"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DB3038-C11B-4C6A-823E-3A1000DAA7E0}">
      <dsp:nvSpPr>
        <dsp:cNvPr id="0" name=""/>
        <dsp:cNvSpPr/>
      </dsp:nvSpPr>
      <dsp:spPr>
        <a:xfrm>
          <a:off x="0" y="2354314"/>
          <a:ext cx="6513603" cy="11767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kumimoji="1" lang="en-US" sz="3300" kern="1200"/>
            <a:t>The extent to which fiction is able to represent the events of war</a:t>
          </a:r>
          <a:endParaRPr lang="en-US" sz="3300" kern="1200"/>
        </a:p>
      </dsp:txBody>
      <dsp:txXfrm>
        <a:off x="0" y="2354314"/>
        <a:ext cx="6513603" cy="1176797"/>
      </dsp:txXfrm>
    </dsp:sp>
    <dsp:sp modelId="{748A1766-155C-45BF-8469-E07E166D97E5}">
      <dsp:nvSpPr>
        <dsp:cNvPr id="0" name=""/>
        <dsp:cNvSpPr/>
      </dsp:nvSpPr>
      <dsp:spPr>
        <a:xfrm>
          <a:off x="0" y="3531111"/>
          <a:ext cx="6513603"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CF543C-8CC5-4C17-B03B-32FB72CE681E}">
      <dsp:nvSpPr>
        <dsp:cNvPr id="0" name=""/>
        <dsp:cNvSpPr/>
      </dsp:nvSpPr>
      <dsp:spPr>
        <a:xfrm>
          <a:off x="0" y="3531111"/>
          <a:ext cx="6513603" cy="11767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kumimoji="1" lang="en-US" sz="3300" kern="1200"/>
            <a:t>Death - and the extent of it in the novel</a:t>
          </a:r>
          <a:endParaRPr lang="en-US" sz="3300" kern="1200"/>
        </a:p>
      </dsp:txBody>
      <dsp:txXfrm>
        <a:off x="0" y="3531111"/>
        <a:ext cx="6513603" cy="1176797"/>
      </dsp:txXfrm>
    </dsp:sp>
    <dsp:sp modelId="{C0651FE0-2FFF-47AC-B842-84A62F6DB98A}">
      <dsp:nvSpPr>
        <dsp:cNvPr id="0" name=""/>
        <dsp:cNvSpPr/>
      </dsp:nvSpPr>
      <dsp:spPr>
        <a:xfrm>
          <a:off x="0" y="4707909"/>
          <a:ext cx="6513603"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93A53E-82BD-420D-B3D4-E8C58600CD29}">
      <dsp:nvSpPr>
        <dsp:cNvPr id="0" name=""/>
        <dsp:cNvSpPr/>
      </dsp:nvSpPr>
      <dsp:spPr>
        <a:xfrm>
          <a:off x="0" y="4707909"/>
          <a:ext cx="6513603" cy="11767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kumimoji="1" lang="en-US" sz="3300" kern="1200"/>
            <a:t>Wartime myths (e.g. the English in the prison camp)</a:t>
          </a:r>
          <a:endParaRPr lang="en-US" sz="3300" kern="1200"/>
        </a:p>
      </dsp:txBody>
      <dsp:txXfrm>
        <a:off x="0" y="4707909"/>
        <a:ext cx="6513603" cy="117679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2"/>
            <a:ext cx="4301543" cy="34106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622798" y="2"/>
            <a:ext cx="4301543" cy="341064"/>
          </a:xfrm>
          <a:prstGeom prst="rect">
            <a:avLst/>
          </a:prstGeom>
        </p:spPr>
        <p:txBody>
          <a:bodyPr vert="horz" lIns="91440" tIns="45720" rIns="91440" bIns="45720" rtlCol="0"/>
          <a:lstStyle>
            <a:lvl1pPr algn="r">
              <a:defRPr sz="1200"/>
            </a:lvl1pPr>
          </a:lstStyle>
          <a:p>
            <a:fld id="{A69964B0-0B5B-43F7-AC8C-D421E2AE342D}" type="datetimeFigureOut">
              <a:rPr lang="en-GB" smtClean="0"/>
              <a:t>04/03/2024</a:t>
            </a:fld>
            <a:endParaRPr lang="en-GB"/>
          </a:p>
        </p:txBody>
      </p:sp>
      <p:sp>
        <p:nvSpPr>
          <p:cNvPr id="4" name="Slide Image Placeholder 3"/>
          <p:cNvSpPr>
            <a:spLocks noGrp="1" noRot="1" noChangeAspect="1"/>
          </p:cNvSpPr>
          <p:nvPr>
            <p:ph type="sldImg" idx="2"/>
          </p:nvPr>
        </p:nvSpPr>
        <p:spPr>
          <a:xfrm>
            <a:off x="2925763" y="849313"/>
            <a:ext cx="4075112" cy="229393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92664" y="3271381"/>
            <a:ext cx="7941310" cy="267658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456612"/>
            <a:ext cx="4301543" cy="34106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622798" y="6456612"/>
            <a:ext cx="4301543" cy="341063"/>
          </a:xfrm>
          <a:prstGeom prst="rect">
            <a:avLst/>
          </a:prstGeom>
        </p:spPr>
        <p:txBody>
          <a:bodyPr vert="horz" lIns="91440" tIns="45720" rIns="91440" bIns="45720" rtlCol="0" anchor="b"/>
          <a:lstStyle>
            <a:lvl1pPr algn="r">
              <a:defRPr sz="1200"/>
            </a:lvl1pPr>
          </a:lstStyle>
          <a:p>
            <a:fld id="{8FFD2F94-80D9-4DB5-B57A-671390EDC01A}" type="slidenum">
              <a:rPr lang="en-GB" smtClean="0"/>
              <a:t>‹#›</a:t>
            </a:fld>
            <a:endParaRPr lang="en-GB"/>
          </a:p>
        </p:txBody>
      </p:sp>
    </p:spTree>
    <p:extLst>
      <p:ext uri="{BB962C8B-B14F-4D97-AF65-F5344CB8AC3E}">
        <p14:creationId xmlns:p14="http://schemas.microsoft.com/office/powerpoint/2010/main" val="30685160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25763" y="849313"/>
            <a:ext cx="4075112" cy="229393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FD2F94-80D9-4DB5-B57A-671390EDC01A}" type="slidenum">
              <a:rPr lang="en-GB" smtClean="0"/>
              <a:t>29</a:t>
            </a:fld>
            <a:endParaRPr lang="en-GB"/>
          </a:p>
        </p:txBody>
      </p:sp>
    </p:spTree>
    <p:extLst>
      <p:ext uri="{BB962C8B-B14F-4D97-AF65-F5344CB8AC3E}">
        <p14:creationId xmlns:p14="http://schemas.microsoft.com/office/powerpoint/2010/main" val="23443598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25763" y="849313"/>
            <a:ext cx="4075112" cy="229393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FD2F94-80D9-4DB5-B57A-671390EDC01A}" type="slidenum">
              <a:rPr lang="en-GB" smtClean="0"/>
              <a:t>43</a:t>
            </a:fld>
            <a:endParaRPr lang="en-GB"/>
          </a:p>
        </p:txBody>
      </p:sp>
    </p:spTree>
    <p:extLst>
      <p:ext uri="{BB962C8B-B14F-4D97-AF65-F5344CB8AC3E}">
        <p14:creationId xmlns:p14="http://schemas.microsoft.com/office/powerpoint/2010/main" val="404099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53506D15-3368-4E5C-90C3-39E71BF49934}" type="slidenum">
              <a:rPr lang="en-US" altLang="en-US" smtClean="0"/>
              <a:pPr/>
              <a:t>‹#›</a:t>
            </a:fld>
            <a:endParaRPr lang="en-US" altLang="en-US"/>
          </a:p>
        </p:txBody>
      </p:sp>
    </p:spTree>
    <p:extLst>
      <p:ext uri="{BB962C8B-B14F-4D97-AF65-F5344CB8AC3E}">
        <p14:creationId xmlns:p14="http://schemas.microsoft.com/office/powerpoint/2010/main" val="27276147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7CABEA43-ED7A-440A-A648-E4D8D4E067F3}" type="slidenum">
              <a:rPr lang="en-US" altLang="en-US" smtClean="0"/>
              <a:pPr/>
              <a:t>‹#›</a:t>
            </a:fld>
            <a:endParaRPr lang="en-US" altLang="en-US"/>
          </a:p>
        </p:txBody>
      </p:sp>
    </p:spTree>
    <p:extLst>
      <p:ext uri="{BB962C8B-B14F-4D97-AF65-F5344CB8AC3E}">
        <p14:creationId xmlns:p14="http://schemas.microsoft.com/office/powerpoint/2010/main" val="2871805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AEE2FE8C-F702-4CC9-A18A-24F4A2D2E8ED}" type="slidenum">
              <a:rPr lang="en-US" altLang="en-US" smtClean="0"/>
              <a:pPr/>
              <a:t>‹#›</a:t>
            </a:fld>
            <a:endParaRPr lang="en-US" altLang="en-US"/>
          </a:p>
        </p:txBody>
      </p:sp>
    </p:spTree>
    <p:extLst>
      <p:ext uri="{BB962C8B-B14F-4D97-AF65-F5344CB8AC3E}">
        <p14:creationId xmlns:p14="http://schemas.microsoft.com/office/powerpoint/2010/main" val="468532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7" name="Slide Number Placeholder 6"/>
          <p:cNvSpPr>
            <a:spLocks noGrp="1"/>
          </p:cNvSpPr>
          <p:nvPr>
            <p:ph type="sldNum" sz="quarter" idx="12"/>
          </p:nvPr>
        </p:nvSpPr>
        <p:spPr/>
        <p:txBody>
          <a:bodyPr/>
          <a:lstStyle/>
          <a:p>
            <a:fld id="{1FA2A90F-EA73-4716-A9A5-292518805CC1}" type="slidenum">
              <a:rPr lang="en-US" altLang="en-US" smtClean="0"/>
              <a:pPr/>
              <a:t>‹#›</a:t>
            </a:fld>
            <a:endParaRPr lang="en-US" altLang="en-US"/>
          </a:p>
        </p:txBody>
      </p:sp>
    </p:spTree>
    <p:extLst>
      <p:ext uri="{BB962C8B-B14F-4D97-AF65-F5344CB8AC3E}">
        <p14:creationId xmlns:p14="http://schemas.microsoft.com/office/powerpoint/2010/main" val="30220984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ltLang="en-US"/>
          </a:p>
        </p:txBody>
      </p:sp>
      <p:sp>
        <p:nvSpPr>
          <p:cNvPr id="8" name="Footer Placeholder 7"/>
          <p:cNvSpPr>
            <a:spLocks noGrp="1"/>
          </p:cNvSpPr>
          <p:nvPr>
            <p:ph type="ftr" sz="quarter" idx="11"/>
          </p:nvPr>
        </p:nvSpPr>
        <p:spPr/>
        <p:txBody>
          <a:bodyPr/>
          <a:lstStyle/>
          <a:p>
            <a:endParaRPr lang="en-US" altLang="en-US"/>
          </a:p>
        </p:txBody>
      </p:sp>
      <p:sp>
        <p:nvSpPr>
          <p:cNvPr id="9" name="Slide Number Placeholder 8"/>
          <p:cNvSpPr>
            <a:spLocks noGrp="1"/>
          </p:cNvSpPr>
          <p:nvPr>
            <p:ph type="sldNum" sz="quarter" idx="12"/>
          </p:nvPr>
        </p:nvSpPr>
        <p:spPr/>
        <p:txBody>
          <a:bodyPr/>
          <a:lstStyle/>
          <a:p>
            <a:fld id="{A3532D6C-E2E8-4110-A75C-2AD7A2DFA6CF}" type="slidenum">
              <a:rPr lang="en-US" altLang="en-US" smtClean="0"/>
              <a:pPr/>
              <a:t>‹#›</a:t>
            </a:fld>
            <a:endParaRPr lang="en-US" altLang="en-US"/>
          </a:p>
        </p:txBody>
      </p:sp>
    </p:spTree>
    <p:extLst>
      <p:ext uri="{BB962C8B-B14F-4D97-AF65-F5344CB8AC3E}">
        <p14:creationId xmlns:p14="http://schemas.microsoft.com/office/powerpoint/2010/main" val="546189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altLang="en-US"/>
          </a:p>
        </p:txBody>
      </p:sp>
      <p:sp>
        <p:nvSpPr>
          <p:cNvPr id="4" name="Footer Placeholder 3"/>
          <p:cNvSpPr>
            <a:spLocks noGrp="1"/>
          </p:cNvSpPr>
          <p:nvPr>
            <p:ph type="ftr" sz="quarter" idx="11"/>
          </p:nvPr>
        </p:nvSpPr>
        <p:spPr/>
        <p:txBody>
          <a:bodyPr/>
          <a:lstStyle/>
          <a:p>
            <a:endParaRPr lang="en-US" altLang="en-US"/>
          </a:p>
        </p:txBody>
      </p:sp>
      <p:sp>
        <p:nvSpPr>
          <p:cNvPr id="5" name="Slide Number Placeholder 4"/>
          <p:cNvSpPr>
            <a:spLocks noGrp="1"/>
          </p:cNvSpPr>
          <p:nvPr>
            <p:ph type="sldNum" sz="quarter" idx="12"/>
          </p:nvPr>
        </p:nvSpPr>
        <p:spPr/>
        <p:txBody>
          <a:bodyPr/>
          <a:lstStyle/>
          <a:p>
            <a:fld id="{B5CE687A-9FFD-4310-8234-F7298F8CE9F0}" type="slidenum">
              <a:rPr lang="en-US" altLang="en-US" smtClean="0"/>
              <a:pPr/>
              <a:t>‹#›</a:t>
            </a:fld>
            <a:endParaRPr lang="en-US" altLang="en-US"/>
          </a:p>
        </p:txBody>
      </p:sp>
    </p:spTree>
    <p:extLst>
      <p:ext uri="{BB962C8B-B14F-4D97-AF65-F5344CB8AC3E}">
        <p14:creationId xmlns:p14="http://schemas.microsoft.com/office/powerpoint/2010/main" val="29515565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ltLang="en-US"/>
          </a:p>
        </p:txBody>
      </p:sp>
      <p:sp>
        <p:nvSpPr>
          <p:cNvPr id="3" name="Footer Placeholder 2"/>
          <p:cNvSpPr>
            <a:spLocks noGrp="1"/>
          </p:cNvSpPr>
          <p:nvPr>
            <p:ph type="ftr" sz="quarter" idx="11"/>
          </p:nvPr>
        </p:nvSpPr>
        <p:spPr/>
        <p:txBody>
          <a:bodyPr/>
          <a:lstStyle/>
          <a:p>
            <a:endParaRPr lang="en-US" altLang="en-US"/>
          </a:p>
        </p:txBody>
      </p:sp>
      <p:sp>
        <p:nvSpPr>
          <p:cNvPr id="4" name="Slide Number Placeholder 3"/>
          <p:cNvSpPr>
            <a:spLocks noGrp="1"/>
          </p:cNvSpPr>
          <p:nvPr>
            <p:ph type="sldNum" sz="quarter" idx="12"/>
          </p:nvPr>
        </p:nvSpPr>
        <p:spPr/>
        <p:txBody>
          <a:bodyPr/>
          <a:lstStyle/>
          <a:p>
            <a:fld id="{CAC2BA0D-D135-4179-A2C8-0FE2E378D0BD}" type="slidenum">
              <a:rPr lang="en-US" altLang="en-US" smtClean="0"/>
              <a:pPr/>
              <a:t>‹#›</a:t>
            </a:fld>
            <a:endParaRPr lang="en-US" altLang="en-US"/>
          </a:p>
        </p:txBody>
      </p:sp>
    </p:spTree>
    <p:extLst>
      <p:ext uri="{BB962C8B-B14F-4D97-AF65-F5344CB8AC3E}">
        <p14:creationId xmlns:p14="http://schemas.microsoft.com/office/powerpoint/2010/main" val="11742176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7" name="Slide Number Placeholder 6"/>
          <p:cNvSpPr>
            <a:spLocks noGrp="1"/>
          </p:cNvSpPr>
          <p:nvPr>
            <p:ph type="sldNum" sz="quarter" idx="12"/>
          </p:nvPr>
        </p:nvSpPr>
        <p:spPr/>
        <p:txBody>
          <a:bodyPr/>
          <a:lstStyle/>
          <a:p>
            <a:fld id="{96153B15-3D71-4499-9E1C-8D31DA7FC726}" type="slidenum">
              <a:rPr lang="en-US" altLang="en-US" smtClean="0"/>
              <a:pPr/>
              <a:t>‹#›</a:t>
            </a:fld>
            <a:endParaRPr lang="en-US" altLang="en-US"/>
          </a:p>
        </p:txBody>
      </p:sp>
    </p:spTree>
    <p:extLst>
      <p:ext uri="{BB962C8B-B14F-4D97-AF65-F5344CB8AC3E}">
        <p14:creationId xmlns:p14="http://schemas.microsoft.com/office/powerpoint/2010/main" val="1552242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7" name="Slide Number Placeholder 6"/>
          <p:cNvSpPr>
            <a:spLocks noGrp="1"/>
          </p:cNvSpPr>
          <p:nvPr>
            <p:ph type="sldNum" sz="quarter" idx="12"/>
          </p:nvPr>
        </p:nvSpPr>
        <p:spPr/>
        <p:txBody>
          <a:bodyPr/>
          <a:lstStyle/>
          <a:p>
            <a:fld id="{A23F8CA8-EFD0-462E-9411-143E53410B65}" type="slidenum">
              <a:rPr lang="en-US" altLang="en-US" smtClean="0"/>
              <a:pPr/>
              <a:t>‹#›</a:t>
            </a:fld>
            <a:endParaRPr lang="en-US" altLang="en-US"/>
          </a:p>
        </p:txBody>
      </p:sp>
    </p:spTree>
    <p:extLst>
      <p:ext uri="{BB962C8B-B14F-4D97-AF65-F5344CB8AC3E}">
        <p14:creationId xmlns:p14="http://schemas.microsoft.com/office/powerpoint/2010/main" val="18420826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9B196F4F-9A31-48F3-85CB-E0BAC54B6261}" type="slidenum">
              <a:rPr lang="en-US" altLang="en-US" smtClean="0"/>
              <a:pPr/>
              <a:t>‹#›</a:t>
            </a:fld>
            <a:endParaRPr lang="en-US" altLang="en-US"/>
          </a:p>
        </p:txBody>
      </p:sp>
    </p:spTree>
    <p:extLst>
      <p:ext uri="{BB962C8B-B14F-4D97-AF65-F5344CB8AC3E}">
        <p14:creationId xmlns:p14="http://schemas.microsoft.com/office/powerpoint/2010/main" val="3142916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3792B993-A7E8-47C5-A165-EDF2FA1990DB}" type="slidenum">
              <a:rPr lang="en-US" altLang="en-US" smtClean="0"/>
              <a:pPr/>
              <a:t>‹#›</a:t>
            </a:fld>
            <a:endParaRPr lang="en-US" altLang="en-US"/>
          </a:p>
        </p:txBody>
      </p:sp>
    </p:spTree>
    <p:extLst>
      <p:ext uri="{BB962C8B-B14F-4D97-AF65-F5344CB8AC3E}">
        <p14:creationId xmlns:p14="http://schemas.microsoft.com/office/powerpoint/2010/main" val="815121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44000B-14C8-47CF-B101-8F93786DD63D}" type="slidenum">
              <a:rPr lang="en-US" altLang="en-US" smtClean="0"/>
              <a:pPr/>
              <a:t>‹#›</a:t>
            </a:fld>
            <a:endParaRPr lang="en-US" altLang="en-US"/>
          </a:p>
        </p:txBody>
      </p:sp>
    </p:spTree>
    <p:extLst>
      <p:ext uri="{BB962C8B-B14F-4D97-AF65-F5344CB8AC3E}">
        <p14:creationId xmlns:p14="http://schemas.microsoft.com/office/powerpoint/2010/main" val="360515136"/>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hyperlink" Target="https://www.theatlantic.com/entertainment/archive/2011/08/the-neverending-campaign-to-ban-slaughterhouse-five/243525/"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4.xml.rels><?xml version="1.0" encoding="UTF-8" standalone="yes"?>
<Relationships xmlns="http://schemas.openxmlformats.org/package/2006/relationships"><Relationship Id="rId2" Type="http://schemas.openxmlformats.org/officeDocument/2006/relationships/hyperlink" Target="https://www.theguardian.com/books/2012/may/14/how-to-write-flash-fic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4" name="Picture 73">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3010" name="Rectangle 2"/>
          <p:cNvSpPr>
            <a:spLocks noGrp="1" noChangeArrowheads="1"/>
          </p:cNvSpPr>
          <p:nvPr>
            <p:ph type="ctrTitle"/>
          </p:nvPr>
        </p:nvSpPr>
        <p:spPr>
          <a:xfrm>
            <a:off x="3045368" y="2043663"/>
            <a:ext cx="6105194" cy="2031055"/>
          </a:xfrm>
        </p:spPr>
        <p:txBody>
          <a:bodyPr>
            <a:normAutofit/>
          </a:bodyPr>
          <a:lstStyle/>
          <a:p>
            <a:r>
              <a:rPr lang="en-US" altLang="en-US">
                <a:solidFill>
                  <a:srgbClr val="FFFFFF"/>
                </a:solidFill>
              </a:rPr>
              <a:t>Kurt Vonnegut</a:t>
            </a:r>
          </a:p>
        </p:txBody>
      </p:sp>
      <p:sp>
        <p:nvSpPr>
          <p:cNvPr id="43011" name="Rectangle 3"/>
          <p:cNvSpPr>
            <a:spLocks noGrp="1" noChangeArrowheads="1"/>
          </p:cNvSpPr>
          <p:nvPr>
            <p:ph type="subTitle" idx="1"/>
          </p:nvPr>
        </p:nvSpPr>
        <p:spPr>
          <a:xfrm>
            <a:off x="3045368" y="4074718"/>
            <a:ext cx="6105194" cy="682079"/>
          </a:xfrm>
        </p:spPr>
        <p:txBody>
          <a:bodyPr>
            <a:normAutofit/>
          </a:bodyPr>
          <a:lstStyle/>
          <a:p>
            <a:r>
              <a:rPr lang="en-US" altLang="en-US" sz="2800" i="1" dirty="0">
                <a:solidFill>
                  <a:srgbClr val="FFFFFF"/>
                </a:solidFill>
              </a:rPr>
              <a:t>Slaughterhouse-Five</a:t>
            </a:r>
            <a:r>
              <a:rPr lang="en-US" altLang="en-US" sz="2800" dirty="0">
                <a:solidFill>
                  <a:srgbClr val="FFFFFF"/>
                </a:solidFill>
              </a:rPr>
              <a:t> (1969)</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D04971F-09B4-49DD-B067-21BEB15481BF}"/>
              </a:ext>
            </a:extLst>
          </p:cNvPr>
          <p:cNvPicPr>
            <a:picLocks noGrp="1" noChangeAspect="1"/>
          </p:cNvPicPr>
          <p:nvPr>
            <p:ph idx="1"/>
          </p:nvPr>
        </p:nvPicPr>
        <p:blipFill>
          <a:blip r:embed="rId2"/>
          <a:stretch>
            <a:fillRect/>
          </a:stretch>
        </p:blipFill>
        <p:spPr>
          <a:xfrm>
            <a:off x="2306158" y="643467"/>
            <a:ext cx="7579682" cy="5571067"/>
          </a:xfrm>
          <a:prstGeom prst="rect">
            <a:avLst/>
          </a:prstGeom>
        </p:spPr>
      </p:pic>
    </p:spTree>
    <p:extLst>
      <p:ext uri="{BB962C8B-B14F-4D97-AF65-F5344CB8AC3E}">
        <p14:creationId xmlns:p14="http://schemas.microsoft.com/office/powerpoint/2010/main" val="1799703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853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CD04971F-09B4-49DD-B067-21BEB15481B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p:blipFill>
        <p:spPr>
          <a:xfrm>
            <a:off x="3310467" y="643467"/>
            <a:ext cx="5571066" cy="5571066"/>
          </a:xfrm>
          <a:prstGeom prst="rect">
            <a:avLst/>
          </a:prstGeom>
        </p:spPr>
      </p:pic>
    </p:spTree>
    <p:extLst>
      <p:ext uri="{BB962C8B-B14F-4D97-AF65-F5344CB8AC3E}">
        <p14:creationId xmlns:p14="http://schemas.microsoft.com/office/powerpoint/2010/main" val="12120142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2" name="Rectangle 2"/>
          <p:cNvSpPr>
            <a:spLocks noGrp="1" noChangeArrowheads="1"/>
          </p:cNvSpPr>
          <p:nvPr>
            <p:ph type="title"/>
          </p:nvPr>
        </p:nvSpPr>
        <p:spPr>
          <a:xfrm>
            <a:off x="686834" y="1153572"/>
            <a:ext cx="3200400" cy="4461163"/>
          </a:xfrm>
        </p:spPr>
        <p:txBody>
          <a:bodyPr>
            <a:normAutofit/>
          </a:bodyPr>
          <a:lstStyle/>
          <a:p>
            <a:r>
              <a:rPr lang="en-US" altLang="en-US">
                <a:solidFill>
                  <a:srgbClr val="FFFFFF"/>
                </a:solidFill>
              </a:rPr>
              <a:t>Background</a:t>
            </a: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6083" name="Rectangle 3"/>
          <p:cNvSpPr>
            <a:spLocks noGrp="1" noChangeArrowheads="1"/>
          </p:cNvSpPr>
          <p:nvPr>
            <p:ph idx="1"/>
          </p:nvPr>
        </p:nvSpPr>
        <p:spPr>
          <a:xfrm>
            <a:off x="4447308" y="591344"/>
            <a:ext cx="6906491" cy="5585619"/>
          </a:xfrm>
        </p:spPr>
        <p:txBody>
          <a:bodyPr anchor="ctr">
            <a:normAutofit/>
          </a:bodyPr>
          <a:lstStyle/>
          <a:p>
            <a:pPr>
              <a:buSzPct val="80000"/>
              <a:buFont typeface="Courier New" panose="02070309020205020404" pitchFamily="49" charset="0"/>
              <a:buChar char="o"/>
            </a:pPr>
            <a:r>
              <a:rPr lang="en-US" altLang="en-US" sz="2600" dirty="0"/>
              <a:t>Fiction responding to WW2: importance of technology and the horrors it created (especially the atomic bomb)</a:t>
            </a:r>
          </a:p>
          <a:p>
            <a:pPr>
              <a:buSzPct val="80000"/>
              <a:buFont typeface="Courier New" panose="02070309020205020404" pitchFamily="49" charset="0"/>
              <a:buChar char="o"/>
            </a:pPr>
            <a:r>
              <a:rPr lang="en-US" altLang="en-US" sz="2600" dirty="0"/>
              <a:t>Realism insufficient for this nightmare scenario</a:t>
            </a:r>
          </a:p>
          <a:p>
            <a:pPr>
              <a:buSzPct val="80000"/>
              <a:buFont typeface="Courier New" panose="02070309020205020404" pitchFamily="49" charset="0"/>
              <a:buChar char="o"/>
            </a:pPr>
            <a:r>
              <a:rPr lang="en-US" altLang="en-US" sz="2600" dirty="0"/>
              <a:t>Turn to absurdism, satire, fantasy, black humour; realism disrupted by fiction becoming highly self-conscious</a:t>
            </a:r>
          </a:p>
          <a:p>
            <a:pPr>
              <a:buSzPct val="80000"/>
              <a:buFont typeface="Courier New" panose="02070309020205020404" pitchFamily="49" charset="0"/>
              <a:buChar char="o"/>
            </a:pPr>
            <a:r>
              <a:rPr lang="en-US" altLang="en-US" sz="2600" dirty="0"/>
              <a:t>John Barth, ‘The Literature of Exhaustion’ (1967): realism as ‘used up’</a:t>
            </a:r>
          </a:p>
          <a:p>
            <a:pPr>
              <a:buSzPct val="80000"/>
              <a:buFont typeface="Courier New" panose="02070309020205020404" pitchFamily="49" charset="0"/>
              <a:buChar char="o"/>
            </a:pPr>
            <a:r>
              <a:rPr lang="en-US" altLang="en-US" sz="2600" dirty="0"/>
              <a:t>e.g. Joseph Heller, </a:t>
            </a:r>
            <a:r>
              <a:rPr lang="en-US" altLang="en-US" sz="2600" i="1" dirty="0"/>
              <a:t>Catch-22 </a:t>
            </a:r>
            <a:r>
              <a:rPr lang="en-US" altLang="en-US" sz="2600" dirty="0"/>
              <a:t>(1961); Kurt Vonnegut, </a:t>
            </a:r>
            <a:r>
              <a:rPr lang="en-US" altLang="en-US" sz="2600" i="1" dirty="0"/>
              <a:t>Slaughterhouse-Five</a:t>
            </a:r>
            <a:r>
              <a:rPr lang="en-US" altLang="en-US" sz="2600" dirty="0"/>
              <a:t> (1969); John Barth, </a:t>
            </a:r>
            <a:r>
              <a:rPr lang="en-US" altLang="en-US" sz="2600" i="1" dirty="0"/>
              <a:t>Giles Goat-Boy</a:t>
            </a:r>
            <a:r>
              <a:rPr lang="en-US" altLang="en-US" sz="2600" dirty="0"/>
              <a:t> (1966); Donald Barthelme, </a:t>
            </a:r>
            <a:r>
              <a:rPr lang="en-US" altLang="en-US" sz="2600" i="1" dirty="0"/>
              <a:t>Snow White</a:t>
            </a:r>
            <a:r>
              <a:rPr lang="en-US" altLang="en-US" sz="2600" dirty="0"/>
              <a:t> (1967)</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vert="horz" lIns="91440" tIns="45720" rIns="91440" bIns="45720" numCol="1" rtlCol="0" anchorCtr="0" compatLnSpc="1">
            <a:prstTxWarp prst="textNoShape">
              <a:avLst/>
            </a:prstTxWarp>
            <a:normAutofit/>
          </a:bodyPr>
          <a:lstStyle/>
          <a:p>
            <a:pPr eaLnBrk="1" hangingPunct="1"/>
            <a:r>
              <a:rPr lang="en-US" dirty="0">
                <a:solidFill>
                  <a:srgbClr val="FFFFFF"/>
                </a:solidFill>
              </a:rPr>
              <a:t>Vonnegut</a:t>
            </a:r>
          </a:p>
        </p:txBody>
      </p:sp>
      <p:sp>
        <p:nvSpPr>
          <p:cNvPr id="3" name="Content Placeholder 2"/>
          <p:cNvSpPr>
            <a:spLocks noGrp="1"/>
          </p:cNvSpPr>
          <p:nvPr>
            <p:ph idx="1"/>
          </p:nvPr>
        </p:nvSpPr>
        <p:spPr>
          <a:xfrm>
            <a:off x="6090574" y="801866"/>
            <a:ext cx="5306084" cy="5230634"/>
          </a:xfrm>
        </p:spPr>
        <p:txBody>
          <a:bodyPr vert="horz" lIns="91440" tIns="45720" rIns="91440" bIns="45720" numCol="1" rtlCol="0" anchor="ctr" anchorCtr="0" compatLnSpc="1">
            <a:prstTxWarp prst="textNoShape">
              <a:avLst/>
            </a:prstTxWarp>
            <a:normAutofit/>
          </a:bodyPr>
          <a:lstStyle/>
          <a:p>
            <a:pPr eaLnBrk="1" hangingPunct="1">
              <a:spcBef>
                <a:spcPts val="1000"/>
              </a:spcBef>
            </a:pPr>
            <a:r>
              <a:rPr lang="en-US" sz="2400" dirty="0">
                <a:solidFill>
                  <a:srgbClr val="000000"/>
                </a:solidFill>
              </a:rPr>
              <a:t>Nov 1922 – April 2007</a:t>
            </a:r>
          </a:p>
          <a:p>
            <a:pPr eaLnBrk="1" hangingPunct="1">
              <a:spcBef>
                <a:spcPts val="1000"/>
              </a:spcBef>
            </a:pPr>
            <a:r>
              <a:rPr lang="en-US" sz="2400" dirty="0">
                <a:solidFill>
                  <a:srgbClr val="000000"/>
                </a:solidFill>
              </a:rPr>
              <a:t>Born Indianapolis</a:t>
            </a:r>
          </a:p>
          <a:p>
            <a:pPr eaLnBrk="1" hangingPunct="1">
              <a:spcBef>
                <a:spcPts val="1000"/>
              </a:spcBef>
            </a:pPr>
            <a:r>
              <a:rPr lang="en-GB" sz="2400" dirty="0">
                <a:solidFill>
                  <a:srgbClr val="000000"/>
                </a:solidFill>
              </a:rPr>
              <a:t>Studies at Cornell</a:t>
            </a:r>
          </a:p>
          <a:p>
            <a:pPr eaLnBrk="1" hangingPunct="1">
              <a:spcBef>
                <a:spcPts val="1000"/>
              </a:spcBef>
            </a:pPr>
            <a:r>
              <a:rPr lang="en-GB" sz="2400" dirty="0">
                <a:solidFill>
                  <a:srgbClr val="000000"/>
                </a:solidFill>
              </a:rPr>
              <a:t>Joins US Air Force in WW2</a:t>
            </a:r>
          </a:p>
          <a:p>
            <a:pPr eaLnBrk="1" hangingPunct="1">
              <a:spcBef>
                <a:spcPts val="1000"/>
              </a:spcBef>
            </a:pPr>
            <a:r>
              <a:rPr lang="en-GB" sz="2400" dirty="0">
                <a:solidFill>
                  <a:srgbClr val="000000"/>
                </a:solidFill>
              </a:rPr>
              <a:t>Captured by Germans</a:t>
            </a:r>
          </a:p>
          <a:p>
            <a:pPr eaLnBrk="1" hangingPunct="1">
              <a:spcBef>
                <a:spcPts val="1000"/>
              </a:spcBef>
            </a:pPr>
            <a:r>
              <a:rPr lang="en-GB" sz="2400" dirty="0">
                <a:solidFill>
                  <a:srgbClr val="000000"/>
                </a:solidFill>
              </a:rPr>
              <a:t>One of the few survivors of the Dresden firebombing in Feb 1945</a:t>
            </a:r>
          </a:p>
          <a:p>
            <a:pPr eaLnBrk="1" hangingPunct="1">
              <a:spcBef>
                <a:spcPts val="1000"/>
              </a:spcBef>
            </a:pPr>
            <a:r>
              <a:rPr lang="en-GB" sz="2400" dirty="0">
                <a:solidFill>
                  <a:srgbClr val="000000"/>
                </a:solidFill>
              </a:rPr>
              <a:t>Goes on to study anthropology</a:t>
            </a:r>
          </a:p>
          <a:p>
            <a:pPr eaLnBrk="1" hangingPunct="1">
              <a:spcBef>
                <a:spcPts val="1000"/>
              </a:spcBef>
            </a:pPr>
            <a:r>
              <a:rPr lang="en-GB" sz="2400" dirty="0">
                <a:solidFill>
                  <a:srgbClr val="000000"/>
                </a:solidFill>
              </a:rPr>
              <a:t>Late 1940s: reporter and public relations writer </a:t>
            </a:r>
          </a:p>
        </p:txBody>
      </p:sp>
    </p:spTree>
    <p:extLst>
      <p:ext uri="{BB962C8B-B14F-4D97-AF65-F5344CB8AC3E}">
        <p14:creationId xmlns:p14="http://schemas.microsoft.com/office/powerpoint/2010/main" val="1478062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249E89B-63A5-45DA-A170-5B661FCE4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9411" y="767258"/>
            <a:ext cx="3209335" cy="5323484"/>
          </a:xfrm>
        </p:spPr>
        <p:txBody>
          <a:bodyPr vert="horz" lIns="91440" tIns="45720" rIns="91440" bIns="45720" numCol="1" rtlCol="0" anchorCtr="0" compatLnSpc="1">
            <a:prstTxWarp prst="textNoShape">
              <a:avLst/>
            </a:prstTxWarp>
            <a:normAutofit/>
          </a:bodyPr>
          <a:lstStyle/>
          <a:p>
            <a:pPr algn="ctr" eaLnBrk="1" hangingPunct="1"/>
            <a:r>
              <a:rPr lang="en-US" sz="2800">
                <a:solidFill>
                  <a:schemeClr val="bg1"/>
                </a:solidFill>
              </a:rPr>
              <a:t>Vonnegut: Fiction… Some early highlights</a:t>
            </a:r>
          </a:p>
        </p:txBody>
      </p:sp>
      <p:sp>
        <p:nvSpPr>
          <p:cNvPr id="21" name="Rectangle 20">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23" name="Rectangle 22">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3" name="Content Placeholder 2"/>
          <p:cNvSpPr>
            <a:spLocks noGrp="1"/>
          </p:cNvSpPr>
          <p:nvPr>
            <p:ph idx="1"/>
          </p:nvPr>
        </p:nvSpPr>
        <p:spPr>
          <a:xfrm>
            <a:off x="5741893" y="767258"/>
            <a:ext cx="5287923" cy="5323484"/>
          </a:xfrm>
        </p:spPr>
        <p:txBody>
          <a:bodyPr vert="horz" lIns="91440" tIns="45720" rIns="91440" bIns="45720" numCol="1" rtlCol="0" anchor="ctr" anchorCtr="0" compatLnSpc="1">
            <a:prstTxWarp prst="textNoShape">
              <a:avLst/>
            </a:prstTxWarp>
            <a:noAutofit/>
          </a:bodyPr>
          <a:lstStyle/>
          <a:p>
            <a:pPr eaLnBrk="1" hangingPunct="1">
              <a:spcBef>
                <a:spcPts val="1000"/>
              </a:spcBef>
              <a:buFont typeface="Wingdings" panose="05000000000000000000" pitchFamily="2" charset="2"/>
              <a:buChar char="§"/>
            </a:pPr>
            <a:r>
              <a:rPr lang="en-GB" sz="2400" dirty="0"/>
              <a:t>First novel: </a:t>
            </a:r>
            <a:r>
              <a:rPr lang="en-GB" sz="2400" i="1" dirty="0"/>
              <a:t>Piano Player</a:t>
            </a:r>
            <a:r>
              <a:rPr lang="en-GB" sz="2400" dirty="0"/>
              <a:t> (1952): society given over completely to mechanisation and automation; a failed uprising against this</a:t>
            </a:r>
          </a:p>
          <a:p>
            <a:pPr eaLnBrk="1" hangingPunct="1">
              <a:spcBef>
                <a:spcPts val="1000"/>
              </a:spcBef>
              <a:buFont typeface="Wingdings" panose="05000000000000000000" pitchFamily="2" charset="2"/>
              <a:buChar char="§"/>
            </a:pPr>
            <a:r>
              <a:rPr lang="en-GB" sz="2400" i="1" dirty="0"/>
              <a:t>The Sirens of Titan </a:t>
            </a:r>
            <a:r>
              <a:rPr lang="en-GB" sz="2400" dirty="0"/>
              <a:t>(1959): human civilisation as the product of </a:t>
            </a:r>
            <a:r>
              <a:rPr lang="en-GB" sz="2400" dirty="0" err="1"/>
              <a:t>Tralfamadorian</a:t>
            </a:r>
            <a:r>
              <a:rPr lang="en-GB" sz="2400" dirty="0"/>
              <a:t> intervention</a:t>
            </a:r>
          </a:p>
          <a:p>
            <a:pPr eaLnBrk="1" hangingPunct="1">
              <a:spcBef>
                <a:spcPts val="1000"/>
              </a:spcBef>
              <a:buFont typeface="Wingdings" panose="05000000000000000000" pitchFamily="2" charset="2"/>
              <a:buChar char="§"/>
            </a:pPr>
            <a:r>
              <a:rPr lang="en-GB" sz="2400" i="1" dirty="0"/>
              <a:t>Cat’s Cradle </a:t>
            </a:r>
            <a:r>
              <a:rPr lang="en-GB" sz="2400" dirty="0"/>
              <a:t>(1963): self-destructive stupidity of humanity (creation of ice-nine)</a:t>
            </a:r>
          </a:p>
          <a:p>
            <a:pPr eaLnBrk="1" hangingPunct="1">
              <a:spcBef>
                <a:spcPts val="1000"/>
              </a:spcBef>
              <a:buFont typeface="Wingdings" panose="05000000000000000000" pitchFamily="2" charset="2"/>
              <a:buChar char="§"/>
            </a:pPr>
            <a:r>
              <a:rPr lang="en-GB" sz="2400" i="1" dirty="0"/>
              <a:t>Slaughterhouse Five </a:t>
            </a:r>
            <a:r>
              <a:rPr lang="en-GB" sz="2400" dirty="0"/>
              <a:t>(1969)</a:t>
            </a:r>
          </a:p>
          <a:p>
            <a:pPr eaLnBrk="1" hangingPunct="1">
              <a:spcBef>
                <a:spcPts val="1000"/>
              </a:spcBef>
              <a:buFont typeface="Wingdings" panose="05000000000000000000" pitchFamily="2" charset="2"/>
              <a:buChar char="§"/>
            </a:pPr>
            <a:r>
              <a:rPr lang="en-GB" sz="2400" dirty="0"/>
              <a:t>Note recurrence of some characters throughout some of Vonnegut’s fiction</a:t>
            </a:r>
          </a:p>
        </p:txBody>
      </p:sp>
    </p:spTree>
    <p:extLst>
      <p:ext uri="{BB962C8B-B14F-4D97-AF65-F5344CB8AC3E}">
        <p14:creationId xmlns:p14="http://schemas.microsoft.com/office/powerpoint/2010/main" val="3594089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7" name="Picture 36">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2" name="Title 1"/>
          <p:cNvSpPr>
            <a:spLocks noGrp="1"/>
          </p:cNvSpPr>
          <p:nvPr>
            <p:ph type="title"/>
          </p:nvPr>
        </p:nvSpPr>
        <p:spPr>
          <a:xfrm>
            <a:off x="640080" y="1243013"/>
            <a:ext cx="3855720" cy="4371974"/>
          </a:xfrm>
        </p:spPr>
        <p:txBody>
          <a:bodyPr vert="horz" lIns="91440" tIns="45720" rIns="91440" bIns="45720" numCol="1" rtlCol="0" anchorCtr="0" compatLnSpc="1">
            <a:prstTxWarp prst="textNoShape">
              <a:avLst/>
            </a:prstTxWarp>
            <a:normAutofit/>
          </a:bodyPr>
          <a:lstStyle/>
          <a:p>
            <a:pPr eaLnBrk="1" hangingPunct="1"/>
            <a:r>
              <a:rPr lang="en-US">
                <a:solidFill>
                  <a:srgbClr val="FFFFFF"/>
                </a:solidFill>
              </a:rPr>
              <a:t>Vonnegut: Critical Orientations</a:t>
            </a:r>
          </a:p>
        </p:txBody>
      </p:sp>
      <p:sp>
        <p:nvSpPr>
          <p:cNvPr id="39" name="Rectangle 38">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172200" y="804672"/>
            <a:ext cx="5221224" cy="5230368"/>
          </a:xfrm>
        </p:spPr>
        <p:txBody>
          <a:bodyPr vert="horz" lIns="91440" tIns="45720" rIns="91440" bIns="45720" numCol="1" rtlCol="0" anchor="ctr" anchorCtr="0" compatLnSpc="1">
            <a:prstTxWarp prst="textNoShape">
              <a:avLst/>
            </a:prstTxWarp>
            <a:normAutofit lnSpcReduction="10000"/>
          </a:bodyPr>
          <a:lstStyle/>
          <a:p>
            <a:pPr eaLnBrk="1" hangingPunct="1">
              <a:spcBef>
                <a:spcPts val="1000"/>
              </a:spcBef>
            </a:pPr>
            <a:r>
              <a:rPr lang="en-GB" sz="2400" dirty="0">
                <a:solidFill>
                  <a:srgbClr val="000000"/>
                </a:solidFill>
              </a:rPr>
              <a:t>Pessimism and satire as keystones</a:t>
            </a:r>
          </a:p>
          <a:p>
            <a:pPr eaLnBrk="1" hangingPunct="1">
              <a:spcBef>
                <a:spcPts val="1000"/>
              </a:spcBef>
            </a:pPr>
            <a:r>
              <a:rPr lang="en-GB" sz="2400" dirty="0">
                <a:solidFill>
                  <a:srgbClr val="000000"/>
                </a:solidFill>
              </a:rPr>
              <a:t>Use of fantasy and science fiction (realism as insufficient, post-WW2)</a:t>
            </a:r>
          </a:p>
          <a:p>
            <a:pPr eaLnBrk="1" hangingPunct="1">
              <a:spcBef>
                <a:spcPts val="1000"/>
              </a:spcBef>
            </a:pPr>
            <a:r>
              <a:rPr lang="en-GB" sz="2400" dirty="0">
                <a:solidFill>
                  <a:srgbClr val="000000"/>
                </a:solidFill>
              </a:rPr>
              <a:t>Highlighting the horrors and ironies of the C20</a:t>
            </a:r>
          </a:p>
          <a:p>
            <a:pPr eaLnBrk="1" hangingPunct="1">
              <a:spcBef>
                <a:spcPts val="1000"/>
              </a:spcBef>
            </a:pPr>
            <a:r>
              <a:rPr lang="en-GB" sz="2400" dirty="0">
                <a:solidFill>
                  <a:srgbClr val="000000"/>
                </a:solidFill>
              </a:rPr>
              <a:t>Part of post-WW2 tendency in US fiction to abandon the naturalistic approach</a:t>
            </a:r>
          </a:p>
          <a:p>
            <a:pPr eaLnBrk="1" hangingPunct="1">
              <a:spcBef>
                <a:spcPts val="1000"/>
              </a:spcBef>
            </a:pPr>
            <a:r>
              <a:rPr lang="en-GB" sz="2400" dirty="0">
                <a:solidFill>
                  <a:srgbClr val="000000"/>
                </a:solidFill>
              </a:rPr>
              <a:t>Compare Joseph Heller, </a:t>
            </a:r>
            <a:r>
              <a:rPr lang="en-GB" sz="2400" i="1" dirty="0">
                <a:solidFill>
                  <a:srgbClr val="000000"/>
                </a:solidFill>
              </a:rPr>
              <a:t>Catch-22</a:t>
            </a:r>
            <a:r>
              <a:rPr lang="en-GB" sz="2400" dirty="0">
                <a:solidFill>
                  <a:srgbClr val="000000"/>
                </a:solidFill>
              </a:rPr>
              <a:t> (1961): satirises the military mindset with black comedy</a:t>
            </a:r>
          </a:p>
          <a:p>
            <a:pPr eaLnBrk="1" hangingPunct="1">
              <a:spcBef>
                <a:spcPts val="1000"/>
              </a:spcBef>
            </a:pPr>
            <a:r>
              <a:rPr lang="en-GB" sz="2400" dirty="0">
                <a:solidFill>
                  <a:srgbClr val="000000"/>
                </a:solidFill>
              </a:rPr>
              <a:t>Centrally concerned with the issue of ‘being human’ – albeit needing much dark humour to address this</a:t>
            </a:r>
          </a:p>
        </p:txBody>
      </p:sp>
    </p:spTree>
    <p:extLst>
      <p:ext uri="{BB962C8B-B14F-4D97-AF65-F5344CB8AC3E}">
        <p14:creationId xmlns:p14="http://schemas.microsoft.com/office/powerpoint/2010/main" val="259008975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33">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756036-54A3-4BD8-9E3B-48D2C866C69E}"/>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4800" kern="1200">
                <a:solidFill>
                  <a:srgbClr val="FFFFFF"/>
                </a:solidFill>
                <a:latin typeface="+mj-lt"/>
                <a:ea typeface="+mj-ea"/>
                <a:cs typeface="+mj-cs"/>
              </a:rPr>
              <a:t>Bombing of Dresden</a:t>
            </a:r>
          </a:p>
        </p:txBody>
      </p:sp>
      <p:cxnSp>
        <p:nvCxnSpPr>
          <p:cNvPr id="45" name="Straight Connector 35">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f8ueczQ0">
            <a:hlinkClick r:id="" action="ppaction://media"/>
            <a:extLst>
              <a:ext uri="{FF2B5EF4-FFF2-40B4-BE49-F238E27FC236}">
                <a16:creationId xmlns:a16="http://schemas.microsoft.com/office/drawing/2014/main" id="{809C0A38-31EC-4E80-8906-BF7C93D2A8B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153822" y="975392"/>
            <a:ext cx="6553545" cy="4915158"/>
          </a:xfrm>
          <a:prstGeom prst="rect">
            <a:avLst/>
          </a:prstGeom>
        </p:spPr>
      </p:pic>
    </p:spTree>
    <p:extLst>
      <p:ext uri="{BB962C8B-B14F-4D97-AF65-F5344CB8AC3E}">
        <p14:creationId xmlns:p14="http://schemas.microsoft.com/office/powerpoint/2010/main" val="11351070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615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8249E89B-63A5-45DA-A170-5B661FCE4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46B6C4-EAD2-43C9-9BBC-37B4FB12F19B}"/>
              </a:ext>
            </a:extLst>
          </p:cNvPr>
          <p:cNvSpPr>
            <a:spLocks noGrp="1"/>
          </p:cNvSpPr>
          <p:nvPr>
            <p:ph type="title"/>
          </p:nvPr>
        </p:nvSpPr>
        <p:spPr>
          <a:xfrm>
            <a:off x="599411" y="767258"/>
            <a:ext cx="3209335" cy="5323484"/>
          </a:xfrm>
        </p:spPr>
        <p:txBody>
          <a:bodyPr>
            <a:normAutofit/>
          </a:bodyPr>
          <a:lstStyle/>
          <a:p>
            <a:pPr algn="ctr"/>
            <a:r>
              <a:rPr lang="en-GB" sz="2800">
                <a:solidFill>
                  <a:schemeClr val="bg1"/>
                </a:solidFill>
              </a:rPr>
              <a:t>Bombing of Dresden</a:t>
            </a:r>
          </a:p>
        </p:txBody>
      </p:sp>
      <p:sp>
        <p:nvSpPr>
          <p:cNvPr id="38" name="Rectangle 37">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40" name="Rectangle 39">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3" name="Content Placeholder 2">
            <a:extLst>
              <a:ext uri="{FF2B5EF4-FFF2-40B4-BE49-F238E27FC236}">
                <a16:creationId xmlns:a16="http://schemas.microsoft.com/office/drawing/2014/main" id="{AEA456B9-8528-4CE7-967D-36FD11FAA90E}"/>
              </a:ext>
            </a:extLst>
          </p:cNvPr>
          <p:cNvSpPr>
            <a:spLocks noGrp="1"/>
          </p:cNvSpPr>
          <p:nvPr>
            <p:ph idx="1"/>
          </p:nvPr>
        </p:nvSpPr>
        <p:spPr>
          <a:xfrm>
            <a:off x="5741893" y="767258"/>
            <a:ext cx="5287923" cy="5323484"/>
          </a:xfrm>
        </p:spPr>
        <p:txBody>
          <a:bodyPr anchor="ctr">
            <a:normAutofit/>
          </a:bodyPr>
          <a:lstStyle/>
          <a:p>
            <a:r>
              <a:rPr lang="en-GB" sz="2400" dirty="0"/>
              <a:t>February 13–15, 1945</a:t>
            </a:r>
          </a:p>
          <a:p>
            <a:r>
              <a:rPr lang="en-GB" sz="2400" dirty="0"/>
              <a:t>Deeply controversial – any strategic value?</a:t>
            </a:r>
          </a:p>
          <a:p>
            <a:r>
              <a:rPr lang="en-GB" sz="2400" dirty="0"/>
              <a:t>David Irving – now emphatically discredited, but his </a:t>
            </a:r>
            <a:r>
              <a:rPr lang="en-GB" sz="2400" i="1" dirty="0"/>
              <a:t>The Destruction of Dresden </a:t>
            </a:r>
            <a:r>
              <a:rPr lang="en-GB" sz="2400" dirty="0"/>
              <a:t>(1963) was influential </a:t>
            </a:r>
          </a:p>
          <a:p>
            <a:r>
              <a:rPr lang="en-GB" sz="2400" dirty="0"/>
              <a:t>Irving indicates 135,000 dead; more recent figures put the dead at c. 18,000-25,000</a:t>
            </a:r>
          </a:p>
          <a:p>
            <a:r>
              <a:rPr lang="en-GB" sz="2400" dirty="0"/>
              <a:t>Irving (later infamous as a holocaust denier): part of a career trajectory of presenting a narrative of German victimhood</a:t>
            </a:r>
          </a:p>
        </p:txBody>
      </p:sp>
    </p:spTree>
    <p:extLst>
      <p:ext uri="{BB962C8B-B14F-4D97-AF65-F5344CB8AC3E}">
        <p14:creationId xmlns:p14="http://schemas.microsoft.com/office/powerpoint/2010/main" val="7991521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4" name="Picture 73">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050" name="Rectangle 2"/>
          <p:cNvSpPr>
            <a:spLocks noGrp="1" noChangeArrowheads="1"/>
          </p:cNvSpPr>
          <p:nvPr>
            <p:ph type="ctrTitle"/>
          </p:nvPr>
        </p:nvSpPr>
        <p:spPr>
          <a:xfrm>
            <a:off x="3045368" y="2043663"/>
            <a:ext cx="6105194" cy="2031055"/>
          </a:xfrm>
        </p:spPr>
        <p:txBody>
          <a:bodyPr>
            <a:normAutofit/>
          </a:bodyPr>
          <a:lstStyle/>
          <a:p>
            <a:r>
              <a:rPr lang="en-US" altLang="en-US">
                <a:solidFill>
                  <a:srgbClr val="FFFFFF"/>
                </a:solidFill>
              </a:rPr>
              <a:t>Postmodernism</a:t>
            </a:r>
          </a:p>
        </p:txBody>
      </p:sp>
      <p:sp>
        <p:nvSpPr>
          <p:cNvPr id="2051" name="Rectangle 3"/>
          <p:cNvSpPr>
            <a:spLocks noGrp="1" noChangeArrowheads="1"/>
          </p:cNvSpPr>
          <p:nvPr>
            <p:ph type="subTitle" idx="1"/>
          </p:nvPr>
        </p:nvSpPr>
        <p:spPr>
          <a:xfrm>
            <a:off x="3045368" y="4074718"/>
            <a:ext cx="6105194" cy="682079"/>
          </a:xfrm>
        </p:spPr>
        <p:txBody>
          <a:bodyPr>
            <a:normAutofit/>
          </a:bodyPr>
          <a:lstStyle/>
          <a:p>
            <a:r>
              <a:rPr lang="en-US" altLang="en-US">
                <a:solidFill>
                  <a:srgbClr val="FFFFFF"/>
                </a:solidFill>
              </a:rPr>
              <a:t>A beginner’s guide…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9" name="Picture 78">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8434" name="Rectangle 2"/>
          <p:cNvSpPr>
            <a:spLocks noGrp="1" noChangeArrowheads="1"/>
          </p:cNvSpPr>
          <p:nvPr>
            <p:ph type="title"/>
          </p:nvPr>
        </p:nvSpPr>
        <p:spPr>
          <a:xfrm>
            <a:off x="640079" y="2053641"/>
            <a:ext cx="3669161" cy="2760098"/>
          </a:xfrm>
        </p:spPr>
        <p:txBody>
          <a:bodyPr>
            <a:normAutofit/>
          </a:bodyPr>
          <a:lstStyle/>
          <a:p>
            <a:r>
              <a:rPr lang="en-US" altLang="en-US">
                <a:solidFill>
                  <a:srgbClr val="FFFFFF"/>
                </a:solidFill>
              </a:rPr>
              <a:t>Leslie Fiedler</a:t>
            </a:r>
          </a:p>
        </p:txBody>
      </p:sp>
      <p:sp>
        <p:nvSpPr>
          <p:cNvPr id="18435" name="Rectangle 3"/>
          <p:cNvSpPr>
            <a:spLocks noGrp="1" noChangeArrowheads="1"/>
          </p:cNvSpPr>
          <p:nvPr>
            <p:ph idx="1"/>
          </p:nvPr>
        </p:nvSpPr>
        <p:spPr>
          <a:xfrm>
            <a:off x="6090574" y="801866"/>
            <a:ext cx="5306084" cy="5230634"/>
          </a:xfrm>
        </p:spPr>
        <p:txBody>
          <a:bodyPr anchor="ctr">
            <a:normAutofit lnSpcReduction="10000"/>
          </a:bodyPr>
          <a:lstStyle/>
          <a:p>
            <a:pPr>
              <a:buSzPct val="80000"/>
              <a:buFont typeface="Wingdings" panose="05000000000000000000" pitchFamily="2" charset="2"/>
              <a:buChar char="§"/>
            </a:pPr>
            <a:r>
              <a:rPr lang="en-US" altLang="en-US" sz="3200" dirty="0">
                <a:solidFill>
                  <a:srgbClr val="000000"/>
                </a:solidFill>
              </a:rPr>
              <a:t>1969, </a:t>
            </a:r>
            <a:r>
              <a:rPr lang="en-US" altLang="en-US" sz="3200" i="1" dirty="0">
                <a:solidFill>
                  <a:srgbClr val="000000"/>
                </a:solidFill>
              </a:rPr>
              <a:t>Playboy</a:t>
            </a:r>
            <a:r>
              <a:rPr lang="en-US" altLang="en-US" sz="3200" dirty="0">
                <a:solidFill>
                  <a:srgbClr val="000000"/>
                </a:solidFill>
              </a:rPr>
              <a:t>: ‘Cross the Border - Close the Gap’</a:t>
            </a:r>
          </a:p>
          <a:p>
            <a:pPr>
              <a:buSzPct val="80000"/>
              <a:buFont typeface="Wingdings" panose="05000000000000000000" pitchFamily="2" charset="2"/>
              <a:buChar char="§"/>
            </a:pPr>
            <a:r>
              <a:rPr lang="en-US" altLang="en-US" sz="3200" dirty="0">
                <a:solidFill>
                  <a:srgbClr val="000000"/>
                </a:solidFill>
              </a:rPr>
              <a:t>Embrace of youth / mass culture </a:t>
            </a:r>
          </a:p>
          <a:p>
            <a:pPr>
              <a:buSzPct val="80000"/>
              <a:buFont typeface="Wingdings" panose="05000000000000000000" pitchFamily="2" charset="2"/>
              <a:buChar char="§"/>
            </a:pPr>
            <a:r>
              <a:rPr lang="en-US" altLang="en-US" sz="3200" dirty="0">
                <a:solidFill>
                  <a:srgbClr val="000000"/>
                </a:solidFill>
              </a:rPr>
              <a:t>Post-Modern sensibility of…</a:t>
            </a:r>
          </a:p>
          <a:p>
            <a:pPr lvl="1">
              <a:buSzPct val="80000"/>
              <a:buFont typeface="Wingdings" panose="05000000000000000000" pitchFamily="2" charset="2"/>
              <a:buChar char="§"/>
            </a:pPr>
            <a:r>
              <a:rPr lang="en-US" altLang="en-US" sz="2800" dirty="0">
                <a:solidFill>
                  <a:srgbClr val="000000"/>
                </a:solidFill>
              </a:rPr>
              <a:t>rejection of reason; high-art / low-art distinction erased; anti-moralistic; celebration of pleasure; no obsession with learning; social margins</a:t>
            </a:r>
          </a:p>
          <a:p>
            <a:pPr lvl="1">
              <a:buSzPct val="80000"/>
              <a:buFont typeface="Wingdings" panose="05000000000000000000" pitchFamily="2" charset="2"/>
              <a:buChar char="§"/>
            </a:pPr>
            <a:r>
              <a:rPr lang="en-US" altLang="en-US" sz="2800" dirty="0">
                <a:solidFill>
                  <a:srgbClr val="000000"/>
                </a:solidFill>
              </a:rPr>
              <a:t>Joseph Heller, </a:t>
            </a:r>
            <a:r>
              <a:rPr lang="en-US" altLang="en-US" sz="2800" i="1" dirty="0">
                <a:solidFill>
                  <a:srgbClr val="000000"/>
                </a:solidFill>
              </a:rPr>
              <a:t>Catch 22</a:t>
            </a:r>
            <a:r>
              <a:rPr lang="en-US" altLang="en-US" sz="2800" dirty="0">
                <a:solidFill>
                  <a:srgbClr val="000000"/>
                </a:solidFill>
              </a:rPr>
              <a:t>; Bruce Jay Friedman, </a:t>
            </a:r>
            <a:r>
              <a:rPr lang="en-US" altLang="en-US" sz="2800" i="1" dirty="0">
                <a:solidFill>
                  <a:srgbClr val="000000"/>
                </a:solidFill>
              </a:rPr>
              <a:t>A Mother’s Kisses</a:t>
            </a:r>
            <a:r>
              <a:rPr lang="en-US" altLang="en-US" sz="2800" dirty="0">
                <a:solidFill>
                  <a:srgbClr val="000000"/>
                </a:solidFill>
              </a:rPr>
              <a:t>; Thomas Pynchon, </a:t>
            </a:r>
            <a:r>
              <a:rPr lang="en-US" altLang="en-US" sz="2800" i="1" dirty="0">
                <a:solidFill>
                  <a:srgbClr val="000000"/>
                </a:solidFill>
              </a:rPr>
              <a:t>V</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8434" name="Rectangle 2"/>
          <p:cNvSpPr>
            <a:spLocks noGrp="1" noChangeArrowheads="1"/>
          </p:cNvSpPr>
          <p:nvPr>
            <p:ph type="title"/>
          </p:nvPr>
        </p:nvSpPr>
        <p:spPr>
          <a:xfrm>
            <a:off x="640079" y="2053641"/>
            <a:ext cx="3669161" cy="2760098"/>
          </a:xfrm>
        </p:spPr>
        <p:txBody>
          <a:bodyPr>
            <a:normAutofit/>
          </a:bodyPr>
          <a:lstStyle/>
          <a:p>
            <a:r>
              <a:rPr lang="en-US" altLang="en-US">
                <a:solidFill>
                  <a:srgbClr val="FFFFFF"/>
                </a:solidFill>
              </a:rPr>
              <a:t>Leslie Fiedler</a:t>
            </a:r>
          </a:p>
        </p:txBody>
      </p:sp>
      <p:sp>
        <p:nvSpPr>
          <p:cNvPr id="18435" name="Rectangle 3"/>
          <p:cNvSpPr>
            <a:spLocks noGrp="1" noChangeArrowheads="1"/>
          </p:cNvSpPr>
          <p:nvPr>
            <p:ph idx="1"/>
          </p:nvPr>
        </p:nvSpPr>
        <p:spPr>
          <a:xfrm>
            <a:off x="6090574" y="801866"/>
            <a:ext cx="5306084" cy="5230634"/>
          </a:xfrm>
        </p:spPr>
        <p:txBody>
          <a:bodyPr anchor="ctr">
            <a:normAutofit/>
          </a:bodyPr>
          <a:lstStyle/>
          <a:p>
            <a:pPr>
              <a:buSzPct val="80000"/>
              <a:buFont typeface="Wingdings" panose="05000000000000000000" pitchFamily="2" charset="2"/>
              <a:buChar char="§"/>
            </a:pPr>
            <a:r>
              <a:rPr lang="en-US" altLang="en-US" dirty="0">
                <a:solidFill>
                  <a:srgbClr val="000000"/>
                </a:solidFill>
              </a:rPr>
              <a:t>1965, </a:t>
            </a:r>
            <a:r>
              <a:rPr lang="en-US" altLang="en-US" i="1" dirty="0">
                <a:solidFill>
                  <a:srgbClr val="000000"/>
                </a:solidFill>
              </a:rPr>
              <a:t>Partisan Review</a:t>
            </a:r>
            <a:r>
              <a:rPr lang="en-US" altLang="en-US" dirty="0">
                <a:solidFill>
                  <a:srgbClr val="000000"/>
                </a:solidFill>
              </a:rPr>
              <a:t>: ‘The New Mutants’</a:t>
            </a:r>
          </a:p>
          <a:p>
            <a:pPr>
              <a:buSzPct val="80000"/>
              <a:buFont typeface="Wingdings" panose="05000000000000000000" pitchFamily="2" charset="2"/>
              <a:buChar char="§"/>
            </a:pPr>
            <a:r>
              <a:rPr lang="en-US" altLang="en-US" dirty="0">
                <a:solidFill>
                  <a:srgbClr val="000000"/>
                </a:solidFill>
              </a:rPr>
              <a:t>The turn away from reason</a:t>
            </a:r>
          </a:p>
          <a:p>
            <a:pPr lvl="1">
              <a:buSzPct val="80000"/>
              <a:buFont typeface="Wingdings" panose="05000000000000000000" pitchFamily="2" charset="2"/>
              <a:buChar char="§"/>
            </a:pPr>
            <a:r>
              <a:rPr lang="en-US" altLang="en-US" sz="2800" dirty="0">
                <a:solidFill>
                  <a:srgbClr val="000000"/>
                </a:solidFill>
              </a:rPr>
              <a:t>celebration of impulse, desires, and disorder</a:t>
            </a:r>
          </a:p>
          <a:p>
            <a:pPr>
              <a:buSzPct val="80000"/>
              <a:buFont typeface="Wingdings" panose="05000000000000000000" pitchFamily="2" charset="2"/>
              <a:buChar char="§"/>
            </a:pPr>
            <a:r>
              <a:rPr lang="en-US" altLang="en-US" dirty="0">
                <a:solidFill>
                  <a:srgbClr val="000000"/>
                </a:solidFill>
              </a:rPr>
              <a:t>Rejection of Western cultural traditions</a:t>
            </a:r>
          </a:p>
          <a:p>
            <a:pPr>
              <a:buSzPct val="80000"/>
              <a:buFont typeface="Wingdings" panose="05000000000000000000" pitchFamily="2" charset="2"/>
              <a:buChar char="§"/>
            </a:pPr>
            <a:r>
              <a:rPr lang="en-US" altLang="en-US" dirty="0">
                <a:solidFill>
                  <a:srgbClr val="000000"/>
                </a:solidFill>
              </a:rPr>
              <a:t>‘The new </a:t>
            </a:r>
            <a:r>
              <a:rPr lang="en-US" altLang="en-US" dirty="0" err="1">
                <a:solidFill>
                  <a:srgbClr val="000000"/>
                </a:solidFill>
              </a:rPr>
              <a:t>irrationalists</a:t>
            </a:r>
            <a:r>
              <a:rPr lang="en-US" altLang="en-US" dirty="0">
                <a:solidFill>
                  <a:srgbClr val="000000"/>
                </a:solidFill>
              </a:rPr>
              <a:t>’</a:t>
            </a:r>
          </a:p>
          <a:p>
            <a:pPr>
              <a:buSzPct val="80000"/>
              <a:buFont typeface="Wingdings" panose="05000000000000000000" pitchFamily="2" charset="2"/>
              <a:buChar char="§"/>
            </a:pPr>
            <a:r>
              <a:rPr lang="en-US" altLang="en-US" dirty="0">
                <a:solidFill>
                  <a:srgbClr val="000000"/>
                </a:solidFill>
              </a:rPr>
              <a:t>A literature of brutality, discontinuity, the ‘politics of mockery’</a:t>
            </a:r>
          </a:p>
        </p:txBody>
      </p:sp>
    </p:spTree>
    <p:extLst>
      <p:ext uri="{BB962C8B-B14F-4D97-AF65-F5344CB8AC3E}">
        <p14:creationId xmlns:p14="http://schemas.microsoft.com/office/powerpoint/2010/main" val="2796140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143" name="Rectangle 14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5" name="Picture 14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20482" name="Rectangle 2"/>
          <p:cNvSpPr>
            <a:spLocks noGrp="1" noChangeArrowheads="1"/>
          </p:cNvSpPr>
          <p:nvPr>
            <p:ph type="title"/>
          </p:nvPr>
        </p:nvSpPr>
        <p:spPr>
          <a:xfrm>
            <a:off x="640080" y="1243013"/>
            <a:ext cx="3855720" cy="4371974"/>
          </a:xfrm>
        </p:spPr>
        <p:txBody>
          <a:bodyPr>
            <a:normAutofit/>
          </a:bodyPr>
          <a:lstStyle/>
          <a:p>
            <a:r>
              <a:rPr lang="en-US" altLang="en-US" dirty="0">
                <a:solidFill>
                  <a:srgbClr val="FFFFFF"/>
                </a:solidFill>
              </a:rPr>
              <a:t>Jean-François Lyotard</a:t>
            </a:r>
          </a:p>
        </p:txBody>
      </p:sp>
      <p:sp>
        <p:nvSpPr>
          <p:cNvPr id="147" name="Rectangle 14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3" name="Rectangle 3"/>
          <p:cNvSpPr>
            <a:spLocks noGrp="1" noChangeArrowheads="1"/>
          </p:cNvSpPr>
          <p:nvPr>
            <p:ph idx="1"/>
          </p:nvPr>
        </p:nvSpPr>
        <p:spPr>
          <a:xfrm>
            <a:off x="5879976" y="476672"/>
            <a:ext cx="5904656" cy="5832648"/>
          </a:xfrm>
        </p:spPr>
        <p:txBody>
          <a:bodyPr anchor="ctr">
            <a:noAutofit/>
          </a:bodyPr>
          <a:lstStyle/>
          <a:p>
            <a:pPr>
              <a:buSzPct val="80000"/>
              <a:buFont typeface="Wingdings" panose="05000000000000000000" pitchFamily="2" charset="2"/>
              <a:buChar char="§"/>
            </a:pPr>
            <a:r>
              <a:rPr lang="en-US" altLang="en-US" sz="2200" dirty="0">
                <a:solidFill>
                  <a:srgbClr val="000000"/>
                </a:solidFill>
              </a:rPr>
              <a:t>Postmodernism as the collapse of validating Ideas</a:t>
            </a:r>
          </a:p>
          <a:p>
            <a:pPr>
              <a:buSzPct val="80000"/>
              <a:buFont typeface="Wingdings" panose="05000000000000000000" pitchFamily="2" charset="2"/>
              <a:buChar char="§"/>
            </a:pPr>
            <a:r>
              <a:rPr lang="en-US" altLang="en-US" sz="2200" i="1" dirty="0">
                <a:solidFill>
                  <a:srgbClr val="000000"/>
                </a:solidFill>
              </a:rPr>
              <a:t>The Postmodern Condition: A Report on Knowledge</a:t>
            </a:r>
            <a:r>
              <a:rPr lang="en-US" altLang="en-US" sz="2200" dirty="0">
                <a:solidFill>
                  <a:srgbClr val="000000"/>
                </a:solidFill>
              </a:rPr>
              <a:t> (1979; translated 1984) </a:t>
            </a:r>
          </a:p>
          <a:p>
            <a:pPr lvl="1">
              <a:buSzPct val="80000"/>
              <a:buFont typeface="Wingdings" panose="05000000000000000000" pitchFamily="2" charset="2"/>
              <a:buChar char="§"/>
            </a:pPr>
            <a:r>
              <a:rPr lang="en-GB" altLang="en-US" sz="2200" dirty="0">
                <a:solidFill>
                  <a:srgbClr val="000000"/>
                </a:solidFill>
              </a:rPr>
              <a:t>‘Simplifying to the extreme, I define postmodern as incredulity toward metanarratives’ (p. xxiv)</a:t>
            </a:r>
            <a:endParaRPr lang="en-US" altLang="en-US" sz="2200" dirty="0">
              <a:solidFill>
                <a:srgbClr val="000000"/>
              </a:solidFill>
            </a:endParaRPr>
          </a:p>
          <a:p>
            <a:pPr>
              <a:buSzPct val="80000"/>
              <a:buFont typeface="Wingdings" panose="05000000000000000000" pitchFamily="2" charset="2"/>
              <a:buChar char="§"/>
            </a:pPr>
            <a:r>
              <a:rPr lang="en-GB" altLang="en-US" sz="2200" dirty="0">
                <a:solidFill>
                  <a:srgbClr val="000000"/>
                </a:solidFill>
              </a:rPr>
              <a:t>‘The “metanarratives” I was concerned with in The Postmodern Condition are those that have marked modernity: the progressive emancipation of reason and freedom, the progressive or catastrophic emancipation of </a:t>
            </a:r>
            <a:r>
              <a:rPr lang="en-GB" altLang="en-US" sz="2200" dirty="0" err="1">
                <a:solidFill>
                  <a:srgbClr val="000000"/>
                </a:solidFill>
              </a:rPr>
              <a:t>labor</a:t>
            </a:r>
            <a:r>
              <a:rPr lang="en-GB" altLang="en-US" sz="2200" dirty="0">
                <a:solidFill>
                  <a:srgbClr val="000000"/>
                </a:solidFill>
              </a:rPr>
              <a:t> […], the enrichment of all humanity through the progress of capitalist technoscience’: </a:t>
            </a:r>
            <a:r>
              <a:rPr lang="en-GB" altLang="en-US" sz="2200" i="1" dirty="0">
                <a:solidFill>
                  <a:srgbClr val="000000"/>
                </a:solidFill>
              </a:rPr>
              <a:t>The Postmodern Explained: Correspondence 1982-1985 </a:t>
            </a:r>
            <a:r>
              <a:rPr lang="en-GB" altLang="en-US" sz="2200" dirty="0">
                <a:solidFill>
                  <a:srgbClr val="000000"/>
                </a:solidFill>
              </a:rPr>
              <a:t>(1993), p. 17</a:t>
            </a:r>
          </a:p>
        </p:txBody>
      </p:sp>
    </p:spTree>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143" name="Rectangle 14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5" name="Picture 14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20482" name="Rectangle 2"/>
          <p:cNvSpPr>
            <a:spLocks noGrp="1" noChangeArrowheads="1"/>
          </p:cNvSpPr>
          <p:nvPr>
            <p:ph type="title"/>
          </p:nvPr>
        </p:nvSpPr>
        <p:spPr>
          <a:xfrm>
            <a:off x="640080" y="1243013"/>
            <a:ext cx="3855720" cy="4371974"/>
          </a:xfrm>
        </p:spPr>
        <p:txBody>
          <a:bodyPr>
            <a:normAutofit/>
          </a:bodyPr>
          <a:lstStyle/>
          <a:p>
            <a:r>
              <a:rPr lang="en-US" altLang="en-US" dirty="0">
                <a:solidFill>
                  <a:srgbClr val="FFFFFF"/>
                </a:solidFill>
              </a:rPr>
              <a:t>Jean-François Lyotard</a:t>
            </a:r>
          </a:p>
        </p:txBody>
      </p:sp>
      <p:sp>
        <p:nvSpPr>
          <p:cNvPr id="147" name="Rectangle 14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3" name="Rectangle 3"/>
          <p:cNvSpPr>
            <a:spLocks noGrp="1" noChangeArrowheads="1"/>
          </p:cNvSpPr>
          <p:nvPr>
            <p:ph idx="1"/>
          </p:nvPr>
        </p:nvSpPr>
        <p:spPr>
          <a:xfrm>
            <a:off x="5879976" y="476672"/>
            <a:ext cx="5904656" cy="5832648"/>
          </a:xfrm>
        </p:spPr>
        <p:txBody>
          <a:bodyPr anchor="ctr">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Calibri" panose="020F0502020204030204"/>
                <a:ea typeface="+mn-ea"/>
                <a:cs typeface="+mn-cs"/>
              </a:rPr>
              <a:t>‘history consists of a swarm of narratives [...]; the people does not exist as a subject; it is a mass of thousands of little stories’</a:t>
            </a:r>
          </a:p>
          <a:p>
            <a:pPr lvl="1">
              <a:defRPr/>
            </a:pPr>
            <a:r>
              <a:rPr kumimoji="0" lang="en-GB" b="0" i="0" u="none" strike="noStrike" kern="1200" cap="none" spc="0" normalizeH="0" baseline="0" noProof="0" dirty="0">
                <a:ln>
                  <a:noFill/>
                </a:ln>
                <a:solidFill>
                  <a:prstClr val="black"/>
                </a:solidFill>
                <a:effectLst/>
                <a:uLnTx/>
                <a:uFillTx/>
                <a:latin typeface="Calibri" panose="020F0502020204030204"/>
                <a:ea typeface="+mn-ea"/>
                <a:cs typeface="+mn-cs"/>
              </a:rPr>
              <a:t>‘Lessons in Paganism’, in </a:t>
            </a:r>
            <a:r>
              <a:rPr kumimoji="0" lang="en-GB" b="0" i="1" u="none" strike="noStrike" kern="1200" cap="none" spc="0" normalizeH="0" baseline="0" noProof="0" dirty="0">
                <a:ln>
                  <a:noFill/>
                </a:ln>
                <a:solidFill>
                  <a:prstClr val="black"/>
                </a:solidFill>
                <a:effectLst/>
                <a:uLnTx/>
                <a:uFillTx/>
                <a:latin typeface="Calibri" panose="020F0502020204030204"/>
                <a:ea typeface="+mn-ea"/>
                <a:cs typeface="+mn-cs"/>
              </a:rPr>
              <a:t>The Lyotard Reader</a:t>
            </a:r>
            <a:r>
              <a:rPr kumimoji="0" lang="en-GB" b="0" i="0" u="none" strike="noStrike" kern="1200" cap="none" spc="0" normalizeH="0" baseline="0" noProof="0" dirty="0">
                <a:ln>
                  <a:noFill/>
                </a:ln>
                <a:solidFill>
                  <a:prstClr val="black"/>
                </a:solidFill>
                <a:effectLst/>
                <a:uLnTx/>
                <a:uFillTx/>
                <a:latin typeface="Calibri" panose="020F0502020204030204"/>
                <a:ea typeface="+mn-ea"/>
                <a:cs typeface="+mn-cs"/>
              </a:rPr>
              <a:t>, ed. by Andrew Benjamin (Oxford: Blackwell, 1989), pp. 122-54: p. 134</a:t>
            </a:r>
          </a:p>
        </p:txBody>
      </p:sp>
    </p:spTree>
    <p:extLst>
      <p:ext uri="{BB962C8B-B14F-4D97-AF65-F5344CB8AC3E}">
        <p14:creationId xmlns:p14="http://schemas.microsoft.com/office/powerpoint/2010/main" val="165754349"/>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143" name="Rectangle 14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5" name="Picture 14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20482" name="Rectangle 2"/>
          <p:cNvSpPr>
            <a:spLocks noGrp="1" noChangeArrowheads="1"/>
          </p:cNvSpPr>
          <p:nvPr>
            <p:ph type="title"/>
          </p:nvPr>
        </p:nvSpPr>
        <p:spPr>
          <a:xfrm>
            <a:off x="640080" y="1243013"/>
            <a:ext cx="3855720" cy="4371974"/>
          </a:xfrm>
        </p:spPr>
        <p:txBody>
          <a:bodyPr>
            <a:normAutofit/>
          </a:bodyPr>
          <a:lstStyle/>
          <a:p>
            <a:r>
              <a:rPr lang="en-US" altLang="en-US" dirty="0">
                <a:solidFill>
                  <a:srgbClr val="FFFFFF"/>
                </a:solidFill>
              </a:rPr>
              <a:t>Jean-François Lyotard</a:t>
            </a:r>
          </a:p>
        </p:txBody>
      </p:sp>
      <p:sp>
        <p:nvSpPr>
          <p:cNvPr id="147" name="Rectangle 14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3" name="Rectangle 3"/>
          <p:cNvSpPr>
            <a:spLocks noGrp="1" noChangeArrowheads="1"/>
          </p:cNvSpPr>
          <p:nvPr>
            <p:ph idx="1"/>
          </p:nvPr>
        </p:nvSpPr>
        <p:spPr>
          <a:xfrm>
            <a:off x="6172200" y="804672"/>
            <a:ext cx="5221224" cy="5230368"/>
          </a:xfrm>
        </p:spPr>
        <p:txBody>
          <a:bodyPr anchor="ctr">
            <a:normAutofit/>
          </a:bodyPr>
          <a:lstStyle/>
          <a:p>
            <a:pPr>
              <a:buSzPct val="80000"/>
              <a:buFont typeface="Wingdings" panose="05000000000000000000" pitchFamily="2" charset="2"/>
              <a:buChar char="§"/>
            </a:pPr>
            <a:r>
              <a:rPr lang="en-US" altLang="en-US" dirty="0">
                <a:solidFill>
                  <a:srgbClr val="000000"/>
                </a:solidFill>
              </a:rPr>
              <a:t>But Lyotard suggested about </a:t>
            </a:r>
            <a:r>
              <a:rPr lang="en-US" altLang="en-US" i="1" dirty="0">
                <a:solidFill>
                  <a:srgbClr val="000000"/>
                </a:solidFill>
              </a:rPr>
              <a:t>The Postmodern Condition…</a:t>
            </a:r>
            <a:endParaRPr lang="en-US" altLang="en-US" dirty="0">
              <a:solidFill>
                <a:srgbClr val="000000"/>
              </a:solidFill>
            </a:endParaRPr>
          </a:p>
          <a:p>
            <a:pPr lvl="1">
              <a:buSzPct val="80000"/>
              <a:buFont typeface="Wingdings" panose="05000000000000000000" pitchFamily="2" charset="2"/>
              <a:buChar char="§"/>
            </a:pPr>
            <a:r>
              <a:rPr lang="en-US" altLang="en-US" dirty="0">
                <a:solidFill>
                  <a:srgbClr val="000000"/>
                </a:solidFill>
              </a:rPr>
              <a:t>‘I made up stories, I referred to a quantity of books I’d never read, apparently it impressed people, it’s all a bit of a parody’ (Perry Anderson, </a:t>
            </a:r>
            <a:r>
              <a:rPr lang="en-US" altLang="en-US" i="1" dirty="0">
                <a:solidFill>
                  <a:srgbClr val="000000"/>
                </a:solidFill>
              </a:rPr>
              <a:t>The Origins of Postmodernity</a:t>
            </a:r>
            <a:r>
              <a:rPr lang="en-US" altLang="en-US" dirty="0">
                <a:solidFill>
                  <a:srgbClr val="000000"/>
                </a:solidFill>
              </a:rPr>
              <a:t>, p. 26)</a:t>
            </a:r>
          </a:p>
          <a:p>
            <a:pPr>
              <a:buSzPct val="80000"/>
              <a:buFont typeface="Wingdings" panose="05000000000000000000" pitchFamily="2" charset="2"/>
              <a:buChar char="§"/>
            </a:pPr>
            <a:r>
              <a:rPr lang="en-US" altLang="en-US" dirty="0">
                <a:solidFill>
                  <a:srgbClr val="000000"/>
                </a:solidFill>
              </a:rPr>
              <a:t>‘Answering the Question: What is Postmodernism?’ (1982; translated 1983)</a:t>
            </a:r>
          </a:p>
          <a:p>
            <a:pPr>
              <a:buSzPct val="80000"/>
              <a:buFont typeface="Wingdings" panose="05000000000000000000" pitchFamily="2" charset="2"/>
              <a:buChar char="§"/>
            </a:pPr>
            <a:r>
              <a:rPr lang="en-US" altLang="en-US" dirty="0">
                <a:solidFill>
                  <a:srgbClr val="000000"/>
                </a:solidFill>
              </a:rPr>
              <a:t>The eclectic as the ‘degree zero’ of postmodern culture</a:t>
            </a:r>
          </a:p>
        </p:txBody>
      </p:sp>
    </p:spTree>
    <p:extLst>
      <p:ext uri="{BB962C8B-B14F-4D97-AF65-F5344CB8AC3E}">
        <p14:creationId xmlns:p14="http://schemas.microsoft.com/office/powerpoint/2010/main" val="739917188"/>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5" name="Picture 4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2" name="Title 1">
            <a:extLst>
              <a:ext uri="{FF2B5EF4-FFF2-40B4-BE49-F238E27FC236}">
                <a16:creationId xmlns:a16="http://schemas.microsoft.com/office/drawing/2014/main" id="{4D490582-3319-4E73-9EE3-3C25B55E26A4}"/>
              </a:ext>
            </a:extLst>
          </p:cNvPr>
          <p:cNvSpPr>
            <a:spLocks noGrp="1"/>
          </p:cNvSpPr>
          <p:nvPr>
            <p:ph type="title"/>
          </p:nvPr>
        </p:nvSpPr>
        <p:spPr>
          <a:xfrm>
            <a:off x="640080" y="1243013"/>
            <a:ext cx="3855720" cy="4371974"/>
          </a:xfrm>
        </p:spPr>
        <p:txBody>
          <a:bodyPr>
            <a:normAutofit/>
          </a:bodyPr>
          <a:lstStyle/>
          <a:p>
            <a:r>
              <a:rPr lang="en-US" altLang="en-US">
                <a:solidFill>
                  <a:srgbClr val="FFFFFF"/>
                </a:solidFill>
              </a:rPr>
              <a:t>Jean-François Lyotard</a:t>
            </a:r>
            <a:endParaRPr lang="en-GB">
              <a:solidFill>
                <a:srgbClr val="FFFFFF"/>
              </a:solidFill>
            </a:endParaRPr>
          </a:p>
        </p:txBody>
      </p:sp>
      <p:sp>
        <p:nvSpPr>
          <p:cNvPr id="47" name="Rectangle 4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6A8338-D7DA-46F4-9F28-AA7622028FC6}"/>
              </a:ext>
            </a:extLst>
          </p:cNvPr>
          <p:cNvSpPr>
            <a:spLocks noGrp="1"/>
          </p:cNvSpPr>
          <p:nvPr>
            <p:ph idx="1"/>
          </p:nvPr>
        </p:nvSpPr>
        <p:spPr>
          <a:xfrm>
            <a:off x="6172200" y="804672"/>
            <a:ext cx="5221224" cy="5230368"/>
          </a:xfrm>
        </p:spPr>
        <p:txBody>
          <a:bodyPr anchor="ctr">
            <a:normAutofit fontScale="92500" lnSpcReduction="10000"/>
          </a:bodyPr>
          <a:lstStyle/>
          <a:p>
            <a:pPr>
              <a:buFont typeface="Wingdings" panose="05000000000000000000" pitchFamily="2" charset="2"/>
              <a:buChar char="§"/>
            </a:pPr>
            <a:r>
              <a:rPr lang="en-GB" dirty="0">
                <a:solidFill>
                  <a:srgbClr val="000000"/>
                </a:solidFill>
              </a:rPr>
              <a:t>‘Eclecticism is the degree zero of contemporary general culture: one listens to reggae, watches a western, eats McDonald’s food for lunch and local cuisine for dinner, wears Paris perfume in Tokyo and “retro” clothes in Hong Kong; knowledge is a matter for TV games. It is easy to find a public for eclectic works. [...] But this realism of the ‘anything goes’ is in fact that of money [...]. Such realism accommodates all tendencies [...].’</a:t>
            </a:r>
          </a:p>
          <a:p>
            <a:pPr lvl="1">
              <a:buFont typeface="Wingdings" panose="05000000000000000000" pitchFamily="2" charset="2"/>
              <a:buChar char="§"/>
            </a:pPr>
            <a:r>
              <a:rPr lang="en-US" altLang="en-US" dirty="0">
                <a:solidFill>
                  <a:srgbClr val="000000"/>
                </a:solidFill>
              </a:rPr>
              <a:t>From: ‘Answering the Question: What is Postmodernism’</a:t>
            </a:r>
            <a:endParaRPr lang="en-GB" dirty="0">
              <a:solidFill>
                <a:srgbClr val="000000"/>
              </a:solidFill>
            </a:endParaRPr>
          </a:p>
        </p:txBody>
      </p:sp>
    </p:spTree>
    <p:extLst>
      <p:ext uri="{BB962C8B-B14F-4D97-AF65-F5344CB8AC3E}">
        <p14:creationId xmlns:p14="http://schemas.microsoft.com/office/powerpoint/2010/main" val="1776560188"/>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26629" name="Rectangle 191">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0" name="Rectangle: Rounded Corners 192">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Rectangle 2"/>
          <p:cNvSpPr>
            <a:spLocks noGrp="1" noChangeArrowheads="1"/>
          </p:cNvSpPr>
          <p:nvPr>
            <p:ph type="title"/>
          </p:nvPr>
        </p:nvSpPr>
        <p:spPr>
          <a:xfrm>
            <a:off x="956826" y="1112969"/>
            <a:ext cx="3937298" cy="4166010"/>
          </a:xfrm>
        </p:spPr>
        <p:txBody>
          <a:bodyPr>
            <a:normAutofit/>
          </a:bodyPr>
          <a:lstStyle/>
          <a:p>
            <a:r>
              <a:rPr lang="en-US" altLang="en-US">
                <a:solidFill>
                  <a:srgbClr val="FFFFFF"/>
                </a:solidFill>
              </a:rPr>
              <a:t>Information Explosion</a:t>
            </a:r>
          </a:p>
        </p:txBody>
      </p:sp>
      <p:sp>
        <p:nvSpPr>
          <p:cNvPr id="194" name="Freeform: Shape 193">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5" name="Freeform: Shape 194">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627" name="Rectangle 3"/>
          <p:cNvSpPr>
            <a:spLocks noGrp="1" noChangeArrowheads="1"/>
          </p:cNvSpPr>
          <p:nvPr>
            <p:ph idx="1"/>
          </p:nvPr>
        </p:nvSpPr>
        <p:spPr>
          <a:xfrm>
            <a:off x="6096000" y="1340370"/>
            <a:ext cx="5257799" cy="4369859"/>
          </a:xfrm>
        </p:spPr>
        <p:txBody>
          <a:bodyPr anchor="t">
            <a:normAutofit/>
          </a:bodyPr>
          <a:lstStyle/>
          <a:p>
            <a:pPr>
              <a:buSzPct val="80000"/>
              <a:buFont typeface="Wingdings" panose="05000000000000000000" pitchFamily="2" charset="2"/>
              <a:buChar char="§"/>
            </a:pPr>
            <a:r>
              <a:rPr lang="en-US" altLang="en-US" dirty="0"/>
              <a:t>Marshall McLuhan</a:t>
            </a:r>
          </a:p>
          <a:p>
            <a:pPr>
              <a:buSzPct val="80000"/>
              <a:buFont typeface="Wingdings" panose="05000000000000000000" pitchFamily="2" charset="2"/>
              <a:buChar char="§"/>
            </a:pPr>
            <a:r>
              <a:rPr lang="en-US" altLang="en-US" dirty="0"/>
              <a:t>massive, technology-driven increase of images, data, and information post-WW2</a:t>
            </a:r>
          </a:p>
          <a:p>
            <a:pPr>
              <a:buSzPct val="80000"/>
              <a:buFont typeface="Wingdings" panose="05000000000000000000" pitchFamily="2" charset="2"/>
              <a:buChar char="§"/>
            </a:pPr>
            <a:r>
              <a:rPr lang="en-US" altLang="en-US" dirty="0"/>
              <a:t>‘the ordinary flow of news and pictures from every quarter of the globe [...] rearranges our intellectual and emotional lives’ (1967)</a:t>
            </a:r>
          </a:p>
        </p:txBody>
      </p:sp>
      <p:sp>
        <p:nvSpPr>
          <p:cNvPr id="197" name="Freeform: Shape 196">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26629" name="Rectangle 191">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0" name="Rectangle: Rounded Corners 192">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Rectangle 2"/>
          <p:cNvSpPr>
            <a:spLocks noGrp="1" noChangeArrowheads="1"/>
          </p:cNvSpPr>
          <p:nvPr>
            <p:ph type="title"/>
          </p:nvPr>
        </p:nvSpPr>
        <p:spPr>
          <a:xfrm>
            <a:off x="956826" y="1112969"/>
            <a:ext cx="3937298" cy="4166010"/>
          </a:xfrm>
        </p:spPr>
        <p:txBody>
          <a:bodyPr>
            <a:normAutofit/>
          </a:bodyPr>
          <a:lstStyle/>
          <a:p>
            <a:r>
              <a:rPr lang="en-US" altLang="en-US">
                <a:solidFill>
                  <a:srgbClr val="FFFFFF"/>
                </a:solidFill>
              </a:rPr>
              <a:t>Information Explosion</a:t>
            </a:r>
          </a:p>
        </p:txBody>
      </p:sp>
      <p:sp>
        <p:nvSpPr>
          <p:cNvPr id="194" name="Freeform: Shape 193">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5" name="Freeform: Shape 194">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627" name="Rectangle 3"/>
          <p:cNvSpPr>
            <a:spLocks noGrp="1" noChangeArrowheads="1"/>
          </p:cNvSpPr>
          <p:nvPr>
            <p:ph idx="1"/>
          </p:nvPr>
        </p:nvSpPr>
        <p:spPr>
          <a:xfrm>
            <a:off x="6096000" y="836712"/>
            <a:ext cx="5257799" cy="5256584"/>
          </a:xfrm>
        </p:spPr>
        <p:txBody>
          <a:bodyPr anchor="t">
            <a:normAutofit fontScale="92500"/>
          </a:bodyPr>
          <a:lstStyle/>
          <a:p>
            <a:pPr>
              <a:buSzPct val="80000"/>
            </a:pPr>
            <a:r>
              <a:rPr lang="en-GB" sz="2800" dirty="0"/>
              <a:t>McLuhan continued…</a:t>
            </a:r>
          </a:p>
          <a:p>
            <a:pPr>
              <a:buSzPct val="80000"/>
            </a:pPr>
            <a:r>
              <a:rPr lang="en-GB" sz="2800" dirty="0"/>
              <a:t>‘our children today live in a world in which the environment itself is made of electric information. The environment of the young person today is typically and principally electrically fashioned information. The young person today isa data processor on a very large scale. [...] The small child in twentieth-century America does more data processing—more work—than any child in any previous culture in the history of the world’ (1966)</a:t>
            </a:r>
          </a:p>
          <a:p>
            <a:pPr>
              <a:buSzPct val="80000"/>
              <a:buFont typeface="Wingdings" panose="05000000000000000000" pitchFamily="2" charset="2"/>
              <a:buChar char="§"/>
            </a:pPr>
            <a:endParaRPr lang="en-US" altLang="en-US" dirty="0"/>
          </a:p>
        </p:txBody>
      </p:sp>
      <p:sp>
        <p:nvSpPr>
          <p:cNvPr id="197" name="Freeform: Shape 196">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4959701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Rounded Corners 73">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Rectangle 2"/>
          <p:cNvSpPr>
            <a:spLocks noGrp="1" noChangeArrowheads="1"/>
          </p:cNvSpPr>
          <p:nvPr>
            <p:ph type="title"/>
          </p:nvPr>
        </p:nvSpPr>
        <p:spPr>
          <a:xfrm>
            <a:off x="956826" y="1112969"/>
            <a:ext cx="3937298" cy="4166010"/>
          </a:xfrm>
        </p:spPr>
        <p:txBody>
          <a:bodyPr>
            <a:normAutofit/>
          </a:bodyPr>
          <a:lstStyle/>
          <a:p>
            <a:r>
              <a:rPr lang="en-US" altLang="en-US">
                <a:solidFill>
                  <a:srgbClr val="FFFFFF"/>
                </a:solidFill>
              </a:rPr>
              <a:t>Information Explosion</a:t>
            </a:r>
          </a:p>
        </p:txBody>
      </p:sp>
      <p:sp>
        <p:nvSpPr>
          <p:cNvPr id="76" name="Freeform: Shape 75">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Shape 77">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651" name="Rectangle 3"/>
          <p:cNvSpPr>
            <a:spLocks noGrp="1" noChangeArrowheads="1"/>
          </p:cNvSpPr>
          <p:nvPr>
            <p:ph idx="1"/>
          </p:nvPr>
        </p:nvSpPr>
        <p:spPr>
          <a:xfrm>
            <a:off x="5951984" y="959534"/>
            <a:ext cx="5688632" cy="5205770"/>
          </a:xfrm>
        </p:spPr>
        <p:txBody>
          <a:bodyPr anchor="t">
            <a:normAutofit/>
          </a:bodyPr>
          <a:lstStyle/>
          <a:p>
            <a:pPr>
              <a:buSzPct val="80000"/>
              <a:buFont typeface="Wingdings" panose="05000000000000000000" pitchFamily="2" charset="2"/>
              <a:buChar char="§"/>
            </a:pPr>
            <a:r>
              <a:rPr lang="en-US" altLang="en-US" dirty="0"/>
              <a:t>Jean Baudrillard, French thinker</a:t>
            </a:r>
          </a:p>
          <a:p>
            <a:pPr>
              <a:buSzPct val="80000"/>
              <a:buFont typeface="Wingdings" panose="05000000000000000000" pitchFamily="2" charset="2"/>
              <a:buChar char="§"/>
            </a:pPr>
            <a:r>
              <a:rPr lang="en-US" altLang="en-US" dirty="0"/>
              <a:t>Saturation of the private sphere with images</a:t>
            </a:r>
          </a:p>
          <a:p>
            <a:pPr lvl="1">
              <a:buSzPct val="80000"/>
              <a:buFont typeface="Wingdings" panose="05000000000000000000" pitchFamily="2" charset="2"/>
              <a:buChar char="§"/>
            </a:pPr>
            <a:r>
              <a:rPr lang="en-US" altLang="en-US" dirty="0"/>
              <a:t>‘the entire universe comes to unfold arbitrarily on your domestic screen (all the useless information that comes to you from the entire world, like a microscopic pornography of the universe, useless, excessive, just like the sexual close-up in a porno film)’ (‘The Ecstasy of Communication’, 1983)</a:t>
            </a:r>
          </a:p>
        </p:txBody>
      </p:sp>
      <p:sp>
        <p:nvSpPr>
          <p:cNvPr id="82" name="Freeform: Shape 81">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Rounded Corners 82">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62" name="Rectangle 2"/>
          <p:cNvSpPr>
            <a:spLocks noGrp="1" noChangeArrowheads="1"/>
          </p:cNvSpPr>
          <p:nvPr>
            <p:ph type="title"/>
          </p:nvPr>
        </p:nvSpPr>
        <p:spPr>
          <a:xfrm>
            <a:off x="956826" y="1112969"/>
            <a:ext cx="3937298" cy="4166010"/>
          </a:xfrm>
        </p:spPr>
        <p:txBody>
          <a:bodyPr>
            <a:normAutofit/>
          </a:bodyPr>
          <a:lstStyle/>
          <a:p>
            <a:r>
              <a:rPr lang="en-US" altLang="en-US">
                <a:solidFill>
                  <a:srgbClr val="FFFFFF"/>
                </a:solidFill>
              </a:rPr>
              <a:t>Information Explosion</a:t>
            </a:r>
          </a:p>
        </p:txBody>
      </p:sp>
      <p:sp>
        <p:nvSpPr>
          <p:cNvPr id="85" name="Freeform: Shape 84">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7" name="Freeform: Shape 86">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963" name="Rectangle 3"/>
          <p:cNvSpPr>
            <a:spLocks noGrp="1" noChangeArrowheads="1"/>
          </p:cNvSpPr>
          <p:nvPr>
            <p:ph idx="1"/>
          </p:nvPr>
        </p:nvSpPr>
        <p:spPr>
          <a:xfrm>
            <a:off x="6096000" y="764704"/>
            <a:ext cx="5355454" cy="5256584"/>
          </a:xfrm>
        </p:spPr>
        <p:txBody>
          <a:bodyPr anchor="t">
            <a:normAutofit fontScale="92500" lnSpcReduction="10000"/>
          </a:bodyPr>
          <a:lstStyle/>
          <a:p>
            <a:pPr>
              <a:buSzPct val="80000"/>
              <a:buFont typeface="Wingdings" panose="05000000000000000000" pitchFamily="2" charset="2"/>
              <a:buChar char="§"/>
            </a:pPr>
            <a:r>
              <a:rPr lang="en-US" altLang="en-US" dirty="0"/>
              <a:t>Baudrillard’s triumph of the image: signs everywhere!; reality nowhere!</a:t>
            </a:r>
          </a:p>
          <a:p>
            <a:pPr>
              <a:buSzPct val="80000"/>
              <a:buFont typeface="Wingdings" panose="05000000000000000000" pitchFamily="2" charset="2"/>
              <a:buChar char="§"/>
            </a:pPr>
            <a:r>
              <a:rPr lang="en-US" altLang="en-US" dirty="0"/>
              <a:t>The world becomes fake, a simulacrum - ‘a real without origin or reality’ (‘The Precession of Simulacra’, 1981; translated 1994)</a:t>
            </a:r>
          </a:p>
          <a:p>
            <a:pPr>
              <a:buSzPct val="80000"/>
              <a:buFont typeface="Wingdings" panose="05000000000000000000" pitchFamily="2" charset="2"/>
              <a:buChar char="§"/>
            </a:pPr>
            <a:r>
              <a:rPr lang="en-US" altLang="en-US" dirty="0"/>
              <a:t>‘There is no longer [...] even the minimal illusion that makes events capable of adopting the force of reality [...]. All of that comes to be annihilated on the television screen.’ By contrast, appearances ‘are immortal’. (‘On Nihilism’, 1981, translated 1994)</a:t>
            </a:r>
          </a:p>
        </p:txBody>
      </p:sp>
      <p:sp>
        <p:nvSpPr>
          <p:cNvPr id="91" name="Freeform: Shape 90">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4"/>
              </a:gs>
              <a:gs pos="25000">
                <a:schemeClr val="accent4"/>
              </a:gs>
              <a:gs pos="94000">
                <a:schemeClr val="accent2"/>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8674" name="Rectangle 2"/>
          <p:cNvSpPr>
            <a:spLocks noGrp="1" noChangeArrowheads="1"/>
          </p:cNvSpPr>
          <p:nvPr>
            <p:ph type="title"/>
          </p:nvPr>
        </p:nvSpPr>
        <p:spPr>
          <a:xfrm>
            <a:off x="640079" y="2053641"/>
            <a:ext cx="3669161" cy="2760098"/>
          </a:xfrm>
        </p:spPr>
        <p:txBody>
          <a:bodyPr>
            <a:normAutofit/>
          </a:bodyPr>
          <a:lstStyle/>
          <a:p>
            <a:r>
              <a:rPr lang="en-US" altLang="en-US" dirty="0">
                <a:solidFill>
                  <a:schemeClr val="bg2">
                    <a:lumMod val="25000"/>
                  </a:schemeClr>
                </a:solidFill>
              </a:rPr>
              <a:t>Ihab Hassan</a:t>
            </a:r>
          </a:p>
        </p:txBody>
      </p:sp>
      <p:sp>
        <p:nvSpPr>
          <p:cNvPr id="28675" name="Rectangle 3"/>
          <p:cNvSpPr>
            <a:spLocks noGrp="1" noChangeArrowheads="1"/>
          </p:cNvSpPr>
          <p:nvPr>
            <p:ph idx="1"/>
          </p:nvPr>
        </p:nvSpPr>
        <p:spPr>
          <a:xfrm>
            <a:off x="6090574" y="801866"/>
            <a:ext cx="5306084" cy="5230634"/>
          </a:xfrm>
        </p:spPr>
        <p:txBody>
          <a:bodyPr anchor="ctr">
            <a:normAutofit/>
          </a:bodyPr>
          <a:lstStyle/>
          <a:p>
            <a:pPr>
              <a:buSzPct val="80000"/>
              <a:buFont typeface="Wingdings" panose="05000000000000000000" pitchFamily="2" charset="2"/>
              <a:buChar char="§"/>
            </a:pPr>
            <a:r>
              <a:rPr lang="en-US" altLang="en-US" dirty="0">
                <a:solidFill>
                  <a:srgbClr val="000000"/>
                </a:solidFill>
              </a:rPr>
              <a:t>Literature of silence (‘Toward a Concept of Postmodernism’, 1987)</a:t>
            </a:r>
          </a:p>
          <a:p>
            <a:pPr lvl="1">
              <a:buSzPct val="80000"/>
              <a:buFont typeface="Wingdings" panose="05000000000000000000" pitchFamily="2" charset="2"/>
              <a:buChar char="§"/>
            </a:pPr>
            <a:r>
              <a:rPr lang="en-US" altLang="en-US" sz="2800" dirty="0">
                <a:solidFill>
                  <a:srgbClr val="000000"/>
                </a:solidFill>
              </a:rPr>
              <a:t>Play, chance, anarchy, the mutant, schizophrenia</a:t>
            </a:r>
          </a:p>
          <a:p>
            <a:pPr lvl="1">
              <a:buSzPct val="80000"/>
              <a:buFont typeface="Wingdings" panose="05000000000000000000" pitchFamily="2" charset="2"/>
              <a:buChar char="§"/>
            </a:pPr>
            <a:r>
              <a:rPr lang="en-US" altLang="en-US" sz="2800" dirty="0">
                <a:solidFill>
                  <a:srgbClr val="000000"/>
                </a:solidFill>
              </a:rPr>
              <a:t>‘a vast will to unmaking’: ambiguity, discontinuity, </a:t>
            </a:r>
            <a:r>
              <a:rPr lang="en-US" altLang="en-US" sz="2800" dirty="0" err="1">
                <a:solidFill>
                  <a:srgbClr val="000000"/>
                </a:solidFill>
              </a:rPr>
              <a:t>decenterment</a:t>
            </a:r>
            <a:r>
              <a:rPr lang="en-US" altLang="en-US" sz="2800" dirty="0">
                <a:solidFill>
                  <a:srgbClr val="000000"/>
                </a:solidFill>
              </a:rPr>
              <a:t>, decomposition, randomness...</a:t>
            </a:r>
          </a:p>
          <a:p>
            <a:pPr lvl="1">
              <a:buSzPct val="80000"/>
              <a:buFont typeface="Wingdings" panose="05000000000000000000" pitchFamily="2" charset="2"/>
              <a:buChar char="§"/>
            </a:pPr>
            <a:r>
              <a:rPr lang="en-US" altLang="en-US" sz="2800" dirty="0">
                <a:solidFill>
                  <a:srgbClr val="000000"/>
                </a:solidFill>
              </a:rPr>
              <a:t>‘fact and fiction blend’</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4"/>
              </a:gs>
              <a:gs pos="25000">
                <a:schemeClr val="accent4"/>
              </a:gs>
              <a:gs pos="94000">
                <a:schemeClr val="accent2"/>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8674" name="Rectangle 2"/>
          <p:cNvSpPr>
            <a:spLocks noGrp="1" noChangeArrowheads="1"/>
          </p:cNvSpPr>
          <p:nvPr>
            <p:ph type="title"/>
          </p:nvPr>
        </p:nvSpPr>
        <p:spPr>
          <a:xfrm>
            <a:off x="640079" y="2053641"/>
            <a:ext cx="3669161" cy="2760098"/>
          </a:xfrm>
        </p:spPr>
        <p:txBody>
          <a:bodyPr>
            <a:normAutofit/>
          </a:bodyPr>
          <a:lstStyle/>
          <a:p>
            <a:r>
              <a:rPr lang="en-US" altLang="en-US" dirty="0">
                <a:solidFill>
                  <a:schemeClr val="bg2">
                    <a:lumMod val="25000"/>
                  </a:schemeClr>
                </a:solidFill>
              </a:rPr>
              <a:t>Ihab Hassan</a:t>
            </a:r>
          </a:p>
        </p:txBody>
      </p:sp>
      <p:sp>
        <p:nvSpPr>
          <p:cNvPr id="28675" name="Rectangle 3"/>
          <p:cNvSpPr>
            <a:spLocks noGrp="1" noChangeArrowheads="1"/>
          </p:cNvSpPr>
          <p:nvPr>
            <p:ph idx="1"/>
          </p:nvPr>
        </p:nvSpPr>
        <p:spPr>
          <a:xfrm>
            <a:off x="6090574" y="801866"/>
            <a:ext cx="5306084" cy="5230634"/>
          </a:xfrm>
        </p:spPr>
        <p:txBody>
          <a:bodyPr anchor="ctr">
            <a:normAutofit/>
          </a:bodyPr>
          <a:lstStyle/>
          <a:p>
            <a:pPr>
              <a:buSzPct val="80000"/>
              <a:buFont typeface="Wingdings" panose="05000000000000000000" pitchFamily="2" charset="2"/>
              <a:buChar char="§"/>
            </a:pPr>
            <a:r>
              <a:rPr lang="en-US" altLang="en-US" dirty="0">
                <a:solidFill>
                  <a:srgbClr val="000000"/>
                </a:solidFill>
              </a:rPr>
              <a:t>The ‘tradition of the new’:</a:t>
            </a:r>
          </a:p>
          <a:p>
            <a:pPr lvl="1">
              <a:buSzPct val="80000"/>
              <a:buFont typeface="Wingdings" panose="05000000000000000000" pitchFamily="2" charset="2"/>
              <a:buChar char="§"/>
            </a:pPr>
            <a:r>
              <a:rPr lang="en-US" altLang="en-US" sz="2800" dirty="0">
                <a:solidFill>
                  <a:srgbClr val="000000"/>
                </a:solidFill>
              </a:rPr>
              <a:t>Avant-Garde: anarchic, anti-bourgeois, suicidal (Cubism, Dadaism, Surrealism)</a:t>
            </a:r>
          </a:p>
          <a:p>
            <a:pPr lvl="1">
              <a:buSzPct val="80000"/>
              <a:buFont typeface="Wingdings" panose="05000000000000000000" pitchFamily="2" charset="2"/>
              <a:buChar char="§"/>
            </a:pPr>
            <a:r>
              <a:rPr lang="en-US" altLang="en-US" sz="2800" dirty="0">
                <a:solidFill>
                  <a:srgbClr val="000000"/>
                </a:solidFill>
              </a:rPr>
              <a:t>Modernism: priestly, aloof (Yeats, Lawrence, the early Pound, Eliot)</a:t>
            </a:r>
          </a:p>
          <a:p>
            <a:pPr lvl="1">
              <a:buSzPct val="80000"/>
              <a:buFont typeface="Wingdings" panose="05000000000000000000" pitchFamily="2" charset="2"/>
              <a:buChar char="§"/>
            </a:pPr>
            <a:r>
              <a:rPr lang="en-US" altLang="en-US" sz="2800" dirty="0">
                <a:solidFill>
                  <a:srgbClr val="000000"/>
                </a:solidFill>
              </a:rPr>
              <a:t>Postmodernism: irreverent, playful, pop (Thomas Pynchon, Samuel Beckett, John Barth)</a:t>
            </a:r>
          </a:p>
        </p:txBody>
      </p:sp>
    </p:spTree>
    <p:extLst>
      <p:ext uri="{BB962C8B-B14F-4D97-AF65-F5344CB8AC3E}">
        <p14:creationId xmlns:p14="http://schemas.microsoft.com/office/powerpoint/2010/main" val="7449715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29701" name="Rectangle 71">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9702" name="Group 73">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75"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703"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9698" name="Rectangle 2"/>
          <p:cNvSpPr>
            <a:spLocks noGrp="1" noChangeArrowheads="1"/>
          </p:cNvSpPr>
          <p:nvPr>
            <p:ph type="title"/>
          </p:nvPr>
        </p:nvSpPr>
        <p:spPr>
          <a:xfrm>
            <a:off x="1098468" y="885651"/>
            <a:ext cx="3229803" cy="4624603"/>
          </a:xfrm>
        </p:spPr>
        <p:txBody>
          <a:bodyPr>
            <a:normAutofit/>
          </a:bodyPr>
          <a:lstStyle/>
          <a:p>
            <a:r>
              <a:rPr lang="en-US" altLang="en-US">
                <a:solidFill>
                  <a:srgbClr val="FFFFFF"/>
                </a:solidFill>
              </a:rPr>
              <a:t>Fredric Jameson</a:t>
            </a:r>
          </a:p>
        </p:txBody>
      </p:sp>
      <p:sp>
        <p:nvSpPr>
          <p:cNvPr id="29699" name="Rectangle 3"/>
          <p:cNvSpPr>
            <a:spLocks noGrp="1" noChangeArrowheads="1"/>
          </p:cNvSpPr>
          <p:nvPr>
            <p:ph idx="1"/>
          </p:nvPr>
        </p:nvSpPr>
        <p:spPr>
          <a:xfrm>
            <a:off x="4978708" y="476673"/>
            <a:ext cx="6525220" cy="5608660"/>
          </a:xfrm>
        </p:spPr>
        <p:txBody>
          <a:bodyPr anchor="ctr">
            <a:normAutofit/>
          </a:bodyPr>
          <a:lstStyle/>
          <a:p>
            <a:pPr>
              <a:buSzPct val="80000"/>
              <a:buFont typeface="Wingdings" panose="05000000000000000000" pitchFamily="2" charset="2"/>
              <a:buChar char="§"/>
            </a:pPr>
            <a:r>
              <a:rPr lang="en-US" altLang="en-US" sz="2400" dirty="0"/>
              <a:t>Central texts:</a:t>
            </a:r>
          </a:p>
          <a:p>
            <a:pPr lvl="1">
              <a:buSzPct val="80000"/>
              <a:buFont typeface="Wingdings" panose="05000000000000000000" pitchFamily="2" charset="2"/>
              <a:buChar char="§"/>
            </a:pPr>
            <a:r>
              <a:rPr lang="en-US" altLang="en-US" dirty="0"/>
              <a:t>‘Postmodernism and Consumer Society’ (1983); ‘Postmodernism, or the Cultural Logic of Late Capitalism’ (1984); </a:t>
            </a:r>
            <a:r>
              <a:rPr lang="en-US" altLang="en-US" i="1" dirty="0"/>
              <a:t>Postmodernism</a:t>
            </a:r>
            <a:r>
              <a:rPr lang="en-US" altLang="en-US" dirty="0"/>
              <a:t> (1991)</a:t>
            </a:r>
          </a:p>
          <a:p>
            <a:pPr>
              <a:buSzPct val="80000"/>
              <a:buFont typeface="Wingdings" panose="05000000000000000000" pitchFamily="2" charset="2"/>
              <a:buChar char="§"/>
            </a:pPr>
            <a:r>
              <a:rPr lang="en-US" altLang="en-US" sz="2400" dirty="0"/>
              <a:t>Postmodernism as the dominant social mode</a:t>
            </a:r>
          </a:p>
          <a:p>
            <a:pPr>
              <a:buSzPct val="80000"/>
              <a:buFont typeface="Wingdings" panose="05000000000000000000" pitchFamily="2" charset="2"/>
              <a:buChar char="§"/>
            </a:pPr>
            <a:r>
              <a:rPr lang="en-US" altLang="en-US" sz="2400" dirty="0"/>
              <a:t>Nostalgia: the presence of the past</a:t>
            </a:r>
          </a:p>
          <a:p>
            <a:pPr lvl="1">
              <a:buSzPct val="80000"/>
              <a:buFont typeface="Wingdings" panose="05000000000000000000" pitchFamily="2" charset="2"/>
              <a:buChar char="§"/>
            </a:pPr>
            <a:r>
              <a:rPr lang="en-US" altLang="en-US" dirty="0"/>
              <a:t>‘the random cannibalization of all the styles of the past’ (Jameson 1984/1991)</a:t>
            </a:r>
          </a:p>
          <a:p>
            <a:pPr lvl="1">
              <a:buSzPct val="80000"/>
              <a:buFont typeface="Wingdings" panose="05000000000000000000" pitchFamily="2" charset="2"/>
              <a:buChar char="§"/>
            </a:pPr>
            <a:r>
              <a:rPr lang="en-US" altLang="en-US" dirty="0"/>
              <a:t>‘nostalgia films’ in which ‘the history of aesthetic styles displaces “real” history’ (e.g. </a:t>
            </a:r>
            <a:r>
              <a:rPr lang="en-US" altLang="en-US" i="1" dirty="0"/>
              <a:t>Body Heat</a:t>
            </a:r>
            <a:r>
              <a:rPr lang="en-US" altLang="en-US" dirty="0"/>
              <a:t>, dir. Lawrence </a:t>
            </a:r>
            <a:r>
              <a:rPr lang="en-US" altLang="en-US" dirty="0" err="1"/>
              <a:t>Kasdan</a:t>
            </a:r>
            <a:r>
              <a:rPr lang="en-US" altLang="en-US" dirty="0"/>
              <a:t>, 1981) (Jameson 1984/1991)</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41989" name="Rectangle 71">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1990" name="Group 73">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75"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991"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41986" name="Rectangle 2"/>
          <p:cNvSpPr>
            <a:spLocks noGrp="1" noChangeArrowheads="1"/>
          </p:cNvSpPr>
          <p:nvPr>
            <p:ph type="title"/>
          </p:nvPr>
        </p:nvSpPr>
        <p:spPr>
          <a:xfrm>
            <a:off x="1098468" y="885651"/>
            <a:ext cx="3229803" cy="4624603"/>
          </a:xfrm>
        </p:spPr>
        <p:txBody>
          <a:bodyPr>
            <a:normAutofit/>
          </a:bodyPr>
          <a:lstStyle/>
          <a:p>
            <a:r>
              <a:rPr lang="en-US" altLang="en-US">
                <a:solidFill>
                  <a:srgbClr val="FFFFFF"/>
                </a:solidFill>
              </a:rPr>
              <a:t>Fredric Jameson</a:t>
            </a:r>
          </a:p>
        </p:txBody>
      </p:sp>
      <p:sp>
        <p:nvSpPr>
          <p:cNvPr id="41987" name="Rectangle 3"/>
          <p:cNvSpPr>
            <a:spLocks noGrp="1" noChangeArrowheads="1"/>
          </p:cNvSpPr>
          <p:nvPr>
            <p:ph idx="1"/>
          </p:nvPr>
        </p:nvSpPr>
        <p:spPr>
          <a:xfrm>
            <a:off x="4978708" y="563918"/>
            <a:ext cx="6525220" cy="5251645"/>
          </a:xfrm>
        </p:spPr>
        <p:txBody>
          <a:bodyPr anchor="ctr">
            <a:normAutofit/>
          </a:bodyPr>
          <a:lstStyle/>
          <a:p>
            <a:pPr>
              <a:buSzPct val="80000"/>
              <a:buFont typeface="Wingdings" panose="05000000000000000000" pitchFamily="2" charset="2"/>
              <a:buChar char="§"/>
            </a:pPr>
            <a:r>
              <a:rPr lang="en-US" altLang="en-US" sz="2500" dirty="0"/>
              <a:t>The explosion of codes and the loss of the norm</a:t>
            </a:r>
          </a:p>
          <a:p>
            <a:pPr lvl="1">
              <a:buSzPct val="80000"/>
              <a:buFont typeface="Wingdings" panose="05000000000000000000" pitchFamily="2" charset="2"/>
              <a:buChar char="§"/>
            </a:pPr>
            <a:r>
              <a:rPr lang="en-US" altLang="en-US" sz="2500" dirty="0"/>
              <a:t>‘the stupendous proliferation of social codes today’; ‘a field of stylistic and discursive heterogeneity without a norm’ (Jameson 1984 / 1991)</a:t>
            </a:r>
          </a:p>
          <a:p>
            <a:pPr>
              <a:buSzPct val="80000"/>
              <a:buFont typeface="Wingdings" panose="05000000000000000000" pitchFamily="2" charset="2"/>
              <a:buChar char="§"/>
            </a:pPr>
            <a:r>
              <a:rPr lang="en-US" altLang="en-US" sz="2500" dirty="0"/>
              <a:t>Disorientation in a too-complex world without firm ground</a:t>
            </a:r>
          </a:p>
          <a:p>
            <a:pPr lvl="1">
              <a:buSzPct val="80000"/>
              <a:buFont typeface="Wingdings" panose="05000000000000000000" pitchFamily="2" charset="2"/>
              <a:buChar char="§"/>
            </a:pPr>
            <a:r>
              <a:rPr lang="en-US" altLang="en-US" sz="2500" dirty="0"/>
              <a:t>John Portman’s Westin Bonaventure Hotel, LA: ‘it is quite impossible to get your bearings’ (1984/1991)</a:t>
            </a:r>
          </a:p>
          <a:p>
            <a:pPr>
              <a:buSzPct val="80000"/>
              <a:buFont typeface="Wingdings" panose="05000000000000000000" pitchFamily="2" charset="2"/>
              <a:buChar char="§"/>
            </a:pPr>
            <a:r>
              <a:rPr lang="en-US" altLang="en-US" sz="2500" dirty="0"/>
              <a:t>The worldwide interconnections of multinational capital / art and capital</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p:cNvSpPr>
            <a:spLocks noGrp="1" noChangeArrowheads="1"/>
          </p:cNvSpPr>
          <p:nvPr>
            <p:ph type="title"/>
          </p:nvPr>
        </p:nvSpPr>
        <p:spPr>
          <a:xfrm>
            <a:off x="589560" y="856180"/>
            <a:ext cx="4560584" cy="1128068"/>
          </a:xfrm>
        </p:spPr>
        <p:txBody>
          <a:bodyPr vert="horz" lIns="91440" tIns="45720" rIns="91440" bIns="45720" numCol="1" rtlCol="0" anchor="ctr" anchorCtr="0" compatLnSpc="1">
            <a:prstTxWarp prst="textNoShape">
              <a:avLst/>
            </a:prstTxWarp>
            <a:normAutofit/>
          </a:bodyPr>
          <a:lstStyle/>
          <a:p>
            <a:r>
              <a:rPr lang="en-US" altLang="en-US" sz="4000" dirty="0"/>
              <a:t>Jameson on Warhol</a:t>
            </a:r>
          </a:p>
        </p:txBody>
      </p:sp>
      <p:grpSp>
        <p:nvGrpSpPr>
          <p:cNvPr id="193" name="Group 19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94" name="Rectangle 19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Rectangle 19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6" name="Rectangle 19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7" name="Rectangle 3"/>
          <p:cNvSpPr>
            <a:spLocks noGrp="1" noChangeArrowheads="1"/>
          </p:cNvSpPr>
          <p:nvPr>
            <p:ph type="body" sz="half" idx="2"/>
          </p:nvPr>
        </p:nvSpPr>
        <p:spPr>
          <a:xfrm>
            <a:off x="590719" y="2330505"/>
            <a:ext cx="4559425" cy="3979585"/>
          </a:xfrm>
        </p:spPr>
        <p:txBody>
          <a:bodyPr vert="horz" lIns="91440" tIns="45720" rIns="91440" bIns="45720" numCol="1" rtlCol="0" anchor="ctr" anchorCtr="0" compatLnSpc="1">
            <a:prstTxWarp prst="textNoShape">
              <a:avLst/>
            </a:prstTxWarp>
            <a:normAutofit fontScale="92500"/>
          </a:bodyPr>
          <a:lstStyle/>
          <a:p>
            <a:pPr>
              <a:buSzPct val="80000"/>
            </a:pPr>
            <a:r>
              <a:rPr lang="en-US" sz="2800" dirty="0"/>
              <a:t>‘it is obvious that what we have said about the commodification of objects holds as strongly for Warhol’s human subjects: stars - like Marilyn Monroe - who are themselves commodified and transformed into their own images.’ (1991, p. 11)</a:t>
            </a:r>
          </a:p>
          <a:p>
            <a:pPr indent="-228600">
              <a:buSzPct val="80000"/>
              <a:buFont typeface="Arial" panose="020B0604020202020204" pitchFamily="34" charset="0"/>
              <a:buChar char="•"/>
            </a:pPr>
            <a:r>
              <a:rPr lang="en-US" altLang="en-US" sz="2800" dirty="0"/>
              <a:t>Andy Warhol: ‘Marilyn’, 1967</a:t>
            </a:r>
          </a:p>
        </p:txBody>
      </p:sp>
      <p:sp>
        <p:nvSpPr>
          <p:cNvPr id="197" name="Rectangle 19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Rectangle 19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59" name="Picture 15" descr="C:\WINNT\Profiles\mtj\Personal\My Pictures\teaching\warhol_monroe_1967_cropped.jpg"/>
          <p:cNvPicPr>
            <a:picLocks noGrp="1" noChangeAspect="1" noChangeArrowheads="1"/>
          </p:cNvPicPr>
          <p:nvPr>
            <p:ph type="pic" idx="1"/>
          </p:nvPr>
        </p:nvPicPr>
        <p:blipFill rotWithShape="1">
          <a:blip r:embed="rId2">
            <a:extLst>
              <a:ext uri="{28A0092B-C50C-407E-A947-70E740481C1C}">
                <a14:useLocalDpi xmlns:a14="http://schemas.microsoft.com/office/drawing/2010/main" val="0"/>
              </a:ext>
            </a:extLst>
          </a:blip>
          <a:srcRect t="6156" r="-1" b="-1"/>
          <a:stretch/>
        </p:blipFill>
        <p:spPr>
          <a:xfrm>
            <a:off x="5977788" y="799352"/>
            <a:ext cx="5425410" cy="5259296"/>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25541">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770" name="Rectangle 2"/>
          <p:cNvSpPr>
            <a:spLocks noGrp="1" noChangeArrowheads="1"/>
          </p:cNvSpPr>
          <p:nvPr>
            <p:ph type="title"/>
          </p:nvPr>
        </p:nvSpPr>
        <p:spPr>
          <a:xfrm>
            <a:off x="524256" y="4767072"/>
            <a:ext cx="6594189" cy="1625210"/>
          </a:xfrm>
        </p:spPr>
        <p:txBody>
          <a:bodyPr vert="horz" lIns="91440" tIns="45720" rIns="91440" bIns="45720" numCol="1" rtlCol="0" anchor="ctr" anchorCtr="0" compatLnSpc="1">
            <a:prstTxWarp prst="textNoShape">
              <a:avLst/>
            </a:prstTxWarp>
            <a:normAutofit/>
          </a:bodyPr>
          <a:lstStyle/>
          <a:p>
            <a:pPr algn="r"/>
            <a:r>
              <a:rPr lang="en-US" altLang="en-US" sz="4400">
                <a:solidFill>
                  <a:srgbClr val="FFFFFF"/>
                </a:solidFill>
              </a:rPr>
              <a:t>Architecture: Modernism</a:t>
            </a:r>
          </a:p>
        </p:txBody>
      </p:sp>
      <p:pic>
        <p:nvPicPr>
          <p:cNvPr id="32772" name="Picture 4" descr="fagus_factory_edited"/>
          <p:cNvPicPr>
            <a:picLocks noGrp="1" noChangeAspect="1" noChangeArrowheads="1"/>
          </p:cNvPicPr>
          <p:nvPr>
            <p:ph type="pic" idx="1"/>
          </p:nvPr>
        </p:nvPicPr>
        <p:blipFill rotWithShape="1">
          <a:blip r:embed="rId2">
            <a:extLst>
              <a:ext uri="{28A0092B-C50C-407E-A947-70E740481C1C}">
                <a14:useLocalDpi xmlns:a14="http://schemas.microsoft.com/office/drawing/2010/main" val="0"/>
              </a:ext>
            </a:extLst>
          </a:blip>
          <a:srcRect t="8197" r="-2" b="24352"/>
          <a:stretch/>
        </p:blipFill>
        <p:spPr>
          <a:xfrm>
            <a:off x="327547" y="321733"/>
            <a:ext cx="7058306" cy="4107392"/>
          </a:xfrm>
          <a:prstGeom prst="rect">
            <a:avLst/>
          </a:prstGeom>
        </p:spPr>
      </p:pic>
      <p:sp>
        <p:nvSpPr>
          <p:cNvPr id="75" name="Rectangle 7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771" name="Rectangle 3"/>
          <p:cNvSpPr>
            <a:spLocks noGrp="1" noChangeArrowheads="1"/>
          </p:cNvSpPr>
          <p:nvPr>
            <p:ph type="body" sz="half" idx="2"/>
          </p:nvPr>
        </p:nvSpPr>
        <p:spPr>
          <a:xfrm>
            <a:off x="8029319" y="917725"/>
            <a:ext cx="3424739" cy="4852362"/>
          </a:xfrm>
        </p:spPr>
        <p:txBody>
          <a:bodyPr vert="horz" lIns="91440" tIns="45720" rIns="91440" bIns="45720" numCol="1" rtlCol="0" anchor="ctr" anchorCtr="0" compatLnSpc="1">
            <a:prstTxWarp prst="textNoShape">
              <a:avLst/>
            </a:prstTxWarp>
            <a:normAutofit/>
          </a:bodyPr>
          <a:lstStyle/>
          <a:p>
            <a:pPr marL="285750" indent="-228600">
              <a:buSzPct val="80000"/>
              <a:buFont typeface="Arial" panose="020B0604020202020204" pitchFamily="34" charset="0"/>
              <a:buChar char="•"/>
            </a:pPr>
            <a:r>
              <a:rPr lang="en-US" altLang="en-US" sz="2800" dirty="0">
                <a:solidFill>
                  <a:srgbClr val="FFFFFF"/>
                </a:solidFill>
              </a:rPr>
              <a:t>Functional; regular shapes; rational design; clear, simple outlines</a:t>
            </a:r>
          </a:p>
          <a:p>
            <a:pPr marL="285750" indent="-228600">
              <a:buSzPct val="80000"/>
              <a:buFont typeface="Arial" panose="020B0604020202020204" pitchFamily="34" charset="0"/>
              <a:buChar char="•"/>
            </a:pPr>
            <a:r>
              <a:rPr lang="en-US" altLang="en-US" sz="2800" dirty="0">
                <a:solidFill>
                  <a:srgbClr val="FFFFFF"/>
                </a:solidFill>
              </a:rPr>
              <a:t>Building as a </a:t>
            </a:r>
            <a:r>
              <a:rPr lang="en-US" altLang="en-US" sz="2800" i="1" dirty="0">
                <a:solidFill>
                  <a:srgbClr val="FFFFFF"/>
                </a:solidFill>
              </a:rPr>
              <a:t>machine for living</a:t>
            </a:r>
          </a:p>
          <a:p>
            <a:pPr marL="285750" indent="-228600">
              <a:buSzPct val="80000"/>
              <a:buFont typeface="Arial" panose="020B0604020202020204" pitchFamily="34" charset="0"/>
              <a:buChar char="•"/>
            </a:pPr>
            <a:r>
              <a:rPr lang="en-US" altLang="en-US" sz="2800" dirty="0">
                <a:solidFill>
                  <a:srgbClr val="FFFFFF"/>
                </a:solidFill>
              </a:rPr>
              <a:t>Walter Gropius:</a:t>
            </a:r>
            <a:br>
              <a:rPr lang="en-US" altLang="en-US" sz="2800" dirty="0">
                <a:solidFill>
                  <a:srgbClr val="FFFFFF"/>
                </a:solidFill>
              </a:rPr>
            </a:br>
            <a:r>
              <a:rPr lang="en-US" altLang="en-US" sz="2800" dirty="0">
                <a:solidFill>
                  <a:srgbClr val="FFFFFF"/>
                </a:solidFill>
              </a:rPr>
              <a:t>Fagus Factory (Germany), 1911</a:t>
            </a:r>
            <a:endParaRPr lang="en-US" altLang="en-US" sz="2800" i="1" dirty="0">
              <a:solidFill>
                <a:srgbClr val="FFFFFF"/>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74" name="Rectangle 73">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Rectangle 2"/>
          <p:cNvSpPr>
            <a:spLocks noGrp="1" noChangeArrowheads="1"/>
          </p:cNvSpPr>
          <p:nvPr>
            <p:ph type="title"/>
          </p:nvPr>
        </p:nvSpPr>
        <p:spPr>
          <a:xfrm>
            <a:off x="4667040" y="980728"/>
            <a:ext cx="6433537" cy="1456658"/>
          </a:xfrm>
        </p:spPr>
        <p:txBody>
          <a:bodyPr vert="horz" lIns="91440" tIns="45720" rIns="91440" bIns="45720" numCol="1" rtlCol="0" anchor="t" anchorCtr="0" compatLnSpc="1">
            <a:prstTxWarp prst="textNoShape">
              <a:avLst/>
            </a:prstTxWarp>
            <a:normAutofit/>
          </a:bodyPr>
          <a:lstStyle/>
          <a:p>
            <a:pPr eaLnBrk="1" hangingPunct="1"/>
            <a:r>
              <a:rPr lang="en-US" altLang="en-US" dirty="0">
                <a:solidFill>
                  <a:srgbClr val="FFFFFF"/>
                </a:solidFill>
              </a:rPr>
              <a:t>Architecture: Modernism</a:t>
            </a:r>
          </a:p>
        </p:txBody>
      </p:sp>
      <p:sp>
        <p:nvSpPr>
          <p:cNvPr id="9219" name="Rectangle 3"/>
          <p:cNvSpPr>
            <a:spLocks noGrp="1" noChangeArrowheads="1"/>
          </p:cNvSpPr>
          <p:nvPr>
            <p:ph sz="half" idx="1"/>
          </p:nvPr>
        </p:nvSpPr>
        <p:spPr>
          <a:xfrm>
            <a:off x="4667040" y="2772403"/>
            <a:ext cx="6768752" cy="1648212"/>
          </a:xfrm>
        </p:spPr>
        <p:txBody>
          <a:bodyPr vert="horz" lIns="91440" tIns="45720" rIns="91440" bIns="45720" numCol="1" rtlCol="0" anchorCtr="0" compatLnSpc="1">
            <a:prstTxWarp prst="textNoShape">
              <a:avLst/>
            </a:prstTxWarp>
            <a:noAutofit/>
          </a:bodyPr>
          <a:lstStyle/>
          <a:p>
            <a:pPr marL="285750" indent="-285750" eaLnBrk="1" hangingPunct="1">
              <a:buSzPct val="80000"/>
              <a:buFont typeface="Arial" panose="020B0604020202020204" pitchFamily="34" charset="0"/>
              <a:buChar char="•"/>
            </a:pPr>
            <a:r>
              <a:rPr lang="en-US" altLang="en-US" sz="3200" dirty="0"/>
              <a:t>Ludwig </a:t>
            </a:r>
            <a:r>
              <a:rPr lang="en-US" altLang="en-US" sz="3200" dirty="0" err="1"/>
              <a:t>Mies</a:t>
            </a:r>
            <a:r>
              <a:rPr lang="en-US" altLang="en-US" sz="3200" dirty="0"/>
              <a:t> van der </a:t>
            </a:r>
            <a:r>
              <a:rPr lang="en-US" altLang="en-US" sz="3200" dirty="0" err="1"/>
              <a:t>Rohe</a:t>
            </a:r>
            <a:r>
              <a:rPr lang="en-US" altLang="en-US" sz="3200" dirty="0"/>
              <a:t>:</a:t>
            </a:r>
            <a:br>
              <a:rPr lang="en-US" altLang="en-US" sz="3200" dirty="0"/>
            </a:br>
            <a:r>
              <a:rPr lang="en-US" altLang="en-US" sz="3200" dirty="0"/>
              <a:t>Seagram Building, New York, 1954-58</a:t>
            </a:r>
          </a:p>
          <a:p>
            <a:pPr marL="285750" indent="-285750" eaLnBrk="1" hangingPunct="1">
              <a:buSzPct val="80000"/>
              <a:buFont typeface="Arial" panose="020B0604020202020204" pitchFamily="34" charset="0"/>
              <a:buChar char="•"/>
            </a:pPr>
            <a:r>
              <a:rPr lang="en-US" altLang="en-US" sz="3200" dirty="0"/>
              <a:t>‘Less is more’</a:t>
            </a:r>
          </a:p>
        </p:txBody>
      </p:sp>
      <p:pic>
        <p:nvPicPr>
          <p:cNvPr id="42" name="Picture 7" descr="seagram_edited">
            <a:extLst>
              <a:ext uri="{FF2B5EF4-FFF2-40B4-BE49-F238E27FC236}">
                <a16:creationId xmlns:a16="http://schemas.microsoft.com/office/drawing/2014/main" id="{56D1DA31-B407-43E6-95C5-629811949EA7}"/>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tretch/>
        </p:blipFill>
        <p:spPr>
          <a:xfrm>
            <a:off x="1055440" y="231954"/>
            <a:ext cx="2824482" cy="6394091"/>
          </a:xfrm>
          <a:prstGeom prst="rect">
            <a:avLst/>
          </a:prstGeom>
          <a:noFill/>
          <a:effectLst/>
        </p:spPr>
      </p:pic>
    </p:spTree>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170" name="Rectangle 2"/>
          <p:cNvSpPr>
            <a:spLocks noGrp="1" noChangeArrowheads="1"/>
          </p:cNvSpPr>
          <p:nvPr>
            <p:ph type="title"/>
          </p:nvPr>
        </p:nvSpPr>
        <p:spPr>
          <a:xfrm>
            <a:off x="640079" y="2053641"/>
            <a:ext cx="3669161" cy="2760098"/>
          </a:xfrm>
        </p:spPr>
        <p:txBody>
          <a:bodyPr>
            <a:normAutofit/>
          </a:bodyPr>
          <a:lstStyle/>
          <a:p>
            <a:r>
              <a:rPr lang="en-US" altLang="en-US" sz="4100">
                <a:solidFill>
                  <a:srgbClr val="FFFFFF"/>
                </a:solidFill>
              </a:rPr>
              <a:t>Architecture: Postmodernism</a:t>
            </a:r>
          </a:p>
        </p:txBody>
      </p:sp>
      <p:sp>
        <p:nvSpPr>
          <p:cNvPr id="7171" name="Rectangle 3"/>
          <p:cNvSpPr>
            <a:spLocks noGrp="1" noChangeArrowheads="1"/>
          </p:cNvSpPr>
          <p:nvPr>
            <p:ph idx="1"/>
          </p:nvPr>
        </p:nvSpPr>
        <p:spPr>
          <a:xfrm>
            <a:off x="6090574" y="801866"/>
            <a:ext cx="5306084" cy="5230634"/>
          </a:xfrm>
        </p:spPr>
        <p:txBody>
          <a:bodyPr anchor="ctr">
            <a:normAutofit/>
          </a:bodyPr>
          <a:lstStyle/>
          <a:p>
            <a:pPr>
              <a:buSzPct val="80000"/>
              <a:buFont typeface="Wingdings" panose="05000000000000000000" pitchFamily="2" charset="2"/>
              <a:buChar char="§"/>
            </a:pPr>
            <a:r>
              <a:rPr lang="en-US" altLang="en-US" dirty="0">
                <a:solidFill>
                  <a:srgbClr val="000000"/>
                </a:solidFill>
              </a:rPr>
              <a:t>Robert Venturi: ‘Less is a bore’</a:t>
            </a:r>
          </a:p>
          <a:p>
            <a:pPr>
              <a:buSzPct val="80000"/>
              <a:buFont typeface="Wingdings" panose="05000000000000000000" pitchFamily="2" charset="2"/>
              <a:buChar char="§"/>
            </a:pPr>
            <a:r>
              <a:rPr lang="en-US" altLang="en-US" dirty="0">
                <a:solidFill>
                  <a:srgbClr val="000000"/>
                </a:solidFill>
              </a:rPr>
              <a:t>Characteristics of postmodern architecture</a:t>
            </a:r>
          </a:p>
          <a:p>
            <a:pPr lvl="1">
              <a:buSzPct val="80000"/>
              <a:buFont typeface="Wingdings" panose="05000000000000000000" pitchFamily="2" charset="2"/>
              <a:buChar char="§"/>
            </a:pPr>
            <a:r>
              <a:rPr lang="en-US" altLang="en-US" sz="2800" dirty="0">
                <a:solidFill>
                  <a:srgbClr val="000000"/>
                </a:solidFill>
              </a:rPr>
              <a:t>ornamentation and play</a:t>
            </a:r>
          </a:p>
          <a:p>
            <a:pPr lvl="1">
              <a:buSzPct val="80000"/>
              <a:buFont typeface="Wingdings" panose="05000000000000000000" pitchFamily="2" charset="2"/>
              <a:buChar char="§"/>
            </a:pPr>
            <a:r>
              <a:rPr lang="en-US" altLang="en-US" sz="2800" dirty="0">
                <a:solidFill>
                  <a:srgbClr val="000000"/>
                </a:solidFill>
              </a:rPr>
              <a:t>shapes not necessarily logical</a:t>
            </a:r>
          </a:p>
          <a:p>
            <a:pPr lvl="1">
              <a:buSzPct val="80000"/>
              <a:buFont typeface="Wingdings" panose="05000000000000000000" pitchFamily="2" charset="2"/>
              <a:buChar char="§"/>
            </a:pPr>
            <a:r>
              <a:rPr lang="en-US" altLang="en-US" sz="2800" dirty="0">
                <a:solidFill>
                  <a:srgbClr val="000000"/>
                </a:solidFill>
              </a:rPr>
              <a:t>reintroduction of traditional elements</a:t>
            </a:r>
          </a:p>
          <a:p>
            <a:pPr lvl="1">
              <a:buSzPct val="80000"/>
              <a:buFont typeface="Wingdings" panose="05000000000000000000" pitchFamily="2" charset="2"/>
              <a:buChar char="§"/>
            </a:pPr>
            <a:r>
              <a:rPr lang="en-US" altLang="en-US" sz="2800" dirty="0">
                <a:solidFill>
                  <a:srgbClr val="000000"/>
                </a:solidFill>
              </a:rPr>
              <a:t>multiple, complex, ambiguous forms</a:t>
            </a:r>
          </a:p>
          <a:p>
            <a:pPr lvl="1">
              <a:buSzPct val="80000"/>
              <a:buFont typeface="Wingdings" panose="05000000000000000000" pitchFamily="2" charset="2"/>
              <a:buChar char="§"/>
            </a:pPr>
            <a:r>
              <a:rPr lang="en-US" altLang="en-US" sz="2800" dirty="0">
                <a:solidFill>
                  <a:srgbClr val="000000"/>
                </a:solidFill>
              </a:rPr>
              <a:t>reflecting the surrounding (pop) landscape</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8" name="Rectangle 2"/>
          <p:cNvSpPr>
            <a:spLocks noGrp="1" noChangeArrowheads="1"/>
          </p:cNvSpPr>
          <p:nvPr>
            <p:ph type="title"/>
          </p:nvPr>
        </p:nvSpPr>
        <p:spPr>
          <a:xfrm>
            <a:off x="674237" y="914400"/>
            <a:ext cx="3657600" cy="2887579"/>
          </a:xfrm>
        </p:spPr>
        <p:txBody>
          <a:bodyPr vert="horz" lIns="91440" tIns="45720" rIns="91440" bIns="45720" numCol="1" rtlCol="0" anchor="b" anchorCtr="0" compatLnSpc="1">
            <a:prstTxWarp prst="textNoShape">
              <a:avLst/>
            </a:prstTxWarp>
            <a:normAutofit/>
          </a:bodyPr>
          <a:lstStyle/>
          <a:p>
            <a:pPr algn="ctr"/>
            <a:r>
              <a:rPr lang="en-US" altLang="en-US" sz="4100" kern="1200">
                <a:solidFill>
                  <a:srgbClr val="FFFFFF"/>
                </a:solidFill>
                <a:latin typeface="+mj-lt"/>
                <a:ea typeface="+mj-ea"/>
                <a:cs typeface="+mj-cs"/>
              </a:rPr>
              <a:t>Architecture: Postmodernism</a:t>
            </a:r>
          </a:p>
        </p:txBody>
      </p:sp>
      <p:sp>
        <p:nvSpPr>
          <p:cNvPr id="34819" name="Rectangle 3"/>
          <p:cNvSpPr>
            <a:spLocks noGrp="1" noChangeArrowheads="1"/>
          </p:cNvSpPr>
          <p:nvPr>
            <p:ph type="body" sz="half" idx="2"/>
          </p:nvPr>
        </p:nvSpPr>
        <p:spPr>
          <a:xfrm>
            <a:off x="674237" y="4170501"/>
            <a:ext cx="3657600" cy="1525597"/>
          </a:xfrm>
        </p:spPr>
        <p:txBody>
          <a:bodyPr vert="horz" lIns="91440" tIns="45720" rIns="91440" bIns="45720" numCol="1" rtlCol="0" anchorCtr="0" compatLnSpc="1">
            <a:prstTxWarp prst="textNoShape">
              <a:avLst/>
            </a:prstTxWarp>
            <a:normAutofit/>
          </a:bodyPr>
          <a:lstStyle/>
          <a:p>
            <a:pPr algn="ctr">
              <a:buSzPct val="80000"/>
            </a:pPr>
            <a:r>
              <a:rPr lang="en-US" altLang="en-US" sz="2000" kern="1200">
                <a:solidFill>
                  <a:srgbClr val="FFFFFF"/>
                </a:solidFill>
                <a:latin typeface="+mn-lt"/>
                <a:ea typeface="+mn-ea"/>
                <a:cs typeface="+mn-cs"/>
              </a:rPr>
              <a:t>Robert Venturi: Vanna Venturi House, Pennsylvania, 1962-64</a:t>
            </a:r>
          </a:p>
        </p:txBody>
      </p:sp>
      <p:cxnSp>
        <p:nvCxnSpPr>
          <p:cNvPr id="193" name="Straight Connector 192">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34820" name="Picture 4" descr="C:\WINNT\Profiles\mtj\Personal\My Pictures\teaching\vanna_venturi_edited.jpg"/>
          <p:cNvPicPr>
            <a:picLocks noGrp="1" noChangeAspect="1" noChangeArrowheads="1"/>
          </p:cNvPicPr>
          <p:nvPr>
            <p:ph type="pic" idx="1"/>
          </p:nvPr>
        </p:nvPicPr>
        <p:blipFill rotWithShape="1">
          <a:blip r:embed="rId3">
            <a:extLst>
              <a:ext uri="{28A0092B-C50C-407E-A947-70E740481C1C}">
                <a14:useLocalDpi xmlns:a14="http://schemas.microsoft.com/office/drawing/2010/main" val="0"/>
              </a:ext>
            </a:extLst>
          </a:blip>
          <a:srcRect l="11549" r="11549" b="-2"/>
          <a:stretch/>
        </p:blipFill>
        <p:spPr>
          <a:xfrm>
            <a:off x="5153822" y="1029882"/>
            <a:ext cx="6553545" cy="4806178"/>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302" name="Rectangle 80">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54297"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2"/>
          <p:cNvSpPr>
            <a:spLocks noGrp="1" noChangeArrowheads="1"/>
          </p:cNvSpPr>
          <p:nvPr>
            <p:ph type="title"/>
          </p:nvPr>
        </p:nvSpPr>
        <p:spPr>
          <a:xfrm>
            <a:off x="651307" y="640081"/>
            <a:ext cx="3377183" cy="3681976"/>
          </a:xfrm>
          <a:noFill/>
        </p:spPr>
        <p:txBody>
          <a:bodyPr vert="horz" lIns="91440" tIns="45720" rIns="91440" bIns="45720" numCol="1" rtlCol="0" anchor="b" anchorCtr="0" compatLnSpc="1">
            <a:prstTxWarp prst="textNoShape">
              <a:avLst/>
            </a:prstTxWarp>
            <a:normAutofit/>
          </a:bodyPr>
          <a:lstStyle/>
          <a:p>
            <a:r>
              <a:rPr lang="en-US" altLang="en-US" sz="3700" kern="1200">
                <a:solidFill>
                  <a:schemeClr val="bg1"/>
                </a:solidFill>
                <a:latin typeface="+mj-lt"/>
                <a:ea typeface="+mj-ea"/>
                <a:cs typeface="+mj-cs"/>
              </a:rPr>
              <a:t>Architecture: Postmodernism</a:t>
            </a:r>
          </a:p>
        </p:txBody>
      </p:sp>
      <p:sp>
        <p:nvSpPr>
          <p:cNvPr id="12291" name="Rectangle 3"/>
          <p:cNvSpPr>
            <a:spLocks noGrp="1" noChangeArrowheads="1"/>
          </p:cNvSpPr>
          <p:nvPr>
            <p:ph type="body" sz="half" idx="2"/>
          </p:nvPr>
        </p:nvSpPr>
        <p:spPr>
          <a:xfrm>
            <a:off x="651307" y="4460487"/>
            <a:ext cx="3377184" cy="1757433"/>
          </a:xfrm>
          <a:noFill/>
        </p:spPr>
        <p:txBody>
          <a:bodyPr vert="horz" lIns="91440" tIns="45720" rIns="91440" bIns="45720" numCol="1" rtlCol="0" anchorCtr="0" compatLnSpc="1">
            <a:prstTxWarp prst="textNoShape">
              <a:avLst/>
            </a:prstTxWarp>
            <a:normAutofit/>
          </a:bodyPr>
          <a:lstStyle/>
          <a:p>
            <a:pPr>
              <a:buSzPct val="80000"/>
            </a:pPr>
            <a:r>
              <a:rPr lang="en-US" altLang="en-US" sz="2200" kern="1200">
                <a:solidFill>
                  <a:schemeClr val="bg1"/>
                </a:solidFill>
                <a:latin typeface="+mn-lt"/>
                <a:ea typeface="+mn-ea"/>
                <a:cs typeface="+mn-cs"/>
              </a:rPr>
              <a:t>Peter Eisenman: House III (Miller House), Lakeville, Connecticut, 1969-70</a:t>
            </a:r>
          </a:p>
        </p:txBody>
      </p:sp>
      <p:pic>
        <p:nvPicPr>
          <p:cNvPr id="12298" name="Picture 10" descr="C:\WINNT\Profiles\mtj\Personal\My Pictures\teaching\miller_house_edited.jpg"/>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3126"/>
          <a:stretch/>
        </p:blipFill>
        <p:spPr>
          <a:xfrm>
            <a:off x="5195454" y="1806879"/>
            <a:ext cx="6356465" cy="3244241"/>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848852" y="5091762"/>
            <a:ext cx="5875644" cy="1264588"/>
          </a:xfrm>
        </p:spPr>
        <p:txBody>
          <a:bodyPr vert="horz" wrap="square" lIns="91440" tIns="45720" rIns="91440" bIns="45720" numCol="1" rtlCol="0" anchor="ctr" anchorCtr="0" compatLnSpc="1">
            <a:prstTxWarp prst="textNoShape">
              <a:avLst/>
            </a:prstTxWarp>
            <a:normAutofit/>
          </a:bodyPr>
          <a:lstStyle/>
          <a:p>
            <a:pPr algn="r" eaLnBrk="1" hangingPunct="1">
              <a:lnSpc>
                <a:spcPct val="90000"/>
              </a:lnSpc>
            </a:pPr>
            <a:r>
              <a:rPr lang="en-US" altLang="en-US" sz="4200" dirty="0">
                <a:solidFill>
                  <a:schemeClr val="tx1"/>
                </a:solidFill>
              </a:rPr>
              <a:t>Architecture: Postmodernism</a:t>
            </a:r>
          </a:p>
        </p:txBody>
      </p:sp>
      <p:pic>
        <p:nvPicPr>
          <p:cNvPr id="13319" name="Picture 7" descr="C:\WINNT\Profiles\mtj\Personal\My Pictures\teaching\indeterminate_edited.jpg"/>
          <p:cNvPicPr>
            <a:picLocks noGrp="1" noChangeAspect="1" noChangeArrowheads="1"/>
          </p:cNvPicPr>
          <p:nvPr>
            <p:ph type="pic" idx="1"/>
          </p:nvPr>
        </p:nvPicPr>
        <p:blipFill rotWithShape="1">
          <a:blip r:embed="rId2">
            <a:extLst>
              <a:ext uri="{28A0092B-C50C-407E-A947-70E740481C1C}">
                <a14:useLocalDpi xmlns:a14="http://schemas.microsoft.com/office/drawing/2010/main" val="0"/>
              </a:ext>
            </a:extLst>
          </a:blip>
          <a:srcRect t="6103"/>
          <a:stretch/>
        </p:blipFill>
        <p:spPr>
          <a:xfrm>
            <a:off x="1521016" y="10"/>
            <a:ext cx="9143999" cy="4571990"/>
          </a:xfrm>
          <a:prstGeom prst="rect">
            <a:avLst/>
          </a:prstGeom>
        </p:spPr>
      </p:pic>
      <p:sp>
        <p:nvSpPr>
          <p:cNvPr id="13315" name="Rectangle 3"/>
          <p:cNvSpPr>
            <a:spLocks noGrp="1" noChangeArrowheads="1"/>
          </p:cNvSpPr>
          <p:nvPr>
            <p:ph type="body" sz="half" idx="2"/>
          </p:nvPr>
        </p:nvSpPr>
        <p:spPr>
          <a:xfrm>
            <a:off x="7898335" y="5013177"/>
            <a:ext cx="2444811" cy="1440160"/>
          </a:xfrm>
        </p:spPr>
        <p:txBody>
          <a:bodyPr vert="horz" wrap="square" lIns="91440" tIns="45720" rIns="91440" bIns="45720" numCol="1" rtlCol="0" anchor="ctr" anchorCtr="0" compatLnSpc="1">
            <a:prstTxWarp prst="textNoShape">
              <a:avLst/>
            </a:prstTxWarp>
            <a:normAutofit lnSpcReduction="10000"/>
          </a:bodyPr>
          <a:lstStyle/>
          <a:p>
            <a:pPr eaLnBrk="1" hangingPunct="1">
              <a:lnSpc>
                <a:spcPct val="90000"/>
              </a:lnSpc>
              <a:spcBef>
                <a:spcPts val="1000"/>
              </a:spcBef>
              <a:buSzPct val="80000"/>
            </a:pPr>
            <a:r>
              <a:rPr lang="en-US" altLang="en-US" sz="2000" dirty="0"/>
              <a:t>SITE (Sculpture In the Environment): </a:t>
            </a:r>
            <a:br>
              <a:rPr lang="en-US" altLang="en-US" sz="2000" dirty="0"/>
            </a:br>
            <a:r>
              <a:rPr lang="en-US" altLang="en-US" sz="2000" dirty="0"/>
              <a:t>Indeterminate Façade, Houston, Texas, 1975</a:t>
            </a:r>
          </a:p>
        </p:txBody>
      </p:sp>
    </p:spTree>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97259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Rectangle 2"/>
          <p:cNvSpPr>
            <a:spLocks noGrp="1" noChangeArrowheads="1"/>
          </p:cNvSpPr>
          <p:nvPr>
            <p:ph type="title"/>
          </p:nvPr>
        </p:nvSpPr>
        <p:spPr>
          <a:xfrm>
            <a:off x="651307" y="640081"/>
            <a:ext cx="3377183" cy="3681976"/>
          </a:xfrm>
          <a:noFill/>
        </p:spPr>
        <p:txBody>
          <a:bodyPr vert="horz" lIns="91440" tIns="45720" rIns="91440" bIns="45720" numCol="1" rtlCol="0" anchor="b" anchorCtr="0" compatLnSpc="1">
            <a:prstTxWarp prst="textNoShape">
              <a:avLst/>
            </a:prstTxWarp>
            <a:normAutofit/>
          </a:bodyPr>
          <a:lstStyle/>
          <a:p>
            <a:r>
              <a:rPr lang="en-US" altLang="en-US" sz="3700">
                <a:solidFill>
                  <a:schemeClr val="bg1"/>
                </a:solidFill>
              </a:rPr>
              <a:t>Architecture: Postmodernism</a:t>
            </a:r>
          </a:p>
        </p:txBody>
      </p:sp>
      <p:sp>
        <p:nvSpPr>
          <p:cNvPr id="14339" name="Rectangle 3"/>
          <p:cNvSpPr>
            <a:spLocks noGrp="1" noChangeArrowheads="1"/>
          </p:cNvSpPr>
          <p:nvPr>
            <p:ph type="body" sz="half" idx="2"/>
          </p:nvPr>
        </p:nvSpPr>
        <p:spPr>
          <a:xfrm>
            <a:off x="651307" y="4460487"/>
            <a:ext cx="3377184" cy="1757433"/>
          </a:xfrm>
          <a:noFill/>
        </p:spPr>
        <p:txBody>
          <a:bodyPr vert="horz" lIns="91440" tIns="45720" rIns="91440" bIns="45720" numCol="1" rtlCol="0" anchorCtr="0" compatLnSpc="1">
            <a:prstTxWarp prst="textNoShape">
              <a:avLst/>
            </a:prstTxWarp>
            <a:normAutofit/>
          </a:bodyPr>
          <a:lstStyle/>
          <a:p>
            <a:pPr>
              <a:buSzPct val="80000"/>
            </a:pPr>
            <a:r>
              <a:rPr lang="en-US" altLang="en-US" sz="2200">
                <a:solidFill>
                  <a:schemeClr val="bg1"/>
                </a:solidFill>
              </a:rPr>
              <a:t>Philip Johnson and John Burgee: AT &amp; T Building, New York, 1978-82</a:t>
            </a:r>
          </a:p>
        </p:txBody>
      </p:sp>
      <p:pic>
        <p:nvPicPr>
          <p:cNvPr id="14343" name="Picture 7" descr="C:\WINNT\Profiles\mtj\Personal\My Pictures\teaching\at+t_edited.jpg"/>
          <p:cNvPicPr>
            <a:picLocks noGrp="1" noChangeAspect="1" noChangeArrowheads="1"/>
          </p:cNvPicPr>
          <p:nvPr>
            <p:ph type="pic" idx="1"/>
          </p:nvPr>
        </p:nvPicPr>
        <p:blipFill rotWithShape="1">
          <a:blip r:embed="rId2">
            <a:extLst>
              <a:ext uri="{28A0092B-C50C-407E-A947-70E740481C1C}">
                <a14:useLocalDpi xmlns:a14="http://schemas.microsoft.com/office/drawing/2010/main" val="0"/>
              </a:ext>
            </a:extLst>
          </a:blip>
          <a:srcRect t="7756" b="29922"/>
          <a:stretch/>
        </p:blipFill>
        <p:spPr>
          <a:xfrm>
            <a:off x="4654297" y="10"/>
            <a:ext cx="7537704" cy="6857990"/>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Rectangle 2"/>
          <p:cNvSpPr>
            <a:spLocks noGrp="1" noChangeArrowheads="1"/>
          </p:cNvSpPr>
          <p:nvPr>
            <p:ph type="title"/>
          </p:nvPr>
        </p:nvSpPr>
        <p:spPr>
          <a:xfrm>
            <a:off x="674237" y="914400"/>
            <a:ext cx="3657600" cy="2887579"/>
          </a:xfrm>
        </p:spPr>
        <p:txBody>
          <a:bodyPr vert="horz" lIns="91440" tIns="45720" rIns="91440" bIns="45720" numCol="1" rtlCol="0" anchor="b" anchorCtr="0" compatLnSpc="1">
            <a:prstTxWarp prst="textNoShape">
              <a:avLst/>
            </a:prstTxWarp>
            <a:normAutofit/>
          </a:bodyPr>
          <a:lstStyle/>
          <a:p>
            <a:pPr algn="ctr"/>
            <a:r>
              <a:rPr lang="en-US" altLang="en-US" sz="4100" kern="1200">
                <a:solidFill>
                  <a:srgbClr val="FFFFFF"/>
                </a:solidFill>
                <a:latin typeface="+mj-lt"/>
                <a:ea typeface="+mj-ea"/>
                <a:cs typeface="+mj-cs"/>
              </a:rPr>
              <a:t>Architecture: Postmodernism</a:t>
            </a:r>
          </a:p>
        </p:txBody>
      </p:sp>
      <p:sp>
        <p:nvSpPr>
          <p:cNvPr id="15363" name="Rectangle 3"/>
          <p:cNvSpPr>
            <a:spLocks noGrp="1" noChangeArrowheads="1"/>
          </p:cNvSpPr>
          <p:nvPr>
            <p:ph type="body" sz="half" idx="2"/>
          </p:nvPr>
        </p:nvSpPr>
        <p:spPr>
          <a:xfrm>
            <a:off x="674237" y="4170501"/>
            <a:ext cx="3657600" cy="1525597"/>
          </a:xfrm>
        </p:spPr>
        <p:txBody>
          <a:bodyPr vert="horz" lIns="91440" tIns="45720" rIns="91440" bIns="45720" numCol="1" rtlCol="0" anchorCtr="0" compatLnSpc="1">
            <a:prstTxWarp prst="textNoShape">
              <a:avLst/>
            </a:prstTxWarp>
            <a:normAutofit/>
          </a:bodyPr>
          <a:lstStyle/>
          <a:p>
            <a:pPr algn="ctr">
              <a:buSzPct val="80000"/>
            </a:pPr>
            <a:r>
              <a:rPr lang="en-US" altLang="en-US" sz="2000" kern="1200">
                <a:solidFill>
                  <a:srgbClr val="FFFFFF"/>
                </a:solidFill>
                <a:latin typeface="+mn-lt"/>
                <a:ea typeface="+mn-ea"/>
                <a:cs typeface="+mn-cs"/>
              </a:rPr>
              <a:t>Peter Eisenman:</a:t>
            </a:r>
            <a:br>
              <a:rPr lang="en-US" altLang="en-US" sz="2000" kern="1200">
                <a:solidFill>
                  <a:srgbClr val="FFFFFF"/>
                </a:solidFill>
                <a:latin typeface="+mn-lt"/>
                <a:ea typeface="+mn-ea"/>
                <a:cs typeface="+mn-cs"/>
              </a:rPr>
            </a:br>
            <a:r>
              <a:rPr lang="en-US" altLang="en-US" sz="2000" kern="1200">
                <a:solidFill>
                  <a:srgbClr val="FFFFFF"/>
                </a:solidFill>
                <a:latin typeface="+mn-lt"/>
                <a:ea typeface="+mn-ea"/>
                <a:cs typeface="+mn-cs"/>
              </a:rPr>
              <a:t>Wexner Center for the Visual Arts, Ohio State University, </a:t>
            </a:r>
            <a:br>
              <a:rPr lang="en-US" altLang="en-US" sz="2000" kern="1200">
                <a:solidFill>
                  <a:srgbClr val="FFFFFF"/>
                </a:solidFill>
                <a:latin typeface="+mn-lt"/>
                <a:ea typeface="+mn-ea"/>
                <a:cs typeface="+mn-cs"/>
              </a:rPr>
            </a:br>
            <a:r>
              <a:rPr lang="en-US" altLang="en-US" sz="2000" kern="1200">
                <a:solidFill>
                  <a:srgbClr val="FFFFFF"/>
                </a:solidFill>
                <a:latin typeface="+mn-lt"/>
                <a:ea typeface="+mn-ea"/>
                <a:cs typeface="+mn-cs"/>
              </a:rPr>
              <a:t>1985-89</a:t>
            </a:r>
          </a:p>
        </p:txBody>
      </p:sp>
      <p:cxnSp>
        <p:nvCxnSpPr>
          <p:cNvPr id="78" name="Straight Connector 77">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5367" name="Picture 7" descr="C:\WINNT\Profiles\mtj\Personal\My Pictures\teaching\wexner_centre_edited.jpg"/>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9901" b="9901"/>
          <a:stretch>
            <a:fillRect/>
          </a:stretch>
        </p:blipFill>
        <p:spPr>
          <a:xfrm>
            <a:off x="5637688" y="492573"/>
            <a:ext cx="5585812" cy="5880796"/>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136" name="Rectangle 135">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9938" name="Rectangle 2"/>
          <p:cNvSpPr>
            <a:spLocks noGrp="1" noChangeArrowheads="1"/>
          </p:cNvSpPr>
          <p:nvPr>
            <p:ph type="title"/>
          </p:nvPr>
        </p:nvSpPr>
        <p:spPr>
          <a:xfrm>
            <a:off x="777240" y="731519"/>
            <a:ext cx="2845191" cy="3237579"/>
          </a:xfrm>
        </p:spPr>
        <p:txBody>
          <a:bodyPr>
            <a:normAutofit/>
          </a:bodyPr>
          <a:lstStyle/>
          <a:p>
            <a:r>
              <a:rPr lang="en-US" altLang="en-US" sz="3800">
                <a:solidFill>
                  <a:srgbClr val="FFFFFF"/>
                </a:solidFill>
              </a:rPr>
              <a:t>Summary</a:t>
            </a:r>
          </a:p>
        </p:txBody>
      </p:sp>
      <p:sp>
        <p:nvSpPr>
          <p:cNvPr id="138" name="Rectangle 137">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40" name="Rectangle 139">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39" name="Rectangle 3"/>
          <p:cNvSpPr>
            <a:spLocks noGrp="1" noChangeArrowheads="1"/>
          </p:cNvSpPr>
          <p:nvPr>
            <p:ph idx="1"/>
          </p:nvPr>
        </p:nvSpPr>
        <p:spPr>
          <a:xfrm>
            <a:off x="4379709" y="686862"/>
            <a:ext cx="7037591" cy="5475129"/>
          </a:xfrm>
        </p:spPr>
        <p:txBody>
          <a:bodyPr anchor="ctr">
            <a:normAutofit/>
          </a:bodyPr>
          <a:lstStyle/>
          <a:p>
            <a:pPr>
              <a:buSzPct val="80000"/>
              <a:buFont typeface="Wingdings" panose="05000000000000000000" pitchFamily="2" charset="2"/>
              <a:buChar char="§"/>
            </a:pPr>
            <a:r>
              <a:rPr lang="en-US" altLang="en-US" sz="2600" dirty="0"/>
              <a:t>New irrationalism</a:t>
            </a:r>
          </a:p>
          <a:p>
            <a:pPr>
              <a:buSzPct val="80000"/>
              <a:buFont typeface="Wingdings" panose="05000000000000000000" pitchFamily="2" charset="2"/>
              <a:buChar char="§"/>
            </a:pPr>
            <a:r>
              <a:rPr lang="en-US" altLang="en-US" sz="2600" dirty="0"/>
              <a:t>Plurality and eclecticism</a:t>
            </a:r>
          </a:p>
          <a:p>
            <a:pPr>
              <a:buSzPct val="80000"/>
              <a:buFont typeface="Wingdings" panose="05000000000000000000" pitchFamily="2" charset="2"/>
              <a:buChar char="§"/>
            </a:pPr>
            <a:r>
              <a:rPr lang="en-US" altLang="en-US" sz="2600" dirty="0"/>
              <a:t>Multiplying images / signs everywhere</a:t>
            </a:r>
          </a:p>
          <a:p>
            <a:pPr>
              <a:buSzPct val="80000"/>
              <a:buFont typeface="Wingdings" panose="05000000000000000000" pitchFamily="2" charset="2"/>
              <a:buChar char="§"/>
            </a:pPr>
            <a:r>
              <a:rPr lang="en-US" altLang="en-US" sz="2600" dirty="0"/>
              <a:t>Ambiguity, deformation, decentering</a:t>
            </a:r>
          </a:p>
          <a:p>
            <a:pPr>
              <a:buSzPct val="80000"/>
              <a:buFont typeface="Wingdings" panose="05000000000000000000" pitchFamily="2" charset="2"/>
              <a:buChar char="§"/>
            </a:pPr>
            <a:r>
              <a:rPr lang="en-US" altLang="en-US" sz="2600" dirty="0"/>
              <a:t>Anarchic, playful, pop</a:t>
            </a:r>
          </a:p>
          <a:p>
            <a:pPr>
              <a:buSzPct val="80000"/>
              <a:buFont typeface="Wingdings" panose="05000000000000000000" pitchFamily="2" charset="2"/>
              <a:buChar char="§"/>
            </a:pPr>
            <a:r>
              <a:rPr lang="en-US" altLang="en-US" sz="2600" dirty="0"/>
              <a:t>Nostalgia, loss of norm, pastiche, disorientation, marketability</a:t>
            </a:r>
          </a:p>
          <a:p>
            <a:pPr>
              <a:buSzPct val="80000"/>
              <a:buFont typeface="Wingdings" panose="05000000000000000000" pitchFamily="2" charset="2"/>
              <a:buChar char="§"/>
            </a:pPr>
            <a:r>
              <a:rPr lang="en-US" altLang="en-US" sz="2600" dirty="0"/>
              <a:t>Play, ornamentation, complexity, pop-friendly</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mpty speech bubbles">
            <a:extLst>
              <a:ext uri="{FF2B5EF4-FFF2-40B4-BE49-F238E27FC236}">
                <a16:creationId xmlns:a16="http://schemas.microsoft.com/office/drawing/2014/main" id="{9FF0D039-D0E5-C055-20EC-F4BBB5BEA7B0}"/>
              </a:ext>
            </a:extLst>
          </p:cNvPr>
          <p:cNvPicPr>
            <a:picLocks noChangeAspect="1"/>
          </p:cNvPicPr>
          <p:nvPr/>
        </p:nvPicPr>
        <p:blipFill rotWithShape="1">
          <a:blip r:embed="rId2"/>
          <a:srcRect l="27918" r="19423"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4D3EC5-6184-476D-F6D0-3DA4506E4FB3}"/>
              </a:ext>
            </a:extLst>
          </p:cNvPr>
          <p:cNvSpPr>
            <a:spLocks noGrp="1"/>
          </p:cNvSpPr>
          <p:nvPr>
            <p:ph type="title"/>
          </p:nvPr>
        </p:nvSpPr>
        <p:spPr>
          <a:xfrm>
            <a:off x="6115317" y="405685"/>
            <a:ext cx="5464968" cy="1559301"/>
          </a:xfrm>
        </p:spPr>
        <p:txBody>
          <a:bodyPr>
            <a:normAutofit/>
          </a:bodyPr>
          <a:lstStyle/>
          <a:p>
            <a:r>
              <a:rPr lang="en-GB" sz="4000" dirty="0"/>
              <a:t>What would you do to a realist story…</a:t>
            </a:r>
          </a:p>
        </p:txBody>
      </p:sp>
      <p:sp>
        <p:nvSpPr>
          <p:cNvPr id="3" name="Content Placeholder 2">
            <a:extLst>
              <a:ext uri="{FF2B5EF4-FFF2-40B4-BE49-F238E27FC236}">
                <a16:creationId xmlns:a16="http://schemas.microsoft.com/office/drawing/2014/main" id="{EC98F943-F477-FD96-13F7-25FD6EA6C033}"/>
              </a:ext>
            </a:extLst>
          </p:cNvPr>
          <p:cNvSpPr>
            <a:spLocks noGrp="1"/>
          </p:cNvSpPr>
          <p:nvPr>
            <p:ph idx="1"/>
          </p:nvPr>
        </p:nvSpPr>
        <p:spPr>
          <a:xfrm>
            <a:off x="6115317" y="2743200"/>
            <a:ext cx="5247340" cy="3496878"/>
          </a:xfrm>
        </p:spPr>
        <p:txBody>
          <a:bodyPr anchor="t">
            <a:normAutofit/>
          </a:bodyPr>
          <a:lstStyle/>
          <a:p>
            <a:r>
              <a:rPr lang="en-GB" sz="2400" dirty="0"/>
              <a:t>To engage with irrationalism? (What absurdity might you add?)</a:t>
            </a:r>
          </a:p>
          <a:p>
            <a:r>
              <a:rPr lang="en-GB" sz="2400" dirty="0"/>
              <a:t>To create disorientation?</a:t>
            </a:r>
          </a:p>
          <a:p>
            <a:r>
              <a:rPr lang="en-GB" sz="2400" dirty="0"/>
              <a:t>To make your form pop-friendly/in dialogue with pop culture forms?</a:t>
            </a:r>
          </a:p>
          <a:p>
            <a:r>
              <a:rPr lang="en-GB" sz="2400" dirty="0"/>
              <a:t>To engage in writerly </a:t>
            </a:r>
            <a:r>
              <a:rPr lang="en-GB" sz="2400" i="1" dirty="0"/>
              <a:t>play</a:t>
            </a:r>
            <a:r>
              <a:rPr lang="en-GB" sz="2400" dirty="0"/>
              <a:t>?</a:t>
            </a:r>
          </a:p>
        </p:txBody>
      </p:sp>
      <p:sp>
        <p:nvSpPr>
          <p:cNvPr id="4" name="TextBox 3">
            <a:extLst>
              <a:ext uri="{FF2B5EF4-FFF2-40B4-BE49-F238E27FC236}">
                <a16:creationId xmlns:a16="http://schemas.microsoft.com/office/drawing/2014/main" id="{90368095-89CA-8532-C30A-AA5BD67AD36A}"/>
              </a:ext>
            </a:extLst>
          </p:cNvPr>
          <p:cNvSpPr txBox="1"/>
          <p:nvPr/>
        </p:nvSpPr>
        <p:spPr>
          <a:xfrm>
            <a:off x="1809797" y="3222268"/>
            <a:ext cx="3600400" cy="584775"/>
          </a:xfrm>
          <a:prstGeom prst="rect">
            <a:avLst/>
          </a:prstGeom>
          <a:noFill/>
        </p:spPr>
        <p:txBody>
          <a:bodyPr wrap="square" rtlCol="0">
            <a:spAutoFit/>
          </a:bodyPr>
          <a:lstStyle/>
          <a:p>
            <a:r>
              <a:rPr lang="en-GB" sz="3200" dirty="0">
                <a:solidFill>
                  <a:schemeClr val="bg1"/>
                </a:solidFill>
              </a:rPr>
              <a:t>Make a note…</a:t>
            </a:r>
          </a:p>
        </p:txBody>
      </p:sp>
    </p:spTree>
    <p:extLst>
      <p:ext uri="{BB962C8B-B14F-4D97-AF65-F5344CB8AC3E}">
        <p14:creationId xmlns:p14="http://schemas.microsoft.com/office/powerpoint/2010/main" val="25495254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4"/>
              </a:gs>
              <a:gs pos="25000">
                <a:schemeClr val="accent4"/>
              </a:gs>
              <a:gs pos="94000">
                <a:schemeClr val="accent2"/>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4" name="Picture 73">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3010" name="Rectangle 2"/>
          <p:cNvSpPr>
            <a:spLocks noGrp="1" noChangeArrowheads="1"/>
          </p:cNvSpPr>
          <p:nvPr>
            <p:ph type="ctrTitle"/>
          </p:nvPr>
        </p:nvSpPr>
        <p:spPr>
          <a:xfrm>
            <a:off x="3045368" y="2043663"/>
            <a:ext cx="6105194" cy="2031055"/>
          </a:xfrm>
        </p:spPr>
        <p:txBody>
          <a:bodyPr>
            <a:normAutofit/>
          </a:bodyPr>
          <a:lstStyle/>
          <a:p>
            <a:r>
              <a:rPr lang="en-US" altLang="en-US" dirty="0">
                <a:solidFill>
                  <a:schemeClr val="bg2">
                    <a:lumMod val="25000"/>
                  </a:schemeClr>
                </a:solidFill>
              </a:rPr>
              <a:t>Kurt Vonnegut</a:t>
            </a:r>
          </a:p>
        </p:txBody>
      </p:sp>
      <p:sp>
        <p:nvSpPr>
          <p:cNvPr id="43011" name="Rectangle 3"/>
          <p:cNvSpPr>
            <a:spLocks noGrp="1" noChangeArrowheads="1"/>
          </p:cNvSpPr>
          <p:nvPr>
            <p:ph type="subTitle" idx="1"/>
          </p:nvPr>
        </p:nvSpPr>
        <p:spPr>
          <a:xfrm>
            <a:off x="3045368" y="4074718"/>
            <a:ext cx="6105194" cy="682079"/>
          </a:xfrm>
        </p:spPr>
        <p:txBody>
          <a:bodyPr>
            <a:normAutofit/>
          </a:bodyPr>
          <a:lstStyle/>
          <a:p>
            <a:r>
              <a:rPr lang="en-US" altLang="en-US" i="1" dirty="0">
                <a:solidFill>
                  <a:schemeClr val="bg2">
                    <a:lumMod val="25000"/>
                  </a:schemeClr>
                </a:solidFill>
              </a:rPr>
              <a:t>Slaughterhouse-Five</a:t>
            </a:r>
            <a:r>
              <a:rPr lang="en-US" altLang="en-US" dirty="0">
                <a:solidFill>
                  <a:schemeClr val="bg2">
                    <a:lumMod val="25000"/>
                  </a:schemeClr>
                </a:solidFill>
              </a:rPr>
              <a:t> (1969)</a:t>
            </a:r>
          </a:p>
        </p:txBody>
      </p:sp>
    </p:spTree>
    <p:extLst>
      <p:ext uri="{BB962C8B-B14F-4D97-AF65-F5344CB8AC3E}">
        <p14:creationId xmlns:p14="http://schemas.microsoft.com/office/powerpoint/2010/main" val="35372915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dirty="0">
                <a:solidFill>
                  <a:srgbClr val="FFFFFF"/>
                </a:solidFill>
              </a:rPr>
              <a:t>Some initial questions</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a:buFont typeface="Wingdings" panose="05000000000000000000" pitchFamily="2" charset="2"/>
              <a:buChar char="§"/>
            </a:pPr>
            <a:r>
              <a:rPr lang="en-GB" sz="2400" i="1" dirty="0"/>
              <a:t>Slaughterhouse-Five </a:t>
            </a:r>
            <a:r>
              <a:rPr lang="en-GB" sz="2400" dirty="0"/>
              <a:t>is understood as an anti-war novel. Why?</a:t>
            </a:r>
          </a:p>
          <a:p>
            <a:pPr>
              <a:buFont typeface="Wingdings" panose="05000000000000000000" pitchFamily="2" charset="2"/>
              <a:buChar char="§"/>
            </a:pPr>
            <a:r>
              <a:rPr lang="en-GB" sz="2400" dirty="0"/>
              <a:t>What do you make of the novel’s attitude to death - particularly in the frequently repeated phrase ‘So it goes’? (106 times, if you wanted to know…)</a:t>
            </a:r>
          </a:p>
          <a:p>
            <a:pPr>
              <a:buFont typeface="Wingdings" panose="05000000000000000000" pitchFamily="2" charset="2"/>
              <a:buChar char="§"/>
            </a:pPr>
            <a:r>
              <a:rPr lang="en-GB" sz="2400" dirty="0"/>
              <a:t>What does </a:t>
            </a:r>
            <a:r>
              <a:rPr lang="en-GB" sz="2400" i="1" dirty="0"/>
              <a:t>Slaughterhouse-Five</a:t>
            </a:r>
            <a:r>
              <a:rPr lang="en-GB" sz="2400" dirty="0"/>
              <a:t> do with ideas of religion?</a:t>
            </a:r>
          </a:p>
          <a:p>
            <a:pPr>
              <a:buFont typeface="Wingdings" panose="05000000000000000000" pitchFamily="2" charset="2"/>
              <a:buChar char="§"/>
            </a:pPr>
            <a:r>
              <a:rPr lang="en-GB" sz="2400" dirty="0"/>
              <a:t>Does the novel have anything distinctive about its style? Choose a passage to illustrate this…</a:t>
            </a:r>
          </a:p>
          <a:p>
            <a:pPr>
              <a:buFont typeface="Wingdings" panose="05000000000000000000" pitchFamily="2" charset="2"/>
              <a:buChar char="§"/>
            </a:pPr>
            <a:r>
              <a:rPr lang="en-GB" sz="2400" dirty="0"/>
              <a:t>‘When the book was stricken from the public schools of Oakland County, Michigan in 1972, the circuit judge </a:t>
            </a:r>
            <a:r>
              <a:rPr lang="en-GB" sz="2400" dirty="0">
                <a:hlinkClick r:id="rId2"/>
              </a:rPr>
              <a:t>called it</a:t>
            </a:r>
            <a:r>
              <a:rPr lang="en-GB" sz="2400" dirty="0"/>
              <a:t> “depraved, immoral, psychotic, vulgar, and anti-Christian.”’ Do you have any thoughts in response to this?</a:t>
            </a:r>
          </a:p>
        </p:txBody>
      </p:sp>
    </p:spTree>
    <p:extLst>
      <p:ext uri="{BB962C8B-B14F-4D97-AF65-F5344CB8AC3E}">
        <p14:creationId xmlns:p14="http://schemas.microsoft.com/office/powerpoint/2010/main" val="2733568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170005-FF72-F0EE-66D7-5C454A03FAE4}"/>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Passages to consider (1)</a:t>
            </a:r>
          </a:p>
        </p:txBody>
      </p:sp>
      <p:sp>
        <p:nvSpPr>
          <p:cNvPr id="3" name="Content Placeholder 2">
            <a:extLst>
              <a:ext uri="{FF2B5EF4-FFF2-40B4-BE49-F238E27FC236}">
                <a16:creationId xmlns:a16="http://schemas.microsoft.com/office/drawing/2014/main" id="{2720A940-5F64-C2AE-71C1-D081F1C3FC7E}"/>
              </a:ext>
            </a:extLst>
          </p:cNvPr>
          <p:cNvSpPr>
            <a:spLocks noGrp="1"/>
          </p:cNvSpPr>
          <p:nvPr>
            <p:ph idx="1"/>
          </p:nvPr>
        </p:nvSpPr>
        <p:spPr>
          <a:xfrm>
            <a:off x="4810259" y="649480"/>
            <a:ext cx="6555347" cy="5546047"/>
          </a:xfrm>
        </p:spPr>
        <p:txBody>
          <a:bodyPr anchor="ctr">
            <a:normAutofit lnSpcReduction="10000"/>
          </a:bodyPr>
          <a:lstStyle/>
          <a:p>
            <a:r>
              <a:rPr lang="en-GB" sz="2400" dirty="0"/>
              <a:t>Pages 2-4: ‘I would hate to tell you what this lousy little book’ to ‘That’s your trade, not mine.’ (Metafiction…)</a:t>
            </a:r>
          </a:p>
          <a:p>
            <a:r>
              <a:rPr lang="en-GB" sz="2400" dirty="0"/>
              <a:t>Pages 21-3: ‘The orchestration of the moment was this’ to ‘while they were out hunting deer. So it goes.’ (Cruel kindness, absurdity…)</a:t>
            </a:r>
          </a:p>
          <a:p>
            <a:r>
              <a:rPr lang="en-GB" sz="2400" dirty="0"/>
              <a:t>Pages 35-7: ‘Roland Weary, eighteen years old’ to ‘and why the victim should laugh.’ (Violence…)</a:t>
            </a:r>
          </a:p>
          <a:p>
            <a:r>
              <a:rPr lang="en-GB" sz="2400" dirty="0"/>
              <a:t>Pages 53-5: ‘Billy Pilgrim padded downstairs’ to ‘There is no </a:t>
            </a:r>
            <a:r>
              <a:rPr lang="en-GB" sz="2400" i="1" dirty="0"/>
              <a:t>why</a:t>
            </a:r>
            <a:r>
              <a:rPr lang="en-GB" sz="2400" dirty="0"/>
              <a:t>.’ (Time, temporality, SF)</a:t>
            </a:r>
          </a:p>
          <a:p>
            <a:r>
              <a:rPr lang="en-GB" sz="2400" dirty="0"/>
              <a:t>Pages 63-5: ‘Billy Pilgrim says that the Universe’ to ‘They laughed and laughed.’ (Fiction, the absurd…)</a:t>
            </a:r>
          </a:p>
          <a:p>
            <a:r>
              <a:rPr lang="en-GB" sz="2400" dirty="0"/>
              <a:t>Pages 67-9: ‘The Americans halted’ to ‘So it goes.’ (Simulacra; the absurd [again]…)</a:t>
            </a:r>
          </a:p>
        </p:txBody>
      </p:sp>
    </p:spTree>
    <p:extLst>
      <p:ext uri="{BB962C8B-B14F-4D97-AF65-F5344CB8AC3E}">
        <p14:creationId xmlns:p14="http://schemas.microsoft.com/office/powerpoint/2010/main" val="41559916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170005-FF72-F0EE-66D7-5C454A03FAE4}"/>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Passages to consider (2)</a:t>
            </a:r>
          </a:p>
        </p:txBody>
      </p:sp>
      <p:sp>
        <p:nvSpPr>
          <p:cNvPr id="3" name="Content Placeholder 2">
            <a:extLst>
              <a:ext uri="{FF2B5EF4-FFF2-40B4-BE49-F238E27FC236}">
                <a16:creationId xmlns:a16="http://schemas.microsoft.com/office/drawing/2014/main" id="{2720A940-5F64-C2AE-71C1-D081F1C3FC7E}"/>
              </a:ext>
            </a:extLst>
          </p:cNvPr>
          <p:cNvSpPr>
            <a:spLocks noGrp="1"/>
          </p:cNvSpPr>
          <p:nvPr>
            <p:ph idx="1"/>
          </p:nvPr>
        </p:nvSpPr>
        <p:spPr>
          <a:xfrm>
            <a:off x="4810259" y="649480"/>
            <a:ext cx="6555347" cy="5546047"/>
          </a:xfrm>
        </p:spPr>
        <p:txBody>
          <a:bodyPr anchor="ctr">
            <a:normAutofit lnSpcReduction="10000"/>
          </a:bodyPr>
          <a:lstStyle/>
          <a:p>
            <a:r>
              <a:rPr lang="en-GB" sz="2400" dirty="0"/>
              <a:t>Pages 78-9: ‘She asked him if there was anything’ to ‘</a:t>
            </a:r>
            <a:r>
              <a:rPr lang="en-GB" sz="2400" i="1" dirty="0"/>
              <a:t>no connections</a:t>
            </a:r>
            <a:r>
              <a:rPr lang="en-GB" sz="2400" dirty="0"/>
              <a:t>!’ (Christianity…)</a:t>
            </a:r>
          </a:p>
          <a:p>
            <a:r>
              <a:rPr lang="en-GB" sz="2400" dirty="0"/>
              <a:t>Pages 96-7: ‘When Barbara left’ to ‘He had had a wet dream about Montana Wildhack.’ (Pop fiction; multi-genre textuality…)</a:t>
            </a:r>
          </a:p>
          <a:p>
            <a:r>
              <a:rPr lang="en-GB" sz="2400" dirty="0"/>
              <a:t>Pages 108-10: ‘Eight </a:t>
            </a:r>
            <a:r>
              <a:rPr lang="en-GB" sz="2400" dirty="0" err="1"/>
              <a:t>Dresdeners</a:t>
            </a:r>
            <a:r>
              <a:rPr lang="en-GB" sz="2400" dirty="0"/>
              <a:t> crossed the steel spaghetti’ to ‘Billy smiled.’ (Parody; warfare and mockery…)</a:t>
            </a:r>
          </a:p>
          <a:p>
            <a:r>
              <a:rPr lang="en-GB" sz="2400" dirty="0"/>
              <a:t>Pages 130-2: ‘Tell me a story’ to ‘Sleep well.’ (Destruction and mass death; military process…)</a:t>
            </a:r>
          </a:p>
          <a:p>
            <a:r>
              <a:rPr lang="en-GB" sz="2400" dirty="0"/>
              <a:t>Pages 143-4: ‘Now his snoozing became shallower’ to ‘anything else in the war.’ (Animals; trauma…)</a:t>
            </a:r>
          </a:p>
          <a:p>
            <a:r>
              <a:rPr lang="en-GB" sz="2400" dirty="0"/>
              <a:t>Pages 154-7: Chapter 10 in full (Horrors; trauma; form – the principles of ending…)</a:t>
            </a:r>
          </a:p>
        </p:txBody>
      </p:sp>
    </p:spTree>
    <p:extLst>
      <p:ext uri="{BB962C8B-B14F-4D97-AF65-F5344CB8AC3E}">
        <p14:creationId xmlns:p14="http://schemas.microsoft.com/office/powerpoint/2010/main" val="21039730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Freeform: Shape 73">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46" name="Rectangle 2"/>
          <p:cNvSpPr>
            <a:spLocks noGrp="1" noChangeArrowheads="1"/>
          </p:cNvSpPr>
          <p:nvPr>
            <p:ph type="title"/>
          </p:nvPr>
        </p:nvSpPr>
        <p:spPr>
          <a:xfrm>
            <a:off x="863029" y="1012004"/>
            <a:ext cx="3416158" cy="4795408"/>
          </a:xfrm>
        </p:spPr>
        <p:txBody>
          <a:bodyPr>
            <a:normAutofit/>
          </a:bodyPr>
          <a:lstStyle/>
          <a:p>
            <a:r>
              <a:rPr lang="en-US" altLang="en-US" sz="4000" dirty="0">
                <a:solidFill>
                  <a:srgbClr val="FFFFFF"/>
                </a:solidFill>
              </a:rPr>
              <a:t>Postmodernism</a:t>
            </a:r>
          </a:p>
        </p:txBody>
      </p:sp>
      <p:graphicFrame>
        <p:nvGraphicFramePr>
          <p:cNvPr id="6149" name="Rectangle 3">
            <a:extLst>
              <a:ext uri="{FF2B5EF4-FFF2-40B4-BE49-F238E27FC236}">
                <a16:creationId xmlns:a16="http://schemas.microsoft.com/office/drawing/2014/main" id="{0250249D-37DA-49B1-BAB9-26DFC26EAC5E}"/>
              </a:ext>
            </a:extLst>
          </p:cNvPr>
          <p:cNvGraphicFramePr/>
          <p:nvPr>
            <p:extLst>
              <p:ext uri="{D42A27DB-BD31-4B8C-83A1-F6EECF244321}">
                <p14:modId xmlns:p14="http://schemas.microsoft.com/office/powerpoint/2010/main" val="387719567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01552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Freeform: Shape 73">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46" name="Rectangle 2"/>
          <p:cNvSpPr>
            <a:spLocks noGrp="1" noChangeArrowheads="1"/>
          </p:cNvSpPr>
          <p:nvPr>
            <p:ph type="title"/>
          </p:nvPr>
        </p:nvSpPr>
        <p:spPr>
          <a:xfrm>
            <a:off x="863029" y="1012004"/>
            <a:ext cx="3416158" cy="4795408"/>
          </a:xfrm>
        </p:spPr>
        <p:txBody>
          <a:bodyPr>
            <a:normAutofit/>
          </a:bodyPr>
          <a:lstStyle/>
          <a:p>
            <a:r>
              <a:rPr lang="en-US" altLang="en-US">
                <a:solidFill>
                  <a:srgbClr val="FFFFFF"/>
                </a:solidFill>
              </a:rPr>
              <a:t>Reality and Philosophy</a:t>
            </a:r>
          </a:p>
        </p:txBody>
      </p:sp>
      <p:graphicFrame>
        <p:nvGraphicFramePr>
          <p:cNvPr id="6149" name="Rectangle 3">
            <a:extLst>
              <a:ext uri="{FF2B5EF4-FFF2-40B4-BE49-F238E27FC236}">
                <a16:creationId xmlns:a16="http://schemas.microsoft.com/office/drawing/2014/main" id="{0250249D-37DA-49B1-BAB9-26DFC26EAC5E}"/>
              </a:ext>
            </a:extLst>
          </p:cNvPr>
          <p:cNvGraphicFramePr/>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39928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Freeform: Shape 73">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46" name="Rectangle 2"/>
          <p:cNvSpPr>
            <a:spLocks noGrp="1" noChangeArrowheads="1"/>
          </p:cNvSpPr>
          <p:nvPr>
            <p:ph type="title"/>
          </p:nvPr>
        </p:nvSpPr>
        <p:spPr>
          <a:xfrm>
            <a:off x="863029" y="1012004"/>
            <a:ext cx="3416158" cy="4795408"/>
          </a:xfrm>
        </p:spPr>
        <p:txBody>
          <a:bodyPr>
            <a:normAutofit/>
          </a:bodyPr>
          <a:lstStyle/>
          <a:p>
            <a:r>
              <a:rPr lang="en-US" altLang="en-US">
                <a:solidFill>
                  <a:srgbClr val="FFFFFF"/>
                </a:solidFill>
              </a:rPr>
              <a:t>Style</a:t>
            </a:r>
          </a:p>
        </p:txBody>
      </p:sp>
      <p:graphicFrame>
        <p:nvGraphicFramePr>
          <p:cNvPr id="6149" name="Rectangle 3">
            <a:extLst>
              <a:ext uri="{FF2B5EF4-FFF2-40B4-BE49-F238E27FC236}">
                <a16:creationId xmlns:a16="http://schemas.microsoft.com/office/drawing/2014/main" id="{0250249D-37DA-49B1-BAB9-26DFC26EAC5E}"/>
              </a:ext>
            </a:extLst>
          </p:cNvPr>
          <p:cNvGraphicFramePr/>
          <p:nvPr>
            <p:extLst>
              <p:ext uri="{D42A27DB-BD31-4B8C-83A1-F6EECF244321}">
                <p14:modId xmlns:p14="http://schemas.microsoft.com/office/powerpoint/2010/main" val="2869822121"/>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42845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Freeform: Shape 73">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70" name="Rectangle 2"/>
          <p:cNvSpPr>
            <a:spLocks noGrp="1" noChangeArrowheads="1"/>
          </p:cNvSpPr>
          <p:nvPr>
            <p:ph type="title"/>
          </p:nvPr>
        </p:nvSpPr>
        <p:spPr>
          <a:xfrm>
            <a:off x="863029" y="1012004"/>
            <a:ext cx="3416158" cy="4795408"/>
          </a:xfrm>
        </p:spPr>
        <p:txBody>
          <a:bodyPr>
            <a:normAutofit/>
          </a:bodyPr>
          <a:lstStyle/>
          <a:p>
            <a:r>
              <a:rPr lang="en-US" altLang="en-US">
                <a:solidFill>
                  <a:srgbClr val="FFFFFF"/>
                </a:solidFill>
              </a:rPr>
              <a:t>War</a:t>
            </a:r>
            <a:endParaRPr lang="en-US" altLang="en-US" dirty="0">
              <a:solidFill>
                <a:srgbClr val="FFFFFF"/>
              </a:solidFill>
            </a:endParaRPr>
          </a:p>
        </p:txBody>
      </p:sp>
      <p:graphicFrame>
        <p:nvGraphicFramePr>
          <p:cNvPr id="7173" name="Rectangle 3">
            <a:extLst>
              <a:ext uri="{FF2B5EF4-FFF2-40B4-BE49-F238E27FC236}">
                <a16:creationId xmlns:a16="http://schemas.microsoft.com/office/drawing/2014/main" id="{472E2FF2-4C6A-4385-8BA4-C6626833355B}"/>
              </a:ext>
            </a:extLst>
          </p:cNvPr>
          <p:cNvGraphicFramePr/>
          <p:nvPr>
            <p:extLst>
              <p:ext uri="{D42A27DB-BD31-4B8C-83A1-F6EECF244321}">
                <p14:modId xmlns:p14="http://schemas.microsoft.com/office/powerpoint/2010/main" val="335789208"/>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751142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0E81D3-065D-ED61-FFCA-57B070C981CB}"/>
              </a:ext>
            </a:extLst>
          </p:cNvPr>
          <p:cNvSpPr>
            <a:spLocks noGrp="1"/>
          </p:cNvSpPr>
          <p:nvPr>
            <p:ph type="title"/>
          </p:nvPr>
        </p:nvSpPr>
        <p:spPr>
          <a:xfrm>
            <a:off x="1171074" y="1396686"/>
            <a:ext cx="3240506" cy="4064628"/>
          </a:xfrm>
        </p:spPr>
        <p:txBody>
          <a:bodyPr>
            <a:normAutofit/>
          </a:bodyPr>
          <a:lstStyle/>
          <a:p>
            <a:r>
              <a:rPr lang="en-GB" dirty="0">
                <a:solidFill>
                  <a:srgbClr val="FFFFFF"/>
                </a:solidFill>
              </a:rPr>
              <a:t>A little creativity (so it goes): flash fiction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6452DC7-EA70-4FFB-C68A-65602ECB7B8F}"/>
              </a:ext>
            </a:extLst>
          </p:cNvPr>
          <p:cNvSpPr>
            <a:spLocks noGrp="1"/>
          </p:cNvSpPr>
          <p:nvPr>
            <p:ph idx="1"/>
          </p:nvPr>
        </p:nvSpPr>
        <p:spPr>
          <a:xfrm>
            <a:off x="5370153" y="1119032"/>
            <a:ext cx="5536397" cy="5190288"/>
          </a:xfrm>
        </p:spPr>
        <p:txBody>
          <a:bodyPr>
            <a:normAutofit fontScale="92500" lnSpcReduction="10000"/>
          </a:bodyPr>
          <a:lstStyle/>
          <a:p>
            <a:r>
              <a:rPr lang="en-GB" dirty="0"/>
              <a:t>Plot a very short story that includes absurdist elements</a:t>
            </a:r>
          </a:p>
          <a:p>
            <a:r>
              <a:rPr lang="en-GB" dirty="0"/>
              <a:t>It should deal with the end of the world, as seen from/in Lampeter</a:t>
            </a:r>
          </a:p>
          <a:p>
            <a:r>
              <a:rPr lang="en-GB" dirty="0"/>
              <a:t>Its approach to apocalyptic fiction should be pop, playful, anarchic – and definitely with a twist of the absurd</a:t>
            </a:r>
          </a:p>
          <a:p>
            <a:r>
              <a:rPr lang="en-GB" dirty="0"/>
              <a:t>Aim for </a:t>
            </a:r>
            <a:r>
              <a:rPr lang="en-GB" dirty="0" err="1"/>
              <a:t>microfiction</a:t>
            </a:r>
            <a:r>
              <a:rPr lang="en-GB" dirty="0"/>
              <a:t> length (300 words or fewer)</a:t>
            </a:r>
          </a:p>
          <a:p>
            <a:r>
              <a:rPr lang="en-GB" dirty="0"/>
              <a:t>If you want to read something about flash fiction: </a:t>
            </a:r>
            <a:r>
              <a:rPr lang="en-GB" dirty="0">
                <a:hlinkClick r:id="rId2"/>
              </a:rPr>
              <a:t>https://www.theguardian.com/books/2012/may/14/how-to-write-flash-fiction</a:t>
            </a:r>
            <a:r>
              <a:rPr lang="en-GB" dirty="0"/>
              <a:t> </a:t>
            </a:r>
          </a:p>
          <a:p>
            <a:endParaRPr lang="en-GB" dirty="0"/>
          </a:p>
        </p:txBody>
      </p:sp>
    </p:spTree>
    <p:extLst>
      <p:ext uri="{BB962C8B-B14F-4D97-AF65-F5344CB8AC3E}">
        <p14:creationId xmlns:p14="http://schemas.microsoft.com/office/powerpoint/2010/main" val="2862437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Contemporary Portrait">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365</TotalTime>
  <Words>2396</Words>
  <Application>Microsoft Office PowerPoint</Application>
  <PresentationFormat>Widescreen</PresentationFormat>
  <Paragraphs>205</Paragraphs>
  <Slides>44</Slides>
  <Notes>2</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44</vt:i4>
      </vt:variant>
    </vt:vector>
  </HeadingPairs>
  <TitlesOfParts>
    <vt:vector size="50" baseType="lpstr">
      <vt:lpstr>Arial</vt:lpstr>
      <vt:lpstr>Calibri</vt:lpstr>
      <vt:lpstr>Calibri Light</vt:lpstr>
      <vt:lpstr>Courier New</vt:lpstr>
      <vt:lpstr>Wingdings</vt:lpstr>
      <vt:lpstr>Contemporary Portrait</vt:lpstr>
      <vt:lpstr>Kurt Vonnegut</vt:lpstr>
      <vt:lpstr>PowerPoint Presentation</vt:lpstr>
      <vt:lpstr>PowerPoint Presentation</vt:lpstr>
      <vt:lpstr>Background</vt:lpstr>
      <vt:lpstr>Vonnegut</vt:lpstr>
      <vt:lpstr>Vonnegut: Fiction… Some early highlights</vt:lpstr>
      <vt:lpstr>Vonnegut: Critical Orientations</vt:lpstr>
      <vt:lpstr>Bombing of Dresden</vt:lpstr>
      <vt:lpstr>Bombing of Dresden</vt:lpstr>
      <vt:lpstr>Postmodernism</vt:lpstr>
      <vt:lpstr>Leslie Fiedler</vt:lpstr>
      <vt:lpstr>Leslie Fiedler</vt:lpstr>
      <vt:lpstr>Jean-François Lyotard</vt:lpstr>
      <vt:lpstr>Jean-François Lyotard</vt:lpstr>
      <vt:lpstr>Jean-François Lyotard</vt:lpstr>
      <vt:lpstr>Jean-François Lyotard</vt:lpstr>
      <vt:lpstr>Information Explosion</vt:lpstr>
      <vt:lpstr>Information Explosion</vt:lpstr>
      <vt:lpstr>Information Explosion</vt:lpstr>
      <vt:lpstr>Information Explosion</vt:lpstr>
      <vt:lpstr>Ihab Hassan</vt:lpstr>
      <vt:lpstr>Ihab Hassan</vt:lpstr>
      <vt:lpstr>Fredric Jameson</vt:lpstr>
      <vt:lpstr>Fredric Jameson</vt:lpstr>
      <vt:lpstr>Jameson on Warhol</vt:lpstr>
      <vt:lpstr>Architecture: Modernism</vt:lpstr>
      <vt:lpstr>Architecture: Modernism</vt:lpstr>
      <vt:lpstr>Architecture: Postmodernism</vt:lpstr>
      <vt:lpstr>Architecture: Postmodernism</vt:lpstr>
      <vt:lpstr>Architecture: Postmodernism</vt:lpstr>
      <vt:lpstr>Architecture: Postmodernism</vt:lpstr>
      <vt:lpstr>Architecture: Postmodernism</vt:lpstr>
      <vt:lpstr>Architecture: Postmodernism</vt:lpstr>
      <vt:lpstr>Summary</vt:lpstr>
      <vt:lpstr>What would you do to a realist story…</vt:lpstr>
      <vt:lpstr>Kurt Vonnegut</vt:lpstr>
      <vt:lpstr>Some initial questions</vt:lpstr>
      <vt:lpstr>Passages to consider (1)</vt:lpstr>
      <vt:lpstr>Passages to consider (2)</vt:lpstr>
      <vt:lpstr>Postmodernism</vt:lpstr>
      <vt:lpstr>Reality and Philosophy</vt:lpstr>
      <vt:lpstr>Style</vt:lpstr>
      <vt:lpstr>War</vt:lpstr>
      <vt:lpstr>A little creativity (so it goes): flash fiction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Essays</dc:title>
  <dc:creator>Matthew Jarvis</dc:creator>
  <cp:lastModifiedBy>Matthew Jarvis [maj52] (Staff)</cp:lastModifiedBy>
  <cp:revision>2</cp:revision>
  <dcterms:created xsi:type="dcterms:W3CDTF">2020-03-06T09:53:43Z</dcterms:created>
  <dcterms:modified xsi:type="dcterms:W3CDTF">2024-03-04T23:46:23Z</dcterms:modified>
</cp:coreProperties>
</file>