
<file path=[Content_Types].xml><?xml version="1.0" encoding="utf-8"?>
<Types xmlns="http://schemas.openxmlformats.org/package/2006/content-types">
  <Default Extension="jpg" ContentType="image/jpeg"/>
  <Default Extension="mp4" ContentType="video/mp4"/>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trictFirstAndLastChars="0" saveSubsetFonts="1" autoCompressPictures="0">
  <p:sldMasterIdLst>
    <p:sldMasterId id="2147483678" r:id="rId1"/>
  </p:sldMasterIdLst>
  <p:notesMasterIdLst>
    <p:notesMasterId r:id="rId13"/>
  </p:notesMasterIdLst>
  <p:sldIdLst>
    <p:sldId id="256" r:id="rId2"/>
    <p:sldId id="257" r:id="rId3"/>
    <p:sldId id="258" r:id="rId4"/>
    <p:sldId id="259" r:id="rId5"/>
    <p:sldId id="260" r:id="rId6"/>
    <p:sldId id="261" r:id="rId7"/>
    <p:sldId id="262" r:id="rId8"/>
    <p:sldId id="263" r:id="rId9"/>
    <p:sldId id="265" r:id="rId10"/>
    <p:sldId id="269" r:id="rId11"/>
    <p:sldId id="270" r:id="rId12"/>
  </p:sldIdLst>
  <p:sldSz cx="9144000" cy="5143500" type="screen16x9"/>
  <p:notesSz cx="6858000" cy="9144000"/>
  <p:defaultText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spc="0">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spc="0">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spc="0">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spc="0">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spc="0">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spc="0">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spc="0">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spc="0">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spc="0">
        <a:solidFill>
          <a:srgbClr val="000000"/>
        </a:solidFill>
        <a:latin typeface="Arial"/>
        <a:ea typeface="Arial"/>
        <a:cs typeface="Arial"/>
        <a:sym typeface="Arial"/>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FFFFFF"/>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36AE0790-A654-4360-BCAB-00031326BC5C}">
  <a:tblStyle styleId="{36AE0790-A654-4360-BCAB-00031326BC5C}" styleName="Table_0">
    <a:wholeTbl>
      <a:tcTxStyle>
        <a:font>
          <a:latin typeface="Arial"/>
          <a:ea typeface="Arial"/>
          <a:cs typeface="Arial"/>
        </a:font>
        <a:srgbClr val="000000"/>
      </a:tcTxStyle>
      <a:tcStyle>
        <a:tcBdr>
          <a:left>
            <a:ln w="9525" cap="flat" cmpd="sng">
              <a:solidFill>
                <a:srgbClr val="9E9E9E"/>
              </a:solidFill>
              <a:prstDash val="solid"/>
              <a:round/>
              <a:headEnd type="none" w="sm" len="sm"/>
              <a:tailEnd type="none" w="sm" len="sm"/>
            </a:ln>
          </a:left>
          <a:right>
            <a:ln w="9525" cap="flat" cmpd="sng">
              <a:solidFill>
                <a:srgbClr val="9E9E9E"/>
              </a:solidFill>
              <a:prstDash val="solid"/>
              <a:round/>
              <a:headEnd type="none" w="sm" len="sm"/>
              <a:tailEnd type="none" w="sm" len="sm"/>
            </a:ln>
          </a:right>
          <a:top>
            <a:ln w="9525" cap="flat" cmpd="sng">
              <a:solidFill>
                <a:srgbClr val="9E9E9E"/>
              </a:solidFill>
              <a:prstDash val="solid"/>
              <a:round/>
              <a:headEnd type="none" w="sm" len="sm"/>
              <a:tailEnd type="none" w="sm" len="sm"/>
            </a:ln>
          </a:top>
          <a:bottom>
            <a:ln w="9525" cap="flat" cmpd="sng">
              <a:solidFill>
                <a:srgbClr val="9E9E9E"/>
              </a:solidFill>
              <a:prstDash val="solid"/>
              <a:round/>
              <a:headEnd type="none" w="sm" len="sm"/>
              <a:tailEnd type="none" w="sm" len="sm"/>
            </a:ln>
          </a:bottom>
          <a:insideH>
            <a:ln w="9525" cap="flat" cmpd="sng">
              <a:solidFill>
                <a:srgbClr val="9E9E9E"/>
              </a:solidFill>
              <a:prstDash val="solid"/>
              <a:round/>
              <a:headEnd type="none" w="sm" len="sm"/>
              <a:tailEnd type="none" w="sm" len="sm"/>
            </a:ln>
          </a:insideH>
          <a:insideV>
            <a:ln w="9525" cap="flat" cmpd="sng">
              <a:solidFill>
                <a:srgbClr val="9E9E9E"/>
              </a:solidFill>
              <a:prstDash val="solid"/>
              <a:round/>
              <a:headEnd type="none" w="sm" len="sm"/>
              <a:tailEnd type="none" w="sm" len="sm"/>
            </a:ln>
          </a:insideV>
        </a:tcBdr>
      </a:tcStyle>
    </a:wholeTbl>
    <a:band1H>
      <a:tcTxStyle/>
      <a:tcStyle>
        <a:tcBdr/>
      </a:tcStyle>
    </a:band1H>
    <a:band2H>
      <a:tcTxStyle/>
      <a:tcStyle>
        <a:tcBdr/>
      </a:tcStyle>
    </a:band2H>
    <a:band1V>
      <a:tcTxStyle/>
      <a:tcStyle>
        <a:tcBdr/>
      </a:tcStyle>
    </a:band1V>
    <a:band2V>
      <a:tcTxStyle/>
      <a:tcStyle>
        <a:tcBdr/>
      </a:tcStyle>
    </a:band2V>
    <a:lastCol>
      <a:tcTxStyle/>
      <a:tcStyle>
        <a:tcBdr/>
      </a:tcStyle>
    </a:lastCol>
    <a:firstCol>
      <a:tcTxStyle/>
      <a:tcStyle>
        <a:tcBdr/>
      </a:tcStyle>
    </a:firstCol>
    <a:lastRow>
      <a:tcTxStyle/>
      <a:tcStyle>
        <a:tcBdr/>
      </a:tcStyle>
    </a:lastRow>
    <a:seCell>
      <a:tcTxStyle/>
      <a:tcStyle>
        <a:tcBdr/>
      </a:tcStyle>
    </a:seCell>
    <a:swCell>
      <a:tcTxStyle/>
      <a:tcStyle>
        <a:tcBdr/>
      </a:tcStyle>
    </a:swCell>
    <a:firstRow>
      <a:tcTxStyle/>
      <a:tcStyle>
        <a:tcBdr/>
      </a:tcStyle>
    </a:firstRow>
    <a:neCell>
      <a:tcTxStyle/>
      <a:tcStyle>
        <a:tcBdr/>
      </a:tcStyle>
    </a:neCell>
    <a:nwCell>
      <a:tcTxStyle/>
      <a:tcStyle>
        <a:tcBdr/>
      </a:tcStyle>
    </a:nwCell>
  </a:tblStyle>
</a:tblStyleLst>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5620"/>
    <p:restoredTop sz="95507" autoAdjust="0"/>
  </p:normalViewPr>
  <p:slideViewPr>
    <p:cSldViewPr snapToGrid="0">
      <p:cViewPr varScale="1">
        <p:scale>
          <a:sx n="107" d="100"/>
          <a:sy n="107" d="100"/>
        </p:scale>
        <p:origin x="924" y="96"/>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notesMaster" Target="notesMasters/notesMaster1.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tableStyles" Target="tableStyles.xml"/><Relationship Id="rId2" Type="http://schemas.openxmlformats.org/officeDocument/2006/relationships/slide" Target="slides/slide1.xml"/><Relationship Id="rId16" Type="http://schemas.openxmlformats.org/officeDocument/2006/relationships/theme" Target="theme/them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viewProps" Target="viewProps.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presProps" Target="presProp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Shape 2"/>
        <p:cNvGrpSpPr/>
        <p:nvPr/>
      </p:nvGrpSpPr>
      <p:grpSpPr>
        <a:xfrm>
          <a:off x="0" y="0"/>
          <a:ext cx="0" cy="0"/>
          <a:chOff x="0" y="0"/>
          <a:chExt cx="0" cy="0"/>
        </a:xfrm>
      </p:grpSpPr>
      <p:sp>
        <p:nvSpPr>
          <p:cNvPr id="3" name="Google Shape;3;n"/>
          <p:cNvSpPr>
            <a:spLocks noGrp="1" noRot="1" noChangeAspect="1"/>
          </p:cNvSpPr>
          <p:nvPr>
            <p:ph type="sldImg" idx="2"/>
          </p:nvPr>
        </p:nvSpPr>
        <p:spPr>
          <a:xfrm>
            <a:off x="381300" y="685800"/>
            <a:ext cx="6096075" cy="3429000"/>
          </a:xfrm>
          <a:custGeom>
            <a:avLst/>
            <a:gdLst/>
            <a:ahLst/>
            <a:cxnLst/>
            <a:rect l="l" t="t" r="r" b="b"/>
            <a:pathLst>
              <a:path w="120000" h="120000" extrusionOk="0">
                <a:moveTo>
                  <a:pt x="0" y="0"/>
                </a:moveTo>
                <a:lnTo>
                  <a:pt x="120000" y="0"/>
                </a:lnTo>
                <a:lnTo>
                  <a:pt x="120000" y="120000"/>
                </a:lnTo>
                <a:lnTo>
                  <a:pt x="0" y="120000"/>
                </a:lnTo>
                <a:close/>
              </a:path>
            </a:pathLst>
          </a:custGeom>
          <a:noFill/>
          <a:ln w="9525" cap="flat" cmpd="sng">
            <a:solidFill>
              <a:srgbClr val="000000"/>
            </a:solidFill>
            <a:prstDash val="solid"/>
            <a:round/>
            <a:headEnd type="none" w="sm" len="sm"/>
            <a:tailEnd type="none" w="sm" len="sm"/>
          </a:ln>
        </p:spPr>
      </p:sp>
      <p:sp>
        <p:nvSpPr>
          <p:cNvPr id="4" name="Google Shape;4;n"/>
          <p:cNvSpPr txBox="1">
            <a:spLocks noGrp="1"/>
          </p:cNvSpPr>
          <p:nvPr>
            <p:ph type="body" idx="1"/>
          </p:nvPr>
        </p:nvSpPr>
        <p:spPr>
          <a:xfrm>
            <a:off x="685800" y="4343400"/>
            <a:ext cx="5486400" cy="4114800"/>
          </a:xfrm>
          <a:prstGeom prst="rect">
            <a:avLst/>
          </a:prstGeom>
          <a:noFill/>
          <a:ln>
            <a:noFill/>
          </a:ln>
        </p:spPr>
        <p:txBody>
          <a:bodyPr spcFirstLastPara="1" wrap="square" lIns="91425" tIns="91425" rIns="91425" bIns="91425" anchor="t" anchorCtr="0">
            <a:noAutofit/>
          </a:bodyPr>
          <a:lstStyle>
            <a:lvl1pPr marL="457200" lvl="0" indent="-298450">
              <a:spcBef>
                <a:spcPts val="0"/>
              </a:spcBef>
              <a:spcAft>
                <a:spcPts val="0"/>
              </a:spcAft>
              <a:buSzPts val="1100"/>
              <a:buChar char="●"/>
              <a:defRPr sz="1100"/>
            </a:lvl1pPr>
            <a:lvl2pPr marL="914400" lvl="1" indent="-298450">
              <a:spcBef>
                <a:spcPts val="0"/>
              </a:spcBef>
              <a:spcAft>
                <a:spcPts val="0"/>
              </a:spcAft>
              <a:buSzPts val="1100"/>
              <a:buChar char="○"/>
              <a:defRPr sz="1100"/>
            </a:lvl2pPr>
            <a:lvl3pPr marL="1371600" lvl="2" indent="-298450">
              <a:spcBef>
                <a:spcPts val="0"/>
              </a:spcBef>
              <a:spcAft>
                <a:spcPts val="0"/>
              </a:spcAft>
              <a:buSzPts val="1100"/>
              <a:buChar char="■"/>
              <a:defRPr sz="1100"/>
            </a:lvl3pPr>
            <a:lvl4pPr marL="1828800" lvl="3" indent="-298450">
              <a:spcBef>
                <a:spcPts val="0"/>
              </a:spcBef>
              <a:spcAft>
                <a:spcPts val="0"/>
              </a:spcAft>
              <a:buSzPts val="1100"/>
              <a:buChar char="●"/>
              <a:defRPr sz="1100"/>
            </a:lvl4pPr>
            <a:lvl5pPr marL="2286000" lvl="4" indent="-298450">
              <a:spcBef>
                <a:spcPts val="0"/>
              </a:spcBef>
              <a:spcAft>
                <a:spcPts val="0"/>
              </a:spcAft>
              <a:buSzPts val="1100"/>
              <a:buChar char="○"/>
              <a:defRPr sz="1100"/>
            </a:lvl5pPr>
            <a:lvl6pPr marL="2743200" lvl="5" indent="-298450">
              <a:spcBef>
                <a:spcPts val="0"/>
              </a:spcBef>
              <a:spcAft>
                <a:spcPts val="0"/>
              </a:spcAft>
              <a:buSzPts val="1100"/>
              <a:buChar char="■"/>
              <a:defRPr sz="1100"/>
            </a:lvl6pPr>
            <a:lvl7pPr marL="3200400" lvl="6" indent="-298450">
              <a:spcBef>
                <a:spcPts val="0"/>
              </a:spcBef>
              <a:spcAft>
                <a:spcPts val="0"/>
              </a:spcAft>
              <a:buSzPts val="1100"/>
              <a:buChar char="●"/>
              <a:defRPr sz="1100"/>
            </a:lvl7pPr>
            <a:lvl8pPr marL="3657600" lvl="7" indent="-298450">
              <a:spcBef>
                <a:spcPts val="0"/>
              </a:spcBef>
              <a:spcAft>
                <a:spcPts val="0"/>
              </a:spcAft>
              <a:buSzPts val="1100"/>
              <a:buChar char="○"/>
              <a:defRPr sz="1100"/>
            </a:lvl8pPr>
            <a:lvl9pPr marL="4114800" lvl="8" indent="-298450">
              <a:spcBef>
                <a:spcPts val="0"/>
              </a:spcBef>
              <a:spcAft>
                <a:spcPts val="0"/>
              </a:spcAft>
              <a:buSzPts val="1100"/>
              <a:buChar char="■"/>
              <a:defRPr sz="1100"/>
            </a:lvl9pPr>
          </a:lstStyle>
          <a:p>
            <a:endParaRPr/>
          </a:p>
        </p:txBody>
      </p:sp>
    </p:spTree>
  </p:cSld>
  <p:clrMap bg1="lt1" tx1="dk1" bg2="dk2" tx2="lt2" accent1="accent1" accent2="accent2" accent3="accent3" accent4="accent4" accent5="accent5" accent6="accent6" hlink="hlink" folHlink="folHlink"/>
  <p:notes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spc="0">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spc="0">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spc="0">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spc="0">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spc="0">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spc="0">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spc="0">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spc="0">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spc="0">
        <a:solidFill>
          <a:srgbClr val="000000"/>
        </a:solidFill>
        <a:latin typeface="Arial"/>
        <a:ea typeface="Arial"/>
        <a:cs typeface="Arial"/>
        <a:sym typeface="Arial"/>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78"/>
        <p:cNvGrpSpPr/>
        <p:nvPr/>
      </p:nvGrpSpPr>
      <p:grpSpPr>
        <a:xfrm>
          <a:off x="0" y="0"/>
          <a:ext cx="0" cy="0"/>
          <a:chOff x="0" y="0"/>
          <a:chExt cx="0" cy="0"/>
        </a:xfrm>
      </p:grpSpPr>
      <p:sp>
        <p:nvSpPr>
          <p:cNvPr id="179" name="Google Shape;179;p: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180" name="Google Shape;180;p: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89"/>
        <p:cNvGrpSpPr/>
        <p:nvPr/>
      </p:nvGrpSpPr>
      <p:grpSpPr>
        <a:xfrm>
          <a:off x="0" y="0"/>
          <a:ext cx="0" cy="0"/>
          <a:chOff x="0" y="0"/>
          <a:chExt cx="0" cy="0"/>
        </a:xfrm>
      </p:grpSpPr>
      <p:sp>
        <p:nvSpPr>
          <p:cNvPr id="190" name="Google Shape;190;gae0c0e2148_1_95: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191" name="Google Shape;191;gae0c0e2148_1_95: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marR="0" lvl="0" indent="0" algn="l" defTabSz="914400" rtl="0" eaLnBrk="1" fontAlgn="auto" latinLnBrk="0" hangingPunct="1">
              <a:lnSpc>
                <a:spcPct val="100000"/>
              </a:lnSpc>
              <a:spcBef>
                <a:spcPts val="0"/>
              </a:spcBef>
              <a:spcAft>
                <a:spcPts val="0"/>
              </a:spcAft>
              <a:buClr>
                <a:srgbClr val="000000"/>
              </a:buClr>
              <a:buSzPts val="1100"/>
              <a:buFont typeface="Arial"/>
              <a:buNone/>
              <a:tabLst/>
              <a:defRPr/>
            </a:pPr>
            <a:r>
              <a:rPr lang="en-GB" sz="1100" b="0" i="0" u="none" strike="noStrike" cap="none" spc="0" dirty="0">
                <a:solidFill>
                  <a:srgbClr val="000000"/>
                </a:solidFill>
                <a:effectLst/>
                <a:latin typeface="Arial"/>
                <a:ea typeface="Arial"/>
                <a:cs typeface="Arial"/>
                <a:sym typeface="Arial"/>
              </a:rPr>
              <a:t>This presentation aims to assess the current skill level and to plan further skill development and improvement that is structured and ongoing. My PDP is based on feedback from my self-assessment and addresses skills that are relevant for successful academic performance and future career.</a:t>
            </a:r>
          </a:p>
          <a:p>
            <a:pPr marL="0" lvl="0" indent="0" algn="l" rtl="0">
              <a:spcBef>
                <a:spcPts val="0"/>
              </a:spcBef>
              <a:spcAft>
                <a:spcPts val="0"/>
              </a:spcAft>
              <a:buNone/>
            </a:pPr>
            <a:endParaRPr dirty="0"/>
          </a:p>
        </p:txBody>
      </p:sp>
    </p:spTree>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99"/>
        <p:cNvGrpSpPr/>
        <p:nvPr/>
      </p:nvGrpSpPr>
      <p:grpSpPr>
        <a:xfrm>
          <a:off x="0" y="0"/>
          <a:ext cx="0" cy="0"/>
          <a:chOff x="0" y="0"/>
          <a:chExt cx="0" cy="0"/>
        </a:xfrm>
      </p:grpSpPr>
      <p:sp>
        <p:nvSpPr>
          <p:cNvPr id="200" name="Google Shape;200;gb65005c3cf_0_18: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201" name="Google Shape;201;gb65005c3cf_0_18: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marR="0" lvl="0" indent="0" algn="l" defTabSz="914400" rtl="0" eaLnBrk="1" fontAlgn="auto" latinLnBrk="0" hangingPunct="1">
              <a:lnSpc>
                <a:spcPct val="100000"/>
              </a:lnSpc>
              <a:spcBef>
                <a:spcPts val="0"/>
              </a:spcBef>
              <a:spcAft>
                <a:spcPts val="0"/>
              </a:spcAft>
              <a:buClr>
                <a:srgbClr val="000000"/>
              </a:buClr>
              <a:buSzPts val="1100"/>
              <a:buFont typeface="Arial"/>
              <a:buNone/>
              <a:tabLst/>
              <a:defRPr/>
            </a:pPr>
            <a:r>
              <a:rPr lang="en-GB" sz="1100" b="0" i="0" u="none" strike="noStrike" cap="none" spc="0" dirty="0">
                <a:solidFill>
                  <a:srgbClr val="000000"/>
                </a:solidFill>
                <a:effectLst/>
                <a:latin typeface="Arial"/>
                <a:ea typeface="Arial"/>
                <a:cs typeface="Arial"/>
                <a:sym typeface="Arial"/>
              </a:rPr>
              <a:t>My strengths were identified as a result of my self-evaluation, and they would aid in my learning journey. Independence is important to me when organising my learning tasks, and analytical thinking is important to me in understanding a problem and proposing solutions. However, the results also indicated what needs to be improved; in this case, how to develop communication skills, teamwork and leadership skills.</a:t>
            </a:r>
          </a:p>
          <a:p>
            <a:pPr marL="0" marR="0" lvl="0" indent="0" algn="l" defTabSz="914400" rtl="0" eaLnBrk="1" fontAlgn="auto" latinLnBrk="0" hangingPunct="1">
              <a:lnSpc>
                <a:spcPct val="100000"/>
              </a:lnSpc>
              <a:spcBef>
                <a:spcPts val="0"/>
              </a:spcBef>
              <a:spcAft>
                <a:spcPts val="0"/>
              </a:spcAft>
              <a:buClr>
                <a:srgbClr val="000000"/>
              </a:buClr>
              <a:buSzPts val="1100"/>
              <a:buFont typeface="Arial"/>
              <a:buNone/>
              <a:tabLst/>
              <a:defRPr/>
            </a:pPr>
            <a:r>
              <a:rPr lang="en-US" sz="1100" b="0" i="0" u="none" strike="noStrike" cap="none" spc="0" dirty="0">
                <a:solidFill>
                  <a:srgbClr val="000000"/>
                </a:solidFill>
                <a:effectLst/>
                <a:latin typeface="Arial"/>
                <a:ea typeface="Arial"/>
                <a:cs typeface="Arial"/>
                <a:sym typeface="Arial"/>
              </a:rPr>
              <a:t>The self evaluation tool also awarded four learning development badges: Searching for Information, Online Resource Lists, Stages of Information and Introduction to AI. These badges proved useful to me in looking at my own skills and abilities with digital learning and what areas I may need to further develop to enhance my academic and digital learning paths for the future. Given these results, I chose the developmental areas of time management and critical thinking and reading for my PDP.</a:t>
            </a:r>
            <a:endParaRPr lang="en-GB" sz="1100" b="0" i="0" u="none" strike="noStrike" cap="none" spc="0" dirty="0">
              <a:solidFill>
                <a:srgbClr val="000000"/>
              </a:solidFill>
              <a:effectLst/>
              <a:latin typeface="Arial"/>
              <a:ea typeface="Arial"/>
              <a:cs typeface="Arial"/>
              <a:sym typeface="Arial"/>
            </a:endParaRPr>
          </a:p>
          <a:p>
            <a:pPr marL="0" lvl="0" indent="0" algn="l" rtl="0">
              <a:spcBef>
                <a:spcPts val="0"/>
              </a:spcBef>
              <a:spcAft>
                <a:spcPts val="0"/>
              </a:spcAft>
              <a:buNone/>
            </a:pPr>
            <a:endParaRPr dirty="0"/>
          </a:p>
        </p:txBody>
      </p:sp>
    </p:spTree>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226"/>
        <p:cNvGrpSpPr/>
        <p:nvPr/>
      </p:nvGrpSpPr>
      <p:grpSpPr>
        <a:xfrm>
          <a:off x="0" y="0"/>
          <a:ext cx="0" cy="0"/>
          <a:chOff x="0" y="0"/>
          <a:chExt cx="0" cy="0"/>
        </a:xfrm>
      </p:grpSpPr>
      <p:sp>
        <p:nvSpPr>
          <p:cNvPr id="227" name="Google Shape;227;gb3c82c5b51_0_26: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228" name="Google Shape;228;gb3c82c5b51_0_26: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marR="0" lvl="0" indent="0" algn="l" defTabSz="914400" rtl="0" eaLnBrk="1" fontAlgn="auto" latinLnBrk="0" hangingPunct="1">
              <a:lnSpc>
                <a:spcPct val="100000"/>
              </a:lnSpc>
              <a:spcBef>
                <a:spcPts val="0"/>
              </a:spcBef>
              <a:spcAft>
                <a:spcPts val="0"/>
              </a:spcAft>
              <a:buClr>
                <a:srgbClr val="000000"/>
              </a:buClr>
              <a:buSzPts val="1100"/>
              <a:buFont typeface="Arial"/>
              <a:buNone/>
              <a:tabLst/>
              <a:defRPr/>
            </a:pPr>
            <a:r>
              <a:rPr lang="en-GB" sz="1100" b="0" i="0" u="none" strike="noStrike" cap="none" spc="0" dirty="0">
                <a:solidFill>
                  <a:srgbClr val="000000"/>
                </a:solidFill>
                <a:effectLst/>
                <a:latin typeface="Arial"/>
                <a:ea typeface="Arial"/>
                <a:cs typeface="Arial"/>
                <a:sym typeface="Arial"/>
              </a:rPr>
              <a:t>In the self-evaluation process, I learned to gain new insights into how I learn and who I am. While self-learning may be a skill with merit, communication and collaboration are essential in professional settings. It is for this reason, however, that my development plan concentrates on the enhancement of skills to be used for future employment.</a:t>
            </a:r>
          </a:p>
          <a:p>
            <a:pPr marL="0" lvl="0" indent="0" algn="l" rtl="0">
              <a:spcBef>
                <a:spcPts val="0"/>
              </a:spcBef>
              <a:spcAft>
                <a:spcPts val="0"/>
              </a:spcAft>
              <a:buNone/>
            </a:pPr>
            <a:endParaRPr dirty="0"/>
          </a:p>
        </p:txBody>
      </p:sp>
    </p:spTree>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237"/>
        <p:cNvGrpSpPr/>
        <p:nvPr/>
      </p:nvGrpSpPr>
      <p:grpSpPr>
        <a:xfrm>
          <a:off x="0" y="0"/>
          <a:ext cx="0" cy="0"/>
          <a:chOff x="0" y="0"/>
          <a:chExt cx="0" cy="0"/>
        </a:xfrm>
      </p:grpSpPr>
      <p:sp>
        <p:nvSpPr>
          <p:cNvPr id="238" name="Google Shape;238;gae35512e2d_0_23: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239" name="Google Shape;239;gae35512e2d_0_23: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marR="0" lvl="0" indent="0" algn="l" defTabSz="914400" rtl="0" eaLnBrk="1" fontAlgn="auto" latinLnBrk="0" hangingPunct="1">
              <a:lnSpc>
                <a:spcPct val="100000"/>
              </a:lnSpc>
              <a:spcBef>
                <a:spcPts val="0"/>
              </a:spcBef>
              <a:spcAft>
                <a:spcPts val="0"/>
              </a:spcAft>
              <a:buClr>
                <a:srgbClr val="000000"/>
              </a:buClr>
              <a:buSzPts val="1100"/>
              <a:buFont typeface="Arial"/>
              <a:buNone/>
              <a:tabLst/>
              <a:defRPr/>
            </a:pPr>
            <a:r>
              <a:rPr lang="en-US" sz="1100" b="0" i="0" u="none" strike="noStrike" cap="none" spc="0" dirty="0">
                <a:solidFill>
                  <a:srgbClr val="000000"/>
                </a:solidFill>
                <a:effectLst/>
                <a:latin typeface="Arial"/>
                <a:ea typeface="Arial"/>
                <a:cs typeface="Arial"/>
                <a:sym typeface="Arial"/>
              </a:rPr>
              <a:t>My PDP goals were determined with the support of the results of self-evaluation. The focus was on time management, as proper </a:t>
            </a:r>
            <a:r>
              <a:rPr lang="en-US" sz="1100" b="0" i="0" u="none" strike="noStrike" cap="none" spc="0" dirty="0" err="1">
                <a:solidFill>
                  <a:srgbClr val="000000"/>
                </a:solidFill>
                <a:effectLst/>
                <a:latin typeface="Arial"/>
                <a:ea typeface="Arial"/>
                <a:cs typeface="Arial"/>
                <a:sym typeface="Arial"/>
              </a:rPr>
              <a:t>organisation</a:t>
            </a:r>
            <a:r>
              <a:rPr lang="en-US" sz="1100" b="0" i="0" u="none" strike="noStrike" cap="none" spc="0" dirty="0">
                <a:solidFill>
                  <a:srgbClr val="000000"/>
                </a:solidFill>
                <a:effectLst/>
                <a:latin typeface="Arial"/>
                <a:ea typeface="Arial"/>
                <a:cs typeface="Arial"/>
                <a:sym typeface="Arial"/>
              </a:rPr>
              <a:t> is essential for managing academic work and tasks effectively. The skills of critical thinking and reading were chosen because decision making and evaluating information, identifying evidence and comparing quality perspectives are key skills needed for lifelong learning and for professional decision making.</a:t>
            </a:r>
            <a:endParaRPr dirty="0"/>
          </a:p>
        </p:txBody>
      </p:sp>
    </p:spTree>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246"/>
        <p:cNvGrpSpPr/>
        <p:nvPr/>
      </p:nvGrpSpPr>
      <p:grpSpPr>
        <a:xfrm>
          <a:off x="0" y="0"/>
          <a:ext cx="0" cy="0"/>
          <a:chOff x="0" y="0"/>
          <a:chExt cx="0" cy="0"/>
        </a:xfrm>
      </p:grpSpPr>
      <p:sp>
        <p:nvSpPr>
          <p:cNvPr id="247" name="Google Shape;247;gb65005c3cf_0_95: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248" name="Google Shape;248;gb65005c3cf_0_95: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marR="0" lvl="0" indent="0" algn="l" defTabSz="914400" rtl="0" eaLnBrk="1" fontAlgn="auto" latinLnBrk="0" hangingPunct="1">
              <a:lnSpc>
                <a:spcPct val="100000"/>
              </a:lnSpc>
              <a:spcBef>
                <a:spcPts val="0"/>
              </a:spcBef>
              <a:spcAft>
                <a:spcPts val="0"/>
              </a:spcAft>
              <a:buClr>
                <a:srgbClr val="000000"/>
              </a:buClr>
              <a:buSzPts val="1100"/>
              <a:buFont typeface="Arial"/>
              <a:buNone/>
              <a:tabLst/>
              <a:defRPr/>
            </a:pPr>
            <a:r>
              <a:rPr lang="en-GB" sz="1100" b="0" i="0" u="none" strike="noStrike" cap="none" spc="0" dirty="0">
                <a:solidFill>
                  <a:srgbClr val="000000"/>
                </a:solidFill>
                <a:effectLst/>
                <a:latin typeface="Arial"/>
                <a:ea typeface="Arial"/>
                <a:cs typeface="Arial"/>
                <a:sym typeface="Arial"/>
              </a:rPr>
              <a:t>It was chosen because it was felt that successful learners and professionals ought to manage time well to organise their activities. I will be able to create a plan of study that will help me stay on track, with a more manageable pace of tasks, without overwhelming pressure, and, towards that end, be able to stay focused.</a:t>
            </a:r>
          </a:p>
          <a:p>
            <a:pPr marL="0" lvl="0" indent="0" algn="l" rtl="0">
              <a:spcBef>
                <a:spcPts val="0"/>
              </a:spcBef>
              <a:spcAft>
                <a:spcPts val="0"/>
              </a:spcAft>
              <a:buNone/>
            </a:pPr>
            <a:endParaRPr dirty="0"/>
          </a:p>
        </p:txBody>
      </p:sp>
    </p:spTree>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256"/>
        <p:cNvGrpSpPr/>
        <p:nvPr/>
      </p:nvGrpSpPr>
      <p:grpSpPr>
        <a:xfrm>
          <a:off x="0" y="0"/>
          <a:ext cx="0" cy="0"/>
          <a:chOff x="0" y="0"/>
          <a:chExt cx="0" cy="0"/>
        </a:xfrm>
      </p:grpSpPr>
      <p:sp>
        <p:nvSpPr>
          <p:cNvPr id="257" name="Google Shape;257;gb65005c3cf_0_104: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258" name="Google Shape;258;gb65005c3cf_0_104: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marR="0" lvl="0" indent="0" algn="l" defTabSz="914400" rtl="0" eaLnBrk="1" fontAlgn="auto" latinLnBrk="0" hangingPunct="1">
              <a:lnSpc>
                <a:spcPct val="100000"/>
              </a:lnSpc>
              <a:spcBef>
                <a:spcPts val="0"/>
              </a:spcBef>
              <a:spcAft>
                <a:spcPts val="0"/>
              </a:spcAft>
              <a:buClr>
                <a:srgbClr val="000000"/>
              </a:buClr>
              <a:buSzPts val="1100"/>
              <a:buFont typeface="Arial"/>
              <a:buNone/>
              <a:tabLst/>
              <a:defRPr/>
            </a:pPr>
            <a:r>
              <a:rPr lang="en-GB" sz="1100" b="0" i="0" u="none" strike="noStrike" cap="none" spc="0" dirty="0">
                <a:solidFill>
                  <a:srgbClr val="000000"/>
                </a:solidFill>
                <a:effectLst/>
                <a:latin typeface="Arial"/>
                <a:ea typeface="Arial"/>
                <a:cs typeface="Arial"/>
                <a:sym typeface="Arial"/>
              </a:rPr>
              <a:t>The subjects chosen are critical thinking and reading; these are chosen because these subjects include analytical strengths. By learning these skills, I will be able to assess information more effectively than just having basic information. This will assist in academic and professional decision-making.</a:t>
            </a:r>
          </a:p>
          <a:p>
            <a:pPr marL="0" lvl="0" indent="0" algn="l" rtl="0">
              <a:spcBef>
                <a:spcPts val="0"/>
              </a:spcBef>
              <a:spcAft>
                <a:spcPts val="0"/>
              </a:spcAft>
              <a:buNone/>
            </a:pPr>
            <a:endParaRPr dirty="0"/>
          </a:p>
        </p:txBody>
      </p:sp>
    </p:spTree>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283"/>
        <p:cNvGrpSpPr/>
        <p:nvPr/>
      </p:nvGrpSpPr>
      <p:grpSpPr>
        <a:xfrm>
          <a:off x="0" y="0"/>
          <a:ext cx="0" cy="0"/>
          <a:chOff x="0" y="0"/>
          <a:chExt cx="0" cy="0"/>
        </a:xfrm>
      </p:grpSpPr>
      <p:sp>
        <p:nvSpPr>
          <p:cNvPr id="284" name="Google Shape;284;gae0c0e2148_1_6: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285" name="Google Shape;285;gae0c0e2148_1_6: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marR="0" lvl="0" indent="0" algn="l" defTabSz="914400" rtl="0" eaLnBrk="1" fontAlgn="auto" latinLnBrk="0" hangingPunct="1">
              <a:lnSpc>
                <a:spcPct val="100000"/>
              </a:lnSpc>
              <a:spcBef>
                <a:spcPts val="0"/>
              </a:spcBef>
              <a:spcAft>
                <a:spcPts val="0"/>
              </a:spcAft>
              <a:buClr>
                <a:srgbClr val="000000"/>
              </a:buClr>
              <a:buSzPts val="1100"/>
              <a:buFont typeface="Arial"/>
              <a:buNone/>
              <a:tabLst/>
              <a:defRPr/>
            </a:pPr>
            <a:r>
              <a:rPr lang="en-GB" sz="1100" b="0" i="0" u="none" strike="noStrike" cap="none" spc="0" dirty="0">
                <a:solidFill>
                  <a:srgbClr val="000000"/>
                </a:solidFill>
                <a:effectLst/>
                <a:latin typeface="Arial"/>
                <a:ea typeface="Arial"/>
                <a:cs typeface="Arial"/>
                <a:sym typeface="Arial"/>
              </a:rPr>
              <a:t>Time management strategies are part of my daily learning activities, and this has been a step towards my PDP goal. Organising priorities and tracking progress has helped me become more disciplined in managing priorities.</a:t>
            </a:r>
          </a:p>
          <a:p>
            <a:pPr marL="0" lvl="0" indent="0" algn="l" rtl="0">
              <a:spcBef>
                <a:spcPts val="0"/>
              </a:spcBef>
              <a:spcAft>
                <a:spcPts val="0"/>
              </a:spcAft>
              <a:buNone/>
            </a:pPr>
            <a:endParaRPr dirty="0"/>
          </a:p>
        </p:txBody>
      </p:sp>
    </p:spTree>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320"/>
        <p:cNvGrpSpPr/>
        <p:nvPr/>
      </p:nvGrpSpPr>
      <p:grpSpPr>
        <a:xfrm>
          <a:off x="0" y="0"/>
          <a:ext cx="0" cy="0"/>
          <a:chOff x="0" y="0"/>
          <a:chExt cx="0" cy="0"/>
        </a:xfrm>
      </p:grpSpPr>
      <p:sp>
        <p:nvSpPr>
          <p:cNvPr id="321" name="Google Shape;321;gb65005c3cf_0_151: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322" name="Google Shape;322;gb65005c3cf_0_151: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marR="0" lvl="0" indent="0" algn="l" defTabSz="914400" rtl="0" eaLnBrk="1" fontAlgn="auto" latinLnBrk="0" hangingPunct="1">
              <a:lnSpc>
                <a:spcPct val="100000"/>
              </a:lnSpc>
              <a:spcBef>
                <a:spcPts val="0"/>
              </a:spcBef>
              <a:spcAft>
                <a:spcPts val="0"/>
              </a:spcAft>
              <a:buClr>
                <a:srgbClr val="000000"/>
              </a:buClr>
              <a:buSzPts val="1100"/>
              <a:buFont typeface="Arial"/>
              <a:buNone/>
              <a:tabLst/>
              <a:defRPr/>
            </a:pPr>
            <a:r>
              <a:rPr lang="en-GB" sz="1100" b="0" i="0" u="none" strike="noStrike" cap="none" spc="0" dirty="0">
                <a:solidFill>
                  <a:srgbClr val="000000"/>
                </a:solidFill>
                <a:effectLst/>
                <a:latin typeface="Arial"/>
                <a:ea typeface="Arial"/>
                <a:cs typeface="Arial"/>
                <a:sym typeface="Arial"/>
              </a:rPr>
              <a:t>Learning to Learn is relevant because it advocates adapting, reflecting and continual acquisition of new competences. Bouncing Forward promotes growth by helping to build resilience and learn from obstacles. Both of these topics relate to my PDP goals and are for lifelong learning.</a:t>
            </a:r>
          </a:p>
          <a:p>
            <a:pPr marL="0" lvl="0" indent="0" algn="l" rtl="0">
              <a:spcBef>
                <a:spcPts val="0"/>
              </a:spcBef>
              <a:spcAft>
                <a:spcPts val="0"/>
              </a:spcAft>
              <a:buNone/>
            </a:pPr>
            <a:endParaRPr dirty="0"/>
          </a:p>
        </p:txBody>
      </p:sp>
    </p:spTree>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391"/>
        <p:cNvGrpSpPr/>
        <p:nvPr/>
      </p:nvGrpSpPr>
      <p:grpSpPr>
        <a:xfrm>
          <a:off x="0" y="0"/>
          <a:ext cx="0" cy="0"/>
          <a:chOff x="0" y="0"/>
          <a:chExt cx="0" cy="0"/>
        </a:xfrm>
      </p:grpSpPr>
      <p:sp>
        <p:nvSpPr>
          <p:cNvPr id="392" name="Google Shape;392;gae35512e2d_0_55: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393" name="Google Shape;393;gae35512e2d_0_55: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marR="0" lvl="0" indent="0" algn="l" defTabSz="914400" rtl="0" eaLnBrk="1" fontAlgn="auto" latinLnBrk="0" hangingPunct="1">
              <a:lnSpc>
                <a:spcPct val="100000"/>
              </a:lnSpc>
              <a:spcBef>
                <a:spcPts val="0"/>
              </a:spcBef>
              <a:spcAft>
                <a:spcPts val="0"/>
              </a:spcAft>
              <a:buClr>
                <a:srgbClr val="000000"/>
              </a:buClr>
              <a:buSzPts val="1100"/>
              <a:buFont typeface="Arial"/>
              <a:buNone/>
              <a:tabLst/>
              <a:defRPr/>
            </a:pPr>
            <a:r>
              <a:rPr lang="en-GB" sz="1100" b="0" i="0" u="none" strike="noStrike" cap="none" spc="0" dirty="0">
                <a:solidFill>
                  <a:srgbClr val="000000"/>
                </a:solidFill>
                <a:effectLst/>
                <a:latin typeface="Arial"/>
                <a:ea typeface="Arial"/>
                <a:cs typeface="Arial"/>
                <a:sym typeface="Arial"/>
              </a:rPr>
              <a:t>In summary, PDP has assisted me to reflect on my strengths and development needs. To improve time management, develop critical thinking and resilience, which makes me a more effective learner and prepare myself better for future opportunities in the profession.</a:t>
            </a:r>
          </a:p>
          <a:p>
            <a:pPr marL="0" lvl="0" indent="0" algn="l" rtl="0">
              <a:spcBef>
                <a:spcPts val="0"/>
              </a:spcBef>
              <a:spcAft>
                <a:spcPts val="0"/>
              </a:spcAft>
              <a:buNone/>
            </a:pPr>
            <a:endParaRPr dirty="0"/>
          </a:p>
        </p:txBody>
      </p:sp>
    </p:spTree>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492"/>
        <p:cNvGrpSpPr/>
        <p:nvPr/>
      </p:nvGrpSpPr>
      <p:grpSpPr>
        <a:xfrm>
          <a:off x="0" y="0"/>
          <a:ext cx="0" cy="0"/>
          <a:chOff x="0" y="0"/>
          <a:chExt cx="0" cy="0"/>
        </a:xfrm>
      </p:grpSpPr>
      <p:sp>
        <p:nvSpPr>
          <p:cNvPr id="493" name="Google Shape;493;gb3c82c5b51_0_20853: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494" name="Google Shape;494;gb3c82c5b51_0_20853: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matchingName="Title slide" type="title">
  <p:cSld name="TITLE">
    <p:spTree>
      <p:nvGrpSpPr>
        <p:cNvPr id="1" name="Shape 9"/>
        <p:cNvGrpSpPr/>
        <p:nvPr/>
      </p:nvGrpSpPr>
      <p:grpSpPr>
        <a:xfrm>
          <a:off x="0" y="0"/>
          <a:ext cx="0" cy="0"/>
          <a:chOff x="0" y="0"/>
          <a:chExt cx="0" cy="0"/>
        </a:xfrm>
      </p:grpSpPr>
      <p:sp>
        <p:nvSpPr>
          <p:cNvPr id="10" name="Google Shape;10;p2"/>
          <p:cNvSpPr txBox="1">
            <a:spLocks noGrp="1"/>
          </p:cNvSpPr>
          <p:nvPr>
            <p:ph type="ctrTitle"/>
          </p:nvPr>
        </p:nvSpPr>
        <p:spPr>
          <a:xfrm>
            <a:off x="713225" y="1982950"/>
            <a:ext cx="4866000" cy="2052600"/>
          </a:xfrm>
          <a:prstGeom prst="rect">
            <a:avLst/>
          </a:prstGeom>
        </p:spPr>
        <p:txBody>
          <a:bodyPr spcFirstLastPara="1" wrap="square" lIns="91425" tIns="91425" rIns="91425" bIns="91425" anchor="b" anchorCtr="0">
            <a:noAutofit/>
          </a:bodyPr>
          <a:lstStyle>
            <a:lvl1pPr lvl="0">
              <a:spcBef>
                <a:spcPts val="0"/>
              </a:spcBef>
              <a:spcAft>
                <a:spcPts val="0"/>
              </a:spcAft>
              <a:buSzPts val="5200"/>
              <a:buNone/>
              <a:defRPr sz="5200">
                <a:solidFill>
                  <a:schemeClr val="lt1"/>
                </a:solidFill>
                <a:highlight>
                  <a:schemeClr val="accent3"/>
                </a:highlight>
              </a:defRPr>
            </a:lvl1pPr>
            <a:lvl2pPr lvl="1" algn="ctr">
              <a:spcBef>
                <a:spcPts val="0"/>
              </a:spcBef>
              <a:spcAft>
                <a:spcPts val="0"/>
              </a:spcAft>
              <a:buSzPts val="5200"/>
              <a:buNone/>
              <a:defRPr sz="5200"/>
            </a:lvl2pPr>
            <a:lvl3pPr lvl="2" algn="ctr">
              <a:spcBef>
                <a:spcPts val="0"/>
              </a:spcBef>
              <a:spcAft>
                <a:spcPts val="0"/>
              </a:spcAft>
              <a:buSzPts val="5200"/>
              <a:buNone/>
              <a:defRPr sz="5200"/>
            </a:lvl3pPr>
            <a:lvl4pPr lvl="3" algn="ctr">
              <a:spcBef>
                <a:spcPts val="0"/>
              </a:spcBef>
              <a:spcAft>
                <a:spcPts val="0"/>
              </a:spcAft>
              <a:buSzPts val="5200"/>
              <a:buNone/>
              <a:defRPr sz="5200"/>
            </a:lvl4pPr>
            <a:lvl5pPr lvl="4" algn="ctr">
              <a:spcBef>
                <a:spcPts val="0"/>
              </a:spcBef>
              <a:spcAft>
                <a:spcPts val="0"/>
              </a:spcAft>
              <a:buSzPts val="5200"/>
              <a:buNone/>
              <a:defRPr sz="5200"/>
            </a:lvl5pPr>
            <a:lvl6pPr lvl="5" algn="ctr">
              <a:spcBef>
                <a:spcPts val="0"/>
              </a:spcBef>
              <a:spcAft>
                <a:spcPts val="0"/>
              </a:spcAft>
              <a:buSzPts val="5200"/>
              <a:buNone/>
              <a:defRPr sz="5200"/>
            </a:lvl6pPr>
            <a:lvl7pPr lvl="6" algn="ctr">
              <a:spcBef>
                <a:spcPts val="0"/>
              </a:spcBef>
              <a:spcAft>
                <a:spcPts val="0"/>
              </a:spcAft>
              <a:buSzPts val="5200"/>
              <a:buNone/>
              <a:defRPr sz="5200"/>
            </a:lvl7pPr>
            <a:lvl8pPr lvl="7" algn="ctr">
              <a:spcBef>
                <a:spcPts val="0"/>
              </a:spcBef>
              <a:spcAft>
                <a:spcPts val="0"/>
              </a:spcAft>
              <a:buSzPts val="5200"/>
              <a:buNone/>
              <a:defRPr sz="5200"/>
            </a:lvl8pPr>
            <a:lvl9pPr lvl="8" algn="ctr">
              <a:spcBef>
                <a:spcPts val="0"/>
              </a:spcBef>
              <a:spcAft>
                <a:spcPts val="0"/>
              </a:spcAft>
              <a:buSzPts val="5200"/>
              <a:buNone/>
              <a:defRPr sz="5200"/>
            </a:lvl9pPr>
          </a:lstStyle>
          <a:p>
            <a:endParaRPr/>
          </a:p>
        </p:txBody>
      </p:sp>
      <p:sp>
        <p:nvSpPr>
          <p:cNvPr id="11" name="Google Shape;11;p2"/>
          <p:cNvSpPr txBox="1">
            <a:spLocks noGrp="1"/>
          </p:cNvSpPr>
          <p:nvPr>
            <p:ph type="subTitle" idx="1"/>
          </p:nvPr>
        </p:nvSpPr>
        <p:spPr>
          <a:xfrm>
            <a:off x="713225" y="4072500"/>
            <a:ext cx="4866000" cy="385200"/>
          </a:xfrm>
          <a:prstGeom prst="rect">
            <a:avLst/>
          </a:prstGeom>
        </p:spPr>
        <p:txBody>
          <a:bodyPr spcFirstLastPara="1" wrap="square" lIns="91425" tIns="91425" rIns="91425" bIns="91425" anchor="t" anchorCtr="0">
            <a:noAutofit/>
          </a:bodyPr>
          <a:lstStyle>
            <a:lvl1pPr lvl="0">
              <a:lnSpc>
                <a:spcPct val="100000"/>
              </a:lnSpc>
              <a:spcBef>
                <a:spcPts val="0"/>
              </a:spcBef>
              <a:spcAft>
                <a:spcPts val="0"/>
              </a:spcAft>
              <a:buSzPts val="2800"/>
              <a:buNone/>
              <a:defRPr sz="1400">
                <a:solidFill>
                  <a:schemeClr val="lt1"/>
                </a:solidFill>
              </a:defRPr>
            </a:lvl1pPr>
            <a:lvl2pPr lvl="1" algn="ctr">
              <a:lnSpc>
                <a:spcPct val="100000"/>
              </a:lnSpc>
              <a:spcBef>
                <a:spcPts val="0"/>
              </a:spcBef>
              <a:spcAft>
                <a:spcPts val="0"/>
              </a:spcAft>
              <a:buSzPts val="2800"/>
              <a:buNone/>
              <a:defRPr sz="2800"/>
            </a:lvl2pPr>
            <a:lvl3pPr lvl="2" algn="ctr">
              <a:lnSpc>
                <a:spcPct val="100000"/>
              </a:lnSpc>
              <a:spcBef>
                <a:spcPts val="0"/>
              </a:spcBef>
              <a:spcAft>
                <a:spcPts val="0"/>
              </a:spcAft>
              <a:buSzPts val="2800"/>
              <a:buNone/>
              <a:defRPr sz="2800"/>
            </a:lvl3pPr>
            <a:lvl4pPr lvl="3" algn="ctr">
              <a:lnSpc>
                <a:spcPct val="100000"/>
              </a:lnSpc>
              <a:spcBef>
                <a:spcPts val="0"/>
              </a:spcBef>
              <a:spcAft>
                <a:spcPts val="0"/>
              </a:spcAft>
              <a:buSzPts val="2800"/>
              <a:buNone/>
              <a:defRPr sz="2800"/>
            </a:lvl4pPr>
            <a:lvl5pPr lvl="4" algn="ctr">
              <a:lnSpc>
                <a:spcPct val="100000"/>
              </a:lnSpc>
              <a:spcBef>
                <a:spcPts val="0"/>
              </a:spcBef>
              <a:spcAft>
                <a:spcPts val="0"/>
              </a:spcAft>
              <a:buSzPts val="2800"/>
              <a:buNone/>
              <a:defRPr sz="2800"/>
            </a:lvl5pPr>
            <a:lvl6pPr lvl="5" algn="ctr">
              <a:lnSpc>
                <a:spcPct val="100000"/>
              </a:lnSpc>
              <a:spcBef>
                <a:spcPts val="0"/>
              </a:spcBef>
              <a:spcAft>
                <a:spcPts val="0"/>
              </a:spcAft>
              <a:buSzPts val="2800"/>
              <a:buNone/>
              <a:defRPr sz="2800"/>
            </a:lvl6pPr>
            <a:lvl7pPr lvl="6" algn="ctr">
              <a:lnSpc>
                <a:spcPct val="100000"/>
              </a:lnSpc>
              <a:spcBef>
                <a:spcPts val="0"/>
              </a:spcBef>
              <a:spcAft>
                <a:spcPts val="0"/>
              </a:spcAft>
              <a:buSzPts val="2800"/>
              <a:buNone/>
              <a:defRPr sz="2800"/>
            </a:lvl7pPr>
            <a:lvl8pPr lvl="7" algn="ctr">
              <a:lnSpc>
                <a:spcPct val="100000"/>
              </a:lnSpc>
              <a:spcBef>
                <a:spcPts val="0"/>
              </a:spcBef>
              <a:spcAft>
                <a:spcPts val="0"/>
              </a:spcAft>
              <a:buSzPts val="2800"/>
              <a:buNone/>
              <a:defRPr sz="2800"/>
            </a:lvl8pPr>
            <a:lvl9pPr lvl="8" algn="ctr">
              <a:lnSpc>
                <a:spcPct val="100000"/>
              </a:lnSpc>
              <a:spcBef>
                <a:spcPts val="0"/>
              </a:spcBef>
              <a:spcAft>
                <a:spcPts val="0"/>
              </a:spcAft>
              <a:buSzPts val="2800"/>
              <a:buNone/>
              <a:defRPr sz="2800"/>
            </a:lvl9pPr>
          </a:lstStyle>
          <a:p>
            <a:endParaRPr/>
          </a:p>
        </p:txBody>
      </p:sp>
      <p:sp>
        <p:nvSpPr>
          <p:cNvPr id="12" name="Google Shape;12;p2"/>
          <p:cNvSpPr txBox="1">
            <a:spLocks noGrp="1"/>
          </p:cNvSpPr>
          <p:nvPr>
            <p:ph type="sldNum" idx="12"/>
          </p:nvPr>
        </p:nvSpPr>
        <p:spPr>
          <a:xfrm>
            <a:off x="8472458" y="4663217"/>
            <a:ext cx="548700" cy="393600"/>
          </a:xfrm>
          <a:prstGeom prst="rect">
            <a:avLst/>
          </a:prstGeom>
        </p:spPr>
        <p:txBody>
          <a:bodyPr spcFirstLastPara="1" wrap="square" lIns="91425" tIns="91425" rIns="91425" bIns="91425" anchor="ctr" anchorCtr="0">
            <a:no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marL="0" lvl="0" indent="0" algn="r" rtl="0">
              <a:spcBef>
                <a:spcPts val="0"/>
              </a:spcBef>
              <a:spcAft>
                <a:spcPts val="0"/>
              </a:spcAft>
              <a:buNone/>
            </a:pPr>
            <a:fld id="{00000000-1234-1234-1234-123412341234}" type="slidenum">
              <a:rPr lang="en"/>
              <a:t>‹#›</a:t>
            </a:fld>
            <a:endParaRPr/>
          </a:p>
        </p:txBody>
      </p:sp>
      <p:sp>
        <p:nvSpPr>
          <p:cNvPr id="13" name="Google Shape;13;p2"/>
          <p:cNvSpPr/>
          <p:nvPr/>
        </p:nvSpPr>
        <p:spPr>
          <a:xfrm>
            <a:off x="-19362" y="-21762"/>
            <a:ext cx="9182715" cy="5187037"/>
          </a:xfrm>
          <a:custGeom>
            <a:avLst/>
            <a:gdLst/>
            <a:ahLst/>
            <a:cxnLst/>
            <a:rect l="l" t="t" r="r" b="b"/>
            <a:pathLst>
              <a:path w="160152" h="90465" extrusionOk="0">
                <a:moveTo>
                  <a:pt x="1" y="1"/>
                </a:moveTo>
                <a:lnTo>
                  <a:pt x="1" y="90464"/>
                </a:lnTo>
                <a:lnTo>
                  <a:pt x="160140" y="90464"/>
                </a:lnTo>
                <a:lnTo>
                  <a:pt x="160152" y="1"/>
                </a:lnTo>
                <a:close/>
              </a:path>
            </a:pathLst>
          </a:custGeom>
          <a:solidFill>
            <a:srgbClr val="AA805D">
              <a:alpha val="2549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matchingName="Title and body" type="tx">
  <p:cSld name="TITLE_AND_BODY">
    <p:spTree>
      <p:nvGrpSpPr>
        <p:cNvPr id="1" name="Shape 18"/>
        <p:cNvGrpSpPr/>
        <p:nvPr/>
      </p:nvGrpSpPr>
      <p:grpSpPr>
        <a:xfrm>
          <a:off x="0" y="0"/>
          <a:ext cx="0" cy="0"/>
          <a:chOff x="0" y="0"/>
          <a:chExt cx="0" cy="0"/>
        </a:xfrm>
      </p:grpSpPr>
      <p:sp>
        <p:nvSpPr>
          <p:cNvPr id="19" name="Google Shape;19;p4"/>
          <p:cNvSpPr txBox="1">
            <a:spLocks noGrp="1"/>
          </p:cNvSpPr>
          <p:nvPr>
            <p:ph type="title"/>
          </p:nvPr>
        </p:nvSpPr>
        <p:spPr>
          <a:xfrm>
            <a:off x="713225" y="539350"/>
            <a:ext cx="7717500" cy="572700"/>
          </a:xfrm>
          <a:prstGeom prst="rect">
            <a:avLst/>
          </a:prstGeom>
        </p:spPr>
        <p:txBody>
          <a:bodyPr spcFirstLastPara="1" wrap="square" lIns="91425" tIns="91425" rIns="91425" bIns="91425" anchor="t" anchorCtr="0">
            <a:noAutofit/>
          </a:bodyPr>
          <a:lstStyle>
            <a:lvl1pPr lvl="0">
              <a:spcBef>
                <a:spcPts val="0"/>
              </a:spcBef>
              <a:spcAft>
                <a:spcPts val="0"/>
              </a:spcAft>
              <a:buSzPts val="2800"/>
              <a:buNone/>
              <a:defRPr>
                <a:solidFill>
                  <a:schemeClr val="lt1"/>
                </a:solidFill>
                <a:highlight>
                  <a:schemeClr val="accent3"/>
                </a:highlight>
              </a:defRPr>
            </a:lvl1pPr>
            <a:lvl2pPr lvl="1">
              <a:spcBef>
                <a:spcPts val="0"/>
              </a:spcBef>
              <a:spcAft>
                <a:spcPts val="0"/>
              </a:spcAft>
              <a:buSzPts val="2800"/>
              <a:buNone/>
              <a:defRPr/>
            </a:lvl2pPr>
            <a:lvl3pPr lvl="2">
              <a:spcBef>
                <a:spcPts val="0"/>
              </a:spcBef>
              <a:spcAft>
                <a:spcPts val="0"/>
              </a:spcAft>
              <a:buSzPts val="2800"/>
              <a:buNone/>
              <a:defRPr/>
            </a:lvl3pPr>
            <a:lvl4pPr lvl="3">
              <a:spcBef>
                <a:spcPts val="0"/>
              </a:spcBef>
              <a:spcAft>
                <a:spcPts val="0"/>
              </a:spcAft>
              <a:buSzPts val="2800"/>
              <a:buNone/>
              <a:defRPr/>
            </a:lvl4pPr>
            <a:lvl5pPr lvl="4">
              <a:spcBef>
                <a:spcPts val="0"/>
              </a:spcBef>
              <a:spcAft>
                <a:spcPts val="0"/>
              </a:spcAft>
              <a:buSzPts val="2800"/>
              <a:buNone/>
              <a:defRPr/>
            </a:lvl5pPr>
            <a:lvl6pPr lvl="5">
              <a:spcBef>
                <a:spcPts val="0"/>
              </a:spcBef>
              <a:spcAft>
                <a:spcPts val="0"/>
              </a:spcAft>
              <a:buSzPts val="2800"/>
              <a:buNone/>
              <a:defRPr/>
            </a:lvl6pPr>
            <a:lvl7pPr lvl="6">
              <a:spcBef>
                <a:spcPts val="0"/>
              </a:spcBef>
              <a:spcAft>
                <a:spcPts val="0"/>
              </a:spcAft>
              <a:buSzPts val="2800"/>
              <a:buNone/>
              <a:defRPr/>
            </a:lvl7pPr>
            <a:lvl8pPr lvl="7">
              <a:spcBef>
                <a:spcPts val="0"/>
              </a:spcBef>
              <a:spcAft>
                <a:spcPts val="0"/>
              </a:spcAft>
              <a:buSzPts val="2800"/>
              <a:buNone/>
              <a:defRPr/>
            </a:lvl8pPr>
            <a:lvl9pPr lvl="8">
              <a:spcBef>
                <a:spcPts val="0"/>
              </a:spcBef>
              <a:spcAft>
                <a:spcPts val="0"/>
              </a:spcAft>
              <a:buSzPts val="2800"/>
              <a:buNone/>
              <a:defRPr/>
            </a:lvl9pPr>
          </a:lstStyle>
          <a:p>
            <a:endParaRPr/>
          </a:p>
        </p:txBody>
      </p:sp>
      <p:sp>
        <p:nvSpPr>
          <p:cNvPr id="20" name="Google Shape;20;p4"/>
          <p:cNvSpPr txBox="1">
            <a:spLocks noGrp="1"/>
          </p:cNvSpPr>
          <p:nvPr>
            <p:ph type="sldNum" idx="12"/>
          </p:nvPr>
        </p:nvSpPr>
        <p:spPr>
          <a:xfrm>
            <a:off x="8472458" y="4663217"/>
            <a:ext cx="548700" cy="393600"/>
          </a:xfrm>
          <a:prstGeom prst="rect">
            <a:avLst/>
          </a:prstGeom>
        </p:spPr>
        <p:txBody>
          <a:bodyPr spcFirstLastPara="1" wrap="square" lIns="91425" tIns="91425" rIns="91425" bIns="91425" anchor="ctr" anchorCtr="0">
            <a:no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marL="0" lvl="0" indent="0" algn="r" rtl="0">
              <a:spcBef>
                <a:spcPts val="0"/>
              </a:spcBef>
              <a:spcAft>
                <a:spcPts val="0"/>
              </a:spcAft>
              <a:buNone/>
            </a:pPr>
            <a:fld id="{00000000-1234-1234-1234-123412341234}" type="slidenum">
              <a:rPr lang="en"/>
              <a:t>‹#›</a:t>
            </a:fld>
            <a:endParaRPr/>
          </a:p>
        </p:txBody>
      </p:sp>
      <p:sp>
        <p:nvSpPr>
          <p:cNvPr id="21" name="Google Shape;21;p4"/>
          <p:cNvSpPr txBox="1">
            <a:spLocks noGrp="1"/>
          </p:cNvSpPr>
          <p:nvPr>
            <p:ph type="subTitle" idx="1"/>
          </p:nvPr>
        </p:nvSpPr>
        <p:spPr>
          <a:xfrm>
            <a:off x="713225" y="1170000"/>
            <a:ext cx="7717500" cy="3402000"/>
          </a:xfrm>
          <a:prstGeom prst="rect">
            <a:avLst/>
          </a:prstGeom>
        </p:spPr>
        <p:txBody>
          <a:bodyPr spcFirstLastPara="1" wrap="square" lIns="91425" tIns="91425" rIns="91425" bIns="91425" anchor="t" anchorCtr="0">
            <a:noAutofit/>
          </a:bodyPr>
          <a:lstStyle>
            <a:lvl1pPr lvl="0" rtl="0">
              <a:lnSpc>
                <a:spcPct val="100000"/>
              </a:lnSpc>
              <a:spcBef>
                <a:spcPts val="0"/>
              </a:spcBef>
              <a:spcAft>
                <a:spcPts val="0"/>
              </a:spcAft>
              <a:buClr>
                <a:srgbClr val="434343"/>
              </a:buClr>
              <a:buSzPts val="1200"/>
              <a:buFont typeface="Livvic"/>
              <a:buAutoNum type="arabicPeriod"/>
              <a:defRPr sz="1100"/>
            </a:lvl1pPr>
            <a:lvl2pPr lvl="1" rtl="0">
              <a:lnSpc>
                <a:spcPct val="100000"/>
              </a:lnSpc>
              <a:spcBef>
                <a:spcPts val="0"/>
              </a:spcBef>
              <a:spcAft>
                <a:spcPts val="0"/>
              </a:spcAft>
              <a:buClr>
                <a:srgbClr val="434343"/>
              </a:buClr>
              <a:buSzPts val="1200"/>
              <a:buFont typeface="Roboto Condensed Light"/>
              <a:buAutoNum type="alphaLcPeriod"/>
              <a:defRPr/>
            </a:lvl2pPr>
            <a:lvl3pPr lvl="2" rtl="0">
              <a:lnSpc>
                <a:spcPct val="100000"/>
              </a:lnSpc>
              <a:spcBef>
                <a:spcPts val="0"/>
              </a:spcBef>
              <a:spcAft>
                <a:spcPts val="0"/>
              </a:spcAft>
              <a:buClr>
                <a:srgbClr val="434343"/>
              </a:buClr>
              <a:buSzPts val="1200"/>
              <a:buFont typeface="Roboto Condensed Light"/>
              <a:buAutoNum type="romanLcPeriod"/>
              <a:defRPr/>
            </a:lvl3pPr>
            <a:lvl4pPr lvl="3" rtl="0">
              <a:lnSpc>
                <a:spcPct val="100000"/>
              </a:lnSpc>
              <a:spcBef>
                <a:spcPts val="0"/>
              </a:spcBef>
              <a:spcAft>
                <a:spcPts val="0"/>
              </a:spcAft>
              <a:buClr>
                <a:srgbClr val="434343"/>
              </a:buClr>
              <a:buSzPts val="1200"/>
              <a:buFont typeface="Roboto Condensed Light"/>
              <a:buAutoNum type="arabicPeriod"/>
              <a:defRPr/>
            </a:lvl4pPr>
            <a:lvl5pPr lvl="4" rtl="0">
              <a:lnSpc>
                <a:spcPct val="100000"/>
              </a:lnSpc>
              <a:spcBef>
                <a:spcPts val="0"/>
              </a:spcBef>
              <a:spcAft>
                <a:spcPts val="0"/>
              </a:spcAft>
              <a:buClr>
                <a:srgbClr val="434343"/>
              </a:buClr>
              <a:buSzPts val="1200"/>
              <a:buFont typeface="Roboto Condensed Light"/>
              <a:buAutoNum type="alphaLcPeriod"/>
              <a:defRPr/>
            </a:lvl5pPr>
            <a:lvl6pPr lvl="5" rtl="0">
              <a:lnSpc>
                <a:spcPct val="100000"/>
              </a:lnSpc>
              <a:spcBef>
                <a:spcPts val="0"/>
              </a:spcBef>
              <a:spcAft>
                <a:spcPts val="0"/>
              </a:spcAft>
              <a:buClr>
                <a:srgbClr val="434343"/>
              </a:buClr>
              <a:buSzPts val="1200"/>
              <a:buFont typeface="Roboto Condensed Light"/>
              <a:buAutoNum type="romanLcPeriod"/>
              <a:defRPr/>
            </a:lvl6pPr>
            <a:lvl7pPr lvl="6" rtl="0">
              <a:lnSpc>
                <a:spcPct val="100000"/>
              </a:lnSpc>
              <a:spcBef>
                <a:spcPts val="0"/>
              </a:spcBef>
              <a:spcAft>
                <a:spcPts val="0"/>
              </a:spcAft>
              <a:buClr>
                <a:srgbClr val="434343"/>
              </a:buClr>
              <a:buSzPts val="1200"/>
              <a:buFont typeface="Roboto Condensed Light"/>
              <a:buAutoNum type="arabicPeriod"/>
              <a:defRPr/>
            </a:lvl7pPr>
            <a:lvl8pPr lvl="7" rtl="0">
              <a:lnSpc>
                <a:spcPct val="100000"/>
              </a:lnSpc>
              <a:spcBef>
                <a:spcPts val="0"/>
              </a:spcBef>
              <a:spcAft>
                <a:spcPts val="0"/>
              </a:spcAft>
              <a:buClr>
                <a:srgbClr val="434343"/>
              </a:buClr>
              <a:buSzPts val="1200"/>
              <a:buFont typeface="Roboto Condensed Light"/>
              <a:buAutoNum type="alphaLcPeriod"/>
              <a:defRPr/>
            </a:lvl8pPr>
            <a:lvl9pPr lvl="8" rtl="0">
              <a:lnSpc>
                <a:spcPct val="100000"/>
              </a:lnSpc>
              <a:spcBef>
                <a:spcPts val="0"/>
              </a:spcBef>
              <a:spcAft>
                <a:spcPts val="0"/>
              </a:spcAft>
              <a:buClr>
                <a:srgbClr val="434343"/>
              </a:buClr>
              <a:buSzPts val="1200"/>
              <a:buFont typeface="Roboto Condensed Light"/>
              <a:buAutoNum type="romanLcPeriod"/>
              <a:defRPr/>
            </a:lvl9pPr>
          </a:lstStyle>
          <a:p>
            <a:endParaRPr/>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matchingName="Title only" type="titleOnly">
  <p:cSld name="TITLE_ONLY">
    <p:spTree>
      <p:nvGrpSpPr>
        <p:cNvPr id="1" name="Shape 28"/>
        <p:cNvGrpSpPr/>
        <p:nvPr/>
      </p:nvGrpSpPr>
      <p:grpSpPr>
        <a:xfrm>
          <a:off x="0" y="0"/>
          <a:ext cx="0" cy="0"/>
          <a:chOff x="0" y="0"/>
          <a:chExt cx="0" cy="0"/>
        </a:xfrm>
      </p:grpSpPr>
      <p:sp>
        <p:nvSpPr>
          <p:cNvPr id="29" name="Google Shape;29;p6"/>
          <p:cNvSpPr txBox="1">
            <a:spLocks noGrp="1"/>
          </p:cNvSpPr>
          <p:nvPr>
            <p:ph type="title"/>
          </p:nvPr>
        </p:nvSpPr>
        <p:spPr>
          <a:xfrm>
            <a:off x="713225" y="555800"/>
            <a:ext cx="7717500" cy="572700"/>
          </a:xfrm>
          <a:prstGeom prst="rect">
            <a:avLst/>
          </a:prstGeom>
        </p:spPr>
        <p:txBody>
          <a:bodyPr spcFirstLastPara="1" wrap="square" lIns="91425" tIns="91425" rIns="91425" bIns="91425" anchor="t" anchorCtr="0">
            <a:noAutofit/>
          </a:bodyPr>
          <a:lstStyle>
            <a:lvl1pPr lvl="0">
              <a:spcBef>
                <a:spcPts val="0"/>
              </a:spcBef>
              <a:spcAft>
                <a:spcPts val="0"/>
              </a:spcAft>
              <a:buSzPts val="2800"/>
              <a:buNone/>
              <a:defRPr>
                <a:solidFill>
                  <a:schemeClr val="lt1"/>
                </a:solidFill>
                <a:highlight>
                  <a:schemeClr val="accent3"/>
                </a:highlight>
              </a:defRPr>
            </a:lvl1pPr>
            <a:lvl2pPr lvl="1">
              <a:spcBef>
                <a:spcPts val="0"/>
              </a:spcBef>
              <a:spcAft>
                <a:spcPts val="0"/>
              </a:spcAft>
              <a:buSzPts val="2800"/>
              <a:buNone/>
              <a:defRPr/>
            </a:lvl2pPr>
            <a:lvl3pPr lvl="2">
              <a:spcBef>
                <a:spcPts val="0"/>
              </a:spcBef>
              <a:spcAft>
                <a:spcPts val="0"/>
              </a:spcAft>
              <a:buSzPts val="2800"/>
              <a:buNone/>
              <a:defRPr/>
            </a:lvl3pPr>
            <a:lvl4pPr lvl="3">
              <a:spcBef>
                <a:spcPts val="0"/>
              </a:spcBef>
              <a:spcAft>
                <a:spcPts val="0"/>
              </a:spcAft>
              <a:buSzPts val="2800"/>
              <a:buNone/>
              <a:defRPr/>
            </a:lvl4pPr>
            <a:lvl5pPr lvl="4">
              <a:spcBef>
                <a:spcPts val="0"/>
              </a:spcBef>
              <a:spcAft>
                <a:spcPts val="0"/>
              </a:spcAft>
              <a:buSzPts val="2800"/>
              <a:buNone/>
              <a:defRPr/>
            </a:lvl5pPr>
            <a:lvl6pPr lvl="5">
              <a:spcBef>
                <a:spcPts val="0"/>
              </a:spcBef>
              <a:spcAft>
                <a:spcPts val="0"/>
              </a:spcAft>
              <a:buSzPts val="2800"/>
              <a:buNone/>
              <a:defRPr/>
            </a:lvl6pPr>
            <a:lvl7pPr lvl="6">
              <a:spcBef>
                <a:spcPts val="0"/>
              </a:spcBef>
              <a:spcAft>
                <a:spcPts val="0"/>
              </a:spcAft>
              <a:buSzPts val="2800"/>
              <a:buNone/>
              <a:defRPr/>
            </a:lvl7pPr>
            <a:lvl8pPr lvl="7">
              <a:spcBef>
                <a:spcPts val="0"/>
              </a:spcBef>
              <a:spcAft>
                <a:spcPts val="0"/>
              </a:spcAft>
              <a:buSzPts val="2800"/>
              <a:buNone/>
              <a:defRPr/>
            </a:lvl8pPr>
            <a:lvl9pPr lvl="8">
              <a:spcBef>
                <a:spcPts val="0"/>
              </a:spcBef>
              <a:spcAft>
                <a:spcPts val="0"/>
              </a:spcAft>
              <a:buSzPts val="2800"/>
              <a:buNone/>
              <a:defRPr/>
            </a:lvl9pPr>
          </a:lstStyle>
          <a:p>
            <a:endParaRPr/>
          </a:p>
        </p:txBody>
      </p:sp>
      <p:sp>
        <p:nvSpPr>
          <p:cNvPr id="30" name="Google Shape;30;p6"/>
          <p:cNvSpPr txBox="1">
            <a:spLocks noGrp="1"/>
          </p:cNvSpPr>
          <p:nvPr>
            <p:ph type="sldNum" idx="12"/>
          </p:nvPr>
        </p:nvSpPr>
        <p:spPr>
          <a:xfrm>
            <a:off x="8472458" y="4663217"/>
            <a:ext cx="548700" cy="393600"/>
          </a:xfrm>
          <a:prstGeom prst="rect">
            <a:avLst/>
          </a:prstGeom>
        </p:spPr>
        <p:txBody>
          <a:bodyPr spcFirstLastPara="1" wrap="square" lIns="91425" tIns="91425" rIns="91425" bIns="91425" anchor="ctr" anchorCtr="0">
            <a:no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marL="0" lvl="0" indent="0" algn="r" rtl="0">
              <a:spcBef>
                <a:spcPts val="0"/>
              </a:spcBef>
              <a:spcAft>
                <a:spcPts val="0"/>
              </a:spcAft>
              <a:buNone/>
            </a:pPr>
            <a:fld id="{00000000-1234-1234-1234-123412341234}" type="slidenum">
              <a:rPr lang="en"/>
              <a:t>‹#›</a:t>
            </a:fld>
            <a:endParaRPr/>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matchingName="Main point">
  <p:cSld name="MAIN_POINT">
    <p:spTree>
      <p:nvGrpSpPr>
        <p:cNvPr id="1" name="Shape 35"/>
        <p:cNvGrpSpPr/>
        <p:nvPr/>
      </p:nvGrpSpPr>
      <p:grpSpPr>
        <a:xfrm>
          <a:off x="0" y="0"/>
          <a:ext cx="0" cy="0"/>
          <a:chOff x="0" y="0"/>
          <a:chExt cx="0" cy="0"/>
        </a:xfrm>
      </p:grpSpPr>
      <p:sp>
        <p:nvSpPr>
          <p:cNvPr id="36" name="Google Shape;36;p8"/>
          <p:cNvSpPr txBox="1">
            <a:spLocks noGrp="1"/>
          </p:cNvSpPr>
          <p:nvPr>
            <p:ph type="sldNum" idx="12"/>
          </p:nvPr>
        </p:nvSpPr>
        <p:spPr>
          <a:xfrm>
            <a:off x="8472458" y="4663217"/>
            <a:ext cx="548700" cy="393600"/>
          </a:xfrm>
          <a:prstGeom prst="rect">
            <a:avLst/>
          </a:prstGeom>
        </p:spPr>
        <p:txBody>
          <a:bodyPr spcFirstLastPara="1" wrap="square" lIns="91425" tIns="91425" rIns="91425" bIns="91425" anchor="ctr" anchorCtr="0">
            <a:no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marL="0" lvl="0" indent="0" algn="r" rtl="0">
              <a:spcBef>
                <a:spcPts val="0"/>
              </a:spcBef>
              <a:spcAft>
                <a:spcPts val="0"/>
              </a:spcAft>
              <a:buNone/>
            </a:pPr>
            <a:fld id="{00000000-1234-1234-1234-123412341234}" type="slidenum">
              <a:rPr lang="en"/>
              <a:t>‹#›</a:t>
            </a:fld>
            <a:endParaRPr/>
          </a:p>
        </p:txBody>
      </p:sp>
      <p:sp>
        <p:nvSpPr>
          <p:cNvPr id="37" name="Google Shape;37;p8"/>
          <p:cNvSpPr txBox="1">
            <a:spLocks noGrp="1"/>
          </p:cNvSpPr>
          <p:nvPr>
            <p:ph type="title"/>
          </p:nvPr>
        </p:nvSpPr>
        <p:spPr>
          <a:xfrm>
            <a:off x="713225" y="1702650"/>
            <a:ext cx="5079300" cy="1123200"/>
          </a:xfrm>
          <a:prstGeom prst="rect">
            <a:avLst/>
          </a:prstGeom>
        </p:spPr>
        <p:txBody>
          <a:bodyPr spcFirstLastPara="1" wrap="square" lIns="91425" tIns="91425" rIns="91425" bIns="91425" anchor="b" anchorCtr="0">
            <a:noAutofit/>
          </a:bodyPr>
          <a:lstStyle>
            <a:lvl1pPr lvl="0" rtl="0">
              <a:spcBef>
                <a:spcPts val="0"/>
              </a:spcBef>
              <a:spcAft>
                <a:spcPts val="0"/>
              </a:spcAft>
              <a:buSzPts val="5200"/>
              <a:buNone/>
              <a:defRPr sz="6300">
                <a:solidFill>
                  <a:schemeClr val="lt1"/>
                </a:solidFill>
                <a:highlight>
                  <a:schemeClr val="accent3"/>
                </a:highlight>
              </a:defRPr>
            </a:lvl1pPr>
            <a:lvl2pPr lvl="1" rtl="0">
              <a:spcBef>
                <a:spcPts val="0"/>
              </a:spcBef>
              <a:spcAft>
                <a:spcPts val="0"/>
              </a:spcAft>
              <a:buSzPts val="5200"/>
              <a:buNone/>
              <a:defRPr sz="5200"/>
            </a:lvl2pPr>
            <a:lvl3pPr lvl="2" rtl="0">
              <a:spcBef>
                <a:spcPts val="0"/>
              </a:spcBef>
              <a:spcAft>
                <a:spcPts val="0"/>
              </a:spcAft>
              <a:buSzPts val="5200"/>
              <a:buNone/>
              <a:defRPr sz="5200"/>
            </a:lvl3pPr>
            <a:lvl4pPr lvl="3" rtl="0">
              <a:spcBef>
                <a:spcPts val="0"/>
              </a:spcBef>
              <a:spcAft>
                <a:spcPts val="0"/>
              </a:spcAft>
              <a:buSzPts val="5200"/>
              <a:buNone/>
              <a:defRPr sz="5200"/>
            </a:lvl4pPr>
            <a:lvl5pPr lvl="4" rtl="0">
              <a:spcBef>
                <a:spcPts val="0"/>
              </a:spcBef>
              <a:spcAft>
                <a:spcPts val="0"/>
              </a:spcAft>
              <a:buSzPts val="5200"/>
              <a:buNone/>
              <a:defRPr sz="5200"/>
            </a:lvl5pPr>
            <a:lvl6pPr lvl="5" rtl="0">
              <a:spcBef>
                <a:spcPts val="0"/>
              </a:spcBef>
              <a:spcAft>
                <a:spcPts val="0"/>
              </a:spcAft>
              <a:buSzPts val="5200"/>
              <a:buNone/>
              <a:defRPr sz="5200"/>
            </a:lvl6pPr>
            <a:lvl7pPr lvl="6" rtl="0">
              <a:spcBef>
                <a:spcPts val="0"/>
              </a:spcBef>
              <a:spcAft>
                <a:spcPts val="0"/>
              </a:spcAft>
              <a:buSzPts val="5200"/>
              <a:buNone/>
              <a:defRPr sz="5200"/>
            </a:lvl7pPr>
            <a:lvl8pPr lvl="7" rtl="0">
              <a:spcBef>
                <a:spcPts val="0"/>
              </a:spcBef>
              <a:spcAft>
                <a:spcPts val="0"/>
              </a:spcAft>
              <a:buSzPts val="5200"/>
              <a:buNone/>
              <a:defRPr sz="5200"/>
            </a:lvl8pPr>
            <a:lvl9pPr lvl="8" rtl="0">
              <a:spcBef>
                <a:spcPts val="0"/>
              </a:spcBef>
              <a:spcAft>
                <a:spcPts val="0"/>
              </a:spcAft>
              <a:buSzPts val="5200"/>
              <a:buNone/>
              <a:defRPr sz="5200"/>
            </a:lvl9pPr>
          </a:lstStyle>
          <a:p>
            <a:endParaRPr/>
          </a:p>
        </p:txBody>
      </p:sp>
      <p:sp>
        <p:nvSpPr>
          <p:cNvPr id="38" name="Google Shape;38;p8"/>
          <p:cNvSpPr txBox="1">
            <a:spLocks noGrp="1"/>
          </p:cNvSpPr>
          <p:nvPr>
            <p:ph type="subTitle" idx="1"/>
          </p:nvPr>
        </p:nvSpPr>
        <p:spPr>
          <a:xfrm>
            <a:off x="713225" y="2825850"/>
            <a:ext cx="4021500" cy="615000"/>
          </a:xfrm>
          <a:prstGeom prst="rect">
            <a:avLst/>
          </a:prstGeom>
        </p:spPr>
        <p:txBody>
          <a:bodyPr spcFirstLastPara="1" wrap="square" lIns="91425" tIns="91425" rIns="91425" bIns="91425" anchor="t" anchorCtr="0">
            <a:noAutofit/>
          </a:bodyPr>
          <a:lstStyle>
            <a:lvl1pPr lvl="0" rtl="0">
              <a:lnSpc>
                <a:spcPct val="100000"/>
              </a:lnSpc>
              <a:spcBef>
                <a:spcPts val="0"/>
              </a:spcBef>
              <a:spcAft>
                <a:spcPts val="0"/>
              </a:spcAft>
              <a:buSzPts val="1400"/>
              <a:buNone/>
              <a:defRPr sz="1400"/>
            </a:lvl1pPr>
            <a:lvl2pPr lvl="1" rtl="0">
              <a:lnSpc>
                <a:spcPct val="100000"/>
              </a:lnSpc>
              <a:spcBef>
                <a:spcPts val="0"/>
              </a:spcBef>
              <a:spcAft>
                <a:spcPts val="0"/>
              </a:spcAft>
              <a:buSzPts val="1400"/>
              <a:buNone/>
              <a:defRPr/>
            </a:lvl2pPr>
            <a:lvl3pPr lvl="2" rtl="0">
              <a:lnSpc>
                <a:spcPct val="100000"/>
              </a:lnSpc>
              <a:spcBef>
                <a:spcPts val="0"/>
              </a:spcBef>
              <a:spcAft>
                <a:spcPts val="0"/>
              </a:spcAft>
              <a:buSzPts val="1400"/>
              <a:buNone/>
              <a:defRPr/>
            </a:lvl3pPr>
            <a:lvl4pPr lvl="3" rtl="0">
              <a:lnSpc>
                <a:spcPct val="100000"/>
              </a:lnSpc>
              <a:spcBef>
                <a:spcPts val="0"/>
              </a:spcBef>
              <a:spcAft>
                <a:spcPts val="0"/>
              </a:spcAft>
              <a:buSzPts val="1400"/>
              <a:buNone/>
              <a:defRPr/>
            </a:lvl4pPr>
            <a:lvl5pPr lvl="4" rtl="0">
              <a:lnSpc>
                <a:spcPct val="100000"/>
              </a:lnSpc>
              <a:spcBef>
                <a:spcPts val="0"/>
              </a:spcBef>
              <a:spcAft>
                <a:spcPts val="0"/>
              </a:spcAft>
              <a:buSzPts val="1400"/>
              <a:buNone/>
              <a:defRPr/>
            </a:lvl5pPr>
            <a:lvl6pPr lvl="5" rtl="0">
              <a:lnSpc>
                <a:spcPct val="100000"/>
              </a:lnSpc>
              <a:spcBef>
                <a:spcPts val="0"/>
              </a:spcBef>
              <a:spcAft>
                <a:spcPts val="0"/>
              </a:spcAft>
              <a:buSzPts val="1400"/>
              <a:buNone/>
              <a:defRPr/>
            </a:lvl6pPr>
            <a:lvl7pPr lvl="6" rtl="0">
              <a:lnSpc>
                <a:spcPct val="100000"/>
              </a:lnSpc>
              <a:spcBef>
                <a:spcPts val="0"/>
              </a:spcBef>
              <a:spcAft>
                <a:spcPts val="0"/>
              </a:spcAft>
              <a:buSzPts val="1400"/>
              <a:buNone/>
              <a:defRPr/>
            </a:lvl7pPr>
            <a:lvl8pPr lvl="7" rtl="0">
              <a:lnSpc>
                <a:spcPct val="100000"/>
              </a:lnSpc>
              <a:spcBef>
                <a:spcPts val="0"/>
              </a:spcBef>
              <a:spcAft>
                <a:spcPts val="0"/>
              </a:spcAft>
              <a:buSzPts val="1400"/>
              <a:buNone/>
              <a:defRPr/>
            </a:lvl8pPr>
            <a:lvl9pPr lvl="8" rtl="0">
              <a:lnSpc>
                <a:spcPct val="100000"/>
              </a:lnSpc>
              <a:spcBef>
                <a:spcPts val="0"/>
              </a:spcBef>
              <a:spcAft>
                <a:spcPts val="0"/>
              </a:spcAft>
              <a:buSzPts val="1400"/>
              <a:buNone/>
              <a:defRPr/>
            </a:lvl9pPr>
          </a:lstStyle>
          <a:p>
            <a:endParaRPr/>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matchingName="Section title and description">
  <p:cSld name="SECTION_TITLE_AND_DESCRIPTION">
    <p:spTree>
      <p:nvGrpSpPr>
        <p:cNvPr id="1" name="Shape 39"/>
        <p:cNvGrpSpPr/>
        <p:nvPr/>
      </p:nvGrpSpPr>
      <p:grpSpPr>
        <a:xfrm>
          <a:off x="0" y="0"/>
          <a:ext cx="0" cy="0"/>
          <a:chOff x="0" y="0"/>
          <a:chExt cx="0" cy="0"/>
        </a:xfrm>
      </p:grpSpPr>
      <p:sp>
        <p:nvSpPr>
          <p:cNvPr id="40" name="Google Shape;40;p9"/>
          <p:cNvSpPr txBox="1">
            <a:spLocks noGrp="1"/>
          </p:cNvSpPr>
          <p:nvPr>
            <p:ph type="title"/>
          </p:nvPr>
        </p:nvSpPr>
        <p:spPr>
          <a:xfrm>
            <a:off x="4555075" y="1733850"/>
            <a:ext cx="3875700" cy="794100"/>
          </a:xfrm>
          <a:prstGeom prst="rect">
            <a:avLst/>
          </a:prstGeom>
        </p:spPr>
        <p:txBody>
          <a:bodyPr spcFirstLastPara="1" wrap="square" lIns="91425" tIns="91425" rIns="91425" bIns="91425" anchor="b" anchorCtr="0">
            <a:noAutofit/>
          </a:bodyPr>
          <a:lstStyle>
            <a:lvl1pPr lvl="0" algn="r">
              <a:spcBef>
                <a:spcPts val="0"/>
              </a:spcBef>
              <a:spcAft>
                <a:spcPts val="0"/>
              </a:spcAft>
              <a:buSzPts val="4200"/>
              <a:buNone/>
              <a:defRPr sz="4200">
                <a:solidFill>
                  <a:schemeClr val="lt1"/>
                </a:solidFill>
                <a:highlight>
                  <a:schemeClr val="accent3"/>
                </a:highlight>
              </a:defRPr>
            </a:lvl1pPr>
            <a:lvl2pPr lvl="1" algn="ctr">
              <a:spcBef>
                <a:spcPts val="0"/>
              </a:spcBef>
              <a:spcAft>
                <a:spcPts val="0"/>
              </a:spcAft>
              <a:buSzPts val="4200"/>
              <a:buNone/>
              <a:defRPr sz="4200"/>
            </a:lvl2pPr>
            <a:lvl3pPr lvl="2" algn="ctr">
              <a:spcBef>
                <a:spcPts val="0"/>
              </a:spcBef>
              <a:spcAft>
                <a:spcPts val="0"/>
              </a:spcAft>
              <a:buSzPts val="4200"/>
              <a:buNone/>
              <a:defRPr sz="4200"/>
            </a:lvl3pPr>
            <a:lvl4pPr lvl="3" algn="ctr">
              <a:spcBef>
                <a:spcPts val="0"/>
              </a:spcBef>
              <a:spcAft>
                <a:spcPts val="0"/>
              </a:spcAft>
              <a:buSzPts val="4200"/>
              <a:buNone/>
              <a:defRPr sz="4200"/>
            </a:lvl4pPr>
            <a:lvl5pPr lvl="4" algn="ctr">
              <a:spcBef>
                <a:spcPts val="0"/>
              </a:spcBef>
              <a:spcAft>
                <a:spcPts val="0"/>
              </a:spcAft>
              <a:buSzPts val="4200"/>
              <a:buNone/>
              <a:defRPr sz="4200"/>
            </a:lvl5pPr>
            <a:lvl6pPr lvl="5" algn="ctr">
              <a:spcBef>
                <a:spcPts val="0"/>
              </a:spcBef>
              <a:spcAft>
                <a:spcPts val="0"/>
              </a:spcAft>
              <a:buSzPts val="4200"/>
              <a:buNone/>
              <a:defRPr sz="4200"/>
            </a:lvl6pPr>
            <a:lvl7pPr lvl="6" algn="ctr">
              <a:spcBef>
                <a:spcPts val="0"/>
              </a:spcBef>
              <a:spcAft>
                <a:spcPts val="0"/>
              </a:spcAft>
              <a:buSzPts val="4200"/>
              <a:buNone/>
              <a:defRPr sz="4200"/>
            </a:lvl7pPr>
            <a:lvl8pPr lvl="7" algn="ctr">
              <a:spcBef>
                <a:spcPts val="0"/>
              </a:spcBef>
              <a:spcAft>
                <a:spcPts val="0"/>
              </a:spcAft>
              <a:buSzPts val="4200"/>
              <a:buNone/>
              <a:defRPr sz="4200"/>
            </a:lvl8pPr>
            <a:lvl9pPr lvl="8" algn="ctr">
              <a:spcBef>
                <a:spcPts val="0"/>
              </a:spcBef>
              <a:spcAft>
                <a:spcPts val="0"/>
              </a:spcAft>
              <a:buSzPts val="4200"/>
              <a:buNone/>
              <a:defRPr sz="4200"/>
            </a:lvl9pPr>
          </a:lstStyle>
          <a:p>
            <a:endParaRPr/>
          </a:p>
        </p:txBody>
      </p:sp>
      <p:sp>
        <p:nvSpPr>
          <p:cNvPr id="41" name="Google Shape;41;p9"/>
          <p:cNvSpPr txBox="1">
            <a:spLocks noGrp="1"/>
          </p:cNvSpPr>
          <p:nvPr>
            <p:ph type="subTitle" idx="1"/>
          </p:nvPr>
        </p:nvSpPr>
        <p:spPr>
          <a:xfrm>
            <a:off x="4789325" y="2615550"/>
            <a:ext cx="3534300" cy="794100"/>
          </a:xfrm>
          <a:prstGeom prst="rect">
            <a:avLst/>
          </a:prstGeom>
        </p:spPr>
        <p:txBody>
          <a:bodyPr spcFirstLastPara="1" wrap="square" lIns="91425" tIns="91425" rIns="91425" bIns="91425" anchor="t" anchorCtr="0">
            <a:noAutofit/>
          </a:bodyPr>
          <a:lstStyle>
            <a:lvl1pPr lvl="0" algn="r">
              <a:lnSpc>
                <a:spcPct val="100000"/>
              </a:lnSpc>
              <a:spcBef>
                <a:spcPts val="0"/>
              </a:spcBef>
              <a:spcAft>
                <a:spcPts val="0"/>
              </a:spcAft>
              <a:buSzPts val="1400"/>
              <a:buNone/>
              <a:defRPr sz="1400"/>
            </a:lvl1pPr>
            <a:lvl2pPr lvl="1" algn="ctr">
              <a:lnSpc>
                <a:spcPct val="100000"/>
              </a:lnSpc>
              <a:spcBef>
                <a:spcPts val="0"/>
              </a:spcBef>
              <a:spcAft>
                <a:spcPts val="0"/>
              </a:spcAft>
              <a:buSzPts val="1400"/>
              <a:buNone/>
              <a:defRPr/>
            </a:lvl2pPr>
            <a:lvl3pPr lvl="2" algn="ctr">
              <a:lnSpc>
                <a:spcPct val="100000"/>
              </a:lnSpc>
              <a:spcBef>
                <a:spcPts val="0"/>
              </a:spcBef>
              <a:spcAft>
                <a:spcPts val="0"/>
              </a:spcAft>
              <a:buSzPts val="1400"/>
              <a:buNone/>
              <a:defRPr/>
            </a:lvl3pPr>
            <a:lvl4pPr lvl="3" algn="ctr">
              <a:lnSpc>
                <a:spcPct val="100000"/>
              </a:lnSpc>
              <a:spcBef>
                <a:spcPts val="0"/>
              </a:spcBef>
              <a:spcAft>
                <a:spcPts val="0"/>
              </a:spcAft>
              <a:buSzPts val="1400"/>
              <a:buNone/>
              <a:defRPr/>
            </a:lvl4pPr>
            <a:lvl5pPr lvl="4" algn="ctr">
              <a:lnSpc>
                <a:spcPct val="100000"/>
              </a:lnSpc>
              <a:spcBef>
                <a:spcPts val="0"/>
              </a:spcBef>
              <a:spcAft>
                <a:spcPts val="0"/>
              </a:spcAft>
              <a:buSzPts val="1400"/>
              <a:buNone/>
              <a:defRPr/>
            </a:lvl5pPr>
            <a:lvl6pPr lvl="5" algn="ctr">
              <a:lnSpc>
                <a:spcPct val="100000"/>
              </a:lnSpc>
              <a:spcBef>
                <a:spcPts val="0"/>
              </a:spcBef>
              <a:spcAft>
                <a:spcPts val="0"/>
              </a:spcAft>
              <a:buSzPts val="1400"/>
              <a:buNone/>
              <a:defRPr/>
            </a:lvl6pPr>
            <a:lvl7pPr lvl="6" algn="ctr">
              <a:lnSpc>
                <a:spcPct val="100000"/>
              </a:lnSpc>
              <a:spcBef>
                <a:spcPts val="0"/>
              </a:spcBef>
              <a:spcAft>
                <a:spcPts val="0"/>
              </a:spcAft>
              <a:buSzPts val="1400"/>
              <a:buNone/>
              <a:defRPr/>
            </a:lvl7pPr>
            <a:lvl8pPr lvl="7" algn="ctr">
              <a:lnSpc>
                <a:spcPct val="100000"/>
              </a:lnSpc>
              <a:spcBef>
                <a:spcPts val="0"/>
              </a:spcBef>
              <a:spcAft>
                <a:spcPts val="0"/>
              </a:spcAft>
              <a:buSzPts val="1400"/>
              <a:buNone/>
              <a:defRPr/>
            </a:lvl8pPr>
            <a:lvl9pPr lvl="8" algn="ctr">
              <a:lnSpc>
                <a:spcPct val="100000"/>
              </a:lnSpc>
              <a:spcBef>
                <a:spcPts val="0"/>
              </a:spcBef>
              <a:spcAft>
                <a:spcPts val="0"/>
              </a:spcAft>
              <a:buSzPts val="1400"/>
              <a:buNone/>
              <a:defRPr/>
            </a:lvl9pPr>
          </a:lstStyle>
          <a:p>
            <a:endParaRPr/>
          </a:p>
        </p:txBody>
      </p:sp>
      <p:sp>
        <p:nvSpPr>
          <p:cNvPr id="42" name="Google Shape;42;p9"/>
          <p:cNvSpPr txBox="1">
            <a:spLocks noGrp="1"/>
          </p:cNvSpPr>
          <p:nvPr>
            <p:ph type="sldNum" idx="12"/>
          </p:nvPr>
        </p:nvSpPr>
        <p:spPr>
          <a:xfrm>
            <a:off x="8472458" y="4663217"/>
            <a:ext cx="548700" cy="393600"/>
          </a:xfrm>
          <a:prstGeom prst="rect">
            <a:avLst/>
          </a:prstGeom>
        </p:spPr>
        <p:txBody>
          <a:bodyPr spcFirstLastPara="1" wrap="square" lIns="91425" tIns="91425" rIns="91425" bIns="91425" anchor="ctr" anchorCtr="0">
            <a:no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marL="0" lvl="0" indent="0" algn="r" rtl="0">
              <a:spcBef>
                <a:spcPts val="0"/>
              </a:spcBef>
              <a:spcAft>
                <a:spcPts val="0"/>
              </a:spcAft>
              <a:buNone/>
            </a:pPr>
            <a:fld id="{00000000-1234-1234-1234-123412341234}" type="slidenum">
              <a:rPr lang="en"/>
              <a:t>‹#›</a:t>
            </a:fld>
            <a:endParaRPr/>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matchingName="Blank" type="blank">
  <p:cSld name="BLANK">
    <p:spTree>
      <p:nvGrpSpPr>
        <p:cNvPr id="1" name="Shape 51"/>
        <p:cNvGrpSpPr/>
        <p:nvPr/>
      </p:nvGrpSpPr>
      <p:grpSpPr>
        <a:xfrm>
          <a:off x="0" y="0"/>
          <a:ext cx="0" cy="0"/>
          <a:chOff x="0" y="0"/>
          <a:chExt cx="0" cy="0"/>
        </a:xfrm>
      </p:grpSpPr>
      <p:sp>
        <p:nvSpPr>
          <p:cNvPr id="52" name="Google Shape;52;p12"/>
          <p:cNvSpPr txBox="1">
            <a:spLocks noGrp="1"/>
          </p:cNvSpPr>
          <p:nvPr>
            <p:ph type="sldNum" idx="12"/>
          </p:nvPr>
        </p:nvSpPr>
        <p:spPr>
          <a:xfrm>
            <a:off x="8472458" y="4663217"/>
            <a:ext cx="548700" cy="393600"/>
          </a:xfrm>
          <a:prstGeom prst="rect">
            <a:avLst/>
          </a:prstGeom>
        </p:spPr>
        <p:txBody>
          <a:bodyPr spcFirstLastPara="1" wrap="square" lIns="91425" tIns="91425" rIns="91425" bIns="91425" anchor="ctr" anchorCtr="0">
            <a:no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marL="0" lvl="0" indent="0" algn="r" rtl="0">
              <a:spcBef>
                <a:spcPts val="0"/>
              </a:spcBef>
              <a:spcAft>
                <a:spcPts val="0"/>
              </a:spcAft>
              <a:buNone/>
            </a:pPr>
            <a:fld id="{00000000-1234-1234-1234-123412341234}" type="slidenum">
              <a:rPr lang="en"/>
              <a:t>‹#›</a:t>
            </a:fld>
            <a:endParaRPr/>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matchingName="Numbers and text">
  <p:cSld name="CUSTOM">
    <p:spTree>
      <p:nvGrpSpPr>
        <p:cNvPr id="1" name="Shape 53"/>
        <p:cNvGrpSpPr/>
        <p:nvPr/>
      </p:nvGrpSpPr>
      <p:grpSpPr>
        <a:xfrm>
          <a:off x="0" y="0"/>
          <a:ext cx="0" cy="0"/>
          <a:chOff x="0" y="0"/>
          <a:chExt cx="0" cy="0"/>
        </a:xfrm>
      </p:grpSpPr>
      <p:sp>
        <p:nvSpPr>
          <p:cNvPr id="54" name="Google Shape;54;p13"/>
          <p:cNvSpPr txBox="1">
            <a:spLocks noGrp="1"/>
          </p:cNvSpPr>
          <p:nvPr>
            <p:ph type="title" hasCustomPrompt="1"/>
          </p:nvPr>
        </p:nvSpPr>
        <p:spPr>
          <a:xfrm>
            <a:off x="5656350" y="1129988"/>
            <a:ext cx="2362800" cy="704400"/>
          </a:xfrm>
          <a:prstGeom prst="rect">
            <a:avLst/>
          </a:prstGeom>
        </p:spPr>
        <p:txBody>
          <a:bodyPr spcFirstLastPara="1" wrap="square" lIns="91425" tIns="91425" rIns="91425" bIns="91425" anchor="b" anchorCtr="0">
            <a:noAutofit/>
          </a:bodyPr>
          <a:lstStyle>
            <a:lvl1pPr lvl="0" algn="ctr" rtl="0">
              <a:spcBef>
                <a:spcPts val="0"/>
              </a:spcBef>
              <a:spcAft>
                <a:spcPts val="0"/>
              </a:spcAft>
              <a:buSzPts val="2800"/>
              <a:buNone/>
              <a:defRPr sz="4200">
                <a:solidFill>
                  <a:schemeClr val="accent3"/>
                </a:solidFill>
              </a:defRPr>
            </a:lvl1pPr>
            <a:lvl2pPr lvl="1" algn="ctr" rtl="0">
              <a:spcBef>
                <a:spcPts val="0"/>
              </a:spcBef>
              <a:spcAft>
                <a:spcPts val="0"/>
              </a:spcAft>
              <a:buSzPts val="12000"/>
              <a:buNone/>
              <a:defRPr sz="12000"/>
            </a:lvl2pPr>
            <a:lvl3pPr lvl="2" algn="ctr" rtl="0">
              <a:spcBef>
                <a:spcPts val="0"/>
              </a:spcBef>
              <a:spcAft>
                <a:spcPts val="0"/>
              </a:spcAft>
              <a:buSzPts val="12000"/>
              <a:buNone/>
              <a:defRPr sz="12000"/>
            </a:lvl3pPr>
            <a:lvl4pPr lvl="3" algn="ctr" rtl="0">
              <a:spcBef>
                <a:spcPts val="0"/>
              </a:spcBef>
              <a:spcAft>
                <a:spcPts val="0"/>
              </a:spcAft>
              <a:buSzPts val="12000"/>
              <a:buNone/>
              <a:defRPr sz="12000"/>
            </a:lvl4pPr>
            <a:lvl5pPr lvl="4" algn="ctr" rtl="0">
              <a:spcBef>
                <a:spcPts val="0"/>
              </a:spcBef>
              <a:spcAft>
                <a:spcPts val="0"/>
              </a:spcAft>
              <a:buSzPts val="12000"/>
              <a:buNone/>
              <a:defRPr sz="12000"/>
            </a:lvl5pPr>
            <a:lvl6pPr lvl="5" algn="ctr" rtl="0">
              <a:spcBef>
                <a:spcPts val="0"/>
              </a:spcBef>
              <a:spcAft>
                <a:spcPts val="0"/>
              </a:spcAft>
              <a:buSzPts val="12000"/>
              <a:buNone/>
              <a:defRPr sz="12000"/>
            </a:lvl6pPr>
            <a:lvl7pPr lvl="6" algn="ctr" rtl="0">
              <a:spcBef>
                <a:spcPts val="0"/>
              </a:spcBef>
              <a:spcAft>
                <a:spcPts val="0"/>
              </a:spcAft>
              <a:buSzPts val="12000"/>
              <a:buNone/>
              <a:defRPr sz="12000"/>
            </a:lvl7pPr>
            <a:lvl8pPr lvl="7" algn="ctr" rtl="0">
              <a:spcBef>
                <a:spcPts val="0"/>
              </a:spcBef>
              <a:spcAft>
                <a:spcPts val="0"/>
              </a:spcAft>
              <a:buSzPts val="12000"/>
              <a:buNone/>
              <a:defRPr sz="12000"/>
            </a:lvl8pPr>
            <a:lvl9pPr lvl="8" algn="ctr" rtl="0">
              <a:spcBef>
                <a:spcPts val="0"/>
              </a:spcBef>
              <a:spcAft>
                <a:spcPts val="0"/>
              </a:spcAft>
              <a:buSzPts val="12000"/>
              <a:buNone/>
              <a:defRPr sz="12000"/>
            </a:lvl9pPr>
          </a:lstStyle>
          <a:p>
            <a:r>
              <a:t>xx%</a:t>
            </a:r>
          </a:p>
        </p:txBody>
      </p:sp>
      <p:sp>
        <p:nvSpPr>
          <p:cNvPr id="55" name="Google Shape;55;p13"/>
          <p:cNvSpPr txBox="1">
            <a:spLocks noGrp="1"/>
          </p:cNvSpPr>
          <p:nvPr>
            <p:ph type="subTitle" idx="1"/>
          </p:nvPr>
        </p:nvSpPr>
        <p:spPr>
          <a:xfrm>
            <a:off x="5656350" y="1834388"/>
            <a:ext cx="2362800" cy="384000"/>
          </a:xfrm>
          <a:prstGeom prst="rect">
            <a:avLst/>
          </a:prstGeom>
        </p:spPr>
        <p:txBody>
          <a:bodyPr spcFirstLastPara="1" wrap="square" lIns="91425" tIns="91425" rIns="91425" bIns="91425" anchor="t" anchorCtr="0">
            <a:noAutofit/>
          </a:bodyPr>
          <a:lstStyle>
            <a:lvl1pPr lvl="0" algn="ctr" rtl="0">
              <a:lnSpc>
                <a:spcPct val="100000"/>
              </a:lnSpc>
              <a:spcBef>
                <a:spcPts val="0"/>
              </a:spcBef>
              <a:spcAft>
                <a:spcPts val="0"/>
              </a:spcAft>
              <a:buSzPts val="1400"/>
              <a:buNone/>
              <a:defRPr sz="1400"/>
            </a:lvl1pPr>
            <a:lvl2pPr lvl="1" algn="ctr" rtl="0">
              <a:lnSpc>
                <a:spcPct val="100000"/>
              </a:lnSpc>
              <a:spcBef>
                <a:spcPts val="0"/>
              </a:spcBef>
              <a:spcAft>
                <a:spcPts val="0"/>
              </a:spcAft>
              <a:buSzPts val="1400"/>
              <a:buNone/>
              <a:defRPr/>
            </a:lvl2pPr>
            <a:lvl3pPr lvl="2" algn="ctr" rtl="0">
              <a:lnSpc>
                <a:spcPct val="100000"/>
              </a:lnSpc>
              <a:spcBef>
                <a:spcPts val="0"/>
              </a:spcBef>
              <a:spcAft>
                <a:spcPts val="0"/>
              </a:spcAft>
              <a:buSzPts val="1400"/>
              <a:buNone/>
              <a:defRPr/>
            </a:lvl3pPr>
            <a:lvl4pPr lvl="3" algn="ctr" rtl="0">
              <a:lnSpc>
                <a:spcPct val="100000"/>
              </a:lnSpc>
              <a:spcBef>
                <a:spcPts val="0"/>
              </a:spcBef>
              <a:spcAft>
                <a:spcPts val="0"/>
              </a:spcAft>
              <a:buSzPts val="1400"/>
              <a:buNone/>
              <a:defRPr/>
            </a:lvl4pPr>
            <a:lvl5pPr lvl="4" algn="ctr" rtl="0">
              <a:lnSpc>
                <a:spcPct val="100000"/>
              </a:lnSpc>
              <a:spcBef>
                <a:spcPts val="0"/>
              </a:spcBef>
              <a:spcAft>
                <a:spcPts val="0"/>
              </a:spcAft>
              <a:buSzPts val="1400"/>
              <a:buNone/>
              <a:defRPr/>
            </a:lvl5pPr>
            <a:lvl6pPr lvl="5" algn="ctr" rtl="0">
              <a:lnSpc>
                <a:spcPct val="100000"/>
              </a:lnSpc>
              <a:spcBef>
                <a:spcPts val="0"/>
              </a:spcBef>
              <a:spcAft>
                <a:spcPts val="0"/>
              </a:spcAft>
              <a:buSzPts val="1400"/>
              <a:buNone/>
              <a:defRPr/>
            </a:lvl6pPr>
            <a:lvl7pPr lvl="6" algn="ctr" rtl="0">
              <a:lnSpc>
                <a:spcPct val="100000"/>
              </a:lnSpc>
              <a:spcBef>
                <a:spcPts val="0"/>
              </a:spcBef>
              <a:spcAft>
                <a:spcPts val="0"/>
              </a:spcAft>
              <a:buSzPts val="1400"/>
              <a:buNone/>
              <a:defRPr/>
            </a:lvl7pPr>
            <a:lvl8pPr lvl="7" algn="ctr" rtl="0">
              <a:lnSpc>
                <a:spcPct val="100000"/>
              </a:lnSpc>
              <a:spcBef>
                <a:spcPts val="0"/>
              </a:spcBef>
              <a:spcAft>
                <a:spcPts val="0"/>
              </a:spcAft>
              <a:buSzPts val="1400"/>
              <a:buNone/>
              <a:defRPr/>
            </a:lvl8pPr>
            <a:lvl9pPr lvl="8" algn="ctr" rtl="0">
              <a:lnSpc>
                <a:spcPct val="100000"/>
              </a:lnSpc>
              <a:spcBef>
                <a:spcPts val="0"/>
              </a:spcBef>
              <a:spcAft>
                <a:spcPts val="0"/>
              </a:spcAft>
              <a:buSzPts val="1400"/>
              <a:buNone/>
              <a:defRPr/>
            </a:lvl9pPr>
          </a:lstStyle>
          <a:p>
            <a:endParaRPr/>
          </a:p>
        </p:txBody>
      </p:sp>
      <p:sp>
        <p:nvSpPr>
          <p:cNvPr id="56" name="Google Shape;56;p13"/>
          <p:cNvSpPr txBox="1">
            <a:spLocks noGrp="1"/>
          </p:cNvSpPr>
          <p:nvPr>
            <p:ph type="title" idx="2" hasCustomPrompt="1"/>
          </p:nvPr>
        </p:nvSpPr>
        <p:spPr>
          <a:xfrm>
            <a:off x="5656350" y="2998388"/>
            <a:ext cx="2362800" cy="704400"/>
          </a:xfrm>
          <a:prstGeom prst="rect">
            <a:avLst/>
          </a:prstGeom>
        </p:spPr>
        <p:txBody>
          <a:bodyPr spcFirstLastPara="1" wrap="square" lIns="91425" tIns="91425" rIns="91425" bIns="91425" anchor="b" anchorCtr="0">
            <a:noAutofit/>
          </a:bodyPr>
          <a:lstStyle>
            <a:lvl1pPr lvl="0" algn="ctr" rtl="0">
              <a:spcBef>
                <a:spcPts val="0"/>
              </a:spcBef>
              <a:spcAft>
                <a:spcPts val="0"/>
              </a:spcAft>
              <a:buSzPts val="2800"/>
              <a:buNone/>
              <a:defRPr sz="4200">
                <a:solidFill>
                  <a:schemeClr val="accent3"/>
                </a:solidFill>
              </a:defRPr>
            </a:lvl1pPr>
            <a:lvl2pPr lvl="1" algn="ctr" rtl="0">
              <a:spcBef>
                <a:spcPts val="0"/>
              </a:spcBef>
              <a:spcAft>
                <a:spcPts val="0"/>
              </a:spcAft>
              <a:buSzPts val="12000"/>
              <a:buNone/>
              <a:defRPr sz="12000"/>
            </a:lvl2pPr>
            <a:lvl3pPr lvl="2" algn="ctr" rtl="0">
              <a:spcBef>
                <a:spcPts val="0"/>
              </a:spcBef>
              <a:spcAft>
                <a:spcPts val="0"/>
              </a:spcAft>
              <a:buSzPts val="12000"/>
              <a:buNone/>
              <a:defRPr sz="12000"/>
            </a:lvl3pPr>
            <a:lvl4pPr lvl="3" algn="ctr" rtl="0">
              <a:spcBef>
                <a:spcPts val="0"/>
              </a:spcBef>
              <a:spcAft>
                <a:spcPts val="0"/>
              </a:spcAft>
              <a:buSzPts val="12000"/>
              <a:buNone/>
              <a:defRPr sz="12000"/>
            </a:lvl4pPr>
            <a:lvl5pPr lvl="4" algn="ctr" rtl="0">
              <a:spcBef>
                <a:spcPts val="0"/>
              </a:spcBef>
              <a:spcAft>
                <a:spcPts val="0"/>
              </a:spcAft>
              <a:buSzPts val="12000"/>
              <a:buNone/>
              <a:defRPr sz="12000"/>
            </a:lvl5pPr>
            <a:lvl6pPr lvl="5" algn="ctr" rtl="0">
              <a:spcBef>
                <a:spcPts val="0"/>
              </a:spcBef>
              <a:spcAft>
                <a:spcPts val="0"/>
              </a:spcAft>
              <a:buSzPts val="12000"/>
              <a:buNone/>
              <a:defRPr sz="12000"/>
            </a:lvl6pPr>
            <a:lvl7pPr lvl="6" algn="ctr" rtl="0">
              <a:spcBef>
                <a:spcPts val="0"/>
              </a:spcBef>
              <a:spcAft>
                <a:spcPts val="0"/>
              </a:spcAft>
              <a:buSzPts val="12000"/>
              <a:buNone/>
              <a:defRPr sz="12000"/>
            </a:lvl7pPr>
            <a:lvl8pPr lvl="7" algn="ctr" rtl="0">
              <a:spcBef>
                <a:spcPts val="0"/>
              </a:spcBef>
              <a:spcAft>
                <a:spcPts val="0"/>
              </a:spcAft>
              <a:buSzPts val="12000"/>
              <a:buNone/>
              <a:defRPr sz="12000"/>
            </a:lvl8pPr>
            <a:lvl9pPr lvl="8" algn="ctr" rtl="0">
              <a:spcBef>
                <a:spcPts val="0"/>
              </a:spcBef>
              <a:spcAft>
                <a:spcPts val="0"/>
              </a:spcAft>
              <a:buSzPts val="12000"/>
              <a:buNone/>
              <a:defRPr sz="12000"/>
            </a:lvl9pPr>
          </a:lstStyle>
          <a:p>
            <a:r>
              <a:t>xx%</a:t>
            </a:r>
          </a:p>
        </p:txBody>
      </p:sp>
      <p:sp>
        <p:nvSpPr>
          <p:cNvPr id="57" name="Google Shape;57;p13"/>
          <p:cNvSpPr txBox="1">
            <a:spLocks noGrp="1"/>
          </p:cNvSpPr>
          <p:nvPr>
            <p:ph type="subTitle" idx="3"/>
          </p:nvPr>
        </p:nvSpPr>
        <p:spPr>
          <a:xfrm>
            <a:off x="5656350" y="3702788"/>
            <a:ext cx="2362800" cy="384000"/>
          </a:xfrm>
          <a:prstGeom prst="rect">
            <a:avLst/>
          </a:prstGeom>
        </p:spPr>
        <p:txBody>
          <a:bodyPr spcFirstLastPara="1" wrap="square" lIns="91425" tIns="91425" rIns="91425" bIns="91425" anchor="t" anchorCtr="0">
            <a:noAutofit/>
          </a:bodyPr>
          <a:lstStyle>
            <a:lvl1pPr lvl="0" algn="ctr" rtl="0">
              <a:lnSpc>
                <a:spcPct val="100000"/>
              </a:lnSpc>
              <a:spcBef>
                <a:spcPts val="0"/>
              </a:spcBef>
              <a:spcAft>
                <a:spcPts val="0"/>
              </a:spcAft>
              <a:buSzPts val="1400"/>
              <a:buNone/>
              <a:defRPr sz="1400"/>
            </a:lvl1pPr>
            <a:lvl2pPr lvl="1" algn="ctr" rtl="0">
              <a:lnSpc>
                <a:spcPct val="100000"/>
              </a:lnSpc>
              <a:spcBef>
                <a:spcPts val="0"/>
              </a:spcBef>
              <a:spcAft>
                <a:spcPts val="0"/>
              </a:spcAft>
              <a:buSzPts val="1400"/>
              <a:buNone/>
              <a:defRPr/>
            </a:lvl2pPr>
            <a:lvl3pPr lvl="2" algn="ctr" rtl="0">
              <a:lnSpc>
                <a:spcPct val="100000"/>
              </a:lnSpc>
              <a:spcBef>
                <a:spcPts val="0"/>
              </a:spcBef>
              <a:spcAft>
                <a:spcPts val="0"/>
              </a:spcAft>
              <a:buSzPts val="1400"/>
              <a:buNone/>
              <a:defRPr/>
            </a:lvl3pPr>
            <a:lvl4pPr lvl="3" algn="ctr" rtl="0">
              <a:lnSpc>
                <a:spcPct val="100000"/>
              </a:lnSpc>
              <a:spcBef>
                <a:spcPts val="0"/>
              </a:spcBef>
              <a:spcAft>
                <a:spcPts val="0"/>
              </a:spcAft>
              <a:buSzPts val="1400"/>
              <a:buNone/>
              <a:defRPr/>
            </a:lvl4pPr>
            <a:lvl5pPr lvl="4" algn="ctr" rtl="0">
              <a:lnSpc>
                <a:spcPct val="100000"/>
              </a:lnSpc>
              <a:spcBef>
                <a:spcPts val="0"/>
              </a:spcBef>
              <a:spcAft>
                <a:spcPts val="0"/>
              </a:spcAft>
              <a:buSzPts val="1400"/>
              <a:buNone/>
              <a:defRPr/>
            </a:lvl5pPr>
            <a:lvl6pPr lvl="5" algn="ctr" rtl="0">
              <a:lnSpc>
                <a:spcPct val="100000"/>
              </a:lnSpc>
              <a:spcBef>
                <a:spcPts val="0"/>
              </a:spcBef>
              <a:spcAft>
                <a:spcPts val="0"/>
              </a:spcAft>
              <a:buSzPts val="1400"/>
              <a:buNone/>
              <a:defRPr/>
            </a:lvl6pPr>
            <a:lvl7pPr lvl="6" algn="ctr" rtl="0">
              <a:lnSpc>
                <a:spcPct val="100000"/>
              </a:lnSpc>
              <a:spcBef>
                <a:spcPts val="0"/>
              </a:spcBef>
              <a:spcAft>
                <a:spcPts val="0"/>
              </a:spcAft>
              <a:buSzPts val="1400"/>
              <a:buNone/>
              <a:defRPr/>
            </a:lvl7pPr>
            <a:lvl8pPr lvl="7" algn="ctr" rtl="0">
              <a:lnSpc>
                <a:spcPct val="100000"/>
              </a:lnSpc>
              <a:spcBef>
                <a:spcPts val="0"/>
              </a:spcBef>
              <a:spcAft>
                <a:spcPts val="0"/>
              </a:spcAft>
              <a:buSzPts val="1400"/>
              <a:buNone/>
              <a:defRPr/>
            </a:lvl8pPr>
            <a:lvl9pPr lvl="8" algn="ctr" rtl="0">
              <a:lnSpc>
                <a:spcPct val="100000"/>
              </a:lnSpc>
              <a:spcBef>
                <a:spcPts val="0"/>
              </a:spcBef>
              <a:spcAft>
                <a:spcPts val="0"/>
              </a:spcAft>
              <a:buSzPts val="1400"/>
              <a:buNone/>
              <a:defRPr/>
            </a:lvl9pPr>
          </a:lstStyle>
          <a:p>
            <a:endParaRPr/>
          </a:p>
        </p:txBody>
      </p:sp>
      <p:sp>
        <p:nvSpPr>
          <p:cNvPr id="58" name="Google Shape;58;p13"/>
          <p:cNvSpPr txBox="1">
            <a:spLocks noGrp="1"/>
          </p:cNvSpPr>
          <p:nvPr>
            <p:ph type="title" idx="4" hasCustomPrompt="1"/>
          </p:nvPr>
        </p:nvSpPr>
        <p:spPr>
          <a:xfrm>
            <a:off x="3293550" y="1129988"/>
            <a:ext cx="2362800" cy="704400"/>
          </a:xfrm>
          <a:prstGeom prst="rect">
            <a:avLst/>
          </a:prstGeom>
        </p:spPr>
        <p:txBody>
          <a:bodyPr spcFirstLastPara="1" wrap="square" lIns="91425" tIns="91425" rIns="91425" bIns="91425" anchor="b" anchorCtr="0">
            <a:noAutofit/>
          </a:bodyPr>
          <a:lstStyle>
            <a:lvl1pPr lvl="0" algn="ctr" rtl="0">
              <a:spcBef>
                <a:spcPts val="0"/>
              </a:spcBef>
              <a:spcAft>
                <a:spcPts val="0"/>
              </a:spcAft>
              <a:buSzPts val="2800"/>
              <a:buNone/>
              <a:defRPr sz="4200">
                <a:solidFill>
                  <a:schemeClr val="accent3"/>
                </a:solidFill>
              </a:defRPr>
            </a:lvl1pPr>
            <a:lvl2pPr lvl="1" algn="ctr" rtl="0">
              <a:spcBef>
                <a:spcPts val="0"/>
              </a:spcBef>
              <a:spcAft>
                <a:spcPts val="0"/>
              </a:spcAft>
              <a:buSzPts val="12000"/>
              <a:buNone/>
              <a:defRPr sz="12000"/>
            </a:lvl2pPr>
            <a:lvl3pPr lvl="2" algn="ctr" rtl="0">
              <a:spcBef>
                <a:spcPts val="0"/>
              </a:spcBef>
              <a:spcAft>
                <a:spcPts val="0"/>
              </a:spcAft>
              <a:buSzPts val="12000"/>
              <a:buNone/>
              <a:defRPr sz="12000"/>
            </a:lvl3pPr>
            <a:lvl4pPr lvl="3" algn="ctr" rtl="0">
              <a:spcBef>
                <a:spcPts val="0"/>
              </a:spcBef>
              <a:spcAft>
                <a:spcPts val="0"/>
              </a:spcAft>
              <a:buSzPts val="12000"/>
              <a:buNone/>
              <a:defRPr sz="12000"/>
            </a:lvl4pPr>
            <a:lvl5pPr lvl="4" algn="ctr" rtl="0">
              <a:spcBef>
                <a:spcPts val="0"/>
              </a:spcBef>
              <a:spcAft>
                <a:spcPts val="0"/>
              </a:spcAft>
              <a:buSzPts val="12000"/>
              <a:buNone/>
              <a:defRPr sz="12000"/>
            </a:lvl5pPr>
            <a:lvl6pPr lvl="5" algn="ctr" rtl="0">
              <a:spcBef>
                <a:spcPts val="0"/>
              </a:spcBef>
              <a:spcAft>
                <a:spcPts val="0"/>
              </a:spcAft>
              <a:buSzPts val="12000"/>
              <a:buNone/>
              <a:defRPr sz="12000"/>
            </a:lvl6pPr>
            <a:lvl7pPr lvl="6" algn="ctr" rtl="0">
              <a:spcBef>
                <a:spcPts val="0"/>
              </a:spcBef>
              <a:spcAft>
                <a:spcPts val="0"/>
              </a:spcAft>
              <a:buSzPts val="12000"/>
              <a:buNone/>
              <a:defRPr sz="12000"/>
            </a:lvl7pPr>
            <a:lvl8pPr lvl="7" algn="ctr" rtl="0">
              <a:spcBef>
                <a:spcPts val="0"/>
              </a:spcBef>
              <a:spcAft>
                <a:spcPts val="0"/>
              </a:spcAft>
              <a:buSzPts val="12000"/>
              <a:buNone/>
              <a:defRPr sz="12000"/>
            </a:lvl8pPr>
            <a:lvl9pPr lvl="8" algn="ctr" rtl="0">
              <a:spcBef>
                <a:spcPts val="0"/>
              </a:spcBef>
              <a:spcAft>
                <a:spcPts val="0"/>
              </a:spcAft>
              <a:buSzPts val="12000"/>
              <a:buNone/>
              <a:defRPr sz="12000"/>
            </a:lvl9pPr>
          </a:lstStyle>
          <a:p>
            <a:r>
              <a:t>xx%</a:t>
            </a:r>
          </a:p>
        </p:txBody>
      </p:sp>
      <p:sp>
        <p:nvSpPr>
          <p:cNvPr id="59" name="Google Shape;59;p13"/>
          <p:cNvSpPr txBox="1">
            <a:spLocks noGrp="1"/>
          </p:cNvSpPr>
          <p:nvPr>
            <p:ph type="subTitle" idx="5"/>
          </p:nvPr>
        </p:nvSpPr>
        <p:spPr>
          <a:xfrm>
            <a:off x="3293550" y="1834388"/>
            <a:ext cx="2362800" cy="384000"/>
          </a:xfrm>
          <a:prstGeom prst="rect">
            <a:avLst/>
          </a:prstGeom>
        </p:spPr>
        <p:txBody>
          <a:bodyPr spcFirstLastPara="1" wrap="square" lIns="91425" tIns="91425" rIns="91425" bIns="91425" anchor="t" anchorCtr="0">
            <a:noAutofit/>
          </a:bodyPr>
          <a:lstStyle>
            <a:lvl1pPr lvl="0" algn="ctr" rtl="0">
              <a:lnSpc>
                <a:spcPct val="100000"/>
              </a:lnSpc>
              <a:spcBef>
                <a:spcPts val="0"/>
              </a:spcBef>
              <a:spcAft>
                <a:spcPts val="0"/>
              </a:spcAft>
              <a:buSzPts val="1400"/>
              <a:buNone/>
              <a:defRPr sz="1400"/>
            </a:lvl1pPr>
            <a:lvl2pPr lvl="1" algn="ctr" rtl="0">
              <a:lnSpc>
                <a:spcPct val="100000"/>
              </a:lnSpc>
              <a:spcBef>
                <a:spcPts val="0"/>
              </a:spcBef>
              <a:spcAft>
                <a:spcPts val="0"/>
              </a:spcAft>
              <a:buSzPts val="1400"/>
              <a:buNone/>
              <a:defRPr/>
            </a:lvl2pPr>
            <a:lvl3pPr lvl="2" algn="ctr" rtl="0">
              <a:lnSpc>
                <a:spcPct val="100000"/>
              </a:lnSpc>
              <a:spcBef>
                <a:spcPts val="0"/>
              </a:spcBef>
              <a:spcAft>
                <a:spcPts val="0"/>
              </a:spcAft>
              <a:buSzPts val="1400"/>
              <a:buNone/>
              <a:defRPr/>
            </a:lvl3pPr>
            <a:lvl4pPr lvl="3" algn="ctr" rtl="0">
              <a:lnSpc>
                <a:spcPct val="100000"/>
              </a:lnSpc>
              <a:spcBef>
                <a:spcPts val="0"/>
              </a:spcBef>
              <a:spcAft>
                <a:spcPts val="0"/>
              </a:spcAft>
              <a:buSzPts val="1400"/>
              <a:buNone/>
              <a:defRPr/>
            </a:lvl4pPr>
            <a:lvl5pPr lvl="4" algn="ctr" rtl="0">
              <a:lnSpc>
                <a:spcPct val="100000"/>
              </a:lnSpc>
              <a:spcBef>
                <a:spcPts val="0"/>
              </a:spcBef>
              <a:spcAft>
                <a:spcPts val="0"/>
              </a:spcAft>
              <a:buSzPts val="1400"/>
              <a:buNone/>
              <a:defRPr/>
            </a:lvl5pPr>
            <a:lvl6pPr lvl="5" algn="ctr" rtl="0">
              <a:lnSpc>
                <a:spcPct val="100000"/>
              </a:lnSpc>
              <a:spcBef>
                <a:spcPts val="0"/>
              </a:spcBef>
              <a:spcAft>
                <a:spcPts val="0"/>
              </a:spcAft>
              <a:buSzPts val="1400"/>
              <a:buNone/>
              <a:defRPr/>
            </a:lvl6pPr>
            <a:lvl7pPr lvl="6" algn="ctr" rtl="0">
              <a:lnSpc>
                <a:spcPct val="100000"/>
              </a:lnSpc>
              <a:spcBef>
                <a:spcPts val="0"/>
              </a:spcBef>
              <a:spcAft>
                <a:spcPts val="0"/>
              </a:spcAft>
              <a:buSzPts val="1400"/>
              <a:buNone/>
              <a:defRPr/>
            </a:lvl7pPr>
            <a:lvl8pPr lvl="7" algn="ctr" rtl="0">
              <a:lnSpc>
                <a:spcPct val="100000"/>
              </a:lnSpc>
              <a:spcBef>
                <a:spcPts val="0"/>
              </a:spcBef>
              <a:spcAft>
                <a:spcPts val="0"/>
              </a:spcAft>
              <a:buSzPts val="1400"/>
              <a:buNone/>
              <a:defRPr/>
            </a:lvl8pPr>
            <a:lvl9pPr lvl="8" algn="ctr" rtl="0">
              <a:lnSpc>
                <a:spcPct val="100000"/>
              </a:lnSpc>
              <a:spcBef>
                <a:spcPts val="0"/>
              </a:spcBef>
              <a:spcAft>
                <a:spcPts val="0"/>
              </a:spcAft>
              <a:buSzPts val="1400"/>
              <a:buNone/>
              <a:defRPr/>
            </a:lvl9pPr>
          </a:lstStyle>
          <a:p>
            <a:endParaRPr/>
          </a:p>
        </p:txBody>
      </p:sp>
      <p:sp>
        <p:nvSpPr>
          <p:cNvPr id="60" name="Google Shape;60;p13"/>
          <p:cNvSpPr txBox="1">
            <a:spLocks noGrp="1"/>
          </p:cNvSpPr>
          <p:nvPr>
            <p:ph type="title" idx="6" hasCustomPrompt="1"/>
          </p:nvPr>
        </p:nvSpPr>
        <p:spPr>
          <a:xfrm>
            <a:off x="3293550" y="2998388"/>
            <a:ext cx="2362800" cy="704400"/>
          </a:xfrm>
          <a:prstGeom prst="rect">
            <a:avLst/>
          </a:prstGeom>
        </p:spPr>
        <p:txBody>
          <a:bodyPr spcFirstLastPara="1" wrap="square" lIns="91425" tIns="91425" rIns="91425" bIns="91425" anchor="b" anchorCtr="0">
            <a:noAutofit/>
          </a:bodyPr>
          <a:lstStyle>
            <a:lvl1pPr lvl="0" algn="ctr" rtl="0">
              <a:spcBef>
                <a:spcPts val="0"/>
              </a:spcBef>
              <a:spcAft>
                <a:spcPts val="0"/>
              </a:spcAft>
              <a:buSzPts val="2800"/>
              <a:buNone/>
              <a:defRPr sz="4200">
                <a:solidFill>
                  <a:schemeClr val="accent3"/>
                </a:solidFill>
              </a:defRPr>
            </a:lvl1pPr>
            <a:lvl2pPr lvl="1" algn="ctr" rtl="0">
              <a:spcBef>
                <a:spcPts val="0"/>
              </a:spcBef>
              <a:spcAft>
                <a:spcPts val="0"/>
              </a:spcAft>
              <a:buSzPts val="12000"/>
              <a:buNone/>
              <a:defRPr sz="12000"/>
            </a:lvl2pPr>
            <a:lvl3pPr lvl="2" algn="ctr" rtl="0">
              <a:spcBef>
                <a:spcPts val="0"/>
              </a:spcBef>
              <a:spcAft>
                <a:spcPts val="0"/>
              </a:spcAft>
              <a:buSzPts val="12000"/>
              <a:buNone/>
              <a:defRPr sz="12000"/>
            </a:lvl3pPr>
            <a:lvl4pPr lvl="3" algn="ctr" rtl="0">
              <a:spcBef>
                <a:spcPts val="0"/>
              </a:spcBef>
              <a:spcAft>
                <a:spcPts val="0"/>
              </a:spcAft>
              <a:buSzPts val="12000"/>
              <a:buNone/>
              <a:defRPr sz="12000"/>
            </a:lvl4pPr>
            <a:lvl5pPr lvl="4" algn="ctr" rtl="0">
              <a:spcBef>
                <a:spcPts val="0"/>
              </a:spcBef>
              <a:spcAft>
                <a:spcPts val="0"/>
              </a:spcAft>
              <a:buSzPts val="12000"/>
              <a:buNone/>
              <a:defRPr sz="12000"/>
            </a:lvl5pPr>
            <a:lvl6pPr lvl="5" algn="ctr" rtl="0">
              <a:spcBef>
                <a:spcPts val="0"/>
              </a:spcBef>
              <a:spcAft>
                <a:spcPts val="0"/>
              </a:spcAft>
              <a:buSzPts val="12000"/>
              <a:buNone/>
              <a:defRPr sz="12000"/>
            </a:lvl6pPr>
            <a:lvl7pPr lvl="6" algn="ctr" rtl="0">
              <a:spcBef>
                <a:spcPts val="0"/>
              </a:spcBef>
              <a:spcAft>
                <a:spcPts val="0"/>
              </a:spcAft>
              <a:buSzPts val="12000"/>
              <a:buNone/>
              <a:defRPr sz="12000"/>
            </a:lvl7pPr>
            <a:lvl8pPr lvl="7" algn="ctr" rtl="0">
              <a:spcBef>
                <a:spcPts val="0"/>
              </a:spcBef>
              <a:spcAft>
                <a:spcPts val="0"/>
              </a:spcAft>
              <a:buSzPts val="12000"/>
              <a:buNone/>
              <a:defRPr sz="12000"/>
            </a:lvl8pPr>
            <a:lvl9pPr lvl="8" algn="ctr" rtl="0">
              <a:spcBef>
                <a:spcPts val="0"/>
              </a:spcBef>
              <a:spcAft>
                <a:spcPts val="0"/>
              </a:spcAft>
              <a:buSzPts val="12000"/>
              <a:buNone/>
              <a:defRPr sz="12000"/>
            </a:lvl9pPr>
          </a:lstStyle>
          <a:p>
            <a:r>
              <a:t>xx%</a:t>
            </a:r>
          </a:p>
        </p:txBody>
      </p:sp>
      <p:sp>
        <p:nvSpPr>
          <p:cNvPr id="61" name="Google Shape;61;p13"/>
          <p:cNvSpPr txBox="1">
            <a:spLocks noGrp="1"/>
          </p:cNvSpPr>
          <p:nvPr>
            <p:ph type="subTitle" idx="7"/>
          </p:nvPr>
        </p:nvSpPr>
        <p:spPr>
          <a:xfrm>
            <a:off x="3293550" y="3702788"/>
            <a:ext cx="2362800" cy="384000"/>
          </a:xfrm>
          <a:prstGeom prst="rect">
            <a:avLst/>
          </a:prstGeom>
        </p:spPr>
        <p:txBody>
          <a:bodyPr spcFirstLastPara="1" wrap="square" lIns="91425" tIns="91425" rIns="91425" bIns="91425" anchor="t" anchorCtr="0">
            <a:noAutofit/>
          </a:bodyPr>
          <a:lstStyle>
            <a:lvl1pPr lvl="0" algn="ctr" rtl="0">
              <a:lnSpc>
                <a:spcPct val="100000"/>
              </a:lnSpc>
              <a:spcBef>
                <a:spcPts val="0"/>
              </a:spcBef>
              <a:spcAft>
                <a:spcPts val="0"/>
              </a:spcAft>
              <a:buSzPts val="1400"/>
              <a:buNone/>
              <a:defRPr sz="1400"/>
            </a:lvl1pPr>
            <a:lvl2pPr lvl="1" algn="ctr" rtl="0">
              <a:lnSpc>
                <a:spcPct val="100000"/>
              </a:lnSpc>
              <a:spcBef>
                <a:spcPts val="0"/>
              </a:spcBef>
              <a:spcAft>
                <a:spcPts val="0"/>
              </a:spcAft>
              <a:buSzPts val="1400"/>
              <a:buNone/>
              <a:defRPr/>
            </a:lvl2pPr>
            <a:lvl3pPr lvl="2" algn="ctr" rtl="0">
              <a:lnSpc>
                <a:spcPct val="100000"/>
              </a:lnSpc>
              <a:spcBef>
                <a:spcPts val="0"/>
              </a:spcBef>
              <a:spcAft>
                <a:spcPts val="0"/>
              </a:spcAft>
              <a:buSzPts val="1400"/>
              <a:buNone/>
              <a:defRPr/>
            </a:lvl3pPr>
            <a:lvl4pPr lvl="3" algn="ctr" rtl="0">
              <a:lnSpc>
                <a:spcPct val="100000"/>
              </a:lnSpc>
              <a:spcBef>
                <a:spcPts val="0"/>
              </a:spcBef>
              <a:spcAft>
                <a:spcPts val="0"/>
              </a:spcAft>
              <a:buSzPts val="1400"/>
              <a:buNone/>
              <a:defRPr/>
            </a:lvl4pPr>
            <a:lvl5pPr lvl="4" algn="ctr" rtl="0">
              <a:lnSpc>
                <a:spcPct val="100000"/>
              </a:lnSpc>
              <a:spcBef>
                <a:spcPts val="0"/>
              </a:spcBef>
              <a:spcAft>
                <a:spcPts val="0"/>
              </a:spcAft>
              <a:buSzPts val="1400"/>
              <a:buNone/>
              <a:defRPr/>
            </a:lvl5pPr>
            <a:lvl6pPr lvl="5" algn="ctr" rtl="0">
              <a:lnSpc>
                <a:spcPct val="100000"/>
              </a:lnSpc>
              <a:spcBef>
                <a:spcPts val="0"/>
              </a:spcBef>
              <a:spcAft>
                <a:spcPts val="0"/>
              </a:spcAft>
              <a:buSzPts val="1400"/>
              <a:buNone/>
              <a:defRPr/>
            </a:lvl6pPr>
            <a:lvl7pPr lvl="6" algn="ctr" rtl="0">
              <a:lnSpc>
                <a:spcPct val="100000"/>
              </a:lnSpc>
              <a:spcBef>
                <a:spcPts val="0"/>
              </a:spcBef>
              <a:spcAft>
                <a:spcPts val="0"/>
              </a:spcAft>
              <a:buSzPts val="1400"/>
              <a:buNone/>
              <a:defRPr/>
            </a:lvl7pPr>
            <a:lvl8pPr lvl="7" algn="ctr" rtl="0">
              <a:lnSpc>
                <a:spcPct val="100000"/>
              </a:lnSpc>
              <a:spcBef>
                <a:spcPts val="0"/>
              </a:spcBef>
              <a:spcAft>
                <a:spcPts val="0"/>
              </a:spcAft>
              <a:buSzPts val="1400"/>
              <a:buNone/>
              <a:defRPr/>
            </a:lvl8pPr>
            <a:lvl9pPr lvl="8" algn="ctr" rtl="0">
              <a:lnSpc>
                <a:spcPct val="100000"/>
              </a:lnSpc>
              <a:spcBef>
                <a:spcPts val="0"/>
              </a:spcBef>
              <a:spcAft>
                <a:spcPts val="0"/>
              </a:spcAft>
              <a:buSzPts val="1400"/>
              <a:buNone/>
              <a:defRPr/>
            </a:lvl9pPr>
          </a:lstStyle>
          <a:p>
            <a:endParaRPr/>
          </a:p>
        </p:txBody>
      </p:sp>
      <p:sp>
        <p:nvSpPr>
          <p:cNvPr id="62" name="Google Shape;62;p13"/>
          <p:cNvSpPr txBox="1">
            <a:spLocks noGrp="1"/>
          </p:cNvSpPr>
          <p:nvPr>
            <p:ph type="title" idx="8"/>
          </p:nvPr>
        </p:nvSpPr>
        <p:spPr>
          <a:xfrm>
            <a:off x="930750" y="2219550"/>
            <a:ext cx="2362800" cy="704400"/>
          </a:xfrm>
          <a:prstGeom prst="rect">
            <a:avLst/>
          </a:prstGeom>
        </p:spPr>
        <p:txBody>
          <a:bodyPr spcFirstLastPara="1" wrap="square" lIns="91425" tIns="91425" rIns="91425" bIns="91425" anchor="t" anchorCtr="0">
            <a:noAutofit/>
          </a:bodyPr>
          <a:lstStyle>
            <a:lvl1pPr lvl="0" rtl="0">
              <a:spcBef>
                <a:spcPts val="0"/>
              </a:spcBef>
              <a:spcAft>
                <a:spcPts val="0"/>
              </a:spcAft>
              <a:buSzPts val="2800"/>
              <a:buNone/>
              <a:defRPr>
                <a:solidFill>
                  <a:schemeClr val="lt1"/>
                </a:solidFill>
                <a:highlight>
                  <a:schemeClr val="accent3"/>
                </a:highlight>
              </a:defRPr>
            </a:lvl1pPr>
            <a:lvl2pPr lvl="1" rtl="0">
              <a:spcBef>
                <a:spcPts val="0"/>
              </a:spcBef>
              <a:spcAft>
                <a:spcPts val="0"/>
              </a:spcAft>
              <a:buSzPts val="2800"/>
              <a:buNone/>
              <a:defRPr/>
            </a:lvl2pPr>
            <a:lvl3pPr lvl="2" rtl="0">
              <a:spcBef>
                <a:spcPts val="0"/>
              </a:spcBef>
              <a:spcAft>
                <a:spcPts val="0"/>
              </a:spcAft>
              <a:buSzPts val="2800"/>
              <a:buNone/>
              <a:defRPr/>
            </a:lvl3pPr>
            <a:lvl4pPr lvl="3" rtl="0">
              <a:spcBef>
                <a:spcPts val="0"/>
              </a:spcBef>
              <a:spcAft>
                <a:spcPts val="0"/>
              </a:spcAft>
              <a:buSzPts val="2800"/>
              <a:buNone/>
              <a:defRPr/>
            </a:lvl4pPr>
            <a:lvl5pPr lvl="4" rtl="0">
              <a:spcBef>
                <a:spcPts val="0"/>
              </a:spcBef>
              <a:spcAft>
                <a:spcPts val="0"/>
              </a:spcAft>
              <a:buSzPts val="2800"/>
              <a:buNone/>
              <a:defRPr/>
            </a:lvl5pPr>
            <a:lvl6pPr lvl="5" rtl="0">
              <a:spcBef>
                <a:spcPts val="0"/>
              </a:spcBef>
              <a:spcAft>
                <a:spcPts val="0"/>
              </a:spcAft>
              <a:buSzPts val="2800"/>
              <a:buNone/>
              <a:defRPr/>
            </a:lvl6pPr>
            <a:lvl7pPr lvl="6" rtl="0">
              <a:spcBef>
                <a:spcPts val="0"/>
              </a:spcBef>
              <a:spcAft>
                <a:spcPts val="0"/>
              </a:spcAft>
              <a:buSzPts val="2800"/>
              <a:buNone/>
              <a:defRPr/>
            </a:lvl7pPr>
            <a:lvl8pPr lvl="7" rtl="0">
              <a:spcBef>
                <a:spcPts val="0"/>
              </a:spcBef>
              <a:spcAft>
                <a:spcPts val="0"/>
              </a:spcAft>
              <a:buSzPts val="2800"/>
              <a:buNone/>
              <a:defRPr/>
            </a:lvl8pPr>
            <a:lvl9pPr lvl="8" rtl="0">
              <a:spcBef>
                <a:spcPts val="0"/>
              </a:spcBef>
              <a:spcAft>
                <a:spcPts val="0"/>
              </a:spcAft>
              <a:buSzPts val="2800"/>
              <a:buNone/>
              <a:defRPr/>
            </a:lvl9pPr>
          </a:lstStyle>
          <a:p>
            <a:endParaRPr/>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matchingName="Table of contents">
  <p:cSld name="CUSTOM_2">
    <p:spTree>
      <p:nvGrpSpPr>
        <p:cNvPr id="1" name="Shape 73"/>
        <p:cNvGrpSpPr/>
        <p:nvPr/>
      </p:nvGrpSpPr>
      <p:grpSpPr>
        <a:xfrm>
          <a:off x="0" y="0"/>
          <a:ext cx="0" cy="0"/>
          <a:chOff x="0" y="0"/>
          <a:chExt cx="0" cy="0"/>
        </a:xfrm>
      </p:grpSpPr>
      <p:sp>
        <p:nvSpPr>
          <p:cNvPr id="74" name="Google Shape;74;p15"/>
          <p:cNvSpPr txBox="1">
            <a:spLocks noGrp="1"/>
          </p:cNvSpPr>
          <p:nvPr>
            <p:ph type="title" hasCustomPrompt="1"/>
          </p:nvPr>
        </p:nvSpPr>
        <p:spPr>
          <a:xfrm>
            <a:off x="3172750" y="757850"/>
            <a:ext cx="1752600" cy="704400"/>
          </a:xfrm>
          <a:prstGeom prst="rect">
            <a:avLst/>
          </a:prstGeom>
        </p:spPr>
        <p:txBody>
          <a:bodyPr spcFirstLastPara="1" wrap="square" lIns="91425" tIns="91425" rIns="91425" bIns="91425" anchor="b" anchorCtr="0">
            <a:noAutofit/>
          </a:bodyPr>
          <a:lstStyle>
            <a:lvl1pPr lvl="0" rtl="0">
              <a:spcBef>
                <a:spcPts val="0"/>
              </a:spcBef>
              <a:spcAft>
                <a:spcPts val="0"/>
              </a:spcAft>
              <a:buSzPts val="2800"/>
              <a:buNone/>
              <a:defRPr sz="4200">
                <a:solidFill>
                  <a:schemeClr val="accent3"/>
                </a:solidFill>
              </a:defRPr>
            </a:lvl1pPr>
            <a:lvl2pPr lvl="1" algn="ctr" rtl="0">
              <a:spcBef>
                <a:spcPts val="0"/>
              </a:spcBef>
              <a:spcAft>
                <a:spcPts val="0"/>
              </a:spcAft>
              <a:buSzPts val="12000"/>
              <a:buNone/>
              <a:defRPr sz="12000"/>
            </a:lvl2pPr>
            <a:lvl3pPr lvl="2" algn="ctr" rtl="0">
              <a:spcBef>
                <a:spcPts val="0"/>
              </a:spcBef>
              <a:spcAft>
                <a:spcPts val="0"/>
              </a:spcAft>
              <a:buSzPts val="12000"/>
              <a:buNone/>
              <a:defRPr sz="12000"/>
            </a:lvl3pPr>
            <a:lvl4pPr lvl="3" algn="ctr" rtl="0">
              <a:spcBef>
                <a:spcPts val="0"/>
              </a:spcBef>
              <a:spcAft>
                <a:spcPts val="0"/>
              </a:spcAft>
              <a:buSzPts val="12000"/>
              <a:buNone/>
              <a:defRPr sz="12000"/>
            </a:lvl4pPr>
            <a:lvl5pPr lvl="4" algn="ctr" rtl="0">
              <a:spcBef>
                <a:spcPts val="0"/>
              </a:spcBef>
              <a:spcAft>
                <a:spcPts val="0"/>
              </a:spcAft>
              <a:buSzPts val="12000"/>
              <a:buNone/>
              <a:defRPr sz="12000"/>
            </a:lvl5pPr>
            <a:lvl6pPr lvl="5" algn="ctr" rtl="0">
              <a:spcBef>
                <a:spcPts val="0"/>
              </a:spcBef>
              <a:spcAft>
                <a:spcPts val="0"/>
              </a:spcAft>
              <a:buSzPts val="12000"/>
              <a:buNone/>
              <a:defRPr sz="12000"/>
            </a:lvl6pPr>
            <a:lvl7pPr lvl="6" algn="ctr" rtl="0">
              <a:spcBef>
                <a:spcPts val="0"/>
              </a:spcBef>
              <a:spcAft>
                <a:spcPts val="0"/>
              </a:spcAft>
              <a:buSzPts val="12000"/>
              <a:buNone/>
              <a:defRPr sz="12000"/>
            </a:lvl7pPr>
            <a:lvl8pPr lvl="7" algn="ctr" rtl="0">
              <a:spcBef>
                <a:spcPts val="0"/>
              </a:spcBef>
              <a:spcAft>
                <a:spcPts val="0"/>
              </a:spcAft>
              <a:buSzPts val="12000"/>
              <a:buNone/>
              <a:defRPr sz="12000"/>
            </a:lvl8pPr>
            <a:lvl9pPr lvl="8" algn="ctr" rtl="0">
              <a:spcBef>
                <a:spcPts val="0"/>
              </a:spcBef>
              <a:spcAft>
                <a:spcPts val="0"/>
              </a:spcAft>
              <a:buSzPts val="12000"/>
              <a:buNone/>
              <a:defRPr sz="12000"/>
            </a:lvl9pPr>
          </a:lstStyle>
          <a:p>
            <a:r>
              <a:t>xx%</a:t>
            </a:r>
          </a:p>
        </p:txBody>
      </p:sp>
      <p:sp>
        <p:nvSpPr>
          <p:cNvPr id="75" name="Google Shape;75;p15"/>
          <p:cNvSpPr txBox="1">
            <a:spLocks noGrp="1"/>
          </p:cNvSpPr>
          <p:nvPr>
            <p:ph type="subTitle" idx="1"/>
          </p:nvPr>
        </p:nvSpPr>
        <p:spPr>
          <a:xfrm>
            <a:off x="3172750" y="1709375"/>
            <a:ext cx="1752600" cy="786600"/>
          </a:xfrm>
          <a:prstGeom prst="rect">
            <a:avLst/>
          </a:prstGeom>
        </p:spPr>
        <p:txBody>
          <a:bodyPr spcFirstLastPara="1" wrap="square" lIns="91425" tIns="91425" rIns="91425" bIns="91425" anchor="t" anchorCtr="0">
            <a:noAutofit/>
          </a:bodyPr>
          <a:lstStyle>
            <a:lvl1pPr lvl="0" rtl="0">
              <a:lnSpc>
                <a:spcPct val="100000"/>
              </a:lnSpc>
              <a:spcBef>
                <a:spcPts val="0"/>
              </a:spcBef>
              <a:spcAft>
                <a:spcPts val="0"/>
              </a:spcAft>
              <a:buSzPts val="1400"/>
              <a:buNone/>
              <a:defRPr sz="1400"/>
            </a:lvl1pPr>
            <a:lvl2pPr lvl="1" rtl="0">
              <a:lnSpc>
                <a:spcPct val="100000"/>
              </a:lnSpc>
              <a:spcBef>
                <a:spcPts val="0"/>
              </a:spcBef>
              <a:spcAft>
                <a:spcPts val="0"/>
              </a:spcAft>
              <a:buSzPts val="1400"/>
              <a:buNone/>
              <a:defRPr/>
            </a:lvl2pPr>
            <a:lvl3pPr lvl="2" rtl="0">
              <a:lnSpc>
                <a:spcPct val="100000"/>
              </a:lnSpc>
              <a:spcBef>
                <a:spcPts val="0"/>
              </a:spcBef>
              <a:spcAft>
                <a:spcPts val="0"/>
              </a:spcAft>
              <a:buSzPts val="1400"/>
              <a:buNone/>
              <a:defRPr/>
            </a:lvl3pPr>
            <a:lvl4pPr lvl="3" rtl="0">
              <a:lnSpc>
                <a:spcPct val="100000"/>
              </a:lnSpc>
              <a:spcBef>
                <a:spcPts val="0"/>
              </a:spcBef>
              <a:spcAft>
                <a:spcPts val="0"/>
              </a:spcAft>
              <a:buSzPts val="1400"/>
              <a:buNone/>
              <a:defRPr/>
            </a:lvl4pPr>
            <a:lvl5pPr lvl="4" rtl="0">
              <a:lnSpc>
                <a:spcPct val="100000"/>
              </a:lnSpc>
              <a:spcBef>
                <a:spcPts val="0"/>
              </a:spcBef>
              <a:spcAft>
                <a:spcPts val="0"/>
              </a:spcAft>
              <a:buSzPts val="1400"/>
              <a:buNone/>
              <a:defRPr/>
            </a:lvl5pPr>
            <a:lvl6pPr lvl="5" rtl="0">
              <a:lnSpc>
                <a:spcPct val="100000"/>
              </a:lnSpc>
              <a:spcBef>
                <a:spcPts val="0"/>
              </a:spcBef>
              <a:spcAft>
                <a:spcPts val="0"/>
              </a:spcAft>
              <a:buSzPts val="1400"/>
              <a:buNone/>
              <a:defRPr/>
            </a:lvl6pPr>
            <a:lvl7pPr lvl="6" rtl="0">
              <a:lnSpc>
                <a:spcPct val="100000"/>
              </a:lnSpc>
              <a:spcBef>
                <a:spcPts val="0"/>
              </a:spcBef>
              <a:spcAft>
                <a:spcPts val="0"/>
              </a:spcAft>
              <a:buSzPts val="1400"/>
              <a:buNone/>
              <a:defRPr/>
            </a:lvl7pPr>
            <a:lvl8pPr lvl="7" rtl="0">
              <a:lnSpc>
                <a:spcPct val="100000"/>
              </a:lnSpc>
              <a:spcBef>
                <a:spcPts val="0"/>
              </a:spcBef>
              <a:spcAft>
                <a:spcPts val="0"/>
              </a:spcAft>
              <a:buSzPts val="1400"/>
              <a:buNone/>
              <a:defRPr/>
            </a:lvl8pPr>
            <a:lvl9pPr lvl="8" rtl="0">
              <a:lnSpc>
                <a:spcPct val="100000"/>
              </a:lnSpc>
              <a:spcBef>
                <a:spcPts val="0"/>
              </a:spcBef>
              <a:spcAft>
                <a:spcPts val="0"/>
              </a:spcAft>
              <a:buSzPts val="1400"/>
              <a:buNone/>
              <a:defRPr/>
            </a:lvl9pPr>
          </a:lstStyle>
          <a:p>
            <a:endParaRPr/>
          </a:p>
        </p:txBody>
      </p:sp>
      <p:sp>
        <p:nvSpPr>
          <p:cNvPr id="76" name="Google Shape;76;p15"/>
          <p:cNvSpPr txBox="1">
            <a:spLocks noGrp="1"/>
          </p:cNvSpPr>
          <p:nvPr>
            <p:ph type="title" idx="2" hasCustomPrompt="1"/>
          </p:nvPr>
        </p:nvSpPr>
        <p:spPr>
          <a:xfrm>
            <a:off x="3172750" y="2646150"/>
            <a:ext cx="1752600" cy="704400"/>
          </a:xfrm>
          <a:prstGeom prst="rect">
            <a:avLst/>
          </a:prstGeom>
        </p:spPr>
        <p:txBody>
          <a:bodyPr spcFirstLastPara="1" wrap="square" lIns="91425" tIns="91425" rIns="91425" bIns="91425" anchor="b" anchorCtr="0">
            <a:noAutofit/>
          </a:bodyPr>
          <a:lstStyle>
            <a:lvl1pPr lvl="0" rtl="0">
              <a:spcBef>
                <a:spcPts val="0"/>
              </a:spcBef>
              <a:spcAft>
                <a:spcPts val="0"/>
              </a:spcAft>
              <a:buSzPts val="2800"/>
              <a:buNone/>
              <a:defRPr sz="4200">
                <a:solidFill>
                  <a:schemeClr val="accent3"/>
                </a:solidFill>
              </a:defRPr>
            </a:lvl1pPr>
            <a:lvl2pPr lvl="1" rtl="0">
              <a:spcBef>
                <a:spcPts val="0"/>
              </a:spcBef>
              <a:spcAft>
                <a:spcPts val="0"/>
              </a:spcAft>
              <a:buSzPts val="12000"/>
              <a:buNone/>
              <a:defRPr sz="12000"/>
            </a:lvl2pPr>
            <a:lvl3pPr lvl="2" rtl="0">
              <a:spcBef>
                <a:spcPts val="0"/>
              </a:spcBef>
              <a:spcAft>
                <a:spcPts val="0"/>
              </a:spcAft>
              <a:buSzPts val="12000"/>
              <a:buNone/>
              <a:defRPr sz="12000"/>
            </a:lvl3pPr>
            <a:lvl4pPr lvl="3" rtl="0">
              <a:spcBef>
                <a:spcPts val="0"/>
              </a:spcBef>
              <a:spcAft>
                <a:spcPts val="0"/>
              </a:spcAft>
              <a:buSzPts val="12000"/>
              <a:buNone/>
              <a:defRPr sz="12000"/>
            </a:lvl4pPr>
            <a:lvl5pPr lvl="4" rtl="0">
              <a:spcBef>
                <a:spcPts val="0"/>
              </a:spcBef>
              <a:spcAft>
                <a:spcPts val="0"/>
              </a:spcAft>
              <a:buSzPts val="12000"/>
              <a:buNone/>
              <a:defRPr sz="12000"/>
            </a:lvl5pPr>
            <a:lvl6pPr lvl="5" rtl="0">
              <a:spcBef>
                <a:spcPts val="0"/>
              </a:spcBef>
              <a:spcAft>
                <a:spcPts val="0"/>
              </a:spcAft>
              <a:buSzPts val="12000"/>
              <a:buNone/>
              <a:defRPr sz="12000"/>
            </a:lvl6pPr>
            <a:lvl7pPr lvl="6" rtl="0">
              <a:spcBef>
                <a:spcPts val="0"/>
              </a:spcBef>
              <a:spcAft>
                <a:spcPts val="0"/>
              </a:spcAft>
              <a:buSzPts val="12000"/>
              <a:buNone/>
              <a:defRPr sz="12000"/>
            </a:lvl7pPr>
            <a:lvl8pPr lvl="7" rtl="0">
              <a:spcBef>
                <a:spcPts val="0"/>
              </a:spcBef>
              <a:spcAft>
                <a:spcPts val="0"/>
              </a:spcAft>
              <a:buSzPts val="12000"/>
              <a:buNone/>
              <a:defRPr sz="12000"/>
            </a:lvl8pPr>
            <a:lvl9pPr lvl="8" rtl="0">
              <a:spcBef>
                <a:spcPts val="0"/>
              </a:spcBef>
              <a:spcAft>
                <a:spcPts val="0"/>
              </a:spcAft>
              <a:buSzPts val="12000"/>
              <a:buNone/>
              <a:defRPr sz="12000"/>
            </a:lvl9pPr>
          </a:lstStyle>
          <a:p>
            <a:r>
              <a:t>xx%</a:t>
            </a:r>
          </a:p>
        </p:txBody>
      </p:sp>
      <p:sp>
        <p:nvSpPr>
          <p:cNvPr id="77" name="Google Shape;77;p15"/>
          <p:cNvSpPr txBox="1">
            <a:spLocks noGrp="1"/>
          </p:cNvSpPr>
          <p:nvPr>
            <p:ph type="subTitle" idx="3"/>
          </p:nvPr>
        </p:nvSpPr>
        <p:spPr>
          <a:xfrm>
            <a:off x="713225" y="2219550"/>
            <a:ext cx="2424300" cy="704400"/>
          </a:xfrm>
          <a:prstGeom prst="rect">
            <a:avLst/>
          </a:prstGeom>
        </p:spPr>
        <p:txBody>
          <a:bodyPr spcFirstLastPara="1" wrap="square" lIns="91425" tIns="91425" rIns="91425" bIns="91425" anchor="t" anchorCtr="0">
            <a:noAutofit/>
          </a:bodyPr>
          <a:lstStyle>
            <a:lvl1pPr lvl="0" rtl="0">
              <a:lnSpc>
                <a:spcPct val="100000"/>
              </a:lnSpc>
              <a:spcBef>
                <a:spcPts val="0"/>
              </a:spcBef>
              <a:spcAft>
                <a:spcPts val="0"/>
              </a:spcAft>
              <a:buSzPts val="2800"/>
              <a:buFont typeface="Oswald"/>
              <a:buNone/>
              <a:defRPr sz="2800">
                <a:solidFill>
                  <a:schemeClr val="lt1"/>
                </a:solidFill>
                <a:highlight>
                  <a:schemeClr val="accent3"/>
                </a:highlight>
                <a:latin typeface="Oswald"/>
                <a:ea typeface="Oswald"/>
                <a:cs typeface="Oswald"/>
                <a:sym typeface="Oswald"/>
              </a:defRPr>
            </a:lvl1pPr>
            <a:lvl2pPr lvl="1" algn="ctr" rtl="0">
              <a:lnSpc>
                <a:spcPct val="100000"/>
              </a:lnSpc>
              <a:spcBef>
                <a:spcPts val="0"/>
              </a:spcBef>
              <a:spcAft>
                <a:spcPts val="0"/>
              </a:spcAft>
              <a:buSzPts val="2800"/>
              <a:buFont typeface="Oswald"/>
              <a:buNone/>
              <a:defRPr sz="2800">
                <a:latin typeface="Oswald"/>
                <a:ea typeface="Oswald"/>
                <a:cs typeface="Oswald"/>
                <a:sym typeface="Oswald"/>
              </a:defRPr>
            </a:lvl2pPr>
            <a:lvl3pPr lvl="2" algn="ctr" rtl="0">
              <a:lnSpc>
                <a:spcPct val="100000"/>
              </a:lnSpc>
              <a:spcBef>
                <a:spcPts val="0"/>
              </a:spcBef>
              <a:spcAft>
                <a:spcPts val="0"/>
              </a:spcAft>
              <a:buSzPts val="2800"/>
              <a:buFont typeface="Oswald"/>
              <a:buNone/>
              <a:defRPr sz="2800">
                <a:latin typeface="Oswald"/>
                <a:ea typeface="Oswald"/>
                <a:cs typeface="Oswald"/>
                <a:sym typeface="Oswald"/>
              </a:defRPr>
            </a:lvl3pPr>
            <a:lvl4pPr lvl="3" algn="ctr" rtl="0">
              <a:lnSpc>
                <a:spcPct val="100000"/>
              </a:lnSpc>
              <a:spcBef>
                <a:spcPts val="0"/>
              </a:spcBef>
              <a:spcAft>
                <a:spcPts val="0"/>
              </a:spcAft>
              <a:buSzPts val="2800"/>
              <a:buFont typeface="Oswald"/>
              <a:buNone/>
              <a:defRPr sz="2800">
                <a:latin typeface="Oswald"/>
                <a:ea typeface="Oswald"/>
                <a:cs typeface="Oswald"/>
                <a:sym typeface="Oswald"/>
              </a:defRPr>
            </a:lvl4pPr>
            <a:lvl5pPr lvl="4" algn="ctr" rtl="0">
              <a:lnSpc>
                <a:spcPct val="100000"/>
              </a:lnSpc>
              <a:spcBef>
                <a:spcPts val="0"/>
              </a:spcBef>
              <a:spcAft>
                <a:spcPts val="0"/>
              </a:spcAft>
              <a:buSzPts val="2800"/>
              <a:buFont typeface="Oswald"/>
              <a:buNone/>
              <a:defRPr sz="2800">
                <a:latin typeface="Oswald"/>
                <a:ea typeface="Oswald"/>
                <a:cs typeface="Oswald"/>
                <a:sym typeface="Oswald"/>
              </a:defRPr>
            </a:lvl5pPr>
            <a:lvl6pPr lvl="5" algn="ctr" rtl="0">
              <a:lnSpc>
                <a:spcPct val="100000"/>
              </a:lnSpc>
              <a:spcBef>
                <a:spcPts val="0"/>
              </a:spcBef>
              <a:spcAft>
                <a:spcPts val="0"/>
              </a:spcAft>
              <a:buSzPts val="2800"/>
              <a:buFont typeface="Oswald"/>
              <a:buNone/>
              <a:defRPr sz="2800">
                <a:latin typeface="Oswald"/>
                <a:ea typeface="Oswald"/>
                <a:cs typeface="Oswald"/>
                <a:sym typeface="Oswald"/>
              </a:defRPr>
            </a:lvl6pPr>
            <a:lvl7pPr lvl="6" algn="ctr" rtl="0">
              <a:lnSpc>
                <a:spcPct val="100000"/>
              </a:lnSpc>
              <a:spcBef>
                <a:spcPts val="0"/>
              </a:spcBef>
              <a:spcAft>
                <a:spcPts val="0"/>
              </a:spcAft>
              <a:buSzPts val="2800"/>
              <a:buFont typeface="Oswald"/>
              <a:buNone/>
              <a:defRPr sz="2800">
                <a:latin typeface="Oswald"/>
                <a:ea typeface="Oswald"/>
                <a:cs typeface="Oswald"/>
                <a:sym typeface="Oswald"/>
              </a:defRPr>
            </a:lvl7pPr>
            <a:lvl8pPr lvl="7" algn="ctr" rtl="0">
              <a:lnSpc>
                <a:spcPct val="100000"/>
              </a:lnSpc>
              <a:spcBef>
                <a:spcPts val="0"/>
              </a:spcBef>
              <a:spcAft>
                <a:spcPts val="0"/>
              </a:spcAft>
              <a:buSzPts val="2800"/>
              <a:buFont typeface="Oswald"/>
              <a:buNone/>
              <a:defRPr sz="2800">
                <a:latin typeface="Oswald"/>
                <a:ea typeface="Oswald"/>
                <a:cs typeface="Oswald"/>
                <a:sym typeface="Oswald"/>
              </a:defRPr>
            </a:lvl8pPr>
            <a:lvl9pPr lvl="8" algn="ctr" rtl="0">
              <a:lnSpc>
                <a:spcPct val="100000"/>
              </a:lnSpc>
              <a:spcBef>
                <a:spcPts val="0"/>
              </a:spcBef>
              <a:spcAft>
                <a:spcPts val="0"/>
              </a:spcAft>
              <a:buSzPts val="2800"/>
              <a:buFont typeface="Oswald"/>
              <a:buNone/>
              <a:defRPr sz="2800">
                <a:latin typeface="Oswald"/>
                <a:ea typeface="Oswald"/>
                <a:cs typeface="Oswald"/>
                <a:sym typeface="Oswald"/>
              </a:defRPr>
            </a:lvl9pPr>
          </a:lstStyle>
          <a:p>
            <a:endParaRPr/>
          </a:p>
        </p:txBody>
      </p:sp>
      <p:sp>
        <p:nvSpPr>
          <p:cNvPr id="78" name="Google Shape;78;p15"/>
          <p:cNvSpPr txBox="1">
            <a:spLocks noGrp="1"/>
          </p:cNvSpPr>
          <p:nvPr>
            <p:ph type="subTitle" idx="4"/>
          </p:nvPr>
        </p:nvSpPr>
        <p:spPr>
          <a:xfrm>
            <a:off x="3172750" y="1325375"/>
            <a:ext cx="1752600" cy="384000"/>
          </a:xfrm>
          <a:prstGeom prst="rect">
            <a:avLst/>
          </a:prstGeom>
        </p:spPr>
        <p:txBody>
          <a:bodyPr spcFirstLastPara="1" wrap="square" lIns="91425" tIns="91425" rIns="91425" bIns="91425" anchor="t" anchorCtr="0">
            <a:noAutofit/>
          </a:bodyPr>
          <a:lstStyle>
            <a:lvl1pPr lvl="0" rtl="0">
              <a:lnSpc>
                <a:spcPct val="100000"/>
              </a:lnSpc>
              <a:spcBef>
                <a:spcPts val="0"/>
              </a:spcBef>
              <a:spcAft>
                <a:spcPts val="0"/>
              </a:spcAft>
              <a:buClr>
                <a:schemeClr val="accent3"/>
              </a:buClr>
              <a:buSzPts val="1600"/>
              <a:buFont typeface="Oswald"/>
              <a:buNone/>
              <a:defRPr sz="1600">
                <a:solidFill>
                  <a:schemeClr val="accent3"/>
                </a:solidFill>
                <a:latin typeface="Oswald"/>
                <a:ea typeface="Oswald"/>
                <a:cs typeface="Oswald"/>
                <a:sym typeface="Oswald"/>
              </a:defRPr>
            </a:lvl1pPr>
            <a:lvl2pPr lvl="1" rtl="0">
              <a:lnSpc>
                <a:spcPct val="100000"/>
              </a:lnSpc>
              <a:spcBef>
                <a:spcPts val="0"/>
              </a:spcBef>
              <a:spcAft>
                <a:spcPts val="0"/>
              </a:spcAft>
              <a:buClr>
                <a:schemeClr val="accent3"/>
              </a:buClr>
              <a:buSzPts val="1600"/>
              <a:buFont typeface="Oswald"/>
              <a:buNone/>
              <a:defRPr sz="1600" b="1">
                <a:solidFill>
                  <a:schemeClr val="accent3"/>
                </a:solidFill>
                <a:latin typeface="Oswald"/>
                <a:ea typeface="Oswald"/>
                <a:cs typeface="Oswald"/>
                <a:sym typeface="Oswald"/>
              </a:defRPr>
            </a:lvl2pPr>
            <a:lvl3pPr lvl="2" rtl="0">
              <a:lnSpc>
                <a:spcPct val="100000"/>
              </a:lnSpc>
              <a:spcBef>
                <a:spcPts val="0"/>
              </a:spcBef>
              <a:spcAft>
                <a:spcPts val="0"/>
              </a:spcAft>
              <a:buClr>
                <a:schemeClr val="accent3"/>
              </a:buClr>
              <a:buSzPts val="1600"/>
              <a:buFont typeface="Oswald"/>
              <a:buNone/>
              <a:defRPr sz="1600" b="1">
                <a:solidFill>
                  <a:schemeClr val="accent3"/>
                </a:solidFill>
                <a:latin typeface="Oswald"/>
                <a:ea typeface="Oswald"/>
                <a:cs typeface="Oswald"/>
                <a:sym typeface="Oswald"/>
              </a:defRPr>
            </a:lvl3pPr>
            <a:lvl4pPr lvl="3" rtl="0">
              <a:lnSpc>
                <a:spcPct val="100000"/>
              </a:lnSpc>
              <a:spcBef>
                <a:spcPts val="0"/>
              </a:spcBef>
              <a:spcAft>
                <a:spcPts val="0"/>
              </a:spcAft>
              <a:buClr>
                <a:schemeClr val="accent3"/>
              </a:buClr>
              <a:buSzPts val="1600"/>
              <a:buFont typeface="Oswald"/>
              <a:buNone/>
              <a:defRPr sz="1600" b="1">
                <a:solidFill>
                  <a:schemeClr val="accent3"/>
                </a:solidFill>
                <a:latin typeface="Oswald"/>
                <a:ea typeface="Oswald"/>
                <a:cs typeface="Oswald"/>
                <a:sym typeface="Oswald"/>
              </a:defRPr>
            </a:lvl4pPr>
            <a:lvl5pPr lvl="4" rtl="0">
              <a:lnSpc>
                <a:spcPct val="100000"/>
              </a:lnSpc>
              <a:spcBef>
                <a:spcPts val="0"/>
              </a:spcBef>
              <a:spcAft>
                <a:spcPts val="0"/>
              </a:spcAft>
              <a:buClr>
                <a:schemeClr val="accent3"/>
              </a:buClr>
              <a:buSzPts val="1600"/>
              <a:buFont typeface="Oswald"/>
              <a:buNone/>
              <a:defRPr sz="1600" b="1">
                <a:solidFill>
                  <a:schemeClr val="accent3"/>
                </a:solidFill>
                <a:latin typeface="Oswald"/>
                <a:ea typeface="Oswald"/>
                <a:cs typeface="Oswald"/>
                <a:sym typeface="Oswald"/>
              </a:defRPr>
            </a:lvl5pPr>
            <a:lvl6pPr lvl="5" rtl="0">
              <a:lnSpc>
                <a:spcPct val="100000"/>
              </a:lnSpc>
              <a:spcBef>
                <a:spcPts val="0"/>
              </a:spcBef>
              <a:spcAft>
                <a:spcPts val="0"/>
              </a:spcAft>
              <a:buClr>
                <a:schemeClr val="accent3"/>
              </a:buClr>
              <a:buSzPts val="1600"/>
              <a:buFont typeface="Oswald"/>
              <a:buNone/>
              <a:defRPr sz="1600" b="1">
                <a:solidFill>
                  <a:schemeClr val="accent3"/>
                </a:solidFill>
                <a:latin typeface="Oswald"/>
                <a:ea typeface="Oswald"/>
                <a:cs typeface="Oswald"/>
                <a:sym typeface="Oswald"/>
              </a:defRPr>
            </a:lvl6pPr>
            <a:lvl7pPr lvl="6" rtl="0">
              <a:lnSpc>
                <a:spcPct val="100000"/>
              </a:lnSpc>
              <a:spcBef>
                <a:spcPts val="0"/>
              </a:spcBef>
              <a:spcAft>
                <a:spcPts val="0"/>
              </a:spcAft>
              <a:buClr>
                <a:schemeClr val="accent3"/>
              </a:buClr>
              <a:buSzPts val="1600"/>
              <a:buFont typeface="Oswald"/>
              <a:buNone/>
              <a:defRPr sz="1600" b="1">
                <a:solidFill>
                  <a:schemeClr val="accent3"/>
                </a:solidFill>
                <a:latin typeface="Oswald"/>
                <a:ea typeface="Oswald"/>
                <a:cs typeface="Oswald"/>
                <a:sym typeface="Oswald"/>
              </a:defRPr>
            </a:lvl7pPr>
            <a:lvl8pPr lvl="7" rtl="0">
              <a:lnSpc>
                <a:spcPct val="100000"/>
              </a:lnSpc>
              <a:spcBef>
                <a:spcPts val="0"/>
              </a:spcBef>
              <a:spcAft>
                <a:spcPts val="0"/>
              </a:spcAft>
              <a:buClr>
                <a:schemeClr val="accent3"/>
              </a:buClr>
              <a:buSzPts val="1600"/>
              <a:buFont typeface="Oswald"/>
              <a:buNone/>
              <a:defRPr sz="1600" b="1">
                <a:solidFill>
                  <a:schemeClr val="accent3"/>
                </a:solidFill>
                <a:latin typeface="Oswald"/>
                <a:ea typeface="Oswald"/>
                <a:cs typeface="Oswald"/>
                <a:sym typeface="Oswald"/>
              </a:defRPr>
            </a:lvl8pPr>
            <a:lvl9pPr lvl="8" rtl="0">
              <a:lnSpc>
                <a:spcPct val="100000"/>
              </a:lnSpc>
              <a:spcBef>
                <a:spcPts val="0"/>
              </a:spcBef>
              <a:spcAft>
                <a:spcPts val="0"/>
              </a:spcAft>
              <a:buClr>
                <a:schemeClr val="accent3"/>
              </a:buClr>
              <a:buSzPts val="1600"/>
              <a:buFont typeface="Oswald"/>
              <a:buNone/>
              <a:defRPr sz="1600" b="1">
                <a:solidFill>
                  <a:schemeClr val="accent3"/>
                </a:solidFill>
                <a:latin typeface="Oswald"/>
                <a:ea typeface="Oswald"/>
                <a:cs typeface="Oswald"/>
                <a:sym typeface="Oswald"/>
              </a:defRPr>
            </a:lvl9pPr>
          </a:lstStyle>
          <a:p>
            <a:endParaRPr/>
          </a:p>
        </p:txBody>
      </p:sp>
      <p:sp>
        <p:nvSpPr>
          <p:cNvPr id="79" name="Google Shape;79;p15"/>
          <p:cNvSpPr txBox="1">
            <a:spLocks noGrp="1"/>
          </p:cNvSpPr>
          <p:nvPr>
            <p:ph type="subTitle" idx="5"/>
          </p:nvPr>
        </p:nvSpPr>
        <p:spPr>
          <a:xfrm>
            <a:off x="4925417" y="1709375"/>
            <a:ext cx="1752600" cy="786600"/>
          </a:xfrm>
          <a:prstGeom prst="rect">
            <a:avLst/>
          </a:prstGeom>
        </p:spPr>
        <p:txBody>
          <a:bodyPr spcFirstLastPara="1" wrap="square" lIns="91425" tIns="91425" rIns="91425" bIns="91425" anchor="t" anchorCtr="0">
            <a:noAutofit/>
          </a:bodyPr>
          <a:lstStyle>
            <a:lvl1pPr lvl="0" rtl="0">
              <a:lnSpc>
                <a:spcPct val="100000"/>
              </a:lnSpc>
              <a:spcBef>
                <a:spcPts val="0"/>
              </a:spcBef>
              <a:spcAft>
                <a:spcPts val="0"/>
              </a:spcAft>
              <a:buSzPts val="1400"/>
              <a:buNone/>
              <a:defRPr sz="1400"/>
            </a:lvl1pPr>
            <a:lvl2pPr lvl="1" rtl="0">
              <a:lnSpc>
                <a:spcPct val="100000"/>
              </a:lnSpc>
              <a:spcBef>
                <a:spcPts val="0"/>
              </a:spcBef>
              <a:spcAft>
                <a:spcPts val="0"/>
              </a:spcAft>
              <a:buSzPts val="1400"/>
              <a:buNone/>
              <a:defRPr/>
            </a:lvl2pPr>
            <a:lvl3pPr lvl="2" rtl="0">
              <a:lnSpc>
                <a:spcPct val="100000"/>
              </a:lnSpc>
              <a:spcBef>
                <a:spcPts val="0"/>
              </a:spcBef>
              <a:spcAft>
                <a:spcPts val="0"/>
              </a:spcAft>
              <a:buSzPts val="1400"/>
              <a:buNone/>
              <a:defRPr/>
            </a:lvl3pPr>
            <a:lvl4pPr lvl="3" rtl="0">
              <a:lnSpc>
                <a:spcPct val="100000"/>
              </a:lnSpc>
              <a:spcBef>
                <a:spcPts val="0"/>
              </a:spcBef>
              <a:spcAft>
                <a:spcPts val="0"/>
              </a:spcAft>
              <a:buSzPts val="1400"/>
              <a:buNone/>
              <a:defRPr/>
            </a:lvl4pPr>
            <a:lvl5pPr lvl="4" rtl="0">
              <a:lnSpc>
                <a:spcPct val="100000"/>
              </a:lnSpc>
              <a:spcBef>
                <a:spcPts val="0"/>
              </a:spcBef>
              <a:spcAft>
                <a:spcPts val="0"/>
              </a:spcAft>
              <a:buSzPts val="1400"/>
              <a:buNone/>
              <a:defRPr/>
            </a:lvl5pPr>
            <a:lvl6pPr lvl="5" rtl="0">
              <a:lnSpc>
                <a:spcPct val="100000"/>
              </a:lnSpc>
              <a:spcBef>
                <a:spcPts val="0"/>
              </a:spcBef>
              <a:spcAft>
                <a:spcPts val="0"/>
              </a:spcAft>
              <a:buSzPts val="1400"/>
              <a:buNone/>
              <a:defRPr/>
            </a:lvl6pPr>
            <a:lvl7pPr lvl="6" rtl="0">
              <a:lnSpc>
                <a:spcPct val="100000"/>
              </a:lnSpc>
              <a:spcBef>
                <a:spcPts val="0"/>
              </a:spcBef>
              <a:spcAft>
                <a:spcPts val="0"/>
              </a:spcAft>
              <a:buSzPts val="1400"/>
              <a:buNone/>
              <a:defRPr/>
            </a:lvl7pPr>
            <a:lvl8pPr lvl="7" rtl="0">
              <a:lnSpc>
                <a:spcPct val="100000"/>
              </a:lnSpc>
              <a:spcBef>
                <a:spcPts val="0"/>
              </a:spcBef>
              <a:spcAft>
                <a:spcPts val="0"/>
              </a:spcAft>
              <a:buSzPts val="1400"/>
              <a:buNone/>
              <a:defRPr/>
            </a:lvl8pPr>
            <a:lvl9pPr lvl="8" rtl="0">
              <a:lnSpc>
                <a:spcPct val="100000"/>
              </a:lnSpc>
              <a:spcBef>
                <a:spcPts val="0"/>
              </a:spcBef>
              <a:spcAft>
                <a:spcPts val="0"/>
              </a:spcAft>
              <a:buSzPts val="1400"/>
              <a:buNone/>
              <a:defRPr/>
            </a:lvl9pPr>
          </a:lstStyle>
          <a:p>
            <a:endParaRPr/>
          </a:p>
        </p:txBody>
      </p:sp>
      <p:sp>
        <p:nvSpPr>
          <p:cNvPr id="80" name="Google Shape;80;p15"/>
          <p:cNvSpPr txBox="1">
            <a:spLocks noGrp="1"/>
          </p:cNvSpPr>
          <p:nvPr>
            <p:ph type="subTitle" idx="6"/>
          </p:nvPr>
        </p:nvSpPr>
        <p:spPr>
          <a:xfrm>
            <a:off x="4925417" y="1325375"/>
            <a:ext cx="1752600" cy="384000"/>
          </a:xfrm>
          <a:prstGeom prst="rect">
            <a:avLst/>
          </a:prstGeom>
        </p:spPr>
        <p:txBody>
          <a:bodyPr spcFirstLastPara="1" wrap="square" lIns="91425" tIns="91425" rIns="91425" bIns="91425" anchor="t" anchorCtr="0">
            <a:noAutofit/>
          </a:bodyPr>
          <a:lstStyle>
            <a:lvl1pPr lvl="0" rtl="0">
              <a:lnSpc>
                <a:spcPct val="100000"/>
              </a:lnSpc>
              <a:spcBef>
                <a:spcPts val="0"/>
              </a:spcBef>
              <a:spcAft>
                <a:spcPts val="0"/>
              </a:spcAft>
              <a:buClr>
                <a:schemeClr val="accent3"/>
              </a:buClr>
              <a:buSzPts val="1600"/>
              <a:buFont typeface="Oswald"/>
              <a:buNone/>
              <a:defRPr sz="1600">
                <a:solidFill>
                  <a:schemeClr val="accent3"/>
                </a:solidFill>
                <a:latin typeface="Oswald"/>
                <a:ea typeface="Oswald"/>
                <a:cs typeface="Oswald"/>
                <a:sym typeface="Oswald"/>
              </a:defRPr>
            </a:lvl1pPr>
            <a:lvl2pPr lvl="1" rtl="0">
              <a:lnSpc>
                <a:spcPct val="100000"/>
              </a:lnSpc>
              <a:spcBef>
                <a:spcPts val="0"/>
              </a:spcBef>
              <a:spcAft>
                <a:spcPts val="0"/>
              </a:spcAft>
              <a:buClr>
                <a:schemeClr val="accent3"/>
              </a:buClr>
              <a:buSzPts val="1600"/>
              <a:buFont typeface="Oswald"/>
              <a:buNone/>
              <a:defRPr sz="1600" b="1">
                <a:solidFill>
                  <a:schemeClr val="accent3"/>
                </a:solidFill>
                <a:latin typeface="Oswald"/>
                <a:ea typeface="Oswald"/>
                <a:cs typeface="Oswald"/>
                <a:sym typeface="Oswald"/>
              </a:defRPr>
            </a:lvl2pPr>
            <a:lvl3pPr lvl="2" rtl="0">
              <a:lnSpc>
                <a:spcPct val="100000"/>
              </a:lnSpc>
              <a:spcBef>
                <a:spcPts val="0"/>
              </a:spcBef>
              <a:spcAft>
                <a:spcPts val="0"/>
              </a:spcAft>
              <a:buClr>
                <a:schemeClr val="accent3"/>
              </a:buClr>
              <a:buSzPts val="1600"/>
              <a:buFont typeface="Oswald"/>
              <a:buNone/>
              <a:defRPr sz="1600" b="1">
                <a:solidFill>
                  <a:schemeClr val="accent3"/>
                </a:solidFill>
                <a:latin typeface="Oswald"/>
                <a:ea typeface="Oswald"/>
                <a:cs typeface="Oswald"/>
                <a:sym typeface="Oswald"/>
              </a:defRPr>
            </a:lvl3pPr>
            <a:lvl4pPr lvl="3" rtl="0">
              <a:lnSpc>
                <a:spcPct val="100000"/>
              </a:lnSpc>
              <a:spcBef>
                <a:spcPts val="0"/>
              </a:spcBef>
              <a:spcAft>
                <a:spcPts val="0"/>
              </a:spcAft>
              <a:buClr>
                <a:schemeClr val="accent3"/>
              </a:buClr>
              <a:buSzPts val="1600"/>
              <a:buFont typeface="Oswald"/>
              <a:buNone/>
              <a:defRPr sz="1600" b="1">
                <a:solidFill>
                  <a:schemeClr val="accent3"/>
                </a:solidFill>
                <a:latin typeface="Oswald"/>
                <a:ea typeface="Oswald"/>
                <a:cs typeface="Oswald"/>
                <a:sym typeface="Oswald"/>
              </a:defRPr>
            </a:lvl4pPr>
            <a:lvl5pPr lvl="4" rtl="0">
              <a:lnSpc>
                <a:spcPct val="100000"/>
              </a:lnSpc>
              <a:spcBef>
                <a:spcPts val="0"/>
              </a:spcBef>
              <a:spcAft>
                <a:spcPts val="0"/>
              </a:spcAft>
              <a:buClr>
                <a:schemeClr val="accent3"/>
              </a:buClr>
              <a:buSzPts val="1600"/>
              <a:buFont typeface="Oswald"/>
              <a:buNone/>
              <a:defRPr sz="1600" b="1">
                <a:solidFill>
                  <a:schemeClr val="accent3"/>
                </a:solidFill>
                <a:latin typeface="Oswald"/>
                <a:ea typeface="Oswald"/>
                <a:cs typeface="Oswald"/>
                <a:sym typeface="Oswald"/>
              </a:defRPr>
            </a:lvl5pPr>
            <a:lvl6pPr lvl="5" rtl="0">
              <a:lnSpc>
                <a:spcPct val="100000"/>
              </a:lnSpc>
              <a:spcBef>
                <a:spcPts val="0"/>
              </a:spcBef>
              <a:spcAft>
                <a:spcPts val="0"/>
              </a:spcAft>
              <a:buClr>
                <a:schemeClr val="accent3"/>
              </a:buClr>
              <a:buSzPts val="1600"/>
              <a:buFont typeface="Oswald"/>
              <a:buNone/>
              <a:defRPr sz="1600" b="1">
                <a:solidFill>
                  <a:schemeClr val="accent3"/>
                </a:solidFill>
                <a:latin typeface="Oswald"/>
                <a:ea typeface="Oswald"/>
                <a:cs typeface="Oswald"/>
                <a:sym typeface="Oswald"/>
              </a:defRPr>
            </a:lvl6pPr>
            <a:lvl7pPr lvl="6" rtl="0">
              <a:lnSpc>
                <a:spcPct val="100000"/>
              </a:lnSpc>
              <a:spcBef>
                <a:spcPts val="0"/>
              </a:spcBef>
              <a:spcAft>
                <a:spcPts val="0"/>
              </a:spcAft>
              <a:buClr>
                <a:schemeClr val="accent3"/>
              </a:buClr>
              <a:buSzPts val="1600"/>
              <a:buFont typeface="Oswald"/>
              <a:buNone/>
              <a:defRPr sz="1600" b="1">
                <a:solidFill>
                  <a:schemeClr val="accent3"/>
                </a:solidFill>
                <a:latin typeface="Oswald"/>
                <a:ea typeface="Oswald"/>
                <a:cs typeface="Oswald"/>
                <a:sym typeface="Oswald"/>
              </a:defRPr>
            </a:lvl7pPr>
            <a:lvl8pPr lvl="7" rtl="0">
              <a:lnSpc>
                <a:spcPct val="100000"/>
              </a:lnSpc>
              <a:spcBef>
                <a:spcPts val="0"/>
              </a:spcBef>
              <a:spcAft>
                <a:spcPts val="0"/>
              </a:spcAft>
              <a:buClr>
                <a:schemeClr val="accent3"/>
              </a:buClr>
              <a:buSzPts val="1600"/>
              <a:buFont typeface="Oswald"/>
              <a:buNone/>
              <a:defRPr sz="1600" b="1">
                <a:solidFill>
                  <a:schemeClr val="accent3"/>
                </a:solidFill>
                <a:latin typeface="Oswald"/>
                <a:ea typeface="Oswald"/>
                <a:cs typeface="Oswald"/>
                <a:sym typeface="Oswald"/>
              </a:defRPr>
            </a:lvl8pPr>
            <a:lvl9pPr lvl="8" rtl="0">
              <a:lnSpc>
                <a:spcPct val="100000"/>
              </a:lnSpc>
              <a:spcBef>
                <a:spcPts val="0"/>
              </a:spcBef>
              <a:spcAft>
                <a:spcPts val="0"/>
              </a:spcAft>
              <a:buClr>
                <a:schemeClr val="accent3"/>
              </a:buClr>
              <a:buSzPts val="1600"/>
              <a:buFont typeface="Oswald"/>
              <a:buNone/>
              <a:defRPr sz="1600" b="1">
                <a:solidFill>
                  <a:schemeClr val="accent3"/>
                </a:solidFill>
                <a:latin typeface="Oswald"/>
                <a:ea typeface="Oswald"/>
                <a:cs typeface="Oswald"/>
                <a:sym typeface="Oswald"/>
              </a:defRPr>
            </a:lvl9pPr>
          </a:lstStyle>
          <a:p>
            <a:endParaRPr/>
          </a:p>
        </p:txBody>
      </p:sp>
      <p:sp>
        <p:nvSpPr>
          <p:cNvPr id="81" name="Google Shape;81;p15"/>
          <p:cNvSpPr txBox="1">
            <a:spLocks noGrp="1"/>
          </p:cNvSpPr>
          <p:nvPr>
            <p:ph type="subTitle" idx="7"/>
          </p:nvPr>
        </p:nvSpPr>
        <p:spPr>
          <a:xfrm>
            <a:off x="6678084" y="1709375"/>
            <a:ext cx="1752600" cy="786600"/>
          </a:xfrm>
          <a:prstGeom prst="rect">
            <a:avLst/>
          </a:prstGeom>
        </p:spPr>
        <p:txBody>
          <a:bodyPr spcFirstLastPara="1" wrap="square" lIns="91425" tIns="91425" rIns="91425" bIns="91425" anchor="t" anchorCtr="0">
            <a:noAutofit/>
          </a:bodyPr>
          <a:lstStyle>
            <a:lvl1pPr lvl="0" rtl="0">
              <a:lnSpc>
                <a:spcPct val="100000"/>
              </a:lnSpc>
              <a:spcBef>
                <a:spcPts val="0"/>
              </a:spcBef>
              <a:spcAft>
                <a:spcPts val="0"/>
              </a:spcAft>
              <a:buSzPts val="1400"/>
              <a:buNone/>
              <a:defRPr sz="1400"/>
            </a:lvl1pPr>
            <a:lvl2pPr lvl="1" rtl="0">
              <a:lnSpc>
                <a:spcPct val="100000"/>
              </a:lnSpc>
              <a:spcBef>
                <a:spcPts val="0"/>
              </a:spcBef>
              <a:spcAft>
                <a:spcPts val="0"/>
              </a:spcAft>
              <a:buSzPts val="1400"/>
              <a:buNone/>
              <a:defRPr/>
            </a:lvl2pPr>
            <a:lvl3pPr lvl="2" rtl="0">
              <a:lnSpc>
                <a:spcPct val="100000"/>
              </a:lnSpc>
              <a:spcBef>
                <a:spcPts val="0"/>
              </a:spcBef>
              <a:spcAft>
                <a:spcPts val="0"/>
              </a:spcAft>
              <a:buSzPts val="1400"/>
              <a:buNone/>
              <a:defRPr/>
            </a:lvl3pPr>
            <a:lvl4pPr lvl="3" rtl="0">
              <a:lnSpc>
                <a:spcPct val="100000"/>
              </a:lnSpc>
              <a:spcBef>
                <a:spcPts val="0"/>
              </a:spcBef>
              <a:spcAft>
                <a:spcPts val="0"/>
              </a:spcAft>
              <a:buSzPts val="1400"/>
              <a:buNone/>
              <a:defRPr/>
            </a:lvl4pPr>
            <a:lvl5pPr lvl="4" rtl="0">
              <a:lnSpc>
                <a:spcPct val="100000"/>
              </a:lnSpc>
              <a:spcBef>
                <a:spcPts val="0"/>
              </a:spcBef>
              <a:spcAft>
                <a:spcPts val="0"/>
              </a:spcAft>
              <a:buSzPts val="1400"/>
              <a:buNone/>
              <a:defRPr/>
            </a:lvl5pPr>
            <a:lvl6pPr lvl="5" rtl="0">
              <a:lnSpc>
                <a:spcPct val="100000"/>
              </a:lnSpc>
              <a:spcBef>
                <a:spcPts val="0"/>
              </a:spcBef>
              <a:spcAft>
                <a:spcPts val="0"/>
              </a:spcAft>
              <a:buSzPts val="1400"/>
              <a:buNone/>
              <a:defRPr/>
            </a:lvl6pPr>
            <a:lvl7pPr lvl="6" rtl="0">
              <a:lnSpc>
                <a:spcPct val="100000"/>
              </a:lnSpc>
              <a:spcBef>
                <a:spcPts val="0"/>
              </a:spcBef>
              <a:spcAft>
                <a:spcPts val="0"/>
              </a:spcAft>
              <a:buSzPts val="1400"/>
              <a:buNone/>
              <a:defRPr/>
            </a:lvl7pPr>
            <a:lvl8pPr lvl="7" rtl="0">
              <a:lnSpc>
                <a:spcPct val="100000"/>
              </a:lnSpc>
              <a:spcBef>
                <a:spcPts val="0"/>
              </a:spcBef>
              <a:spcAft>
                <a:spcPts val="0"/>
              </a:spcAft>
              <a:buSzPts val="1400"/>
              <a:buNone/>
              <a:defRPr/>
            </a:lvl8pPr>
            <a:lvl9pPr lvl="8" rtl="0">
              <a:lnSpc>
                <a:spcPct val="100000"/>
              </a:lnSpc>
              <a:spcBef>
                <a:spcPts val="0"/>
              </a:spcBef>
              <a:spcAft>
                <a:spcPts val="0"/>
              </a:spcAft>
              <a:buSzPts val="1400"/>
              <a:buNone/>
              <a:defRPr/>
            </a:lvl9pPr>
          </a:lstStyle>
          <a:p>
            <a:endParaRPr/>
          </a:p>
        </p:txBody>
      </p:sp>
      <p:sp>
        <p:nvSpPr>
          <p:cNvPr id="82" name="Google Shape;82;p15"/>
          <p:cNvSpPr txBox="1">
            <a:spLocks noGrp="1"/>
          </p:cNvSpPr>
          <p:nvPr>
            <p:ph type="subTitle" idx="8"/>
          </p:nvPr>
        </p:nvSpPr>
        <p:spPr>
          <a:xfrm>
            <a:off x="6678084" y="1325375"/>
            <a:ext cx="1752600" cy="384000"/>
          </a:xfrm>
          <a:prstGeom prst="rect">
            <a:avLst/>
          </a:prstGeom>
        </p:spPr>
        <p:txBody>
          <a:bodyPr spcFirstLastPara="1" wrap="square" lIns="91425" tIns="91425" rIns="91425" bIns="91425" anchor="t" anchorCtr="0">
            <a:noAutofit/>
          </a:bodyPr>
          <a:lstStyle>
            <a:lvl1pPr lvl="0" rtl="0">
              <a:lnSpc>
                <a:spcPct val="100000"/>
              </a:lnSpc>
              <a:spcBef>
                <a:spcPts val="0"/>
              </a:spcBef>
              <a:spcAft>
                <a:spcPts val="0"/>
              </a:spcAft>
              <a:buClr>
                <a:schemeClr val="accent3"/>
              </a:buClr>
              <a:buSzPts val="1600"/>
              <a:buFont typeface="Oswald"/>
              <a:buNone/>
              <a:defRPr sz="1600">
                <a:solidFill>
                  <a:schemeClr val="accent3"/>
                </a:solidFill>
                <a:latin typeface="Oswald"/>
                <a:ea typeface="Oswald"/>
                <a:cs typeface="Oswald"/>
                <a:sym typeface="Oswald"/>
              </a:defRPr>
            </a:lvl1pPr>
            <a:lvl2pPr lvl="1" rtl="0">
              <a:lnSpc>
                <a:spcPct val="100000"/>
              </a:lnSpc>
              <a:spcBef>
                <a:spcPts val="0"/>
              </a:spcBef>
              <a:spcAft>
                <a:spcPts val="0"/>
              </a:spcAft>
              <a:buClr>
                <a:schemeClr val="accent3"/>
              </a:buClr>
              <a:buSzPts val="1600"/>
              <a:buFont typeface="Oswald"/>
              <a:buNone/>
              <a:defRPr sz="1600" b="1">
                <a:solidFill>
                  <a:schemeClr val="accent3"/>
                </a:solidFill>
                <a:latin typeface="Oswald"/>
                <a:ea typeface="Oswald"/>
                <a:cs typeface="Oswald"/>
                <a:sym typeface="Oswald"/>
              </a:defRPr>
            </a:lvl2pPr>
            <a:lvl3pPr lvl="2" rtl="0">
              <a:lnSpc>
                <a:spcPct val="100000"/>
              </a:lnSpc>
              <a:spcBef>
                <a:spcPts val="0"/>
              </a:spcBef>
              <a:spcAft>
                <a:spcPts val="0"/>
              </a:spcAft>
              <a:buClr>
                <a:schemeClr val="accent3"/>
              </a:buClr>
              <a:buSzPts val="1600"/>
              <a:buFont typeface="Oswald"/>
              <a:buNone/>
              <a:defRPr sz="1600" b="1">
                <a:solidFill>
                  <a:schemeClr val="accent3"/>
                </a:solidFill>
                <a:latin typeface="Oswald"/>
                <a:ea typeface="Oswald"/>
                <a:cs typeface="Oswald"/>
                <a:sym typeface="Oswald"/>
              </a:defRPr>
            </a:lvl3pPr>
            <a:lvl4pPr lvl="3" rtl="0">
              <a:lnSpc>
                <a:spcPct val="100000"/>
              </a:lnSpc>
              <a:spcBef>
                <a:spcPts val="0"/>
              </a:spcBef>
              <a:spcAft>
                <a:spcPts val="0"/>
              </a:spcAft>
              <a:buClr>
                <a:schemeClr val="accent3"/>
              </a:buClr>
              <a:buSzPts val="1600"/>
              <a:buFont typeface="Oswald"/>
              <a:buNone/>
              <a:defRPr sz="1600" b="1">
                <a:solidFill>
                  <a:schemeClr val="accent3"/>
                </a:solidFill>
                <a:latin typeface="Oswald"/>
                <a:ea typeface="Oswald"/>
                <a:cs typeface="Oswald"/>
                <a:sym typeface="Oswald"/>
              </a:defRPr>
            </a:lvl4pPr>
            <a:lvl5pPr lvl="4" rtl="0">
              <a:lnSpc>
                <a:spcPct val="100000"/>
              </a:lnSpc>
              <a:spcBef>
                <a:spcPts val="0"/>
              </a:spcBef>
              <a:spcAft>
                <a:spcPts val="0"/>
              </a:spcAft>
              <a:buClr>
                <a:schemeClr val="accent3"/>
              </a:buClr>
              <a:buSzPts val="1600"/>
              <a:buFont typeface="Oswald"/>
              <a:buNone/>
              <a:defRPr sz="1600" b="1">
                <a:solidFill>
                  <a:schemeClr val="accent3"/>
                </a:solidFill>
                <a:latin typeface="Oswald"/>
                <a:ea typeface="Oswald"/>
                <a:cs typeface="Oswald"/>
                <a:sym typeface="Oswald"/>
              </a:defRPr>
            </a:lvl5pPr>
            <a:lvl6pPr lvl="5" rtl="0">
              <a:lnSpc>
                <a:spcPct val="100000"/>
              </a:lnSpc>
              <a:spcBef>
                <a:spcPts val="0"/>
              </a:spcBef>
              <a:spcAft>
                <a:spcPts val="0"/>
              </a:spcAft>
              <a:buClr>
                <a:schemeClr val="accent3"/>
              </a:buClr>
              <a:buSzPts val="1600"/>
              <a:buFont typeface="Oswald"/>
              <a:buNone/>
              <a:defRPr sz="1600" b="1">
                <a:solidFill>
                  <a:schemeClr val="accent3"/>
                </a:solidFill>
                <a:latin typeface="Oswald"/>
                <a:ea typeface="Oswald"/>
                <a:cs typeface="Oswald"/>
                <a:sym typeface="Oswald"/>
              </a:defRPr>
            </a:lvl6pPr>
            <a:lvl7pPr lvl="6" rtl="0">
              <a:lnSpc>
                <a:spcPct val="100000"/>
              </a:lnSpc>
              <a:spcBef>
                <a:spcPts val="0"/>
              </a:spcBef>
              <a:spcAft>
                <a:spcPts val="0"/>
              </a:spcAft>
              <a:buClr>
                <a:schemeClr val="accent3"/>
              </a:buClr>
              <a:buSzPts val="1600"/>
              <a:buFont typeface="Oswald"/>
              <a:buNone/>
              <a:defRPr sz="1600" b="1">
                <a:solidFill>
                  <a:schemeClr val="accent3"/>
                </a:solidFill>
                <a:latin typeface="Oswald"/>
                <a:ea typeface="Oswald"/>
                <a:cs typeface="Oswald"/>
                <a:sym typeface="Oswald"/>
              </a:defRPr>
            </a:lvl7pPr>
            <a:lvl8pPr lvl="7" rtl="0">
              <a:lnSpc>
                <a:spcPct val="100000"/>
              </a:lnSpc>
              <a:spcBef>
                <a:spcPts val="0"/>
              </a:spcBef>
              <a:spcAft>
                <a:spcPts val="0"/>
              </a:spcAft>
              <a:buClr>
                <a:schemeClr val="accent3"/>
              </a:buClr>
              <a:buSzPts val="1600"/>
              <a:buFont typeface="Oswald"/>
              <a:buNone/>
              <a:defRPr sz="1600" b="1">
                <a:solidFill>
                  <a:schemeClr val="accent3"/>
                </a:solidFill>
                <a:latin typeface="Oswald"/>
                <a:ea typeface="Oswald"/>
                <a:cs typeface="Oswald"/>
                <a:sym typeface="Oswald"/>
              </a:defRPr>
            </a:lvl8pPr>
            <a:lvl9pPr lvl="8" rtl="0">
              <a:lnSpc>
                <a:spcPct val="100000"/>
              </a:lnSpc>
              <a:spcBef>
                <a:spcPts val="0"/>
              </a:spcBef>
              <a:spcAft>
                <a:spcPts val="0"/>
              </a:spcAft>
              <a:buClr>
                <a:schemeClr val="accent3"/>
              </a:buClr>
              <a:buSzPts val="1600"/>
              <a:buFont typeface="Oswald"/>
              <a:buNone/>
              <a:defRPr sz="1600" b="1">
                <a:solidFill>
                  <a:schemeClr val="accent3"/>
                </a:solidFill>
                <a:latin typeface="Oswald"/>
                <a:ea typeface="Oswald"/>
                <a:cs typeface="Oswald"/>
                <a:sym typeface="Oswald"/>
              </a:defRPr>
            </a:lvl9pPr>
          </a:lstStyle>
          <a:p>
            <a:endParaRPr/>
          </a:p>
        </p:txBody>
      </p:sp>
      <p:sp>
        <p:nvSpPr>
          <p:cNvPr id="83" name="Google Shape;83;p15"/>
          <p:cNvSpPr txBox="1">
            <a:spLocks noGrp="1"/>
          </p:cNvSpPr>
          <p:nvPr>
            <p:ph type="subTitle" idx="9"/>
          </p:nvPr>
        </p:nvSpPr>
        <p:spPr>
          <a:xfrm>
            <a:off x="3172762" y="3599075"/>
            <a:ext cx="1752600" cy="786600"/>
          </a:xfrm>
          <a:prstGeom prst="rect">
            <a:avLst/>
          </a:prstGeom>
        </p:spPr>
        <p:txBody>
          <a:bodyPr spcFirstLastPara="1" wrap="square" lIns="91425" tIns="91425" rIns="91425" bIns="91425" anchor="t" anchorCtr="0">
            <a:noAutofit/>
          </a:bodyPr>
          <a:lstStyle>
            <a:lvl1pPr lvl="0" rtl="0">
              <a:lnSpc>
                <a:spcPct val="100000"/>
              </a:lnSpc>
              <a:spcBef>
                <a:spcPts val="0"/>
              </a:spcBef>
              <a:spcAft>
                <a:spcPts val="0"/>
              </a:spcAft>
              <a:buSzPts val="1400"/>
              <a:buNone/>
              <a:defRPr sz="1400"/>
            </a:lvl1pPr>
            <a:lvl2pPr lvl="1" rtl="0">
              <a:lnSpc>
                <a:spcPct val="100000"/>
              </a:lnSpc>
              <a:spcBef>
                <a:spcPts val="0"/>
              </a:spcBef>
              <a:spcAft>
                <a:spcPts val="0"/>
              </a:spcAft>
              <a:buSzPts val="1400"/>
              <a:buNone/>
              <a:defRPr/>
            </a:lvl2pPr>
            <a:lvl3pPr lvl="2" rtl="0">
              <a:lnSpc>
                <a:spcPct val="100000"/>
              </a:lnSpc>
              <a:spcBef>
                <a:spcPts val="0"/>
              </a:spcBef>
              <a:spcAft>
                <a:spcPts val="0"/>
              </a:spcAft>
              <a:buSzPts val="1400"/>
              <a:buNone/>
              <a:defRPr/>
            </a:lvl3pPr>
            <a:lvl4pPr lvl="3" rtl="0">
              <a:lnSpc>
                <a:spcPct val="100000"/>
              </a:lnSpc>
              <a:spcBef>
                <a:spcPts val="0"/>
              </a:spcBef>
              <a:spcAft>
                <a:spcPts val="0"/>
              </a:spcAft>
              <a:buSzPts val="1400"/>
              <a:buNone/>
              <a:defRPr/>
            </a:lvl4pPr>
            <a:lvl5pPr lvl="4" rtl="0">
              <a:lnSpc>
                <a:spcPct val="100000"/>
              </a:lnSpc>
              <a:spcBef>
                <a:spcPts val="0"/>
              </a:spcBef>
              <a:spcAft>
                <a:spcPts val="0"/>
              </a:spcAft>
              <a:buSzPts val="1400"/>
              <a:buNone/>
              <a:defRPr/>
            </a:lvl5pPr>
            <a:lvl6pPr lvl="5" rtl="0">
              <a:lnSpc>
                <a:spcPct val="100000"/>
              </a:lnSpc>
              <a:spcBef>
                <a:spcPts val="0"/>
              </a:spcBef>
              <a:spcAft>
                <a:spcPts val="0"/>
              </a:spcAft>
              <a:buSzPts val="1400"/>
              <a:buNone/>
              <a:defRPr/>
            </a:lvl6pPr>
            <a:lvl7pPr lvl="6" rtl="0">
              <a:lnSpc>
                <a:spcPct val="100000"/>
              </a:lnSpc>
              <a:spcBef>
                <a:spcPts val="0"/>
              </a:spcBef>
              <a:spcAft>
                <a:spcPts val="0"/>
              </a:spcAft>
              <a:buSzPts val="1400"/>
              <a:buNone/>
              <a:defRPr/>
            </a:lvl7pPr>
            <a:lvl8pPr lvl="7" rtl="0">
              <a:lnSpc>
                <a:spcPct val="100000"/>
              </a:lnSpc>
              <a:spcBef>
                <a:spcPts val="0"/>
              </a:spcBef>
              <a:spcAft>
                <a:spcPts val="0"/>
              </a:spcAft>
              <a:buSzPts val="1400"/>
              <a:buNone/>
              <a:defRPr/>
            </a:lvl8pPr>
            <a:lvl9pPr lvl="8" rtl="0">
              <a:lnSpc>
                <a:spcPct val="100000"/>
              </a:lnSpc>
              <a:spcBef>
                <a:spcPts val="0"/>
              </a:spcBef>
              <a:spcAft>
                <a:spcPts val="0"/>
              </a:spcAft>
              <a:buSzPts val="1400"/>
              <a:buNone/>
              <a:defRPr/>
            </a:lvl9pPr>
          </a:lstStyle>
          <a:p>
            <a:endParaRPr/>
          </a:p>
        </p:txBody>
      </p:sp>
      <p:sp>
        <p:nvSpPr>
          <p:cNvPr id="84" name="Google Shape;84;p15"/>
          <p:cNvSpPr txBox="1">
            <a:spLocks noGrp="1"/>
          </p:cNvSpPr>
          <p:nvPr>
            <p:ph type="subTitle" idx="13"/>
          </p:nvPr>
        </p:nvSpPr>
        <p:spPr>
          <a:xfrm>
            <a:off x="3172762" y="3215075"/>
            <a:ext cx="1752600" cy="384000"/>
          </a:xfrm>
          <a:prstGeom prst="rect">
            <a:avLst/>
          </a:prstGeom>
        </p:spPr>
        <p:txBody>
          <a:bodyPr spcFirstLastPara="1" wrap="square" lIns="91425" tIns="91425" rIns="91425" bIns="91425" anchor="t" anchorCtr="0">
            <a:noAutofit/>
          </a:bodyPr>
          <a:lstStyle>
            <a:lvl1pPr lvl="0" rtl="0">
              <a:lnSpc>
                <a:spcPct val="100000"/>
              </a:lnSpc>
              <a:spcBef>
                <a:spcPts val="0"/>
              </a:spcBef>
              <a:spcAft>
                <a:spcPts val="0"/>
              </a:spcAft>
              <a:buClr>
                <a:schemeClr val="accent3"/>
              </a:buClr>
              <a:buSzPts val="1600"/>
              <a:buFont typeface="Oswald"/>
              <a:buNone/>
              <a:defRPr sz="1600">
                <a:solidFill>
                  <a:schemeClr val="accent3"/>
                </a:solidFill>
                <a:latin typeface="Oswald"/>
                <a:ea typeface="Oswald"/>
                <a:cs typeface="Oswald"/>
                <a:sym typeface="Oswald"/>
              </a:defRPr>
            </a:lvl1pPr>
            <a:lvl2pPr lvl="1" rtl="0">
              <a:lnSpc>
                <a:spcPct val="100000"/>
              </a:lnSpc>
              <a:spcBef>
                <a:spcPts val="0"/>
              </a:spcBef>
              <a:spcAft>
                <a:spcPts val="0"/>
              </a:spcAft>
              <a:buClr>
                <a:schemeClr val="accent3"/>
              </a:buClr>
              <a:buSzPts val="1600"/>
              <a:buFont typeface="Oswald"/>
              <a:buNone/>
              <a:defRPr sz="1600" b="1">
                <a:solidFill>
                  <a:schemeClr val="accent3"/>
                </a:solidFill>
                <a:latin typeface="Oswald"/>
                <a:ea typeface="Oswald"/>
                <a:cs typeface="Oswald"/>
                <a:sym typeface="Oswald"/>
              </a:defRPr>
            </a:lvl2pPr>
            <a:lvl3pPr lvl="2" rtl="0">
              <a:lnSpc>
                <a:spcPct val="100000"/>
              </a:lnSpc>
              <a:spcBef>
                <a:spcPts val="0"/>
              </a:spcBef>
              <a:spcAft>
                <a:spcPts val="0"/>
              </a:spcAft>
              <a:buClr>
                <a:schemeClr val="accent3"/>
              </a:buClr>
              <a:buSzPts val="1600"/>
              <a:buFont typeface="Oswald"/>
              <a:buNone/>
              <a:defRPr sz="1600" b="1">
                <a:solidFill>
                  <a:schemeClr val="accent3"/>
                </a:solidFill>
                <a:latin typeface="Oswald"/>
                <a:ea typeface="Oswald"/>
                <a:cs typeface="Oswald"/>
                <a:sym typeface="Oswald"/>
              </a:defRPr>
            </a:lvl3pPr>
            <a:lvl4pPr lvl="3" rtl="0">
              <a:lnSpc>
                <a:spcPct val="100000"/>
              </a:lnSpc>
              <a:spcBef>
                <a:spcPts val="0"/>
              </a:spcBef>
              <a:spcAft>
                <a:spcPts val="0"/>
              </a:spcAft>
              <a:buClr>
                <a:schemeClr val="accent3"/>
              </a:buClr>
              <a:buSzPts val="1600"/>
              <a:buFont typeface="Oswald"/>
              <a:buNone/>
              <a:defRPr sz="1600" b="1">
                <a:solidFill>
                  <a:schemeClr val="accent3"/>
                </a:solidFill>
                <a:latin typeface="Oswald"/>
                <a:ea typeface="Oswald"/>
                <a:cs typeface="Oswald"/>
                <a:sym typeface="Oswald"/>
              </a:defRPr>
            </a:lvl4pPr>
            <a:lvl5pPr lvl="4" rtl="0">
              <a:lnSpc>
                <a:spcPct val="100000"/>
              </a:lnSpc>
              <a:spcBef>
                <a:spcPts val="0"/>
              </a:spcBef>
              <a:spcAft>
                <a:spcPts val="0"/>
              </a:spcAft>
              <a:buClr>
                <a:schemeClr val="accent3"/>
              </a:buClr>
              <a:buSzPts val="1600"/>
              <a:buFont typeface="Oswald"/>
              <a:buNone/>
              <a:defRPr sz="1600" b="1">
                <a:solidFill>
                  <a:schemeClr val="accent3"/>
                </a:solidFill>
                <a:latin typeface="Oswald"/>
                <a:ea typeface="Oswald"/>
                <a:cs typeface="Oswald"/>
                <a:sym typeface="Oswald"/>
              </a:defRPr>
            </a:lvl5pPr>
            <a:lvl6pPr lvl="5" rtl="0">
              <a:lnSpc>
                <a:spcPct val="100000"/>
              </a:lnSpc>
              <a:spcBef>
                <a:spcPts val="0"/>
              </a:spcBef>
              <a:spcAft>
                <a:spcPts val="0"/>
              </a:spcAft>
              <a:buClr>
                <a:schemeClr val="accent3"/>
              </a:buClr>
              <a:buSzPts val="1600"/>
              <a:buFont typeface="Oswald"/>
              <a:buNone/>
              <a:defRPr sz="1600" b="1">
                <a:solidFill>
                  <a:schemeClr val="accent3"/>
                </a:solidFill>
                <a:latin typeface="Oswald"/>
                <a:ea typeface="Oswald"/>
                <a:cs typeface="Oswald"/>
                <a:sym typeface="Oswald"/>
              </a:defRPr>
            </a:lvl6pPr>
            <a:lvl7pPr lvl="6" rtl="0">
              <a:lnSpc>
                <a:spcPct val="100000"/>
              </a:lnSpc>
              <a:spcBef>
                <a:spcPts val="0"/>
              </a:spcBef>
              <a:spcAft>
                <a:spcPts val="0"/>
              </a:spcAft>
              <a:buClr>
                <a:schemeClr val="accent3"/>
              </a:buClr>
              <a:buSzPts val="1600"/>
              <a:buFont typeface="Oswald"/>
              <a:buNone/>
              <a:defRPr sz="1600" b="1">
                <a:solidFill>
                  <a:schemeClr val="accent3"/>
                </a:solidFill>
                <a:latin typeface="Oswald"/>
                <a:ea typeface="Oswald"/>
                <a:cs typeface="Oswald"/>
                <a:sym typeface="Oswald"/>
              </a:defRPr>
            </a:lvl7pPr>
            <a:lvl8pPr lvl="7" rtl="0">
              <a:lnSpc>
                <a:spcPct val="100000"/>
              </a:lnSpc>
              <a:spcBef>
                <a:spcPts val="0"/>
              </a:spcBef>
              <a:spcAft>
                <a:spcPts val="0"/>
              </a:spcAft>
              <a:buClr>
                <a:schemeClr val="accent3"/>
              </a:buClr>
              <a:buSzPts val="1600"/>
              <a:buFont typeface="Oswald"/>
              <a:buNone/>
              <a:defRPr sz="1600" b="1">
                <a:solidFill>
                  <a:schemeClr val="accent3"/>
                </a:solidFill>
                <a:latin typeface="Oswald"/>
                <a:ea typeface="Oswald"/>
                <a:cs typeface="Oswald"/>
                <a:sym typeface="Oswald"/>
              </a:defRPr>
            </a:lvl8pPr>
            <a:lvl9pPr lvl="8" rtl="0">
              <a:lnSpc>
                <a:spcPct val="100000"/>
              </a:lnSpc>
              <a:spcBef>
                <a:spcPts val="0"/>
              </a:spcBef>
              <a:spcAft>
                <a:spcPts val="0"/>
              </a:spcAft>
              <a:buClr>
                <a:schemeClr val="accent3"/>
              </a:buClr>
              <a:buSzPts val="1600"/>
              <a:buFont typeface="Oswald"/>
              <a:buNone/>
              <a:defRPr sz="1600" b="1">
                <a:solidFill>
                  <a:schemeClr val="accent3"/>
                </a:solidFill>
                <a:latin typeface="Oswald"/>
                <a:ea typeface="Oswald"/>
                <a:cs typeface="Oswald"/>
                <a:sym typeface="Oswald"/>
              </a:defRPr>
            </a:lvl9pPr>
          </a:lstStyle>
          <a:p>
            <a:endParaRPr/>
          </a:p>
        </p:txBody>
      </p:sp>
      <p:sp>
        <p:nvSpPr>
          <p:cNvPr id="85" name="Google Shape;85;p15"/>
          <p:cNvSpPr txBox="1">
            <a:spLocks noGrp="1"/>
          </p:cNvSpPr>
          <p:nvPr>
            <p:ph type="subTitle" idx="14"/>
          </p:nvPr>
        </p:nvSpPr>
        <p:spPr>
          <a:xfrm>
            <a:off x="4925429" y="3599075"/>
            <a:ext cx="1752600" cy="786600"/>
          </a:xfrm>
          <a:prstGeom prst="rect">
            <a:avLst/>
          </a:prstGeom>
        </p:spPr>
        <p:txBody>
          <a:bodyPr spcFirstLastPara="1" wrap="square" lIns="91425" tIns="91425" rIns="91425" bIns="91425" anchor="t" anchorCtr="0">
            <a:noAutofit/>
          </a:bodyPr>
          <a:lstStyle>
            <a:lvl1pPr lvl="0" rtl="0">
              <a:lnSpc>
                <a:spcPct val="100000"/>
              </a:lnSpc>
              <a:spcBef>
                <a:spcPts val="0"/>
              </a:spcBef>
              <a:spcAft>
                <a:spcPts val="0"/>
              </a:spcAft>
              <a:buSzPts val="1400"/>
              <a:buNone/>
              <a:defRPr sz="1400"/>
            </a:lvl1pPr>
            <a:lvl2pPr lvl="1" rtl="0">
              <a:lnSpc>
                <a:spcPct val="100000"/>
              </a:lnSpc>
              <a:spcBef>
                <a:spcPts val="0"/>
              </a:spcBef>
              <a:spcAft>
                <a:spcPts val="0"/>
              </a:spcAft>
              <a:buSzPts val="1400"/>
              <a:buNone/>
              <a:defRPr/>
            </a:lvl2pPr>
            <a:lvl3pPr lvl="2" rtl="0">
              <a:lnSpc>
                <a:spcPct val="100000"/>
              </a:lnSpc>
              <a:spcBef>
                <a:spcPts val="0"/>
              </a:spcBef>
              <a:spcAft>
                <a:spcPts val="0"/>
              </a:spcAft>
              <a:buSzPts val="1400"/>
              <a:buNone/>
              <a:defRPr/>
            </a:lvl3pPr>
            <a:lvl4pPr lvl="3" rtl="0">
              <a:lnSpc>
                <a:spcPct val="100000"/>
              </a:lnSpc>
              <a:spcBef>
                <a:spcPts val="0"/>
              </a:spcBef>
              <a:spcAft>
                <a:spcPts val="0"/>
              </a:spcAft>
              <a:buSzPts val="1400"/>
              <a:buNone/>
              <a:defRPr/>
            </a:lvl4pPr>
            <a:lvl5pPr lvl="4" rtl="0">
              <a:lnSpc>
                <a:spcPct val="100000"/>
              </a:lnSpc>
              <a:spcBef>
                <a:spcPts val="0"/>
              </a:spcBef>
              <a:spcAft>
                <a:spcPts val="0"/>
              </a:spcAft>
              <a:buSzPts val="1400"/>
              <a:buNone/>
              <a:defRPr/>
            </a:lvl5pPr>
            <a:lvl6pPr lvl="5" rtl="0">
              <a:lnSpc>
                <a:spcPct val="100000"/>
              </a:lnSpc>
              <a:spcBef>
                <a:spcPts val="0"/>
              </a:spcBef>
              <a:spcAft>
                <a:spcPts val="0"/>
              </a:spcAft>
              <a:buSzPts val="1400"/>
              <a:buNone/>
              <a:defRPr/>
            </a:lvl6pPr>
            <a:lvl7pPr lvl="6" rtl="0">
              <a:lnSpc>
                <a:spcPct val="100000"/>
              </a:lnSpc>
              <a:spcBef>
                <a:spcPts val="0"/>
              </a:spcBef>
              <a:spcAft>
                <a:spcPts val="0"/>
              </a:spcAft>
              <a:buSzPts val="1400"/>
              <a:buNone/>
              <a:defRPr/>
            </a:lvl7pPr>
            <a:lvl8pPr lvl="7" rtl="0">
              <a:lnSpc>
                <a:spcPct val="100000"/>
              </a:lnSpc>
              <a:spcBef>
                <a:spcPts val="0"/>
              </a:spcBef>
              <a:spcAft>
                <a:spcPts val="0"/>
              </a:spcAft>
              <a:buSzPts val="1400"/>
              <a:buNone/>
              <a:defRPr/>
            </a:lvl8pPr>
            <a:lvl9pPr lvl="8" rtl="0">
              <a:lnSpc>
                <a:spcPct val="100000"/>
              </a:lnSpc>
              <a:spcBef>
                <a:spcPts val="0"/>
              </a:spcBef>
              <a:spcAft>
                <a:spcPts val="0"/>
              </a:spcAft>
              <a:buSzPts val="1400"/>
              <a:buNone/>
              <a:defRPr/>
            </a:lvl9pPr>
          </a:lstStyle>
          <a:p>
            <a:endParaRPr/>
          </a:p>
        </p:txBody>
      </p:sp>
      <p:sp>
        <p:nvSpPr>
          <p:cNvPr id="86" name="Google Shape;86;p15"/>
          <p:cNvSpPr txBox="1">
            <a:spLocks noGrp="1"/>
          </p:cNvSpPr>
          <p:nvPr>
            <p:ph type="subTitle" idx="15"/>
          </p:nvPr>
        </p:nvSpPr>
        <p:spPr>
          <a:xfrm>
            <a:off x="4925429" y="3215075"/>
            <a:ext cx="1752600" cy="384000"/>
          </a:xfrm>
          <a:prstGeom prst="rect">
            <a:avLst/>
          </a:prstGeom>
        </p:spPr>
        <p:txBody>
          <a:bodyPr spcFirstLastPara="1" wrap="square" lIns="91425" tIns="91425" rIns="91425" bIns="91425" anchor="t" anchorCtr="0">
            <a:noAutofit/>
          </a:bodyPr>
          <a:lstStyle>
            <a:lvl1pPr lvl="0" rtl="0">
              <a:lnSpc>
                <a:spcPct val="100000"/>
              </a:lnSpc>
              <a:spcBef>
                <a:spcPts val="0"/>
              </a:spcBef>
              <a:spcAft>
                <a:spcPts val="0"/>
              </a:spcAft>
              <a:buClr>
                <a:schemeClr val="accent3"/>
              </a:buClr>
              <a:buSzPts val="1600"/>
              <a:buFont typeface="Oswald"/>
              <a:buNone/>
              <a:defRPr sz="1600">
                <a:solidFill>
                  <a:schemeClr val="accent3"/>
                </a:solidFill>
                <a:latin typeface="Oswald"/>
                <a:ea typeface="Oswald"/>
                <a:cs typeface="Oswald"/>
                <a:sym typeface="Oswald"/>
              </a:defRPr>
            </a:lvl1pPr>
            <a:lvl2pPr lvl="1" rtl="0">
              <a:lnSpc>
                <a:spcPct val="100000"/>
              </a:lnSpc>
              <a:spcBef>
                <a:spcPts val="0"/>
              </a:spcBef>
              <a:spcAft>
                <a:spcPts val="0"/>
              </a:spcAft>
              <a:buClr>
                <a:schemeClr val="accent3"/>
              </a:buClr>
              <a:buSzPts val="1600"/>
              <a:buFont typeface="Oswald"/>
              <a:buNone/>
              <a:defRPr sz="1600" b="1">
                <a:solidFill>
                  <a:schemeClr val="accent3"/>
                </a:solidFill>
                <a:latin typeface="Oswald"/>
                <a:ea typeface="Oswald"/>
                <a:cs typeface="Oswald"/>
                <a:sym typeface="Oswald"/>
              </a:defRPr>
            </a:lvl2pPr>
            <a:lvl3pPr lvl="2" rtl="0">
              <a:lnSpc>
                <a:spcPct val="100000"/>
              </a:lnSpc>
              <a:spcBef>
                <a:spcPts val="0"/>
              </a:spcBef>
              <a:spcAft>
                <a:spcPts val="0"/>
              </a:spcAft>
              <a:buClr>
                <a:schemeClr val="accent3"/>
              </a:buClr>
              <a:buSzPts val="1600"/>
              <a:buFont typeface="Oswald"/>
              <a:buNone/>
              <a:defRPr sz="1600" b="1">
                <a:solidFill>
                  <a:schemeClr val="accent3"/>
                </a:solidFill>
                <a:latin typeface="Oswald"/>
                <a:ea typeface="Oswald"/>
                <a:cs typeface="Oswald"/>
                <a:sym typeface="Oswald"/>
              </a:defRPr>
            </a:lvl3pPr>
            <a:lvl4pPr lvl="3" rtl="0">
              <a:lnSpc>
                <a:spcPct val="100000"/>
              </a:lnSpc>
              <a:spcBef>
                <a:spcPts val="0"/>
              </a:spcBef>
              <a:spcAft>
                <a:spcPts val="0"/>
              </a:spcAft>
              <a:buClr>
                <a:schemeClr val="accent3"/>
              </a:buClr>
              <a:buSzPts val="1600"/>
              <a:buFont typeface="Oswald"/>
              <a:buNone/>
              <a:defRPr sz="1600" b="1">
                <a:solidFill>
                  <a:schemeClr val="accent3"/>
                </a:solidFill>
                <a:latin typeface="Oswald"/>
                <a:ea typeface="Oswald"/>
                <a:cs typeface="Oswald"/>
                <a:sym typeface="Oswald"/>
              </a:defRPr>
            </a:lvl4pPr>
            <a:lvl5pPr lvl="4" rtl="0">
              <a:lnSpc>
                <a:spcPct val="100000"/>
              </a:lnSpc>
              <a:spcBef>
                <a:spcPts val="0"/>
              </a:spcBef>
              <a:spcAft>
                <a:spcPts val="0"/>
              </a:spcAft>
              <a:buClr>
                <a:schemeClr val="accent3"/>
              </a:buClr>
              <a:buSzPts val="1600"/>
              <a:buFont typeface="Oswald"/>
              <a:buNone/>
              <a:defRPr sz="1600" b="1">
                <a:solidFill>
                  <a:schemeClr val="accent3"/>
                </a:solidFill>
                <a:latin typeface="Oswald"/>
                <a:ea typeface="Oswald"/>
                <a:cs typeface="Oswald"/>
                <a:sym typeface="Oswald"/>
              </a:defRPr>
            </a:lvl5pPr>
            <a:lvl6pPr lvl="5" rtl="0">
              <a:lnSpc>
                <a:spcPct val="100000"/>
              </a:lnSpc>
              <a:spcBef>
                <a:spcPts val="0"/>
              </a:spcBef>
              <a:spcAft>
                <a:spcPts val="0"/>
              </a:spcAft>
              <a:buClr>
                <a:schemeClr val="accent3"/>
              </a:buClr>
              <a:buSzPts val="1600"/>
              <a:buFont typeface="Oswald"/>
              <a:buNone/>
              <a:defRPr sz="1600" b="1">
                <a:solidFill>
                  <a:schemeClr val="accent3"/>
                </a:solidFill>
                <a:latin typeface="Oswald"/>
                <a:ea typeface="Oswald"/>
                <a:cs typeface="Oswald"/>
                <a:sym typeface="Oswald"/>
              </a:defRPr>
            </a:lvl6pPr>
            <a:lvl7pPr lvl="6" rtl="0">
              <a:lnSpc>
                <a:spcPct val="100000"/>
              </a:lnSpc>
              <a:spcBef>
                <a:spcPts val="0"/>
              </a:spcBef>
              <a:spcAft>
                <a:spcPts val="0"/>
              </a:spcAft>
              <a:buClr>
                <a:schemeClr val="accent3"/>
              </a:buClr>
              <a:buSzPts val="1600"/>
              <a:buFont typeface="Oswald"/>
              <a:buNone/>
              <a:defRPr sz="1600" b="1">
                <a:solidFill>
                  <a:schemeClr val="accent3"/>
                </a:solidFill>
                <a:latin typeface="Oswald"/>
                <a:ea typeface="Oswald"/>
                <a:cs typeface="Oswald"/>
                <a:sym typeface="Oswald"/>
              </a:defRPr>
            </a:lvl7pPr>
            <a:lvl8pPr lvl="7" rtl="0">
              <a:lnSpc>
                <a:spcPct val="100000"/>
              </a:lnSpc>
              <a:spcBef>
                <a:spcPts val="0"/>
              </a:spcBef>
              <a:spcAft>
                <a:spcPts val="0"/>
              </a:spcAft>
              <a:buClr>
                <a:schemeClr val="accent3"/>
              </a:buClr>
              <a:buSzPts val="1600"/>
              <a:buFont typeface="Oswald"/>
              <a:buNone/>
              <a:defRPr sz="1600" b="1">
                <a:solidFill>
                  <a:schemeClr val="accent3"/>
                </a:solidFill>
                <a:latin typeface="Oswald"/>
                <a:ea typeface="Oswald"/>
                <a:cs typeface="Oswald"/>
                <a:sym typeface="Oswald"/>
              </a:defRPr>
            </a:lvl8pPr>
            <a:lvl9pPr lvl="8" rtl="0">
              <a:lnSpc>
                <a:spcPct val="100000"/>
              </a:lnSpc>
              <a:spcBef>
                <a:spcPts val="0"/>
              </a:spcBef>
              <a:spcAft>
                <a:spcPts val="0"/>
              </a:spcAft>
              <a:buClr>
                <a:schemeClr val="accent3"/>
              </a:buClr>
              <a:buSzPts val="1600"/>
              <a:buFont typeface="Oswald"/>
              <a:buNone/>
              <a:defRPr sz="1600" b="1">
                <a:solidFill>
                  <a:schemeClr val="accent3"/>
                </a:solidFill>
                <a:latin typeface="Oswald"/>
                <a:ea typeface="Oswald"/>
                <a:cs typeface="Oswald"/>
                <a:sym typeface="Oswald"/>
              </a:defRPr>
            </a:lvl9pPr>
          </a:lstStyle>
          <a:p>
            <a:endParaRPr/>
          </a:p>
        </p:txBody>
      </p:sp>
      <p:sp>
        <p:nvSpPr>
          <p:cNvPr id="87" name="Google Shape;87;p15"/>
          <p:cNvSpPr txBox="1">
            <a:spLocks noGrp="1"/>
          </p:cNvSpPr>
          <p:nvPr>
            <p:ph type="subTitle" idx="16"/>
          </p:nvPr>
        </p:nvSpPr>
        <p:spPr>
          <a:xfrm>
            <a:off x="6678096" y="3599075"/>
            <a:ext cx="1752600" cy="786600"/>
          </a:xfrm>
          <a:prstGeom prst="rect">
            <a:avLst/>
          </a:prstGeom>
        </p:spPr>
        <p:txBody>
          <a:bodyPr spcFirstLastPara="1" wrap="square" lIns="91425" tIns="91425" rIns="91425" bIns="91425" anchor="t" anchorCtr="0">
            <a:noAutofit/>
          </a:bodyPr>
          <a:lstStyle>
            <a:lvl1pPr lvl="0" rtl="0">
              <a:lnSpc>
                <a:spcPct val="100000"/>
              </a:lnSpc>
              <a:spcBef>
                <a:spcPts val="0"/>
              </a:spcBef>
              <a:spcAft>
                <a:spcPts val="0"/>
              </a:spcAft>
              <a:buSzPts val="1400"/>
              <a:buNone/>
              <a:defRPr sz="1400"/>
            </a:lvl1pPr>
            <a:lvl2pPr lvl="1" rtl="0">
              <a:lnSpc>
                <a:spcPct val="100000"/>
              </a:lnSpc>
              <a:spcBef>
                <a:spcPts val="0"/>
              </a:spcBef>
              <a:spcAft>
                <a:spcPts val="0"/>
              </a:spcAft>
              <a:buSzPts val="1400"/>
              <a:buNone/>
              <a:defRPr/>
            </a:lvl2pPr>
            <a:lvl3pPr lvl="2" rtl="0">
              <a:lnSpc>
                <a:spcPct val="100000"/>
              </a:lnSpc>
              <a:spcBef>
                <a:spcPts val="0"/>
              </a:spcBef>
              <a:spcAft>
                <a:spcPts val="0"/>
              </a:spcAft>
              <a:buSzPts val="1400"/>
              <a:buNone/>
              <a:defRPr/>
            </a:lvl3pPr>
            <a:lvl4pPr lvl="3" rtl="0">
              <a:lnSpc>
                <a:spcPct val="100000"/>
              </a:lnSpc>
              <a:spcBef>
                <a:spcPts val="0"/>
              </a:spcBef>
              <a:spcAft>
                <a:spcPts val="0"/>
              </a:spcAft>
              <a:buSzPts val="1400"/>
              <a:buNone/>
              <a:defRPr/>
            </a:lvl4pPr>
            <a:lvl5pPr lvl="4" rtl="0">
              <a:lnSpc>
                <a:spcPct val="100000"/>
              </a:lnSpc>
              <a:spcBef>
                <a:spcPts val="0"/>
              </a:spcBef>
              <a:spcAft>
                <a:spcPts val="0"/>
              </a:spcAft>
              <a:buSzPts val="1400"/>
              <a:buNone/>
              <a:defRPr/>
            </a:lvl5pPr>
            <a:lvl6pPr lvl="5" rtl="0">
              <a:lnSpc>
                <a:spcPct val="100000"/>
              </a:lnSpc>
              <a:spcBef>
                <a:spcPts val="0"/>
              </a:spcBef>
              <a:spcAft>
                <a:spcPts val="0"/>
              </a:spcAft>
              <a:buSzPts val="1400"/>
              <a:buNone/>
              <a:defRPr/>
            </a:lvl6pPr>
            <a:lvl7pPr lvl="6" rtl="0">
              <a:lnSpc>
                <a:spcPct val="100000"/>
              </a:lnSpc>
              <a:spcBef>
                <a:spcPts val="0"/>
              </a:spcBef>
              <a:spcAft>
                <a:spcPts val="0"/>
              </a:spcAft>
              <a:buSzPts val="1400"/>
              <a:buNone/>
              <a:defRPr/>
            </a:lvl7pPr>
            <a:lvl8pPr lvl="7" rtl="0">
              <a:lnSpc>
                <a:spcPct val="100000"/>
              </a:lnSpc>
              <a:spcBef>
                <a:spcPts val="0"/>
              </a:spcBef>
              <a:spcAft>
                <a:spcPts val="0"/>
              </a:spcAft>
              <a:buSzPts val="1400"/>
              <a:buNone/>
              <a:defRPr/>
            </a:lvl8pPr>
            <a:lvl9pPr lvl="8" rtl="0">
              <a:lnSpc>
                <a:spcPct val="100000"/>
              </a:lnSpc>
              <a:spcBef>
                <a:spcPts val="0"/>
              </a:spcBef>
              <a:spcAft>
                <a:spcPts val="0"/>
              </a:spcAft>
              <a:buSzPts val="1400"/>
              <a:buNone/>
              <a:defRPr/>
            </a:lvl9pPr>
          </a:lstStyle>
          <a:p>
            <a:endParaRPr/>
          </a:p>
        </p:txBody>
      </p:sp>
      <p:sp>
        <p:nvSpPr>
          <p:cNvPr id="88" name="Google Shape;88;p15"/>
          <p:cNvSpPr txBox="1">
            <a:spLocks noGrp="1"/>
          </p:cNvSpPr>
          <p:nvPr>
            <p:ph type="subTitle" idx="17"/>
          </p:nvPr>
        </p:nvSpPr>
        <p:spPr>
          <a:xfrm>
            <a:off x="6678096" y="3215075"/>
            <a:ext cx="1752600" cy="384000"/>
          </a:xfrm>
          <a:prstGeom prst="rect">
            <a:avLst/>
          </a:prstGeom>
        </p:spPr>
        <p:txBody>
          <a:bodyPr spcFirstLastPara="1" wrap="square" lIns="91425" tIns="91425" rIns="91425" bIns="91425" anchor="t" anchorCtr="0">
            <a:noAutofit/>
          </a:bodyPr>
          <a:lstStyle>
            <a:lvl1pPr lvl="0" rtl="0">
              <a:lnSpc>
                <a:spcPct val="100000"/>
              </a:lnSpc>
              <a:spcBef>
                <a:spcPts val="0"/>
              </a:spcBef>
              <a:spcAft>
                <a:spcPts val="0"/>
              </a:spcAft>
              <a:buClr>
                <a:schemeClr val="accent3"/>
              </a:buClr>
              <a:buSzPts val="1600"/>
              <a:buFont typeface="Oswald"/>
              <a:buNone/>
              <a:defRPr sz="1600">
                <a:solidFill>
                  <a:schemeClr val="accent3"/>
                </a:solidFill>
                <a:latin typeface="Oswald"/>
                <a:ea typeface="Oswald"/>
                <a:cs typeface="Oswald"/>
                <a:sym typeface="Oswald"/>
              </a:defRPr>
            </a:lvl1pPr>
            <a:lvl2pPr lvl="1" rtl="0">
              <a:lnSpc>
                <a:spcPct val="100000"/>
              </a:lnSpc>
              <a:spcBef>
                <a:spcPts val="0"/>
              </a:spcBef>
              <a:spcAft>
                <a:spcPts val="0"/>
              </a:spcAft>
              <a:buClr>
                <a:schemeClr val="accent3"/>
              </a:buClr>
              <a:buSzPts val="1600"/>
              <a:buFont typeface="Oswald"/>
              <a:buNone/>
              <a:defRPr sz="1600">
                <a:solidFill>
                  <a:schemeClr val="accent3"/>
                </a:solidFill>
                <a:latin typeface="Oswald"/>
                <a:ea typeface="Oswald"/>
                <a:cs typeface="Oswald"/>
                <a:sym typeface="Oswald"/>
              </a:defRPr>
            </a:lvl2pPr>
            <a:lvl3pPr lvl="2" rtl="0">
              <a:lnSpc>
                <a:spcPct val="100000"/>
              </a:lnSpc>
              <a:spcBef>
                <a:spcPts val="0"/>
              </a:spcBef>
              <a:spcAft>
                <a:spcPts val="0"/>
              </a:spcAft>
              <a:buClr>
                <a:schemeClr val="accent3"/>
              </a:buClr>
              <a:buSzPts val="1600"/>
              <a:buFont typeface="Oswald"/>
              <a:buNone/>
              <a:defRPr sz="1600">
                <a:solidFill>
                  <a:schemeClr val="accent3"/>
                </a:solidFill>
                <a:latin typeface="Oswald"/>
                <a:ea typeface="Oswald"/>
                <a:cs typeface="Oswald"/>
                <a:sym typeface="Oswald"/>
              </a:defRPr>
            </a:lvl3pPr>
            <a:lvl4pPr lvl="3" rtl="0">
              <a:lnSpc>
                <a:spcPct val="100000"/>
              </a:lnSpc>
              <a:spcBef>
                <a:spcPts val="0"/>
              </a:spcBef>
              <a:spcAft>
                <a:spcPts val="0"/>
              </a:spcAft>
              <a:buClr>
                <a:schemeClr val="accent3"/>
              </a:buClr>
              <a:buSzPts val="1600"/>
              <a:buFont typeface="Oswald"/>
              <a:buNone/>
              <a:defRPr sz="1600">
                <a:solidFill>
                  <a:schemeClr val="accent3"/>
                </a:solidFill>
                <a:latin typeface="Oswald"/>
                <a:ea typeface="Oswald"/>
                <a:cs typeface="Oswald"/>
                <a:sym typeface="Oswald"/>
              </a:defRPr>
            </a:lvl4pPr>
            <a:lvl5pPr lvl="4" rtl="0">
              <a:lnSpc>
                <a:spcPct val="100000"/>
              </a:lnSpc>
              <a:spcBef>
                <a:spcPts val="0"/>
              </a:spcBef>
              <a:spcAft>
                <a:spcPts val="0"/>
              </a:spcAft>
              <a:buClr>
                <a:schemeClr val="accent3"/>
              </a:buClr>
              <a:buSzPts val="1600"/>
              <a:buFont typeface="Oswald"/>
              <a:buNone/>
              <a:defRPr sz="1600">
                <a:solidFill>
                  <a:schemeClr val="accent3"/>
                </a:solidFill>
                <a:latin typeface="Oswald"/>
                <a:ea typeface="Oswald"/>
                <a:cs typeface="Oswald"/>
                <a:sym typeface="Oswald"/>
              </a:defRPr>
            </a:lvl5pPr>
            <a:lvl6pPr lvl="5" rtl="0">
              <a:lnSpc>
                <a:spcPct val="100000"/>
              </a:lnSpc>
              <a:spcBef>
                <a:spcPts val="0"/>
              </a:spcBef>
              <a:spcAft>
                <a:spcPts val="0"/>
              </a:spcAft>
              <a:buClr>
                <a:schemeClr val="accent3"/>
              </a:buClr>
              <a:buSzPts val="1600"/>
              <a:buFont typeface="Oswald"/>
              <a:buNone/>
              <a:defRPr sz="1600">
                <a:solidFill>
                  <a:schemeClr val="accent3"/>
                </a:solidFill>
                <a:latin typeface="Oswald"/>
                <a:ea typeface="Oswald"/>
                <a:cs typeface="Oswald"/>
                <a:sym typeface="Oswald"/>
              </a:defRPr>
            </a:lvl6pPr>
            <a:lvl7pPr lvl="6" rtl="0">
              <a:lnSpc>
                <a:spcPct val="100000"/>
              </a:lnSpc>
              <a:spcBef>
                <a:spcPts val="0"/>
              </a:spcBef>
              <a:spcAft>
                <a:spcPts val="0"/>
              </a:spcAft>
              <a:buClr>
                <a:schemeClr val="accent3"/>
              </a:buClr>
              <a:buSzPts val="1600"/>
              <a:buFont typeface="Oswald"/>
              <a:buNone/>
              <a:defRPr sz="1600">
                <a:solidFill>
                  <a:schemeClr val="accent3"/>
                </a:solidFill>
                <a:latin typeface="Oswald"/>
                <a:ea typeface="Oswald"/>
                <a:cs typeface="Oswald"/>
                <a:sym typeface="Oswald"/>
              </a:defRPr>
            </a:lvl7pPr>
            <a:lvl8pPr lvl="7" rtl="0">
              <a:lnSpc>
                <a:spcPct val="100000"/>
              </a:lnSpc>
              <a:spcBef>
                <a:spcPts val="0"/>
              </a:spcBef>
              <a:spcAft>
                <a:spcPts val="0"/>
              </a:spcAft>
              <a:buClr>
                <a:schemeClr val="accent3"/>
              </a:buClr>
              <a:buSzPts val="1600"/>
              <a:buFont typeface="Oswald"/>
              <a:buNone/>
              <a:defRPr sz="1600">
                <a:solidFill>
                  <a:schemeClr val="accent3"/>
                </a:solidFill>
                <a:latin typeface="Oswald"/>
                <a:ea typeface="Oswald"/>
                <a:cs typeface="Oswald"/>
                <a:sym typeface="Oswald"/>
              </a:defRPr>
            </a:lvl8pPr>
            <a:lvl9pPr lvl="8" rtl="0">
              <a:lnSpc>
                <a:spcPct val="100000"/>
              </a:lnSpc>
              <a:spcBef>
                <a:spcPts val="0"/>
              </a:spcBef>
              <a:spcAft>
                <a:spcPts val="0"/>
              </a:spcAft>
              <a:buClr>
                <a:schemeClr val="accent3"/>
              </a:buClr>
              <a:buSzPts val="1600"/>
              <a:buFont typeface="Oswald"/>
              <a:buNone/>
              <a:defRPr sz="1600">
                <a:solidFill>
                  <a:schemeClr val="accent3"/>
                </a:solidFill>
                <a:latin typeface="Oswald"/>
                <a:ea typeface="Oswald"/>
                <a:cs typeface="Oswald"/>
                <a:sym typeface="Oswald"/>
              </a:defRPr>
            </a:lvl9pPr>
          </a:lstStyle>
          <a:p>
            <a:endParaRPr/>
          </a:p>
        </p:txBody>
      </p:sp>
      <p:sp>
        <p:nvSpPr>
          <p:cNvPr id="89" name="Google Shape;89;p15"/>
          <p:cNvSpPr txBox="1">
            <a:spLocks noGrp="1"/>
          </p:cNvSpPr>
          <p:nvPr>
            <p:ph type="title" idx="18" hasCustomPrompt="1"/>
          </p:nvPr>
        </p:nvSpPr>
        <p:spPr>
          <a:xfrm>
            <a:off x="4925417" y="757850"/>
            <a:ext cx="1752600" cy="704400"/>
          </a:xfrm>
          <a:prstGeom prst="rect">
            <a:avLst/>
          </a:prstGeom>
        </p:spPr>
        <p:txBody>
          <a:bodyPr spcFirstLastPara="1" wrap="square" lIns="91425" tIns="91425" rIns="91425" bIns="91425" anchor="b" anchorCtr="0">
            <a:noAutofit/>
          </a:bodyPr>
          <a:lstStyle>
            <a:lvl1pPr lvl="0" rtl="0">
              <a:spcBef>
                <a:spcPts val="0"/>
              </a:spcBef>
              <a:spcAft>
                <a:spcPts val="0"/>
              </a:spcAft>
              <a:buSzPts val="2800"/>
              <a:buNone/>
              <a:defRPr sz="4200">
                <a:solidFill>
                  <a:schemeClr val="accent3"/>
                </a:solidFill>
              </a:defRPr>
            </a:lvl1pPr>
            <a:lvl2pPr lvl="1" algn="ctr" rtl="0">
              <a:spcBef>
                <a:spcPts val="0"/>
              </a:spcBef>
              <a:spcAft>
                <a:spcPts val="0"/>
              </a:spcAft>
              <a:buSzPts val="12000"/>
              <a:buNone/>
              <a:defRPr sz="12000"/>
            </a:lvl2pPr>
            <a:lvl3pPr lvl="2" algn="ctr" rtl="0">
              <a:spcBef>
                <a:spcPts val="0"/>
              </a:spcBef>
              <a:spcAft>
                <a:spcPts val="0"/>
              </a:spcAft>
              <a:buSzPts val="12000"/>
              <a:buNone/>
              <a:defRPr sz="12000"/>
            </a:lvl3pPr>
            <a:lvl4pPr lvl="3" algn="ctr" rtl="0">
              <a:spcBef>
                <a:spcPts val="0"/>
              </a:spcBef>
              <a:spcAft>
                <a:spcPts val="0"/>
              </a:spcAft>
              <a:buSzPts val="12000"/>
              <a:buNone/>
              <a:defRPr sz="12000"/>
            </a:lvl4pPr>
            <a:lvl5pPr lvl="4" algn="ctr" rtl="0">
              <a:spcBef>
                <a:spcPts val="0"/>
              </a:spcBef>
              <a:spcAft>
                <a:spcPts val="0"/>
              </a:spcAft>
              <a:buSzPts val="12000"/>
              <a:buNone/>
              <a:defRPr sz="12000"/>
            </a:lvl5pPr>
            <a:lvl6pPr lvl="5" algn="ctr" rtl="0">
              <a:spcBef>
                <a:spcPts val="0"/>
              </a:spcBef>
              <a:spcAft>
                <a:spcPts val="0"/>
              </a:spcAft>
              <a:buSzPts val="12000"/>
              <a:buNone/>
              <a:defRPr sz="12000"/>
            </a:lvl6pPr>
            <a:lvl7pPr lvl="6" algn="ctr" rtl="0">
              <a:spcBef>
                <a:spcPts val="0"/>
              </a:spcBef>
              <a:spcAft>
                <a:spcPts val="0"/>
              </a:spcAft>
              <a:buSzPts val="12000"/>
              <a:buNone/>
              <a:defRPr sz="12000"/>
            </a:lvl7pPr>
            <a:lvl8pPr lvl="7" algn="ctr" rtl="0">
              <a:spcBef>
                <a:spcPts val="0"/>
              </a:spcBef>
              <a:spcAft>
                <a:spcPts val="0"/>
              </a:spcAft>
              <a:buSzPts val="12000"/>
              <a:buNone/>
              <a:defRPr sz="12000"/>
            </a:lvl8pPr>
            <a:lvl9pPr lvl="8" algn="ctr" rtl="0">
              <a:spcBef>
                <a:spcPts val="0"/>
              </a:spcBef>
              <a:spcAft>
                <a:spcPts val="0"/>
              </a:spcAft>
              <a:buSzPts val="12000"/>
              <a:buNone/>
              <a:defRPr sz="12000"/>
            </a:lvl9pPr>
          </a:lstStyle>
          <a:p>
            <a:r>
              <a:t>xx%</a:t>
            </a:r>
          </a:p>
        </p:txBody>
      </p:sp>
      <p:sp>
        <p:nvSpPr>
          <p:cNvPr id="90" name="Google Shape;90;p15"/>
          <p:cNvSpPr txBox="1">
            <a:spLocks noGrp="1"/>
          </p:cNvSpPr>
          <p:nvPr>
            <p:ph type="title" idx="19" hasCustomPrompt="1"/>
          </p:nvPr>
        </p:nvSpPr>
        <p:spPr>
          <a:xfrm>
            <a:off x="6678084" y="757850"/>
            <a:ext cx="1752600" cy="704400"/>
          </a:xfrm>
          <a:prstGeom prst="rect">
            <a:avLst/>
          </a:prstGeom>
        </p:spPr>
        <p:txBody>
          <a:bodyPr spcFirstLastPara="1" wrap="square" lIns="91425" tIns="91425" rIns="91425" bIns="91425" anchor="b" anchorCtr="0">
            <a:noAutofit/>
          </a:bodyPr>
          <a:lstStyle>
            <a:lvl1pPr lvl="0" rtl="0">
              <a:spcBef>
                <a:spcPts val="0"/>
              </a:spcBef>
              <a:spcAft>
                <a:spcPts val="0"/>
              </a:spcAft>
              <a:buSzPts val="2800"/>
              <a:buNone/>
              <a:defRPr sz="4200">
                <a:solidFill>
                  <a:schemeClr val="accent3"/>
                </a:solidFill>
              </a:defRPr>
            </a:lvl1pPr>
            <a:lvl2pPr lvl="1" algn="ctr" rtl="0">
              <a:spcBef>
                <a:spcPts val="0"/>
              </a:spcBef>
              <a:spcAft>
                <a:spcPts val="0"/>
              </a:spcAft>
              <a:buSzPts val="12000"/>
              <a:buNone/>
              <a:defRPr sz="12000"/>
            </a:lvl2pPr>
            <a:lvl3pPr lvl="2" algn="ctr" rtl="0">
              <a:spcBef>
                <a:spcPts val="0"/>
              </a:spcBef>
              <a:spcAft>
                <a:spcPts val="0"/>
              </a:spcAft>
              <a:buSzPts val="12000"/>
              <a:buNone/>
              <a:defRPr sz="12000"/>
            </a:lvl3pPr>
            <a:lvl4pPr lvl="3" algn="ctr" rtl="0">
              <a:spcBef>
                <a:spcPts val="0"/>
              </a:spcBef>
              <a:spcAft>
                <a:spcPts val="0"/>
              </a:spcAft>
              <a:buSzPts val="12000"/>
              <a:buNone/>
              <a:defRPr sz="12000"/>
            </a:lvl4pPr>
            <a:lvl5pPr lvl="4" algn="ctr" rtl="0">
              <a:spcBef>
                <a:spcPts val="0"/>
              </a:spcBef>
              <a:spcAft>
                <a:spcPts val="0"/>
              </a:spcAft>
              <a:buSzPts val="12000"/>
              <a:buNone/>
              <a:defRPr sz="12000"/>
            </a:lvl5pPr>
            <a:lvl6pPr lvl="5" algn="ctr" rtl="0">
              <a:spcBef>
                <a:spcPts val="0"/>
              </a:spcBef>
              <a:spcAft>
                <a:spcPts val="0"/>
              </a:spcAft>
              <a:buSzPts val="12000"/>
              <a:buNone/>
              <a:defRPr sz="12000"/>
            </a:lvl6pPr>
            <a:lvl7pPr lvl="6" algn="ctr" rtl="0">
              <a:spcBef>
                <a:spcPts val="0"/>
              </a:spcBef>
              <a:spcAft>
                <a:spcPts val="0"/>
              </a:spcAft>
              <a:buSzPts val="12000"/>
              <a:buNone/>
              <a:defRPr sz="12000"/>
            </a:lvl7pPr>
            <a:lvl8pPr lvl="7" algn="ctr" rtl="0">
              <a:spcBef>
                <a:spcPts val="0"/>
              </a:spcBef>
              <a:spcAft>
                <a:spcPts val="0"/>
              </a:spcAft>
              <a:buSzPts val="12000"/>
              <a:buNone/>
              <a:defRPr sz="12000"/>
            </a:lvl8pPr>
            <a:lvl9pPr lvl="8" algn="ctr" rtl="0">
              <a:spcBef>
                <a:spcPts val="0"/>
              </a:spcBef>
              <a:spcAft>
                <a:spcPts val="0"/>
              </a:spcAft>
              <a:buSzPts val="12000"/>
              <a:buNone/>
              <a:defRPr sz="12000"/>
            </a:lvl9pPr>
          </a:lstStyle>
          <a:p>
            <a:r>
              <a:t>xx%</a:t>
            </a:r>
          </a:p>
        </p:txBody>
      </p:sp>
      <p:sp>
        <p:nvSpPr>
          <p:cNvPr id="91" name="Google Shape;91;p15"/>
          <p:cNvSpPr txBox="1">
            <a:spLocks noGrp="1"/>
          </p:cNvSpPr>
          <p:nvPr>
            <p:ph type="title" idx="20" hasCustomPrompt="1"/>
          </p:nvPr>
        </p:nvSpPr>
        <p:spPr>
          <a:xfrm>
            <a:off x="4925417" y="2646150"/>
            <a:ext cx="1752600" cy="704400"/>
          </a:xfrm>
          <a:prstGeom prst="rect">
            <a:avLst/>
          </a:prstGeom>
        </p:spPr>
        <p:txBody>
          <a:bodyPr spcFirstLastPara="1" wrap="square" lIns="91425" tIns="91425" rIns="91425" bIns="91425" anchor="b" anchorCtr="0">
            <a:noAutofit/>
          </a:bodyPr>
          <a:lstStyle>
            <a:lvl1pPr lvl="0" rtl="0">
              <a:spcBef>
                <a:spcPts val="0"/>
              </a:spcBef>
              <a:spcAft>
                <a:spcPts val="0"/>
              </a:spcAft>
              <a:buSzPts val="2800"/>
              <a:buNone/>
              <a:defRPr sz="4200">
                <a:solidFill>
                  <a:schemeClr val="accent3"/>
                </a:solidFill>
              </a:defRPr>
            </a:lvl1pPr>
            <a:lvl2pPr lvl="1" rtl="0">
              <a:spcBef>
                <a:spcPts val="0"/>
              </a:spcBef>
              <a:spcAft>
                <a:spcPts val="0"/>
              </a:spcAft>
              <a:buSzPts val="12000"/>
              <a:buNone/>
              <a:defRPr sz="12000"/>
            </a:lvl2pPr>
            <a:lvl3pPr lvl="2" rtl="0">
              <a:spcBef>
                <a:spcPts val="0"/>
              </a:spcBef>
              <a:spcAft>
                <a:spcPts val="0"/>
              </a:spcAft>
              <a:buSzPts val="12000"/>
              <a:buNone/>
              <a:defRPr sz="12000"/>
            </a:lvl3pPr>
            <a:lvl4pPr lvl="3" rtl="0">
              <a:spcBef>
                <a:spcPts val="0"/>
              </a:spcBef>
              <a:spcAft>
                <a:spcPts val="0"/>
              </a:spcAft>
              <a:buSzPts val="12000"/>
              <a:buNone/>
              <a:defRPr sz="12000"/>
            </a:lvl4pPr>
            <a:lvl5pPr lvl="4" rtl="0">
              <a:spcBef>
                <a:spcPts val="0"/>
              </a:spcBef>
              <a:spcAft>
                <a:spcPts val="0"/>
              </a:spcAft>
              <a:buSzPts val="12000"/>
              <a:buNone/>
              <a:defRPr sz="12000"/>
            </a:lvl5pPr>
            <a:lvl6pPr lvl="5" rtl="0">
              <a:spcBef>
                <a:spcPts val="0"/>
              </a:spcBef>
              <a:spcAft>
                <a:spcPts val="0"/>
              </a:spcAft>
              <a:buSzPts val="12000"/>
              <a:buNone/>
              <a:defRPr sz="12000"/>
            </a:lvl6pPr>
            <a:lvl7pPr lvl="6" rtl="0">
              <a:spcBef>
                <a:spcPts val="0"/>
              </a:spcBef>
              <a:spcAft>
                <a:spcPts val="0"/>
              </a:spcAft>
              <a:buSzPts val="12000"/>
              <a:buNone/>
              <a:defRPr sz="12000"/>
            </a:lvl7pPr>
            <a:lvl8pPr lvl="7" rtl="0">
              <a:spcBef>
                <a:spcPts val="0"/>
              </a:spcBef>
              <a:spcAft>
                <a:spcPts val="0"/>
              </a:spcAft>
              <a:buSzPts val="12000"/>
              <a:buNone/>
              <a:defRPr sz="12000"/>
            </a:lvl8pPr>
            <a:lvl9pPr lvl="8" rtl="0">
              <a:spcBef>
                <a:spcPts val="0"/>
              </a:spcBef>
              <a:spcAft>
                <a:spcPts val="0"/>
              </a:spcAft>
              <a:buSzPts val="12000"/>
              <a:buNone/>
              <a:defRPr sz="12000"/>
            </a:lvl9pPr>
          </a:lstStyle>
          <a:p>
            <a:r>
              <a:t>xx%</a:t>
            </a:r>
          </a:p>
        </p:txBody>
      </p:sp>
      <p:sp>
        <p:nvSpPr>
          <p:cNvPr id="92" name="Google Shape;92;p15"/>
          <p:cNvSpPr txBox="1">
            <a:spLocks noGrp="1"/>
          </p:cNvSpPr>
          <p:nvPr>
            <p:ph type="title" idx="21" hasCustomPrompt="1"/>
          </p:nvPr>
        </p:nvSpPr>
        <p:spPr>
          <a:xfrm>
            <a:off x="6678108" y="2646150"/>
            <a:ext cx="1752600" cy="704400"/>
          </a:xfrm>
          <a:prstGeom prst="rect">
            <a:avLst/>
          </a:prstGeom>
        </p:spPr>
        <p:txBody>
          <a:bodyPr spcFirstLastPara="1" wrap="square" lIns="91425" tIns="91425" rIns="91425" bIns="91425" anchor="b" anchorCtr="0">
            <a:noAutofit/>
          </a:bodyPr>
          <a:lstStyle>
            <a:lvl1pPr lvl="0" rtl="0">
              <a:spcBef>
                <a:spcPts val="0"/>
              </a:spcBef>
              <a:spcAft>
                <a:spcPts val="0"/>
              </a:spcAft>
              <a:buSzPts val="2800"/>
              <a:buNone/>
              <a:defRPr sz="4200">
                <a:solidFill>
                  <a:schemeClr val="accent3"/>
                </a:solidFill>
              </a:defRPr>
            </a:lvl1pPr>
            <a:lvl2pPr lvl="1" rtl="0">
              <a:spcBef>
                <a:spcPts val="0"/>
              </a:spcBef>
              <a:spcAft>
                <a:spcPts val="0"/>
              </a:spcAft>
              <a:buSzPts val="12000"/>
              <a:buNone/>
              <a:defRPr sz="12000"/>
            </a:lvl2pPr>
            <a:lvl3pPr lvl="2" rtl="0">
              <a:spcBef>
                <a:spcPts val="0"/>
              </a:spcBef>
              <a:spcAft>
                <a:spcPts val="0"/>
              </a:spcAft>
              <a:buSzPts val="12000"/>
              <a:buNone/>
              <a:defRPr sz="12000"/>
            </a:lvl3pPr>
            <a:lvl4pPr lvl="3" rtl="0">
              <a:spcBef>
                <a:spcPts val="0"/>
              </a:spcBef>
              <a:spcAft>
                <a:spcPts val="0"/>
              </a:spcAft>
              <a:buSzPts val="12000"/>
              <a:buNone/>
              <a:defRPr sz="12000"/>
            </a:lvl4pPr>
            <a:lvl5pPr lvl="4" rtl="0">
              <a:spcBef>
                <a:spcPts val="0"/>
              </a:spcBef>
              <a:spcAft>
                <a:spcPts val="0"/>
              </a:spcAft>
              <a:buSzPts val="12000"/>
              <a:buNone/>
              <a:defRPr sz="12000"/>
            </a:lvl5pPr>
            <a:lvl6pPr lvl="5" rtl="0">
              <a:spcBef>
                <a:spcPts val="0"/>
              </a:spcBef>
              <a:spcAft>
                <a:spcPts val="0"/>
              </a:spcAft>
              <a:buSzPts val="12000"/>
              <a:buNone/>
              <a:defRPr sz="12000"/>
            </a:lvl6pPr>
            <a:lvl7pPr lvl="6" rtl="0">
              <a:spcBef>
                <a:spcPts val="0"/>
              </a:spcBef>
              <a:spcAft>
                <a:spcPts val="0"/>
              </a:spcAft>
              <a:buSzPts val="12000"/>
              <a:buNone/>
              <a:defRPr sz="12000"/>
            </a:lvl7pPr>
            <a:lvl8pPr lvl="7" rtl="0">
              <a:spcBef>
                <a:spcPts val="0"/>
              </a:spcBef>
              <a:spcAft>
                <a:spcPts val="0"/>
              </a:spcAft>
              <a:buSzPts val="12000"/>
              <a:buNone/>
              <a:defRPr sz="12000"/>
            </a:lvl8pPr>
            <a:lvl9pPr lvl="8" rtl="0">
              <a:spcBef>
                <a:spcPts val="0"/>
              </a:spcBef>
              <a:spcAft>
                <a:spcPts val="0"/>
              </a:spcAft>
              <a:buSzPts val="12000"/>
              <a:buNone/>
              <a:defRPr sz="12000"/>
            </a:lvl9pPr>
          </a:lstStyle>
          <a:p>
            <a:r>
              <a:t>xx%</a:t>
            </a:r>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matchingName="Section header 2">
  <p:cSld name="CUSTOM_3">
    <p:spTree>
      <p:nvGrpSpPr>
        <p:cNvPr id="1" name="Shape 93"/>
        <p:cNvGrpSpPr/>
        <p:nvPr/>
      </p:nvGrpSpPr>
      <p:grpSpPr>
        <a:xfrm>
          <a:off x="0" y="0"/>
          <a:ext cx="0" cy="0"/>
          <a:chOff x="0" y="0"/>
          <a:chExt cx="0" cy="0"/>
        </a:xfrm>
      </p:grpSpPr>
      <p:sp>
        <p:nvSpPr>
          <p:cNvPr id="94" name="Google Shape;94;p16"/>
          <p:cNvSpPr txBox="1">
            <a:spLocks noGrp="1"/>
          </p:cNvSpPr>
          <p:nvPr>
            <p:ph type="title"/>
          </p:nvPr>
        </p:nvSpPr>
        <p:spPr>
          <a:xfrm>
            <a:off x="713225" y="2947725"/>
            <a:ext cx="4829100" cy="802500"/>
          </a:xfrm>
          <a:prstGeom prst="rect">
            <a:avLst/>
          </a:prstGeom>
        </p:spPr>
        <p:txBody>
          <a:bodyPr spcFirstLastPara="1" wrap="square" lIns="91425" tIns="91425" rIns="91425" bIns="91425" anchor="ctr" anchorCtr="0">
            <a:noAutofit/>
          </a:bodyPr>
          <a:lstStyle>
            <a:lvl1pPr lvl="0" rtl="0">
              <a:spcBef>
                <a:spcPts val="0"/>
              </a:spcBef>
              <a:spcAft>
                <a:spcPts val="0"/>
              </a:spcAft>
              <a:buSzPts val="3600"/>
              <a:buNone/>
              <a:defRPr sz="5200"/>
            </a:lvl1pPr>
            <a:lvl2pPr lvl="1" rtl="0">
              <a:spcBef>
                <a:spcPts val="0"/>
              </a:spcBef>
              <a:spcAft>
                <a:spcPts val="0"/>
              </a:spcAft>
              <a:buSzPts val="3600"/>
              <a:buNone/>
              <a:defRPr sz="3600"/>
            </a:lvl2pPr>
            <a:lvl3pPr lvl="2" rtl="0">
              <a:spcBef>
                <a:spcPts val="0"/>
              </a:spcBef>
              <a:spcAft>
                <a:spcPts val="0"/>
              </a:spcAft>
              <a:buSzPts val="3600"/>
              <a:buNone/>
              <a:defRPr sz="3600"/>
            </a:lvl3pPr>
            <a:lvl4pPr lvl="3" rtl="0">
              <a:spcBef>
                <a:spcPts val="0"/>
              </a:spcBef>
              <a:spcAft>
                <a:spcPts val="0"/>
              </a:spcAft>
              <a:buSzPts val="3600"/>
              <a:buNone/>
              <a:defRPr sz="3600"/>
            </a:lvl4pPr>
            <a:lvl5pPr lvl="4" rtl="0">
              <a:spcBef>
                <a:spcPts val="0"/>
              </a:spcBef>
              <a:spcAft>
                <a:spcPts val="0"/>
              </a:spcAft>
              <a:buSzPts val="3600"/>
              <a:buNone/>
              <a:defRPr sz="3600"/>
            </a:lvl5pPr>
            <a:lvl6pPr lvl="5" rtl="0">
              <a:spcBef>
                <a:spcPts val="0"/>
              </a:spcBef>
              <a:spcAft>
                <a:spcPts val="0"/>
              </a:spcAft>
              <a:buSzPts val="3600"/>
              <a:buNone/>
              <a:defRPr sz="3600"/>
            </a:lvl6pPr>
            <a:lvl7pPr lvl="6" rtl="0">
              <a:spcBef>
                <a:spcPts val="0"/>
              </a:spcBef>
              <a:spcAft>
                <a:spcPts val="0"/>
              </a:spcAft>
              <a:buSzPts val="3600"/>
              <a:buNone/>
              <a:defRPr sz="3600"/>
            </a:lvl7pPr>
            <a:lvl8pPr lvl="7" rtl="0">
              <a:spcBef>
                <a:spcPts val="0"/>
              </a:spcBef>
              <a:spcAft>
                <a:spcPts val="0"/>
              </a:spcAft>
              <a:buSzPts val="3600"/>
              <a:buNone/>
              <a:defRPr sz="3600"/>
            </a:lvl8pPr>
            <a:lvl9pPr lvl="8" rtl="0">
              <a:spcBef>
                <a:spcPts val="0"/>
              </a:spcBef>
              <a:spcAft>
                <a:spcPts val="0"/>
              </a:spcAft>
              <a:buSzPts val="3600"/>
              <a:buNone/>
              <a:defRPr sz="3600"/>
            </a:lvl9pPr>
          </a:lstStyle>
          <a:p>
            <a:endParaRPr/>
          </a:p>
        </p:txBody>
      </p:sp>
      <p:sp>
        <p:nvSpPr>
          <p:cNvPr id="95" name="Google Shape;95;p16"/>
          <p:cNvSpPr txBox="1">
            <a:spLocks noGrp="1"/>
          </p:cNvSpPr>
          <p:nvPr>
            <p:ph type="title" idx="2" hasCustomPrompt="1"/>
          </p:nvPr>
        </p:nvSpPr>
        <p:spPr>
          <a:xfrm>
            <a:off x="713320" y="1380513"/>
            <a:ext cx="4113600" cy="1300800"/>
          </a:xfrm>
          <a:prstGeom prst="rect">
            <a:avLst/>
          </a:prstGeom>
        </p:spPr>
        <p:txBody>
          <a:bodyPr spcFirstLastPara="1" wrap="square" lIns="91425" tIns="91425" rIns="91425" bIns="91425" anchor="ctr" anchorCtr="0">
            <a:noAutofit/>
          </a:bodyPr>
          <a:lstStyle>
            <a:lvl1pPr lvl="0" rtl="0">
              <a:spcBef>
                <a:spcPts val="0"/>
              </a:spcBef>
              <a:spcAft>
                <a:spcPts val="0"/>
              </a:spcAft>
              <a:buSzPts val="10000"/>
              <a:buNone/>
              <a:defRPr sz="10000">
                <a:solidFill>
                  <a:schemeClr val="lt1"/>
                </a:solidFill>
                <a:highlight>
                  <a:schemeClr val="accent3"/>
                </a:highlight>
              </a:defRPr>
            </a:lvl1pPr>
            <a:lvl2pPr lvl="1" rtl="0">
              <a:spcBef>
                <a:spcPts val="0"/>
              </a:spcBef>
              <a:spcAft>
                <a:spcPts val="0"/>
              </a:spcAft>
              <a:buSzPts val="10000"/>
              <a:buNone/>
              <a:defRPr sz="10000"/>
            </a:lvl2pPr>
            <a:lvl3pPr lvl="2" rtl="0">
              <a:spcBef>
                <a:spcPts val="0"/>
              </a:spcBef>
              <a:spcAft>
                <a:spcPts val="0"/>
              </a:spcAft>
              <a:buSzPts val="10000"/>
              <a:buNone/>
              <a:defRPr sz="10000"/>
            </a:lvl3pPr>
            <a:lvl4pPr lvl="3" rtl="0">
              <a:spcBef>
                <a:spcPts val="0"/>
              </a:spcBef>
              <a:spcAft>
                <a:spcPts val="0"/>
              </a:spcAft>
              <a:buSzPts val="10000"/>
              <a:buNone/>
              <a:defRPr sz="10000"/>
            </a:lvl4pPr>
            <a:lvl5pPr lvl="4" rtl="0">
              <a:spcBef>
                <a:spcPts val="0"/>
              </a:spcBef>
              <a:spcAft>
                <a:spcPts val="0"/>
              </a:spcAft>
              <a:buSzPts val="10000"/>
              <a:buNone/>
              <a:defRPr sz="10000"/>
            </a:lvl5pPr>
            <a:lvl6pPr lvl="5" rtl="0">
              <a:spcBef>
                <a:spcPts val="0"/>
              </a:spcBef>
              <a:spcAft>
                <a:spcPts val="0"/>
              </a:spcAft>
              <a:buSzPts val="10000"/>
              <a:buNone/>
              <a:defRPr sz="10000"/>
            </a:lvl6pPr>
            <a:lvl7pPr lvl="6" rtl="0">
              <a:spcBef>
                <a:spcPts val="0"/>
              </a:spcBef>
              <a:spcAft>
                <a:spcPts val="0"/>
              </a:spcAft>
              <a:buSzPts val="10000"/>
              <a:buNone/>
              <a:defRPr sz="10000"/>
            </a:lvl7pPr>
            <a:lvl8pPr lvl="7" rtl="0">
              <a:spcBef>
                <a:spcPts val="0"/>
              </a:spcBef>
              <a:spcAft>
                <a:spcPts val="0"/>
              </a:spcAft>
              <a:buSzPts val="10000"/>
              <a:buNone/>
              <a:defRPr sz="10000"/>
            </a:lvl8pPr>
            <a:lvl9pPr lvl="8" rtl="0">
              <a:spcBef>
                <a:spcPts val="0"/>
              </a:spcBef>
              <a:spcAft>
                <a:spcPts val="0"/>
              </a:spcAft>
              <a:buSzPts val="10000"/>
              <a:buNone/>
              <a:defRPr sz="10000"/>
            </a:lvl9pPr>
          </a:lstStyle>
          <a:p>
            <a:r>
              <a:t>xx%</a:t>
            </a:r>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matchingName="Title and three columns">
  <p:cSld name="CUSTOM_4">
    <p:spTree>
      <p:nvGrpSpPr>
        <p:cNvPr id="1" name="Shape 96"/>
        <p:cNvGrpSpPr/>
        <p:nvPr/>
      </p:nvGrpSpPr>
      <p:grpSpPr>
        <a:xfrm>
          <a:off x="0" y="0"/>
          <a:ext cx="0" cy="0"/>
          <a:chOff x="0" y="0"/>
          <a:chExt cx="0" cy="0"/>
        </a:xfrm>
      </p:grpSpPr>
      <p:sp>
        <p:nvSpPr>
          <p:cNvPr id="97" name="Google Shape;97;p17"/>
          <p:cNvSpPr txBox="1">
            <a:spLocks noGrp="1"/>
          </p:cNvSpPr>
          <p:nvPr>
            <p:ph type="subTitle" idx="1"/>
          </p:nvPr>
        </p:nvSpPr>
        <p:spPr>
          <a:xfrm>
            <a:off x="1169225" y="2346700"/>
            <a:ext cx="2160900" cy="569400"/>
          </a:xfrm>
          <a:prstGeom prst="rect">
            <a:avLst/>
          </a:prstGeom>
        </p:spPr>
        <p:txBody>
          <a:bodyPr spcFirstLastPara="1" wrap="square" lIns="91425" tIns="91425" rIns="91425" bIns="91425" anchor="t" anchorCtr="0">
            <a:noAutofit/>
          </a:bodyPr>
          <a:lstStyle>
            <a:lvl1pPr lvl="0" algn="ctr" rtl="0">
              <a:lnSpc>
                <a:spcPct val="100000"/>
              </a:lnSpc>
              <a:spcBef>
                <a:spcPts val="0"/>
              </a:spcBef>
              <a:spcAft>
                <a:spcPts val="0"/>
              </a:spcAft>
              <a:buSzPts val="1400"/>
              <a:buNone/>
              <a:defRPr sz="1400"/>
            </a:lvl1pPr>
            <a:lvl2pPr lvl="1" rtl="0">
              <a:lnSpc>
                <a:spcPct val="100000"/>
              </a:lnSpc>
              <a:spcBef>
                <a:spcPts val="0"/>
              </a:spcBef>
              <a:spcAft>
                <a:spcPts val="0"/>
              </a:spcAft>
              <a:buSzPts val="1400"/>
              <a:buNone/>
              <a:defRPr/>
            </a:lvl2pPr>
            <a:lvl3pPr lvl="2" rtl="0">
              <a:lnSpc>
                <a:spcPct val="100000"/>
              </a:lnSpc>
              <a:spcBef>
                <a:spcPts val="0"/>
              </a:spcBef>
              <a:spcAft>
                <a:spcPts val="0"/>
              </a:spcAft>
              <a:buSzPts val="1400"/>
              <a:buNone/>
              <a:defRPr/>
            </a:lvl3pPr>
            <a:lvl4pPr lvl="3" rtl="0">
              <a:lnSpc>
                <a:spcPct val="100000"/>
              </a:lnSpc>
              <a:spcBef>
                <a:spcPts val="0"/>
              </a:spcBef>
              <a:spcAft>
                <a:spcPts val="0"/>
              </a:spcAft>
              <a:buSzPts val="1400"/>
              <a:buNone/>
              <a:defRPr/>
            </a:lvl4pPr>
            <a:lvl5pPr lvl="4" rtl="0">
              <a:lnSpc>
                <a:spcPct val="100000"/>
              </a:lnSpc>
              <a:spcBef>
                <a:spcPts val="0"/>
              </a:spcBef>
              <a:spcAft>
                <a:spcPts val="0"/>
              </a:spcAft>
              <a:buSzPts val="1400"/>
              <a:buNone/>
              <a:defRPr/>
            </a:lvl5pPr>
            <a:lvl6pPr lvl="5" rtl="0">
              <a:lnSpc>
                <a:spcPct val="100000"/>
              </a:lnSpc>
              <a:spcBef>
                <a:spcPts val="0"/>
              </a:spcBef>
              <a:spcAft>
                <a:spcPts val="0"/>
              </a:spcAft>
              <a:buSzPts val="1400"/>
              <a:buNone/>
              <a:defRPr/>
            </a:lvl6pPr>
            <a:lvl7pPr lvl="6" rtl="0">
              <a:lnSpc>
                <a:spcPct val="100000"/>
              </a:lnSpc>
              <a:spcBef>
                <a:spcPts val="0"/>
              </a:spcBef>
              <a:spcAft>
                <a:spcPts val="0"/>
              </a:spcAft>
              <a:buSzPts val="1400"/>
              <a:buNone/>
              <a:defRPr/>
            </a:lvl7pPr>
            <a:lvl8pPr lvl="7" rtl="0">
              <a:lnSpc>
                <a:spcPct val="100000"/>
              </a:lnSpc>
              <a:spcBef>
                <a:spcPts val="0"/>
              </a:spcBef>
              <a:spcAft>
                <a:spcPts val="0"/>
              </a:spcAft>
              <a:buSzPts val="1400"/>
              <a:buNone/>
              <a:defRPr/>
            </a:lvl8pPr>
            <a:lvl9pPr lvl="8" rtl="0">
              <a:lnSpc>
                <a:spcPct val="100000"/>
              </a:lnSpc>
              <a:spcBef>
                <a:spcPts val="0"/>
              </a:spcBef>
              <a:spcAft>
                <a:spcPts val="0"/>
              </a:spcAft>
              <a:buSzPts val="1400"/>
              <a:buNone/>
              <a:defRPr/>
            </a:lvl9pPr>
          </a:lstStyle>
          <a:p>
            <a:endParaRPr/>
          </a:p>
        </p:txBody>
      </p:sp>
      <p:sp>
        <p:nvSpPr>
          <p:cNvPr id="98" name="Google Shape;98;p17"/>
          <p:cNvSpPr txBox="1">
            <a:spLocks noGrp="1"/>
          </p:cNvSpPr>
          <p:nvPr>
            <p:ph type="subTitle" idx="2"/>
          </p:nvPr>
        </p:nvSpPr>
        <p:spPr>
          <a:xfrm>
            <a:off x="3491600" y="3543175"/>
            <a:ext cx="2160900" cy="572700"/>
          </a:xfrm>
          <a:prstGeom prst="rect">
            <a:avLst/>
          </a:prstGeom>
        </p:spPr>
        <p:txBody>
          <a:bodyPr spcFirstLastPara="1" wrap="square" lIns="91425" tIns="91425" rIns="91425" bIns="91425" anchor="t" anchorCtr="0">
            <a:noAutofit/>
          </a:bodyPr>
          <a:lstStyle>
            <a:lvl1pPr lvl="0" algn="ctr" rtl="0">
              <a:lnSpc>
                <a:spcPct val="100000"/>
              </a:lnSpc>
              <a:spcBef>
                <a:spcPts val="0"/>
              </a:spcBef>
              <a:spcAft>
                <a:spcPts val="0"/>
              </a:spcAft>
              <a:buSzPts val="1400"/>
              <a:buNone/>
              <a:defRPr sz="1400"/>
            </a:lvl1pPr>
            <a:lvl2pPr lvl="1" rtl="0">
              <a:lnSpc>
                <a:spcPct val="100000"/>
              </a:lnSpc>
              <a:spcBef>
                <a:spcPts val="0"/>
              </a:spcBef>
              <a:spcAft>
                <a:spcPts val="0"/>
              </a:spcAft>
              <a:buSzPts val="1400"/>
              <a:buNone/>
              <a:defRPr/>
            </a:lvl2pPr>
            <a:lvl3pPr lvl="2" rtl="0">
              <a:lnSpc>
                <a:spcPct val="100000"/>
              </a:lnSpc>
              <a:spcBef>
                <a:spcPts val="0"/>
              </a:spcBef>
              <a:spcAft>
                <a:spcPts val="0"/>
              </a:spcAft>
              <a:buSzPts val="1400"/>
              <a:buNone/>
              <a:defRPr/>
            </a:lvl3pPr>
            <a:lvl4pPr lvl="3" rtl="0">
              <a:lnSpc>
                <a:spcPct val="100000"/>
              </a:lnSpc>
              <a:spcBef>
                <a:spcPts val="0"/>
              </a:spcBef>
              <a:spcAft>
                <a:spcPts val="0"/>
              </a:spcAft>
              <a:buSzPts val="1400"/>
              <a:buNone/>
              <a:defRPr/>
            </a:lvl4pPr>
            <a:lvl5pPr lvl="4" rtl="0">
              <a:lnSpc>
                <a:spcPct val="100000"/>
              </a:lnSpc>
              <a:spcBef>
                <a:spcPts val="0"/>
              </a:spcBef>
              <a:spcAft>
                <a:spcPts val="0"/>
              </a:spcAft>
              <a:buSzPts val="1400"/>
              <a:buNone/>
              <a:defRPr/>
            </a:lvl5pPr>
            <a:lvl6pPr lvl="5" rtl="0">
              <a:lnSpc>
                <a:spcPct val="100000"/>
              </a:lnSpc>
              <a:spcBef>
                <a:spcPts val="0"/>
              </a:spcBef>
              <a:spcAft>
                <a:spcPts val="0"/>
              </a:spcAft>
              <a:buSzPts val="1400"/>
              <a:buNone/>
              <a:defRPr/>
            </a:lvl6pPr>
            <a:lvl7pPr lvl="6" rtl="0">
              <a:lnSpc>
                <a:spcPct val="100000"/>
              </a:lnSpc>
              <a:spcBef>
                <a:spcPts val="0"/>
              </a:spcBef>
              <a:spcAft>
                <a:spcPts val="0"/>
              </a:spcAft>
              <a:buSzPts val="1400"/>
              <a:buNone/>
              <a:defRPr/>
            </a:lvl7pPr>
            <a:lvl8pPr lvl="7" rtl="0">
              <a:lnSpc>
                <a:spcPct val="100000"/>
              </a:lnSpc>
              <a:spcBef>
                <a:spcPts val="0"/>
              </a:spcBef>
              <a:spcAft>
                <a:spcPts val="0"/>
              </a:spcAft>
              <a:buSzPts val="1400"/>
              <a:buNone/>
              <a:defRPr/>
            </a:lvl8pPr>
            <a:lvl9pPr lvl="8" rtl="0">
              <a:lnSpc>
                <a:spcPct val="100000"/>
              </a:lnSpc>
              <a:spcBef>
                <a:spcPts val="0"/>
              </a:spcBef>
              <a:spcAft>
                <a:spcPts val="0"/>
              </a:spcAft>
              <a:buSzPts val="1400"/>
              <a:buNone/>
              <a:defRPr/>
            </a:lvl9pPr>
          </a:lstStyle>
          <a:p>
            <a:endParaRPr/>
          </a:p>
        </p:txBody>
      </p:sp>
      <p:sp>
        <p:nvSpPr>
          <p:cNvPr id="99" name="Google Shape;99;p17"/>
          <p:cNvSpPr txBox="1">
            <a:spLocks noGrp="1"/>
          </p:cNvSpPr>
          <p:nvPr>
            <p:ph type="subTitle" idx="3"/>
          </p:nvPr>
        </p:nvSpPr>
        <p:spPr>
          <a:xfrm>
            <a:off x="3843574" y="3161050"/>
            <a:ext cx="1456800" cy="380400"/>
          </a:xfrm>
          <a:prstGeom prst="rect">
            <a:avLst/>
          </a:prstGeom>
        </p:spPr>
        <p:txBody>
          <a:bodyPr spcFirstLastPara="1" wrap="square" lIns="91425" tIns="91425" rIns="91425" bIns="91425" anchor="t" anchorCtr="0">
            <a:noAutofit/>
          </a:bodyPr>
          <a:lstStyle>
            <a:lvl1pPr lvl="0" algn="ctr" rtl="0">
              <a:lnSpc>
                <a:spcPct val="100000"/>
              </a:lnSpc>
              <a:spcBef>
                <a:spcPts val="0"/>
              </a:spcBef>
              <a:spcAft>
                <a:spcPts val="0"/>
              </a:spcAft>
              <a:buClr>
                <a:schemeClr val="accent3"/>
              </a:buClr>
              <a:buSzPts val="2000"/>
              <a:buFont typeface="Oswald"/>
              <a:buNone/>
              <a:defRPr sz="1600">
                <a:solidFill>
                  <a:schemeClr val="accent3"/>
                </a:solidFill>
                <a:latin typeface="Oswald"/>
                <a:ea typeface="Oswald"/>
                <a:cs typeface="Oswald"/>
                <a:sym typeface="Oswald"/>
              </a:defRPr>
            </a:lvl1pPr>
            <a:lvl2pPr lvl="1" rtl="0">
              <a:lnSpc>
                <a:spcPct val="100000"/>
              </a:lnSpc>
              <a:spcBef>
                <a:spcPts val="0"/>
              </a:spcBef>
              <a:spcAft>
                <a:spcPts val="0"/>
              </a:spcAft>
              <a:buClr>
                <a:schemeClr val="accent3"/>
              </a:buClr>
              <a:buSzPts val="2000"/>
              <a:buFont typeface="Oswald"/>
              <a:buNone/>
              <a:defRPr sz="2000">
                <a:solidFill>
                  <a:schemeClr val="accent3"/>
                </a:solidFill>
                <a:latin typeface="Oswald"/>
                <a:ea typeface="Oswald"/>
                <a:cs typeface="Oswald"/>
                <a:sym typeface="Oswald"/>
              </a:defRPr>
            </a:lvl2pPr>
            <a:lvl3pPr lvl="2" rtl="0">
              <a:lnSpc>
                <a:spcPct val="100000"/>
              </a:lnSpc>
              <a:spcBef>
                <a:spcPts val="0"/>
              </a:spcBef>
              <a:spcAft>
                <a:spcPts val="0"/>
              </a:spcAft>
              <a:buClr>
                <a:schemeClr val="accent3"/>
              </a:buClr>
              <a:buSzPts val="2000"/>
              <a:buFont typeface="Oswald"/>
              <a:buNone/>
              <a:defRPr sz="2000">
                <a:solidFill>
                  <a:schemeClr val="accent3"/>
                </a:solidFill>
                <a:latin typeface="Oswald"/>
                <a:ea typeface="Oswald"/>
                <a:cs typeface="Oswald"/>
                <a:sym typeface="Oswald"/>
              </a:defRPr>
            </a:lvl3pPr>
            <a:lvl4pPr lvl="3" rtl="0">
              <a:lnSpc>
                <a:spcPct val="100000"/>
              </a:lnSpc>
              <a:spcBef>
                <a:spcPts val="0"/>
              </a:spcBef>
              <a:spcAft>
                <a:spcPts val="0"/>
              </a:spcAft>
              <a:buClr>
                <a:schemeClr val="accent3"/>
              </a:buClr>
              <a:buSzPts val="2000"/>
              <a:buFont typeface="Oswald"/>
              <a:buNone/>
              <a:defRPr sz="2000">
                <a:solidFill>
                  <a:schemeClr val="accent3"/>
                </a:solidFill>
                <a:latin typeface="Oswald"/>
                <a:ea typeface="Oswald"/>
                <a:cs typeface="Oswald"/>
                <a:sym typeface="Oswald"/>
              </a:defRPr>
            </a:lvl4pPr>
            <a:lvl5pPr lvl="4" rtl="0">
              <a:lnSpc>
                <a:spcPct val="100000"/>
              </a:lnSpc>
              <a:spcBef>
                <a:spcPts val="0"/>
              </a:spcBef>
              <a:spcAft>
                <a:spcPts val="0"/>
              </a:spcAft>
              <a:buClr>
                <a:schemeClr val="accent3"/>
              </a:buClr>
              <a:buSzPts val="2000"/>
              <a:buFont typeface="Oswald"/>
              <a:buNone/>
              <a:defRPr sz="2000">
                <a:solidFill>
                  <a:schemeClr val="accent3"/>
                </a:solidFill>
                <a:latin typeface="Oswald"/>
                <a:ea typeface="Oswald"/>
                <a:cs typeface="Oswald"/>
                <a:sym typeface="Oswald"/>
              </a:defRPr>
            </a:lvl5pPr>
            <a:lvl6pPr lvl="5" rtl="0">
              <a:lnSpc>
                <a:spcPct val="100000"/>
              </a:lnSpc>
              <a:spcBef>
                <a:spcPts val="0"/>
              </a:spcBef>
              <a:spcAft>
                <a:spcPts val="0"/>
              </a:spcAft>
              <a:buClr>
                <a:schemeClr val="accent3"/>
              </a:buClr>
              <a:buSzPts val="2000"/>
              <a:buFont typeface="Oswald"/>
              <a:buNone/>
              <a:defRPr sz="2000">
                <a:solidFill>
                  <a:schemeClr val="accent3"/>
                </a:solidFill>
                <a:latin typeface="Oswald"/>
                <a:ea typeface="Oswald"/>
                <a:cs typeface="Oswald"/>
                <a:sym typeface="Oswald"/>
              </a:defRPr>
            </a:lvl6pPr>
            <a:lvl7pPr lvl="6" rtl="0">
              <a:lnSpc>
                <a:spcPct val="100000"/>
              </a:lnSpc>
              <a:spcBef>
                <a:spcPts val="0"/>
              </a:spcBef>
              <a:spcAft>
                <a:spcPts val="0"/>
              </a:spcAft>
              <a:buClr>
                <a:schemeClr val="accent3"/>
              </a:buClr>
              <a:buSzPts val="2000"/>
              <a:buFont typeface="Oswald"/>
              <a:buNone/>
              <a:defRPr sz="2000">
                <a:solidFill>
                  <a:schemeClr val="accent3"/>
                </a:solidFill>
                <a:latin typeface="Oswald"/>
                <a:ea typeface="Oswald"/>
                <a:cs typeface="Oswald"/>
                <a:sym typeface="Oswald"/>
              </a:defRPr>
            </a:lvl7pPr>
            <a:lvl8pPr lvl="7" rtl="0">
              <a:lnSpc>
                <a:spcPct val="100000"/>
              </a:lnSpc>
              <a:spcBef>
                <a:spcPts val="0"/>
              </a:spcBef>
              <a:spcAft>
                <a:spcPts val="0"/>
              </a:spcAft>
              <a:buClr>
                <a:schemeClr val="accent3"/>
              </a:buClr>
              <a:buSzPts val="2000"/>
              <a:buFont typeface="Oswald"/>
              <a:buNone/>
              <a:defRPr sz="2000">
                <a:solidFill>
                  <a:schemeClr val="accent3"/>
                </a:solidFill>
                <a:latin typeface="Oswald"/>
                <a:ea typeface="Oswald"/>
                <a:cs typeface="Oswald"/>
                <a:sym typeface="Oswald"/>
              </a:defRPr>
            </a:lvl8pPr>
            <a:lvl9pPr lvl="8" rtl="0">
              <a:lnSpc>
                <a:spcPct val="100000"/>
              </a:lnSpc>
              <a:spcBef>
                <a:spcPts val="0"/>
              </a:spcBef>
              <a:spcAft>
                <a:spcPts val="0"/>
              </a:spcAft>
              <a:buClr>
                <a:schemeClr val="accent3"/>
              </a:buClr>
              <a:buSzPts val="2000"/>
              <a:buFont typeface="Oswald"/>
              <a:buNone/>
              <a:defRPr sz="2000">
                <a:solidFill>
                  <a:schemeClr val="accent3"/>
                </a:solidFill>
                <a:latin typeface="Oswald"/>
                <a:ea typeface="Oswald"/>
                <a:cs typeface="Oswald"/>
                <a:sym typeface="Oswald"/>
              </a:defRPr>
            </a:lvl9pPr>
          </a:lstStyle>
          <a:p>
            <a:endParaRPr/>
          </a:p>
        </p:txBody>
      </p:sp>
      <p:sp>
        <p:nvSpPr>
          <p:cNvPr id="100" name="Google Shape;100;p17"/>
          <p:cNvSpPr txBox="1">
            <a:spLocks noGrp="1"/>
          </p:cNvSpPr>
          <p:nvPr>
            <p:ph type="subTitle" idx="4"/>
          </p:nvPr>
        </p:nvSpPr>
        <p:spPr>
          <a:xfrm>
            <a:off x="5827925" y="2343275"/>
            <a:ext cx="2160900" cy="569400"/>
          </a:xfrm>
          <a:prstGeom prst="rect">
            <a:avLst/>
          </a:prstGeom>
        </p:spPr>
        <p:txBody>
          <a:bodyPr spcFirstLastPara="1" wrap="square" lIns="91425" tIns="91425" rIns="91425" bIns="91425" anchor="t" anchorCtr="0">
            <a:noAutofit/>
          </a:bodyPr>
          <a:lstStyle>
            <a:lvl1pPr lvl="0" algn="ctr" rtl="0">
              <a:lnSpc>
                <a:spcPct val="100000"/>
              </a:lnSpc>
              <a:spcBef>
                <a:spcPts val="0"/>
              </a:spcBef>
              <a:spcAft>
                <a:spcPts val="0"/>
              </a:spcAft>
              <a:buSzPts val="1400"/>
              <a:buNone/>
              <a:defRPr sz="1400"/>
            </a:lvl1pPr>
            <a:lvl2pPr lvl="1" rtl="0">
              <a:lnSpc>
                <a:spcPct val="100000"/>
              </a:lnSpc>
              <a:spcBef>
                <a:spcPts val="0"/>
              </a:spcBef>
              <a:spcAft>
                <a:spcPts val="0"/>
              </a:spcAft>
              <a:buSzPts val="1400"/>
              <a:buNone/>
              <a:defRPr/>
            </a:lvl2pPr>
            <a:lvl3pPr lvl="2" rtl="0">
              <a:lnSpc>
                <a:spcPct val="100000"/>
              </a:lnSpc>
              <a:spcBef>
                <a:spcPts val="0"/>
              </a:spcBef>
              <a:spcAft>
                <a:spcPts val="0"/>
              </a:spcAft>
              <a:buSzPts val="1400"/>
              <a:buNone/>
              <a:defRPr/>
            </a:lvl3pPr>
            <a:lvl4pPr lvl="3" rtl="0">
              <a:lnSpc>
                <a:spcPct val="100000"/>
              </a:lnSpc>
              <a:spcBef>
                <a:spcPts val="0"/>
              </a:spcBef>
              <a:spcAft>
                <a:spcPts val="0"/>
              </a:spcAft>
              <a:buSzPts val="1400"/>
              <a:buNone/>
              <a:defRPr/>
            </a:lvl4pPr>
            <a:lvl5pPr lvl="4" rtl="0">
              <a:lnSpc>
                <a:spcPct val="100000"/>
              </a:lnSpc>
              <a:spcBef>
                <a:spcPts val="0"/>
              </a:spcBef>
              <a:spcAft>
                <a:spcPts val="0"/>
              </a:spcAft>
              <a:buSzPts val="1400"/>
              <a:buNone/>
              <a:defRPr/>
            </a:lvl5pPr>
            <a:lvl6pPr lvl="5" rtl="0">
              <a:lnSpc>
                <a:spcPct val="100000"/>
              </a:lnSpc>
              <a:spcBef>
                <a:spcPts val="0"/>
              </a:spcBef>
              <a:spcAft>
                <a:spcPts val="0"/>
              </a:spcAft>
              <a:buSzPts val="1400"/>
              <a:buNone/>
              <a:defRPr/>
            </a:lvl6pPr>
            <a:lvl7pPr lvl="6" rtl="0">
              <a:lnSpc>
                <a:spcPct val="100000"/>
              </a:lnSpc>
              <a:spcBef>
                <a:spcPts val="0"/>
              </a:spcBef>
              <a:spcAft>
                <a:spcPts val="0"/>
              </a:spcAft>
              <a:buSzPts val="1400"/>
              <a:buNone/>
              <a:defRPr/>
            </a:lvl7pPr>
            <a:lvl8pPr lvl="7" rtl="0">
              <a:lnSpc>
                <a:spcPct val="100000"/>
              </a:lnSpc>
              <a:spcBef>
                <a:spcPts val="0"/>
              </a:spcBef>
              <a:spcAft>
                <a:spcPts val="0"/>
              </a:spcAft>
              <a:buSzPts val="1400"/>
              <a:buNone/>
              <a:defRPr/>
            </a:lvl8pPr>
            <a:lvl9pPr lvl="8" rtl="0">
              <a:lnSpc>
                <a:spcPct val="100000"/>
              </a:lnSpc>
              <a:spcBef>
                <a:spcPts val="0"/>
              </a:spcBef>
              <a:spcAft>
                <a:spcPts val="0"/>
              </a:spcAft>
              <a:buSzPts val="1400"/>
              <a:buNone/>
              <a:defRPr/>
            </a:lvl9pPr>
          </a:lstStyle>
          <a:p>
            <a:endParaRPr/>
          </a:p>
        </p:txBody>
      </p:sp>
      <p:sp>
        <p:nvSpPr>
          <p:cNvPr id="101" name="Google Shape;101;p17"/>
          <p:cNvSpPr txBox="1">
            <a:spLocks noGrp="1"/>
          </p:cNvSpPr>
          <p:nvPr>
            <p:ph type="subTitle" idx="5"/>
          </p:nvPr>
        </p:nvSpPr>
        <p:spPr>
          <a:xfrm>
            <a:off x="6179963" y="1961125"/>
            <a:ext cx="1456800" cy="380400"/>
          </a:xfrm>
          <a:prstGeom prst="rect">
            <a:avLst/>
          </a:prstGeom>
        </p:spPr>
        <p:txBody>
          <a:bodyPr spcFirstLastPara="1" wrap="square" lIns="91425" tIns="91425" rIns="91425" bIns="91425" anchor="t" anchorCtr="0">
            <a:noAutofit/>
          </a:bodyPr>
          <a:lstStyle>
            <a:lvl1pPr lvl="0" algn="ctr" rtl="0">
              <a:lnSpc>
                <a:spcPct val="100000"/>
              </a:lnSpc>
              <a:spcBef>
                <a:spcPts val="0"/>
              </a:spcBef>
              <a:spcAft>
                <a:spcPts val="0"/>
              </a:spcAft>
              <a:buClr>
                <a:schemeClr val="accent3"/>
              </a:buClr>
              <a:buSzPts val="2000"/>
              <a:buFont typeface="Oswald"/>
              <a:buNone/>
              <a:defRPr sz="1600">
                <a:solidFill>
                  <a:schemeClr val="accent3"/>
                </a:solidFill>
                <a:latin typeface="Oswald"/>
                <a:ea typeface="Oswald"/>
                <a:cs typeface="Oswald"/>
                <a:sym typeface="Oswald"/>
              </a:defRPr>
            </a:lvl1pPr>
            <a:lvl2pPr lvl="1" rtl="0">
              <a:lnSpc>
                <a:spcPct val="100000"/>
              </a:lnSpc>
              <a:spcBef>
                <a:spcPts val="0"/>
              </a:spcBef>
              <a:spcAft>
                <a:spcPts val="0"/>
              </a:spcAft>
              <a:buClr>
                <a:schemeClr val="accent3"/>
              </a:buClr>
              <a:buSzPts val="2000"/>
              <a:buFont typeface="Oswald"/>
              <a:buNone/>
              <a:defRPr sz="2000">
                <a:solidFill>
                  <a:schemeClr val="accent3"/>
                </a:solidFill>
                <a:latin typeface="Oswald"/>
                <a:ea typeface="Oswald"/>
                <a:cs typeface="Oswald"/>
                <a:sym typeface="Oswald"/>
              </a:defRPr>
            </a:lvl2pPr>
            <a:lvl3pPr lvl="2" rtl="0">
              <a:lnSpc>
                <a:spcPct val="100000"/>
              </a:lnSpc>
              <a:spcBef>
                <a:spcPts val="0"/>
              </a:spcBef>
              <a:spcAft>
                <a:spcPts val="0"/>
              </a:spcAft>
              <a:buClr>
                <a:schemeClr val="accent3"/>
              </a:buClr>
              <a:buSzPts val="2000"/>
              <a:buFont typeface="Oswald"/>
              <a:buNone/>
              <a:defRPr sz="2000">
                <a:solidFill>
                  <a:schemeClr val="accent3"/>
                </a:solidFill>
                <a:latin typeface="Oswald"/>
                <a:ea typeface="Oswald"/>
                <a:cs typeface="Oswald"/>
                <a:sym typeface="Oswald"/>
              </a:defRPr>
            </a:lvl3pPr>
            <a:lvl4pPr lvl="3" rtl="0">
              <a:lnSpc>
                <a:spcPct val="100000"/>
              </a:lnSpc>
              <a:spcBef>
                <a:spcPts val="0"/>
              </a:spcBef>
              <a:spcAft>
                <a:spcPts val="0"/>
              </a:spcAft>
              <a:buClr>
                <a:schemeClr val="accent3"/>
              </a:buClr>
              <a:buSzPts val="2000"/>
              <a:buFont typeface="Oswald"/>
              <a:buNone/>
              <a:defRPr sz="2000">
                <a:solidFill>
                  <a:schemeClr val="accent3"/>
                </a:solidFill>
                <a:latin typeface="Oswald"/>
                <a:ea typeface="Oswald"/>
                <a:cs typeface="Oswald"/>
                <a:sym typeface="Oswald"/>
              </a:defRPr>
            </a:lvl4pPr>
            <a:lvl5pPr lvl="4" rtl="0">
              <a:lnSpc>
                <a:spcPct val="100000"/>
              </a:lnSpc>
              <a:spcBef>
                <a:spcPts val="0"/>
              </a:spcBef>
              <a:spcAft>
                <a:spcPts val="0"/>
              </a:spcAft>
              <a:buClr>
                <a:schemeClr val="accent3"/>
              </a:buClr>
              <a:buSzPts val="2000"/>
              <a:buFont typeface="Oswald"/>
              <a:buNone/>
              <a:defRPr sz="2000">
                <a:solidFill>
                  <a:schemeClr val="accent3"/>
                </a:solidFill>
                <a:latin typeface="Oswald"/>
                <a:ea typeface="Oswald"/>
                <a:cs typeface="Oswald"/>
                <a:sym typeface="Oswald"/>
              </a:defRPr>
            </a:lvl5pPr>
            <a:lvl6pPr lvl="5" rtl="0">
              <a:lnSpc>
                <a:spcPct val="100000"/>
              </a:lnSpc>
              <a:spcBef>
                <a:spcPts val="0"/>
              </a:spcBef>
              <a:spcAft>
                <a:spcPts val="0"/>
              </a:spcAft>
              <a:buClr>
                <a:schemeClr val="accent3"/>
              </a:buClr>
              <a:buSzPts val="2000"/>
              <a:buFont typeface="Oswald"/>
              <a:buNone/>
              <a:defRPr sz="2000">
                <a:solidFill>
                  <a:schemeClr val="accent3"/>
                </a:solidFill>
                <a:latin typeface="Oswald"/>
                <a:ea typeface="Oswald"/>
                <a:cs typeface="Oswald"/>
                <a:sym typeface="Oswald"/>
              </a:defRPr>
            </a:lvl6pPr>
            <a:lvl7pPr lvl="6" rtl="0">
              <a:lnSpc>
                <a:spcPct val="100000"/>
              </a:lnSpc>
              <a:spcBef>
                <a:spcPts val="0"/>
              </a:spcBef>
              <a:spcAft>
                <a:spcPts val="0"/>
              </a:spcAft>
              <a:buClr>
                <a:schemeClr val="accent3"/>
              </a:buClr>
              <a:buSzPts val="2000"/>
              <a:buFont typeface="Oswald"/>
              <a:buNone/>
              <a:defRPr sz="2000">
                <a:solidFill>
                  <a:schemeClr val="accent3"/>
                </a:solidFill>
                <a:latin typeface="Oswald"/>
                <a:ea typeface="Oswald"/>
                <a:cs typeface="Oswald"/>
                <a:sym typeface="Oswald"/>
              </a:defRPr>
            </a:lvl7pPr>
            <a:lvl8pPr lvl="7" rtl="0">
              <a:lnSpc>
                <a:spcPct val="100000"/>
              </a:lnSpc>
              <a:spcBef>
                <a:spcPts val="0"/>
              </a:spcBef>
              <a:spcAft>
                <a:spcPts val="0"/>
              </a:spcAft>
              <a:buClr>
                <a:schemeClr val="accent3"/>
              </a:buClr>
              <a:buSzPts val="2000"/>
              <a:buFont typeface="Oswald"/>
              <a:buNone/>
              <a:defRPr sz="2000">
                <a:solidFill>
                  <a:schemeClr val="accent3"/>
                </a:solidFill>
                <a:latin typeface="Oswald"/>
                <a:ea typeface="Oswald"/>
                <a:cs typeface="Oswald"/>
                <a:sym typeface="Oswald"/>
              </a:defRPr>
            </a:lvl8pPr>
            <a:lvl9pPr lvl="8" rtl="0">
              <a:lnSpc>
                <a:spcPct val="100000"/>
              </a:lnSpc>
              <a:spcBef>
                <a:spcPts val="0"/>
              </a:spcBef>
              <a:spcAft>
                <a:spcPts val="0"/>
              </a:spcAft>
              <a:buClr>
                <a:schemeClr val="accent3"/>
              </a:buClr>
              <a:buSzPts val="2000"/>
              <a:buFont typeface="Oswald"/>
              <a:buNone/>
              <a:defRPr sz="2000">
                <a:solidFill>
                  <a:schemeClr val="accent3"/>
                </a:solidFill>
                <a:latin typeface="Oswald"/>
                <a:ea typeface="Oswald"/>
                <a:cs typeface="Oswald"/>
                <a:sym typeface="Oswald"/>
              </a:defRPr>
            </a:lvl9pPr>
          </a:lstStyle>
          <a:p>
            <a:endParaRPr/>
          </a:p>
        </p:txBody>
      </p:sp>
      <p:sp>
        <p:nvSpPr>
          <p:cNvPr id="102" name="Google Shape;102;p17"/>
          <p:cNvSpPr txBox="1">
            <a:spLocks noGrp="1"/>
          </p:cNvSpPr>
          <p:nvPr>
            <p:ph type="title"/>
          </p:nvPr>
        </p:nvSpPr>
        <p:spPr>
          <a:xfrm>
            <a:off x="755550" y="539350"/>
            <a:ext cx="4142700" cy="572700"/>
          </a:xfrm>
          <a:prstGeom prst="rect">
            <a:avLst/>
          </a:prstGeom>
        </p:spPr>
        <p:txBody>
          <a:bodyPr spcFirstLastPara="1" wrap="square" lIns="91425" tIns="91425" rIns="91425" bIns="91425" anchor="t" anchorCtr="0">
            <a:noAutofit/>
          </a:bodyPr>
          <a:lstStyle>
            <a:lvl1pPr lvl="0" rtl="0">
              <a:spcBef>
                <a:spcPts val="0"/>
              </a:spcBef>
              <a:spcAft>
                <a:spcPts val="0"/>
              </a:spcAft>
              <a:buClr>
                <a:schemeClr val="lt1"/>
              </a:buClr>
              <a:buSzPts val="2800"/>
              <a:buNone/>
              <a:defRPr>
                <a:solidFill>
                  <a:schemeClr val="lt1"/>
                </a:solidFill>
                <a:highlight>
                  <a:schemeClr val="accent3"/>
                </a:highlight>
              </a:defRPr>
            </a:lvl1pPr>
            <a:lvl2pPr lvl="1" rtl="0">
              <a:spcBef>
                <a:spcPts val="0"/>
              </a:spcBef>
              <a:spcAft>
                <a:spcPts val="0"/>
              </a:spcAft>
              <a:buClr>
                <a:schemeClr val="lt1"/>
              </a:buClr>
              <a:buSzPts val="2800"/>
              <a:buNone/>
              <a:defRPr>
                <a:solidFill>
                  <a:schemeClr val="lt1"/>
                </a:solidFill>
                <a:highlight>
                  <a:schemeClr val="accent3"/>
                </a:highlight>
              </a:defRPr>
            </a:lvl2pPr>
            <a:lvl3pPr lvl="2" rtl="0">
              <a:spcBef>
                <a:spcPts val="0"/>
              </a:spcBef>
              <a:spcAft>
                <a:spcPts val="0"/>
              </a:spcAft>
              <a:buClr>
                <a:schemeClr val="lt1"/>
              </a:buClr>
              <a:buSzPts val="2800"/>
              <a:buNone/>
              <a:defRPr>
                <a:solidFill>
                  <a:schemeClr val="lt1"/>
                </a:solidFill>
                <a:highlight>
                  <a:schemeClr val="accent3"/>
                </a:highlight>
              </a:defRPr>
            </a:lvl3pPr>
            <a:lvl4pPr lvl="3" rtl="0">
              <a:spcBef>
                <a:spcPts val="0"/>
              </a:spcBef>
              <a:spcAft>
                <a:spcPts val="0"/>
              </a:spcAft>
              <a:buClr>
                <a:schemeClr val="lt1"/>
              </a:buClr>
              <a:buSzPts val="2800"/>
              <a:buNone/>
              <a:defRPr>
                <a:solidFill>
                  <a:schemeClr val="lt1"/>
                </a:solidFill>
                <a:highlight>
                  <a:schemeClr val="accent3"/>
                </a:highlight>
              </a:defRPr>
            </a:lvl4pPr>
            <a:lvl5pPr lvl="4" rtl="0">
              <a:spcBef>
                <a:spcPts val="0"/>
              </a:spcBef>
              <a:spcAft>
                <a:spcPts val="0"/>
              </a:spcAft>
              <a:buClr>
                <a:schemeClr val="lt1"/>
              </a:buClr>
              <a:buSzPts val="2800"/>
              <a:buNone/>
              <a:defRPr>
                <a:solidFill>
                  <a:schemeClr val="lt1"/>
                </a:solidFill>
                <a:highlight>
                  <a:schemeClr val="accent3"/>
                </a:highlight>
              </a:defRPr>
            </a:lvl5pPr>
            <a:lvl6pPr lvl="5" rtl="0">
              <a:spcBef>
                <a:spcPts val="0"/>
              </a:spcBef>
              <a:spcAft>
                <a:spcPts val="0"/>
              </a:spcAft>
              <a:buClr>
                <a:schemeClr val="lt1"/>
              </a:buClr>
              <a:buSzPts val="2800"/>
              <a:buNone/>
              <a:defRPr>
                <a:solidFill>
                  <a:schemeClr val="lt1"/>
                </a:solidFill>
                <a:highlight>
                  <a:schemeClr val="accent3"/>
                </a:highlight>
              </a:defRPr>
            </a:lvl6pPr>
            <a:lvl7pPr lvl="6" rtl="0">
              <a:spcBef>
                <a:spcPts val="0"/>
              </a:spcBef>
              <a:spcAft>
                <a:spcPts val="0"/>
              </a:spcAft>
              <a:buClr>
                <a:schemeClr val="lt1"/>
              </a:buClr>
              <a:buSzPts val="2800"/>
              <a:buNone/>
              <a:defRPr>
                <a:solidFill>
                  <a:schemeClr val="lt1"/>
                </a:solidFill>
                <a:highlight>
                  <a:schemeClr val="accent3"/>
                </a:highlight>
              </a:defRPr>
            </a:lvl7pPr>
            <a:lvl8pPr lvl="7" rtl="0">
              <a:spcBef>
                <a:spcPts val="0"/>
              </a:spcBef>
              <a:spcAft>
                <a:spcPts val="0"/>
              </a:spcAft>
              <a:buClr>
                <a:schemeClr val="lt1"/>
              </a:buClr>
              <a:buSzPts val="2800"/>
              <a:buNone/>
              <a:defRPr>
                <a:solidFill>
                  <a:schemeClr val="lt1"/>
                </a:solidFill>
                <a:highlight>
                  <a:schemeClr val="accent3"/>
                </a:highlight>
              </a:defRPr>
            </a:lvl8pPr>
            <a:lvl9pPr lvl="8" rtl="0">
              <a:spcBef>
                <a:spcPts val="0"/>
              </a:spcBef>
              <a:spcAft>
                <a:spcPts val="0"/>
              </a:spcAft>
              <a:buClr>
                <a:schemeClr val="lt1"/>
              </a:buClr>
              <a:buSzPts val="2800"/>
              <a:buNone/>
              <a:defRPr>
                <a:solidFill>
                  <a:schemeClr val="lt1"/>
                </a:solidFill>
                <a:highlight>
                  <a:schemeClr val="accent3"/>
                </a:highlight>
              </a:defRPr>
            </a:lvl9pPr>
          </a:lstStyle>
          <a:p>
            <a:endParaRPr/>
          </a:p>
        </p:txBody>
      </p:sp>
      <p:sp>
        <p:nvSpPr>
          <p:cNvPr id="103" name="Google Shape;103;p17"/>
          <p:cNvSpPr txBox="1">
            <a:spLocks noGrp="1"/>
          </p:cNvSpPr>
          <p:nvPr>
            <p:ph type="subTitle" idx="6"/>
          </p:nvPr>
        </p:nvSpPr>
        <p:spPr>
          <a:xfrm>
            <a:off x="1507424" y="1961125"/>
            <a:ext cx="1456800" cy="380400"/>
          </a:xfrm>
          <a:prstGeom prst="rect">
            <a:avLst/>
          </a:prstGeom>
        </p:spPr>
        <p:txBody>
          <a:bodyPr spcFirstLastPara="1" wrap="square" lIns="91425" tIns="91425" rIns="91425" bIns="91425" anchor="t" anchorCtr="0">
            <a:noAutofit/>
          </a:bodyPr>
          <a:lstStyle>
            <a:lvl1pPr lvl="0" algn="ctr" rtl="0">
              <a:lnSpc>
                <a:spcPct val="100000"/>
              </a:lnSpc>
              <a:spcBef>
                <a:spcPts val="0"/>
              </a:spcBef>
              <a:spcAft>
                <a:spcPts val="0"/>
              </a:spcAft>
              <a:buClr>
                <a:schemeClr val="accent3"/>
              </a:buClr>
              <a:buSzPts val="2000"/>
              <a:buFont typeface="Oswald"/>
              <a:buNone/>
              <a:defRPr sz="1600">
                <a:solidFill>
                  <a:schemeClr val="accent3"/>
                </a:solidFill>
                <a:latin typeface="Oswald"/>
                <a:ea typeface="Oswald"/>
                <a:cs typeface="Oswald"/>
                <a:sym typeface="Oswald"/>
              </a:defRPr>
            </a:lvl1pPr>
            <a:lvl2pPr lvl="1" rtl="0">
              <a:lnSpc>
                <a:spcPct val="100000"/>
              </a:lnSpc>
              <a:spcBef>
                <a:spcPts val="0"/>
              </a:spcBef>
              <a:spcAft>
                <a:spcPts val="0"/>
              </a:spcAft>
              <a:buClr>
                <a:schemeClr val="accent3"/>
              </a:buClr>
              <a:buSzPts val="2000"/>
              <a:buFont typeface="Oswald"/>
              <a:buNone/>
              <a:defRPr sz="2000">
                <a:solidFill>
                  <a:schemeClr val="accent3"/>
                </a:solidFill>
                <a:latin typeface="Oswald"/>
                <a:ea typeface="Oswald"/>
                <a:cs typeface="Oswald"/>
                <a:sym typeface="Oswald"/>
              </a:defRPr>
            </a:lvl2pPr>
            <a:lvl3pPr lvl="2" rtl="0">
              <a:lnSpc>
                <a:spcPct val="100000"/>
              </a:lnSpc>
              <a:spcBef>
                <a:spcPts val="0"/>
              </a:spcBef>
              <a:spcAft>
                <a:spcPts val="0"/>
              </a:spcAft>
              <a:buClr>
                <a:schemeClr val="accent3"/>
              </a:buClr>
              <a:buSzPts val="2000"/>
              <a:buFont typeface="Oswald"/>
              <a:buNone/>
              <a:defRPr sz="2000">
                <a:solidFill>
                  <a:schemeClr val="accent3"/>
                </a:solidFill>
                <a:latin typeface="Oswald"/>
                <a:ea typeface="Oswald"/>
                <a:cs typeface="Oswald"/>
                <a:sym typeface="Oswald"/>
              </a:defRPr>
            </a:lvl3pPr>
            <a:lvl4pPr lvl="3" rtl="0">
              <a:lnSpc>
                <a:spcPct val="100000"/>
              </a:lnSpc>
              <a:spcBef>
                <a:spcPts val="0"/>
              </a:spcBef>
              <a:spcAft>
                <a:spcPts val="0"/>
              </a:spcAft>
              <a:buClr>
                <a:schemeClr val="accent3"/>
              </a:buClr>
              <a:buSzPts val="2000"/>
              <a:buFont typeface="Oswald"/>
              <a:buNone/>
              <a:defRPr sz="2000">
                <a:solidFill>
                  <a:schemeClr val="accent3"/>
                </a:solidFill>
                <a:latin typeface="Oswald"/>
                <a:ea typeface="Oswald"/>
                <a:cs typeface="Oswald"/>
                <a:sym typeface="Oswald"/>
              </a:defRPr>
            </a:lvl4pPr>
            <a:lvl5pPr lvl="4" rtl="0">
              <a:lnSpc>
                <a:spcPct val="100000"/>
              </a:lnSpc>
              <a:spcBef>
                <a:spcPts val="0"/>
              </a:spcBef>
              <a:spcAft>
                <a:spcPts val="0"/>
              </a:spcAft>
              <a:buClr>
                <a:schemeClr val="accent3"/>
              </a:buClr>
              <a:buSzPts val="2000"/>
              <a:buFont typeface="Oswald"/>
              <a:buNone/>
              <a:defRPr sz="2000">
                <a:solidFill>
                  <a:schemeClr val="accent3"/>
                </a:solidFill>
                <a:latin typeface="Oswald"/>
                <a:ea typeface="Oswald"/>
                <a:cs typeface="Oswald"/>
                <a:sym typeface="Oswald"/>
              </a:defRPr>
            </a:lvl5pPr>
            <a:lvl6pPr lvl="5" rtl="0">
              <a:lnSpc>
                <a:spcPct val="100000"/>
              </a:lnSpc>
              <a:spcBef>
                <a:spcPts val="0"/>
              </a:spcBef>
              <a:spcAft>
                <a:spcPts val="0"/>
              </a:spcAft>
              <a:buClr>
                <a:schemeClr val="accent3"/>
              </a:buClr>
              <a:buSzPts val="2000"/>
              <a:buFont typeface="Oswald"/>
              <a:buNone/>
              <a:defRPr sz="2000">
                <a:solidFill>
                  <a:schemeClr val="accent3"/>
                </a:solidFill>
                <a:latin typeface="Oswald"/>
                <a:ea typeface="Oswald"/>
                <a:cs typeface="Oswald"/>
                <a:sym typeface="Oswald"/>
              </a:defRPr>
            </a:lvl6pPr>
            <a:lvl7pPr lvl="6" rtl="0">
              <a:lnSpc>
                <a:spcPct val="100000"/>
              </a:lnSpc>
              <a:spcBef>
                <a:spcPts val="0"/>
              </a:spcBef>
              <a:spcAft>
                <a:spcPts val="0"/>
              </a:spcAft>
              <a:buClr>
                <a:schemeClr val="accent3"/>
              </a:buClr>
              <a:buSzPts val="2000"/>
              <a:buFont typeface="Oswald"/>
              <a:buNone/>
              <a:defRPr sz="2000">
                <a:solidFill>
                  <a:schemeClr val="accent3"/>
                </a:solidFill>
                <a:latin typeface="Oswald"/>
                <a:ea typeface="Oswald"/>
                <a:cs typeface="Oswald"/>
                <a:sym typeface="Oswald"/>
              </a:defRPr>
            </a:lvl7pPr>
            <a:lvl8pPr lvl="7" rtl="0">
              <a:lnSpc>
                <a:spcPct val="100000"/>
              </a:lnSpc>
              <a:spcBef>
                <a:spcPts val="0"/>
              </a:spcBef>
              <a:spcAft>
                <a:spcPts val="0"/>
              </a:spcAft>
              <a:buClr>
                <a:schemeClr val="accent3"/>
              </a:buClr>
              <a:buSzPts val="2000"/>
              <a:buFont typeface="Oswald"/>
              <a:buNone/>
              <a:defRPr sz="2000">
                <a:solidFill>
                  <a:schemeClr val="accent3"/>
                </a:solidFill>
                <a:latin typeface="Oswald"/>
                <a:ea typeface="Oswald"/>
                <a:cs typeface="Oswald"/>
                <a:sym typeface="Oswald"/>
              </a:defRPr>
            </a:lvl8pPr>
            <a:lvl9pPr lvl="8" rtl="0">
              <a:lnSpc>
                <a:spcPct val="100000"/>
              </a:lnSpc>
              <a:spcBef>
                <a:spcPts val="0"/>
              </a:spcBef>
              <a:spcAft>
                <a:spcPts val="0"/>
              </a:spcAft>
              <a:buClr>
                <a:schemeClr val="accent3"/>
              </a:buClr>
              <a:buSzPts val="2000"/>
              <a:buFont typeface="Oswald"/>
              <a:buNone/>
              <a:defRPr sz="2000">
                <a:solidFill>
                  <a:schemeClr val="accent3"/>
                </a:solidFill>
                <a:latin typeface="Oswald"/>
                <a:ea typeface="Oswald"/>
                <a:cs typeface="Oswald"/>
                <a:sym typeface="Oswald"/>
              </a:defRPr>
            </a:lvl9pPr>
          </a:lstStyle>
          <a:p>
            <a:endParaRPr/>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matchingName="Section title and description 2">
  <p:cSld name="CUSTOM_6">
    <p:spTree>
      <p:nvGrpSpPr>
        <p:cNvPr id="1" name="Shape 117"/>
        <p:cNvGrpSpPr/>
        <p:nvPr/>
      </p:nvGrpSpPr>
      <p:grpSpPr>
        <a:xfrm>
          <a:off x="0" y="0"/>
          <a:ext cx="0" cy="0"/>
          <a:chOff x="0" y="0"/>
          <a:chExt cx="0" cy="0"/>
        </a:xfrm>
      </p:grpSpPr>
      <p:sp>
        <p:nvSpPr>
          <p:cNvPr id="118" name="Google Shape;118;p20"/>
          <p:cNvSpPr txBox="1">
            <a:spLocks noGrp="1"/>
          </p:cNvSpPr>
          <p:nvPr>
            <p:ph type="title"/>
          </p:nvPr>
        </p:nvSpPr>
        <p:spPr>
          <a:xfrm>
            <a:off x="2634150" y="2196275"/>
            <a:ext cx="3875700" cy="794100"/>
          </a:xfrm>
          <a:prstGeom prst="rect">
            <a:avLst/>
          </a:prstGeom>
        </p:spPr>
        <p:txBody>
          <a:bodyPr spcFirstLastPara="1" wrap="square" lIns="91425" tIns="91425" rIns="91425" bIns="91425" anchor="b" anchorCtr="0">
            <a:noAutofit/>
          </a:bodyPr>
          <a:lstStyle>
            <a:lvl1pPr lvl="0" algn="ctr" rtl="0">
              <a:spcBef>
                <a:spcPts val="0"/>
              </a:spcBef>
              <a:spcAft>
                <a:spcPts val="0"/>
              </a:spcAft>
              <a:buSzPts val="4200"/>
              <a:buNone/>
              <a:defRPr sz="4200">
                <a:solidFill>
                  <a:schemeClr val="lt1"/>
                </a:solidFill>
                <a:highlight>
                  <a:schemeClr val="accent3"/>
                </a:highlight>
              </a:defRPr>
            </a:lvl1pPr>
            <a:lvl2pPr lvl="1" algn="ctr" rtl="0">
              <a:spcBef>
                <a:spcPts val="0"/>
              </a:spcBef>
              <a:spcAft>
                <a:spcPts val="0"/>
              </a:spcAft>
              <a:buSzPts val="4200"/>
              <a:buNone/>
              <a:defRPr sz="4200"/>
            </a:lvl2pPr>
            <a:lvl3pPr lvl="2" algn="ctr" rtl="0">
              <a:spcBef>
                <a:spcPts val="0"/>
              </a:spcBef>
              <a:spcAft>
                <a:spcPts val="0"/>
              </a:spcAft>
              <a:buSzPts val="4200"/>
              <a:buNone/>
              <a:defRPr sz="4200"/>
            </a:lvl3pPr>
            <a:lvl4pPr lvl="3" algn="ctr" rtl="0">
              <a:spcBef>
                <a:spcPts val="0"/>
              </a:spcBef>
              <a:spcAft>
                <a:spcPts val="0"/>
              </a:spcAft>
              <a:buSzPts val="4200"/>
              <a:buNone/>
              <a:defRPr sz="4200"/>
            </a:lvl4pPr>
            <a:lvl5pPr lvl="4" algn="ctr" rtl="0">
              <a:spcBef>
                <a:spcPts val="0"/>
              </a:spcBef>
              <a:spcAft>
                <a:spcPts val="0"/>
              </a:spcAft>
              <a:buSzPts val="4200"/>
              <a:buNone/>
              <a:defRPr sz="4200"/>
            </a:lvl5pPr>
            <a:lvl6pPr lvl="5" algn="ctr" rtl="0">
              <a:spcBef>
                <a:spcPts val="0"/>
              </a:spcBef>
              <a:spcAft>
                <a:spcPts val="0"/>
              </a:spcAft>
              <a:buSzPts val="4200"/>
              <a:buNone/>
              <a:defRPr sz="4200"/>
            </a:lvl6pPr>
            <a:lvl7pPr lvl="6" algn="ctr" rtl="0">
              <a:spcBef>
                <a:spcPts val="0"/>
              </a:spcBef>
              <a:spcAft>
                <a:spcPts val="0"/>
              </a:spcAft>
              <a:buSzPts val="4200"/>
              <a:buNone/>
              <a:defRPr sz="4200"/>
            </a:lvl7pPr>
            <a:lvl8pPr lvl="7" algn="ctr" rtl="0">
              <a:spcBef>
                <a:spcPts val="0"/>
              </a:spcBef>
              <a:spcAft>
                <a:spcPts val="0"/>
              </a:spcAft>
              <a:buSzPts val="4200"/>
              <a:buNone/>
              <a:defRPr sz="4200"/>
            </a:lvl8pPr>
            <a:lvl9pPr lvl="8" algn="ctr" rtl="0">
              <a:spcBef>
                <a:spcPts val="0"/>
              </a:spcBef>
              <a:spcAft>
                <a:spcPts val="0"/>
              </a:spcAft>
              <a:buSzPts val="4200"/>
              <a:buNone/>
              <a:defRPr sz="4200"/>
            </a:lvl9pPr>
          </a:lstStyle>
          <a:p>
            <a:endParaRPr/>
          </a:p>
        </p:txBody>
      </p:sp>
      <p:sp>
        <p:nvSpPr>
          <p:cNvPr id="119" name="Google Shape;119;p20"/>
          <p:cNvSpPr txBox="1">
            <a:spLocks noGrp="1"/>
          </p:cNvSpPr>
          <p:nvPr>
            <p:ph type="subTitle" idx="1"/>
          </p:nvPr>
        </p:nvSpPr>
        <p:spPr>
          <a:xfrm>
            <a:off x="2634150" y="3077975"/>
            <a:ext cx="3875700" cy="794100"/>
          </a:xfrm>
          <a:prstGeom prst="rect">
            <a:avLst/>
          </a:prstGeom>
        </p:spPr>
        <p:txBody>
          <a:bodyPr spcFirstLastPara="1" wrap="square" lIns="91425" tIns="91425" rIns="91425" bIns="91425" anchor="t" anchorCtr="0">
            <a:noAutofit/>
          </a:bodyPr>
          <a:lstStyle>
            <a:lvl1pPr lvl="0" algn="ctr" rtl="0">
              <a:lnSpc>
                <a:spcPct val="100000"/>
              </a:lnSpc>
              <a:spcBef>
                <a:spcPts val="0"/>
              </a:spcBef>
              <a:spcAft>
                <a:spcPts val="0"/>
              </a:spcAft>
              <a:buSzPts val="1400"/>
              <a:buNone/>
              <a:defRPr sz="1400"/>
            </a:lvl1pPr>
            <a:lvl2pPr lvl="1" algn="ctr" rtl="0">
              <a:lnSpc>
                <a:spcPct val="100000"/>
              </a:lnSpc>
              <a:spcBef>
                <a:spcPts val="0"/>
              </a:spcBef>
              <a:spcAft>
                <a:spcPts val="0"/>
              </a:spcAft>
              <a:buSzPts val="1400"/>
              <a:buNone/>
              <a:defRPr/>
            </a:lvl2pPr>
            <a:lvl3pPr lvl="2" algn="ctr" rtl="0">
              <a:lnSpc>
                <a:spcPct val="100000"/>
              </a:lnSpc>
              <a:spcBef>
                <a:spcPts val="0"/>
              </a:spcBef>
              <a:spcAft>
                <a:spcPts val="0"/>
              </a:spcAft>
              <a:buSzPts val="1400"/>
              <a:buNone/>
              <a:defRPr/>
            </a:lvl3pPr>
            <a:lvl4pPr lvl="3" algn="ctr" rtl="0">
              <a:lnSpc>
                <a:spcPct val="100000"/>
              </a:lnSpc>
              <a:spcBef>
                <a:spcPts val="0"/>
              </a:spcBef>
              <a:spcAft>
                <a:spcPts val="0"/>
              </a:spcAft>
              <a:buSzPts val="1400"/>
              <a:buNone/>
              <a:defRPr/>
            </a:lvl4pPr>
            <a:lvl5pPr lvl="4" algn="ctr" rtl="0">
              <a:lnSpc>
                <a:spcPct val="100000"/>
              </a:lnSpc>
              <a:spcBef>
                <a:spcPts val="0"/>
              </a:spcBef>
              <a:spcAft>
                <a:spcPts val="0"/>
              </a:spcAft>
              <a:buSzPts val="1400"/>
              <a:buNone/>
              <a:defRPr/>
            </a:lvl5pPr>
            <a:lvl6pPr lvl="5" algn="ctr" rtl="0">
              <a:lnSpc>
                <a:spcPct val="100000"/>
              </a:lnSpc>
              <a:spcBef>
                <a:spcPts val="0"/>
              </a:spcBef>
              <a:spcAft>
                <a:spcPts val="0"/>
              </a:spcAft>
              <a:buSzPts val="1400"/>
              <a:buNone/>
              <a:defRPr/>
            </a:lvl6pPr>
            <a:lvl7pPr lvl="6" algn="ctr" rtl="0">
              <a:lnSpc>
                <a:spcPct val="100000"/>
              </a:lnSpc>
              <a:spcBef>
                <a:spcPts val="0"/>
              </a:spcBef>
              <a:spcAft>
                <a:spcPts val="0"/>
              </a:spcAft>
              <a:buSzPts val="1400"/>
              <a:buNone/>
              <a:defRPr/>
            </a:lvl7pPr>
            <a:lvl8pPr lvl="7" algn="ctr" rtl="0">
              <a:lnSpc>
                <a:spcPct val="100000"/>
              </a:lnSpc>
              <a:spcBef>
                <a:spcPts val="0"/>
              </a:spcBef>
              <a:spcAft>
                <a:spcPts val="0"/>
              </a:spcAft>
              <a:buSzPts val="1400"/>
              <a:buNone/>
              <a:defRPr/>
            </a:lvl8pPr>
            <a:lvl9pPr lvl="8" algn="ctr" rtl="0">
              <a:lnSpc>
                <a:spcPct val="100000"/>
              </a:lnSpc>
              <a:spcBef>
                <a:spcPts val="0"/>
              </a:spcBef>
              <a:spcAft>
                <a:spcPts val="0"/>
              </a:spcAft>
              <a:buSzPts val="1400"/>
              <a:buNone/>
              <a:defRPr/>
            </a:lvl9pPr>
          </a:lstStyle>
          <a:p>
            <a:endParaRPr/>
          </a:p>
        </p:txBody>
      </p:sp>
    </p:spTree>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matchingName="Custom Layout 1">
  <p:cSld name="CUSTOM_15">
    <p:bg>
      <p:bgPr>
        <a:solidFill>
          <a:schemeClr val="accent2"/>
        </a:solidFill>
        <a:effectLst/>
      </p:bgPr>
    </p:bg>
    <p:spTree>
      <p:nvGrpSpPr>
        <p:cNvPr id="1" name="Shape 172"/>
        <p:cNvGrpSpPr/>
        <p:nvPr/>
      </p:nvGrpSpPr>
      <p:grpSpPr>
        <a:xfrm>
          <a:off x="0" y="0"/>
          <a:ext cx="0" cy="0"/>
          <a:chOff x="0" y="0"/>
          <a:chExt cx="0" cy="0"/>
        </a:xfrm>
      </p:grpSpPr>
    </p:spTree>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matchingName="Custom Layout 2">
  <p:cSld name="CUSTOM_16">
    <p:bg>
      <p:bgPr>
        <a:solidFill>
          <a:schemeClr val="accent4"/>
        </a:solidFill>
        <a:effectLst/>
      </p:bgPr>
    </p:bg>
    <p:spTree>
      <p:nvGrpSpPr>
        <p:cNvPr id="1" name="Shape 173"/>
        <p:cNvGrpSpPr/>
        <p:nvPr/>
      </p:nvGrpSpPr>
      <p:grpSpPr>
        <a:xfrm>
          <a:off x="0" y="0"/>
          <a:ext cx="0" cy="0"/>
          <a:chOff x="0" y="0"/>
          <a:chExt cx="0" cy="0"/>
        </a:xfrm>
      </p:grpSpPr>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theme" Target="../theme/theme1.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name="simple-light-2">
    <p:bg>
      <p:bgPr>
        <a:solidFill>
          <a:schemeClr val="lt1"/>
        </a:solidFill>
        <a:effectLst/>
      </p:bgPr>
    </p:bg>
    <p:spTree>
      <p:nvGrpSpPr>
        <p:cNvPr id="1" name="Shape 5"/>
        <p:cNvGrpSpPr/>
        <p:nvPr/>
      </p:nvGrpSpPr>
      <p:grpSpPr>
        <a:xfrm>
          <a:off x="0" y="0"/>
          <a:ext cx="0" cy="0"/>
          <a:chOff x="0" y="0"/>
          <a:chExt cx="0" cy="0"/>
        </a:xfrm>
      </p:grpSpPr>
      <p:sp>
        <p:nvSpPr>
          <p:cNvPr id="6" name="Google Shape;6;p1"/>
          <p:cNvSpPr txBox="1">
            <a:spLocks noGrp="1"/>
          </p:cNvSpPr>
          <p:nvPr>
            <p:ph type="title"/>
          </p:nvPr>
        </p:nvSpPr>
        <p:spPr>
          <a:xfrm>
            <a:off x="311700" y="445025"/>
            <a:ext cx="8520600" cy="572700"/>
          </a:xfrm>
          <a:prstGeom prst="rect">
            <a:avLst/>
          </a:prstGeom>
          <a:noFill/>
          <a:ln>
            <a:noFill/>
          </a:ln>
        </p:spPr>
        <p:txBody>
          <a:bodyPr spcFirstLastPara="1" wrap="square" lIns="91425" tIns="91425" rIns="91425" bIns="91425" anchor="t" anchorCtr="0">
            <a:noAutofit/>
          </a:bodyPr>
          <a:lstStyle>
            <a:lvl1pPr lvl="0">
              <a:spcBef>
                <a:spcPts val="0"/>
              </a:spcBef>
              <a:spcAft>
                <a:spcPts val="0"/>
              </a:spcAft>
              <a:buClr>
                <a:schemeClr val="dk1"/>
              </a:buClr>
              <a:buSzPts val="2800"/>
              <a:buFont typeface="Oswald"/>
              <a:buNone/>
              <a:defRPr sz="2800">
                <a:solidFill>
                  <a:schemeClr val="dk1"/>
                </a:solidFill>
                <a:latin typeface="Oswald"/>
                <a:ea typeface="Oswald"/>
                <a:cs typeface="Oswald"/>
                <a:sym typeface="Oswald"/>
              </a:defRPr>
            </a:lvl1pPr>
            <a:lvl2pPr lvl="1">
              <a:spcBef>
                <a:spcPts val="0"/>
              </a:spcBef>
              <a:spcAft>
                <a:spcPts val="0"/>
              </a:spcAft>
              <a:buClr>
                <a:schemeClr val="dk1"/>
              </a:buClr>
              <a:buSzPts val="2800"/>
              <a:buFont typeface="Oswald"/>
              <a:buNone/>
              <a:defRPr sz="2800">
                <a:solidFill>
                  <a:schemeClr val="dk1"/>
                </a:solidFill>
                <a:latin typeface="Oswald"/>
                <a:ea typeface="Oswald"/>
                <a:cs typeface="Oswald"/>
                <a:sym typeface="Oswald"/>
              </a:defRPr>
            </a:lvl2pPr>
            <a:lvl3pPr lvl="2">
              <a:spcBef>
                <a:spcPts val="0"/>
              </a:spcBef>
              <a:spcAft>
                <a:spcPts val="0"/>
              </a:spcAft>
              <a:buClr>
                <a:schemeClr val="dk1"/>
              </a:buClr>
              <a:buSzPts val="2800"/>
              <a:buFont typeface="Oswald"/>
              <a:buNone/>
              <a:defRPr sz="2800">
                <a:solidFill>
                  <a:schemeClr val="dk1"/>
                </a:solidFill>
                <a:latin typeface="Oswald"/>
                <a:ea typeface="Oswald"/>
                <a:cs typeface="Oswald"/>
                <a:sym typeface="Oswald"/>
              </a:defRPr>
            </a:lvl3pPr>
            <a:lvl4pPr lvl="3">
              <a:spcBef>
                <a:spcPts val="0"/>
              </a:spcBef>
              <a:spcAft>
                <a:spcPts val="0"/>
              </a:spcAft>
              <a:buClr>
                <a:schemeClr val="dk1"/>
              </a:buClr>
              <a:buSzPts val="2800"/>
              <a:buFont typeface="Oswald"/>
              <a:buNone/>
              <a:defRPr sz="2800">
                <a:solidFill>
                  <a:schemeClr val="dk1"/>
                </a:solidFill>
                <a:latin typeface="Oswald"/>
                <a:ea typeface="Oswald"/>
                <a:cs typeface="Oswald"/>
                <a:sym typeface="Oswald"/>
              </a:defRPr>
            </a:lvl4pPr>
            <a:lvl5pPr lvl="4">
              <a:spcBef>
                <a:spcPts val="0"/>
              </a:spcBef>
              <a:spcAft>
                <a:spcPts val="0"/>
              </a:spcAft>
              <a:buClr>
                <a:schemeClr val="dk1"/>
              </a:buClr>
              <a:buSzPts val="2800"/>
              <a:buFont typeface="Oswald"/>
              <a:buNone/>
              <a:defRPr sz="2800">
                <a:solidFill>
                  <a:schemeClr val="dk1"/>
                </a:solidFill>
                <a:latin typeface="Oswald"/>
                <a:ea typeface="Oswald"/>
                <a:cs typeface="Oswald"/>
                <a:sym typeface="Oswald"/>
              </a:defRPr>
            </a:lvl5pPr>
            <a:lvl6pPr lvl="5">
              <a:spcBef>
                <a:spcPts val="0"/>
              </a:spcBef>
              <a:spcAft>
                <a:spcPts val="0"/>
              </a:spcAft>
              <a:buClr>
                <a:schemeClr val="dk1"/>
              </a:buClr>
              <a:buSzPts val="2800"/>
              <a:buFont typeface="Oswald"/>
              <a:buNone/>
              <a:defRPr sz="2800">
                <a:solidFill>
                  <a:schemeClr val="dk1"/>
                </a:solidFill>
                <a:latin typeface="Oswald"/>
                <a:ea typeface="Oswald"/>
                <a:cs typeface="Oswald"/>
                <a:sym typeface="Oswald"/>
              </a:defRPr>
            </a:lvl6pPr>
            <a:lvl7pPr lvl="6">
              <a:spcBef>
                <a:spcPts val="0"/>
              </a:spcBef>
              <a:spcAft>
                <a:spcPts val="0"/>
              </a:spcAft>
              <a:buClr>
                <a:schemeClr val="dk1"/>
              </a:buClr>
              <a:buSzPts val="2800"/>
              <a:buFont typeface="Oswald"/>
              <a:buNone/>
              <a:defRPr sz="2800">
                <a:solidFill>
                  <a:schemeClr val="dk1"/>
                </a:solidFill>
                <a:latin typeface="Oswald"/>
                <a:ea typeface="Oswald"/>
                <a:cs typeface="Oswald"/>
                <a:sym typeface="Oswald"/>
              </a:defRPr>
            </a:lvl7pPr>
            <a:lvl8pPr lvl="7">
              <a:spcBef>
                <a:spcPts val="0"/>
              </a:spcBef>
              <a:spcAft>
                <a:spcPts val="0"/>
              </a:spcAft>
              <a:buClr>
                <a:schemeClr val="dk1"/>
              </a:buClr>
              <a:buSzPts val="2800"/>
              <a:buFont typeface="Oswald"/>
              <a:buNone/>
              <a:defRPr sz="2800">
                <a:solidFill>
                  <a:schemeClr val="dk1"/>
                </a:solidFill>
                <a:latin typeface="Oswald"/>
                <a:ea typeface="Oswald"/>
                <a:cs typeface="Oswald"/>
                <a:sym typeface="Oswald"/>
              </a:defRPr>
            </a:lvl8pPr>
            <a:lvl9pPr lvl="8">
              <a:spcBef>
                <a:spcPts val="0"/>
              </a:spcBef>
              <a:spcAft>
                <a:spcPts val="0"/>
              </a:spcAft>
              <a:buClr>
                <a:schemeClr val="dk1"/>
              </a:buClr>
              <a:buSzPts val="2800"/>
              <a:buFont typeface="Oswald"/>
              <a:buNone/>
              <a:defRPr sz="2800">
                <a:solidFill>
                  <a:schemeClr val="dk1"/>
                </a:solidFill>
                <a:latin typeface="Oswald"/>
                <a:ea typeface="Oswald"/>
                <a:cs typeface="Oswald"/>
                <a:sym typeface="Oswald"/>
              </a:defRPr>
            </a:lvl9pPr>
          </a:lstStyle>
          <a:p>
            <a:endParaRPr/>
          </a:p>
        </p:txBody>
      </p:sp>
      <p:sp>
        <p:nvSpPr>
          <p:cNvPr id="7" name="Google Shape;7;p1"/>
          <p:cNvSpPr txBox="1">
            <a:spLocks noGrp="1"/>
          </p:cNvSpPr>
          <p:nvPr>
            <p:ph type="body" idx="1"/>
          </p:nvPr>
        </p:nvSpPr>
        <p:spPr>
          <a:xfrm>
            <a:off x="387900" y="1152475"/>
            <a:ext cx="8520600" cy="3416400"/>
          </a:xfrm>
          <a:prstGeom prst="rect">
            <a:avLst/>
          </a:prstGeom>
          <a:noFill/>
          <a:ln>
            <a:noFill/>
          </a:ln>
        </p:spPr>
        <p:txBody>
          <a:bodyPr spcFirstLastPara="1" wrap="square" lIns="91425" tIns="91425" rIns="91425" bIns="91425" anchor="t" anchorCtr="0">
            <a:noAutofit/>
          </a:bodyPr>
          <a:lstStyle>
            <a:lvl1pPr marL="457200" lvl="0" indent="-342900">
              <a:lnSpc>
                <a:spcPct val="115000"/>
              </a:lnSpc>
              <a:spcBef>
                <a:spcPts val="0"/>
              </a:spcBef>
              <a:spcAft>
                <a:spcPts val="0"/>
              </a:spcAft>
              <a:buClr>
                <a:schemeClr val="dk1"/>
              </a:buClr>
              <a:buSzPts val="1800"/>
              <a:buFont typeface="Lato"/>
              <a:buChar char="●"/>
              <a:defRPr sz="1800">
                <a:solidFill>
                  <a:schemeClr val="dk1"/>
                </a:solidFill>
                <a:latin typeface="Lato"/>
                <a:ea typeface="Lato"/>
                <a:cs typeface="Lato"/>
                <a:sym typeface="Lato"/>
              </a:defRPr>
            </a:lvl1pPr>
            <a:lvl2pPr marL="914400" lvl="1" indent="-317500">
              <a:lnSpc>
                <a:spcPct val="115000"/>
              </a:lnSpc>
              <a:spcBef>
                <a:spcPts val="0"/>
              </a:spcBef>
              <a:spcAft>
                <a:spcPts val="0"/>
              </a:spcAft>
              <a:buClr>
                <a:schemeClr val="dk1"/>
              </a:buClr>
              <a:buSzPts val="1400"/>
              <a:buFont typeface="Lato"/>
              <a:buChar char="○"/>
              <a:defRPr>
                <a:solidFill>
                  <a:schemeClr val="dk1"/>
                </a:solidFill>
                <a:latin typeface="Lato"/>
                <a:ea typeface="Lato"/>
                <a:cs typeface="Lato"/>
                <a:sym typeface="Lato"/>
              </a:defRPr>
            </a:lvl2pPr>
            <a:lvl3pPr marL="1371600" lvl="2" indent="-317500">
              <a:lnSpc>
                <a:spcPct val="115000"/>
              </a:lnSpc>
              <a:spcBef>
                <a:spcPts val="0"/>
              </a:spcBef>
              <a:spcAft>
                <a:spcPts val="0"/>
              </a:spcAft>
              <a:buClr>
                <a:schemeClr val="dk1"/>
              </a:buClr>
              <a:buSzPts val="1400"/>
              <a:buFont typeface="Lato"/>
              <a:buChar char="■"/>
              <a:defRPr>
                <a:solidFill>
                  <a:schemeClr val="dk1"/>
                </a:solidFill>
                <a:latin typeface="Lato"/>
                <a:ea typeface="Lato"/>
                <a:cs typeface="Lato"/>
                <a:sym typeface="Lato"/>
              </a:defRPr>
            </a:lvl3pPr>
            <a:lvl4pPr marL="1828800" lvl="3" indent="-317500">
              <a:lnSpc>
                <a:spcPct val="115000"/>
              </a:lnSpc>
              <a:spcBef>
                <a:spcPts val="0"/>
              </a:spcBef>
              <a:spcAft>
                <a:spcPts val="0"/>
              </a:spcAft>
              <a:buClr>
                <a:schemeClr val="dk1"/>
              </a:buClr>
              <a:buSzPts val="1400"/>
              <a:buFont typeface="Lato"/>
              <a:buChar char="●"/>
              <a:defRPr>
                <a:solidFill>
                  <a:schemeClr val="dk1"/>
                </a:solidFill>
                <a:latin typeface="Lato"/>
                <a:ea typeface="Lato"/>
                <a:cs typeface="Lato"/>
                <a:sym typeface="Lato"/>
              </a:defRPr>
            </a:lvl4pPr>
            <a:lvl5pPr marL="2286000" lvl="4" indent="-317500">
              <a:lnSpc>
                <a:spcPct val="115000"/>
              </a:lnSpc>
              <a:spcBef>
                <a:spcPts val="0"/>
              </a:spcBef>
              <a:spcAft>
                <a:spcPts val="0"/>
              </a:spcAft>
              <a:buClr>
                <a:schemeClr val="dk1"/>
              </a:buClr>
              <a:buSzPts val="1400"/>
              <a:buFont typeface="Lato"/>
              <a:buChar char="○"/>
              <a:defRPr>
                <a:solidFill>
                  <a:schemeClr val="dk1"/>
                </a:solidFill>
                <a:latin typeface="Lato"/>
                <a:ea typeface="Lato"/>
                <a:cs typeface="Lato"/>
                <a:sym typeface="Lato"/>
              </a:defRPr>
            </a:lvl5pPr>
            <a:lvl6pPr marL="2743200" lvl="5" indent="-317500">
              <a:lnSpc>
                <a:spcPct val="115000"/>
              </a:lnSpc>
              <a:spcBef>
                <a:spcPts val="0"/>
              </a:spcBef>
              <a:spcAft>
                <a:spcPts val="0"/>
              </a:spcAft>
              <a:buClr>
                <a:schemeClr val="dk1"/>
              </a:buClr>
              <a:buSzPts val="1400"/>
              <a:buFont typeface="Lato"/>
              <a:buChar char="■"/>
              <a:defRPr>
                <a:solidFill>
                  <a:schemeClr val="dk1"/>
                </a:solidFill>
                <a:latin typeface="Lato"/>
                <a:ea typeface="Lato"/>
                <a:cs typeface="Lato"/>
                <a:sym typeface="Lato"/>
              </a:defRPr>
            </a:lvl6pPr>
            <a:lvl7pPr marL="3200400" lvl="6" indent="-317500">
              <a:lnSpc>
                <a:spcPct val="115000"/>
              </a:lnSpc>
              <a:spcBef>
                <a:spcPts val="0"/>
              </a:spcBef>
              <a:spcAft>
                <a:spcPts val="0"/>
              </a:spcAft>
              <a:buClr>
                <a:schemeClr val="dk1"/>
              </a:buClr>
              <a:buSzPts val="1400"/>
              <a:buFont typeface="Lato"/>
              <a:buChar char="●"/>
              <a:defRPr>
                <a:solidFill>
                  <a:schemeClr val="dk1"/>
                </a:solidFill>
                <a:latin typeface="Lato"/>
                <a:ea typeface="Lato"/>
                <a:cs typeface="Lato"/>
                <a:sym typeface="Lato"/>
              </a:defRPr>
            </a:lvl7pPr>
            <a:lvl8pPr marL="3657600" lvl="7" indent="-317500">
              <a:lnSpc>
                <a:spcPct val="115000"/>
              </a:lnSpc>
              <a:spcBef>
                <a:spcPts val="0"/>
              </a:spcBef>
              <a:spcAft>
                <a:spcPts val="0"/>
              </a:spcAft>
              <a:buClr>
                <a:schemeClr val="dk1"/>
              </a:buClr>
              <a:buSzPts val="1400"/>
              <a:buFont typeface="Lato"/>
              <a:buChar char="○"/>
              <a:defRPr>
                <a:solidFill>
                  <a:schemeClr val="dk1"/>
                </a:solidFill>
                <a:latin typeface="Lato"/>
                <a:ea typeface="Lato"/>
                <a:cs typeface="Lato"/>
                <a:sym typeface="Lato"/>
              </a:defRPr>
            </a:lvl8pPr>
            <a:lvl9pPr marL="4114800" lvl="8" indent="-317500">
              <a:lnSpc>
                <a:spcPct val="115000"/>
              </a:lnSpc>
              <a:spcBef>
                <a:spcPts val="0"/>
              </a:spcBef>
              <a:spcAft>
                <a:spcPts val="0"/>
              </a:spcAft>
              <a:buClr>
                <a:schemeClr val="dk1"/>
              </a:buClr>
              <a:buSzPts val="1400"/>
              <a:buFont typeface="Lato"/>
              <a:buChar char="■"/>
              <a:defRPr>
                <a:solidFill>
                  <a:schemeClr val="dk1"/>
                </a:solidFill>
                <a:latin typeface="Lato"/>
                <a:ea typeface="Lato"/>
                <a:cs typeface="Lato"/>
                <a:sym typeface="Lato"/>
              </a:defRPr>
            </a:lvl9pPr>
          </a:lstStyle>
          <a:p>
            <a:endParaRPr/>
          </a:p>
        </p:txBody>
      </p:sp>
      <p:sp>
        <p:nvSpPr>
          <p:cNvPr id="8" name="Google Shape;8;p1"/>
          <p:cNvSpPr txBox="1">
            <a:spLocks noGrp="1"/>
          </p:cNvSpPr>
          <p:nvPr>
            <p:ph type="sldNum" idx="12"/>
          </p:nvPr>
        </p:nvSpPr>
        <p:spPr>
          <a:xfrm>
            <a:off x="8472458" y="4663217"/>
            <a:ext cx="548700" cy="393600"/>
          </a:xfrm>
          <a:prstGeom prst="rect">
            <a:avLst/>
          </a:prstGeom>
          <a:noFill/>
          <a:ln>
            <a:noFill/>
          </a:ln>
        </p:spPr>
        <p:txBody>
          <a:bodyPr spcFirstLastPara="1" wrap="square" lIns="91425" tIns="91425" rIns="91425" bIns="91425" anchor="ctr" anchorCtr="0">
            <a:noAutofit/>
          </a:bodyPr>
          <a:lstStyle>
            <a:lvl1pPr lvl="0" algn="r">
              <a:buNone/>
              <a:defRPr sz="1000">
                <a:solidFill>
                  <a:schemeClr val="dk2"/>
                </a:solidFill>
              </a:defRPr>
            </a:lvl1pPr>
            <a:lvl2pPr lvl="1" algn="r">
              <a:buNone/>
              <a:defRPr sz="1000">
                <a:solidFill>
                  <a:schemeClr val="dk2"/>
                </a:solidFill>
              </a:defRPr>
            </a:lvl2pPr>
            <a:lvl3pPr lvl="2" algn="r">
              <a:buNone/>
              <a:defRPr sz="1000">
                <a:solidFill>
                  <a:schemeClr val="dk2"/>
                </a:solidFill>
              </a:defRPr>
            </a:lvl3pPr>
            <a:lvl4pPr lvl="3" algn="r">
              <a:buNone/>
              <a:defRPr sz="1000">
                <a:solidFill>
                  <a:schemeClr val="dk2"/>
                </a:solidFill>
              </a:defRPr>
            </a:lvl4pPr>
            <a:lvl5pPr lvl="4" algn="r">
              <a:buNone/>
              <a:defRPr sz="1000">
                <a:solidFill>
                  <a:schemeClr val="dk2"/>
                </a:solidFill>
              </a:defRPr>
            </a:lvl5pPr>
            <a:lvl6pPr lvl="5" algn="r">
              <a:buNone/>
              <a:defRPr sz="1000">
                <a:solidFill>
                  <a:schemeClr val="dk2"/>
                </a:solidFill>
              </a:defRPr>
            </a:lvl6pPr>
            <a:lvl7pPr lvl="6" algn="r">
              <a:buNone/>
              <a:defRPr sz="1000">
                <a:solidFill>
                  <a:schemeClr val="dk2"/>
                </a:solidFill>
              </a:defRPr>
            </a:lvl7pPr>
            <a:lvl8pPr lvl="7" algn="r">
              <a:buNone/>
              <a:defRPr sz="1000">
                <a:solidFill>
                  <a:schemeClr val="dk2"/>
                </a:solidFill>
              </a:defRPr>
            </a:lvl8pPr>
            <a:lvl9pPr lvl="8" algn="r">
              <a:buNone/>
              <a:defRPr sz="1000">
                <a:solidFill>
                  <a:schemeClr val="dk2"/>
                </a:solidFill>
              </a:defRPr>
            </a:lvl9pPr>
          </a:lstStyle>
          <a:p>
            <a:pPr marL="0" lvl="0" indent="0" algn="r" rtl="0">
              <a:spcBef>
                <a:spcPts val="0"/>
              </a:spcBef>
              <a:spcAft>
                <a:spcPts val="0"/>
              </a:spcAft>
              <a:buNone/>
            </a:pPr>
            <a:fld id="{00000000-1234-1234-1234-123412341234}" type="slidenum">
              <a:rPr lang="en"/>
              <a:t>‹#›</a:t>
            </a:fld>
            <a:endParaRPr/>
          </a:p>
        </p:txBody>
      </p:sp>
    </p:spTree>
  </p:cSld>
  <p:clrMap bg1="lt1" tx1="dk1" bg2="dk2" tx2="lt2" accent1="accent1" accent2="accent2" accent3="accent3" accent4="accent4" accent5="accent5" accent6="accent6" hlink="hlink" folHlink="folHlink"/>
  <p:sldLayoutIdLst>
    <p:sldLayoutId id="2147483648" r:id="rId1"/>
    <p:sldLayoutId id="2147483650" r:id="rId2"/>
    <p:sldLayoutId id="2147483652" r:id="rId3"/>
    <p:sldLayoutId id="2147483654" r:id="rId4"/>
    <p:sldLayoutId id="2147483655" r:id="rId5"/>
    <p:sldLayoutId id="2147483658" r:id="rId6"/>
    <p:sldLayoutId id="2147483659" r:id="rId7"/>
    <p:sldLayoutId id="2147483661" r:id="rId8"/>
    <p:sldLayoutId id="2147483662" r:id="rId9"/>
    <p:sldLayoutId id="2147483663" r:id="rId10"/>
    <p:sldLayoutId id="2147483666" r:id="rId11"/>
    <p:sldLayoutId id="2147483675" r:id="rId12"/>
    <p:sldLayoutId id="2147483676" r:id="rId13"/>
  </p:sldLayoutIdLst>
  <p:hf sldNum="0" hdr="0" ftr="0" dt="0"/>
  <p:txStyles>
    <p:title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spc="0">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spc="0">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spc="0">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spc="0">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spc="0">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spc="0">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spc="0">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spc="0">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spc="0">
          <a:solidFill>
            <a:srgbClr val="000000"/>
          </a:solidFill>
          <a:latin typeface="Arial"/>
          <a:ea typeface="Arial"/>
          <a:cs typeface="Arial"/>
          <a:sym typeface="Arial"/>
        </a:defRPr>
      </a:lvl9pPr>
    </p:titleStyle>
    <p:body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spc="0">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spc="0">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spc="0">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spc="0">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spc="0">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spc="0">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spc="0">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spc="0">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spc="0">
          <a:solidFill>
            <a:srgbClr val="000000"/>
          </a:solidFill>
          <a:latin typeface="Arial"/>
          <a:ea typeface="Arial"/>
          <a:cs typeface="Arial"/>
          <a:sym typeface="Arial"/>
        </a:defRPr>
      </a:lvl9pPr>
    </p:bodyStyle>
    <p:other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spc="0">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spc="0">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spc="0">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spc="0">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spc="0">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spc="0">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spc="0">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spc="0">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spc="0">
          <a:solidFill>
            <a:srgbClr val="000000"/>
          </a:solidFill>
          <a:latin typeface="Arial"/>
          <a:ea typeface="Arial"/>
          <a:cs typeface="Arial"/>
          <a:sym typeface="Arial"/>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slideLayout" Target="../slideLayouts/slideLayout1.xml"/><Relationship Id="rId2" Type="http://schemas.openxmlformats.org/officeDocument/2006/relationships/video" Target="../media/media1.mp4"/><Relationship Id="rId1" Type="http://schemas.microsoft.com/office/2007/relationships/media" Target="../media/media1.mp4"/><Relationship Id="rId6" Type="http://schemas.openxmlformats.org/officeDocument/2006/relationships/image" Target="../media/image2.png"/><Relationship Id="rId5" Type="http://schemas.openxmlformats.org/officeDocument/2006/relationships/image" Target="../media/image1.jpg"/><Relationship Id="rId4" Type="http://schemas.openxmlformats.org/officeDocument/2006/relationships/notesSlide" Target="../notesSlides/notesSlide1.xml"/></Relationships>
</file>

<file path=ppt/slides/_rels/slide2.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video" Target="../media/media2.mp4"/><Relationship Id="rId1" Type="http://schemas.microsoft.com/office/2007/relationships/media" Target="../media/media2.mp4"/><Relationship Id="rId6" Type="http://schemas.openxmlformats.org/officeDocument/2006/relationships/image" Target="../media/image4.png"/><Relationship Id="rId5" Type="http://schemas.openxmlformats.org/officeDocument/2006/relationships/image" Target="../media/image3.png"/><Relationship Id="rId4" Type="http://schemas.openxmlformats.org/officeDocument/2006/relationships/notesSlide" Target="../notesSlides/notesSlide2.xml"/></Relationships>
</file>

<file path=ppt/slides/_rels/slide3.xml.rels><?xml version="1.0" encoding="UTF-8" standalone="yes"?>
<Relationships xmlns="http://schemas.openxmlformats.org/package/2006/relationships"><Relationship Id="rId8" Type="http://schemas.openxmlformats.org/officeDocument/2006/relationships/image" Target="../media/image8.png"/><Relationship Id="rId3" Type="http://schemas.openxmlformats.org/officeDocument/2006/relationships/slideLayout" Target="../slideLayouts/slideLayout8.xml"/><Relationship Id="rId7" Type="http://schemas.openxmlformats.org/officeDocument/2006/relationships/image" Target="../media/image7.png"/><Relationship Id="rId2" Type="http://schemas.openxmlformats.org/officeDocument/2006/relationships/video" Target="../media/media3.mp4"/><Relationship Id="rId1" Type="http://schemas.microsoft.com/office/2007/relationships/media" Target="../media/media3.mp4"/><Relationship Id="rId6" Type="http://schemas.openxmlformats.org/officeDocument/2006/relationships/image" Target="../media/image6.png"/><Relationship Id="rId5" Type="http://schemas.openxmlformats.org/officeDocument/2006/relationships/image" Target="../media/image5.png"/><Relationship Id="rId10" Type="http://schemas.openxmlformats.org/officeDocument/2006/relationships/image" Target="../media/image10.png"/><Relationship Id="rId4" Type="http://schemas.openxmlformats.org/officeDocument/2006/relationships/notesSlide" Target="../notesSlides/notesSlide3.xml"/><Relationship Id="rId9" Type="http://schemas.openxmlformats.org/officeDocument/2006/relationships/image" Target="../media/image9.png"/></Relationships>
</file>

<file path=ppt/slides/_rels/slide4.xml.rels><?xml version="1.0" encoding="UTF-8" standalone="yes"?>
<Relationships xmlns="http://schemas.openxmlformats.org/package/2006/relationships"><Relationship Id="rId3" Type="http://schemas.openxmlformats.org/officeDocument/2006/relationships/slideLayout" Target="../slideLayouts/slideLayout5.xml"/><Relationship Id="rId2" Type="http://schemas.openxmlformats.org/officeDocument/2006/relationships/video" Target="../media/media4.mp4"/><Relationship Id="rId1" Type="http://schemas.microsoft.com/office/2007/relationships/media" Target="../media/media4.mp4"/><Relationship Id="rId6" Type="http://schemas.openxmlformats.org/officeDocument/2006/relationships/image" Target="../media/image12.png"/><Relationship Id="rId5" Type="http://schemas.openxmlformats.org/officeDocument/2006/relationships/image" Target="../media/image11.png"/><Relationship Id="rId4" Type="http://schemas.openxmlformats.org/officeDocument/2006/relationships/notesSlide" Target="../notesSlides/notesSlide4.xml"/></Relationships>
</file>

<file path=ppt/slides/_rels/slide5.xml.rels><?xml version="1.0" encoding="UTF-8" standalone="yes"?>
<Relationships xmlns="http://schemas.openxmlformats.org/package/2006/relationships"><Relationship Id="rId3" Type="http://schemas.openxmlformats.org/officeDocument/2006/relationships/slideLayout" Target="../slideLayouts/slideLayout11.xml"/><Relationship Id="rId2" Type="http://schemas.openxmlformats.org/officeDocument/2006/relationships/video" Target="../media/media5.mp4"/><Relationship Id="rId1" Type="http://schemas.microsoft.com/office/2007/relationships/media" Target="../media/media5.mp4"/><Relationship Id="rId6" Type="http://schemas.openxmlformats.org/officeDocument/2006/relationships/image" Target="../media/image14.png"/><Relationship Id="rId5" Type="http://schemas.openxmlformats.org/officeDocument/2006/relationships/image" Target="../media/image13.png"/><Relationship Id="rId4" Type="http://schemas.openxmlformats.org/officeDocument/2006/relationships/notesSlide" Target="../notesSlides/notesSlide5.xml"/></Relationships>
</file>

<file path=ppt/slides/_rels/slide6.xml.rels><?xml version="1.0" encoding="UTF-8" standalone="yes"?>
<Relationships xmlns="http://schemas.openxmlformats.org/package/2006/relationships"><Relationship Id="rId3" Type="http://schemas.openxmlformats.org/officeDocument/2006/relationships/slideLayout" Target="../slideLayouts/slideLayout9.xml"/><Relationship Id="rId2" Type="http://schemas.openxmlformats.org/officeDocument/2006/relationships/video" Target="../media/media6.mp4"/><Relationship Id="rId1" Type="http://schemas.microsoft.com/office/2007/relationships/media" Target="../media/media6.mp4"/><Relationship Id="rId6" Type="http://schemas.openxmlformats.org/officeDocument/2006/relationships/image" Target="../media/image16.png"/><Relationship Id="rId5" Type="http://schemas.openxmlformats.org/officeDocument/2006/relationships/image" Target="../media/image15.png"/><Relationship Id="rId4" Type="http://schemas.openxmlformats.org/officeDocument/2006/relationships/notesSlide" Target="../notesSlides/notesSlide6.xml"/></Relationships>
</file>

<file path=ppt/slides/_rels/slide7.xml.rels><?xml version="1.0" encoding="UTF-8" standalone="yes"?>
<Relationships xmlns="http://schemas.openxmlformats.org/package/2006/relationships"><Relationship Id="rId3" Type="http://schemas.openxmlformats.org/officeDocument/2006/relationships/slideLayout" Target="../slideLayouts/slideLayout3.xml"/><Relationship Id="rId2" Type="http://schemas.openxmlformats.org/officeDocument/2006/relationships/video" Target="../media/media7.mp4"/><Relationship Id="rId1" Type="http://schemas.microsoft.com/office/2007/relationships/media" Target="../media/media7.mp4"/><Relationship Id="rId6" Type="http://schemas.openxmlformats.org/officeDocument/2006/relationships/image" Target="../media/image18.png"/><Relationship Id="rId5" Type="http://schemas.openxmlformats.org/officeDocument/2006/relationships/image" Target="../media/image17.png"/><Relationship Id="rId4" Type="http://schemas.openxmlformats.org/officeDocument/2006/relationships/notesSlide" Target="../notesSlides/notesSlide7.xml"/></Relationships>
</file>

<file path=ppt/slides/_rels/slide8.xml.rels><?xml version="1.0" encoding="UTF-8" standalone="yes"?>
<Relationships xmlns="http://schemas.openxmlformats.org/package/2006/relationships"><Relationship Id="rId3" Type="http://schemas.openxmlformats.org/officeDocument/2006/relationships/slideLayout" Target="../slideLayouts/slideLayout4.xml"/><Relationship Id="rId2" Type="http://schemas.openxmlformats.org/officeDocument/2006/relationships/video" Target="../media/media8.mp4"/><Relationship Id="rId1" Type="http://schemas.microsoft.com/office/2007/relationships/media" Target="../media/media8.mp4"/><Relationship Id="rId6" Type="http://schemas.openxmlformats.org/officeDocument/2006/relationships/image" Target="../media/image20.png"/><Relationship Id="rId5" Type="http://schemas.openxmlformats.org/officeDocument/2006/relationships/image" Target="../media/image19.png"/><Relationship Id="rId4" Type="http://schemas.openxmlformats.org/officeDocument/2006/relationships/notesSlide" Target="../notesSlides/notesSlide8.xml"/></Relationships>
</file>

<file path=ppt/slides/_rels/slide9.xml.rels><?xml version="1.0" encoding="UTF-8" standalone="yes"?>
<Relationships xmlns="http://schemas.openxmlformats.org/package/2006/relationships"><Relationship Id="rId3" Type="http://schemas.openxmlformats.org/officeDocument/2006/relationships/slideLayout" Target="../slideLayouts/slideLayout10.xml"/><Relationship Id="rId2" Type="http://schemas.openxmlformats.org/officeDocument/2006/relationships/video" Target="../media/media9.mp4"/><Relationship Id="rId1" Type="http://schemas.microsoft.com/office/2007/relationships/media" Target="../media/media9.mp4"/><Relationship Id="rId6" Type="http://schemas.openxmlformats.org/officeDocument/2006/relationships/image" Target="../media/image22.png"/><Relationship Id="rId5" Type="http://schemas.openxmlformats.org/officeDocument/2006/relationships/image" Target="../media/image21.png"/><Relationship Id="rId4" Type="http://schemas.openxmlformats.org/officeDocument/2006/relationships/notesSlide" Target="../notesSlides/notesSlide9.xml"/></Relationships>
</file>

<file path=ppt/slides/_rels/slide10.xml.rels><?xml version="1.0" encoding="UTF-8" standalone="yes"?>
<Relationships xmlns="http://schemas.openxmlformats.org/package/2006/relationships"><Relationship Id="rId3" Type="http://schemas.openxmlformats.org/officeDocument/2006/relationships/slideLayout" Target="../slideLayouts/slideLayout3.xml"/><Relationship Id="rId7" Type="http://schemas.openxmlformats.org/officeDocument/2006/relationships/hyperlink" Target="https://youtu.be/6sKqDqel7LU" TargetMode="External"/><Relationship Id="rId2" Type="http://schemas.openxmlformats.org/officeDocument/2006/relationships/video" Target="../media/media10.mp4"/><Relationship Id="rId1" Type="http://schemas.microsoft.com/office/2007/relationships/media" Target="../media/media10.mp4"/><Relationship Id="rId6" Type="http://schemas.openxmlformats.org/officeDocument/2006/relationships/image" Target="../media/image24.png"/><Relationship Id="rId5" Type="http://schemas.openxmlformats.org/officeDocument/2006/relationships/image" Target="../media/image23.png"/><Relationship Id="rId4" Type="http://schemas.openxmlformats.org/officeDocument/2006/relationships/notesSlide" Target="../notesSlides/notesSlide10.xml"/></Relationships>
</file>

<file path=ppt/slides/_rels/slide11.xml.rels><?xml version="1.0" encoding="UTF-8" standalone="yes"?>
<Relationships xmlns="http://schemas.openxmlformats.org/package/2006/relationships"><Relationship Id="rId3" Type="http://schemas.openxmlformats.org/officeDocument/2006/relationships/slideLayout" Target="../slideLayouts/slideLayout7.xml"/><Relationship Id="rId2" Type="http://schemas.openxmlformats.org/officeDocument/2006/relationships/video" Target="../media/media11.mp4"/><Relationship Id="rId1" Type="http://schemas.microsoft.com/office/2007/relationships/media" Target="../media/media11.mp4"/><Relationship Id="rId5" Type="http://schemas.openxmlformats.org/officeDocument/2006/relationships/image" Target="../media/image25.png"/><Relationship Id="rId4" Type="http://schemas.openxmlformats.org/officeDocument/2006/relationships/notesSlide" Target="../notesSlides/notesSlide11.xml"/></Relationships>
</file>

<file path=ppt/slides/slide1.xml><?xml version="1.0" encoding="utf-8"?>
<p:sld xmlns:a="http://schemas.openxmlformats.org/drawingml/2006/main" xmlns:r="http://schemas.openxmlformats.org/officeDocument/2006/relationships" xmlns:p="http://schemas.openxmlformats.org/presentationml/2006/main">
  <p:cSld>
    <p:bg>
      <p:bgPr>
        <a:blipFill>
          <a:blip r:embed="rId5">
            <a:alphaModFix/>
          </a:blip>
          <a:stretch>
            <a:fillRect/>
          </a:stretch>
        </a:blipFill>
        <a:effectLst/>
      </p:bgPr>
    </p:bg>
    <p:spTree>
      <p:nvGrpSpPr>
        <p:cNvPr id="1" name="Shape 181"/>
        <p:cNvGrpSpPr/>
        <p:nvPr/>
      </p:nvGrpSpPr>
      <p:grpSpPr>
        <a:xfrm>
          <a:off x="0" y="0"/>
          <a:ext cx="0" cy="0"/>
          <a:chOff x="0" y="0"/>
          <a:chExt cx="0" cy="0"/>
        </a:xfrm>
      </p:grpSpPr>
      <p:sp>
        <p:nvSpPr>
          <p:cNvPr id="182" name="Google Shape;182;p33"/>
          <p:cNvSpPr txBox="1">
            <a:spLocks noGrp="1"/>
          </p:cNvSpPr>
          <p:nvPr>
            <p:ph type="ctrTitle"/>
          </p:nvPr>
        </p:nvSpPr>
        <p:spPr>
          <a:xfrm>
            <a:off x="421404" y="2029684"/>
            <a:ext cx="8037668" cy="890698"/>
          </a:xfrm>
          <a:prstGeom prst="rect">
            <a:avLst/>
          </a:prstGeom>
        </p:spPr>
        <p:txBody>
          <a:bodyPr spcFirstLastPara="1" wrap="square" lIns="91425" tIns="91425" rIns="91425" bIns="91425" anchor="b" anchorCtr="0">
            <a:noAutofit/>
          </a:bodyPr>
          <a:lstStyle/>
          <a:p>
            <a:pPr algn="ctr"/>
            <a:r>
              <a:rPr lang="en-GB" sz="2500" b="1" dirty="0">
                <a:latin typeface="Times New Roman" panose="02020603050405020304" pitchFamily="18" charset="0"/>
                <a:cs typeface="Times New Roman" panose="02020603050405020304" pitchFamily="18" charset="0"/>
              </a:rPr>
              <a:t>Professional Development Plan: </a:t>
            </a:r>
            <a:r>
              <a:rPr lang="en-GB" sz="2500" dirty="0">
                <a:latin typeface="Times New Roman" panose="02020603050405020304" pitchFamily="18" charset="0"/>
                <a:cs typeface="Times New Roman" panose="02020603050405020304" pitchFamily="18" charset="0"/>
              </a:rPr>
              <a:t>Becoming an Effective Lifelong Learner</a:t>
            </a:r>
          </a:p>
        </p:txBody>
      </p:sp>
      <p:sp>
        <p:nvSpPr>
          <p:cNvPr id="184" name="Google Shape;184;p33"/>
          <p:cNvSpPr/>
          <p:nvPr/>
        </p:nvSpPr>
        <p:spPr>
          <a:xfrm>
            <a:off x="6956071" y="-40082"/>
            <a:ext cx="2224209" cy="1814393"/>
          </a:xfrm>
          <a:custGeom>
            <a:avLst/>
            <a:gdLst/>
            <a:ahLst/>
            <a:cxnLst/>
            <a:rect l="l" t="t" r="r" b="b"/>
            <a:pathLst>
              <a:path w="86310" h="70414" extrusionOk="0">
                <a:moveTo>
                  <a:pt x="1" y="1"/>
                </a:moveTo>
                <a:lnTo>
                  <a:pt x="42804" y="43744"/>
                </a:lnTo>
                <a:lnTo>
                  <a:pt x="58234" y="42565"/>
                </a:lnTo>
                <a:lnTo>
                  <a:pt x="86309" y="70414"/>
                </a:lnTo>
                <a:lnTo>
                  <a:pt x="86309" y="1"/>
                </a:lnTo>
                <a:close/>
              </a:path>
            </a:pathLst>
          </a:custGeom>
          <a:solidFill>
            <a:srgbClr val="8C584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5" name="Google Shape;185;p33"/>
          <p:cNvSpPr/>
          <p:nvPr/>
        </p:nvSpPr>
        <p:spPr>
          <a:xfrm>
            <a:off x="6331100" y="-40700"/>
            <a:ext cx="2828026" cy="2515733"/>
          </a:xfrm>
          <a:custGeom>
            <a:avLst/>
            <a:gdLst/>
            <a:ahLst/>
            <a:cxnLst/>
            <a:rect l="l" t="t" r="r" b="b"/>
            <a:pathLst>
              <a:path w="109741" h="97632" extrusionOk="0">
                <a:moveTo>
                  <a:pt x="1" y="1"/>
                </a:moveTo>
                <a:lnTo>
                  <a:pt x="69033" y="69593"/>
                </a:lnTo>
                <a:lnTo>
                  <a:pt x="81416" y="69307"/>
                </a:lnTo>
                <a:lnTo>
                  <a:pt x="109467" y="97632"/>
                </a:lnTo>
                <a:lnTo>
                  <a:pt x="109741" y="89381"/>
                </a:lnTo>
                <a:lnTo>
                  <a:pt x="57770" y="38232"/>
                </a:lnTo>
                <a:lnTo>
                  <a:pt x="52543" y="39053"/>
                </a:lnTo>
                <a:lnTo>
                  <a:pt x="15408" y="1"/>
                </a:lnTo>
                <a:close/>
              </a:path>
            </a:pathLst>
          </a:custGeom>
          <a:solidFill>
            <a:srgbClr val="AA805E"/>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6" name="Google Shape;186;p33"/>
          <p:cNvSpPr/>
          <p:nvPr/>
        </p:nvSpPr>
        <p:spPr>
          <a:xfrm>
            <a:off x="7317918" y="-40710"/>
            <a:ext cx="1934554" cy="723139"/>
          </a:xfrm>
          <a:custGeom>
            <a:avLst/>
            <a:gdLst/>
            <a:ahLst/>
            <a:cxnLst/>
            <a:rect l="l" t="t" r="r" b="b"/>
            <a:pathLst>
              <a:path w="75070" h="28064" extrusionOk="0">
                <a:moveTo>
                  <a:pt x="75069" y="0"/>
                </a:moveTo>
                <a:lnTo>
                  <a:pt x="1" y="274"/>
                </a:lnTo>
                <a:lnTo>
                  <a:pt x="26956" y="27777"/>
                </a:lnTo>
                <a:lnTo>
                  <a:pt x="74522" y="28063"/>
                </a:lnTo>
                <a:lnTo>
                  <a:pt x="75069" y="0"/>
                </a:lnTo>
                <a:close/>
              </a:path>
            </a:pathLst>
          </a:custGeom>
          <a:solidFill>
            <a:srgbClr val="C0A079"/>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7" name="Google Shape;187;p33"/>
          <p:cNvSpPr/>
          <p:nvPr/>
        </p:nvSpPr>
        <p:spPr>
          <a:xfrm rot="3288681">
            <a:off x="399383" y="-1000554"/>
            <a:ext cx="1883491" cy="1628726"/>
          </a:xfrm>
          <a:prstGeom prst="triangle">
            <a:avLst>
              <a:gd name="adj" fmla="val 50000"/>
            </a:avLst>
          </a:prstGeom>
          <a:noFill/>
          <a:ln w="38100" cap="flat" cmpd="sng">
            <a:solidFill>
              <a:schemeClr val="accent1"/>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8" name="Google Shape;188;p33"/>
          <p:cNvSpPr/>
          <p:nvPr/>
        </p:nvSpPr>
        <p:spPr>
          <a:xfrm rot="3288681">
            <a:off x="8285508" y="3798021"/>
            <a:ext cx="1883491" cy="1628726"/>
          </a:xfrm>
          <a:prstGeom prst="triangle">
            <a:avLst>
              <a:gd name="adj" fmla="val 50000"/>
            </a:avLst>
          </a:prstGeom>
          <a:noFill/>
          <a:ln w="38100" cap="flat" cmpd="sng">
            <a:solidFill>
              <a:schemeClr val="accent1"/>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 name="Rectangle 2"/>
          <p:cNvSpPr/>
          <p:nvPr/>
        </p:nvSpPr>
        <p:spPr>
          <a:xfrm>
            <a:off x="2154238" y="2929837"/>
            <a:ext cx="4572000" cy="2228623"/>
          </a:xfrm>
          <a:prstGeom prst="rect">
            <a:avLst/>
          </a:prstGeom>
          <a:solidFill>
            <a:schemeClr val="accent3">
              <a:lumMod val="60000"/>
              <a:lumOff val="40000"/>
            </a:schemeClr>
          </a:solidFill>
        </p:spPr>
        <p:txBody>
          <a:bodyPr>
            <a:spAutoFit/>
          </a:bodyPr>
          <a:lstStyle/>
          <a:p>
            <a:pPr algn="ctr">
              <a:lnSpc>
                <a:spcPct val="150000"/>
              </a:lnSpc>
              <a:spcAft>
                <a:spcPts val="1000"/>
              </a:spcAft>
            </a:pPr>
            <a:r>
              <a:rPr lang="en-GB" b="1" dirty="0">
                <a:solidFill>
                  <a:schemeClr val="bg1"/>
                </a:solidFill>
                <a:latin typeface="Times New Roman" panose="02020603050405020304" pitchFamily="18" charset="0"/>
                <a:cs typeface="Times New Roman" panose="02020603050405020304" pitchFamily="18" charset="0"/>
              </a:rPr>
              <a:t>Module: Learning in the Digital Era</a:t>
            </a:r>
            <a:br>
              <a:rPr lang="en-GB" b="1" dirty="0">
                <a:solidFill>
                  <a:schemeClr val="bg1"/>
                </a:solidFill>
                <a:latin typeface="Times New Roman" panose="02020603050405020304" pitchFamily="18" charset="0"/>
                <a:cs typeface="Times New Roman" panose="02020603050405020304" pitchFamily="18" charset="0"/>
              </a:rPr>
            </a:br>
            <a:r>
              <a:rPr lang="en-GB" b="1" dirty="0">
                <a:solidFill>
                  <a:schemeClr val="bg1"/>
                </a:solidFill>
                <a:latin typeface="Times New Roman" panose="02020603050405020304" pitchFamily="18" charset="0"/>
                <a:cs typeface="Times New Roman" panose="02020603050405020304" pitchFamily="18" charset="0"/>
              </a:rPr>
              <a:t>Assessment 2: </a:t>
            </a:r>
            <a:r>
              <a:rPr lang="en-GB" b="1" dirty="0">
                <a:solidFill>
                  <a:srgbClr val="FFFFFF"/>
                </a:solidFill>
                <a:latin typeface="Times New Roman" panose="02020603050405020304" pitchFamily="18" charset="0"/>
                <a:cs typeface="Times New Roman" panose="02020603050405020304" pitchFamily="18" charset="0"/>
              </a:rPr>
              <a:t>Professional</a:t>
            </a:r>
            <a:r>
              <a:rPr lang="en-GB" b="1" dirty="0">
                <a:solidFill>
                  <a:schemeClr val="bg1"/>
                </a:solidFill>
                <a:latin typeface="Times New Roman" panose="02020603050405020304" pitchFamily="18" charset="0"/>
                <a:cs typeface="Times New Roman" panose="02020603050405020304" pitchFamily="18" charset="0"/>
              </a:rPr>
              <a:t> Development Plan</a:t>
            </a:r>
          </a:p>
          <a:p>
            <a:r>
              <a:rPr lang="en-GB" dirty="0">
                <a:solidFill>
                  <a:srgbClr val="FFFFFF"/>
                </a:solidFill>
                <a:latin typeface="Times New Roman" panose="02020603050405020304" pitchFamily="18" charset="0"/>
                <a:cs typeface="Times New Roman" panose="02020603050405020304" pitchFamily="18" charset="0"/>
              </a:rPr>
              <a:t>Student Name: </a:t>
            </a:r>
            <a:r>
              <a:rPr lang="en-GB" b="1" u="sng" dirty="0">
                <a:solidFill>
                  <a:srgbClr val="FFFFFF"/>
                </a:solidFill>
                <a:latin typeface="Times New Roman" panose="02020603050405020304" pitchFamily="18" charset="0"/>
                <a:cs typeface="Times New Roman" panose="02020603050405020304" pitchFamily="18" charset="0"/>
              </a:rPr>
              <a:t>Martin Ganchev Popov</a:t>
            </a:r>
            <a:endParaRPr lang="en-GB" dirty="0">
              <a:solidFill>
                <a:srgbClr val="FFFFFF"/>
              </a:solidFill>
              <a:latin typeface="Times New Roman" panose="02020603050405020304" pitchFamily="18" charset="0"/>
              <a:cs typeface="Times New Roman" panose="02020603050405020304" pitchFamily="18" charset="0"/>
            </a:endParaRPr>
          </a:p>
          <a:p>
            <a:endParaRPr lang="en-GB" dirty="0">
              <a:solidFill>
                <a:srgbClr val="FFFFFF"/>
              </a:solidFill>
              <a:latin typeface="Times New Roman" panose="02020603050405020304" pitchFamily="18" charset="0"/>
              <a:cs typeface="Times New Roman" panose="02020603050405020304" pitchFamily="18" charset="0"/>
            </a:endParaRPr>
          </a:p>
          <a:p>
            <a:r>
              <a:rPr lang="en-GB" dirty="0">
                <a:solidFill>
                  <a:srgbClr val="FFFFFF"/>
                </a:solidFill>
                <a:latin typeface="Times New Roman" panose="02020603050405020304" pitchFamily="18" charset="0"/>
                <a:cs typeface="Times New Roman" panose="02020603050405020304" pitchFamily="18" charset="0"/>
              </a:rPr>
              <a:t>Student Number: </a:t>
            </a:r>
            <a:r>
              <a:rPr lang="en-GB" b="1" u="sng" dirty="0">
                <a:solidFill>
                  <a:srgbClr val="FFFFFF"/>
                </a:solidFill>
                <a:latin typeface="Times New Roman" panose="02020603050405020304" pitchFamily="18" charset="0"/>
                <a:cs typeface="Times New Roman" panose="02020603050405020304" pitchFamily="18" charset="0"/>
              </a:rPr>
              <a:t>2518832</a:t>
            </a:r>
            <a:endParaRPr lang="en-GB" dirty="0">
              <a:solidFill>
                <a:srgbClr val="FFFFFF"/>
              </a:solidFill>
              <a:latin typeface="Times New Roman" panose="02020603050405020304" pitchFamily="18" charset="0"/>
              <a:cs typeface="Times New Roman" panose="02020603050405020304" pitchFamily="18" charset="0"/>
            </a:endParaRPr>
          </a:p>
          <a:p>
            <a:endParaRPr lang="en-GB" dirty="0">
              <a:solidFill>
                <a:srgbClr val="FFFFFF"/>
              </a:solidFill>
              <a:latin typeface="Times New Roman" panose="02020603050405020304" pitchFamily="18" charset="0"/>
              <a:cs typeface="Times New Roman" panose="02020603050405020304" pitchFamily="18" charset="0"/>
            </a:endParaRPr>
          </a:p>
          <a:p>
            <a:r>
              <a:rPr lang="en-GB" dirty="0">
                <a:solidFill>
                  <a:srgbClr val="FFFFFF"/>
                </a:solidFill>
                <a:latin typeface="Times New Roman" panose="02020603050405020304" pitchFamily="18" charset="0"/>
                <a:cs typeface="Times New Roman" panose="02020603050405020304" pitchFamily="18" charset="0"/>
              </a:rPr>
              <a:t>Course title: </a:t>
            </a:r>
            <a:r>
              <a:rPr lang="en-GB" b="1" u="sng" dirty="0" err="1">
                <a:solidFill>
                  <a:srgbClr val="FFFFFF"/>
                </a:solidFill>
                <a:latin typeface="Times New Roman" panose="02020603050405020304" pitchFamily="18" charset="0"/>
                <a:cs typeface="Times New Roman" panose="02020603050405020304" pitchFamily="18" charset="0"/>
              </a:rPr>
              <a:t>CertHE</a:t>
            </a:r>
            <a:r>
              <a:rPr lang="en-GB" b="1" u="sng" dirty="0">
                <a:solidFill>
                  <a:srgbClr val="FFFFFF"/>
                </a:solidFill>
                <a:latin typeface="Times New Roman" panose="02020603050405020304" pitchFamily="18" charset="0"/>
                <a:cs typeface="Times New Roman" panose="02020603050405020304" pitchFamily="18" charset="0"/>
              </a:rPr>
              <a:t> Computing Skills for the Workplace</a:t>
            </a:r>
            <a:endParaRPr lang="en-GB" dirty="0">
              <a:solidFill>
                <a:srgbClr val="FFFFFF"/>
              </a:solidFill>
              <a:latin typeface="Times New Roman" panose="02020603050405020304" pitchFamily="18" charset="0"/>
              <a:cs typeface="Times New Roman" panose="02020603050405020304" pitchFamily="18" charset="0"/>
            </a:endParaRPr>
          </a:p>
          <a:p>
            <a:pPr algn="ctr">
              <a:lnSpc>
                <a:spcPct val="150000"/>
              </a:lnSpc>
              <a:spcAft>
                <a:spcPts val="1000"/>
              </a:spcAft>
            </a:pPr>
            <a:endParaRPr lang="en-GB" b="1" dirty="0">
              <a:solidFill>
                <a:schemeClr val="bg1"/>
              </a:solidFill>
              <a:latin typeface="Times New Roman" panose="02020603050405020304" pitchFamily="18" charset="0"/>
              <a:cs typeface="Times New Roman" panose="02020603050405020304" pitchFamily="18" charset="0"/>
            </a:endParaRPr>
          </a:p>
        </p:txBody>
      </p:sp>
      <p:pic>
        <p:nvPicPr>
          <p:cNvPr id="10" name="Video 9">
            <a:hlinkClick r:id="" action="ppaction://media"/>
            <a:extLst>
              <a:ext uri="{FF2B5EF4-FFF2-40B4-BE49-F238E27FC236}">
                <a16:creationId xmlns:a16="http://schemas.microsoft.com/office/drawing/2014/main" id="{723BF360-AB36-2820-8848-727322DEDC5A}"/>
              </a:ext>
            </a:extLst>
          </p:cNvPr>
          <p:cNvPicPr>
            <a:picLocks noChangeAspect="1"/>
          </p:cNvPicPr>
          <p:nvPr>
            <a:videoFile r:link="rId2"/>
            <p:extLst>
              <p:ext uri="{DAA4B4D4-6D71-4841-9C94-3DE7FCFB9230}">
                <p14:media xmlns:p14="http://schemas.microsoft.com/office/powerpoint/2010/main" r:embed="rId1"/>
              </p:ext>
              <p:ext uri="{42D2F446-02D8-4167-A562-619A0277C38B}">
                <p15:isNarration xmlns:p15="http://schemas.microsoft.com/office/powerpoint/2012/main" val="1"/>
              </p:ext>
            </p:extLst>
          </p:nvPr>
        </p:nvPicPr>
        <p:blipFill>
          <a:blip r:embed="rId6"/>
          <a:srcRect l="12500" r="12500"/>
          <a:stretch>
            <a:fillRect/>
          </a:stretch>
        </p:blipFill>
        <p:spPr>
          <a:xfrm>
            <a:off x="7547617" y="3547117"/>
            <a:ext cx="1543050" cy="1543050"/>
          </a:xfrm>
          <a:prstGeom prst="ellipse">
            <a:avLst/>
          </a:prstGeom>
        </p:spPr>
      </p:pic>
    </p:spTree>
  </p:cSld>
  <p:clrMapOvr>
    <a:masterClrMapping/>
  </p:clrMapOvr>
  <mc:AlternateContent xmlns:mc="http://schemas.openxmlformats.org/markup-compatibility/2006">
    <mc:Choice xmlns:p14="http://schemas.microsoft.com/office/powerpoint/2010/main" Requires="p14">
      <p:transition spd="slow" p14:dur="2000" advTm="17039"/>
    </mc:Choice>
    <mc:Fallback>
      <p:transition spd="slow" advTm="17039"/>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10"/>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10"/>
                </p:tgtEl>
              </p:cMediaNode>
            </p:video>
            <p:seq concurrent="1" nextAc="seek">
              <p:cTn id="8" restart="whenNotActive" fill="hold" evtFilter="cancelBubble" nodeType="interactiveSeq">
                <p:stCondLst>
                  <p:cond evt="onClick" delay="0">
                    <p:tgtEl>
                      <p:spTgt spid="10"/>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10"/>
                                        </p:tgtEl>
                                      </p:cBhvr>
                                    </p:cmd>
                                  </p:childTnLst>
                                </p:cTn>
                              </p:par>
                            </p:childTnLst>
                          </p:cTn>
                        </p:par>
                      </p:childTnLst>
                    </p:cTn>
                  </p:par>
                </p:childTnLst>
              </p:cTn>
              <p:nextCondLst>
                <p:cond evt="onClick" delay="0">
                  <p:tgtEl>
                    <p:spTgt spid="10"/>
                  </p:tgtEl>
                </p:cond>
              </p:nextCondLst>
            </p:seq>
          </p:childTnLst>
        </p:cTn>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Shape 192"/>
        <p:cNvGrpSpPr/>
        <p:nvPr/>
      </p:nvGrpSpPr>
      <p:grpSpPr>
        <a:xfrm>
          <a:off x="0" y="0"/>
          <a:ext cx="0" cy="0"/>
          <a:chOff x="0" y="0"/>
          <a:chExt cx="0" cy="0"/>
        </a:xfrm>
      </p:grpSpPr>
      <p:sp>
        <p:nvSpPr>
          <p:cNvPr id="193" name="Google Shape;193;p34"/>
          <p:cNvSpPr txBox="1">
            <a:spLocks noGrp="1"/>
          </p:cNvSpPr>
          <p:nvPr>
            <p:ph type="title"/>
          </p:nvPr>
        </p:nvSpPr>
        <p:spPr>
          <a:xfrm>
            <a:off x="713225" y="539350"/>
            <a:ext cx="7717500" cy="572700"/>
          </a:xfrm>
          <a:prstGeom prst="rect">
            <a:avLst/>
          </a:prstGeom>
        </p:spPr>
        <p:txBody>
          <a:bodyPr spcFirstLastPara="1" wrap="square" lIns="91425" tIns="91425" rIns="91425" bIns="91425" anchor="t" anchorCtr="0">
            <a:noAutofit/>
          </a:bodyPr>
          <a:lstStyle/>
          <a:p>
            <a:r>
              <a:rPr lang="en-GB" b="1" dirty="0">
                <a:latin typeface="Times New Roman" panose="02020603050405020304" pitchFamily="18" charset="0"/>
                <a:cs typeface="Times New Roman" panose="02020603050405020304" pitchFamily="18" charset="0"/>
              </a:rPr>
              <a:t>Introduction</a:t>
            </a:r>
            <a:endParaRPr lang="en-GB" dirty="0">
              <a:latin typeface="Times New Roman" panose="02020603050405020304" pitchFamily="18" charset="0"/>
              <a:cs typeface="Times New Roman" panose="02020603050405020304" pitchFamily="18" charset="0"/>
            </a:endParaRPr>
          </a:p>
        </p:txBody>
      </p:sp>
      <p:sp>
        <p:nvSpPr>
          <p:cNvPr id="195" name="Google Shape;195;p34"/>
          <p:cNvSpPr/>
          <p:nvPr/>
        </p:nvSpPr>
        <p:spPr>
          <a:xfrm rot="3288681">
            <a:off x="7896508" y="4274846"/>
            <a:ext cx="1883491" cy="1628726"/>
          </a:xfrm>
          <a:prstGeom prst="triangle">
            <a:avLst>
              <a:gd name="adj" fmla="val 50000"/>
            </a:avLst>
          </a:pr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96" name="Google Shape;196;p34"/>
          <p:cNvSpPr/>
          <p:nvPr/>
        </p:nvSpPr>
        <p:spPr>
          <a:xfrm rot="3288681">
            <a:off x="-267330" y="-1434929"/>
            <a:ext cx="1883491" cy="1628726"/>
          </a:xfrm>
          <a:prstGeom prst="triangle">
            <a:avLst>
              <a:gd name="adj" fmla="val 50000"/>
            </a:avLst>
          </a:pr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97" name="Google Shape;197;p34"/>
          <p:cNvSpPr/>
          <p:nvPr/>
        </p:nvSpPr>
        <p:spPr>
          <a:xfrm rot="3288681">
            <a:off x="-540405" y="-1300729"/>
            <a:ext cx="1883491" cy="1628726"/>
          </a:xfrm>
          <a:prstGeom prst="triangle">
            <a:avLst>
              <a:gd name="adj" fmla="val 50000"/>
            </a:avLst>
          </a:prstGeom>
          <a:noFill/>
          <a:ln w="38100" cap="flat" cmpd="sng">
            <a:solidFill>
              <a:schemeClr val="accent1"/>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98" name="Google Shape;198;p34"/>
          <p:cNvSpPr/>
          <p:nvPr/>
        </p:nvSpPr>
        <p:spPr>
          <a:xfrm rot="3288681">
            <a:off x="8285508" y="4123571"/>
            <a:ext cx="1883491" cy="1628726"/>
          </a:xfrm>
          <a:prstGeom prst="triangle">
            <a:avLst>
              <a:gd name="adj" fmla="val 50000"/>
            </a:avLst>
          </a:prstGeom>
          <a:noFill/>
          <a:ln w="38100" cap="flat" cmpd="sng">
            <a:solidFill>
              <a:schemeClr val="accent1"/>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 name="Rectangle 2"/>
          <p:cNvSpPr/>
          <p:nvPr/>
        </p:nvSpPr>
        <p:spPr>
          <a:xfrm>
            <a:off x="862076" y="2042251"/>
            <a:ext cx="4572000" cy="1933863"/>
          </a:xfrm>
          <a:prstGeom prst="rect">
            <a:avLst/>
          </a:prstGeom>
        </p:spPr>
        <p:txBody>
          <a:bodyPr>
            <a:spAutoFit/>
          </a:bodyPr>
          <a:lstStyle/>
          <a:p>
            <a:pPr>
              <a:spcAft>
                <a:spcPts val="1000"/>
              </a:spcAft>
            </a:pPr>
            <a:r>
              <a:rPr lang="en-GB" sz="1800" b="1" dirty="0">
                <a:latin typeface="Times New Roman" panose="02020603050405020304" pitchFamily="18" charset="0"/>
                <a:ea typeface="Times New Roman" panose="02020603050405020304" pitchFamily="18" charset="0"/>
                <a:cs typeface="Times New Roman" panose="02020603050405020304" pitchFamily="18" charset="0"/>
              </a:rPr>
              <a:t>Presentation Overview</a:t>
            </a:r>
            <a:endParaRPr lang="en-GB" sz="1200" dirty="0">
              <a:latin typeface="Times New Roman" panose="02020603050405020304" pitchFamily="18" charset="0"/>
              <a:ea typeface="Times New Roman" panose="02020603050405020304" pitchFamily="18" charset="0"/>
              <a:cs typeface="Times New Roman" panose="02020603050405020304" pitchFamily="18" charset="0"/>
            </a:endParaRPr>
          </a:p>
          <a:p>
            <a:pPr marL="342900" lvl="0" indent="-342900">
              <a:spcAft>
                <a:spcPts val="1000"/>
              </a:spcAft>
              <a:buSzPts val="1000"/>
              <a:buFont typeface="Symbol" panose="05050102010706020507" pitchFamily="18" charset="2"/>
              <a:buChar char=""/>
              <a:tabLst>
                <a:tab pos="457200" algn="l"/>
              </a:tabLst>
            </a:pPr>
            <a:r>
              <a:rPr lang="en-GB" sz="1200" dirty="0">
                <a:latin typeface="Times New Roman" panose="02020603050405020304" pitchFamily="18" charset="0"/>
                <a:ea typeface="Times New Roman" panose="02020603050405020304" pitchFamily="18" charset="0"/>
                <a:cs typeface="Times New Roman" panose="02020603050405020304" pitchFamily="18" charset="0"/>
              </a:rPr>
              <a:t>Self-evaluation findings </a:t>
            </a:r>
          </a:p>
          <a:p>
            <a:pPr marL="342900" lvl="0" indent="-342900">
              <a:spcAft>
                <a:spcPts val="1000"/>
              </a:spcAft>
              <a:buSzPts val="1000"/>
              <a:buFont typeface="Symbol" panose="05050102010706020507" pitchFamily="18" charset="2"/>
              <a:buChar char=""/>
              <a:tabLst>
                <a:tab pos="457200" algn="l"/>
              </a:tabLst>
            </a:pPr>
            <a:r>
              <a:rPr lang="en-GB" sz="1200" dirty="0">
                <a:latin typeface="Times New Roman" panose="02020603050405020304" pitchFamily="18" charset="0"/>
                <a:ea typeface="Times New Roman" panose="02020603050405020304" pitchFamily="18" charset="0"/>
                <a:cs typeface="Times New Roman" panose="02020603050405020304" pitchFamily="18" charset="0"/>
              </a:rPr>
              <a:t>Personal development needs </a:t>
            </a:r>
          </a:p>
          <a:p>
            <a:pPr marL="342900" lvl="0" indent="-342900">
              <a:spcAft>
                <a:spcPts val="1000"/>
              </a:spcAft>
              <a:buSzPts val="1000"/>
              <a:buFont typeface="Symbol" panose="05050102010706020507" pitchFamily="18" charset="2"/>
              <a:buChar char=""/>
              <a:tabLst>
                <a:tab pos="457200" algn="l"/>
              </a:tabLst>
            </a:pPr>
            <a:r>
              <a:rPr lang="en-GB" sz="1200" dirty="0">
                <a:latin typeface="Times New Roman" panose="02020603050405020304" pitchFamily="18" charset="0"/>
                <a:ea typeface="Times New Roman" panose="02020603050405020304" pitchFamily="18" charset="0"/>
                <a:cs typeface="Times New Roman" panose="02020603050405020304" pitchFamily="18" charset="0"/>
              </a:rPr>
              <a:t>PDP goals </a:t>
            </a:r>
          </a:p>
          <a:p>
            <a:pPr marL="342900" lvl="0" indent="-342900">
              <a:spcAft>
                <a:spcPts val="1000"/>
              </a:spcAft>
              <a:buSzPts val="1000"/>
              <a:buFont typeface="Symbol" panose="05050102010706020507" pitchFamily="18" charset="2"/>
              <a:buChar char=""/>
              <a:tabLst>
                <a:tab pos="457200" algn="l"/>
              </a:tabLst>
            </a:pPr>
            <a:r>
              <a:rPr lang="en-GB" sz="1200" dirty="0">
                <a:latin typeface="Times New Roman" panose="02020603050405020304" pitchFamily="18" charset="0"/>
                <a:ea typeface="Times New Roman" panose="02020603050405020304" pitchFamily="18" charset="0"/>
                <a:cs typeface="Times New Roman" panose="02020603050405020304" pitchFamily="18" charset="0"/>
              </a:rPr>
              <a:t>Progress towards development </a:t>
            </a:r>
          </a:p>
          <a:p>
            <a:pPr marL="342900" lvl="0" indent="-342900">
              <a:spcAft>
                <a:spcPts val="1000"/>
              </a:spcAft>
              <a:buSzPts val="1000"/>
              <a:buFont typeface="Symbol" panose="05050102010706020507" pitchFamily="18" charset="2"/>
              <a:buChar char=""/>
              <a:tabLst>
                <a:tab pos="457200" algn="l"/>
              </a:tabLst>
            </a:pPr>
            <a:r>
              <a:rPr lang="en-GB" sz="1200" dirty="0">
                <a:latin typeface="Times New Roman" panose="02020603050405020304" pitchFamily="18" charset="0"/>
                <a:ea typeface="Times New Roman" panose="02020603050405020304" pitchFamily="18" charset="0"/>
                <a:cs typeface="Times New Roman" panose="02020603050405020304" pitchFamily="18" charset="0"/>
              </a:rPr>
              <a:t>Lifelong learning concepts [1]</a:t>
            </a:r>
          </a:p>
        </p:txBody>
      </p:sp>
      <p:pic>
        <p:nvPicPr>
          <p:cNvPr id="10" name="Picture 9"/>
          <p:cNvPicPr/>
          <p:nvPr/>
        </p:nvPicPr>
        <p:blipFill>
          <a:blip r:embed="rId5" cstate="print">
            <a:extLst>
              <a:ext uri="{28A0092B-C50C-407E-A947-70E740481C1C}">
                <a14:useLocalDpi xmlns:a14="http://schemas.microsoft.com/office/drawing/2010/main" val="0"/>
              </a:ext>
            </a:extLst>
          </a:blip>
          <a:stretch>
            <a:fillRect/>
          </a:stretch>
        </p:blipFill>
        <p:spPr>
          <a:xfrm>
            <a:off x="5393408" y="1263325"/>
            <a:ext cx="2517415" cy="3491717"/>
          </a:xfrm>
          <a:prstGeom prst="rect">
            <a:avLst/>
          </a:prstGeom>
        </p:spPr>
      </p:pic>
      <p:pic>
        <p:nvPicPr>
          <p:cNvPr id="9" name="Video 8">
            <a:hlinkClick r:id="" action="ppaction://media"/>
            <a:extLst>
              <a:ext uri="{FF2B5EF4-FFF2-40B4-BE49-F238E27FC236}">
                <a16:creationId xmlns:a16="http://schemas.microsoft.com/office/drawing/2014/main" id="{DA755F8C-A8A6-78FE-6214-AF012B507BBE}"/>
              </a:ext>
            </a:extLst>
          </p:cNvPr>
          <p:cNvPicPr>
            <a:picLocks noChangeAspect="1"/>
          </p:cNvPicPr>
          <p:nvPr>
            <a:videoFile r:link="rId2"/>
            <p:extLst>
              <p:ext uri="{DAA4B4D4-6D71-4841-9C94-3DE7FCFB9230}">
                <p14:media xmlns:p14="http://schemas.microsoft.com/office/powerpoint/2010/main" r:embed="rId1"/>
              </p:ext>
              <p:ext uri="{42D2F446-02D8-4167-A562-619A0277C38B}">
                <p15:isNarration xmlns:p15="http://schemas.microsoft.com/office/powerpoint/2012/main" val="1"/>
              </p:ext>
            </p:extLst>
          </p:nvPr>
        </p:nvPicPr>
        <p:blipFill>
          <a:blip r:embed="rId6"/>
          <a:srcRect l="12500" r="12500"/>
          <a:stretch>
            <a:fillRect/>
          </a:stretch>
        </p:blipFill>
        <p:spPr>
          <a:xfrm>
            <a:off x="7539228" y="3538728"/>
            <a:ext cx="1543050" cy="1543050"/>
          </a:xfrm>
          <a:prstGeom prst="ellipse">
            <a:avLst/>
          </a:prstGeom>
        </p:spPr>
      </p:pic>
    </p:spTree>
  </p:cSld>
  <p:clrMapOvr>
    <a:masterClrMapping/>
  </p:clrMapOvr>
  <mc:AlternateContent xmlns:mc="http://schemas.openxmlformats.org/markup-compatibility/2006">
    <mc:Choice xmlns:p14="http://schemas.microsoft.com/office/powerpoint/2010/main" Requires="p14">
      <p:transition spd="slow" p14:dur="2000" advTm="19015"/>
    </mc:Choice>
    <mc:Fallback>
      <p:transition spd="slow" advTm="19015"/>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9"/>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9"/>
                </p:tgtEl>
              </p:cMediaNode>
            </p:video>
            <p:seq concurrent="1" nextAc="seek">
              <p:cTn id="8" restart="whenNotActive" fill="hold" evtFilter="cancelBubble" nodeType="interactiveSeq">
                <p:stCondLst>
                  <p:cond evt="onClick" delay="0">
                    <p:tgtEl>
                      <p:spTgt spid="9"/>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9"/>
                                        </p:tgtEl>
                                      </p:cBhvr>
                                    </p:cmd>
                                  </p:childTnLst>
                                </p:cTn>
                              </p:par>
                            </p:childTnLst>
                          </p:cTn>
                        </p:par>
                      </p:childTnLst>
                    </p:cTn>
                  </p:par>
                </p:childTnLst>
              </p:cTn>
              <p:nextCondLst>
                <p:cond evt="onClick" delay="0">
                  <p:tgtEl>
                    <p:spTgt spid="9"/>
                  </p:tgtEl>
                </p:cond>
              </p:nextCondLst>
            </p:seq>
          </p:childTnLst>
        </p:cTn>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Shape 202"/>
        <p:cNvGrpSpPr/>
        <p:nvPr/>
      </p:nvGrpSpPr>
      <p:grpSpPr>
        <a:xfrm>
          <a:off x="0" y="0"/>
          <a:ext cx="0" cy="0"/>
          <a:chOff x="0" y="0"/>
          <a:chExt cx="0" cy="0"/>
        </a:xfrm>
      </p:grpSpPr>
      <p:sp>
        <p:nvSpPr>
          <p:cNvPr id="211" name="Google Shape;211;p35"/>
          <p:cNvSpPr txBox="1">
            <a:spLocks noGrp="1"/>
          </p:cNvSpPr>
          <p:nvPr>
            <p:ph type="subTitle" idx="3"/>
          </p:nvPr>
        </p:nvSpPr>
        <p:spPr>
          <a:xfrm>
            <a:off x="1905954" y="-133822"/>
            <a:ext cx="4901362" cy="704400"/>
          </a:xfrm>
          <a:prstGeom prst="rect">
            <a:avLst/>
          </a:prstGeom>
        </p:spPr>
        <p:txBody>
          <a:bodyPr spcFirstLastPara="1" wrap="square" lIns="91425" tIns="91425" rIns="91425" bIns="91425" anchor="t" anchorCtr="0">
            <a:noAutofit/>
          </a:bodyPr>
          <a:lstStyle/>
          <a:p>
            <a:pPr marL="0" lvl="0" indent="0" algn="ctr"/>
            <a:r>
              <a:rPr lang="en-GB" b="1" dirty="0">
                <a:latin typeface="Times New Roman" panose="02020603050405020304" pitchFamily="18" charset="0"/>
                <a:cs typeface="Times New Roman" panose="02020603050405020304" pitchFamily="18" charset="0"/>
              </a:rPr>
              <a:t>Self-Evaluation Results</a:t>
            </a:r>
            <a:endParaRPr dirty="0">
              <a:latin typeface="Times New Roman" panose="02020603050405020304" pitchFamily="18" charset="0"/>
              <a:cs typeface="Times New Roman" panose="02020603050405020304" pitchFamily="18" charset="0"/>
            </a:endParaRPr>
          </a:p>
        </p:txBody>
      </p:sp>
      <p:sp>
        <p:nvSpPr>
          <p:cNvPr id="20" name="Rectangle 19"/>
          <p:cNvSpPr/>
          <p:nvPr/>
        </p:nvSpPr>
        <p:spPr>
          <a:xfrm>
            <a:off x="305320" y="709177"/>
            <a:ext cx="2292012" cy="4042132"/>
          </a:xfrm>
          <a:prstGeom prst="rect">
            <a:avLst/>
          </a:prstGeom>
        </p:spPr>
        <p:txBody>
          <a:bodyPr wrap="square">
            <a:spAutoFit/>
          </a:bodyPr>
          <a:lstStyle/>
          <a:p>
            <a:pPr>
              <a:spcAft>
                <a:spcPts val="1000"/>
              </a:spcAft>
            </a:pPr>
            <a:r>
              <a:rPr lang="en-GB" sz="1200" b="1" dirty="0">
                <a:latin typeface="Times New Roman" panose="02020603050405020304" pitchFamily="18" charset="0"/>
                <a:ea typeface="Times New Roman" panose="02020603050405020304" pitchFamily="18" charset="0"/>
                <a:cs typeface="Times New Roman" panose="02020603050405020304" pitchFamily="18" charset="0"/>
              </a:rPr>
              <a:t>Strengths and Development Areas</a:t>
            </a:r>
            <a:endParaRPr lang="en-GB" sz="1000" dirty="0">
              <a:latin typeface="Times New Roman" panose="02020603050405020304" pitchFamily="18" charset="0"/>
              <a:ea typeface="Times New Roman" panose="02020603050405020304" pitchFamily="18" charset="0"/>
              <a:cs typeface="Times New Roman" panose="02020603050405020304" pitchFamily="18" charset="0"/>
            </a:endParaRPr>
          </a:p>
          <a:p>
            <a:pPr>
              <a:spcAft>
                <a:spcPts val="1000"/>
              </a:spcAft>
            </a:pPr>
            <a:r>
              <a:rPr lang="en-GB" sz="1050" b="1" dirty="0">
                <a:latin typeface="Times New Roman" panose="02020603050405020304" pitchFamily="18" charset="0"/>
                <a:ea typeface="Times New Roman" panose="02020603050405020304" pitchFamily="18" charset="0"/>
                <a:cs typeface="Times New Roman" panose="02020603050405020304" pitchFamily="18" charset="0"/>
              </a:rPr>
              <a:t>Strengths:</a:t>
            </a:r>
            <a:endParaRPr lang="en-GB" sz="1000" dirty="0">
              <a:latin typeface="Times New Roman" panose="02020603050405020304" pitchFamily="18" charset="0"/>
              <a:ea typeface="Times New Roman" panose="02020603050405020304" pitchFamily="18" charset="0"/>
              <a:cs typeface="Times New Roman" panose="02020603050405020304" pitchFamily="18" charset="0"/>
            </a:endParaRPr>
          </a:p>
          <a:p>
            <a:pPr marL="342900" lvl="0" indent="-342900">
              <a:spcAft>
                <a:spcPts val="1000"/>
              </a:spcAft>
              <a:buSzPts val="1000"/>
              <a:buFont typeface="Symbol" panose="05050102010706020507" pitchFamily="18" charset="2"/>
              <a:buChar char=""/>
              <a:tabLst>
                <a:tab pos="457200" algn="l"/>
              </a:tabLst>
            </a:pPr>
            <a:r>
              <a:rPr lang="en-GB" sz="1000" dirty="0">
                <a:latin typeface="Times New Roman" panose="02020603050405020304" pitchFamily="18" charset="0"/>
                <a:ea typeface="Times New Roman" panose="02020603050405020304" pitchFamily="18" charset="0"/>
                <a:cs typeface="Times New Roman" panose="02020603050405020304" pitchFamily="18" charset="0"/>
              </a:rPr>
              <a:t>Analytical thinker </a:t>
            </a:r>
          </a:p>
          <a:p>
            <a:pPr marL="342900" lvl="0" indent="-342900">
              <a:spcAft>
                <a:spcPts val="1000"/>
              </a:spcAft>
              <a:buSzPts val="1000"/>
              <a:buFont typeface="Symbol" panose="05050102010706020507" pitchFamily="18" charset="2"/>
              <a:buChar char=""/>
              <a:tabLst>
                <a:tab pos="457200" algn="l"/>
              </a:tabLst>
            </a:pPr>
            <a:r>
              <a:rPr lang="en-GB" sz="1000" dirty="0">
                <a:latin typeface="Times New Roman" panose="02020603050405020304" pitchFamily="18" charset="0"/>
                <a:ea typeface="Times New Roman" panose="02020603050405020304" pitchFamily="18" charset="0"/>
                <a:cs typeface="Times New Roman" panose="02020603050405020304" pitchFamily="18" charset="0"/>
              </a:rPr>
              <a:t>Creative problem solver </a:t>
            </a:r>
          </a:p>
          <a:p>
            <a:pPr marL="342900" lvl="0" indent="-342900">
              <a:spcAft>
                <a:spcPts val="1000"/>
              </a:spcAft>
              <a:buSzPts val="1000"/>
              <a:buFont typeface="Symbol" panose="05050102010706020507" pitchFamily="18" charset="2"/>
              <a:buChar char=""/>
              <a:tabLst>
                <a:tab pos="457200" algn="l"/>
              </a:tabLst>
            </a:pPr>
            <a:r>
              <a:rPr lang="en-GB" sz="1000" dirty="0">
                <a:latin typeface="Times New Roman" panose="02020603050405020304" pitchFamily="18" charset="0"/>
                <a:ea typeface="Times New Roman" panose="02020603050405020304" pitchFamily="18" charset="0"/>
                <a:cs typeface="Times New Roman" panose="02020603050405020304" pitchFamily="18" charset="0"/>
              </a:rPr>
              <a:t>Independent learner </a:t>
            </a:r>
          </a:p>
          <a:p>
            <a:pPr marL="342900" lvl="0" indent="-342900">
              <a:spcAft>
                <a:spcPts val="1000"/>
              </a:spcAft>
              <a:buSzPts val="1000"/>
              <a:buFont typeface="Symbol" panose="05050102010706020507" pitchFamily="18" charset="2"/>
              <a:buChar char=""/>
              <a:tabLst>
                <a:tab pos="457200" algn="l"/>
              </a:tabLst>
            </a:pPr>
            <a:r>
              <a:rPr lang="en-GB" sz="1000" dirty="0">
                <a:latin typeface="Times New Roman" panose="02020603050405020304" pitchFamily="18" charset="0"/>
                <a:ea typeface="Times New Roman" panose="02020603050405020304" pitchFamily="18" charset="0"/>
                <a:cs typeface="Times New Roman" panose="02020603050405020304" pitchFamily="18" charset="0"/>
              </a:rPr>
              <a:t>Detail-oriented </a:t>
            </a:r>
          </a:p>
          <a:p>
            <a:pPr marL="342900" lvl="0" indent="-342900">
              <a:spcAft>
                <a:spcPts val="1000"/>
              </a:spcAft>
              <a:buSzPts val="1000"/>
              <a:buFont typeface="Symbol" panose="05050102010706020507" pitchFamily="18" charset="2"/>
              <a:buChar char=""/>
              <a:tabLst>
                <a:tab pos="457200" algn="l"/>
              </a:tabLst>
            </a:pPr>
            <a:r>
              <a:rPr lang="en-GB" sz="1000" dirty="0">
                <a:latin typeface="Times New Roman" panose="02020603050405020304" pitchFamily="18" charset="0"/>
                <a:ea typeface="Times New Roman" panose="02020603050405020304" pitchFamily="18" charset="0"/>
                <a:cs typeface="Times New Roman" panose="02020603050405020304" pitchFamily="18" charset="0"/>
              </a:rPr>
              <a:t>Skilled with graphic design and project management tools </a:t>
            </a:r>
          </a:p>
          <a:p>
            <a:pPr>
              <a:spcAft>
                <a:spcPts val="1000"/>
              </a:spcAft>
            </a:pPr>
            <a:r>
              <a:rPr lang="en-GB" sz="1050" b="1" dirty="0">
                <a:latin typeface="Times New Roman" panose="02020603050405020304" pitchFamily="18" charset="0"/>
                <a:ea typeface="Times New Roman" panose="02020603050405020304" pitchFamily="18" charset="0"/>
                <a:cs typeface="Times New Roman" panose="02020603050405020304" pitchFamily="18" charset="0"/>
              </a:rPr>
              <a:t>Development Areas:</a:t>
            </a:r>
            <a:endParaRPr lang="en-GB" sz="1000" dirty="0">
              <a:latin typeface="Times New Roman" panose="02020603050405020304" pitchFamily="18" charset="0"/>
              <a:ea typeface="Times New Roman" panose="02020603050405020304" pitchFamily="18" charset="0"/>
              <a:cs typeface="Times New Roman" panose="02020603050405020304" pitchFamily="18" charset="0"/>
            </a:endParaRPr>
          </a:p>
          <a:p>
            <a:pPr marL="342900" lvl="0" indent="-342900">
              <a:spcAft>
                <a:spcPts val="1000"/>
              </a:spcAft>
              <a:buSzPts val="1000"/>
              <a:buFont typeface="Symbol" panose="05050102010706020507" pitchFamily="18" charset="2"/>
              <a:buChar char=""/>
              <a:tabLst>
                <a:tab pos="457200" algn="l"/>
              </a:tabLst>
            </a:pPr>
            <a:r>
              <a:rPr lang="en-GB" sz="1000" dirty="0">
                <a:latin typeface="Times New Roman" panose="02020603050405020304" pitchFamily="18" charset="0"/>
                <a:ea typeface="Times New Roman" panose="02020603050405020304" pitchFamily="18" charset="0"/>
                <a:cs typeface="Times New Roman" panose="02020603050405020304" pitchFamily="18" charset="0"/>
              </a:rPr>
              <a:t>Improve collaboration skills </a:t>
            </a:r>
          </a:p>
          <a:p>
            <a:pPr marL="342900" lvl="0" indent="-342900">
              <a:spcAft>
                <a:spcPts val="1000"/>
              </a:spcAft>
              <a:buSzPts val="1000"/>
              <a:buFont typeface="Symbol" panose="05050102010706020507" pitchFamily="18" charset="2"/>
              <a:buChar char=""/>
              <a:tabLst>
                <a:tab pos="457200" algn="l"/>
              </a:tabLst>
            </a:pPr>
            <a:r>
              <a:rPr lang="en-GB" sz="1000" dirty="0">
                <a:latin typeface="Times New Roman" panose="02020603050405020304" pitchFamily="18" charset="0"/>
                <a:ea typeface="Times New Roman" panose="02020603050405020304" pitchFamily="18" charset="0"/>
                <a:cs typeface="Times New Roman" panose="02020603050405020304" pitchFamily="18" charset="0"/>
              </a:rPr>
              <a:t>Increase public speaking confidence </a:t>
            </a:r>
          </a:p>
          <a:p>
            <a:pPr marL="342900" lvl="0" indent="-342900">
              <a:spcAft>
                <a:spcPts val="1000"/>
              </a:spcAft>
              <a:buSzPts val="1000"/>
              <a:buFont typeface="Symbol" panose="05050102010706020507" pitchFamily="18" charset="2"/>
              <a:buChar char=""/>
              <a:tabLst>
                <a:tab pos="457200" algn="l"/>
              </a:tabLst>
            </a:pPr>
            <a:r>
              <a:rPr lang="en-GB" sz="1000" dirty="0">
                <a:latin typeface="Times New Roman" panose="02020603050405020304" pitchFamily="18" charset="0"/>
                <a:ea typeface="Times New Roman" panose="02020603050405020304" pitchFamily="18" charset="0"/>
                <a:cs typeface="Times New Roman" panose="02020603050405020304" pitchFamily="18" charset="0"/>
              </a:rPr>
              <a:t>Develop leadership experience [2]</a:t>
            </a:r>
          </a:p>
          <a:p>
            <a:pPr marL="342900" lvl="0" indent="-342900">
              <a:spcAft>
                <a:spcPts val="1000"/>
              </a:spcAft>
              <a:buSzPts val="1000"/>
              <a:buFont typeface="Symbol" panose="05050102010706020507" pitchFamily="18" charset="2"/>
              <a:buChar char=""/>
              <a:tabLst>
                <a:tab pos="457200" algn="l"/>
              </a:tabLst>
            </a:pPr>
            <a:r>
              <a:rPr lang="en-US" sz="1000" dirty="0">
                <a:latin typeface="Times New Roman" panose="02020603050405020304" pitchFamily="18" charset="0"/>
                <a:cs typeface="Times New Roman" panose="02020603050405020304" pitchFamily="18" charset="0"/>
              </a:rPr>
              <a:t>Improve information evaluation and critical reading skills</a:t>
            </a:r>
            <a:endParaRPr lang="en-GB" sz="1000" dirty="0">
              <a:latin typeface="Times New Roman" panose="02020603050405020304" pitchFamily="18" charset="0"/>
              <a:ea typeface="Times New Roman" panose="02020603050405020304" pitchFamily="18" charset="0"/>
              <a:cs typeface="Times New Roman" panose="02020603050405020304" pitchFamily="18" charset="0"/>
            </a:endParaRPr>
          </a:p>
        </p:txBody>
      </p:sp>
      <p:pic>
        <p:nvPicPr>
          <p:cNvPr id="44" name="Picture 43"/>
          <p:cNvPicPr/>
          <p:nvPr/>
        </p:nvPicPr>
        <p:blipFill>
          <a:blip r:embed="rId5" cstate="print">
            <a:extLst>
              <a:ext uri="{28A0092B-C50C-407E-A947-70E740481C1C}">
                <a14:useLocalDpi xmlns:a14="http://schemas.microsoft.com/office/drawing/2010/main" val="0"/>
              </a:ext>
            </a:extLst>
          </a:blip>
          <a:stretch>
            <a:fillRect/>
          </a:stretch>
        </p:blipFill>
        <p:spPr>
          <a:xfrm>
            <a:off x="2996921" y="709177"/>
            <a:ext cx="4309728" cy="3923116"/>
          </a:xfrm>
          <a:prstGeom prst="rect">
            <a:avLst/>
          </a:prstGeom>
        </p:spPr>
      </p:pic>
      <p:pic>
        <p:nvPicPr>
          <p:cNvPr id="9" name="Picture 8"/>
          <p:cNvPicPr>
            <a:picLocks noChangeAspect="1"/>
          </p:cNvPicPr>
          <p:nvPr/>
        </p:nvPicPr>
        <p:blipFill>
          <a:blip r:embed="rId6">
            <a:extLst>
              <a:ext uri="{28A0092B-C50C-407E-A947-70E740481C1C}">
                <a14:useLocalDpi xmlns:a14="http://schemas.microsoft.com/office/drawing/2010/main" val="0"/>
              </a:ext>
            </a:extLst>
          </a:blip>
          <a:stretch>
            <a:fillRect/>
          </a:stretch>
        </p:blipFill>
        <p:spPr>
          <a:xfrm>
            <a:off x="7805982" y="1434517"/>
            <a:ext cx="1197055" cy="1189338"/>
          </a:xfrm>
          <a:prstGeom prst="rect">
            <a:avLst/>
          </a:prstGeom>
        </p:spPr>
      </p:pic>
      <p:pic>
        <p:nvPicPr>
          <p:cNvPr id="10" name="Picture 9"/>
          <p:cNvPicPr>
            <a:picLocks noChangeAspect="1"/>
          </p:cNvPicPr>
          <p:nvPr/>
        </p:nvPicPr>
        <p:blipFill>
          <a:blip r:embed="rId7">
            <a:extLst>
              <a:ext uri="{28A0092B-C50C-407E-A947-70E740481C1C}">
                <a14:useLocalDpi xmlns:a14="http://schemas.microsoft.com/office/drawing/2010/main" val="0"/>
              </a:ext>
            </a:extLst>
          </a:blip>
          <a:stretch>
            <a:fillRect/>
          </a:stretch>
        </p:blipFill>
        <p:spPr>
          <a:xfrm>
            <a:off x="7811027" y="3813192"/>
            <a:ext cx="1197055" cy="1197055"/>
          </a:xfrm>
          <a:prstGeom prst="rect">
            <a:avLst/>
          </a:prstGeom>
        </p:spPr>
      </p:pic>
      <p:pic>
        <p:nvPicPr>
          <p:cNvPr id="11" name="Picture 10"/>
          <p:cNvPicPr>
            <a:picLocks noChangeAspect="1"/>
          </p:cNvPicPr>
          <p:nvPr/>
        </p:nvPicPr>
        <p:blipFill>
          <a:blip r:embed="rId8">
            <a:extLst>
              <a:ext uri="{28A0092B-C50C-407E-A947-70E740481C1C}">
                <a14:useLocalDpi xmlns:a14="http://schemas.microsoft.com/office/drawing/2010/main" val="0"/>
              </a:ext>
            </a:extLst>
          </a:blip>
          <a:stretch>
            <a:fillRect/>
          </a:stretch>
        </p:blipFill>
        <p:spPr>
          <a:xfrm>
            <a:off x="7811027" y="2623854"/>
            <a:ext cx="1186031" cy="1189338"/>
          </a:xfrm>
          <a:prstGeom prst="rect">
            <a:avLst/>
          </a:prstGeom>
        </p:spPr>
      </p:pic>
      <p:pic>
        <p:nvPicPr>
          <p:cNvPr id="12" name="Picture 11"/>
          <p:cNvPicPr>
            <a:picLocks noChangeAspect="1"/>
          </p:cNvPicPr>
          <p:nvPr/>
        </p:nvPicPr>
        <p:blipFill>
          <a:blip r:embed="rId9">
            <a:extLst>
              <a:ext uri="{28A0092B-C50C-407E-A947-70E740481C1C}">
                <a14:useLocalDpi xmlns:a14="http://schemas.microsoft.com/office/drawing/2010/main" val="0"/>
              </a:ext>
            </a:extLst>
          </a:blip>
          <a:stretch>
            <a:fillRect/>
          </a:stretch>
        </p:blipFill>
        <p:spPr>
          <a:xfrm>
            <a:off x="7805982" y="245180"/>
            <a:ext cx="1196122" cy="1189337"/>
          </a:xfrm>
          <a:prstGeom prst="rect">
            <a:avLst/>
          </a:prstGeom>
        </p:spPr>
      </p:pic>
      <p:pic>
        <p:nvPicPr>
          <p:cNvPr id="8" name="Video 7">
            <a:hlinkClick r:id="" action="ppaction://media"/>
            <a:extLst>
              <a:ext uri="{FF2B5EF4-FFF2-40B4-BE49-F238E27FC236}">
                <a16:creationId xmlns:a16="http://schemas.microsoft.com/office/drawing/2014/main" id="{33C5D617-77FD-FE8D-6A8A-291503A523B6}"/>
              </a:ext>
            </a:extLst>
          </p:cNvPr>
          <p:cNvPicPr>
            <a:picLocks noChangeAspect="1"/>
          </p:cNvPicPr>
          <p:nvPr>
            <a:videoFile r:link="rId2"/>
            <p:extLst>
              <p:ext uri="{DAA4B4D4-6D71-4841-9C94-3DE7FCFB9230}">
                <p14:media xmlns:p14="http://schemas.microsoft.com/office/powerpoint/2010/main" r:embed="rId1"/>
              </p:ext>
              <p:ext uri="{42D2F446-02D8-4167-A562-619A0277C38B}">
                <p15:isNarration xmlns:p15="http://schemas.microsoft.com/office/powerpoint/2012/main" val="1"/>
              </p:ext>
            </p:extLst>
          </p:nvPr>
        </p:nvPicPr>
        <p:blipFill>
          <a:blip r:embed="rId10"/>
          <a:srcRect l="12500" r="12500"/>
          <a:stretch>
            <a:fillRect/>
          </a:stretch>
        </p:blipFill>
        <p:spPr>
          <a:xfrm>
            <a:off x="7539228" y="3538728"/>
            <a:ext cx="1543050" cy="1543050"/>
          </a:xfrm>
          <a:prstGeom prst="ellipse">
            <a:avLst/>
          </a:prstGeom>
        </p:spPr>
      </p:pic>
    </p:spTree>
  </p:cSld>
  <p:clrMapOvr>
    <a:masterClrMapping/>
  </p:clrMapOvr>
  <mc:AlternateContent xmlns:mc="http://schemas.openxmlformats.org/markup-compatibility/2006">
    <mc:Choice xmlns:p14="http://schemas.microsoft.com/office/powerpoint/2010/main" Requires="p14">
      <p:transition spd="slow" p14:dur="2000" advTm="43879"/>
    </mc:Choice>
    <mc:Fallback>
      <p:transition spd="slow" advTm="43879"/>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8"/>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8"/>
                </p:tgtEl>
              </p:cMediaNode>
            </p:video>
            <p:seq concurrent="1" nextAc="seek">
              <p:cTn id="8" restart="whenNotActive" fill="hold" evtFilter="cancelBubble" nodeType="interactiveSeq">
                <p:stCondLst>
                  <p:cond evt="onClick" delay="0">
                    <p:tgtEl>
                      <p:spTgt spid="8"/>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8"/>
                                        </p:tgtEl>
                                      </p:cBhvr>
                                    </p:cmd>
                                  </p:childTnLst>
                                </p:cTn>
                              </p:par>
                            </p:childTnLst>
                          </p:cTn>
                        </p:par>
                      </p:childTnLst>
                    </p:cTn>
                  </p:par>
                </p:childTnLst>
              </p:cTn>
              <p:nextCondLst>
                <p:cond evt="onClick" delay="0">
                  <p:tgtEl>
                    <p:spTgt spid="8"/>
                  </p:tgtEl>
                </p:cond>
              </p:nextCondLst>
            </p:seq>
          </p:childTnLst>
        </p:cTn>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Shape 229"/>
        <p:cNvGrpSpPr/>
        <p:nvPr/>
      </p:nvGrpSpPr>
      <p:grpSpPr>
        <a:xfrm>
          <a:off x="0" y="0"/>
          <a:ext cx="0" cy="0"/>
          <a:chOff x="0" y="0"/>
          <a:chExt cx="0" cy="0"/>
        </a:xfrm>
      </p:grpSpPr>
      <p:sp>
        <p:nvSpPr>
          <p:cNvPr id="230" name="Google Shape;230;p36"/>
          <p:cNvSpPr/>
          <p:nvPr/>
        </p:nvSpPr>
        <p:spPr>
          <a:xfrm rot="-10799238">
            <a:off x="-40275" y="98"/>
            <a:ext cx="2689691" cy="1990774"/>
          </a:xfrm>
          <a:prstGeom prst="triangle">
            <a:avLst>
              <a:gd name="adj" fmla="val 99806"/>
            </a:avLst>
          </a:pr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31" name="Google Shape;231;p36"/>
          <p:cNvSpPr txBox="1">
            <a:spLocks noGrp="1"/>
          </p:cNvSpPr>
          <p:nvPr>
            <p:ph type="title"/>
          </p:nvPr>
        </p:nvSpPr>
        <p:spPr>
          <a:xfrm>
            <a:off x="1905712" y="0"/>
            <a:ext cx="5884128" cy="794100"/>
          </a:xfrm>
          <a:prstGeom prst="rect">
            <a:avLst/>
          </a:prstGeom>
        </p:spPr>
        <p:txBody>
          <a:bodyPr spcFirstLastPara="1" wrap="square" lIns="91425" tIns="91425" rIns="91425" bIns="91425" anchor="b" anchorCtr="0">
            <a:noAutofit/>
          </a:bodyPr>
          <a:lstStyle/>
          <a:p>
            <a:pPr lvl="0" algn="ctr"/>
            <a:r>
              <a:rPr lang="en-GB" sz="2800" b="1" dirty="0">
                <a:latin typeface="Times New Roman" panose="02020603050405020304" pitchFamily="18" charset="0"/>
                <a:cs typeface="Times New Roman" panose="02020603050405020304" pitchFamily="18" charset="0"/>
              </a:rPr>
              <a:t>Self-Assessment Reflection</a:t>
            </a:r>
            <a:endParaRPr sz="2800" dirty="0">
              <a:latin typeface="Times New Roman" panose="02020603050405020304" pitchFamily="18" charset="0"/>
              <a:cs typeface="Times New Roman" panose="02020603050405020304" pitchFamily="18" charset="0"/>
            </a:endParaRPr>
          </a:p>
        </p:txBody>
      </p:sp>
      <p:sp>
        <p:nvSpPr>
          <p:cNvPr id="235" name="Google Shape;235;p36"/>
          <p:cNvSpPr/>
          <p:nvPr/>
        </p:nvSpPr>
        <p:spPr>
          <a:xfrm rot="594">
            <a:off x="106508" y="93908"/>
            <a:ext cx="1295095" cy="1068208"/>
          </a:xfrm>
          <a:prstGeom prst="triangle">
            <a:avLst>
              <a:gd name="adj" fmla="val 50000"/>
            </a:avLst>
          </a:prstGeom>
          <a:noFill/>
          <a:ln w="38100" cap="flat" cmpd="sng">
            <a:solidFill>
              <a:schemeClr val="lt1"/>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36" name="Google Shape;236;p36"/>
          <p:cNvSpPr/>
          <p:nvPr/>
        </p:nvSpPr>
        <p:spPr>
          <a:xfrm rot="3505631">
            <a:off x="5295938" y="4503065"/>
            <a:ext cx="551776" cy="477171"/>
          </a:xfrm>
          <a:prstGeom prst="triangle">
            <a:avLst>
              <a:gd name="adj" fmla="val 50000"/>
            </a:avLst>
          </a:pr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 name="Rectangle 2"/>
          <p:cNvSpPr/>
          <p:nvPr/>
        </p:nvSpPr>
        <p:spPr>
          <a:xfrm>
            <a:off x="106415" y="1904687"/>
            <a:ext cx="3713555" cy="1682512"/>
          </a:xfrm>
          <a:prstGeom prst="rect">
            <a:avLst/>
          </a:prstGeom>
        </p:spPr>
        <p:txBody>
          <a:bodyPr wrap="square">
            <a:spAutoFit/>
          </a:bodyPr>
          <a:lstStyle/>
          <a:p>
            <a:pPr>
              <a:spcAft>
                <a:spcPts val="1000"/>
              </a:spcAft>
            </a:pPr>
            <a:r>
              <a:rPr lang="en-GB" sz="1800" b="1" dirty="0">
                <a:latin typeface="Times New Roman" panose="02020603050405020304" pitchFamily="18" charset="0"/>
                <a:ea typeface="Times New Roman" panose="02020603050405020304" pitchFamily="18" charset="0"/>
                <a:cs typeface="Times New Roman" panose="02020603050405020304" pitchFamily="18" charset="0"/>
              </a:rPr>
              <a:t>Understanding My Learning Profile</a:t>
            </a:r>
            <a:endParaRPr lang="en-GB" sz="1200" dirty="0">
              <a:latin typeface="Times New Roman" panose="02020603050405020304" pitchFamily="18" charset="0"/>
              <a:ea typeface="Times New Roman" panose="02020603050405020304" pitchFamily="18" charset="0"/>
              <a:cs typeface="Times New Roman" panose="02020603050405020304" pitchFamily="18" charset="0"/>
            </a:endParaRPr>
          </a:p>
          <a:p>
            <a:pPr marL="342900" lvl="0" indent="-342900">
              <a:spcAft>
                <a:spcPts val="1000"/>
              </a:spcAft>
              <a:buSzPts val="1000"/>
              <a:buFont typeface="Symbol" panose="05050102010706020507" pitchFamily="18" charset="2"/>
              <a:buChar char=""/>
              <a:tabLst>
                <a:tab pos="457200" algn="l"/>
              </a:tabLst>
            </a:pPr>
            <a:r>
              <a:rPr lang="en-GB" sz="1200" dirty="0">
                <a:latin typeface="Times New Roman" panose="02020603050405020304" pitchFamily="18" charset="0"/>
                <a:ea typeface="Times New Roman" panose="02020603050405020304" pitchFamily="18" charset="0"/>
                <a:cs typeface="Times New Roman" panose="02020603050405020304" pitchFamily="18" charset="0"/>
              </a:rPr>
              <a:t>Reflective learner </a:t>
            </a:r>
          </a:p>
          <a:p>
            <a:pPr marL="342900" lvl="0" indent="-342900">
              <a:spcAft>
                <a:spcPts val="1000"/>
              </a:spcAft>
              <a:buSzPts val="1000"/>
              <a:buFont typeface="Symbol" panose="05050102010706020507" pitchFamily="18" charset="2"/>
              <a:buChar char=""/>
              <a:tabLst>
                <a:tab pos="457200" algn="l"/>
              </a:tabLst>
            </a:pPr>
            <a:r>
              <a:rPr lang="en-GB" sz="1200" dirty="0">
                <a:latin typeface="Times New Roman" panose="02020603050405020304" pitchFamily="18" charset="0"/>
                <a:ea typeface="Times New Roman" panose="02020603050405020304" pitchFamily="18" charset="0"/>
                <a:cs typeface="Times New Roman" panose="02020603050405020304" pitchFamily="18" charset="0"/>
              </a:rPr>
              <a:t>Visual learning preference </a:t>
            </a:r>
          </a:p>
          <a:p>
            <a:pPr marL="342900" lvl="0" indent="-342900">
              <a:spcAft>
                <a:spcPts val="1000"/>
              </a:spcAft>
              <a:buSzPts val="1000"/>
              <a:buFont typeface="Symbol" panose="05050102010706020507" pitchFamily="18" charset="2"/>
              <a:buChar char=""/>
              <a:tabLst>
                <a:tab pos="457200" algn="l"/>
              </a:tabLst>
            </a:pPr>
            <a:r>
              <a:rPr lang="en-GB" sz="1200" dirty="0">
                <a:latin typeface="Times New Roman" panose="02020603050405020304" pitchFamily="18" charset="0"/>
                <a:ea typeface="Times New Roman" panose="02020603050405020304" pitchFamily="18" charset="0"/>
                <a:cs typeface="Times New Roman" panose="02020603050405020304" pitchFamily="18" charset="0"/>
              </a:rPr>
              <a:t>Independent study approach [3]</a:t>
            </a:r>
          </a:p>
          <a:p>
            <a:pPr marL="342900" lvl="0" indent="-342900">
              <a:spcAft>
                <a:spcPts val="1000"/>
              </a:spcAft>
              <a:buSzPts val="1000"/>
              <a:buFont typeface="Symbol" panose="05050102010706020507" pitchFamily="18" charset="2"/>
              <a:buChar char=""/>
              <a:tabLst>
                <a:tab pos="457200" algn="l"/>
              </a:tabLst>
            </a:pPr>
            <a:r>
              <a:rPr lang="en-GB" sz="1200" dirty="0">
                <a:latin typeface="Times New Roman" panose="02020603050405020304" pitchFamily="18" charset="0"/>
                <a:ea typeface="Times New Roman" panose="02020603050405020304" pitchFamily="18" charset="0"/>
                <a:cs typeface="Times New Roman" panose="02020603050405020304" pitchFamily="18" charset="0"/>
              </a:rPr>
              <a:t>Awareness of strengths and weaknesses </a:t>
            </a:r>
          </a:p>
        </p:txBody>
      </p:sp>
      <p:pic>
        <p:nvPicPr>
          <p:cNvPr id="11" name="Picture 10"/>
          <p:cNvPicPr/>
          <p:nvPr/>
        </p:nvPicPr>
        <p:blipFill>
          <a:blip r:embed="rId5" cstate="print">
            <a:extLst>
              <a:ext uri="{28A0092B-C50C-407E-A947-70E740481C1C}">
                <a14:useLocalDpi xmlns:a14="http://schemas.microsoft.com/office/drawing/2010/main" val="0"/>
              </a:ext>
            </a:extLst>
          </a:blip>
          <a:stretch>
            <a:fillRect/>
          </a:stretch>
        </p:blipFill>
        <p:spPr>
          <a:xfrm>
            <a:off x="5306937" y="1353604"/>
            <a:ext cx="3303395" cy="2784677"/>
          </a:xfrm>
          <a:prstGeom prst="rect">
            <a:avLst/>
          </a:prstGeom>
        </p:spPr>
      </p:pic>
      <p:pic>
        <p:nvPicPr>
          <p:cNvPr id="13" name="Video 12">
            <a:hlinkClick r:id="" action="ppaction://media"/>
            <a:extLst>
              <a:ext uri="{FF2B5EF4-FFF2-40B4-BE49-F238E27FC236}">
                <a16:creationId xmlns:a16="http://schemas.microsoft.com/office/drawing/2014/main" id="{F34674AB-4C0C-9067-84FD-B96382B9FAC5}"/>
              </a:ext>
            </a:extLst>
          </p:cNvPr>
          <p:cNvPicPr>
            <a:picLocks noChangeAspect="1"/>
          </p:cNvPicPr>
          <p:nvPr>
            <a:videoFile r:link="rId2"/>
            <p:extLst>
              <p:ext uri="{DAA4B4D4-6D71-4841-9C94-3DE7FCFB9230}">
                <p14:media xmlns:p14="http://schemas.microsoft.com/office/powerpoint/2010/main" r:embed="rId1"/>
              </p:ext>
              <p:ext uri="{42D2F446-02D8-4167-A562-619A0277C38B}">
                <p15:isNarration xmlns:p15="http://schemas.microsoft.com/office/powerpoint/2012/main" val="1"/>
              </p:ext>
            </p:extLst>
          </p:nvPr>
        </p:nvPicPr>
        <p:blipFill>
          <a:blip r:embed="rId6"/>
          <a:srcRect l="12500" r="12500"/>
          <a:stretch>
            <a:fillRect/>
          </a:stretch>
        </p:blipFill>
        <p:spPr>
          <a:xfrm>
            <a:off x="7539228" y="3538728"/>
            <a:ext cx="1543050" cy="1543050"/>
          </a:xfrm>
          <a:prstGeom prst="ellipse">
            <a:avLst/>
          </a:prstGeom>
        </p:spPr>
      </p:pic>
    </p:spTree>
  </p:cSld>
  <p:clrMapOvr>
    <a:masterClrMapping/>
  </p:clrMapOvr>
  <mc:AlternateContent xmlns:mc="http://schemas.openxmlformats.org/markup-compatibility/2006">
    <mc:Choice xmlns:p14="http://schemas.microsoft.com/office/powerpoint/2010/main" Requires="p14">
      <p:transition spd="slow" p14:dur="2000" advTm="14991"/>
    </mc:Choice>
    <mc:Fallback>
      <p:transition spd="slow" advTm="14991"/>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13"/>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13"/>
                </p:tgtEl>
              </p:cMediaNode>
            </p:video>
            <p:seq concurrent="1" nextAc="seek">
              <p:cTn id="8" restart="whenNotActive" fill="hold" evtFilter="cancelBubble" nodeType="interactiveSeq">
                <p:stCondLst>
                  <p:cond evt="onClick" delay="0">
                    <p:tgtEl>
                      <p:spTgt spid="13"/>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13"/>
                                        </p:tgtEl>
                                      </p:cBhvr>
                                    </p:cmd>
                                  </p:childTnLst>
                                </p:cTn>
                              </p:par>
                            </p:childTnLst>
                          </p:cTn>
                        </p:par>
                      </p:childTnLst>
                    </p:cTn>
                  </p:par>
                </p:childTnLst>
              </p:cTn>
              <p:nextCondLst>
                <p:cond evt="onClick" delay="0">
                  <p:tgtEl>
                    <p:spTgt spid="13"/>
                  </p:tgtEl>
                </p:cond>
              </p:nextCondLst>
            </p:seq>
          </p:childTnLst>
        </p:cTn>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Shape 240"/>
        <p:cNvGrpSpPr/>
        <p:nvPr/>
      </p:nvGrpSpPr>
      <p:grpSpPr>
        <a:xfrm>
          <a:off x="0" y="0"/>
          <a:ext cx="0" cy="0"/>
          <a:chOff x="0" y="0"/>
          <a:chExt cx="0" cy="0"/>
        </a:xfrm>
      </p:grpSpPr>
      <p:pic>
        <p:nvPicPr>
          <p:cNvPr id="9" name="Picture 8"/>
          <p:cNvPicPr/>
          <p:nvPr/>
        </p:nvPicPr>
        <p:blipFill>
          <a:blip r:embed="rId5" cstate="print">
            <a:extLst>
              <a:ext uri="{28A0092B-C50C-407E-A947-70E740481C1C}">
                <a14:useLocalDpi xmlns:a14="http://schemas.microsoft.com/office/drawing/2010/main" val="0"/>
              </a:ext>
            </a:extLst>
          </a:blip>
          <a:stretch>
            <a:fillRect/>
          </a:stretch>
        </p:blipFill>
        <p:spPr>
          <a:xfrm>
            <a:off x="4888194" y="1332611"/>
            <a:ext cx="3043371" cy="3316302"/>
          </a:xfrm>
          <a:prstGeom prst="rect">
            <a:avLst/>
          </a:prstGeom>
        </p:spPr>
      </p:pic>
      <p:sp>
        <p:nvSpPr>
          <p:cNvPr id="245" name="Google Shape;245;p37"/>
          <p:cNvSpPr/>
          <p:nvPr/>
        </p:nvSpPr>
        <p:spPr>
          <a:xfrm rot="10800000" flipH="1">
            <a:off x="4977538" y="-76200"/>
            <a:ext cx="4482025" cy="1714700"/>
          </a:xfrm>
          <a:custGeom>
            <a:avLst/>
            <a:gdLst/>
            <a:ahLst/>
            <a:cxnLst/>
            <a:rect l="l" t="t" r="r" b="b"/>
            <a:pathLst>
              <a:path w="179281" h="68588" extrusionOk="0">
                <a:moveTo>
                  <a:pt x="0" y="68332"/>
                </a:moveTo>
                <a:lnTo>
                  <a:pt x="91381" y="0"/>
                </a:lnTo>
                <a:lnTo>
                  <a:pt x="179281" y="68588"/>
                </a:lnTo>
                <a:close/>
              </a:path>
            </a:pathLst>
          </a:custGeom>
          <a:noFill/>
          <a:ln w="38100" cap="flat" cmpd="sng">
            <a:solidFill>
              <a:schemeClr val="accent4"/>
            </a:solidFill>
            <a:prstDash val="solid"/>
            <a:round/>
            <a:headEnd type="none" w="med" len="med"/>
            <a:tailEnd type="none" w="med" len="med"/>
          </a:ln>
        </p:spPr>
        <p:txBody>
          <a:bodyPr/>
          <a:lstStyle/>
          <a:p>
            <a:endParaRPr lang="en-GB"/>
          </a:p>
        </p:txBody>
      </p:sp>
      <p:sp>
        <p:nvSpPr>
          <p:cNvPr id="244" name="Google Shape;244;p37"/>
          <p:cNvSpPr/>
          <p:nvPr/>
        </p:nvSpPr>
        <p:spPr>
          <a:xfrm rot="10800000" flipH="1">
            <a:off x="-346700" y="-76200"/>
            <a:ext cx="4482025" cy="1714700"/>
          </a:xfrm>
          <a:custGeom>
            <a:avLst/>
            <a:gdLst/>
            <a:ahLst/>
            <a:cxnLst/>
            <a:rect l="l" t="t" r="r" b="b"/>
            <a:pathLst>
              <a:path w="179281" h="68588" extrusionOk="0">
                <a:moveTo>
                  <a:pt x="0" y="68332"/>
                </a:moveTo>
                <a:lnTo>
                  <a:pt x="91381" y="0"/>
                </a:lnTo>
                <a:lnTo>
                  <a:pt x="179281" y="68588"/>
                </a:lnTo>
                <a:close/>
              </a:path>
            </a:pathLst>
          </a:custGeom>
          <a:noFill/>
          <a:ln w="38100" cap="flat" cmpd="sng">
            <a:solidFill>
              <a:schemeClr val="accent4"/>
            </a:solidFill>
            <a:prstDash val="solid"/>
            <a:round/>
            <a:headEnd type="none" w="med" len="med"/>
            <a:tailEnd type="none" w="med" len="med"/>
          </a:ln>
        </p:spPr>
        <p:txBody>
          <a:bodyPr/>
          <a:lstStyle/>
          <a:p>
            <a:endParaRPr lang="en-GB"/>
          </a:p>
        </p:txBody>
      </p:sp>
      <p:sp>
        <p:nvSpPr>
          <p:cNvPr id="243" name="Google Shape;243;p37"/>
          <p:cNvSpPr/>
          <p:nvPr/>
        </p:nvSpPr>
        <p:spPr>
          <a:xfrm rot="10800000" flipH="1">
            <a:off x="-24025" y="-76194"/>
            <a:ext cx="9192025" cy="1015918"/>
          </a:xfrm>
          <a:custGeom>
            <a:avLst/>
            <a:gdLst/>
            <a:ahLst/>
            <a:cxnLst/>
            <a:rect l="l" t="t" r="r" b="b"/>
            <a:pathLst>
              <a:path w="367681" h="140904" extrusionOk="0">
                <a:moveTo>
                  <a:pt x="0" y="140017"/>
                </a:moveTo>
                <a:lnTo>
                  <a:pt x="183936" y="0"/>
                </a:lnTo>
                <a:lnTo>
                  <a:pt x="367681" y="140904"/>
                </a:lnTo>
                <a:close/>
              </a:path>
            </a:pathLst>
          </a:custGeom>
          <a:solidFill>
            <a:schemeClr val="accent1"/>
          </a:solidFill>
          <a:ln>
            <a:noFill/>
          </a:ln>
        </p:spPr>
        <p:txBody>
          <a:bodyPr/>
          <a:lstStyle/>
          <a:p>
            <a:endParaRPr lang="en-GB"/>
          </a:p>
        </p:txBody>
      </p:sp>
      <p:sp>
        <p:nvSpPr>
          <p:cNvPr id="241" name="Google Shape;241;p37"/>
          <p:cNvSpPr txBox="1">
            <a:spLocks noGrp="1"/>
          </p:cNvSpPr>
          <p:nvPr>
            <p:ph type="title"/>
          </p:nvPr>
        </p:nvSpPr>
        <p:spPr>
          <a:xfrm>
            <a:off x="1894312" y="97963"/>
            <a:ext cx="5655271" cy="794100"/>
          </a:xfrm>
          <a:prstGeom prst="rect">
            <a:avLst/>
          </a:prstGeom>
        </p:spPr>
        <p:txBody>
          <a:bodyPr spcFirstLastPara="1" wrap="square" lIns="91425" tIns="91425" rIns="91425" bIns="91425" anchor="b" anchorCtr="0">
            <a:noAutofit/>
          </a:bodyPr>
          <a:lstStyle/>
          <a:p>
            <a:r>
              <a:rPr lang="en-GB" sz="2800" b="1" dirty="0">
                <a:latin typeface="Times New Roman" panose="02020603050405020304" pitchFamily="18" charset="0"/>
                <a:cs typeface="Times New Roman" panose="02020603050405020304" pitchFamily="18" charset="0"/>
              </a:rPr>
              <a:t>Reflection and PDP Development</a:t>
            </a:r>
            <a:endParaRPr lang="en-GB" sz="2800" dirty="0">
              <a:latin typeface="Times New Roman" panose="02020603050405020304" pitchFamily="18" charset="0"/>
              <a:cs typeface="Times New Roman" panose="02020603050405020304" pitchFamily="18" charset="0"/>
            </a:endParaRPr>
          </a:p>
        </p:txBody>
      </p:sp>
      <p:sp>
        <p:nvSpPr>
          <p:cNvPr id="3" name="Rectangle 2"/>
          <p:cNvSpPr/>
          <p:nvPr/>
        </p:nvSpPr>
        <p:spPr>
          <a:xfrm>
            <a:off x="153374" y="1097841"/>
            <a:ext cx="4572000" cy="3842077"/>
          </a:xfrm>
          <a:prstGeom prst="rect">
            <a:avLst/>
          </a:prstGeom>
        </p:spPr>
        <p:txBody>
          <a:bodyPr>
            <a:spAutoFit/>
          </a:bodyPr>
          <a:lstStyle/>
          <a:p>
            <a:pPr>
              <a:spcAft>
                <a:spcPts val="1000"/>
              </a:spcAft>
            </a:pPr>
            <a:r>
              <a:rPr lang="en-GB" sz="1800" b="1" dirty="0">
                <a:latin typeface="Times New Roman" panose="02020603050405020304" pitchFamily="18" charset="0"/>
                <a:ea typeface="Times New Roman" panose="02020603050405020304" pitchFamily="18" charset="0"/>
                <a:cs typeface="Times New Roman" panose="02020603050405020304" pitchFamily="18" charset="0"/>
              </a:rPr>
              <a:t>Reflective Approach: Gibbs Reflective Cycle</a:t>
            </a:r>
            <a:endParaRPr lang="en-GB" sz="1200" dirty="0">
              <a:latin typeface="Times New Roman" panose="02020603050405020304" pitchFamily="18" charset="0"/>
              <a:ea typeface="Times New Roman" panose="02020603050405020304" pitchFamily="18" charset="0"/>
              <a:cs typeface="Times New Roman" panose="02020603050405020304" pitchFamily="18" charset="0"/>
            </a:endParaRPr>
          </a:p>
          <a:p>
            <a:pPr>
              <a:spcAft>
                <a:spcPts val="1000"/>
              </a:spcAft>
            </a:pPr>
            <a:r>
              <a:rPr lang="en-GB" b="1" dirty="0">
                <a:latin typeface="Times New Roman" panose="02020603050405020304" pitchFamily="18" charset="0"/>
                <a:ea typeface="Times New Roman" panose="02020603050405020304" pitchFamily="18" charset="0"/>
                <a:cs typeface="Times New Roman" panose="02020603050405020304" pitchFamily="18" charset="0"/>
              </a:rPr>
              <a:t>Reflection Outcomes:</a:t>
            </a:r>
            <a:endParaRPr lang="en-GB" sz="1200" dirty="0">
              <a:latin typeface="Times New Roman" panose="02020603050405020304" pitchFamily="18" charset="0"/>
              <a:ea typeface="Times New Roman" panose="02020603050405020304" pitchFamily="18" charset="0"/>
              <a:cs typeface="Times New Roman" panose="02020603050405020304" pitchFamily="18" charset="0"/>
            </a:endParaRPr>
          </a:p>
          <a:p>
            <a:pPr>
              <a:spcAft>
                <a:spcPts val="1000"/>
              </a:spcAft>
            </a:pPr>
            <a:r>
              <a:rPr lang="en-GB" sz="1200" b="1" dirty="0">
                <a:latin typeface="Times New Roman" panose="02020603050405020304" pitchFamily="18" charset="0"/>
                <a:ea typeface="Times New Roman" panose="02020603050405020304" pitchFamily="18" charset="0"/>
                <a:cs typeface="Times New Roman" panose="02020603050405020304" pitchFamily="18" charset="0"/>
              </a:rPr>
              <a:t>Current strengths:</a:t>
            </a:r>
            <a:endParaRPr lang="en-GB" sz="1200" dirty="0">
              <a:latin typeface="Times New Roman" panose="02020603050405020304" pitchFamily="18" charset="0"/>
              <a:ea typeface="Times New Roman" panose="02020603050405020304" pitchFamily="18" charset="0"/>
              <a:cs typeface="Times New Roman" panose="02020603050405020304" pitchFamily="18" charset="0"/>
            </a:endParaRPr>
          </a:p>
          <a:p>
            <a:pPr marL="342900" lvl="0" indent="-342900">
              <a:spcAft>
                <a:spcPts val="1000"/>
              </a:spcAft>
              <a:buSzPts val="1000"/>
              <a:buFont typeface="Symbol" panose="05050102010706020507" pitchFamily="18" charset="2"/>
              <a:buChar char=""/>
              <a:tabLst>
                <a:tab pos="457200" algn="l"/>
              </a:tabLst>
            </a:pPr>
            <a:r>
              <a:rPr lang="en-GB" sz="1200" dirty="0">
                <a:latin typeface="Times New Roman" panose="02020603050405020304" pitchFamily="18" charset="0"/>
                <a:ea typeface="Times New Roman" panose="02020603050405020304" pitchFamily="18" charset="0"/>
                <a:cs typeface="Times New Roman" panose="02020603050405020304" pitchFamily="18" charset="0"/>
              </a:rPr>
              <a:t>Strong analytical ability </a:t>
            </a:r>
          </a:p>
          <a:p>
            <a:pPr marL="342900" lvl="0" indent="-342900">
              <a:spcAft>
                <a:spcPts val="1000"/>
              </a:spcAft>
              <a:buSzPts val="1000"/>
              <a:buFont typeface="Symbol" panose="05050102010706020507" pitchFamily="18" charset="2"/>
              <a:buChar char=""/>
              <a:tabLst>
                <a:tab pos="457200" algn="l"/>
              </a:tabLst>
            </a:pPr>
            <a:r>
              <a:rPr lang="en-GB" sz="1200" dirty="0">
                <a:latin typeface="Times New Roman" panose="02020603050405020304" pitchFamily="18" charset="0"/>
                <a:ea typeface="Times New Roman" panose="02020603050405020304" pitchFamily="18" charset="0"/>
                <a:cs typeface="Times New Roman" panose="02020603050405020304" pitchFamily="18" charset="0"/>
              </a:rPr>
              <a:t>Ability to work independently </a:t>
            </a:r>
          </a:p>
          <a:p>
            <a:pPr>
              <a:spcAft>
                <a:spcPts val="1000"/>
              </a:spcAft>
            </a:pPr>
            <a:r>
              <a:rPr lang="en-GB" sz="1200" b="1" dirty="0">
                <a:latin typeface="Times New Roman" panose="02020603050405020304" pitchFamily="18" charset="0"/>
                <a:ea typeface="Times New Roman" panose="02020603050405020304" pitchFamily="18" charset="0"/>
                <a:cs typeface="Times New Roman" panose="02020603050405020304" pitchFamily="18" charset="0"/>
              </a:rPr>
              <a:t>Development priorities:</a:t>
            </a:r>
            <a:endParaRPr lang="en-GB" sz="1200" dirty="0">
              <a:latin typeface="Times New Roman" panose="02020603050405020304" pitchFamily="18" charset="0"/>
              <a:ea typeface="Times New Roman" panose="02020603050405020304" pitchFamily="18" charset="0"/>
              <a:cs typeface="Times New Roman" panose="02020603050405020304" pitchFamily="18" charset="0"/>
            </a:endParaRPr>
          </a:p>
          <a:p>
            <a:pPr marL="342900" lvl="0" indent="-342900">
              <a:spcAft>
                <a:spcPts val="1000"/>
              </a:spcAft>
              <a:buSzPts val="1000"/>
              <a:buFont typeface="Symbol" panose="05050102010706020507" pitchFamily="18" charset="2"/>
              <a:buChar char=""/>
              <a:tabLst>
                <a:tab pos="457200" algn="l"/>
              </a:tabLst>
            </a:pPr>
            <a:r>
              <a:rPr lang="en-GB" sz="1200" dirty="0">
                <a:latin typeface="Times New Roman" panose="02020603050405020304" pitchFamily="18" charset="0"/>
                <a:ea typeface="Times New Roman" panose="02020603050405020304" pitchFamily="18" charset="0"/>
                <a:cs typeface="Times New Roman" panose="02020603050405020304" pitchFamily="18" charset="0"/>
              </a:rPr>
              <a:t>Better organisation of tasks [4]</a:t>
            </a:r>
          </a:p>
          <a:p>
            <a:pPr marL="342900" lvl="0" indent="-342900">
              <a:spcAft>
                <a:spcPts val="1000"/>
              </a:spcAft>
              <a:buSzPts val="1000"/>
              <a:buFont typeface="Symbol" panose="05050102010706020507" pitchFamily="18" charset="2"/>
              <a:buChar char=""/>
              <a:tabLst>
                <a:tab pos="457200" algn="l"/>
              </a:tabLst>
            </a:pPr>
            <a:r>
              <a:rPr lang="en-GB" sz="1200" dirty="0">
                <a:latin typeface="Times New Roman" panose="02020603050405020304" pitchFamily="18" charset="0"/>
                <a:ea typeface="Times New Roman" panose="02020603050405020304" pitchFamily="18" charset="0"/>
                <a:cs typeface="Times New Roman" panose="02020603050405020304" pitchFamily="18" charset="0"/>
              </a:rPr>
              <a:t>Stronger evaluation of information </a:t>
            </a:r>
          </a:p>
          <a:p>
            <a:pPr>
              <a:spcAft>
                <a:spcPts val="1000"/>
              </a:spcAft>
            </a:pPr>
            <a:r>
              <a:rPr lang="en-GB" sz="1200" b="1" dirty="0">
                <a:latin typeface="Times New Roman" panose="02020603050405020304" pitchFamily="18" charset="0"/>
                <a:ea typeface="Times New Roman" panose="02020603050405020304" pitchFamily="18" charset="0"/>
                <a:cs typeface="Times New Roman" panose="02020603050405020304" pitchFamily="18" charset="0"/>
              </a:rPr>
              <a:t>PDP Goals:</a:t>
            </a:r>
            <a:endParaRPr lang="en-GB" sz="1200" dirty="0">
              <a:latin typeface="Times New Roman" panose="02020603050405020304" pitchFamily="18" charset="0"/>
              <a:ea typeface="Times New Roman" panose="02020603050405020304" pitchFamily="18" charset="0"/>
              <a:cs typeface="Times New Roman" panose="02020603050405020304" pitchFamily="18" charset="0"/>
            </a:endParaRPr>
          </a:p>
          <a:p>
            <a:pPr marL="342900" lvl="0" indent="-342900">
              <a:spcAft>
                <a:spcPts val="1000"/>
              </a:spcAft>
              <a:buFont typeface="+mj-lt"/>
              <a:buAutoNum type="arabicPeriod"/>
              <a:tabLst>
                <a:tab pos="457200" algn="l"/>
              </a:tabLst>
            </a:pPr>
            <a:r>
              <a:rPr lang="en-GB" sz="1200" dirty="0">
                <a:latin typeface="Times New Roman" panose="02020603050405020304" pitchFamily="18" charset="0"/>
                <a:ea typeface="Times New Roman" panose="02020603050405020304" pitchFamily="18" charset="0"/>
                <a:cs typeface="Times New Roman" panose="02020603050405020304" pitchFamily="18" charset="0"/>
              </a:rPr>
              <a:t>Improve time management. </a:t>
            </a:r>
          </a:p>
          <a:p>
            <a:pPr marL="342900" lvl="0" indent="-342900">
              <a:spcAft>
                <a:spcPts val="1000"/>
              </a:spcAft>
              <a:buFont typeface="+mj-lt"/>
              <a:buAutoNum type="arabicPeriod"/>
              <a:tabLst>
                <a:tab pos="457200" algn="l"/>
              </a:tabLst>
            </a:pPr>
            <a:r>
              <a:rPr lang="en-GB" sz="1200" dirty="0">
                <a:latin typeface="Times New Roman" panose="02020603050405020304" pitchFamily="18" charset="0"/>
                <a:ea typeface="Times New Roman" panose="02020603050405020304" pitchFamily="18" charset="0"/>
                <a:cs typeface="Times New Roman" panose="02020603050405020304" pitchFamily="18" charset="0"/>
              </a:rPr>
              <a:t>Develop critical thinking and reading skills. </a:t>
            </a:r>
          </a:p>
          <a:p>
            <a:pPr marL="342900" lvl="0" indent="-342900">
              <a:spcAft>
                <a:spcPts val="1000"/>
              </a:spcAft>
              <a:buFont typeface="+mj-lt"/>
              <a:buAutoNum type="arabicPeriod"/>
              <a:tabLst>
                <a:tab pos="457200" algn="l"/>
              </a:tabLst>
            </a:pPr>
            <a:r>
              <a:rPr lang="en-US" sz="1200" dirty="0">
                <a:latin typeface="Times New Roman" panose="02020603050405020304" pitchFamily="18" charset="0"/>
                <a:cs typeface="Times New Roman" panose="02020603050405020304" pitchFamily="18" charset="0"/>
              </a:rPr>
              <a:t>Selected based on self-evaluation outcomes</a:t>
            </a:r>
            <a:endParaRPr lang="en-GB" sz="1200" dirty="0">
              <a:latin typeface="Times New Roman" panose="02020603050405020304" pitchFamily="18" charset="0"/>
              <a:ea typeface="Times New Roman" panose="02020603050405020304" pitchFamily="18" charset="0"/>
              <a:cs typeface="Times New Roman" panose="02020603050405020304" pitchFamily="18" charset="0"/>
            </a:endParaRPr>
          </a:p>
        </p:txBody>
      </p:sp>
      <p:pic>
        <p:nvPicPr>
          <p:cNvPr id="11" name="Video 10">
            <a:hlinkClick r:id="" action="ppaction://media"/>
            <a:extLst>
              <a:ext uri="{FF2B5EF4-FFF2-40B4-BE49-F238E27FC236}">
                <a16:creationId xmlns:a16="http://schemas.microsoft.com/office/drawing/2014/main" id="{5418C261-75C1-637F-C5C1-EE875A76DD53}"/>
              </a:ext>
            </a:extLst>
          </p:cNvPr>
          <p:cNvPicPr>
            <a:picLocks noChangeAspect="1"/>
          </p:cNvPicPr>
          <p:nvPr>
            <a:videoFile r:link="rId2"/>
            <p:extLst>
              <p:ext uri="{DAA4B4D4-6D71-4841-9C94-3DE7FCFB9230}">
                <p14:media xmlns:p14="http://schemas.microsoft.com/office/powerpoint/2010/main" r:embed="rId1"/>
              </p:ext>
              <p:ext uri="{42D2F446-02D8-4167-A562-619A0277C38B}">
                <p15:isNarration xmlns:p15="http://schemas.microsoft.com/office/powerpoint/2012/main" val="1"/>
              </p:ext>
            </p:extLst>
          </p:nvPr>
        </p:nvPicPr>
        <p:blipFill>
          <a:blip r:embed="rId6"/>
          <a:srcRect l="12500" r="12500"/>
          <a:stretch>
            <a:fillRect/>
          </a:stretch>
        </p:blipFill>
        <p:spPr>
          <a:xfrm>
            <a:off x="7539228" y="3538728"/>
            <a:ext cx="1543050" cy="1543050"/>
          </a:xfrm>
          <a:prstGeom prst="ellipse">
            <a:avLst/>
          </a:prstGeom>
        </p:spPr>
      </p:pic>
    </p:spTree>
  </p:cSld>
  <p:clrMapOvr>
    <a:masterClrMapping/>
  </p:clrMapOvr>
  <mc:AlternateContent xmlns:mc="http://schemas.openxmlformats.org/markup-compatibility/2006">
    <mc:Choice xmlns:p14="http://schemas.microsoft.com/office/powerpoint/2010/main" Requires="p14">
      <p:transition spd="slow" p14:dur="2000" advTm="16483"/>
    </mc:Choice>
    <mc:Fallback>
      <p:transition spd="slow" advTm="16483"/>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11"/>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11"/>
                </p:tgtEl>
              </p:cMediaNode>
            </p:video>
            <p:seq concurrent="1" nextAc="seek">
              <p:cTn id="8" restart="whenNotActive" fill="hold" evtFilter="cancelBubble" nodeType="interactiveSeq">
                <p:stCondLst>
                  <p:cond evt="onClick" delay="0">
                    <p:tgtEl>
                      <p:spTgt spid="11"/>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11"/>
                                        </p:tgtEl>
                                      </p:cBhvr>
                                    </p:cmd>
                                  </p:childTnLst>
                                </p:cTn>
                              </p:par>
                            </p:childTnLst>
                          </p:cTn>
                        </p:par>
                      </p:childTnLst>
                    </p:cTn>
                  </p:par>
                </p:childTnLst>
              </p:cTn>
              <p:nextCondLst>
                <p:cond evt="onClick" delay="0">
                  <p:tgtEl>
                    <p:spTgt spid="11"/>
                  </p:tgtEl>
                </p:cond>
              </p:nextCondLst>
            </p:seq>
          </p:childTnLst>
        </p:cTn>
      </p:par>
    </p:tnLst>
  </p:timing>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accent4"/>
        </a:solidFill>
        <a:effectLst/>
      </p:bgPr>
    </p:bg>
    <p:spTree>
      <p:nvGrpSpPr>
        <p:cNvPr id="1" name="Shape 249"/>
        <p:cNvGrpSpPr/>
        <p:nvPr/>
      </p:nvGrpSpPr>
      <p:grpSpPr>
        <a:xfrm>
          <a:off x="0" y="0"/>
          <a:ext cx="0" cy="0"/>
          <a:chOff x="0" y="0"/>
          <a:chExt cx="0" cy="0"/>
        </a:xfrm>
      </p:grpSpPr>
      <p:sp>
        <p:nvSpPr>
          <p:cNvPr id="251" name="Google Shape;251;p38"/>
          <p:cNvSpPr txBox="1">
            <a:spLocks noGrp="1"/>
          </p:cNvSpPr>
          <p:nvPr>
            <p:ph type="title" idx="2"/>
          </p:nvPr>
        </p:nvSpPr>
        <p:spPr>
          <a:xfrm>
            <a:off x="700754" y="-107467"/>
            <a:ext cx="7776673" cy="1300800"/>
          </a:xfrm>
          <a:prstGeom prst="rect">
            <a:avLst/>
          </a:prstGeom>
        </p:spPr>
        <p:txBody>
          <a:bodyPr spcFirstLastPara="1" wrap="square" lIns="91425" tIns="91425" rIns="91425" bIns="91425" anchor="ctr" anchorCtr="0">
            <a:noAutofit/>
          </a:bodyPr>
          <a:lstStyle/>
          <a:p>
            <a:pPr lvl="0" algn="ctr"/>
            <a:r>
              <a:rPr lang="en-GB" sz="2800" b="1" dirty="0">
                <a:latin typeface="Times New Roman" panose="02020603050405020304" pitchFamily="18" charset="0"/>
                <a:cs typeface="Times New Roman" panose="02020603050405020304" pitchFamily="18" charset="0"/>
              </a:rPr>
              <a:t>PDP Goal 1 – Time Management</a:t>
            </a:r>
            <a:endParaRPr sz="2800" dirty="0">
              <a:latin typeface="Times New Roman" panose="02020603050405020304" pitchFamily="18" charset="0"/>
              <a:cs typeface="Times New Roman" panose="02020603050405020304" pitchFamily="18" charset="0"/>
            </a:endParaRPr>
          </a:p>
        </p:txBody>
      </p:sp>
      <p:sp>
        <p:nvSpPr>
          <p:cNvPr id="252" name="Google Shape;252;p38"/>
          <p:cNvSpPr/>
          <p:nvPr/>
        </p:nvSpPr>
        <p:spPr>
          <a:xfrm rot="762">
            <a:off x="5554370" y="1581371"/>
            <a:ext cx="3598040" cy="3570530"/>
          </a:xfrm>
          <a:prstGeom prst="triangle">
            <a:avLst>
              <a:gd name="adj" fmla="val 99806"/>
            </a:avLst>
          </a:prstGeom>
          <a:solidFill>
            <a:schemeClr val="accent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55" name="Google Shape;255;p38"/>
          <p:cNvSpPr/>
          <p:nvPr/>
        </p:nvSpPr>
        <p:spPr>
          <a:xfrm rot="-3611002" flipH="1">
            <a:off x="4695486" y="1390541"/>
            <a:ext cx="6090792" cy="2013253"/>
          </a:xfrm>
          <a:prstGeom prst="triangle">
            <a:avLst>
              <a:gd name="adj" fmla="val 100000"/>
            </a:avLst>
          </a:prstGeom>
          <a:noFill/>
          <a:ln w="38100" cap="flat" cmpd="sng">
            <a:solidFill>
              <a:schemeClr val="lt1"/>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 name="Rectangle 2"/>
          <p:cNvSpPr/>
          <p:nvPr/>
        </p:nvSpPr>
        <p:spPr>
          <a:xfrm>
            <a:off x="106822" y="941714"/>
            <a:ext cx="4572000" cy="3960058"/>
          </a:xfrm>
          <a:prstGeom prst="rect">
            <a:avLst/>
          </a:prstGeom>
        </p:spPr>
        <p:txBody>
          <a:bodyPr>
            <a:spAutoFit/>
          </a:bodyPr>
          <a:lstStyle/>
          <a:p>
            <a:pPr>
              <a:spcAft>
                <a:spcPts val="1000"/>
              </a:spcAft>
            </a:pPr>
            <a:r>
              <a:rPr lang="en-GB" sz="1800" b="1" dirty="0">
                <a:latin typeface="Times New Roman" panose="02020603050405020304" pitchFamily="18" charset="0"/>
                <a:ea typeface="Times New Roman" panose="02020603050405020304" pitchFamily="18" charset="0"/>
                <a:cs typeface="Times New Roman" panose="02020603050405020304" pitchFamily="18" charset="0"/>
              </a:rPr>
              <a:t>SMART Development Goal</a:t>
            </a:r>
            <a:endParaRPr lang="en-GB" sz="1200" dirty="0">
              <a:latin typeface="Times New Roman" panose="02020603050405020304" pitchFamily="18" charset="0"/>
              <a:ea typeface="Times New Roman" panose="02020603050405020304" pitchFamily="18" charset="0"/>
              <a:cs typeface="Times New Roman" panose="02020603050405020304" pitchFamily="18" charset="0"/>
            </a:endParaRPr>
          </a:p>
          <a:p>
            <a:pPr>
              <a:spcAft>
                <a:spcPts val="1000"/>
              </a:spcAft>
            </a:pPr>
            <a:r>
              <a:rPr lang="en-GB" sz="1200" b="1" dirty="0">
                <a:latin typeface="Times New Roman" panose="02020603050405020304" pitchFamily="18" charset="0"/>
                <a:ea typeface="Times New Roman" panose="02020603050405020304" pitchFamily="18" charset="0"/>
                <a:cs typeface="Times New Roman" panose="02020603050405020304" pitchFamily="18" charset="0"/>
              </a:rPr>
              <a:t>Goal:</a:t>
            </a:r>
            <a:br>
              <a:rPr lang="en-GB" sz="1200" dirty="0">
                <a:latin typeface="Times New Roman" panose="02020603050405020304" pitchFamily="18" charset="0"/>
                <a:ea typeface="Times New Roman" panose="02020603050405020304" pitchFamily="18" charset="0"/>
                <a:cs typeface="Times New Roman" panose="02020603050405020304" pitchFamily="18" charset="0"/>
              </a:rPr>
            </a:br>
            <a:r>
              <a:rPr lang="en-GB" sz="1200" dirty="0">
                <a:latin typeface="Times New Roman" panose="02020603050405020304" pitchFamily="18" charset="0"/>
                <a:ea typeface="Times New Roman" panose="02020603050405020304" pitchFamily="18" charset="0"/>
                <a:cs typeface="Times New Roman" panose="02020603050405020304" pitchFamily="18" charset="0"/>
              </a:rPr>
              <a:t>Improve time management by creating and maintaining a structured weekly planning system within 12 weeks.</a:t>
            </a:r>
          </a:p>
          <a:p>
            <a:pPr>
              <a:spcAft>
                <a:spcPts val="1000"/>
              </a:spcAft>
            </a:pPr>
            <a:r>
              <a:rPr lang="en-GB" b="1" dirty="0">
                <a:latin typeface="Times New Roman" panose="02020603050405020304" pitchFamily="18" charset="0"/>
                <a:ea typeface="Times New Roman" panose="02020603050405020304" pitchFamily="18" charset="0"/>
                <a:cs typeface="Times New Roman" panose="02020603050405020304" pitchFamily="18" charset="0"/>
              </a:rPr>
              <a:t>Actions:</a:t>
            </a:r>
            <a:endParaRPr lang="en-GB" sz="1200" dirty="0">
              <a:latin typeface="Times New Roman" panose="02020603050405020304" pitchFamily="18" charset="0"/>
              <a:ea typeface="Times New Roman" panose="02020603050405020304" pitchFamily="18" charset="0"/>
              <a:cs typeface="Times New Roman" panose="02020603050405020304" pitchFamily="18" charset="0"/>
            </a:endParaRPr>
          </a:p>
          <a:p>
            <a:pPr marL="342900" lvl="0" indent="-342900">
              <a:spcAft>
                <a:spcPts val="1000"/>
              </a:spcAft>
              <a:buSzPts val="1000"/>
              <a:buFont typeface="Symbol" panose="05050102010706020507" pitchFamily="18" charset="2"/>
              <a:buChar char=""/>
              <a:tabLst>
                <a:tab pos="457200" algn="l"/>
              </a:tabLst>
            </a:pPr>
            <a:r>
              <a:rPr lang="en-GB" sz="1200" dirty="0">
                <a:latin typeface="Times New Roman" panose="02020603050405020304" pitchFamily="18" charset="0"/>
                <a:ea typeface="Times New Roman" panose="02020603050405020304" pitchFamily="18" charset="0"/>
                <a:cs typeface="Times New Roman" panose="02020603050405020304" pitchFamily="18" charset="0"/>
              </a:rPr>
              <a:t>Create weekly schedules. </a:t>
            </a:r>
          </a:p>
          <a:p>
            <a:pPr marL="342900" lvl="0" indent="-342900">
              <a:spcAft>
                <a:spcPts val="1000"/>
              </a:spcAft>
              <a:buSzPts val="1000"/>
              <a:buFont typeface="Symbol" panose="05050102010706020507" pitchFamily="18" charset="2"/>
              <a:buChar char=""/>
              <a:tabLst>
                <a:tab pos="457200" algn="l"/>
              </a:tabLst>
            </a:pPr>
            <a:r>
              <a:rPr lang="en-GB" sz="1200" dirty="0">
                <a:latin typeface="Times New Roman" panose="02020603050405020304" pitchFamily="18" charset="0"/>
                <a:ea typeface="Times New Roman" panose="02020603050405020304" pitchFamily="18" charset="0"/>
                <a:cs typeface="Times New Roman" panose="02020603050405020304" pitchFamily="18" charset="0"/>
              </a:rPr>
              <a:t>Prioritise important tasks. </a:t>
            </a:r>
          </a:p>
          <a:p>
            <a:pPr marL="342900" lvl="0" indent="-342900">
              <a:spcAft>
                <a:spcPts val="1000"/>
              </a:spcAft>
              <a:buSzPts val="1000"/>
              <a:buFont typeface="Symbol" panose="05050102010706020507" pitchFamily="18" charset="2"/>
              <a:buChar char=""/>
              <a:tabLst>
                <a:tab pos="457200" algn="l"/>
              </a:tabLst>
            </a:pPr>
            <a:r>
              <a:rPr lang="en-GB" sz="1200" dirty="0">
                <a:latin typeface="Times New Roman" panose="02020603050405020304" pitchFamily="18" charset="0"/>
                <a:ea typeface="Times New Roman" panose="02020603050405020304" pitchFamily="18" charset="0"/>
                <a:cs typeface="Times New Roman" panose="02020603050405020304" pitchFamily="18" charset="0"/>
              </a:rPr>
              <a:t>Use digital planning tools. </a:t>
            </a:r>
          </a:p>
          <a:p>
            <a:pPr marL="342900" lvl="0" indent="-342900">
              <a:spcAft>
                <a:spcPts val="1000"/>
              </a:spcAft>
              <a:buSzPts val="1000"/>
              <a:buFont typeface="Symbol" panose="05050102010706020507" pitchFamily="18" charset="2"/>
              <a:buChar char=""/>
              <a:tabLst>
                <a:tab pos="457200" algn="l"/>
              </a:tabLst>
            </a:pPr>
            <a:r>
              <a:rPr lang="en-GB" sz="1200" dirty="0">
                <a:latin typeface="Times New Roman" panose="02020603050405020304" pitchFamily="18" charset="0"/>
                <a:ea typeface="Times New Roman" panose="02020603050405020304" pitchFamily="18" charset="0"/>
                <a:cs typeface="Times New Roman" panose="02020603050405020304" pitchFamily="18" charset="0"/>
              </a:rPr>
              <a:t>Review progress regularly. </a:t>
            </a:r>
          </a:p>
          <a:p>
            <a:pPr>
              <a:spcAft>
                <a:spcPts val="1000"/>
              </a:spcAft>
            </a:pPr>
            <a:r>
              <a:rPr lang="en-GB" b="1" dirty="0">
                <a:latin typeface="Times New Roman" panose="02020603050405020304" pitchFamily="18" charset="0"/>
                <a:ea typeface="Times New Roman" panose="02020603050405020304" pitchFamily="18" charset="0"/>
                <a:cs typeface="Times New Roman" panose="02020603050405020304" pitchFamily="18" charset="0"/>
              </a:rPr>
              <a:t>Expected Outcome:</a:t>
            </a:r>
            <a:endParaRPr lang="en-GB" sz="1200" dirty="0">
              <a:latin typeface="Times New Roman" panose="02020603050405020304" pitchFamily="18" charset="0"/>
              <a:ea typeface="Times New Roman" panose="02020603050405020304" pitchFamily="18" charset="0"/>
              <a:cs typeface="Times New Roman" panose="02020603050405020304" pitchFamily="18" charset="0"/>
            </a:endParaRPr>
          </a:p>
          <a:p>
            <a:pPr marL="342900" lvl="0" indent="-342900">
              <a:spcAft>
                <a:spcPts val="1000"/>
              </a:spcAft>
              <a:buSzPts val="1000"/>
              <a:buFont typeface="Symbol" panose="05050102010706020507" pitchFamily="18" charset="2"/>
              <a:buChar char=""/>
              <a:tabLst>
                <a:tab pos="457200" algn="l"/>
              </a:tabLst>
            </a:pPr>
            <a:r>
              <a:rPr lang="en-GB" sz="1200" dirty="0">
                <a:latin typeface="Times New Roman" panose="02020603050405020304" pitchFamily="18" charset="0"/>
                <a:ea typeface="Times New Roman" panose="02020603050405020304" pitchFamily="18" charset="0"/>
                <a:cs typeface="Times New Roman" panose="02020603050405020304" pitchFamily="18" charset="0"/>
              </a:rPr>
              <a:t>Better organisation [5]. </a:t>
            </a:r>
          </a:p>
          <a:p>
            <a:pPr marL="342900" lvl="0" indent="-342900">
              <a:spcAft>
                <a:spcPts val="1000"/>
              </a:spcAft>
              <a:buSzPts val="1000"/>
              <a:buFont typeface="Symbol" panose="05050102010706020507" pitchFamily="18" charset="2"/>
              <a:buChar char=""/>
              <a:tabLst>
                <a:tab pos="457200" algn="l"/>
              </a:tabLst>
            </a:pPr>
            <a:r>
              <a:rPr lang="en-GB" sz="1200" dirty="0">
                <a:latin typeface="Times New Roman" panose="02020603050405020304" pitchFamily="18" charset="0"/>
                <a:ea typeface="Times New Roman" panose="02020603050405020304" pitchFamily="18" charset="0"/>
                <a:cs typeface="Times New Roman" panose="02020603050405020304" pitchFamily="18" charset="0"/>
              </a:rPr>
              <a:t>Improved productivity. </a:t>
            </a:r>
          </a:p>
          <a:p>
            <a:pPr marL="342900" lvl="0" indent="-342900">
              <a:spcAft>
                <a:spcPts val="1000"/>
              </a:spcAft>
              <a:buSzPts val="1000"/>
              <a:buFont typeface="Symbol" panose="05050102010706020507" pitchFamily="18" charset="2"/>
              <a:buChar char=""/>
              <a:tabLst>
                <a:tab pos="457200" algn="l"/>
              </a:tabLst>
            </a:pPr>
            <a:r>
              <a:rPr lang="en-GB" sz="1200" dirty="0">
                <a:latin typeface="Times New Roman" panose="02020603050405020304" pitchFamily="18" charset="0"/>
                <a:ea typeface="Times New Roman" panose="02020603050405020304" pitchFamily="18" charset="0"/>
                <a:cs typeface="Times New Roman" panose="02020603050405020304" pitchFamily="18" charset="0"/>
              </a:rPr>
              <a:t>Effective workload management. </a:t>
            </a:r>
          </a:p>
        </p:txBody>
      </p:sp>
      <p:pic>
        <p:nvPicPr>
          <p:cNvPr id="10" name="Picture 9"/>
          <p:cNvPicPr/>
          <p:nvPr/>
        </p:nvPicPr>
        <p:blipFill>
          <a:blip r:embed="rId5">
            <a:extLst>
              <a:ext uri="{28A0092B-C50C-407E-A947-70E740481C1C}">
                <a14:useLocalDpi xmlns:a14="http://schemas.microsoft.com/office/drawing/2010/main" val="0"/>
              </a:ext>
            </a:extLst>
          </a:blip>
          <a:stretch>
            <a:fillRect/>
          </a:stretch>
        </p:blipFill>
        <p:spPr>
          <a:xfrm>
            <a:off x="4739779" y="1338804"/>
            <a:ext cx="4134895" cy="3157696"/>
          </a:xfrm>
          <a:prstGeom prst="roundRect">
            <a:avLst>
              <a:gd name="adj" fmla="val 8594"/>
            </a:avLst>
          </a:prstGeom>
          <a:solidFill>
            <a:srgbClr val="FFFFFF">
              <a:shade val="85000"/>
            </a:srgbClr>
          </a:solidFill>
          <a:ln>
            <a:noFill/>
          </a:ln>
          <a:effectLst>
            <a:reflection blurRad="12700" stA="38000" endPos="28000" dist="5000" dir="5400000" sy="-100000" algn="bl" rotWithShape="0"/>
          </a:effectLst>
        </p:spPr>
      </p:pic>
      <p:pic>
        <p:nvPicPr>
          <p:cNvPr id="8" name="Video 7">
            <a:hlinkClick r:id="" action="ppaction://media"/>
            <a:extLst>
              <a:ext uri="{FF2B5EF4-FFF2-40B4-BE49-F238E27FC236}">
                <a16:creationId xmlns:a16="http://schemas.microsoft.com/office/drawing/2014/main" id="{4C853FF7-6DC7-CB49-4D84-614A40A1FA7F}"/>
              </a:ext>
            </a:extLst>
          </p:cNvPr>
          <p:cNvPicPr>
            <a:picLocks noChangeAspect="1"/>
          </p:cNvPicPr>
          <p:nvPr>
            <a:videoFile r:link="rId2"/>
            <p:extLst>
              <p:ext uri="{DAA4B4D4-6D71-4841-9C94-3DE7FCFB9230}">
                <p14:media xmlns:p14="http://schemas.microsoft.com/office/powerpoint/2010/main" r:embed="rId1"/>
              </p:ext>
              <p:ext uri="{42D2F446-02D8-4167-A562-619A0277C38B}">
                <p15:isNarration xmlns:p15="http://schemas.microsoft.com/office/powerpoint/2012/main" val="1"/>
              </p:ext>
            </p:extLst>
          </p:nvPr>
        </p:nvPicPr>
        <p:blipFill>
          <a:blip r:embed="rId6"/>
          <a:srcRect l="12500" r="12500"/>
          <a:stretch>
            <a:fillRect/>
          </a:stretch>
        </p:blipFill>
        <p:spPr>
          <a:xfrm>
            <a:off x="7539228" y="3538728"/>
            <a:ext cx="1543050" cy="1543050"/>
          </a:xfrm>
          <a:prstGeom prst="ellipse">
            <a:avLst/>
          </a:prstGeom>
        </p:spPr>
      </p:pic>
    </p:spTree>
  </p:cSld>
  <p:clrMapOvr>
    <a:masterClrMapping/>
  </p:clrMapOvr>
  <mc:AlternateContent xmlns:mc="http://schemas.openxmlformats.org/markup-compatibility/2006">
    <mc:Choice xmlns:p14="http://schemas.microsoft.com/office/powerpoint/2010/main" Requires="p14">
      <p:transition spd="slow" p14:dur="2000" advTm="30970"/>
    </mc:Choice>
    <mc:Fallback>
      <p:transition spd="slow" advTm="30970"/>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8"/>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8"/>
                </p:tgtEl>
              </p:cMediaNode>
            </p:video>
            <p:seq concurrent="1" nextAc="seek">
              <p:cTn id="8" restart="whenNotActive" fill="hold" evtFilter="cancelBubble" nodeType="interactiveSeq">
                <p:stCondLst>
                  <p:cond evt="onClick" delay="0">
                    <p:tgtEl>
                      <p:spTgt spid="8"/>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8"/>
                                        </p:tgtEl>
                                      </p:cBhvr>
                                    </p:cmd>
                                  </p:childTnLst>
                                </p:cTn>
                              </p:par>
                            </p:childTnLst>
                          </p:cTn>
                        </p:par>
                      </p:childTnLst>
                    </p:cTn>
                  </p:par>
                </p:childTnLst>
              </p:cTn>
              <p:nextCondLst>
                <p:cond evt="onClick" delay="0">
                  <p:tgtEl>
                    <p:spTgt spid="8"/>
                  </p:tgtEl>
                </p:cond>
              </p:nextCondLst>
            </p:seq>
          </p:childTnLst>
        </p:cTn>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Shape 259"/>
        <p:cNvGrpSpPr/>
        <p:nvPr/>
      </p:nvGrpSpPr>
      <p:grpSpPr>
        <a:xfrm>
          <a:off x="0" y="0"/>
          <a:ext cx="0" cy="0"/>
          <a:chOff x="0" y="0"/>
          <a:chExt cx="0" cy="0"/>
        </a:xfrm>
      </p:grpSpPr>
      <p:sp>
        <p:nvSpPr>
          <p:cNvPr id="261" name="Google Shape;261;p39"/>
          <p:cNvSpPr txBox="1">
            <a:spLocks noGrp="1"/>
          </p:cNvSpPr>
          <p:nvPr>
            <p:ph type="title"/>
          </p:nvPr>
        </p:nvSpPr>
        <p:spPr>
          <a:xfrm>
            <a:off x="703278" y="0"/>
            <a:ext cx="7717500" cy="572700"/>
          </a:xfrm>
          <a:prstGeom prst="rect">
            <a:avLst/>
          </a:prstGeom>
        </p:spPr>
        <p:txBody>
          <a:bodyPr spcFirstLastPara="1" wrap="square" lIns="91425" tIns="91425" rIns="91425" bIns="91425" anchor="t" anchorCtr="0">
            <a:noAutofit/>
          </a:bodyPr>
          <a:lstStyle/>
          <a:p>
            <a:pPr algn="ctr"/>
            <a:r>
              <a:rPr lang="en-GB" b="1" dirty="0">
                <a:latin typeface="Times New Roman" panose="02020603050405020304" pitchFamily="18" charset="0"/>
                <a:cs typeface="Times New Roman" panose="02020603050405020304" pitchFamily="18" charset="0"/>
              </a:rPr>
              <a:t>PDP Goal 2 – Critical Thinking and Reading</a:t>
            </a:r>
            <a:endParaRPr lang="en-GB" dirty="0">
              <a:latin typeface="Times New Roman" panose="02020603050405020304" pitchFamily="18" charset="0"/>
              <a:cs typeface="Times New Roman" panose="02020603050405020304" pitchFamily="18" charset="0"/>
            </a:endParaRPr>
          </a:p>
        </p:txBody>
      </p:sp>
      <p:sp>
        <p:nvSpPr>
          <p:cNvPr id="275" name="Google Shape;275;p39"/>
          <p:cNvSpPr/>
          <p:nvPr/>
        </p:nvSpPr>
        <p:spPr>
          <a:xfrm rot="-3288681" flipH="1">
            <a:off x="7479033" y="-1134754"/>
            <a:ext cx="1883491" cy="1628726"/>
          </a:xfrm>
          <a:prstGeom prst="triangle">
            <a:avLst>
              <a:gd name="adj" fmla="val 50000"/>
            </a:avLst>
          </a:pr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76" name="Google Shape;276;p39"/>
          <p:cNvSpPr/>
          <p:nvPr/>
        </p:nvSpPr>
        <p:spPr>
          <a:xfrm rot="-3288681" flipH="1">
            <a:off x="7752108" y="-1000554"/>
            <a:ext cx="1883491" cy="1628726"/>
          </a:xfrm>
          <a:prstGeom prst="triangle">
            <a:avLst>
              <a:gd name="adj" fmla="val 50000"/>
            </a:avLst>
          </a:prstGeom>
          <a:noFill/>
          <a:ln w="38100" cap="flat" cmpd="sng">
            <a:solidFill>
              <a:schemeClr val="accent1"/>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 name="Rectangle 1"/>
          <p:cNvSpPr/>
          <p:nvPr/>
        </p:nvSpPr>
        <p:spPr>
          <a:xfrm>
            <a:off x="217995" y="716647"/>
            <a:ext cx="4572000" cy="4426853"/>
          </a:xfrm>
          <a:prstGeom prst="rect">
            <a:avLst/>
          </a:prstGeom>
        </p:spPr>
        <p:txBody>
          <a:bodyPr>
            <a:spAutoFit/>
          </a:bodyPr>
          <a:lstStyle/>
          <a:p>
            <a:pPr>
              <a:spcAft>
                <a:spcPts val="1000"/>
              </a:spcAft>
            </a:pPr>
            <a:r>
              <a:rPr lang="en-GB" sz="1800" b="1" dirty="0">
                <a:latin typeface="Times New Roman" panose="02020603050405020304" pitchFamily="18" charset="0"/>
                <a:ea typeface="Times New Roman" panose="02020603050405020304" pitchFamily="18" charset="0"/>
                <a:cs typeface="Times New Roman" panose="02020603050405020304" pitchFamily="18" charset="0"/>
              </a:rPr>
              <a:t>SMART Development Goal</a:t>
            </a:r>
            <a:endParaRPr lang="en-GB" sz="1200" dirty="0">
              <a:latin typeface="Times New Roman" panose="02020603050405020304" pitchFamily="18" charset="0"/>
              <a:ea typeface="Times New Roman" panose="02020603050405020304" pitchFamily="18" charset="0"/>
              <a:cs typeface="Times New Roman" panose="02020603050405020304" pitchFamily="18" charset="0"/>
            </a:endParaRPr>
          </a:p>
          <a:p>
            <a:pPr>
              <a:spcAft>
                <a:spcPts val="1000"/>
              </a:spcAft>
            </a:pPr>
            <a:r>
              <a:rPr lang="en-GB" sz="1200" b="1" dirty="0">
                <a:latin typeface="Times New Roman" panose="02020603050405020304" pitchFamily="18" charset="0"/>
                <a:ea typeface="Times New Roman" panose="02020603050405020304" pitchFamily="18" charset="0"/>
                <a:cs typeface="Times New Roman" panose="02020603050405020304" pitchFamily="18" charset="0"/>
              </a:rPr>
              <a:t>Goal:</a:t>
            </a:r>
            <a:br>
              <a:rPr lang="en-GB" sz="1200" dirty="0">
                <a:latin typeface="Times New Roman" panose="02020603050405020304" pitchFamily="18" charset="0"/>
                <a:ea typeface="Times New Roman" panose="02020603050405020304" pitchFamily="18" charset="0"/>
                <a:cs typeface="Times New Roman" panose="02020603050405020304" pitchFamily="18" charset="0"/>
              </a:rPr>
            </a:br>
            <a:r>
              <a:rPr lang="en-GB" sz="1200" dirty="0">
                <a:latin typeface="Times New Roman" panose="02020603050405020304" pitchFamily="18" charset="0"/>
                <a:ea typeface="Times New Roman" panose="02020603050405020304" pitchFamily="18" charset="0"/>
                <a:cs typeface="Times New Roman" panose="02020603050405020304" pitchFamily="18" charset="0"/>
              </a:rPr>
              <a:t>Develop stronger critical thinking and reading skills throughout the semester.</a:t>
            </a:r>
          </a:p>
          <a:p>
            <a:pPr>
              <a:spcAft>
                <a:spcPts val="1000"/>
              </a:spcAft>
            </a:pPr>
            <a:r>
              <a:rPr lang="en-GB" b="1" dirty="0">
                <a:latin typeface="Times New Roman" panose="02020603050405020304" pitchFamily="18" charset="0"/>
                <a:ea typeface="Times New Roman" panose="02020603050405020304" pitchFamily="18" charset="0"/>
                <a:cs typeface="Times New Roman" panose="02020603050405020304" pitchFamily="18" charset="0"/>
              </a:rPr>
              <a:t>Actions:</a:t>
            </a:r>
            <a:endParaRPr lang="en-GB" sz="1200" dirty="0">
              <a:latin typeface="Times New Roman" panose="02020603050405020304" pitchFamily="18" charset="0"/>
              <a:ea typeface="Times New Roman" panose="02020603050405020304" pitchFamily="18" charset="0"/>
              <a:cs typeface="Times New Roman" panose="02020603050405020304" pitchFamily="18" charset="0"/>
            </a:endParaRPr>
          </a:p>
          <a:p>
            <a:pPr marL="342900" lvl="0" indent="-342900">
              <a:spcAft>
                <a:spcPts val="1000"/>
              </a:spcAft>
              <a:buSzPts val="1000"/>
              <a:buFont typeface="Symbol" panose="05050102010706020507" pitchFamily="18" charset="2"/>
              <a:buChar char=""/>
              <a:tabLst>
                <a:tab pos="457200" algn="l"/>
              </a:tabLst>
            </a:pPr>
            <a:r>
              <a:rPr lang="en-GB" sz="1200" dirty="0">
                <a:latin typeface="Times New Roman" panose="02020603050405020304" pitchFamily="18" charset="0"/>
                <a:ea typeface="Times New Roman" panose="02020603050405020304" pitchFamily="18" charset="0"/>
                <a:cs typeface="Times New Roman" panose="02020603050405020304" pitchFamily="18" charset="0"/>
              </a:rPr>
              <a:t>Analyse academic sources. </a:t>
            </a:r>
          </a:p>
          <a:p>
            <a:pPr marL="342900" lvl="0" indent="-342900">
              <a:spcAft>
                <a:spcPts val="1000"/>
              </a:spcAft>
              <a:buSzPts val="1000"/>
              <a:buFont typeface="Symbol" panose="05050102010706020507" pitchFamily="18" charset="2"/>
              <a:buChar char=""/>
              <a:tabLst>
                <a:tab pos="457200" algn="l"/>
              </a:tabLst>
            </a:pPr>
            <a:r>
              <a:rPr lang="en-GB" sz="1200" dirty="0">
                <a:latin typeface="Times New Roman" panose="02020603050405020304" pitchFamily="18" charset="0"/>
                <a:ea typeface="Times New Roman" panose="02020603050405020304" pitchFamily="18" charset="0"/>
                <a:cs typeface="Times New Roman" panose="02020603050405020304" pitchFamily="18" charset="0"/>
              </a:rPr>
              <a:t>Identify arguments and evidence. </a:t>
            </a:r>
          </a:p>
          <a:p>
            <a:pPr marL="342900" lvl="0" indent="-342900">
              <a:spcAft>
                <a:spcPts val="1000"/>
              </a:spcAft>
              <a:buSzPts val="1000"/>
              <a:buFont typeface="Symbol" panose="05050102010706020507" pitchFamily="18" charset="2"/>
              <a:buChar char=""/>
              <a:tabLst>
                <a:tab pos="457200" algn="l"/>
              </a:tabLst>
            </a:pPr>
            <a:r>
              <a:rPr lang="en-GB" sz="1200" dirty="0">
                <a:latin typeface="Times New Roman" panose="02020603050405020304" pitchFamily="18" charset="0"/>
                <a:ea typeface="Times New Roman" panose="02020603050405020304" pitchFamily="18" charset="0"/>
                <a:cs typeface="Times New Roman" panose="02020603050405020304" pitchFamily="18" charset="0"/>
              </a:rPr>
              <a:t>Compare different perspectives [6]. </a:t>
            </a:r>
          </a:p>
          <a:p>
            <a:pPr marL="342900" lvl="0" indent="-342900">
              <a:spcAft>
                <a:spcPts val="1000"/>
              </a:spcAft>
              <a:buSzPts val="1000"/>
              <a:buFont typeface="Symbol" panose="05050102010706020507" pitchFamily="18" charset="2"/>
              <a:buChar char=""/>
              <a:tabLst>
                <a:tab pos="457200" algn="l"/>
              </a:tabLst>
            </a:pPr>
            <a:r>
              <a:rPr lang="en-GB" sz="1200" dirty="0">
                <a:latin typeface="Times New Roman" panose="02020603050405020304" pitchFamily="18" charset="0"/>
                <a:ea typeface="Times New Roman" panose="02020603050405020304" pitchFamily="18" charset="0"/>
                <a:cs typeface="Times New Roman" panose="02020603050405020304" pitchFamily="18" charset="0"/>
              </a:rPr>
              <a:t>Practise reflective evaluation. </a:t>
            </a:r>
          </a:p>
          <a:p>
            <a:pPr>
              <a:spcAft>
                <a:spcPts val="1000"/>
              </a:spcAft>
            </a:pPr>
            <a:r>
              <a:rPr lang="en-GB" b="1" dirty="0">
                <a:latin typeface="Times New Roman" panose="02020603050405020304" pitchFamily="18" charset="0"/>
                <a:ea typeface="Times New Roman" panose="02020603050405020304" pitchFamily="18" charset="0"/>
                <a:cs typeface="Times New Roman" panose="02020603050405020304" pitchFamily="18" charset="0"/>
              </a:rPr>
              <a:t>Expected Outcome:</a:t>
            </a:r>
            <a:endParaRPr lang="en-GB" sz="1200" dirty="0">
              <a:latin typeface="Times New Roman" panose="02020603050405020304" pitchFamily="18" charset="0"/>
              <a:ea typeface="Times New Roman" panose="02020603050405020304" pitchFamily="18" charset="0"/>
              <a:cs typeface="Times New Roman" panose="02020603050405020304" pitchFamily="18" charset="0"/>
            </a:endParaRPr>
          </a:p>
          <a:p>
            <a:pPr marL="342900" lvl="0" indent="-342900">
              <a:spcAft>
                <a:spcPts val="1000"/>
              </a:spcAft>
              <a:buSzPts val="1000"/>
              <a:buFont typeface="Symbol" panose="05050102010706020507" pitchFamily="18" charset="2"/>
              <a:buChar char=""/>
              <a:tabLst>
                <a:tab pos="457200" algn="l"/>
              </a:tabLst>
            </a:pPr>
            <a:r>
              <a:rPr lang="en-GB" sz="1200" dirty="0">
                <a:latin typeface="Times New Roman" panose="02020603050405020304" pitchFamily="18" charset="0"/>
                <a:ea typeface="Times New Roman" panose="02020603050405020304" pitchFamily="18" charset="0"/>
                <a:cs typeface="Times New Roman" panose="02020603050405020304" pitchFamily="18" charset="0"/>
              </a:rPr>
              <a:t>Improved academic writing. </a:t>
            </a:r>
          </a:p>
          <a:p>
            <a:pPr marL="342900" lvl="0" indent="-342900">
              <a:spcAft>
                <a:spcPts val="1000"/>
              </a:spcAft>
              <a:buSzPts val="1000"/>
              <a:buFont typeface="Symbol" panose="05050102010706020507" pitchFamily="18" charset="2"/>
              <a:buChar char=""/>
              <a:tabLst>
                <a:tab pos="457200" algn="l"/>
              </a:tabLst>
            </a:pPr>
            <a:r>
              <a:rPr lang="en-GB" sz="1200" dirty="0">
                <a:latin typeface="Times New Roman" panose="02020603050405020304" pitchFamily="18" charset="0"/>
                <a:ea typeface="Times New Roman" panose="02020603050405020304" pitchFamily="18" charset="0"/>
                <a:cs typeface="Times New Roman" panose="02020603050405020304" pitchFamily="18" charset="0"/>
              </a:rPr>
              <a:t>Better decision-making skills. </a:t>
            </a:r>
          </a:p>
          <a:p>
            <a:pPr marL="342900" lvl="0" indent="-342900">
              <a:spcAft>
                <a:spcPts val="1000"/>
              </a:spcAft>
              <a:buSzPts val="1000"/>
              <a:buFont typeface="Symbol" panose="05050102010706020507" pitchFamily="18" charset="2"/>
              <a:buChar char=""/>
              <a:tabLst>
                <a:tab pos="457200" algn="l"/>
              </a:tabLst>
            </a:pPr>
            <a:r>
              <a:rPr lang="en-GB" sz="1200" dirty="0">
                <a:latin typeface="Times New Roman" panose="02020603050405020304" pitchFamily="18" charset="0"/>
                <a:ea typeface="Times New Roman" panose="02020603050405020304" pitchFamily="18" charset="0"/>
                <a:cs typeface="Times New Roman" panose="02020603050405020304" pitchFamily="18" charset="0"/>
              </a:rPr>
              <a:t>Stronger evaluation abilities. </a:t>
            </a:r>
          </a:p>
          <a:p>
            <a:pPr marL="342900" lvl="0" indent="-342900">
              <a:spcAft>
                <a:spcPts val="1000"/>
              </a:spcAft>
              <a:buSzPts val="1000"/>
              <a:buFont typeface="Symbol" panose="05050102010706020507" pitchFamily="18" charset="2"/>
              <a:buChar char=""/>
              <a:tabLst>
                <a:tab pos="457200" algn="l"/>
              </a:tabLst>
            </a:pPr>
            <a:r>
              <a:rPr lang="en-US" sz="1200" dirty="0">
                <a:latin typeface="Times New Roman" panose="02020603050405020304" pitchFamily="18" charset="0"/>
                <a:ea typeface="Times New Roman" panose="02020603050405020304" pitchFamily="18" charset="0"/>
                <a:cs typeface="Times New Roman" panose="02020603050405020304" pitchFamily="18" charset="0"/>
              </a:rPr>
              <a:t>Linked to self-evaluation findings on information evaluation skills</a:t>
            </a:r>
            <a:endParaRPr lang="en-GB" sz="1200" dirty="0">
              <a:latin typeface="Times New Roman" panose="02020603050405020304" pitchFamily="18" charset="0"/>
              <a:ea typeface="Times New Roman" panose="02020603050405020304" pitchFamily="18" charset="0"/>
              <a:cs typeface="Times New Roman" panose="02020603050405020304" pitchFamily="18" charset="0"/>
            </a:endParaRPr>
          </a:p>
        </p:txBody>
      </p:sp>
      <p:pic>
        <p:nvPicPr>
          <p:cNvPr id="26" name="Picture 25"/>
          <p:cNvPicPr/>
          <p:nvPr/>
        </p:nvPicPr>
        <p:blipFill>
          <a:blip r:embed="rId5" cstate="print">
            <a:extLst>
              <a:ext uri="{28A0092B-C50C-407E-A947-70E740481C1C}">
                <a14:useLocalDpi xmlns:a14="http://schemas.microsoft.com/office/drawing/2010/main" val="0"/>
              </a:ext>
            </a:extLst>
          </a:blip>
          <a:stretch>
            <a:fillRect/>
          </a:stretch>
        </p:blipFill>
        <p:spPr>
          <a:xfrm>
            <a:off x="5063071" y="1016174"/>
            <a:ext cx="3172514" cy="3379657"/>
          </a:xfrm>
          <a:prstGeom prst="rect">
            <a:avLst/>
          </a:prstGeom>
        </p:spPr>
      </p:pic>
      <p:pic>
        <p:nvPicPr>
          <p:cNvPr id="9" name="Video 8">
            <a:hlinkClick r:id="" action="ppaction://media"/>
            <a:extLst>
              <a:ext uri="{FF2B5EF4-FFF2-40B4-BE49-F238E27FC236}">
                <a16:creationId xmlns:a16="http://schemas.microsoft.com/office/drawing/2014/main" id="{49300E1B-B4AE-F02A-1E20-6EAE2424C218}"/>
              </a:ext>
            </a:extLst>
          </p:cNvPr>
          <p:cNvPicPr>
            <a:picLocks noChangeAspect="1"/>
          </p:cNvPicPr>
          <p:nvPr>
            <a:videoFile r:link="rId2"/>
            <p:extLst>
              <p:ext uri="{DAA4B4D4-6D71-4841-9C94-3DE7FCFB9230}">
                <p14:media xmlns:p14="http://schemas.microsoft.com/office/powerpoint/2010/main" r:embed="rId1"/>
              </p:ext>
              <p:ext uri="{42D2F446-02D8-4167-A562-619A0277C38B}">
                <p15:isNarration xmlns:p15="http://schemas.microsoft.com/office/powerpoint/2012/main" val="1"/>
              </p:ext>
            </p:extLst>
          </p:nvPr>
        </p:nvPicPr>
        <p:blipFill>
          <a:blip r:embed="rId6"/>
          <a:srcRect l="12500" r="12500"/>
          <a:stretch>
            <a:fillRect/>
          </a:stretch>
        </p:blipFill>
        <p:spPr>
          <a:xfrm>
            <a:off x="7539228" y="3538728"/>
            <a:ext cx="1543050" cy="1543050"/>
          </a:xfrm>
          <a:prstGeom prst="ellipse">
            <a:avLst/>
          </a:prstGeom>
        </p:spPr>
      </p:pic>
    </p:spTree>
  </p:cSld>
  <p:clrMapOvr>
    <a:masterClrMapping/>
  </p:clrMapOvr>
  <mc:AlternateContent xmlns:mc="http://schemas.openxmlformats.org/markup-compatibility/2006">
    <mc:Choice xmlns:p14="http://schemas.microsoft.com/office/powerpoint/2010/main" Requires="p14">
      <p:transition spd="slow" p14:dur="2000" advTm="13966"/>
    </mc:Choice>
    <mc:Fallback>
      <p:transition spd="slow" advTm="13966"/>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9"/>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9"/>
                </p:tgtEl>
              </p:cMediaNode>
            </p:video>
            <p:seq concurrent="1" nextAc="seek">
              <p:cTn id="8" restart="whenNotActive" fill="hold" evtFilter="cancelBubble" nodeType="interactiveSeq">
                <p:stCondLst>
                  <p:cond evt="onClick" delay="0">
                    <p:tgtEl>
                      <p:spTgt spid="9"/>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9"/>
                                        </p:tgtEl>
                                      </p:cBhvr>
                                    </p:cmd>
                                  </p:childTnLst>
                                </p:cTn>
                              </p:par>
                            </p:childTnLst>
                          </p:cTn>
                        </p:par>
                      </p:childTnLst>
                    </p:cTn>
                  </p:par>
                </p:childTnLst>
              </p:cTn>
              <p:nextCondLst>
                <p:cond evt="onClick" delay="0">
                  <p:tgtEl>
                    <p:spTgt spid="9"/>
                  </p:tgtEl>
                </p:cond>
              </p:nextCondLst>
            </p:seq>
          </p:childTnLst>
        </p:cTn>
      </p:par>
    </p:tnLst>
  </p:timing>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accent4"/>
        </a:solidFill>
        <a:effectLst/>
      </p:bgPr>
    </p:bg>
    <p:spTree>
      <p:nvGrpSpPr>
        <p:cNvPr id="1" name="Shape 286"/>
        <p:cNvGrpSpPr/>
        <p:nvPr/>
      </p:nvGrpSpPr>
      <p:grpSpPr>
        <a:xfrm>
          <a:off x="0" y="0"/>
          <a:ext cx="0" cy="0"/>
          <a:chOff x="0" y="0"/>
          <a:chExt cx="0" cy="0"/>
        </a:xfrm>
      </p:grpSpPr>
      <p:sp>
        <p:nvSpPr>
          <p:cNvPr id="287" name="Google Shape;287;p40"/>
          <p:cNvSpPr txBox="1">
            <a:spLocks noGrp="1"/>
          </p:cNvSpPr>
          <p:nvPr>
            <p:ph type="title"/>
          </p:nvPr>
        </p:nvSpPr>
        <p:spPr>
          <a:xfrm>
            <a:off x="2584754" y="153824"/>
            <a:ext cx="3833138" cy="603943"/>
          </a:xfrm>
          <a:prstGeom prst="rect">
            <a:avLst/>
          </a:prstGeom>
        </p:spPr>
        <p:txBody>
          <a:bodyPr spcFirstLastPara="1" wrap="square" lIns="91425" tIns="91425" rIns="91425" bIns="91425" anchor="b" anchorCtr="0">
            <a:noAutofit/>
          </a:bodyPr>
          <a:lstStyle/>
          <a:p>
            <a:pPr lvl="0"/>
            <a:r>
              <a:rPr lang="en-GB" sz="2800" b="1" dirty="0">
                <a:latin typeface="Times New Roman" panose="02020603050405020304" pitchFamily="18" charset="0"/>
                <a:cs typeface="Times New Roman" panose="02020603050405020304" pitchFamily="18" charset="0"/>
              </a:rPr>
              <a:t>Development Progress</a:t>
            </a:r>
            <a:endParaRPr sz="2800" dirty="0">
              <a:latin typeface="Times New Roman" panose="02020603050405020304" pitchFamily="18" charset="0"/>
              <a:cs typeface="Times New Roman" panose="02020603050405020304" pitchFamily="18" charset="0"/>
            </a:endParaRPr>
          </a:p>
        </p:txBody>
      </p:sp>
      <p:sp>
        <p:nvSpPr>
          <p:cNvPr id="289" name="Google Shape;289;p40"/>
          <p:cNvSpPr/>
          <p:nvPr/>
        </p:nvSpPr>
        <p:spPr>
          <a:xfrm rot="762">
            <a:off x="7785080" y="3905579"/>
            <a:ext cx="1367071" cy="1246569"/>
          </a:xfrm>
          <a:prstGeom prst="triangle">
            <a:avLst>
              <a:gd name="adj" fmla="val 99806"/>
            </a:avLst>
          </a:prstGeom>
          <a:solidFill>
            <a:schemeClr val="accent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90" name="Google Shape;290;p40"/>
          <p:cNvSpPr/>
          <p:nvPr/>
        </p:nvSpPr>
        <p:spPr>
          <a:xfrm rot="-3288681" flipH="1">
            <a:off x="7752108" y="-1000554"/>
            <a:ext cx="1883491" cy="1628726"/>
          </a:xfrm>
          <a:prstGeom prst="triangle">
            <a:avLst>
              <a:gd name="adj" fmla="val 50000"/>
            </a:avLst>
          </a:prstGeom>
          <a:noFill/>
          <a:ln w="38100" cap="flat" cmpd="sng">
            <a:solidFill>
              <a:schemeClr val="accent1"/>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91" name="Google Shape;291;p40"/>
          <p:cNvSpPr/>
          <p:nvPr/>
        </p:nvSpPr>
        <p:spPr>
          <a:xfrm rot="-3288681" flipH="1">
            <a:off x="-134017" y="4123571"/>
            <a:ext cx="1883491" cy="1628726"/>
          </a:xfrm>
          <a:prstGeom prst="triangle">
            <a:avLst>
              <a:gd name="adj" fmla="val 50000"/>
            </a:avLst>
          </a:prstGeom>
          <a:noFill/>
          <a:ln w="38100" cap="flat" cmpd="sng">
            <a:solidFill>
              <a:schemeClr val="accent1"/>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93" name="Google Shape;293;p40"/>
          <p:cNvSpPr/>
          <p:nvPr/>
        </p:nvSpPr>
        <p:spPr>
          <a:xfrm rot="-4132589" flipH="1">
            <a:off x="8488005" y="4578642"/>
            <a:ext cx="411695" cy="245926"/>
          </a:xfrm>
          <a:prstGeom prst="triangle">
            <a:avLst>
              <a:gd name="adj" fmla="val 50000"/>
            </a:avLst>
          </a:prstGeom>
          <a:noFill/>
          <a:ln w="38100" cap="flat" cmpd="sng">
            <a:solidFill>
              <a:schemeClr val="accent1"/>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 name="Rectangle 2"/>
          <p:cNvSpPr/>
          <p:nvPr/>
        </p:nvSpPr>
        <p:spPr>
          <a:xfrm>
            <a:off x="175189" y="1985700"/>
            <a:ext cx="3465319" cy="1713290"/>
          </a:xfrm>
          <a:prstGeom prst="rect">
            <a:avLst/>
          </a:prstGeom>
        </p:spPr>
        <p:txBody>
          <a:bodyPr wrap="square">
            <a:spAutoFit/>
          </a:bodyPr>
          <a:lstStyle/>
          <a:p>
            <a:pPr>
              <a:spcAft>
                <a:spcPts val="1000"/>
              </a:spcAft>
            </a:pPr>
            <a:r>
              <a:rPr lang="en-GB" sz="1800" b="1" dirty="0">
                <a:latin typeface="Times New Roman" panose="02020603050405020304" pitchFamily="18" charset="0"/>
                <a:ea typeface="Times New Roman" panose="02020603050405020304" pitchFamily="18" charset="0"/>
                <a:cs typeface="Times New Roman" panose="02020603050405020304" pitchFamily="18" charset="0"/>
              </a:rPr>
              <a:t>Progress Towards PDP Goals</a:t>
            </a:r>
            <a:endParaRPr lang="en-GB" sz="1200" dirty="0">
              <a:latin typeface="Times New Roman" panose="02020603050405020304" pitchFamily="18" charset="0"/>
              <a:ea typeface="Times New Roman" panose="02020603050405020304" pitchFamily="18" charset="0"/>
              <a:cs typeface="Times New Roman" panose="02020603050405020304" pitchFamily="18" charset="0"/>
            </a:endParaRPr>
          </a:p>
          <a:p>
            <a:pPr>
              <a:spcAft>
                <a:spcPts val="1000"/>
              </a:spcAft>
            </a:pPr>
            <a:r>
              <a:rPr lang="en-GB" b="1" dirty="0">
                <a:latin typeface="Times New Roman" panose="02020603050405020304" pitchFamily="18" charset="0"/>
                <a:ea typeface="Times New Roman" panose="02020603050405020304" pitchFamily="18" charset="0"/>
                <a:cs typeface="Times New Roman" panose="02020603050405020304" pitchFamily="18" charset="0"/>
              </a:rPr>
              <a:t>Time Management Development:</a:t>
            </a:r>
            <a:endParaRPr lang="en-GB" sz="1200" dirty="0">
              <a:latin typeface="Times New Roman" panose="02020603050405020304" pitchFamily="18" charset="0"/>
              <a:ea typeface="Times New Roman" panose="02020603050405020304" pitchFamily="18" charset="0"/>
              <a:cs typeface="Times New Roman" panose="02020603050405020304" pitchFamily="18" charset="0"/>
            </a:endParaRPr>
          </a:p>
          <a:p>
            <a:pPr marL="342900" lvl="0" indent="-342900">
              <a:spcAft>
                <a:spcPts val="1000"/>
              </a:spcAft>
              <a:buSzPts val="1000"/>
              <a:buFont typeface="Symbol" panose="05050102010706020507" pitchFamily="18" charset="2"/>
              <a:buChar char=""/>
              <a:tabLst>
                <a:tab pos="457200" algn="l"/>
              </a:tabLst>
            </a:pPr>
            <a:r>
              <a:rPr lang="en-GB" sz="1200" dirty="0">
                <a:latin typeface="Times New Roman" panose="02020603050405020304" pitchFamily="18" charset="0"/>
                <a:ea typeface="Times New Roman" panose="02020603050405020304" pitchFamily="18" charset="0"/>
                <a:cs typeface="Times New Roman" panose="02020603050405020304" pitchFamily="18" charset="0"/>
              </a:rPr>
              <a:t>Created structured weekly plans. </a:t>
            </a:r>
          </a:p>
          <a:p>
            <a:pPr marL="342900" lvl="0" indent="-342900">
              <a:spcAft>
                <a:spcPts val="1000"/>
              </a:spcAft>
              <a:buSzPts val="1000"/>
              <a:buFont typeface="Symbol" panose="05050102010706020507" pitchFamily="18" charset="2"/>
              <a:buChar char=""/>
              <a:tabLst>
                <a:tab pos="457200" algn="l"/>
              </a:tabLst>
            </a:pPr>
            <a:r>
              <a:rPr lang="en-GB" sz="1200" dirty="0">
                <a:latin typeface="Times New Roman" panose="02020603050405020304" pitchFamily="18" charset="0"/>
                <a:ea typeface="Times New Roman" panose="02020603050405020304" pitchFamily="18" charset="0"/>
                <a:cs typeface="Times New Roman" panose="02020603050405020304" pitchFamily="18" charset="0"/>
              </a:rPr>
              <a:t>Improved task prioritisation [7]. </a:t>
            </a:r>
          </a:p>
          <a:p>
            <a:pPr marL="342900" lvl="0" indent="-342900">
              <a:spcAft>
                <a:spcPts val="1000"/>
              </a:spcAft>
              <a:buSzPts val="1000"/>
              <a:buFont typeface="Symbol" panose="05050102010706020507" pitchFamily="18" charset="2"/>
              <a:buChar char=""/>
              <a:tabLst>
                <a:tab pos="457200" algn="l"/>
              </a:tabLst>
            </a:pPr>
            <a:r>
              <a:rPr lang="en-GB" sz="1200" dirty="0">
                <a:latin typeface="Times New Roman" panose="02020603050405020304" pitchFamily="18" charset="0"/>
                <a:ea typeface="Times New Roman" panose="02020603050405020304" pitchFamily="18" charset="0"/>
                <a:cs typeface="Times New Roman" panose="02020603050405020304" pitchFamily="18" charset="0"/>
              </a:rPr>
              <a:t>Developed a consistent learning routine. </a:t>
            </a:r>
          </a:p>
        </p:txBody>
      </p:sp>
      <p:pic>
        <p:nvPicPr>
          <p:cNvPr id="11" name="Picture 10"/>
          <p:cNvPicPr/>
          <p:nvPr/>
        </p:nvPicPr>
        <p:blipFill>
          <a:blip r:embed="rId5">
            <a:extLst>
              <a:ext uri="{28A0092B-C50C-407E-A947-70E740481C1C}">
                <a14:useLocalDpi xmlns:a14="http://schemas.microsoft.com/office/drawing/2010/main" val="0"/>
              </a:ext>
            </a:extLst>
          </a:blip>
          <a:stretch>
            <a:fillRect/>
          </a:stretch>
        </p:blipFill>
        <p:spPr>
          <a:xfrm>
            <a:off x="4320542" y="1360124"/>
            <a:ext cx="4373310" cy="2964442"/>
          </a:xfrm>
          <a:prstGeom prst="roundRect">
            <a:avLst>
              <a:gd name="adj" fmla="val 8594"/>
            </a:avLst>
          </a:prstGeom>
          <a:solidFill>
            <a:srgbClr val="FFFFFF">
              <a:shade val="85000"/>
            </a:srgbClr>
          </a:solidFill>
          <a:ln>
            <a:noFill/>
          </a:ln>
          <a:effectLst>
            <a:reflection blurRad="12700" stA="38000" endPos="28000" dist="5000" dir="5400000" sy="-100000" algn="bl" rotWithShape="0"/>
          </a:effectLst>
        </p:spPr>
      </p:pic>
      <p:pic>
        <p:nvPicPr>
          <p:cNvPr id="8" name="Video 7">
            <a:hlinkClick r:id="" action="ppaction://media"/>
            <a:extLst>
              <a:ext uri="{FF2B5EF4-FFF2-40B4-BE49-F238E27FC236}">
                <a16:creationId xmlns:a16="http://schemas.microsoft.com/office/drawing/2014/main" id="{ED9BF395-2CB5-4192-730E-B026D23A8636}"/>
              </a:ext>
            </a:extLst>
          </p:cNvPr>
          <p:cNvPicPr>
            <a:picLocks noChangeAspect="1"/>
          </p:cNvPicPr>
          <p:nvPr>
            <a:videoFile r:link="rId2"/>
            <p:extLst>
              <p:ext uri="{DAA4B4D4-6D71-4841-9C94-3DE7FCFB9230}">
                <p14:media xmlns:p14="http://schemas.microsoft.com/office/powerpoint/2010/main" r:embed="rId1"/>
              </p:ext>
              <p:ext uri="{42D2F446-02D8-4167-A562-619A0277C38B}">
                <p15:isNarration xmlns:p15="http://schemas.microsoft.com/office/powerpoint/2012/main" val="1"/>
              </p:ext>
            </p:extLst>
          </p:nvPr>
        </p:nvPicPr>
        <p:blipFill>
          <a:blip r:embed="rId6"/>
          <a:srcRect l="12500" r="12500"/>
          <a:stretch>
            <a:fillRect/>
          </a:stretch>
        </p:blipFill>
        <p:spPr>
          <a:xfrm>
            <a:off x="7539228" y="3538728"/>
            <a:ext cx="1543050" cy="1543050"/>
          </a:xfrm>
          <a:prstGeom prst="ellipse">
            <a:avLst/>
          </a:prstGeom>
        </p:spPr>
      </p:pic>
    </p:spTree>
  </p:cSld>
  <p:clrMapOvr>
    <a:masterClrMapping/>
  </p:clrMapOvr>
  <mc:AlternateContent xmlns:mc="http://schemas.openxmlformats.org/markup-compatibility/2006">
    <mc:Choice xmlns:p14="http://schemas.microsoft.com/office/powerpoint/2010/main" Requires="p14">
      <p:transition spd="slow" p14:dur="2000" advTm="9465"/>
    </mc:Choice>
    <mc:Fallback>
      <p:transition spd="slow" advTm="9465"/>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8"/>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8"/>
                </p:tgtEl>
              </p:cMediaNode>
            </p:video>
            <p:seq concurrent="1" nextAc="seek">
              <p:cTn id="8" restart="whenNotActive" fill="hold" evtFilter="cancelBubble" nodeType="interactiveSeq">
                <p:stCondLst>
                  <p:cond evt="onClick" delay="0">
                    <p:tgtEl>
                      <p:spTgt spid="8"/>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8"/>
                                        </p:tgtEl>
                                      </p:cBhvr>
                                    </p:cmd>
                                  </p:childTnLst>
                                </p:cTn>
                              </p:par>
                            </p:childTnLst>
                          </p:cTn>
                        </p:par>
                      </p:childTnLst>
                    </p:cTn>
                  </p:par>
                </p:childTnLst>
              </p:cTn>
              <p:nextCondLst>
                <p:cond evt="onClick" delay="0">
                  <p:tgtEl>
                    <p:spTgt spid="8"/>
                  </p:tgtEl>
                </p:cond>
              </p:nextCondLst>
            </p:seq>
          </p:childTnLst>
        </p:cTn>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Shape 323"/>
        <p:cNvGrpSpPr/>
        <p:nvPr/>
      </p:nvGrpSpPr>
      <p:grpSpPr>
        <a:xfrm>
          <a:off x="0" y="0"/>
          <a:ext cx="0" cy="0"/>
          <a:chOff x="0" y="0"/>
          <a:chExt cx="0" cy="0"/>
        </a:xfrm>
      </p:grpSpPr>
      <p:sp>
        <p:nvSpPr>
          <p:cNvPr id="324" name="Google Shape;324;p42"/>
          <p:cNvSpPr/>
          <p:nvPr/>
        </p:nvSpPr>
        <p:spPr>
          <a:xfrm>
            <a:off x="-24025" y="4221426"/>
            <a:ext cx="9192025" cy="1015918"/>
          </a:xfrm>
          <a:custGeom>
            <a:avLst/>
            <a:gdLst/>
            <a:ahLst/>
            <a:cxnLst/>
            <a:rect l="l" t="t" r="r" b="b"/>
            <a:pathLst>
              <a:path w="367681" h="140904" extrusionOk="0">
                <a:moveTo>
                  <a:pt x="0" y="140017"/>
                </a:moveTo>
                <a:lnTo>
                  <a:pt x="183936" y="0"/>
                </a:lnTo>
                <a:lnTo>
                  <a:pt x="367681" y="140904"/>
                </a:lnTo>
                <a:close/>
              </a:path>
            </a:pathLst>
          </a:custGeom>
          <a:solidFill>
            <a:schemeClr val="accent1"/>
          </a:solidFill>
          <a:ln>
            <a:noFill/>
          </a:ln>
        </p:spPr>
        <p:txBody>
          <a:bodyPr/>
          <a:lstStyle/>
          <a:p>
            <a:endParaRPr lang="en-GB"/>
          </a:p>
        </p:txBody>
      </p:sp>
      <p:sp>
        <p:nvSpPr>
          <p:cNvPr id="330" name="Google Shape;330;p42"/>
          <p:cNvSpPr txBox="1">
            <a:spLocks noGrp="1"/>
          </p:cNvSpPr>
          <p:nvPr>
            <p:ph type="title"/>
          </p:nvPr>
        </p:nvSpPr>
        <p:spPr>
          <a:xfrm>
            <a:off x="1787818" y="0"/>
            <a:ext cx="5568338" cy="572700"/>
          </a:xfrm>
          <a:prstGeom prst="rect">
            <a:avLst/>
          </a:prstGeom>
        </p:spPr>
        <p:txBody>
          <a:bodyPr spcFirstLastPara="1" wrap="square" lIns="91425" tIns="91425" rIns="91425" bIns="91425" anchor="t" anchorCtr="0">
            <a:noAutofit/>
          </a:bodyPr>
          <a:lstStyle/>
          <a:p>
            <a:pPr lvl="0" algn="ctr"/>
            <a:r>
              <a:rPr lang="en-GB" b="1" dirty="0">
                <a:latin typeface="Times New Roman" panose="02020603050405020304" pitchFamily="18" charset="0"/>
                <a:cs typeface="Times New Roman" panose="02020603050405020304" pitchFamily="18" charset="0"/>
              </a:rPr>
              <a:t>Unit 4 Lifelong Learning Topics</a:t>
            </a:r>
            <a:endParaRPr dirty="0">
              <a:latin typeface="Times New Roman" panose="02020603050405020304" pitchFamily="18" charset="0"/>
              <a:cs typeface="Times New Roman" panose="02020603050405020304" pitchFamily="18" charset="0"/>
            </a:endParaRPr>
          </a:p>
        </p:txBody>
      </p:sp>
      <p:sp>
        <p:nvSpPr>
          <p:cNvPr id="350" name="Google Shape;350;p42"/>
          <p:cNvSpPr/>
          <p:nvPr/>
        </p:nvSpPr>
        <p:spPr>
          <a:xfrm>
            <a:off x="-346700" y="3522650"/>
            <a:ext cx="4482025" cy="1714700"/>
          </a:xfrm>
          <a:custGeom>
            <a:avLst/>
            <a:gdLst/>
            <a:ahLst/>
            <a:cxnLst/>
            <a:rect l="l" t="t" r="r" b="b"/>
            <a:pathLst>
              <a:path w="179281" h="68588" extrusionOk="0">
                <a:moveTo>
                  <a:pt x="0" y="68332"/>
                </a:moveTo>
                <a:lnTo>
                  <a:pt x="91381" y="0"/>
                </a:lnTo>
                <a:lnTo>
                  <a:pt x="179281" y="68588"/>
                </a:lnTo>
                <a:close/>
              </a:path>
            </a:pathLst>
          </a:custGeom>
          <a:noFill/>
          <a:ln w="38100" cap="flat" cmpd="sng">
            <a:solidFill>
              <a:schemeClr val="accent4"/>
            </a:solidFill>
            <a:prstDash val="solid"/>
            <a:round/>
            <a:headEnd type="none" w="med" len="med"/>
            <a:tailEnd type="none" w="med" len="med"/>
          </a:ln>
        </p:spPr>
        <p:txBody>
          <a:bodyPr/>
          <a:lstStyle/>
          <a:p>
            <a:endParaRPr lang="en-GB"/>
          </a:p>
        </p:txBody>
      </p:sp>
      <p:sp>
        <p:nvSpPr>
          <p:cNvPr id="351" name="Google Shape;351;p42"/>
          <p:cNvSpPr/>
          <p:nvPr/>
        </p:nvSpPr>
        <p:spPr>
          <a:xfrm>
            <a:off x="4977538" y="3522650"/>
            <a:ext cx="4482025" cy="1714700"/>
          </a:xfrm>
          <a:custGeom>
            <a:avLst/>
            <a:gdLst/>
            <a:ahLst/>
            <a:cxnLst/>
            <a:rect l="l" t="t" r="r" b="b"/>
            <a:pathLst>
              <a:path w="179281" h="68588" extrusionOk="0">
                <a:moveTo>
                  <a:pt x="0" y="68332"/>
                </a:moveTo>
                <a:lnTo>
                  <a:pt x="91381" y="0"/>
                </a:lnTo>
                <a:lnTo>
                  <a:pt x="179281" y="68588"/>
                </a:lnTo>
                <a:close/>
              </a:path>
            </a:pathLst>
          </a:custGeom>
          <a:noFill/>
          <a:ln w="38100" cap="flat" cmpd="sng">
            <a:solidFill>
              <a:schemeClr val="accent4"/>
            </a:solidFill>
            <a:prstDash val="solid"/>
            <a:round/>
            <a:headEnd type="none" w="med" len="med"/>
            <a:tailEnd type="none" w="med" len="med"/>
          </a:ln>
        </p:spPr>
        <p:txBody>
          <a:bodyPr/>
          <a:lstStyle/>
          <a:p>
            <a:endParaRPr lang="en-GB"/>
          </a:p>
        </p:txBody>
      </p:sp>
      <p:sp>
        <p:nvSpPr>
          <p:cNvPr id="8" name="Rectangle 7"/>
          <p:cNvSpPr/>
          <p:nvPr/>
        </p:nvSpPr>
        <p:spPr>
          <a:xfrm>
            <a:off x="217918" y="1271476"/>
            <a:ext cx="4572000" cy="2652008"/>
          </a:xfrm>
          <a:prstGeom prst="rect">
            <a:avLst/>
          </a:prstGeom>
        </p:spPr>
        <p:txBody>
          <a:bodyPr>
            <a:spAutoFit/>
          </a:bodyPr>
          <a:lstStyle/>
          <a:p>
            <a:pPr>
              <a:spcAft>
                <a:spcPts val="1000"/>
              </a:spcAft>
            </a:pPr>
            <a:r>
              <a:rPr lang="en-GB" sz="1800" b="1" dirty="0">
                <a:latin typeface="Times New Roman" panose="02020603050405020304" pitchFamily="18" charset="0"/>
                <a:ea typeface="Times New Roman" panose="02020603050405020304" pitchFamily="18" charset="0"/>
                <a:cs typeface="Times New Roman" panose="02020603050405020304" pitchFamily="18" charset="0"/>
              </a:rPr>
              <a:t>Topic 1: Learning to Learn</a:t>
            </a:r>
            <a:endParaRPr lang="en-GB" sz="1200" dirty="0">
              <a:latin typeface="Times New Roman" panose="02020603050405020304" pitchFamily="18" charset="0"/>
              <a:ea typeface="Times New Roman" panose="02020603050405020304" pitchFamily="18" charset="0"/>
              <a:cs typeface="Times New Roman" panose="02020603050405020304" pitchFamily="18" charset="0"/>
            </a:endParaRPr>
          </a:p>
          <a:p>
            <a:pPr marL="342900" lvl="0" indent="-342900">
              <a:spcAft>
                <a:spcPts val="1000"/>
              </a:spcAft>
              <a:buSzPts val="1000"/>
              <a:buFont typeface="Symbol" panose="05050102010706020507" pitchFamily="18" charset="2"/>
              <a:buChar char=""/>
              <a:tabLst>
                <a:tab pos="457200" algn="l"/>
              </a:tabLst>
            </a:pPr>
            <a:r>
              <a:rPr lang="en-GB" sz="1200" dirty="0">
                <a:latin typeface="Times New Roman" panose="02020603050405020304" pitchFamily="18" charset="0"/>
                <a:ea typeface="Times New Roman" panose="02020603050405020304" pitchFamily="18" charset="0"/>
                <a:cs typeface="Times New Roman" panose="02020603050405020304" pitchFamily="18" charset="0"/>
              </a:rPr>
              <a:t>Learning agility </a:t>
            </a:r>
          </a:p>
          <a:p>
            <a:pPr marL="342900" lvl="0" indent="-342900">
              <a:spcAft>
                <a:spcPts val="1000"/>
              </a:spcAft>
              <a:buSzPts val="1000"/>
              <a:buFont typeface="Symbol" panose="05050102010706020507" pitchFamily="18" charset="2"/>
              <a:buChar char=""/>
              <a:tabLst>
                <a:tab pos="457200" algn="l"/>
              </a:tabLst>
            </a:pPr>
            <a:r>
              <a:rPr lang="en-GB" sz="1200" dirty="0">
                <a:latin typeface="Times New Roman" panose="02020603050405020304" pitchFamily="18" charset="0"/>
                <a:ea typeface="Times New Roman" panose="02020603050405020304" pitchFamily="18" charset="0"/>
                <a:cs typeface="Times New Roman" panose="02020603050405020304" pitchFamily="18" charset="0"/>
              </a:rPr>
              <a:t>Adaptability </a:t>
            </a:r>
          </a:p>
          <a:p>
            <a:pPr marL="342900" lvl="0" indent="-342900">
              <a:spcAft>
                <a:spcPts val="1000"/>
              </a:spcAft>
              <a:buSzPts val="1000"/>
              <a:buFont typeface="Symbol" panose="05050102010706020507" pitchFamily="18" charset="2"/>
              <a:buChar char=""/>
              <a:tabLst>
                <a:tab pos="457200" algn="l"/>
              </a:tabLst>
            </a:pPr>
            <a:r>
              <a:rPr lang="en-GB" sz="1200" dirty="0">
                <a:latin typeface="Times New Roman" panose="02020603050405020304" pitchFamily="18" charset="0"/>
                <a:ea typeface="Times New Roman" panose="02020603050405020304" pitchFamily="18" charset="0"/>
                <a:cs typeface="Times New Roman" panose="02020603050405020304" pitchFamily="18" charset="0"/>
              </a:rPr>
              <a:t>Continuous improvement </a:t>
            </a:r>
          </a:p>
          <a:p>
            <a:pPr>
              <a:spcAft>
                <a:spcPts val="1000"/>
              </a:spcAft>
            </a:pPr>
            <a:r>
              <a:rPr lang="en-GB" sz="1800" b="1" dirty="0">
                <a:latin typeface="Times New Roman" panose="02020603050405020304" pitchFamily="18" charset="0"/>
                <a:ea typeface="Times New Roman" panose="02020603050405020304" pitchFamily="18" charset="0"/>
                <a:cs typeface="Times New Roman" panose="02020603050405020304" pitchFamily="18" charset="0"/>
              </a:rPr>
              <a:t>Topic 2: Bouncing Forward</a:t>
            </a:r>
            <a:endParaRPr lang="en-GB" sz="1200" dirty="0">
              <a:latin typeface="Times New Roman" panose="02020603050405020304" pitchFamily="18" charset="0"/>
              <a:ea typeface="Times New Roman" panose="02020603050405020304" pitchFamily="18" charset="0"/>
              <a:cs typeface="Times New Roman" panose="02020603050405020304" pitchFamily="18" charset="0"/>
            </a:endParaRPr>
          </a:p>
          <a:p>
            <a:pPr marL="342900" lvl="0" indent="-342900">
              <a:spcAft>
                <a:spcPts val="1000"/>
              </a:spcAft>
              <a:buSzPts val="1000"/>
              <a:buFont typeface="Symbol" panose="05050102010706020507" pitchFamily="18" charset="2"/>
              <a:buChar char=""/>
              <a:tabLst>
                <a:tab pos="457200" algn="l"/>
              </a:tabLst>
            </a:pPr>
            <a:r>
              <a:rPr lang="en-GB" sz="1200" dirty="0">
                <a:latin typeface="Times New Roman" panose="02020603050405020304" pitchFamily="18" charset="0"/>
                <a:ea typeface="Times New Roman" panose="02020603050405020304" pitchFamily="18" charset="0"/>
                <a:cs typeface="Times New Roman" panose="02020603050405020304" pitchFamily="18" charset="0"/>
              </a:rPr>
              <a:t>Resilience [8]</a:t>
            </a:r>
          </a:p>
          <a:p>
            <a:pPr marL="342900" lvl="0" indent="-342900">
              <a:spcAft>
                <a:spcPts val="1000"/>
              </a:spcAft>
              <a:buSzPts val="1000"/>
              <a:buFont typeface="Symbol" panose="05050102010706020507" pitchFamily="18" charset="2"/>
              <a:buChar char=""/>
              <a:tabLst>
                <a:tab pos="457200" algn="l"/>
              </a:tabLst>
            </a:pPr>
            <a:r>
              <a:rPr lang="en-GB" sz="1200" dirty="0">
                <a:latin typeface="Times New Roman" panose="02020603050405020304" pitchFamily="18" charset="0"/>
                <a:ea typeface="Times New Roman" panose="02020603050405020304" pitchFamily="18" charset="0"/>
                <a:cs typeface="Times New Roman" panose="02020603050405020304" pitchFamily="18" charset="0"/>
              </a:rPr>
              <a:t>Learning from challenges </a:t>
            </a:r>
          </a:p>
          <a:p>
            <a:pPr marL="342900" lvl="0" indent="-342900">
              <a:spcAft>
                <a:spcPts val="1000"/>
              </a:spcAft>
              <a:buSzPts val="1000"/>
              <a:buFont typeface="Symbol" panose="05050102010706020507" pitchFamily="18" charset="2"/>
              <a:buChar char=""/>
              <a:tabLst>
                <a:tab pos="457200" algn="l"/>
              </a:tabLst>
            </a:pPr>
            <a:r>
              <a:rPr lang="en-GB" sz="1200" dirty="0">
                <a:latin typeface="Times New Roman" panose="02020603050405020304" pitchFamily="18" charset="0"/>
                <a:ea typeface="Times New Roman" panose="02020603050405020304" pitchFamily="18" charset="0"/>
                <a:cs typeface="Times New Roman" panose="02020603050405020304" pitchFamily="18" charset="0"/>
              </a:rPr>
              <a:t>Personal growth </a:t>
            </a:r>
          </a:p>
        </p:txBody>
      </p:sp>
      <p:pic>
        <p:nvPicPr>
          <p:cNvPr id="38" name="Picture 37"/>
          <p:cNvPicPr/>
          <p:nvPr/>
        </p:nvPicPr>
        <p:blipFill>
          <a:blip r:embed="rId5" cstate="print">
            <a:extLst>
              <a:ext uri="{28A0092B-C50C-407E-A947-70E740481C1C}">
                <a14:useLocalDpi xmlns:a14="http://schemas.microsoft.com/office/drawing/2010/main" val="0"/>
              </a:ext>
            </a:extLst>
          </a:blip>
          <a:stretch>
            <a:fillRect/>
          </a:stretch>
        </p:blipFill>
        <p:spPr>
          <a:xfrm>
            <a:off x="4043495" y="870642"/>
            <a:ext cx="4755274" cy="3858743"/>
          </a:xfrm>
          <a:prstGeom prst="roundRect">
            <a:avLst>
              <a:gd name="adj" fmla="val 8594"/>
            </a:avLst>
          </a:prstGeom>
          <a:solidFill>
            <a:srgbClr val="FFFFFF">
              <a:shade val="85000"/>
            </a:srgbClr>
          </a:solidFill>
          <a:ln>
            <a:noFill/>
          </a:ln>
          <a:effectLst>
            <a:reflection blurRad="12700" stA="38000" endPos="28000" dist="5000" dir="5400000" sy="-100000" algn="bl" rotWithShape="0"/>
          </a:effectLst>
        </p:spPr>
      </p:pic>
      <p:pic>
        <p:nvPicPr>
          <p:cNvPr id="5" name="Video 4">
            <a:hlinkClick r:id="" action="ppaction://media"/>
            <a:extLst>
              <a:ext uri="{FF2B5EF4-FFF2-40B4-BE49-F238E27FC236}">
                <a16:creationId xmlns:a16="http://schemas.microsoft.com/office/drawing/2014/main" id="{5DF3741B-1259-C60A-CA33-566D07342D5E}"/>
              </a:ext>
            </a:extLst>
          </p:cNvPr>
          <p:cNvPicPr>
            <a:picLocks noChangeAspect="1"/>
          </p:cNvPicPr>
          <p:nvPr>
            <a:videoFile r:link="rId2"/>
            <p:extLst>
              <p:ext uri="{DAA4B4D4-6D71-4841-9C94-3DE7FCFB9230}">
                <p14:media xmlns:p14="http://schemas.microsoft.com/office/powerpoint/2010/main" r:embed="rId1"/>
              </p:ext>
              <p:ext uri="{42D2F446-02D8-4167-A562-619A0277C38B}">
                <p15:isNarration xmlns:p15="http://schemas.microsoft.com/office/powerpoint/2012/main" val="1"/>
              </p:ext>
            </p:extLst>
          </p:nvPr>
        </p:nvPicPr>
        <p:blipFill>
          <a:blip r:embed="rId6"/>
          <a:srcRect l="12500" r="12500"/>
          <a:stretch>
            <a:fillRect/>
          </a:stretch>
        </p:blipFill>
        <p:spPr>
          <a:xfrm>
            <a:off x="7539228" y="3538728"/>
            <a:ext cx="1543050" cy="1543050"/>
          </a:xfrm>
          <a:prstGeom prst="ellipse">
            <a:avLst/>
          </a:prstGeom>
        </p:spPr>
      </p:pic>
    </p:spTree>
  </p:cSld>
  <p:clrMapOvr>
    <a:masterClrMapping/>
  </p:clrMapOvr>
  <mc:AlternateContent xmlns:mc="http://schemas.openxmlformats.org/markup-compatibility/2006">
    <mc:Choice xmlns:p14="http://schemas.microsoft.com/office/powerpoint/2010/main" Requires="p14">
      <p:transition spd="slow" p14:dur="2000" advTm="26009"/>
    </mc:Choice>
    <mc:Fallback>
      <p:transition spd="slow" advTm="26009"/>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5"/>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5"/>
                </p:tgtEl>
              </p:cMediaNode>
            </p:video>
            <p:seq concurrent="1" nextAc="seek">
              <p:cTn id="8" restart="whenNotActive" fill="hold" evtFilter="cancelBubble" nodeType="interactiveSeq">
                <p:stCondLst>
                  <p:cond evt="onClick" delay="0">
                    <p:tgtEl>
                      <p:spTgt spid="5"/>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5"/>
                                        </p:tgtEl>
                                      </p:cBhvr>
                                    </p:cmd>
                                  </p:childTnLst>
                                </p:cTn>
                              </p:par>
                            </p:childTnLst>
                          </p:cTn>
                        </p:par>
                      </p:childTnLst>
                    </p:cTn>
                  </p:par>
                </p:childTnLst>
              </p:cTn>
              <p:nextCondLst>
                <p:cond evt="onClick" delay="0">
                  <p:tgtEl>
                    <p:spTgt spid="5"/>
                  </p:tgtEl>
                </p:cond>
              </p:nextCondLst>
            </p:seq>
          </p:childTnLst>
        </p:cTn>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Shape 394"/>
        <p:cNvGrpSpPr/>
        <p:nvPr/>
      </p:nvGrpSpPr>
      <p:grpSpPr>
        <a:xfrm>
          <a:off x="0" y="0"/>
          <a:ext cx="0" cy="0"/>
          <a:chOff x="0" y="0"/>
          <a:chExt cx="0" cy="0"/>
        </a:xfrm>
      </p:grpSpPr>
      <p:sp>
        <p:nvSpPr>
          <p:cNvPr id="489" name="Google Shape;489;p46"/>
          <p:cNvSpPr/>
          <p:nvPr/>
        </p:nvSpPr>
        <p:spPr>
          <a:xfrm rot="3288681">
            <a:off x="8285508" y="4123571"/>
            <a:ext cx="1883491" cy="1628726"/>
          </a:xfrm>
          <a:prstGeom prst="triangle">
            <a:avLst>
              <a:gd name="adj" fmla="val 50000"/>
            </a:avLst>
          </a:prstGeom>
          <a:noFill/>
          <a:ln w="38100" cap="flat" cmpd="sng">
            <a:solidFill>
              <a:schemeClr val="accent1"/>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90" name="Google Shape;490;p46"/>
          <p:cNvSpPr/>
          <p:nvPr/>
        </p:nvSpPr>
        <p:spPr>
          <a:xfrm rot="3288681">
            <a:off x="-403867" y="-1292754"/>
            <a:ext cx="1883491" cy="1628726"/>
          </a:xfrm>
          <a:prstGeom prst="triangle">
            <a:avLst>
              <a:gd name="adj" fmla="val 50000"/>
            </a:avLst>
          </a:prstGeom>
          <a:noFill/>
          <a:ln w="38100" cap="flat" cmpd="sng">
            <a:solidFill>
              <a:schemeClr val="accent1"/>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 name="Title 1"/>
          <p:cNvSpPr>
            <a:spLocks noGrp="1"/>
          </p:cNvSpPr>
          <p:nvPr>
            <p:ph type="title"/>
          </p:nvPr>
        </p:nvSpPr>
        <p:spPr>
          <a:xfrm>
            <a:off x="760069" y="67381"/>
            <a:ext cx="7717500" cy="572700"/>
          </a:xfrm>
        </p:spPr>
        <p:txBody>
          <a:bodyPr/>
          <a:lstStyle/>
          <a:p>
            <a:pPr algn="ctr"/>
            <a:r>
              <a:rPr lang="en-GB" b="1" dirty="0">
                <a:latin typeface="Times New Roman" panose="02020603050405020304" pitchFamily="18" charset="0"/>
                <a:cs typeface="Times New Roman" panose="02020603050405020304" pitchFamily="18" charset="0"/>
              </a:rPr>
              <a:t>Conclusion</a:t>
            </a:r>
            <a:endParaRPr lang="en-GB" dirty="0">
              <a:latin typeface="Times New Roman" panose="02020603050405020304" pitchFamily="18" charset="0"/>
              <a:cs typeface="Times New Roman" panose="02020603050405020304" pitchFamily="18" charset="0"/>
            </a:endParaRPr>
          </a:p>
        </p:txBody>
      </p:sp>
      <p:sp>
        <p:nvSpPr>
          <p:cNvPr id="4" name="Rectangle 3"/>
          <p:cNvSpPr/>
          <p:nvPr/>
        </p:nvSpPr>
        <p:spPr>
          <a:xfrm>
            <a:off x="166643" y="1703572"/>
            <a:ext cx="4572000" cy="1995418"/>
          </a:xfrm>
          <a:prstGeom prst="rect">
            <a:avLst/>
          </a:prstGeom>
        </p:spPr>
        <p:txBody>
          <a:bodyPr>
            <a:spAutoFit/>
          </a:bodyPr>
          <a:lstStyle/>
          <a:p>
            <a:pPr>
              <a:spcAft>
                <a:spcPts val="1000"/>
              </a:spcAft>
            </a:pPr>
            <a:r>
              <a:rPr lang="en-GB" sz="1800" b="1" dirty="0">
                <a:latin typeface="Times New Roman" panose="02020603050405020304" pitchFamily="18" charset="0"/>
                <a:ea typeface="Times New Roman" panose="02020603050405020304" pitchFamily="18" charset="0"/>
                <a:cs typeface="Times New Roman" panose="02020603050405020304" pitchFamily="18" charset="0"/>
              </a:rPr>
              <a:t>Key Takeaways</a:t>
            </a:r>
            <a:endParaRPr lang="en-GB" sz="1200" dirty="0">
              <a:latin typeface="Times New Roman" panose="02020603050405020304" pitchFamily="18" charset="0"/>
              <a:ea typeface="Times New Roman" panose="02020603050405020304" pitchFamily="18" charset="0"/>
              <a:cs typeface="Times New Roman" panose="02020603050405020304" pitchFamily="18" charset="0"/>
            </a:endParaRPr>
          </a:p>
          <a:p>
            <a:pPr marL="342900" lvl="0" indent="-342900">
              <a:spcAft>
                <a:spcPts val="1000"/>
              </a:spcAft>
              <a:buSzPts val="1000"/>
              <a:buFont typeface="Symbol" panose="05050102010706020507" pitchFamily="18" charset="2"/>
              <a:buChar char=""/>
              <a:tabLst>
                <a:tab pos="457200" algn="l"/>
              </a:tabLst>
            </a:pPr>
            <a:r>
              <a:rPr lang="en-GB" sz="1200" dirty="0">
                <a:latin typeface="Times New Roman" panose="02020603050405020304" pitchFamily="18" charset="0"/>
                <a:ea typeface="Times New Roman" panose="02020603050405020304" pitchFamily="18" charset="0"/>
                <a:cs typeface="Times New Roman" panose="02020603050405020304" pitchFamily="18" charset="0"/>
              </a:rPr>
              <a:t>Self-evaluation increased awareness of my abilities. </a:t>
            </a:r>
          </a:p>
          <a:p>
            <a:pPr marL="342900" lvl="0" indent="-342900">
              <a:spcAft>
                <a:spcPts val="1000"/>
              </a:spcAft>
              <a:buSzPts val="1000"/>
              <a:buFont typeface="Symbol" panose="05050102010706020507" pitchFamily="18" charset="2"/>
              <a:buChar char=""/>
              <a:tabLst>
                <a:tab pos="457200" algn="l"/>
              </a:tabLst>
            </a:pPr>
            <a:r>
              <a:rPr lang="en-GB" sz="1200" dirty="0">
                <a:latin typeface="Times New Roman" panose="02020603050405020304" pitchFamily="18" charset="0"/>
                <a:ea typeface="Times New Roman" panose="02020603050405020304" pitchFamily="18" charset="0"/>
                <a:cs typeface="Times New Roman" panose="02020603050405020304" pitchFamily="18" charset="0"/>
              </a:rPr>
              <a:t>PDP goals provide a structured improvement pathway. </a:t>
            </a:r>
          </a:p>
          <a:p>
            <a:pPr marL="342900" lvl="0" indent="-342900">
              <a:spcAft>
                <a:spcPts val="1000"/>
              </a:spcAft>
              <a:buSzPts val="1000"/>
              <a:buFont typeface="Symbol" panose="05050102010706020507" pitchFamily="18" charset="2"/>
              <a:buChar char=""/>
              <a:tabLst>
                <a:tab pos="457200" algn="l"/>
              </a:tabLst>
            </a:pPr>
            <a:r>
              <a:rPr lang="en-GB" sz="1200" dirty="0">
                <a:latin typeface="Times New Roman" panose="02020603050405020304" pitchFamily="18" charset="0"/>
                <a:ea typeface="Times New Roman" panose="02020603050405020304" pitchFamily="18" charset="0"/>
                <a:cs typeface="Times New Roman" panose="02020603050405020304" pitchFamily="18" charset="0"/>
              </a:rPr>
              <a:t>Time management supports organisation and productivity. </a:t>
            </a:r>
          </a:p>
          <a:p>
            <a:pPr marL="342900" lvl="0" indent="-342900">
              <a:spcAft>
                <a:spcPts val="1000"/>
              </a:spcAft>
              <a:buSzPts val="1000"/>
              <a:buFont typeface="Symbol" panose="05050102010706020507" pitchFamily="18" charset="2"/>
              <a:buChar char=""/>
              <a:tabLst>
                <a:tab pos="457200" algn="l"/>
              </a:tabLst>
            </a:pPr>
            <a:r>
              <a:rPr lang="en-GB" sz="1200" dirty="0">
                <a:latin typeface="Times New Roman" panose="02020603050405020304" pitchFamily="18" charset="0"/>
                <a:ea typeface="Times New Roman" panose="02020603050405020304" pitchFamily="18" charset="0"/>
                <a:cs typeface="Times New Roman" panose="02020603050405020304" pitchFamily="18" charset="0"/>
              </a:rPr>
              <a:t>Critical thinking improves evaluation skills. </a:t>
            </a:r>
          </a:p>
          <a:p>
            <a:pPr marL="342900" lvl="0" indent="-342900">
              <a:spcAft>
                <a:spcPts val="1000"/>
              </a:spcAft>
              <a:buSzPts val="1000"/>
              <a:buFont typeface="Symbol" panose="05050102010706020507" pitchFamily="18" charset="2"/>
              <a:buChar char=""/>
              <a:tabLst>
                <a:tab pos="457200" algn="l"/>
              </a:tabLst>
            </a:pPr>
            <a:r>
              <a:rPr lang="en-GB" sz="1200" dirty="0">
                <a:latin typeface="Times New Roman" panose="02020603050405020304" pitchFamily="18" charset="0"/>
                <a:ea typeface="Times New Roman" panose="02020603050405020304" pitchFamily="18" charset="0"/>
                <a:cs typeface="Times New Roman" panose="02020603050405020304" pitchFamily="18" charset="0"/>
              </a:rPr>
              <a:t>Lifelong learning supports future success. </a:t>
            </a:r>
          </a:p>
        </p:txBody>
      </p:sp>
      <p:pic>
        <p:nvPicPr>
          <p:cNvPr id="102" name="Picture 101"/>
          <p:cNvPicPr/>
          <p:nvPr/>
        </p:nvPicPr>
        <p:blipFill>
          <a:blip r:embed="rId5" cstate="print">
            <a:extLst>
              <a:ext uri="{28A0092B-C50C-407E-A947-70E740481C1C}">
                <a14:useLocalDpi xmlns:a14="http://schemas.microsoft.com/office/drawing/2010/main" val="0"/>
              </a:ext>
            </a:extLst>
          </a:blip>
          <a:stretch>
            <a:fillRect/>
          </a:stretch>
        </p:blipFill>
        <p:spPr>
          <a:xfrm>
            <a:off x="4152550" y="1091378"/>
            <a:ext cx="4325019" cy="3219806"/>
          </a:xfrm>
          <a:prstGeom prst="rect">
            <a:avLst/>
          </a:prstGeom>
        </p:spPr>
      </p:pic>
      <p:pic>
        <p:nvPicPr>
          <p:cNvPr id="7" name="Video 6">
            <a:hlinkClick r:id="" action="ppaction://media"/>
            <a:extLst>
              <a:ext uri="{FF2B5EF4-FFF2-40B4-BE49-F238E27FC236}">
                <a16:creationId xmlns:a16="http://schemas.microsoft.com/office/drawing/2014/main" id="{C71CC8A8-97D6-7458-31D0-B45948CB2DA6}"/>
              </a:ext>
            </a:extLst>
          </p:cNvPr>
          <p:cNvPicPr>
            <a:picLocks noChangeAspect="1"/>
          </p:cNvPicPr>
          <p:nvPr>
            <a:videoFile r:link="rId2"/>
            <p:extLst>
              <p:ext uri="{DAA4B4D4-6D71-4841-9C94-3DE7FCFB9230}">
                <p14:media xmlns:p14="http://schemas.microsoft.com/office/powerpoint/2010/main" r:embed="rId1"/>
              </p:ext>
              <p:ext uri="{42D2F446-02D8-4167-A562-619A0277C38B}">
                <p15:isNarration xmlns:p15="http://schemas.microsoft.com/office/powerpoint/2012/main" val="1"/>
              </p:ext>
            </p:extLst>
          </p:nvPr>
        </p:nvPicPr>
        <p:blipFill>
          <a:blip r:embed="rId6"/>
          <a:srcRect l="12500" r="12500"/>
          <a:stretch>
            <a:fillRect/>
          </a:stretch>
        </p:blipFill>
        <p:spPr>
          <a:xfrm>
            <a:off x="7539228" y="3538728"/>
            <a:ext cx="1543050" cy="1543050"/>
          </a:xfrm>
          <a:prstGeom prst="ellipse">
            <a:avLst/>
          </a:prstGeom>
        </p:spPr>
      </p:pic>
      <p:sp>
        <p:nvSpPr>
          <p:cNvPr id="13" name="TextBox 12">
            <a:extLst>
              <a:ext uri="{FF2B5EF4-FFF2-40B4-BE49-F238E27FC236}">
                <a16:creationId xmlns:a16="http://schemas.microsoft.com/office/drawing/2014/main" id="{E4082866-E1AB-84B4-7FBE-4ACABE544356}"/>
              </a:ext>
            </a:extLst>
          </p:cNvPr>
          <p:cNvSpPr txBox="1"/>
          <p:nvPr/>
        </p:nvSpPr>
        <p:spPr>
          <a:xfrm>
            <a:off x="3012141" y="4542592"/>
            <a:ext cx="2563522" cy="307777"/>
          </a:xfrm>
          <a:prstGeom prst="rect">
            <a:avLst/>
          </a:prstGeom>
          <a:noFill/>
        </p:spPr>
        <p:txBody>
          <a:bodyPr wrap="none" rtlCol="0">
            <a:spAutoFit/>
          </a:bodyPr>
          <a:lstStyle/>
          <a:p>
            <a:r>
              <a:rPr lang="en-GB" dirty="0">
                <a:hlinkClick r:id="rId7"/>
              </a:rPr>
              <a:t>https://youtu.be/6sKqDqel7LU</a:t>
            </a:r>
            <a:endParaRPr lang="en-GB" dirty="0"/>
          </a:p>
        </p:txBody>
      </p:sp>
    </p:spTree>
  </p:cSld>
  <p:clrMapOvr>
    <a:masterClrMapping/>
  </p:clrMapOvr>
  <mc:AlternateContent xmlns:mc="http://schemas.openxmlformats.org/markup-compatibility/2006">
    <mc:Choice xmlns:p14="http://schemas.microsoft.com/office/powerpoint/2010/main" Requires="p14">
      <p:transition spd="slow" p14:dur="2000" advTm="21289"/>
    </mc:Choice>
    <mc:Fallback>
      <p:transition spd="slow" advTm="21289"/>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7"/>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7"/>
                </p:tgtEl>
              </p:cMediaNode>
            </p:video>
            <p:seq concurrent="1" nextAc="seek">
              <p:cTn id="8" restart="whenNotActive" fill="hold" evtFilter="cancelBubble" nodeType="interactiveSeq">
                <p:stCondLst>
                  <p:cond evt="onClick" delay="0">
                    <p:tgtEl>
                      <p:spTgt spid="7"/>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7"/>
                                        </p:tgtEl>
                                      </p:cBhvr>
                                    </p:cmd>
                                  </p:childTnLst>
                                </p:cTn>
                              </p:par>
                            </p:childTnLst>
                          </p:cTn>
                        </p:par>
                      </p:childTnLst>
                    </p:cTn>
                  </p:par>
                </p:childTnLst>
              </p:cTn>
              <p:nextCondLst>
                <p:cond evt="onClick" delay="0">
                  <p:tgtEl>
                    <p:spTgt spid="7"/>
                  </p:tgtEl>
                </p:cond>
              </p:nextCondLst>
            </p:seq>
          </p:childTnLst>
        </p:cTn>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Shape 495"/>
        <p:cNvGrpSpPr/>
        <p:nvPr/>
      </p:nvGrpSpPr>
      <p:grpSpPr>
        <a:xfrm>
          <a:off x="0" y="0"/>
          <a:ext cx="0" cy="0"/>
          <a:chOff x="0" y="0"/>
          <a:chExt cx="0" cy="0"/>
        </a:xfrm>
      </p:grpSpPr>
      <p:sp>
        <p:nvSpPr>
          <p:cNvPr id="509" name="Google Shape;509;p47"/>
          <p:cNvSpPr txBox="1">
            <a:spLocks noGrp="1"/>
          </p:cNvSpPr>
          <p:nvPr>
            <p:ph type="title" idx="8"/>
          </p:nvPr>
        </p:nvSpPr>
        <p:spPr>
          <a:xfrm>
            <a:off x="3332118" y="214153"/>
            <a:ext cx="2362800" cy="704400"/>
          </a:xfrm>
          <a:prstGeom prst="rect">
            <a:avLst/>
          </a:prstGeom>
        </p:spPr>
        <p:txBody>
          <a:bodyPr spcFirstLastPara="1" wrap="square" lIns="91425" tIns="91425" rIns="91425" bIns="91425" anchor="t" anchorCtr="0">
            <a:noAutofit/>
          </a:bodyPr>
          <a:lstStyle/>
          <a:p>
            <a:pPr lvl="0" algn="ctr"/>
            <a:r>
              <a:rPr lang="en-GB" b="1" dirty="0">
                <a:latin typeface="Times New Roman" panose="02020603050405020304" pitchFamily="18" charset="0"/>
                <a:cs typeface="Times New Roman" panose="02020603050405020304" pitchFamily="18" charset="0"/>
              </a:rPr>
              <a:t>References</a:t>
            </a:r>
            <a:endParaRPr dirty="0">
              <a:latin typeface="Times New Roman" panose="02020603050405020304" pitchFamily="18" charset="0"/>
              <a:cs typeface="Times New Roman" panose="02020603050405020304" pitchFamily="18" charset="0"/>
            </a:endParaRPr>
          </a:p>
        </p:txBody>
      </p:sp>
      <p:graphicFrame>
        <p:nvGraphicFramePr>
          <p:cNvPr id="10" name="Table 9"/>
          <p:cNvGraphicFramePr>
            <a:graphicFrameLocks noGrp="1"/>
          </p:cNvGraphicFramePr>
          <p:nvPr>
            <p:extLst>
              <p:ext uri="{D42A27DB-BD31-4B8C-83A1-F6EECF244321}">
                <p14:modId xmlns:p14="http://schemas.microsoft.com/office/powerpoint/2010/main" val="4247526564"/>
              </p:ext>
            </p:extLst>
          </p:nvPr>
        </p:nvGraphicFramePr>
        <p:xfrm>
          <a:off x="454959" y="918553"/>
          <a:ext cx="8117117" cy="4050706"/>
        </p:xfrm>
        <a:graphic>
          <a:graphicData uri="http://schemas.openxmlformats.org/drawingml/2006/table">
            <a:tbl>
              <a:tblPr firstRow="1" firstCol="1" bandRow="1">
                <a:tableStyleId>{36AE0790-A654-4360-BCAB-00031326BC5C}</a:tableStyleId>
              </a:tblPr>
              <a:tblGrid>
                <a:gridCol w="435493">
                  <a:extLst>
                    <a:ext uri="{9D8B030D-6E8A-4147-A177-3AD203B41FA5}">
                      <a16:colId xmlns:a16="http://schemas.microsoft.com/office/drawing/2014/main" val="3432429084"/>
                    </a:ext>
                  </a:extLst>
                </a:gridCol>
                <a:gridCol w="7681624">
                  <a:extLst>
                    <a:ext uri="{9D8B030D-6E8A-4147-A177-3AD203B41FA5}">
                      <a16:colId xmlns:a16="http://schemas.microsoft.com/office/drawing/2014/main" val="1523857878"/>
                    </a:ext>
                  </a:extLst>
                </a:gridCol>
              </a:tblGrid>
              <a:tr h="607606">
                <a:tc>
                  <a:txBody>
                    <a:bodyPr/>
                    <a:lstStyle/>
                    <a:p>
                      <a:pPr marL="0" marR="0" algn="l">
                        <a:lnSpc>
                          <a:spcPct val="150000"/>
                        </a:lnSpc>
                        <a:spcBef>
                          <a:spcPts val="0"/>
                        </a:spcBef>
                        <a:spcAft>
                          <a:spcPts val="0"/>
                        </a:spcAft>
                      </a:pPr>
                      <a:r>
                        <a:rPr lang="en-GB" sz="700">
                          <a:effectLst/>
                        </a:rPr>
                        <a:t>[1]</a:t>
                      </a:r>
                      <a:endParaRPr lang="en-GB" sz="700">
                        <a:effectLst/>
                        <a:latin typeface="Times New Roman" panose="02020603050405020304" pitchFamily="18" charset="0"/>
                        <a:ea typeface="Times New Roman" panose="02020603050405020304" pitchFamily="18" charset="0"/>
                        <a:cs typeface="Times New Roman" panose="02020603050405020304" pitchFamily="18" charset="0"/>
                      </a:endParaRPr>
                    </a:p>
                  </a:txBody>
                  <a:tcPr marL="0" marR="0" marT="0" marB="0"/>
                </a:tc>
                <a:tc>
                  <a:txBody>
                    <a:bodyPr/>
                    <a:lstStyle/>
                    <a:p>
                      <a:pPr marL="0" marR="0" algn="just">
                        <a:lnSpc>
                          <a:spcPct val="150000"/>
                        </a:lnSpc>
                        <a:spcBef>
                          <a:spcPts val="0"/>
                        </a:spcBef>
                        <a:spcAft>
                          <a:spcPts val="0"/>
                        </a:spcAft>
                      </a:pPr>
                      <a:r>
                        <a:rPr lang="en-GB" sz="700">
                          <a:effectLst/>
                        </a:rPr>
                        <a:t>S. O’Brien, G. McNamara, J. O’Hara, and M. Brown, “Learning by Doing: Evaluating the Key Features of a Professional Development Intervention for Teachers in Data-Use, as Part of Whole School Self-Evaluation Process,” Professional Development in Education, pp. 1–25, Jan. 2020, doi: 10.1080/19415257.2020.1720778.</a:t>
                      </a:r>
                      <a:endParaRPr lang="en-GB" sz="700">
                        <a:effectLst/>
                        <a:latin typeface="Times New Roman" panose="02020603050405020304" pitchFamily="18" charset="0"/>
                        <a:ea typeface="Times New Roman" panose="02020603050405020304" pitchFamily="18" charset="0"/>
                        <a:cs typeface="Times New Roman" panose="02020603050405020304" pitchFamily="18" charset="0"/>
                      </a:endParaRPr>
                    </a:p>
                  </a:txBody>
                  <a:tcPr marL="0" marR="0" marT="0" marB="0"/>
                </a:tc>
                <a:extLst>
                  <a:ext uri="{0D108BD9-81ED-4DB2-BD59-A6C34878D82A}">
                    <a16:rowId xmlns:a16="http://schemas.microsoft.com/office/drawing/2014/main" val="219224997"/>
                  </a:ext>
                </a:extLst>
              </a:tr>
              <a:tr h="607606">
                <a:tc>
                  <a:txBody>
                    <a:bodyPr/>
                    <a:lstStyle/>
                    <a:p>
                      <a:pPr marL="0" marR="0" algn="l">
                        <a:lnSpc>
                          <a:spcPct val="150000"/>
                        </a:lnSpc>
                        <a:spcBef>
                          <a:spcPts val="0"/>
                        </a:spcBef>
                        <a:spcAft>
                          <a:spcPts val="0"/>
                        </a:spcAft>
                      </a:pPr>
                      <a:r>
                        <a:rPr lang="en-GB" sz="700">
                          <a:effectLst/>
                        </a:rPr>
                        <a:t>[2]</a:t>
                      </a:r>
                      <a:endParaRPr lang="en-GB" sz="700">
                        <a:effectLst/>
                        <a:latin typeface="Times New Roman" panose="02020603050405020304" pitchFamily="18" charset="0"/>
                        <a:ea typeface="Times New Roman" panose="02020603050405020304" pitchFamily="18" charset="0"/>
                        <a:cs typeface="Times New Roman" panose="02020603050405020304" pitchFamily="18" charset="0"/>
                      </a:endParaRPr>
                    </a:p>
                  </a:txBody>
                  <a:tcPr marL="0" marR="0" marT="0" marB="0"/>
                </a:tc>
                <a:tc>
                  <a:txBody>
                    <a:bodyPr/>
                    <a:lstStyle/>
                    <a:p>
                      <a:pPr marL="0" marR="0" algn="just">
                        <a:lnSpc>
                          <a:spcPct val="150000"/>
                        </a:lnSpc>
                        <a:spcBef>
                          <a:spcPts val="0"/>
                        </a:spcBef>
                        <a:spcAft>
                          <a:spcPts val="0"/>
                        </a:spcAft>
                      </a:pPr>
                      <a:r>
                        <a:rPr lang="en-GB" sz="700">
                          <a:effectLst/>
                        </a:rPr>
                        <a:t>C. Wilmes, “From Grid to Freedom: A Comparative Analysis of Canva’s Guardrails and Adobe Illustrator’s Design Flexibility,” Digital Commons@Lindenwood University. Accessed: Aug. 13, 2026. [Online]. Available: https://digitalcommons.lindenwood.edu/theses/1803/</a:t>
                      </a:r>
                      <a:endParaRPr lang="en-GB" sz="700">
                        <a:effectLst/>
                        <a:latin typeface="Times New Roman" panose="02020603050405020304" pitchFamily="18" charset="0"/>
                        <a:ea typeface="Times New Roman" panose="02020603050405020304" pitchFamily="18" charset="0"/>
                        <a:cs typeface="Times New Roman" panose="02020603050405020304" pitchFamily="18" charset="0"/>
                      </a:endParaRPr>
                    </a:p>
                  </a:txBody>
                  <a:tcPr marL="0" marR="0" marT="0" marB="0"/>
                </a:tc>
                <a:extLst>
                  <a:ext uri="{0D108BD9-81ED-4DB2-BD59-A6C34878D82A}">
                    <a16:rowId xmlns:a16="http://schemas.microsoft.com/office/drawing/2014/main" val="342720052"/>
                  </a:ext>
                </a:extLst>
              </a:tr>
              <a:tr h="202536">
                <a:tc>
                  <a:txBody>
                    <a:bodyPr/>
                    <a:lstStyle/>
                    <a:p>
                      <a:pPr marL="0" marR="0" algn="l">
                        <a:lnSpc>
                          <a:spcPct val="150000"/>
                        </a:lnSpc>
                        <a:spcBef>
                          <a:spcPts val="0"/>
                        </a:spcBef>
                        <a:spcAft>
                          <a:spcPts val="0"/>
                        </a:spcAft>
                      </a:pPr>
                      <a:r>
                        <a:rPr lang="en-GB" sz="700">
                          <a:effectLst/>
                        </a:rPr>
                        <a:t>[3]</a:t>
                      </a:r>
                      <a:endParaRPr lang="en-GB" sz="700">
                        <a:effectLst/>
                        <a:latin typeface="Times New Roman" panose="02020603050405020304" pitchFamily="18" charset="0"/>
                        <a:ea typeface="Times New Roman" panose="02020603050405020304" pitchFamily="18" charset="0"/>
                        <a:cs typeface="Times New Roman" panose="02020603050405020304" pitchFamily="18" charset="0"/>
                      </a:endParaRPr>
                    </a:p>
                  </a:txBody>
                  <a:tcPr marL="0" marR="0" marT="0" marB="0"/>
                </a:tc>
                <a:tc>
                  <a:txBody>
                    <a:bodyPr/>
                    <a:lstStyle/>
                    <a:p>
                      <a:pPr marL="0" marR="0" algn="just">
                        <a:lnSpc>
                          <a:spcPct val="150000"/>
                        </a:lnSpc>
                        <a:spcBef>
                          <a:spcPts val="0"/>
                        </a:spcBef>
                        <a:spcAft>
                          <a:spcPts val="0"/>
                        </a:spcAft>
                      </a:pPr>
                      <a:r>
                        <a:rPr lang="en-GB" sz="700">
                          <a:effectLst/>
                        </a:rPr>
                        <a:t>M. Taras and Hwei Ming Wong, Student Self-Assessment. Taylor &amp; Francis, 2022.</a:t>
                      </a:r>
                      <a:endParaRPr lang="en-GB" sz="700">
                        <a:effectLst/>
                        <a:latin typeface="Times New Roman" panose="02020603050405020304" pitchFamily="18" charset="0"/>
                        <a:ea typeface="Times New Roman" panose="02020603050405020304" pitchFamily="18" charset="0"/>
                        <a:cs typeface="Times New Roman" panose="02020603050405020304" pitchFamily="18" charset="0"/>
                      </a:endParaRPr>
                    </a:p>
                  </a:txBody>
                  <a:tcPr marL="0" marR="0" marT="0" marB="0"/>
                </a:tc>
                <a:extLst>
                  <a:ext uri="{0D108BD9-81ED-4DB2-BD59-A6C34878D82A}">
                    <a16:rowId xmlns:a16="http://schemas.microsoft.com/office/drawing/2014/main" val="1241122826"/>
                  </a:ext>
                </a:extLst>
              </a:tr>
              <a:tr h="810142">
                <a:tc>
                  <a:txBody>
                    <a:bodyPr/>
                    <a:lstStyle/>
                    <a:p>
                      <a:pPr marL="0" marR="0" algn="l">
                        <a:lnSpc>
                          <a:spcPct val="150000"/>
                        </a:lnSpc>
                        <a:spcBef>
                          <a:spcPts val="0"/>
                        </a:spcBef>
                        <a:spcAft>
                          <a:spcPts val="0"/>
                        </a:spcAft>
                      </a:pPr>
                      <a:r>
                        <a:rPr lang="en-GB" sz="700">
                          <a:effectLst/>
                        </a:rPr>
                        <a:t>[4]</a:t>
                      </a:r>
                      <a:endParaRPr lang="en-GB" sz="700">
                        <a:effectLst/>
                        <a:latin typeface="Times New Roman" panose="02020603050405020304" pitchFamily="18" charset="0"/>
                        <a:ea typeface="Times New Roman" panose="02020603050405020304" pitchFamily="18" charset="0"/>
                        <a:cs typeface="Times New Roman" panose="02020603050405020304" pitchFamily="18" charset="0"/>
                      </a:endParaRPr>
                    </a:p>
                  </a:txBody>
                  <a:tcPr marL="0" marR="0" marT="0" marB="0"/>
                </a:tc>
                <a:tc>
                  <a:txBody>
                    <a:bodyPr/>
                    <a:lstStyle/>
                    <a:p>
                      <a:pPr marL="0" marR="0" algn="just">
                        <a:lnSpc>
                          <a:spcPct val="150000"/>
                        </a:lnSpc>
                        <a:spcBef>
                          <a:spcPts val="0"/>
                        </a:spcBef>
                        <a:spcAft>
                          <a:spcPts val="0"/>
                        </a:spcAft>
                      </a:pPr>
                      <a:r>
                        <a:rPr lang="en-GB" sz="700">
                          <a:effectLst/>
                        </a:rPr>
                        <a:t>S. C. Bizley, A. Branson, K. Fletcher, A. K. Ho, A. Millmore, and S. Sinclair-Graham, “Multidisciplinary Approaches to Reflective Practices Supporting Student Transitions Into Employment,” IGI Global, 2023. Accessed: Aug. 13, 2026. [Online]. Available: https://www.igi-global.com/chapter/multidisciplinary-approaches-to-reflective-practices-supporting-student-transitions-into-employment/326323</a:t>
                      </a:r>
                      <a:endParaRPr lang="en-GB" sz="700">
                        <a:effectLst/>
                        <a:latin typeface="Times New Roman" panose="02020603050405020304" pitchFamily="18" charset="0"/>
                        <a:ea typeface="Times New Roman" panose="02020603050405020304" pitchFamily="18" charset="0"/>
                        <a:cs typeface="Times New Roman" panose="02020603050405020304" pitchFamily="18" charset="0"/>
                      </a:endParaRPr>
                    </a:p>
                  </a:txBody>
                  <a:tcPr marL="0" marR="0" marT="0" marB="0"/>
                </a:tc>
                <a:extLst>
                  <a:ext uri="{0D108BD9-81ED-4DB2-BD59-A6C34878D82A}">
                    <a16:rowId xmlns:a16="http://schemas.microsoft.com/office/drawing/2014/main" val="630615451"/>
                  </a:ext>
                </a:extLst>
              </a:tr>
              <a:tr h="405070">
                <a:tc>
                  <a:txBody>
                    <a:bodyPr/>
                    <a:lstStyle/>
                    <a:p>
                      <a:pPr marL="0" marR="0" algn="l">
                        <a:lnSpc>
                          <a:spcPct val="150000"/>
                        </a:lnSpc>
                        <a:spcBef>
                          <a:spcPts val="0"/>
                        </a:spcBef>
                        <a:spcAft>
                          <a:spcPts val="0"/>
                        </a:spcAft>
                      </a:pPr>
                      <a:r>
                        <a:rPr lang="en-GB" sz="700">
                          <a:effectLst/>
                        </a:rPr>
                        <a:t>[5]</a:t>
                      </a:r>
                      <a:endParaRPr lang="en-GB" sz="700">
                        <a:effectLst/>
                        <a:latin typeface="Times New Roman" panose="02020603050405020304" pitchFamily="18" charset="0"/>
                        <a:ea typeface="Times New Roman" panose="02020603050405020304" pitchFamily="18" charset="0"/>
                        <a:cs typeface="Times New Roman" panose="02020603050405020304" pitchFamily="18" charset="0"/>
                      </a:endParaRPr>
                    </a:p>
                  </a:txBody>
                  <a:tcPr marL="0" marR="0" marT="0" marB="0"/>
                </a:tc>
                <a:tc>
                  <a:txBody>
                    <a:bodyPr/>
                    <a:lstStyle/>
                    <a:p>
                      <a:pPr marL="0" marR="0" algn="just">
                        <a:lnSpc>
                          <a:spcPct val="150000"/>
                        </a:lnSpc>
                        <a:spcBef>
                          <a:spcPts val="0"/>
                        </a:spcBef>
                        <a:spcAft>
                          <a:spcPts val="0"/>
                        </a:spcAft>
                      </a:pPr>
                      <a:r>
                        <a:rPr lang="en-GB" sz="700">
                          <a:effectLst/>
                        </a:rPr>
                        <a:t>A. Hussain, “Crafting Success: Personal Development Plans in GP Training,” InnovAiT: Education and inspiration for general practice, Jun. 2025, doi: 10.1177/17557380251347848.</a:t>
                      </a:r>
                      <a:endParaRPr lang="en-GB" sz="700">
                        <a:effectLst/>
                        <a:latin typeface="Times New Roman" panose="02020603050405020304" pitchFamily="18" charset="0"/>
                        <a:ea typeface="Times New Roman" panose="02020603050405020304" pitchFamily="18" charset="0"/>
                        <a:cs typeface="Times New Roman" panose="02020603050405020304" pitchFamily="18" charset="0"/>
                      </a:endParaRPr>
                    </a:p>
                  </a:txBody>
                  <a:tcPr marL="0" marR="0" marT="0" marB="0"/>
                </a:tc>
                <a:extLst>
                  <a:ext uri="{0D108BD9-81ED-4DB2-BD59-A6C34878D82A}">
                    <a16:rowId xmlns:a16="http://schemas.microsoft.com/office/drawing/2014/main" val="51451274"/>
                  </a:ext>
                </a:extLst>
              </a:tr>
              <a:tr h="405070">
                <a:tc>
                  <a:txBody>
                    <a:bodyPr/>
                    <a:lstStyle/>
                    <a:p>
                      <a:pPr marL="0" marR="0" algn="l">
                        <a:lnSpc>
                          <a:spcPct val="150000"/>
                        </a:lnSpc>
                        <a:spcBef>
                          <a:spcPts val="0"/>
                        </a:spcBef>
                        <a:spcAft>
                          <a:spcPts val="0"/>
                        </a:spcAft>
                      </a:pPr>
                      <a:r>
                        <a:rPr lang="en-GB" sz="700">
                          <a:effectLst/>
                        </a:rPr>
                        <a:t>[6]</a:t>
                      </a:r>
                      <a:endParaRPr lang="en-GB" sz="700">
                        <a:effectLst/>
                        <a:latin typeface="Times New Roman" panose="02020603050405020304" pitchFamily="18" charset="0"/>
                        <a:ea typeface="Times New Roman" panose="02020603050405020304" pitchFamily="18" charset="0"/>
                        <a:cs typeface="Times New Roman" panose="02020603050405020304" pitchFamily="18" charset="0"/>
                      </a:endParaRPr>
                    </a:p>
                  </a:txBody>
                  <a:tcPr marL="0" marR="0" marT="0" marB="0"/>
                </a:tc>
                <a:tc>
                  <a:txBody>
                    <a:bodyPr/>
                    <a:lstStyle/>
                    <a:p>
                      <a:pPr marL="0" marR="0" algn="just">
                        <a:lnSpc>
                          <a:spcPct val="150000"/>
                        </a:lnSpc>
                        <a:spcBef>
                          <a:spcPts val="0"/>
                        </a:spcBef>
                        <a:spcAft>
                          <a:spcPts val="0"/>
                        </a:spcAft>
                      </a:pPr>
                      <a:r>
                        <a:rPr lang="en-GB" sz="700">
                          <a:effectLst/>
                        </a:rPr>
                        <a:t>L. S. Pek and A. Tauchid, “Critical Thinking Development Through English Reading Activities in Higher Education,” Journal of Research in English Language Teaching and Linguistics, vol. 2, no. 1, pp. 155–173, 2026, doi: 10.65431/jrell.v2i1.38.</a:t>
                      </a:r>
                      <a:endParaRPr lang="en-GB" sz="700">
                        <a:effectLst/>
                        <a:latin typeface="Times New Roman" panose="02020603050405020304" pitchFamily="18" charset="0"/>
                        <a:ea typeface="Times New Roman" panose="02020603050405020304" pitchFamily="18" charset="0"/>
                        <a:cs typeface="Times New Roman" panose="02020603050405020304" pitchFamily="18" charset="0"/>
                      </a:endParaRPr>
                    </a:p>
                  </a:txBody>
                  <a:tcPr marL="0" marR="0" marT="0" marB="0"/>
                </a:tc>
                <a:extLst>
                  <a:ext uri="{0D108BD9-81ED-4DB2-BD59-A6C34878D82A}">
                    <a16:rowId xmlns:a16="http://schemas.microsoft.com/office/drawing/2014/main" val="3215247461"/>
                  </a:ext>
                </a:extLst>
              </a:tr>
              <a:tr h="607606">
                <a:tc>
                  <a:txBody>
                    <a:bodyPr/>
                    <a:lstStyle/>
                    <a:p>
                      <a:pPr marL="0" marR="0" algn="l">
                        <a:lnSpc>
                          <a:spcPct val="150000"/>
                        </a:lnSpc>
                        <a:spcBef>
                          <a:spcPts val="0"/>
                        </a:spcBef>
                        <a:spcAft>
                          <a:spcPts val="0"/>
                        </a:spcAft>
                      </a:pPr>
                      <a:r>
                        <a:rPr lang="en-GB" sz="700">
                          <a:effectLst/>
                        </a:rPr>
                        <a:t>[7]</a:t>
                      </a:r>
                      <a:endParaRPr lang="en-GB" sz="700">
                        <a:effectLst/>
                        <a:latin typeface="Times New Roman" panose="02020603050405020304" pitchFamily="18" charset="0"/>
                        <a:ea typeface="Times New Roman" panose="02020603050405020304" pitchFamily="18" charset="0"/>
                        <a:cs typeface="Times New Roman" panose="02020603050405020304" pitchFamily="18" charset="0"/>
                      </a:endParaRPr>
                    </a:p>
                  </a:txBody>
                  <a:tcPr marL="0" marR="0" marT="0" marB="0"/>
                </a:tc>
                <a:tc>
                  <a:txBody>
                    <a:bodyPr/>
                    <a:lstStyle/>
                    <a:p>
                      <a:pPr marL="0" marR="0" algn="just">
                        <a:lnSpc>
                          <a:spcPct val="150000"/>
                        </a:lnSpc>
                        <a:spcBef>
                          <a:spcPts val="0"/>
                        </a:spcBef>
                        <a:spcAft>
                          <a:spcPts val="0"/>
                        </a:spcAft>
                      </a:pPr>
                      <a:r>
                        <a:rPr lang="en-GB" sz="700">
                          <a:effectLst/>
                        </a:rPr>
                        <a:t>T. S. Patole, S. Sharma, and K. Sharma, “Personal Development Plans (PDPs) Supporting Employee Learning and Job Satisfaction,” Advances in human resources management and organizational development book series, pp. 183–210, Aug. 2024, doi: 10.4018/979-8-3693-7668-3.ch009.</a:t>
                      </a:r>
                      <a:endParaRPr lang="en-GB" sz="700">
                        <a:effectLst/>
                        <a:latin typeface="Times New Roman" panose="02020603050405020304" pitchFamily="18" charset="0"/>
                        <a:ea typeface="Times New Roman" panose="02020603050405020304" pitchFamily="18" charset="0"/>
                        <a:cs typeface="Times New Roman" panose="02020603050405020304" pitchFamily="18" charset="0"/>
                      </a:endParaRPr>
                    </a:p>
                  </a:txBody>
                  <a:tcPr marL="0" marR="0" marT="0" marB="0"/>
                </a:tc>
                <a:extLst>
                  <a:ext uri="{0D108BD9-81ED-4DB2-BD59-A6C34878D82A}">
                    <a16:rowId xmlns:a16="http://schemas.microsoft.com/office/drawing/2014/main" val="779458316"/>
                  </a:ext>
                </a:extLst>
              </a:tr>
              <a:tr h="405070">
                <a:tc>
                  <a:txBody>
                    <a:bodyPr/>
                    <a:lstStyle/>
                    <a:p>
                      <a:pPr marL="0" marR="0" algn="l">
                        <a:lnSpc>
                          <a:spcPct val="150000"/>
                        </a:lnSpc>
                        <a:spcBef>
                          <a:spcPts val="0"/>
                        </a:spcBef>
                        <a:spcAft>
                          <a:spcPts val="0"/>
                        </a:spcAft>
                      </a:pPr>
                      <a:r>
                        <a:rPr lang="en-GB" sz="700">
                          <a:effectLst/>
                        </a:rPr>
                        <a:t>[8]</a:t>
                      </a:r>
                      <a:endParaRPr lang="en-GB" sz="700">
                        <a:effectLst/>
                        <a:latin typeface="Times New Roman" panose="02020603050405020304" pitchFamily="18" charset="0"/>
                        <a:ea typeface="Times New Roman" panose="02020603050405020304" pitchFamily="18" charset="0"/>
                        <a:cs typeface="Times New Roman" panose="02020603050405020304" pitchFamily="18" charset="0"/>
                      </a:endParaRPr>
                    </a:p>
                  </a:txBody>
                  <a:tcPr marL="0" marR="0" marT="0" marB="0"/>
                </a:tc>
                <a:tc>
                  <a:txBody>
                    <a:bodyPr/>
                    <a:lstStyle/>
                    <a:p>
                      <a:pPr marL="0" marR="0" algn="just">
                        <a:lnSpc>
                          <a:spcPct val="150000"/>
                        </a:lnSpc>
                        <a:spcBef>
                          <a:spcPts val="0"/>
                        </a:spcBef>
                        <a:spcAft>
                          <a:spcPts val="0"/>
                        </a:spcAft>
                      </a:pPr>
                      <a:r>
                        <a:rPr lang="en-GB" sz="700" dirty="0">
                          <a:effectLst/>
                        </a:rPr>
                        <a:t>A. Kaya, “Teachers’ Learning Agility as a Predictor of Their Lifelong Learning Tendency,” Asia Pacific Journal of Education and Society, vol. 11, no. Special Issue, pp. 61–76, Sep. 2023, </a:t>
                      </a:r>
                      <a:r>
                        <a:rPr lang="en-GB" sz="700" dirty="0" err="1">
                          <a:effectLst/>
                        </a:rPr>
                        <a:t>doi</a:t>
                      </a:r>
                      <a:r>
                        <a:rPr lang="en-GB" sz="700" dirty="0">
                          <a:effectLst/>
                        </a:rPr>
                        <a:t>: 10.47215/aji.1298611.</a:t>
                      </a:r>
                      <a:endParaRPr lang="en-GB" sz="700" dirty="0">
                        <a:effectLst/>
                        <a:latin typeface="Times New Roman" panose="02020603050405020304" pitchFamily="18" charset="0"/>
                        <a:ea typeface="Times New Roman" panose="02020603050405020304" pitchFamily="18" charset="0"/>
                        <a:cs typeface="Times New Roman" panose="02020603050405020304" pitchFamily="18" charset="0"/>
                      </a:endParaRPr>
                    </a:p>
                  </a:txBody>
                  <a:tcPr marL="0" marR="0" marT="0" marB="0"/>
                </a:tc>
                <a:extLst>
                  <a:ext uri="{0D108BD9-81ED-4DB2-BD59-A6C34878D82A}">
                    <a16:rowId xmlns:a16="http://schemas.microsoft.com/office/drawing/2014/main" val="672510958"/>
                  </a:ext>
                </a:extLst>
              </a:tr>
            </a:tbl>
          </a:graphicData>
        </a:graphic>
      </p:graphicFrame>
      <p:pic>
        <p:nvPicPr>
          <p:cNvPr id="5" name="Video 4">
            <a:hlinkClick r:id="" action="ppaction://media"/>
            <a:extLst>
              <a:ext uri="{FF2B5EF4-FFF2-40B4-BE49-F238E27FC236}">
                <a16:creationId xmlns:a16="http://schemas.microsoft.com/office/drawing/2014/main" id="{A3EB84AB-F5E5-42D0-9B67-9AB1E7DAE720}"/>
              </a:ext>
            </a:extLst>
          </p:cNvPr>
          <p:cNvPicPr>
            <a:picLocks noChangeAspect="1"/>
          </p:cNvPicPr>
          <p:nvPr>
            <a:videoFile r:link="rId2"/>
            <p:extLst>
              <p:ext uri="{DAA4B4D4-6D71-4841-9C94-3DE7FCFB9230}">
                <p14:media xmlns:p14="http://schemas.microsoft.com/office/powerpoint/2010/main" r:embed="rId1"/>
              </p:ext>
              <p:ext uri="{42D2F446-02D8-4167-A562-619A0277C38B}">
                <p15:isNarration xmlns:p15="http://schemas.microsoft.com/office/powerpoint/2012/main" val="1"/>
              </p:ext>
            </p:extLst>
          </p:nvPr>
        </p:nvPicPr>
        <p:blipFill>
          <a:blip r:embed="rId5"/>
          <a:srcRect l="12500" r="12500"/>
          <a:stretch>
            <a:fillRect/>
          </a:stretch>
        </p:blipFill>
        <p:spPr>
          <a:xfrm>
            <a:off x="7539228" y="3538728"/>
            <a:ext cx="1543050" cy="1543050"/>
          </a:xfrm>
          <a:prstGeom prst="ellipse">
            <a:avLst/>
          </a:prstGeom>
        </p:spPr>
      </p:pic>
    </p:spTree>
  </p:cSld>
  <p:clrMapOvr>
    <a:masterClrMapping/>
  </p:clrMapOvr>
  <mc:AlternateContent xmlns:mc="http://schemas.openxmlformats.org/markup-compatibility/2006">
    <mc:Choice xmlns:p14="http://schemas.microsoft.com/office/powerpoint/2010/main" Requires="p14">
      <p:transition spd="slow" p14:dur="2000" advTm="6574"/>
    </mc:Choice>
    <mc:Fallback>
      <p:transition spd="slow" advTm="6574"/>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5"/>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5"/>
                </p:tgtEl>
              </p:cMediaNode>
            </p:video>
            <p:seq concurrent="1" nextAc="seek">
              <p:cTn id="8" restart="whenNotActive" fill="hold" evtFilter="cancelBubble" nodeType="interactiveSeq">
                <p:stCondLst>
                  <p:cond evt="onClick" delay="0">
                    <p:tgtEl>
                      <p:spTgt spid="5"/>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5"/>
                                        </p:tgtEl>
                                      </p:cBhvr>
                                    </p:cmd>
                                  </p:childTnLst>
                                </p:cTn>
                              </p:par>
                            </p:childTnLst>
                          </p:cTn>
                        </p:par>
                      </p:childTnLst>
                    </p:cTn>
                  </p:par>
                </p:childTnLst>
              </p:cTn>
              <p:nextCondLst>
                <p:cond evt="onClick" delay="0">
                  <p:tgtEl>
                    <p:spTgt spid="5"/>
                  </p:tgtEl>
                </p:cond>
              </p:nextCondLst>
            </p:seq>
          </p:childTnLst>
        </p:cTn>
      </p:par>
    </p:tnLst>
  </p:timing>
</p:sld>
</file>

<file path=ppt/theme/theme1.xml><?xml version="1.0" encoding="utf-8"?>
<a:theme xmlns:a="http://schemas.openxmlformats.org/drawingml/2006/main" name="Professional Career Development Presentation by Slidesgo">
  <a:themeElements>
    <a:clrScheme name="Simple Light">
      <a:dk1>
        <a:srgbClr val="000000"/>
      </a:dk1>
      <a:lt1>
        <a:srgbClr val="FFFFFF"/>
      </a:lt1>
      <a:dk2>
        <a:srgbClr val="595959"/>
      </a:dk2>
      <a:lt2>
        <a:srgbClr val="EEEEEE"/>
      </a:lt2>
      <a:accent1>
        <a:srgbClr val="C0A079"/>
      </a:accent1>
      <a:accent2>
        <a:srgbClr val="AA805E"/>
      </a:accent2>
      <a:accent3>
        <a:srgbClr val="8C5841"/>
      </a:accent3>
      <a:accent4>
        <a:srgbClr val="D9C6B6"/>
      </a:accent4>
      <a:accent5>
        <a:srgbClr val="C0A079"/>
      </a:accent5>
      <a:accent6>
        <a:srgbClr val="AA805E"/>
      </a:accent6>
      <a:hlink>
        <a:srgbClr val="8C5841"/>
      </a:hlink>
      <a:folHlink>
        <a:srgbClr val="0097A7"/>
      </a:folHlink>
    </a:clrScheme>
    <a:fontScheme name="Office">
      <a:majorFont>
        <a:latin typeface="Arial"/>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rial"/>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a:themeElements>
    <a:clrScheme name="Default">
      <a:dk1>
        <a:srgbClr val="000000"/>
      </a:dk1>
      <a:lt1>
        <a:srgbClr val="FFFFFF"/>
      </a:lt1>
      <a:dk2>
        <a:srgbClr val="158158"/>
      </a:dk2>
      <a:lt2>
        <a:srgbClr val="F3F3F3"/>
      </a:lt2>
      <a:accent1>
        <a:srgbClr val="058DC7"/>
      </a:accent1>
      <a:accent2>
        <a:srgbClr val="50B432"/>
      </a:accent2>
      <a:accent3>
        <a:srgbClr val="ED561B"/>
      </a:accent3>
      <a:accent4>
        <a:srgbClr val="EDEF00"/>
      </a:accent4>
      <a:accent5>
        <a:srgbClr val="24CBE5"/>
      </a:accent5>
      <a:accent6>
        <a:srgbClr val="64E572"/>
      </a:accent6>
      <a:hlink>
        <a:srgbClr val="2200CC"/>
      </a:hlink>
      <a:folHlink>
        <a:srgbClr val="551A8B"/>
      </a:folHlink>
    </a:clrScheme>
    <a:fontScheme name="Office">
      <a:majorFont>
        <a:latin typeface="Arial"/>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rial"/>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otalTime>185</TotalTime>
  <Words>1415</Words>
  <Application>Microsoft Office PowerPoint</Application>
  <PresentationFormat>On-screen Show (16:9)</PresentationFormat>
  <Paragraphs>121</Paragraphs>
  <Slides>11</Slides>
  <Notes>11</Notes>
  <HiddenSlides>0</HiddenSlides>
  <MMClips>11</MMClips>
  <ScaleCrop>false</ScaleCrop>
  <HeadingPairs>
    <vt:vector size="6" baseType="variant">
      <vt:variant>
        <vt:lpstr>Fonts Used</vt:lpstr>
      </vt:variant>
      <vt:variant>
        <vt:i4>7</vt:i4>
      </vt:variant>
      <vt:variant>
        <vt:lpstr>Theme</vt:lpstr>
      </vt:variant>
      <vt:variant>
        <vt:i4>1</vt:i4>
      </vt:variant>
      <vt:variant>
        <vt:lpstr>Slide Titles</vt:lpstr>
      </vt:variant>
      <vt:variant>
        <vt:i4>11</vt:i4>
      </vt:variant>
    </vt:vector>
  </HeadingPairs>
  <TitlesOfParts>
    <vt:vector size="19" baseType="lpstr">
      <vt:lpstr>Arial</vt:lpstr>
      <vt:lpstr>Lato</vt:lpstr>
      <vt:lpstr>Livvic</vt:lpstr>
      <vt:lpstr>Oswald</vt:lpstr>
      <vt:lpstr>Roboto Condensed Light</vt:lpstr>
      <vt:lpstr>Symbol</vt:lpstr>
      <vt:lpstr>Times New Roman</vt:lpstr>
      <vt:lpstr>Professional Career Development Presentation by Slidesgo</vt:lpstr>
      <vt:lpstr>Professional Development Plan: Becoming an Effective Lifelong Learner</vt:lpstr>
      <vt:lpstr>Introduction</vt:lpstr>
      <vt:lpstr>PowerPoint Presentation</vt:lpstr>
      <vt:lpstr>Self-Assessment Reflection</vt:lpstr>
      <vt:lpstr>Reflection and PDP Development</vt:lpstr>
      <vt:lpstr>PDP Goal 1 – Time Management</vt:lpstr>
      <vt:lpstr>PDP Goal 2 – Critical Thinking and Reading</vt:lpstr>
      <vt:lpstr>Development Progress</vt:lpstr>
      <vt:lpstr>Unit 4 Lifelong Learning Topics</vt:lpstr>
      <vt:lpstr>Conclusion</vt:lpstr>
      <vt:lpstr>References</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Professional Development Plan: Becoming an Effective Lifelong Learner</dc:title>
  <dc:creator>ROOT| | | |ERRR</dc:creator>
  <cp:lastModifiedBy>Martin Ganchev Popov (2518832)</cp:lastModifiedBy>
  <cp:revision>6</cp:revision>
  <dcterms:modified xsi:type="dcterms:W3CDTF">2026-08-30T17:44:56Z</dcterms:modified>
</cp:coreProperties>
</file>