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1"/>
  </p:notesMasterIdLst>
  <p:sldIdLst>
    <p:sldId id="256" r:id="rId2"/>
    <p:sldId id="264" r:id="rId3"/>
    <p:sldId id="257" r:id="rId4"/>
    <p:sldId id="258" r:id="rId5"/>
    <p:sldId id="266" r:id="rId6"/>
    <p:sldId id="267" r:id="rId7"/>
    <p:sldId id="259" r:id="rId8"/>
    <p:sldId id="268"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A81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6916"/>
  </p:normalViewPr>
  <p:slideViewPr>
    <p:cSldViewPr snapToGrid="0" snapToObjects="1">
      <p:cViewPr varScale="1">
        <p:scale>
          <a:sx n="95" d="100"/>
          <a:sy n="95" d="100"/>
        </p:scale>
        <p:origin x="1216" y="192"/>
      </p:cViewPr>
      <p:guideLst/>
    </p:cSldViewPr>
  </p:slideViewPr>
  <p:notesTextViewPr>
    <p:cViewPr>
      <p:scale>
        <a:sx n="1" d="1"/>
        <a:sy n="1" d="1"/>
      </p:scale>
      <p:origin x="0" y="0"/>
    </p:cViewPr>
  </p:notesTextViewPr>
  <p:sorterViewPr>
    <p:cViewPr>
      <p:scale>
        <a:sx n="165" d="100"/>
        <a:sy n="16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C3A752-1C75-4673-A26E-9D7A80345E2E}"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B6D320E-42AD-4F38-99F9-DA1C82623C3E}">
      <dgm:prSet/>
      <dgm:spPr/>
      <dgm:t>
        <a:bodyPr/>
        <a:lstStyle/>
        <a:p>
          <a:r>
            <a:rPr lang="en-US"/>
            <a:t>Secondary Education in Flanders, Belgium. Students were in Grade Twelve; last year of school. Two groups were created from the same class.</a:t>
          </a:r>
        </a:p>
      </dgm:t>
    </dgm:pt>
    <dgm:pt modelId="{DB8D0899-76AA-401A-B6C1-736D80988DB6}" type="parTrans" cxnId="{9469B24B-5E7E-4FBB-8049-DDFF6E265F7E}">
      <dgm:prSet/>
      <dgm:spPr/>
      <dgm:t>
        <a:bodyPr/>
        <a:lstStyle/>
        <a:p>
          <a:endParaRPr lang="en-US"/>
        </a:p>
      </dgm:t>
    </dgm:pt>
    <dgm:pt modelId="{108FD516-CFB4-4523-A95B-BFAF8F4FA8A2}" type="sibTrans" cxnId="{9469B24B-5E7E-4FBB-8049-DDFF6E265F7E}">
      <dgm:prSet/>
      <dgm:spPr/>
      <dgm:t>
        <a:bodyPr/>
        <a:lstStyle/>
        <a:p>
          <a:endParaRPr lang="en-US"/>
        </a:p>
      </dgm:t>
    </dgm:pt>
    <dgm:pt modelId="{53705B0C-2768-4CC7-B188-D2A4FC44C34F}">
      <dgm:prSet/>
      <dgm:spPr/>
      <dgm:t>
        <a:bodyPr/>
        <a:lstStyle/>
        <a:p>
          <a:r>
            <a:rPr lang="en-US"/>
            <a:t>Students were aged between seventeen and eighteen and were of a higher public speaking ability than others within the school.</a:t>
          </a:r>
        </a:p>
      </dgm:t>
    </dgm:pt>
    <dgm:pt modelId="{F2829990-796B-41F0-B670-B77DA5770412}" type="parTrans" cxnId="{68C4335E-E21A-4B30-A7C2-2A4F970E18FF}">
      <dgm:prSet/>
      <dgm:spPr/>
      <dgm:t>
        <a:bodyPr/>
        <a:lstStyle/>
        <a:p>
          <a:endParaRPr lang="en-US"/>
        </a:p>
      </dgm:t>
    </dgm:pt>
    <dgm:pt modelId="{69F9A622-E771-4396-A4F9-3D9B5966DB66}" type="sibTrans" cxnId="{68C4335E-E21A-4B30-A7C2-2A4F970E18FF}">
      <dgm:prSet/>
      <dgm:spPr/>
      <dgm:t>
        <a:bodyPr/>
        <a:lstStyle/>
        <a:p>
          <a:endParaRPr lang="en-US"/>
        </a:p>
      </dgm:t>
    </dgm:pt>
    <dgm:pt modelId="{BEF4B934-D8D3-4B87-AFDC-0A95E7BAF707}">
      <dgm:prSet/>
      <dgm:spPr/>
      <dgm:t>
        <a:bodyPr/>
        <a:lstStyle/>
        <a:p>
          <a:r>
            <a:rPr lang="en-GB"/>
            <a:t>One group experienced the intervention, while the other group continued with normal studies and had the intervention planned into their routine.</a:t>
          </a:r>
          <a:endParaRPr lang="en-US"/>
        </a:p>
      </dgm:t>
    </dgm:pt>
    <dgm:pt modelId="{2DDC13C8-4071-4046-B65A-783A41385D05}" type="parTrans" cxnId="{74CFD6B4-2A79-475B-B0D6-3D7D1E606A71}">
      <dgm:prSet/>
      <dgm:spPr/>
      <dgm:t>
        <a:bodyPr/>
        <a:lstStyle/>
        <a:p>
          <a:endParaRPr lang="en-US"/>
        </a:p>
      </dgm:t>
    </dgm:pt>
    <dgm:pt modelId="{F842DD00-EB12-44F2-9E49-9524AE50101E}" type="sibTrans" cxnId="{74CFD6B4-2A79-475B-B0D6-3D7D1E606A71}">
      <dgm:prSet/>
      <dgm:spPr/>
      <dgm:t>
        <a:bodyPr/>
        <a:lstStyle/>
        <a:p>
          <a:endParaRPr lang="en-US"/>
        </a:p>
      </dgm:t>
    </dgm:pt>
    <dgm:pt modelId="{7223F436-CDCC-4781-BF50-F3FEAD03A572}">
      <dgm:prSet/>
      <dgm:spPr/>
      <dgm:t>
        <a:bodyPr/>
        <a:lstStyle/>
        <a:p>
          <a:r>
            <a:rPr lang="en-US"/>
            <a:t>Workshops were delivered in the participants first language which could be French, Dutch or German.</a:t>
          </a:r>
        </a:p>
      </dgm:t>
    </dgm:pt>
    <dgm:pt modelId="{98575538-023C-4D91-BBD2-C02087FB1A8B}" type="parTrans" cxnId="{7BC66480-3E6C-4826-B15A-DEA36CD264C0}">
      <dgm:prSet/>
      <dgm:spPr/>
      <dgm:t>
        <a:bodyPr/>
        <a:lstStyle/>
        <a:p>
          <a:endParaRPr lang="en-US"/>
        </a:p>
      </dgm:t>
    </dgm:pt>
    <dgm:pt modelId="{3E971C06-C71E-4535-900B-7EA543DF8EBF}" type="sibTrans" cxnId="{7BC66480-3E6C-4826-B15A-DEA36CD264C0}">
      <dgm:prSet/>
      <dgm:spPr/>
      <dgm:t>
        <a:bodyPr/>
        <a:lstStyle/>
        <a:p>
          <a:endParaRPr lang="en-US"/>
        </a:p>
      </dgm:t>
    </dgm:pt>
    <dgm:pt modelId="{70585B44-FCFA-4747-B5F2-A4A3D091B621}" type="pres">
      <dgm:prSet presAssocID="{E7C3A752-1C75-4673-A26E-9D7A80345E2E}" presName="root" presStyleCnt="0">
        <dgm:presLayoutVars>
          <dgm:dir/>
          <dgm:resizeHandles val="exact"/>
        </dgm:presLayoutVars>
      </dgm:prSet>
      <dgm:spPr/>
    </dgm:pt>
    <dgm:pt modelId="{E0D07300-A27A-4B85-87E2-ABF63D51E3FE}" type="pres">
      <dgm:prSet presAssocID="{E7C3A752-1C75-4673-A26E-9D7A80345E2E}" presName="container" presStyleCnt="0">
        <dgm:presLayoutVars>
          <dgm:dir/>
          <dgm:resizeHandles val="exact"/>
        </dgm:presLayoutVars>
      </dgm:prSet>
      <dgm:spPr/>
    </dgm:pt>
    <dgm:pt modelId="{25A09B84-2901-4615-B592-27924582F620}" type="pres">
      <dgm:prSet presAssocID="{CB6D320E-42AD-4F38-99F9-DA1C82623C3E}" presName="compNode" presStyleCnt="0"/>
      <dgm:spPr/>
    </dgm:pt>
    <dgm:pt modelId="{4DA903A2-859B-4FEC-BA12-CFF64453F49C}" type="pres">
      <dgm:prSet presAssocID="{CB6D320E-42AD-4F38-99F9-DA1C82623C3E}" presName="iconBgRect" presStyleLbl="bgShp" presStyleIdx="0" presStyleCnt="4"/>
      <dgm:spPr/>
    </dgm:pt>
    <dgm:pt modelId="{5F034278-C479-466C-8DB8-6BCC5E01DE86}" type="pres">
      <dgm:prSet presAssocID="{CB6D320E-42AD-4F38-99F9-DA1C82623C3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C65341B-DB20-4F3D-AD94-97C58A97B033}" type="pres">
      <dgm:prSet presAssocID="{CB6D320E-42AD-4F38-99F9-DA1C82623C3E}" presName="spaceRect" presStyleCnt="0"/>
      <dgm:spPr/>
    </dgm:pt>
    <dgm:pt modelId="{9260684C-1BB8-4A69-BF80-2B23A4DF8061}" type="pres">
      <dgm:prSet presAssocID="{CB6D320E-42AD-4F38-99F9-DA1C82623C3E}" presName="textRect" presStyleLbl="revTx" presStyleIdx="0" presStyleCnt="4">
        <dgm:presLayoutVars>
          <dgm:chMax val="1"/>
          <dgm:chPref val="1"/>
        </dgm:presLayoutVars>
      </dgm:prSet>
      <dgm:spPr/>
    </dgm:pt>
    <dgm:pt modelId="{D9128763-9BDE-4411-ADF2-56C511986A8C}" type="pres">
      <dgm:prSet presAssocID="{108FD516-CFB4-4523-A95B-BFAF8F4FA8A2}" presName="sibTrans" presStyleLbl="sibTrans2D1" presStyleIdx="0" presStyleCnt="0"/>
      <dgm:spPr/>
    </dgm:pt>
    <dgm:pt modelId="{D68C2F60-3FA4-4135-AAF6-68F52AEE68D2}" type="pres">
      <dgm:prSet presAssocID="{53705B0C-2768-4CC7-B188-D2A4FC44C34F}" presName="compNode" presStyleCnt="0"/>
      <dgm:spPr/>
    </dgm:pt>
    <dgm:pt modelId="{56938435-C2A6-40D2-81A7-D7857A3A59AA}" type="pres">
      <dgm:prSet presAssocID="{53705B0C-2768-4CC7-B188-D2A4FC44C34F}" presName="iconBgRect" presStyleLbl="bgShp" presStyleIdx="1" presStyleCnt="4"/>
      <dgm:spPr/>
    </dgm:pt>
    <dgm:pt modelId="{5B929A65-FDE4-4C38-9BFB-5A1982337A99}" type="pres">
      <dgm:prSet presAssocID="{53705B0C-2768-4CC7-B188-D2A4FC44C3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9B9C7ACC-F1E4-4A2E-A18B-6ECC036F1145}" type="pres">
      <dgm:prSet presAssocID="{53705B0C-2768-4CC7-B188-D2A4FC44C34F}" presName="spaceRect" presStyleCnt="0"/>
      <dgm:spPr/>
    </dgm:pt>
    <dgm:pt modelId="{8A684F5E-3F83-4F96-8A35-A3660770794C}" type="pres">
      <dgm:prSet presAssocID="{53705B0C-2768-4CC7-B188-D2A4FC44C34F}" presName="textRect" presStyleLbl="revTx" presStyleIdx="1" presStyleCnt="4">
        <dgm:presLayoutVars>
          <dgm:chMax val="1"/>
          <dgm:chPref val="1"/>
        </dgm:presLayoutVars>
      </dgm:prSet>
      <dgm:spPr/>
    </dgm:pt>
    <dgm:pt modelId="{08AFA847-4161-4C00-969D-65F07E65210B}" type="pres">
      <dgm:prSet presAssocID="{69F9A622-E771-4396-A4F9-3D9B5966DB66}" presName="sibTrans" presStyleLbl="sibTrans2D1" presStyleIdx="0" presStyleCnt="0"/>
      <dgm:spPr/>
    </dgm:pt>
    <dgm:pt modelId="{2B2459BD-D0C6-4710-9C6F-F6D82C185000}" type="pres">
      <dgm:prSet presAssocID="{BEF4B934-D8D3-4B87-AFDC-0A95E7BAF707}" presName="compNode" presStyleCnt="0"/>
      <dgm:spPr/>
    </dgm:pt>
    <dgm:pt modelId="{35D8BBB3-8DA1-4E9A-B57D-E951522A8D6D}" type="pres">
      <dgm:prSet presAssocID="{BEF4B934-D8D3-4B87-AFDC-0A95E7BAF707}" presName="iconBgRect" presStyleLbl="bgShp" presStyleIdx="2" presStyleCnt="4"/>
      <dgm:spPr/>
    </dgm:pt>
    <dgm:pt modelId="{77202BCF-F1E0-4641-95D7-819EC5A39ADC}" type="pres">
      <dgm:prSet presAssocID="{BEF4B934-D8D3-4B87-AFDC-0A95E7BAF70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EC424C2D-4186-49A1-82D8-735C500D0FDF}" type="pres">
      <dgm:prSet presAssocID="{BEF4B934-D8D3-4B87-AFDC-0A95E7BAF707}" presName="spaceRect" presStyleCnt="0"/>
      <dgm:spPr/>
    </dgm:pt>
    <dgm:pt modelId="{5FAFD806-B608-4605-A841-8102E735186C}" type="pres">
      <dgm:prSet presAssocID="{BEF4B934-D8D3-4B87-AFDC-0A95E7BAF707}" presName="textRect" presStyleLbl="revTx" presStyleIdx="2" presStyleCnt="4">
        <dgm:presLayoutVars>
          <dgm:chMax val="1"/>
          <dgm:chPref val="1"/>
        </dgm:presLayoutVars>
      </dgm:prSet>
      <dgm:spPr/>
    </dgm:pt>
    <dgm:pt modelId="{4EA4B723-FCCB-421C-BA8C-9906EBF6B277}" type="pres">
      <dgm:prSet presAssocID="{F842DD00-EB12-44F2-9E49-9524AE50101E}" presName="sibTrans" presStyleLbl="sibTrans2D1" presStyleIdx="0" presStyleCnt="0"/>
      <dgm:spPr/>
    </dgm:pt>
    <dgm:pt modelId="{C4645B94-7B0B-48C5-81ED-FBD0F37567FA}" type="pres">
      <dgm:prSet presAssocID="{7223F436-CDCC-4781-BF50-F3FEAD03A572}" presName="compNode" presStyleCnt="0"/>
      <dgm:spPr/>
    </dgm:pt>
    <dgm:pt modelId="{D17B4B54-B200-469D-BFE9-35F785C43376}" type="pres">
      <dgm:prSet presAssocID="{7223F436-CDCC-4781-BF50-F3FEAD03A572}" presName="iconBgRect" presStyleLbl="bgShp" presStyleIdx="3" presStyleCnt="4"/>
      <dgm:spPr/>
    </dgm:pt>
    <dgm:pt modelId="{771DCF0B-B7ED-441B-B1A4-55CE9697C5B3}" type="pres">
      <dgm:prSet presAssocID="{7223F436-CDCC-4781-BF50-F3FEAD03A57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772DA384-D331-428D-A3B9-3BAA77789BF3}" type="pres">
      <dgm:prSet presAssocID="{7223F436-CDCC-4781-BF50-F3FEAD03A572}" presName="spaceRect" presStyleCnt="0"/>
      <dgm:spPr/>
    </dgm:pt>
    <dgm:pt modelId="{01D68B2E-6DAC-4D00-A5A2-680FCD7C9F9B}" type="pres">
      <dgm:prSet presAssocID="{7223F436-CDCC-4781-BF50-F3FEAD03A572}" presName="textRect" presStyleLbl="revTx" presStyleIdx="3" presStyleCnt="4">
        <dgm:presLayoutVars>
          <dgm:chMax val="1"/>
          <dgm:chPref val="1"/>
        </dgm:presLayoutVars>
      </dgm:prSet>
      <dgm:spPr/>
    </dgm:pt>
  </dgm:ptLst>
  <dgm:cxnLst>
    <dgm:cxn modelId="{F6E56D49-B8D0-9641-969F-73D514A3D86E}" type="presOf" srcId="{53705B0C-2768-4CC7-B188-D2A4FC44C34F}" destId="{8A684F5E-3F83-4F96-8A35-A3660770794C}" srcOrd="0" destOrd="0" presId="urn:microsoft.com/office/officeart/2018/2/layout/IconCircleList"/>
    <dgm:cxn modelId="{9469B24B-5E7E-4FBB-8049-DDFF6E265F7E}" srcId="{E7C3A752-1C75-4673-A26E-9D7A80345E2E}" destId="{CB6D320E-42AD-4F38-99F9-DA1C82623C3E}" srcOrd="0" destOrd="0" parTransId="{DB8D0899-76AA-401A-B6C1-736D80988DB6}" sibTransId="{108FD516-CFB4-4523-A95B-BFAF8F4FA8A2}"/>
    <dgm:cxn modelId="{68C4335E-E21A-4B30-A7C2-2A4F970E18FF}" srcId="{E7C3A752-1C75-4673-A26E-9D7A80345E2E}" destId="{53705B0C-2768-4CC7-B188-D2A4FC44C34F}" srcOrd="1" destOrd="0" parTransId="{F2829990-796B-41F0-B670-B77DA5770412}" sibTransId="{69F9A622-E771-4396-A4F9-3D9B5966DB66}"/>
    <dgm:cxn modelId="{0B89A372-1008-AD41-9A48-B8E7E7AB3297}" type="presOf" srcId="{BEF4B934-D8D3-4B87-AFDC-0A95E7BAF707}" destId="{5FAFD806-B608-4605-A841-8102E735186C}" srcOrd="0" destOrd="0" presId="urn:microsoft.com/office/officeart/2018/2/layout/IconCircleList"/>
    <dgm:cxn modelId="{28785174-E707-F147-8B3E-76198D1A0247}" type="presOf" srcId="{E7C3A752-1C75-4673-A26E-9D7A80345E2E}" destId="{70585B44-FCFA-4747-B5F2-A4A3D091B621}" srcOrd="0" destOrd="0" presId="urn:microsoft.com/office/officeart/2018/2/layout/IconCircleList"/>
    <dgm:cxn modelId="{D68D2F77-5AB8-5541-9535-2F8A42EA141A}" type="presOf" srcId="{F842DD00-EB12-44F2-9E49-9524AE50101E}" destId="{4EA4B723-FCCB-421C-BA8C-9906EBF6B277}" srcOrd="0" destOrd="0" presId="urn:microsoft.com/office/officeart/2018/2/layout/IconCircleList"/>
    <dgm:cxn modelId="{5E861C7C-D12A-D04A-86CC-2D25274A18F6}" type="presOf" srcId="{CB6D320E-42AD-4F38-99F9-DA1C82623C3E}" destId="{9260684C-1BB8-4A69-BF80-2B23A4DF8061}" srcOrd="0" destOrd="0" presId="urn:microsoft.com/office/officeart/2018/2/layout/IconCircleList"/>
    <dgm:cxn modelId="{7BC66480-3E6C-4826-B15A-DEA36CD264C0}" srcId="{E7C3A752-1C75-4673-A26E-9D7A80345E2E}" destId="{7223F436-CDCC-4781-BF50-F3FEAD03A572}" srcOrd="3" destOrd="0" parTransId="{98575538-023C-4D91-BBD2-C02087FB1A8B}" sibTransId="{3E971C06-C71E-4535-900B-7EA543DF8EBF}"/>
    <dgm:cxn modelId="{61CF389C-7E85-6F45-B250-5387137BE94A}" type="presOf" srcId="{108FD516-CFB4-4523-A95B-BFAF8F4FA8A2}" destId="{D9128763-9BDE-4411-ADF2-56C511986A8C}" srcOrd="0" destOrd="0" presId="urn:microsoft.com/office/officeart/2018/2/layout/IconCircleList"/>
    <dgm:cxn modelId="{74CFD6B4-2A79-475B-B0D6-3D7D1E606A71}" srcId="{E7C3A752-1C75-4673-A26E-9D7A80345E2E}" destId="{BEF4B934-D8D3-4B87-AFDC-0A95E7BAF707}" srcOrd="2" destOrd="0" parTransId="{2DDC13C8-4071-4046-B65A-783A41385D05}" sibTransId="{F842DD00-EB12-44F2-9E49-9524AE50101E}"/>
    <dgm:cxn modelId="{00C5D4EB-980D-4943-8374-B0682759C420}" type="presOf" srcId="{69F9A622-E771-4396-A4F9-3D9B5966DB66}" destId="{08AFA847-4161-4C00-969D-65F07E65210B}" srcOrd="0" destOrd="0" presId="urn:microsoft.com/office/officeart/2018/2/layout/IconCircleList"/>
    <dgm:cxn modelId="{6F22B7FF-78BF-B549-9BF6-47F4A4CD526B}" type="presOf" srcId="{7223F436-CDCC-4781-BF50-F3FEAD03A572}" destId="{01D68B2E-6DAC-4D00-A5A2-680FCD7C9F9B}" srcOrd="0" destOrd="0" presId="urn:microsoft.com/office/officeart/2018/2/layout/IconCircleList"/>
    <dgm:cxn modelId="{E59544F8-364C-474A-B38C-B4527035EB75}" type="presParOf" srcId="{70585B44-FCFA-4747-B5F2-A4A3D091B621}" destId="{E0D07300-A27A-4B85-87E2-ABF63D51E3FE}" srcOrd="0" destOrd="0" presId="urn:microsoft.com/office/officeart/2018/2/layout/IconCircleList"/>
    <dgm:cxn modelId="{4359BD4F-1AEC-D945-8765-0B0BD7248EF1}" type="presParOf" srcId="{E0D07300-A27A-4B85-87E2-ABF63D51E3FE}" destId="{25A09B84-2901-4615-B592-27924582F620}" srcOrd="0" destOrd="0" presId="urn:microsoft.com/office/officeart/2018/2/layout/IconCircleList"/>
    <dgm:cxn modelId="{531EDFA9-A04B-6C4B-887F-E2E2E82C5FBB}" type="presParOf" srcId="{25A09B84-2901-4615-B592-27924582F620}" destId="{4DA903A2-859B-4FEC-BA12-CFF64453F49C}" srcOrd="0" destOrd="0" presId="urn:microsoft.com/office/officeart/2018/2/layout/IconCircleList"/>
    <dgm:cxn modelId="{A2860F1C-20D0-C448-BC93-F1D1EAC354FD}" type="presParOf" srcId="{25A09B84-2901-4615-B592-27924582F620}" destId="{5F034278-C479-466C-8DB8-6BCC5E01DE86}" srcOrd="1" destOrd="0" presId="urn:microsoft.com/office/officeart/2018/2/layout/IconCircleList"/>
    <dgm:cxn modelId="{F0F74257-30D6-D64B-9331-68A7F406D6CB}" type="presParOf" srcId="{25A09B84-2901-4615-B592-27924582F620}" destId="{9C65341B-DB20-4F3D-AD94-97C58A97B033}" srcOrd="2" destOrd="0" presId="urn:microsoft.com/office/officeart/2018/2/layout/IconCircleList"/>
    <dgm:cxn modelId="{2F1D6D1A-5335-B647-962E-4A99B6E87A98}" type="presParOf" srcId="{25A09B84-2901-4615-B592-27924582F620}" destId="{9260684C-1BB8-4A69-BF80-2B23A4DF8061}" srcOrd="3" destOrd="0" presId="urn:microsoft.com/office/officeart/2018/2/layout/IconCircleList"/>
    <dgm:cxn modelId="{C756C356-A0A8-A84F-AE32-A4757FE395D9}" type="presParOf" srcId="{E0D07300-A27A-4B85-87E2-ABF63D51E3FE}" destId="{D9128763-9BDE-4411-ADF2-56C511986A8C}" srcOrd="1" destOrd="0" presId="urn:microsoft.com/office/officeart/2018/2/layout/IconCircleList"/>
    <dgm:cxn modelId="{9BA68B24-EBA2-0045-867D-953EAB47ECCD}" type="presParOf" srcId="{E0D07300-A27A-4B85-87E2-ABF63D51E3FE}" destId="{D68C2F60-3FA4-4135-AAF6-68F52AEE68D2}" srcOrd="2" destOrd="0" presId="urn:microsoft.com/office/officeart/2018/2/layout/IconCircleList"/>
    <dgm:cxn modelId="{FB2F0D50-B00D-CE46-9292-7AA97814EF58}" type="presParOf" srcId="{D68C2F60-3FA4-4135-AAF6-68F52AEE68D2}" destId="{56938435-C2A6-40D2-81A7-D7857A3A59AA}" srcOrd="0" destOrd="0" presId="urn:microsoft.com/office/officeart/2018/2/layout/IconCircleList"/>
    <dgm:cxn modelId="{2CE39545-055C-D646-94A0-EDC5EF55A3D7}" type="presParOf" srcId="{D68C2F60-3FA4-4135-AAF6-68F52AEE68D2}" destId="{5B929A65-FDE4-4C38-9BFB-5A1982337A99}" srcOrd="1" destOrd="0" presId="urn:microsoft.com/office/officeart/2018/2/layout/IconCircleList"/>
    <dgm:cxn modelId="{0F088C4A-9E3E-FF4D-86E4-890E253DAE07}" type="presParOf" srcId="{D68C2F60-3FA4-4135-AAF6-68F52AEE68D2}" destId="{9B9C7ACC-F1E4-4A2E-A18B-6ECC036F1145}" srcOrd="2" destOrd="0" presId="urn:microsoft.com/office/officeart/2018/2/layout/IconCircleList"/>
    <dgm:cxn modelId="{96A2B139-CD48-6A42-8335-AAB173FD135D}" type="presParOf" srcId="{D68C2F60-3FA4-4135-AAF6-68F52AEE68D2}" destId="{8A684F5E-3F83-4F96-8A35-A3660770794C}" srcOrd="3" destOrd="0" presId="urn:microsoft.com/office/officeart/2018/2/layout/IconCircleList"/>
    <dgm:cxn modelId="{782D3347-1C97-A14D-BC86-141D2B7DD580}" type="presParOf" srcId="{E0D07300-A27A-4B85-87E2-ABF63D51E3FE}" destId="{08AFA847-4161-4C00-969D-65F07E65210B}" srcOrd="3" destOrd="0" presId="urn:microsoft.com/office/officeart/2018/2/layout/IconCircleList"/>
    <dgm:cxn modelId="{FE72B6EF-6624-FE4F-B9A6-6E058D8EC5E6}" type="presParOf" srcId="{E0D07300-A27A-4B85-87E2-ABF63D51E3FE}" destId="{2B2459BD-D0C6-4710-9C6F-F6D82C185000}" srcOrd="4" destOrd="0" presId="urn:microsoft.com/office/officeart/2018/2/layout/IconCircleList"/>
    <dgm:cxn modelId="{77BB81A1-4D45-3D49-A689-BE8A27A9D263}" type="presParOf" srcId="{2B2459BD-D0C6-4710-9C6F-F6D82C185000}" destId="{35D8BBB3-8DA1-4E9A-B57D-E951522A8D6D}" srcOrd="0" destOrd="0" presId="urn:microsoft.com/office/officeart/2018/2/layout/IconCircleList"/>
    <dgm:cxn modelId="{21D54586-7171-2941-AB17-8971FDA94532}" type="presParOf" srcId="{2B2459BD-D0C6-4710-9C6F-F6D82C185000}" destId="{77202BCF-F1E0-4641-95D7-819EC5A39ADC}" srcOrd="1" destOrd="0" presId="urn:microsoft.com/office/officeart/2018/2/layout/IconCircleList"/>
    <dgm:cxn modelId="{4BEABAD3-09C3-A148-B46A-1A57B10D1277}" type="presParOf" srcId="{2B2459BD-D0C6-4710-9C6F-F6D82C185000}" destId="{EC424C2D-4186-49A1-82D8-735C500D0FDF}" srcOrd="2" destOrd="0" presId="urn:microsoft.com/office/officeart/2018/2/layout/IconCircleList"/>
    <dgm:cxn modelId="{1EBC730A-0EB5-9C4F-9A46-9ED6E493EB36}" type="presParOf" srcId="{2B2459BD-D0C6-4710-9C6F-F6D82C185000}" destId="{5FAFD806-B608-4605-A841-8102E735186C}" srcOrd="3" destOrd="0" presId="urn:microsoft.com/office/officeart/2018/2/layout/IconCircleList"/>
    <dgm:cxn modelId="{03EBEFAF-0DED-F84F-8FDE-38B95FE5CA08}" type="presParOf" srcId="{E0D07300-A27A-4B85-87E2-ABF63D51E3FE}" destId="{4EA4B723-FCCB-421C-BA8C-9906EBF6B277}" srcOrd="5" destOrd="0" presId="urn:microsoft.com/office/officeart/2018/2/layout/IconCircleList"/>
    <dgm:cxn modelId="{4C4EE13F-4A3D-5240-95DF-7A3BBD41DE03}" type="presParOf" srcId="{E0D07300-A27A-4B85-87E2-ABF63D51E3FE}" destId="{C4645B94-7B0B-48C5-81ED-FBD0F37567FA}" srcOrd="6" destOrd="0" presId="urn:microsoft.com/office/officeart/2018/2/layout/IconCircleList"/>
    <dgm:cxn modelId="{23A2F93E-8878-944F-9567-6A968FF44191}" type="presParOf" srcId="{C4645B94-7B0B-48C5-81ED-FBD0F37567FA}" destId="{D17B4B54-B200-469D-BFE9-35F785C43376}" srcOrd="0" destOrd="0" presId="urn:microsoft.com/office/officeart/2018/2/layout/IconCircleList"/>
    <dgm:cxn modelId="{CF2D4E94-28E3-6640-AEBE-AE074D68CE26}" type="presParOf" srcId="{C4645B94-7B0B-48C5-81ED-FBD0F37567FA}" destId="{771DCF0B-B7ED-441B-B1A4-55CE9697C5B3}" srcOrd="1" destOrd="0" presId="urn:microsoft.com/office/officeart/2018/2/layout/IconCircleList"/>
    <dgm:cxn modelId="{F57A181F-246C-2F4E-AA8D-B0840539FD42}" type="presParOf" srcId="{C4645B94-7B0B-48C5-81ED-FBD0F37567FA}" destId="{772DA384-D331-428D-A3B9-3BAA77789BF3}" srcOrd="2" destOrd="0" presId="urn:microsoft.com/office/officeart/2018/2/layout/IconCircleList"/>
    <dgm:cxn modelId="{13236298-65B3-5143-9301-68AE4F938CBC}" type="presParOf" srcId="{C4645B94-7B0B-48C5-81ED-FBD0F37567FA}" destId="{01D68B2E-6DAC-4D00-A5A2-680FCD7C9F9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F0B918-C2E5-441A-9675-00B9457DF084}"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6D422A1C-C812-4EE5-97E2-90694E23070A}">
      <dgm:prSet/>
      <dgm:spPr/>
      <dgm:t>
        <a:bodyPr/>
        <a:lstStyle/>
        <a:p>
          <a:r>
            <a:rPr lang="en-US" dirty="0"/>
            <a:t>To create and develop an intervention that can be easily integrated into a rigid curriculum of a class in secondary education.</a:t>
          </a:r>
        </a:p>
      </dgm:t>
    </dgm:pt>
    <dgm:pt modelId="{E45F28FF-BF2C-49BB-BDB3-05AE0FF943DD}" type="parTrans" cxnId="{B24ED811-B7C9-4ED4-8AAF-D0F528F5FED5}">
      <dgm:prSet/>
      <dgm:spPr/>
      <dgm:t>
        <a:bodyPr/>
        <a:lstStyle/>
        <a:p>
          <a:endParaRPr lang="en-US"/>
        </a:p>
      </dgm:t>
    </dgm:pt>
    <dgm:pt modelId="{36BB9824-0FB8-444C-9B7B-2092154BA5D2}" type="sibTrans" cxnId="{B24ED811-B7C9-4ED4-8AAF-D0F528F5FED5}">
      <dgm:prSet/>
      <dgm:spPr/>
      <dgm:t>
        <a:bodyPr/>
        <a:lstStyle/>
        <a:p>
          <a:endParaRPr lang="en-US"/>
        </a:p>
      </dgm:t>
    </dgm:pt>
    <dgm:pt modelId="{B97F13E8-790D-4561-91FF-C4A880659BDC}">
      <dgm:prSet/>
      <dgm:spPr/>
      <dgm:t>
        <a:bodyPr/>
        <a:lstStyle/>
        <a:p>
          <a:r>
            <a:rPr lang="en-US" dirty="0"/>
            <a:t>To use improvisational theatre to explore the impact on public speaking stress and public speaking competence in students aged between 17-18.</a:t>
          </a:r>
        </a:p>
      </dgm:t>
    </dgm:pt>
    <dgm:pt modelId="{C5AC5167-453C-4126-9693-A452698F4FB4}" type="parTrans" cxnId="{6045A9C0-9A5D-467E-99B7-E7944FAC8E9C}">
      <dgm:prSet/>
      <dgm:spPr/>
      <dgm:t>
        <a:bodyPr/>
        <a:lstStyle/>
        <a:p>
          <a:endParaRPr lang="en-US"/>
        </a:p>
      </dgm:t>
    </dgm:pt>
    <dgm:pt modelId="{ED847248-C1FF-47BC-B479-6164E2541876}" type="sibTrans" cxnId="{6045A9C0-9A5D-467E-99B7-E7944FAC8E9C}">
      <dgm:prSet/>
      <dgm:spPr/>
      <dgm:t>
        <a:bodyPr/>
        <a:lstStyle/>
        <a:p>
          <a:endParaRPr lang="en-US"/>
        </a:p>
      </dgm:t>
    </dgm:pt>
    <dgm:pt modelId="{7D800AB2-5717-48C8-8222-5B4A790348B4}">
      <dgm:prSet/>
      <dgm:spPr/>
      <dgm:t>
        <a:bodyPr/>
        <a:lstStyle/>
        <a:p>
          <a:r>
            <a:rPr lang="en-US" dirty="0"/>
            <a:t>To have the participants undertake a pre- and post-test self-report of public speaking stress and public speaking competence. These were done via video recording.</a:t>
          </a:r>
        </a:p>
      </dgm:t>
    </dgm:pt>
    <dgm:pt modelId="{6C1E3591-2CB5-4AA3-B9E2-E9C57CBDAD51}" type="parTrans" cxnId="{5823C2AF-A0E1-45B7-8F4D-031A46813375}">
      <dgm:prSet/>
      <dgm:spPr/>
      <dgm:t>
        <a:bodyPr/>
        <a:lstStyle/>
        <a:p>
          <a:endParaRPr lang="en-US"/>
        </a:p>
      </dgm:t>
    </dgm:pt>
    <dgm:pt modelId="{41759338-9452-4BC0-A1E4-5B5BF328A967}" type="sibTrans" cxnId="{5823C2AF-A0E1-45B7-8F4D-031A46813375}">
      <dgm:prSet/>
      <dgm:spPr/>
      <dgm:t>
        <a:bodyPr/>
        <a:lstStyle/>
        <a:p>
          <a:endParaRPr lang="en-US"/>
        </a:p>
      </dgm:t>
    </dgm:pt>
    <dgm:pt modelId="{F238F028-EFDD-4B98-B92C-A5A6C34010FF}" type="pres">
      <dgm:prSet presAssocID="{4FF0B918-C2E5-441A-9675-00B9457DF084}" presName="root" presStyleCnt="0">
        <dgm:presLayoutVars>
          <dgm:dir/>
          <dgm:resizeHandles val="exact"/>
        </dgm:presLayoutVars>
      </dgm:prSet>
      <dgm:spPr/>
    </dgm:pt>
    <dgm:pt modelId="{4E05B630-56F9-44AF-AF6D-D93509541748}" type="pres">
      <dgm:prSet presAssocID="{6D422A1C-C812-4EE5-97E2-90694E23070A}" presName="compNode" presStyleCnt="0"/>
      <dgm:spPr/>
    </dgm:pt>
    <dgm:pt modelId="{605BA4BA-D63B-4A3C-A526-E9BD1D5EB20B}" type="pres">
      <dgm:prSet presAssocID="{6D422A1C-C812-4EE5-97E2-90694E23070A}" presName="bgRect" presStyleLbl="bgShp" presStyleIdx="0" presStyleCnt="3"/>
      <dgm:spPr/>
    </dgm:pt>
    <dgm:pt modelId="{0FF1E442-E50E-4485-B440-615AA56073D2}" type="pres">
      <dgm:prSet presAssocID="{6D422A1C-C812-4EE5-97E2-90694E2307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BBC58409-29C3-4437-9E93-B8F52F32F147}" type="pres">
      <dgm:prSet presAssocID="{6D422A1C-C812-4EE5-97E2-90694E23070A}" presName="spaceRect" presStyleCnt="0"/>
      <dgm:spPr/>
    </dgm:pt>
    <dgm:pt modelId="{0B62B148-8C62-4052-ACFB-B00F94FDD25F}" type="pres">
      <dgm:prSet presAssocID="{6D422A1C-C812-4EE5-97E2-90694E23070A}" presName="parTx" presStyleLbl="revTx" presStyleIdx="0" presStyleCnt="3">
        <dgm:presLayoutVars>
          <dgm:chMax val="0"/>
          <dgm:chPref val="0"/>
        </dgm:presLayoutVars>
      </dgm:prSet>
      <dgm:spPr/>
    </dgm:pt>
    <dgm:pt modelId="{2CE5E57D-6148-439C-A4D3-E9C881D0D43F}" type="pres">
      <dgm:prSet presAssocID="{36BB9824-0FB8-444C-9B7B-2092154BA5D2}" presName="sibTrans" presStyleCnt="0"/>
      <dgm:spPr/>
    </dgm:pt>
    <dgm:pt modelId="{17165D33-BC54-458A-BEFA-74E9142E4F5B}" type="pres">
      <dgm:prSet presAssocID="{B97F13E8-790D-4561-91FF-C4A880659BDC}" presName="compNode" presStyleCnt="0"/>
      <dgm:spPr/>
    </dgm:pt>
    <dgm:pt modelId="{AFBC3BB8-F2A3-4231-B85E-227171CDFC12}" type="pres">
      <dgm:prSet presAssocID="{B97F13E8-790D-4561-91FF-C4A880659BDC}" presName="bgRect" presStyleLbl="bgShp" presStyleIdx="1" presStyleCnt="3" custLinFactNeighborX="-3907" custLinFactNeighborY="3956"/>
      <dgm:spPr/>
    </dgm:pt>
    <dgm:pt modelId="{0F87898B-ABA8-4A8E-856A-DB71AF50F42D}" type="pres">
      <dgm:prSet presAssocID="{B97F13E8-790D-4561-91FF-C4A880659B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B73E8F24-0796-4D0F-AE09-69AB8DB4FF6E}" type="pres">
      <dgm:prSet presAssocID="{B97F13E8-790D-4561-91FF-C4A880659BDC}" presName="spaceRect" presStyleCnt="0"/>
      <dgm:spPr/>
    </dgm:pt>
    <dgm:pt modelId="{C9811713-9492-4A65-BBCD-21C2E142F866}" type="pres">
      <dgm:prSet presAssocID="{B97F13E8-790D-4561-91FF-C4A880659BDC}" presName="parTx" presStyleLbl="revTx" presStyleIdx="1" presStyleCnt="3">
        <dgm:presLayoutVars>
          <dgm:chMax val="0"/>
          <dgm:chPref val="0"/>
        </dgm:presLayoutVars>
      </dgm:prSet>
      <dgm:spPr/>
    </dgm:pt>
    <dgm:pt modelId="{95F4212F-A8E2-4F23-8AA6-0F444C70C782}" type="pres">
      <dgm:prSet presAssocID="{ED847248-C1FF-47BC-B479-6164E2541876}" presName="sibTrans" presStyleCnt="0"/>
      <dgm:spPr/>
    </dgm:pt>
    <dgm:pt modelId="{65E4414C-8717-4A24-B816-5AF730F18182}" type="pres">
      <dgm:prSet presAssocID="{7D800AB2-5717-48C8-8222-5B4A790348B4}" presName="compNode" presStyleCnt="0"/>
      <dgm:spPr/>
    </dgm:pt>
    <dgm:pt modelId="{6594D877-4B44-4013-8AB7-E5156AF67E1C}" type="pres">
      <dgm:prSet presAssocID="{7D800AB2-5717-48C8-8222-5B4A790348B4}" presName="bgRect" presStyleLbl="bgShp" presStyleIdx="2" presStyleCnt="3"/>
      <dgm:spPr/>
    </dgm:pt>
    <dgm:pt modelId="{D7DDA649-7562-437C-A188-CAB01513061A}" type="pres">
      <dgm:prSet presAssocID="{7D800AB2-5717-48C8-8222-5B4A790348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microphone"/>
        </a:ext>
      </dgm:extLst>
    </dgm:pt>
    <dgm:pt modelId="{2EF2484A-7B61-4D1A-960E-1A3371D5ACE7}" type="pres">
      <dgm:prSet presAssocID="{7D800AB2-5717-48C8-8222-5B4A790348B4}" presName="spaceRect" presStyleCnt="0"/>
      <dgm:spPr/>
    </dgm:pt>
    <dgm:pt modelId="{43537A7C-560F-4566-A4CA-CA5F0790AC2D}" type="pres">
      <dgm:prSet presAssocID="{7D800AB2-5717-48C8-8222-5B4A790348B4}" presName="parTx" presStyleLbl="revTx" presStyleIdx="2" presStyleCnt="3">
        <dgm:presLayoutVars>
          <dgm:chMax val="0"/>
          <dgm:chPref val="0"/>
        </dgm:presLayoutVars>
      </dgm:prSet>
      <dgm:spPr/>
    </dgm:pt>
  </dgm:ptLst>
  <dgm:cxnLst>
    <dgm:cxn modelId="{B24ED811-B7C9-4ED4-8AAF-D0F528F5FED5}" srcId="{4FF0B918-C2E5-441A-9675-00B9457DF084}" destId="{6D422A1C-C812-4EE5-97E2-90694E23070A}" srcOrd="0" destOrd="0" parTransId="{E45F28FF-BF2C-49BB-BDB3-05AE0FF943DD}" sibTransId="{36BB9824-0FB8-444C-9B7B-2092154BA5D2}"/>
    <dgm:cxn modelId="{FF8AE639-1A6F-A944-8DEF-4442E8A6F9A3}" type="presOf" srcId="{B97F13E8-790D-4561-91FF-C4A880659BDC}" destId="{C9811713-9492-4A65-BBCD-21C2E142F866}" srcOrd="0" destOrd="0" presId="urn:microsoft.com/office/officeart/2018/2/layout/IconVerticalSolidList"/>
    <dgm:cxn modelId="{98091E50-427D-BD48-B447-CADB0A18706A}" type="presOf" srcId="{6D422A1C-C812-4EE5-97E2-90694E23070A}" destId="{0B62B148-8C62-4052-ACFB-B00F94FDD25F}" srcOrd="0" destOrd="0" presId="urn:microsoft.com/office/officeart/2018/2/layout/IconVerticalSolidList"/>
    <dgm:cxn modelId="{D6ADD983-4BDF-9C4C-935D-0825A7419F01}" type="presOf" srcId="{7D800AB2-5717-48C8-8222-5B4A790348B4}" destId="{43537A7C-560F-4566-A4CA-CA5F0790AC2D}" srcOrd="0" destOrd="0" presId="urn:microsoft.com/office/officeart/2018/2/layout/IconVerticalSolidList"/>
    <dgm:cxn modelId="{5823C2AF-A0E1-45B7-8F4D-031A46813375}" srcId="{4FF0B918-C2E5-441A-9675-00B9457DF084}" destId="{7D800AB2-5717-48C8-8222-5B4A790348B4}" srcOrd="2" destOrd="0" parTransId="{6C1E3591-2CB5-4AA3-B9E2-E9C57CBDAD51}" sibTransId="{41759338-9452-4BC0-A1E4-5B5BF328A967}"/>
    <dgm:cxn modelId="{6045A9C0-9A5D-467E-99B7-E7944FAC8E9C}" srcId="{4FF0B918-C2E5-441A-9675-00B9457DF084}" destId="{B97F13E8-790D-4561-91FF-C4A880659BDC}" srcOrd="1" destOrd="0" parTransId="{C5AC5167-453C-4126-9693-A452698F4FB4}" sibTransId="{ED847248-C1FF-47BC-B479-6164E2541876}"/>
    <dgm:cxn modelId="{097D29F1-E41A-D74F-8222-04731D4F463B}" type="presOf" srcId="{4FF0B918-C2E5-441A-9675-00B9457DF084}" destId="{F238F028-EFDD-4B98-B92C-A5A6C34010FF}" srcOrd="0" destOrd="0" presId="urn:microsoft.com/office/officeart/2018/2/layout/IconVerticalSolidList"/>
    <dgm:cxn modelId="{B431E8F6-6EA9-E54A-9AD4-00D0A3DB8E5A}" type="presParOf" srcId="{F238F028-EFDD-4B98-B92C-A5A6C34010FF}" destId="{4E05B630-56F9-44AF-AF6D-D93509541748}" srcOrd="0" destOrd="0" presId="urn:microsoft.com/office/officeart/2018/2/layout/IconVerticalSolidList"/>
    <dgm:cxn modelId="{DBF9B9F1-4ABA-DC48-9A47-12745CABBEE8}" type="presParOf" srcId="{4E05B630-56F9-44AF-AF6D-D93509541748}" destId="{605BA4BA-D63B-4A3C-A526-E9BD1D5EB20B}" srcOrd="0" destOrd="0" presId="urn:microsoft.com/office/officeart/2018/2/layout/IconVerticalSolidList"/>
    <dgm:cxn modelId="{19099EE8-1365-6346-8110-7076AFC269A3}" type="presParOf" srcId="{4E05B630-56F9-44AF-AF6D-D93509541748}" destId="{0FF1E442-E50E-4485-B440-615AA56073D2}" srcOrd="1" destOrd="0" presId="urn:microsoft.com/office/officeart/2018/2/layout/IconVerticalSolidList"/>
    <dgm:cxn modelId="{31117D56-5B42-324E-9F5D-B54C1F31DC1D}" type="presParOf" srcId="{4E05B630-56F9-44AF-AF6D-D93509541748}" destId="{BBC58409-29C3-4437-9E93-B8F52F32F147}" srcOrd="2" destOrd="0" presId="urn:microsoft.com/office/officeart/2018/2/layout/IconVerticalSolidList"/>
    <dgm:cxn modelId="{26D355CB-03EA-8C40-8038-A0D86CD08079}" type="presParOf" srcId="{4E05B630-56F9-44AF-AF6D-D93509541748}" destId="{0B62B148-8C62-4052-ACFB-B00F94FDD25F}" srcOrd="3" destOrd="0" presId="urn:microsoft.com/office/officeart/2018/2/layout/IconVerticalSolidList"/>
    <dgm:cxn modelId="{30E40B9C-3732-5343-950A-90001D9F329C}" type="presParOf" srcId="{F238F028-EFDD-4B98-B92C-A5A6C34010FF}" destId="{2CE5E57D-6148-439C-A4D3-E9C881D0D43F}" srcOrd="1" destOrd="0" presId="urn:microsoft.com/office/officeart/2018/2/layout/IconVerticalSolidList"/>
    <dgm:cxn modelId="{BDD44B57-8094-1648-B10A-21FA88DE5C29}" type="presParOf" srcId="{F238F028-EFDD-4B98-B92C-A5A6C34010FF}" destId="{17165D33-BC54-458A-BEFA-74E9142E4F5B}" srcOrd="2" destOrd="0" presId="urn:microsoft.com/office/officeart/2018/2/layout/IconVerticalSolidList"/>
    <dgm:cxn modelId="{90FED2CD-6624-6D46-94E4-6E21A5667CB8}" type="presParOf" srcId="{17165D33-BC54-458A-BEFA-74E9142E4F5B}" destId="{AFBC3BB8-F2A3-4231-B85E-227171CDFC12}" srcOrd="0" destOrd="0" presId="urn:microsoft.com/office/officeart/2018/2/layout/IconVerticalSolidList"/>
    <dgm:cxn modelId="{AB85E5B4-A67D-D14A-90CD-A5D68FE76ECA}" type="presParOf" srcId="{17165D33-BC54-458A-BEFA-74E9142E4F5B}" destId="{0F87898B-ABA8-4A8E-856A-DB71AF50F42D}" srcOrd="1" destOrd="0" presId="urn:microsoft.com/office/officeart/2018/2/layout/IconVerticalSolidList"/>
    <dgm:cxn modelId="{936BC9A8-EAB1-0B49-8B49-43B26D06BFA5}" type="presParOf" srcId="{17165D33-BC54-458A-BEFA-74E9142E4F5B}" destId="{B73E8F24-0796-4D0F-AE09-69AB8DB4FF6E}" srcOrd="2" destOrd="0" presId="urn:microsoft.com/office/officeart/2018/2/layout/IconVerticalSolidList"/>
    <dgm:cxn modelId="{3F66D0D5-9F2D-9D41-92A1-57377F27EAF6}" type="presParOf" srcId="{17165D33-BC54-458A-BEFA-74E9142E4F5B}" destId="{C9811713-9492-4A65-BBCD-21C2E142F866}" srcOrd="3" destOrd="0" presId="urn:microsoft.com/office/officeart/2018/2/layout/IconVerticalSolidList"/>
    <dgm:cxn modelId="{4907C99E-4152-FB45-BBB5-E1B9B8AD1CEE}" type="presParOf" srcId="{F238F028-EFDD-4B98-B92C-A5A6C34010FF}" destId="{95F4212F-A8E2-4F23-8AA6-0F444C70C782}" srcOrd="3" destOrd="0" presId="urn:microsoft.com/office/officeart/2018/2/layout/IconVerticalSolidList"/>
    <dgm:cxn modelId="{78625098-A651-7B47-A160-AD849E12E77E}" type="presParOf" srcId="{F238F028-EFDD-4B98-B92C-A5A6C34010FF}" destId="{65E4414C-8717-4A24-B816-5AF730F18182}" srcOrd="4" destOrd="0" presId="urn:microsoft.com/office/officeart/2018/2/layout/IconVerticalSolidList"/>
    <dgm:cxn modelId="{32A09F60-BD8B-6640-B524-C867B495A6A7}" type="presParOf" srcId="{65E4414C-8717-4A24-B816-5AF730F18182}" destId="{6594D877-4B44-4013-8AB7-E5156AF67E1C}" srcOrd="0" destOrd="0" presId="urn:microsoft.com/office/officeart/2018/2/layout/IconVerticalSolidList"/>
    <dgm:cxn modelId="{0E6B2FB8-7809-2C4D-A653-7E10F5760D44}" type="presParOf" srcId="{65E4414C-8717-4A24-B816-5AF730F18182}" destId="{D7DDA649-7562-437C-A188-CAB01513061A}" srcOrd="1" destOrd="0" presId="urn:microsoft.com/office/officeart/2018/2/layout/IconVerticalSolidList"/>
    <dgm:cxn modelId="{066A9850-937A-D340-AAE5-EBA6C3D4B165}" type="presParOf" srcId="{65E4414C-8717-4A24-B816-5AF730F18182}" destId="{2EF2484A-7B61-4D1A-960E-1A3371D5ACE7}" srcOrd="2" destOrd="0" presId="urn:microsoft.com/office/officeart/2018/2/layout/IconVerticalSolidList"/>
    <dgm:cxn modelId="{29E57160-C8D6-FB49-8FE5-412984198F8F}" type="presParOf" srcId="{65E4414C-8717-4A24-B816-5AF730F18182}" destId="{43537A7C-560F-4566-A4CA-CA5F0790AC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2E9805-80FB-4267-ACDD-93843364FF4A}"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6DF0F87-D8D8-47CE-AAB3-032A3B125B37}">
      <dgm:prSet/>
      <dgm:spPr/>
      <dgm:t>
        <a:bodyPr/>
        <a:lstStyle/>
        <a:p>
          <a:r>
            <a:rPr lang="en-US" dirty="0">
              <a:solidFill>
                <a:schemeClr val="accent3"/>
              </a:solidFill>
            </a:rPr>
            <a:t>Does improv(isational) theatre training have an impact on public speaking stress of students in secondary education? (Casteleyn, 2018, p.148).</a:t>
          </a:r>
        </a:p>
      </dgm:t>
    </dgm:pt>
    <dgm:pt modelId="{769C6021-60EF-4BF9-BC9A-A3B0EA69EFC9}" type="parTrans" cxnId="{612AA670-15F6-4284-8A18-A3BA424D191E}">
      <dgm:prSet/>
      <dgm:spPr/>
      <dgm:t>
        <a:bodyPr/>
        <a:lstStyle/>
        <a:p>
          <a:endParaRPr lang="en-US"/>
        </a:p>
      </dgm:t>
    </dgm:pt>
    <dgm:pt modelId="{25D2236F-E539-4E02-A0BE-3686AA7D05A2}" type="sibTrans" cxnId="{612AA670-15F6-4284-8A18-A3BA424D191E}">
      <dgm:prSet/>
      <dgm:spPr/>
      <dgm:t>
        <a:bodyPr/>
        <a:lstStyle/>
        <a:p>
          <a:endParaRPr lang="en-US"/>
        </a:p>
      </dgm:t>
    </dgm:pt>
    <dgm:pt modelId="{42622941-7584-4AB9-8785-3EC331CFF630}">
      <dgm:prSet/>
      <dgm:spPr/>
      <dgm:t>
        <a:bodyPr/>
        <a:lstStyle/>
        <a:p>
          <a:r>
            <a:rPr lang="en-US" dirty="0">
              <a:solidFill>
                <a:schemeClr val="accent1"/>
              </a:solidFill>
            </a:rPr>
            <a:t>Does improv(isational) theatre training have an impact on the public speaking competence of students in secondary education? (Casteleyn, 2018, p.148).</a:t>
          </a:r>
        </a:p>
      </dgm:t>
    </dgm:pt>
    <dgm:pt modelId="{5536F56B-1848-4DAD-B576-41DB1A142FB8}" type="parTrans" cxnId="{719C6E99-3859-4769-929C-DEB1B96275CC}">
      <dgm:prSet/>
      <dgm:spPr/>
      <dgm:t>
        <a:bodyPr/>
        <a:lstStyle/>
        <a:p>
          <a:endParaRPr lang="en-US"/>
        </a:p>
      </dgm:t>
    </dgm:pt>
    <dgm:pt modelId="{0885A5D2-1BB3-4A30-99B7-F22FBEE2B0F8}" type="sibTrans" cxnId="{719C6E99-3859-4769-929C-DEB1B96275CC}">
      <dgm:prSet/>
      <dgm:spPr/>
      <dgm:t>
        <a:bodyPr/>
        <a:lstStyle/>
        <a:p>
          <a:endParaRPr lang="en-US"/>
        </a:p>
      </dgm:t>
    </dgm:pt>
    <dgm:pt modelId="{260B55C6-FC63-4616-B202-E7A453EB0637}">
      <dgm:prSet/>
      <dgm:spPr/>
      <dgm:t>
        <a:bodyPr/>
        <a:lstStyle/>
        <a:p>
          <a:r>
            <a:rPr lang="en-US" dirty="0">
              <a:solidFill>
                <a:srgbClr val="0070C0"/>
              </a:solidFill>
            </a:rPr>
            <a:t>What is the relationship between public speaking stress and public speaking competence of students in secondary education? (Casteleyn, 2018, p.148).</a:t>
          </a:r>
        </a:p>
      </dgm:t>
    </dgm:pt>
    <dgm:pt modelId="{F37FCFA0-8C41-4762-B67A-E6D13D9E470A}" type="parTrans" cxnId="{610E21E3-4610-45E5-AC10-637A9DAF2152}">
      <dgm:prSet/>
      <dgm:spPr/>
      <dgm:t>
        <a:bodyPr/>
        <a:lstStyle/>
        <a:p>
          <a:endParaRPr lang="en-US"/>
        </a:p>
      </dgm:t>
    </dgm:pt>
    <dgm:pt modelId="{CE165813-ECAE-4A29-8A18-2606BA9B159E}" type="sibTrans" cxnId="{610E21E3-4610-45E5-AC10-637A9DAF2152}">
      <dgm:prSet/>
      <dgm:spPr/>
      <dgm:t>
        <a:bodyPr/>
        <a:lstStyle/>
        <a:p>
          <a:endParaRPr lang="en-US"/>
        </a:p>
      </dgm:t>
    </dgm:pt>
    <dgm:pt modelId="{7624D7F4-2448-DE48-9D98-19B3E4E80098}" type="pres">
      <dgm:prSet presAssocID="{B22E9805-80FB-4267-ACDD-93843364FF4A}" presName="vert0" presStyleCnt="0">
        <dgm:presLayoutVars>
          <dgm:dir/>
          <dgm:animOne val="branch"/>
          <dgm:animLvl val="lvl"/>
        </dgm:presLayoutVars>
      </dgm:prSet>
      <dgm:spPr/>
    </dgm:pt>
    <dgm:pt modelId="{C2B9FA9C-0396-CE44-8751-B7881FC221E6}" type="pres">
      <dgm:prSet presAssocID="{36DF0F87-D8D8-47CE-AAB3-032A3B125B37}" presName="thickLine" presStyleLbl="alignNode1" presStyleIdx="0" presStyleCnt="3"/>
      <dgm:spPr/>
    </dgm:pt>
    <dgm:pt modelId="{5CB8C352-045E-CD4A-888C-5AFD4C53B07F}" type="pres">
      <dgm:prSet presAssocID="{36DF0F87-D8D8-47CE-AAB3-032A3B125B37}" presName="horz1" presStyleCnt="0"/>
      <dgm:spPr/>
    </dgm:pt>
    <dgm:pt modelId="{E6ABAB23-4DCA-4140-98CF-990A67B74333}" type="pres">
      <dgm:prSet presAssocID="{36DF0F87-D8D8-47CE-AAB3-032A3B125B37}" presName="tx1" presStyleLbl="revTx" presStyleIdx="0" presStyleCnt="3"/>
      <dgm:spPr/>
    </dgm:pt>
    <dgm:pt modelId="{972C0CA0-A7DE-964F-A820-F13926DD2B5D}" type="pres">
      <dgm:prSet presAssocID="{36DF0F87-D8D8-47CE-AAB3-032A3B125B37}" presName="vert1" presStyleCnt="0"/>
      <dgm:spPr/>
    </dgm:pt>
    <dgm:pt modelId="{98F0C1ED-C8E2-0346-ADF4-DC7902410621}" type="pres">
      <dgm:prSet presAssocID="{42622941-7584-4AB9-8785-3EC331CFF630}" presName="thickLine" presStyleLbl="alignNode1" presStyleIdx="1" presStyleCnt="3"/>
      <dgm:spPr/>
    </dgm:pt>
    <dgm:pt modelId="{4ADA90AE-F816-EC4F-8DFC-FF9F099A8F61}" type="pres">
      <dgm:prSet presAssocID="{42622941-7584-4AB9-8785-3EC331CFF630}" presName="horz1" presStyleCnt="0"/>
      <dgm:spPr/>
    </dgm:pt>
    <dgm:pt modelId="{F20C9B1C-9494-0A48-B380-D052F22EB91E}" type="pres">
      <dgm:prSet presAssocID="{42622941-7584-4AB9-8785-3EC331CFF630}" presName="tx1" presStyleLbl="revTx" presStyleIdx="1" presStyleCnt="3"/>
      <dgm:spPr/>
    </dgm:pt>
    <dgm:pt modelId="{2B5325A3-0C38-D04D-BC44-63DD0FADC6B9}" type="pres">
      <dgm:prSet presAssocID="{42622941-7584-4AB9-8785-3EC331CFF630}" presName="vert1" presStyleCnt="0"/>
      <dgm:spPr/>
    </dgm:pt>
    <dgm:pt modelId="{1F990B8A-5893-5241-A396-33FF9C745A3F}" type="pres">
      <dgm:prSet presAssocID="{260B55C6-FC63-4616-B202-E7A453EB0637}" presName="thickLine" presStyleLbl="alignNode1" presStyleIdx="2" presStyleCnt="3"/>
      <dgm:spPr/>
    </dgm:pt>
    <dgm:pt modelId="{B1F6BDD8-C2A4-A146-A24E-C81649443119}" type="pres">
      <dgm:prSet presAssocID="{260B55C6-FC63-4616-B202-E7A453EB0637}" presName="horz1" presStyleCnt="0"/>
      <dgm:spPr/>
    </dgm:pt>
    <dgm:pt modelId="{61D39D2C-C506-E942-BABE-30D79D689A3D}" type="pres">
      <dgm:prSet presAssocID="{260B55C6-FC63-4616-B202-E7A453EB0637}" presName="tx1" presStyleLbl="revTx" presStyleIdx="2" presStyleCnt="3"/>
      <dgm:spPr/>
    </dgm:pt>
    <dgm:pt modelId="{E8ACCDB9-F3BE-544C-8130-B26C2E974F40}" type="pres">
      <dgm:prSet presAssocID="{260B55C6-FC63-4616-B202-E7A453EB0637}" presName="vert1" presStyleCnt="0"/>
      <dgm:spPr/>
    </dgm:pt>
  </dgm:ptLst>
  <dgm:cxnLst>
    <dgm:cxn modelId="{612AA670-15F6-4284-8A18-A3BA424D191E}" srcId="{B22E9805-80FB-4267-ACDD-93843364FF4A}" destId="{36DF0F87-D8D8-47CE-AAB3-032A3B125B37}" srcOrd="0" destOrd="0" parTransId="{769C6021-60EF-4BF9-BC9A-A3B0EA69EFC9}" sibTransId="{25D2236F-E539-4E02-A0BE-3686AA7D05A2}"/>
    <dgm:cxn modelId="{FB74B678-62DE-7844-A689-6C61F703B02F}" type="presOf" srcId="{B22E9805-80FB-4267-ACDD-93843364FF4A}" destId="{7624D7F4-2448-DE48-9D98-19B3E4E80098}" srcOrd="0" destOrd="0" presId="urn:microsoft.com/office/officeart/2008/layout/LinedList"/>
    <dgm:cxn modelId="{2DDB1B82-669D-BA44-B6F7-46F104F3F9BD}" type="presOf" srcId="{260B55C6-FC63-4616-B202-E7A453EB0637}" destId="{61D39D2C-C506-E942-BABE-30D79D689A3D}" srcOrd="0" destOrd="0" presId="urn:microsoft.com/office/officeart/2008/layout/LinedList"/>
    <dgm:cxn modelId="{719C6E99-3859-4769-929C-DEB1B96275CC}" srcId="{B22E9805-80FB-4267-ACDD-93843364FF4A}" destId="{42622941-7584-4AB9-8785-3EC331CFF630}" srcOrd="1" destOrd="0" parTransId="{5536F56B-1848-4DAD-B576-41DB1A142FB8}" sibTransId="{0885A5D2-1BB3-4A30-99B7-F22FBEE2B0F8}"/>
    <dgm:cxn modelId="{13B824B6-3C10-6249-94C9-1209F4EB93B2}" type="presOf" srcId="{42622941-7584-4AB9-8785-3EC331CFF630}" destId="{F20C9B1C-9494-0A48-B380-D052F22EB91E}" srcOrd="0" destOrd="0" presId="urn:microsoft.com/office/officeart/2008/layout/LinedList"/>
    <dgm:cxn modelId="{610E21E3-4610-45E5-AC10-637A9DAF2152}" srcId="{B22E9805-80FB-4267-ACDD-93843364FF4A}" destId="{260B55C6-FC63-4616-B202-E7A453EB0637}" srcOrd="2" destOrd="0" parTransId="{F37FCFA0-8C41-4762-B67A-E6D13D9E470A}" sibTransId="{CE165813-ECAE-4A29-8A18-2606BA9B159E}"/>
    <dgm:cxn modelId="{93979AEC-8230-B849-9C69-C88E369CDB70}" type="presOf" srcId="{36DF0F87-D8D8-47CE-AAB3-032A3B125B37}" destId="{E6ABAB23-4DCA-4140-98CF-990A67B74333}" srcOrd="0" destOrd="0" presId="urn:microsoft.com/office/officeart/2008/layout/LinedList"/>
    <dgm:cxn modelId="{029EFA7E-DF8E-FA4A-B4BF-76F925BD3610}" type="presParOf" srcId="{7624D7F4-2448-DE48-9D98-19B3E4E80098}" destId="{C2B9FA9C-0396-CE44-8751-B7881FC221E6}" srcOrd="0" destOrd="0" presId="urn:microsoft.com/office/officeart/2008/layout/LinedList"/>
    <dgm:cxn modelId="{01253FC7-C26F-C142-A75D-E6A5EA7D069D}" type="presParOf" srcId="{7624D7F4-2448-DE48-9D98-19B3E4E80098}" destId="{5CB8C352-045E-CD4A-888C-5AFD4C53B07F}" srcOrd="1" destOrd="0" presId="urn:microsoft.com/office/officeart/2008/layout/LinedList"/>
    <dgm:cxn modelId="{1FB9DCB6-D39C-6247-99A5-8A6156003328}" type="presParOf" srcId="{5CB8C352-045E-CD4A-888C-5AFD4C53B07F}" destId="{E6ABAB23-4DCA-4140-98CF-990A67B74333}" srcOrd="0" destOrd="0" presId="urn:microsoft.com/office/officeart/2008/layout/LinedList"/>
    <dgm:cxn modelId="{5B69F147-E47A-4D4D-99E1-F581E13A04E5}" type="presParOf" srcId="{5CB8C352-045E-CD4A-888C-5AFD4C53B07F}" destId="{972C0CA0-A7DE-964F-A820-F13926DD2B5D}" srcOrd="1" destOrd="0" presId="urn:microsoft.com/office/officeart/2008/layout/LinedList"/>
    <dgm:cxn modelId="{86CA12B8-5FBC-F441-8B25-20BA83276D70}" type="presParOf" srcId="{7624D7F4-2448-DE48-9D98-19B3E4E80098}" destId="{98F0C1ED-C8E2-0346-ADF4-DC7902410621}" srcOrd="2" destOrd="0" presId="urn:microsoft.com/office/officeart/2008/layout/LinedList"/>
    <dgm:cxn modelId="{36298365-B3AD-D044-9C50-B7362C878678}" type="presParOf" srcId="{7624D7F4-2448-DE48-9D98-19B3E4E80098}" destId="{4ADA90AE-F816-EC4F-8DFC-FF9F099A8F61}" srcOrd="3" destOrd="0" presId="urn:microsoft.com/office/officeart/2008/layout/LinedList"/>
    <dgm:cxn modelId="{A7954E39-90FF-3947-BBA1-28439A396FDF}" type="presParOf" srcId="{4ADA90AE-F816-EC4F-8DFC-FF9F099A8F61}" destId="{F20C9B1C-9494-0A48-B380-D052F22EB91E}" srcOrd="0" destOrd="0" presId="urn:microsoft.com/office/officeart/2008/layout/LinedList"/>
    <dgm:cxn modelId="{2BB2CBF1-BDA5-4245-A061-48E0E0E81370}" type="presParOf" srcId="{4ADA90AE-F816-EC4F-8DFC-FF9F099A8F61}" destId="{2B5325A3-0C38-D04D-BC44-63DD0FADC6B9}" srcOrd="1" destOrd="0" presId="urn:microsoft.com/office/officeart/2008/layout/LinedList"/>
    <dgm:cxn modelId="{D86E23D7-BC11-3648-970F-788CE4E69590}" type="presParOf" srcId="{7624D7F4-2448-DE48-9D98-19B3E4E80098}" destId="{1F990B8A-5893-5241-A396-33FF9C745A3F}" srcOrd="4" destOrd="0" presId="urn:microsoft.com/office/officeart/2008/layout/LinedList"/>
    <dgm:cxn modelId="{B5A65FDD-3F1C-D740-93F7-EAD3A35BDB7B}" type="presParOf" srcId="{7624D7F4-2448-DE48-9D98-19B3E4E80098}" destId="{B1F6BDD8-C2A4-A146-A24E-C81649443119}" srcOrd="5" destOrd="0" presId="urn:microsoft.com/office/officeart/2008/layout/LinedList"/>
    <dgm:cxn modelId="{FBC2C225-BD89-0140-96CC-1312227875DA}" type="presParOf" srcId="{B1F6BDD8-C2A4-A146-A24E-C81649443119}" destId="{61D39D2C-C506-E942-BABE-30D79D689A3D}" srcOrd="0" destOrd="0" presId="urn:microsoft.com/office/officeart/2008/layout/LinedList"/>
    <dgm:cxn modelId="{4C7C8E12-1934-8E4B-A8AB-0AF0A6D027BB}" type="presParOf" srcId="{B1F6BDD8-C2A4-A146-A24E-C81649443119}" destId="{E8ACCDB9-F3BE-544C-8130-B26C2E974F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5D0A15-3379-430E-9763-A510D6DD535A}"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23F7842-9A14-451C-8154-F2BA80811A67}">
      <dgm:prSet/>
      <dgm:spPr/>
      <dgm:t>
        <a:bodyPr/>
        <a:lstStyle/>
        <a:p>
          <a:r>
            <a:rPr lang="en-US"/>
            <a:t>Longer programs may result in a more substantial impact, but it may also be less feasible to introduce them into practice. (Casteleyn, 2018, p. 149).</a:t>
          </a:r>
        </a:p>
      </dgm:t>
    </dgm:pt>
    <dgm:pt modelId="{344FB48D-4A5E-4117-93C9-B13127B031F8}" type="parTrans" cxnId="{60F24E78-DB42-4703-A637-541CCDEE83E4}">
      <dgm:prSet/>
      <dgm:spPr/>
      <dgm:t>
        <a:bodyPr/>
        <a:lstStyle/>
        <a:p>
          <a:endParaRPr lang="en-US"/>
        </a:p>
      </dgm:t>
    </dgm:pt>
    <dgm:pt modelId="{3B94CB7F-1A63-4765-B01E-C2219DCF99AC}" type="sibTrans" cxnId="{60F24E78-DB42-4703-A637-541CCDEE83E4}">
      <dgm:prSet/>
      <dgm:spPr/>
      <dgm:t>
        <a:bodyPr/>
        <a:lstStyle/>
        <a:p>
          <a:endParaRPr lang="en-US"/>
        </a:p>
      </dgm:t>
    </dgm:pt>
    <dgm:pt modelId="{8AD00A9D-F269-4625-82FA-1742101076DF}">
      <dgm:prSet/>
      <dgm:spPr/>
      <dgm:t>
        <a:bodyPr/>
        <a:lstStyle/>
        <a:p>
          <a:r>
            <a:rPr lang="en-US"/>
            <a:t>The teacher gave the intervention after receiving training in improv(isational) theatre from a professional coach. (Casteleyn, 2018, p. 149).</a:t>
          </a:r>
        </a:p>
      </dgm:t>
    </dgm:pt>
    <dgm:pt modelId="{11BBB197-B6D1-4521-A1E7-97B7DC6F7545}" type="parTrans" cxnId="{78FC8831-BCBB-44D8-A201-0B03B6F6DBA3}">
      <dgm:prSet/>
      <dgm:spPr/>
      <dgm:t>
        <a:bodyPr/>
        <a:lstStyle/>
        <a:p>
          <a:endParaRPr lang="en-US"/>
        </a:p>
      </dgm:t>
    </dgm:pt>
    <dgm:pt modelId="{3D856EE7-42E8-4377-9B28-22AB0B083A65}" type="sibTrans" cxnId="{78FC8831-BCBB-44D8-A201-0B03B6F6DBA3}">
      <dgm:prSet/>
      <dgm:spPr/>
      <dgm:t>
        <a:bodyPr/>
        <a:lstStyle/>
        <a:p>
          <a:endParaRPr lang="en-US"/>
        </a:p>
      </dgm:t>
    </dgm:pt>
    <dgm:pt modelId="{ABD66ABC-BF44-4EF3-8F11-FC69AB4ECBFA}">
      <dgm:prSet/>
      <dgm:spPr/>
      <dgm:t>
        <a:bodyPr/>
        <a:lstStyle/>
        <a:p>
          <a:r>
            <a:rPr lang="en-US" dirty="0"/>
            <a:t>The professional coach also designed the four 50-minute sessions. (Casteleyn, 2018, p.149).</a:t>
          </a:r>
        </a:p>
      </dgm:t>
    </dgm:pt>
    <dgm:pt modelId="{37FE3321-FF9D-4904-B745-02414350AEA7}" type="parTrans" cxnId="{E27B1E89-E753-4F4D-98D4-908D23BDC219}">
      <dgm:prSet/>
      <dgm:spPr/>
      <dgm:t>
        <a:bodyPr/>
        <a:lstStyle/>
        <a:p>
          <a:endParaRPr lang="en-US"/>
        </a:p>
      </dgm:t>
    </dgm:pt>
    <dgm:pt modelId="{97686658-DD51-4D06-A09E-565A1FB03EFB}" type="sibTrans" cxnId="{E27B1E89-E753-4F4D-98D4-908D23BDC219}">
      <dgm:prSet/>
      <dgm:spPr/>
      <dgm:t>
        <a:bodyPr/>
        <a:lstStyle/>
        <a:p>
          <a:endParaRPr lang="en-US"/>
        </a:p>
      </dgm:t>
    </dgm:pt>
    <dgm:pt modelId="{7A071F34-6FAB-FF49-BEDD-A163EDF99A6A}" type="pres">
      <dgm:prSet presAssocID="{F05D0A15-3379-430E-9763-A510D6DD535A}" presName="outerComposite" presStyleCnt="0">
        <dgm:presLayoutVars>
          <dgm:chMax val="5"/>
          <dgm:dir/>
          <dgm:resizeHandles val="exact"/>
        </dgm:presLayoutVars>
      </dgm:prSet>
      <dgm:spPr/>
    </dgm:pt>
    <dgm:pt modelId="{C920F693-F6E8-7346-BDD1-1071E8B92903}" type="pres">
      <dgm:prSet presAssocID="{F05D0A15-3379-430E-9763-A510D6DD535A}" presName="dummyMaxCanvas" presStyleCnt="0">
        <dgm:presLayoutVars/>
      </dgm:prSet>
      <dgm:spPr/>
    </dgm:pt>
    <dgm:pt modelId="{51FA4BA1-871E-8C4B-9858-CADE6652F275}" type="pres">
      <dgm:prSet presAssocID="{F05D0A15-3379-430E-9763-A510D6DD535A}" presName="ThreeNodes_1" presStyleLbl="node1" presStyleIdx="0" presStyleCnt="3">
        <dgm:presLayoutVars>
          <dgm:bulletEnabled val="1"/>
        </dgm:presLayoutVars>
      </dgm:prSet>
      <dgm:spPr/>
    </dgm:pt>
    <dgm:pt modelId="{D27B3ADE-A80E-C745-8387-D0EB47B180CA}" type="pres">
      <dgm:prSet presAssocID="{F05D0A15-3379-430E-9763-A510D6DD535A}" presName="ThreeNodes_2" presStyleLbl="node1" presStyleIdx="1" presStyleCnt="3">
        <dgm:presLayoutVars>
          <dgm:bulletEnabled val="1"/>
        </dgm:presLayoutVars>
      </dgm:prSet>
      <dgm:spPr/>
    </dgm:pt>
    <dgm:pt modelId="{78409A57-67D3-6249-AD6B-95FD105CCAD6}" type="pres">
      <dgm:prSet presAssocID="{F05D0A15-3379-430E-9763-A510D6DD535A}" presName="ThreeNodes_3" presStyleLbl="node1" presStyleIdx="2" presStyleCnt="3">
        <dgm:presLayoutVars>
          <dgm:bulletEnabled val="1"/>
        </dgm:presLayoutVars>
      </dgm:prSet>
      <dgm:spPr/>
    </dgm:pt>
    <dgm:pt modelId="{76762FBC-9CAA-414F-8602-E8AF8B98FF20}" type="pres">
      <dgm:prSet presAssocID="{F05D0A15-3379-430E-9763-A510D6DD535A}" presName="ThreeConn_1-2" presStyleLbl="fgAccFollowNode1" presStyleIdx="0" presStyleCnt="2">
        <dgm:presLayoutVars>
          <dgm:bulletEnabled val="1"/>
        </dgm:presLayoutVars>
      </dgm:prSet>
      <dgm:spPr/>
    </dgm:pt>
    <dgm:pt modelId="{79CF98AB-ADB8-3A4B-A059-3093E5C81ECA}" type="pres">
      <dgm:prSet presAssocID="{F05D0A15-3379-430E-9763-A510D6DD535A}" presName="ThreeConn_2-3" presStyleLbl="fgAccFollowNode1" presStyleIdx="1" presStyleCnt="2">
        <dgm:presLayoutVars>
          <dgm:bulletEnabled val="1"/>
        </dgm:presLayoutVars>
      </dgm:prSet>
      <dgm:spPr/>
    </dgm:pt>
    <dgm:pt modelId="{6C2AD031-384E-5D4B-987C-4EFC1CE292FC}" type="pres">
      <dgm:prSet presAssocID="{F05D0A15-3379-430E-9763-A510D6DD535A}" presName="ThreeNodes_1_text" presStyleLbl="node1" presStyleIdx="2" presStyleCnt="3">
        <dgm:presLayoutVars>
          <dgm:bulletEnabled val="1"/>
        </dgm:presLayoutVars>
      </dgm:prSet>
      <dgm:spPr/>
    </dgm:pt>
    <dgm:pt modelId="{B7D3E299-3B09-6141-AC6F-14F301AE1F82}" type="pres">
      <dgm:prSet presAssocID="{F05D0A15-3379-430E-9763-A510D6DD535A}" presName="ThreeNodes_2_text" presStyleLbl="node1" presStyleIdx="2" presStyleCnt="3">
        <dgm:presLayoutVars>
          <dgm:bulletEnabled val="1"/>
        </dgm:presLayoutVars>
      </dgm:prSet>
      <dgm:spPr/>
    </dgm:pt>
    <dgm:pt modelId="{F61C72A6-E5C3-0045-A741-4CEA4D3A304D}" type="pres">
      <dgm:prSet presAssocID="{F05D0A15-3379-430E-9763-A510D6DD535A}" presName="ThreeNodes_3_text" presStyleLbl="node1" presStyleIdx="2" presStyleCnt="3">
        <dgm:presLayoutVars>
          <dgm:bulletEnabled val="1"/>
        </dgm:presLayoutVars>
      </dgm:prSet>
      <dgm:spPr/>
    </dgm:pt>
  </dgm:ptLst>
  <dgm:cxnLst>
    <dgm:cxn modelId="{F11D0D06-E52F-6345-B9D8-E79F076E805C}" type="presOf" srcId="{8AD00A9D-F269-4625-82FA-1742101076DF}" destId="{B7D3E299-3B09-6141-AC6F-14F301AE1F82}" srcOrd="1" destOrd="0" presId="urn:microsoft.com/office/officeart/2005/8/layout/vProcess5"/>
    <dgm:cxn modelId="{78FC8831-BCBB-44D8-A201-0B03B6F6DBA3}" srcId="{F05D0A15-3379-430E-9763-A510D6DD535A}" destId="{8AD00A9D-F269-4625-82FA-1742101076DF}" srcOrd="1" destOrd="0" parTransId="{11BBB197-B6D1-4521-A1E7-97B7DC6F7545}" sibTransId="{3D856EE7-42E8-4377-9B28-22AB0B083A65}"/>
    <dgm:cxn modelId="{393B2D36-4A40-324C-922F-24B5DCFA1491}" type="presOf" srcId="{3D856EE7-42E8-4377-9B28-22AB0B083A65}" destId="{79CF98AB-ADB8-3A4B-A059-3093E5C81ECA}" srcOrd="0" destOrd="0" presId="urn:microsoft.com/office/officeart/2005/8/layout/vProcess5"/>
    <dgm:cxn modelId="{B0DEE03D-A716-FF40-8A4E-1AB169177A78}" type="presOf" srcId="{323F7842-9A14-451C-8154-F2BA80811A67}" destId="{6C2AD031-384E-5D4B-987C-4EFC1CE292FC}" srcOrd="1" destOrd="0" presId="urn:microsoft.com/office/officeart/2005/8/layout/vProcess5"/>
    <dgm:cxn modelId="{51B60344-2692-E342-81F0-858B24FBDE54}" type="presOf" srcId="{323F7842-9A14-451C-8154-F2BA80811A67}" destId="{51FA4BA1-871E-8C4B-9858-CADE6652F275}" srcOrd="0" destOrd="0" presId="urn:microsoft.com/office/officeart/2005/8/layout/vProcess5"/>
    <dgm:cxn modelId="{B142D959-4535-104B-9599-FC48C46A490A}" type="presOf" srcId="{ABD66ABC-BF44-4EF3-8F11-FC69AB4ECBFA}" destId="{F61C72A6-E5C3-0045-A741-4CEA4D3A304D}" srcOrd="1" destOrd="0" presId="urn:microsoft.com/office/officeart/2005/8/layout/vProcess5"/>
    <dgm:cxn modelId="{60F24E78-DB42-4703-A637-541CCDEE83E4}" srcId="{F05D0A15-3379-430E-9763-A510D6DD535A}" destId="{323F7842-9A14-451C-8154-F2BA80811A67}" srcOrd="0" destOrd="0" parTransId="{344FB48D-4A5E-4117-93C9-B13127B031F8}" sibTransId="{3B94CB7F-1A63-4765-B01E-C2219DCF99AC}"/>
    <dgm:cxn modelId="{ABCBA081-DB3D-4B42-BF35-8561D7EEE7B7}" type="presOf" srcId="{ABD66ABC-BF44-4EF3-8F11-FC69AB4ECBFA}" destId="{78409A57-67D3-6249-AD6B-95FD105CCAD6}" srcOrd="0" destOrd="0" presId="urn:microsoft.com/office/officeart/2005/8/layout/vProcess5"/>
    <dgm:cxn modelId="{E27B1E89-E753-4F4D-98D4-908D23BDC219}" srcId="{F05D0A15-3379-430E-9763-A510D6DD535A}" destId="{ABD66ABC-BF44-4EF3-8F11-FC69AB4ECBFA}" srcOrd="2" destOrd="0" parTransId="{37FE3321-FF9D-4904-B745-02414350AEA7}" sibTransId="{97686658-DD51-4D06-A09E-565A1FB03EFB}"/>
    <dgm:cxn modelId="{984996AA-7E1B-474C-AB87-446AEA1767DB}" type="presOf" srcId="{F05D0A15-3379-430E-9763-A510D6DD535A}" destId="{7A071F34-6FAB-FF49-BEDD-A163EDF99A6A}" srcOrd="0" destOrd="0" presId="urn:microsoft.com/office/officeart/2005/8/layout/vProcess5"/>
    <dgm:cxn modelId="{9EBFAAE1-755C-E543-8AA6-505BC60A72EE}" type="presOf" srcId="{3B94CB7F-1A63-4765-B01E-C2219DCF99AC}" destId="{76762FBC-9CAA-414F-8602-E8AF8B98FF20}" srcOrd="0" destOrd="0" presId="urn:microsoft.com/office/officeart/2005/8/layout/vProcess5"/>
    <dgm:cxn modelId="{91C22CF1-8E1E-6B47-9FD8-80F2F1E6406B}" type="presOf" srcId="{8AD00A9D-F269-4625-82FA-1742101076DF}" destId="{D27B3ADE-A80E-C745-8387-D0EB47B180CA}" srcOrd="0" destOrd="0" presId="urn:microsoft.com/office/officeart/2005/8/layout/vProcess5"/>
    <dgm:cxn modelId="{DF2F52D5-BD81-0148-9D2B-436BACCCCF4E}" type="presParOf" srcId="{7A071F34-6FAB-FF49-BEDD-A163EDF99A6A}" destId="{C920F693-F6E8-7346-BDD1-1071E8B92903}" srcOrd="0" destOrd="0" presId="urn:microsoft.com/office/officeart/2005/8/layout/vProcess5"/>
    <dgm:cxn modelId="{A306B3FC-D642-D046-8893-C5C40D96E1BB}" type="presParOf" srcId="{7A071F34-6FAB-FF49-BEDD-A163EDF99A6A}" destId="{51FA4BA1-871E-8C4B-9858-CADE6652F275}" srcOrd="1" destOrd="0" presId="urn:microsoft.com/office/officeart/2005/8/layout/vProcess5"/>
    <dgm:cxn modelId="{FC22C84E-A927-0C48-BB20-CBAA558FBDF2}" type="presParOf" srcId="{7A071F34-6FAB-FF49-BEDD-A163EDF99A6A}" destId="{D27B3ADE-A80E-C745-8387-D0EB47B180CA}" srcOrd="2" destOrd="0" presId="urn:microsoft.com/office/officeart/2005/8/layout/vProcess5"/>
    <dgm:cxn modelId="{EC2C24AD-33A7-8B4C-9E1C-A3FB5BA48CCA}" type="presParOf" srcId="{7A071F34-6FAB-FF49-BEDD-A163EDF99A6A}" destId="{78409A57-67D3-6249-AD6B-95FD105CCAD6}" srcOrd="3" destOrd="0" presId="urn:microsoft.com/office/officeart/2005/8/layout/vProcess5"/>
    <dgm:cxn modelId="{BC54D660-C41E-B84C-8D01-CD0B4A28E900}" type="presParOf" srcId="{7A071F34-6FAB-FF49-BEDD-A163EDF99A6A}" destId="{76762FBC-9CAA-414F-8602-E8AF8B98FF20}" srcOrd="4" destOrd="0" presId="urn:microsoft.com/office/officeart/2005/8/layout/vProcess5"/>
    <dgm:cxn modelId="{5C0AE835-6AD8-4C4A-AC2C-45959DBF828D}" type="presParOf" srcId="{7A071F34-6FAB-FF49-BEDD-A163EDF99A6A}" destId="{79CF98AB-ADB8-3A4B-A059-3093E5C81ECA}" srcOrd="5" destOrd="0" presId="urn:microsoft.com/office/officeart/2005/8/layout/vProcess5"/>
    <dgm:cxn modelId="{A1B62837-3E24-524F-88AE-4BB27AF369A3}" type="presParOf" srcId="{7A071F34-6FAB-FF49-BEDD-A163EDF99A6A}" destId="{6C2AD031-384E-5D4B-987C-4EFC1CE292FC}" srcOrd="6" destOrd="0" presId="urn:microsoft.com/office/officeart/2005/8/layout/vProcess5"/>
    <dgm:cxn modelId="{5F60C3CC-0543-A447-98D6-7A16C4FABA3F}" type="presParOf" srcId="{7A071F34-6FAB-FF49-BEDD-A163EDF99A6A}" destId="{B7D3E299-3B09-6141-AC6F-14F301AE1F82}" srcOrd="7" destOrd="0" presId="urn:microsoft.com/office/officeart/2005/8/layout/vProcess5"/>
    <dgm:cxn modelId="{214C3D55-C0A8-F84B-BBE0-A132BB1BD580}" type="presParOf" srcId="{7A071F34-6FAB-FF49-BEDD-A163EDF99A6A}" destId="{F61C72A6-E5C3-0045-A741-4CEA4D3A304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AF5F00-D32D-435C-A9B2-3DB525359CA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AE963BF8-3169-4A6D-A2B8-17C693FCCF3E}">
      <dgm:prSet/>
      <dgm:spPr/>
      <dgm:t>
        <a:bodyPr/>
        <a:lstStyle/>
        <a:p>
          <a:r>
            <a:rPr lang="en-US" dirty="0"/>
            <a:t>Pre- and post-test self- report that was videoed.</a:t>
          </a:r>
        </a:p>
      </dgm:t>
    </dgm:pt>
    <dgm:pt modelId="{CFE3C4BF-A887-40D6-AAD8-43F65368D605}" type="parTrans" cxnId="{27EC0645-AE08-4022-99A9-BFE03CB8C1E1}">
      <dgm:prSet/>
      <dgm:spPr/>
      <dgm:t>
        <a:bodyPr/>
        <a:lstStyle/>
        <a:p>
          <a:endParaRPr lang="en-US"/>
        </a:p>
      </dgm:t>
    </dgm:pt>
    <dgm:pt modelId="{81803353-C0FC-4E0C-A4EC-F8902FCDF204}" type="sibTrans" cxnId="{27EC0645-AE08-4022-99A9-BFE03CB8C1E1}">
      <dgm:prSet/>
      <dgm:spPr/>
      <dgm:t>
        <a:bodyPr/>
        <a:lstStyle/>
        <a:p>
          <a:endParaRPr lang="en-US"/>
        </a:p>
      </dgm:t>
    </dgm:pt>
    <dgm:pt modelId="{EDE8EE69-D7AA-4298-BCD4-CD71D5C9B479}">
      <dgm:prSet/>
      <dgm:spPr/>
      <dgm:t>
        <a:bodyPr/>
        <a:lstStyle/>
        <a:p>
          <a:r>
            <a:rPr lang="en-US" dirty="0"/>
            <a:t>Four 50-minute sessions that were delivered weekly. They were improvisation based.</a:t>
          </a:r>
        </a:p>
      </dgm:t>
    </dgm:pt>
    <dgm:pt modelId="{418C960A-C677-42DA-B9B2-D8263A10BF48}" type="parTrans" cxnId="{D901E776-971F-4096-B27C-24686B7E452B}">
      <dgm:prSet/>
      <dgm:spPr/>
      <dgm:t>
        <a:bodyPr/>
        <a:lstStyle/>
        <a:p>
          <a:endParaRPr lang="en-US"/>
        </a:p>
      </dgm:t>
    </dgm:pt>
    <dgm:pt modelId="{89259049-0335-4B93-87E1-C09C619F9E23}" type="sibTrans" cxnId="{D901E776-971F-4096-B27C-24686B7E452B}">
      <dgm:prSet/>
      <dgm:spPr/>
      <dgm:t>
        <a:bodyPr/>
        <a:lstStyle/>
        <a:p>
          <a:endParaRPr lang="en-US"/>
        </a:p>
      </dgm:t>
    </dgm:pt>
    <dgm:pt modelId="{FDC70EA5-1B2E-4672-B155-D30E426E6298}">
      <dgm:prSet/>
      <dgm:spPr/>
      <dgm:t>
        <a:bodyPr/>
        <a:lstStyle/>
        <a:p>
          <a:r>
            <a:rPr lang="en-US" dirty="0"/>
            <a:t>Public speaking stress assessed by seven-point Likert scale (Dutch version of personal report of confidence as a speaker).</a:t>
          </a:r>
        </a:p>
      </dgm:t>
    </dgm:pt>
    <dgm:pt modelId="{41C40533-D8E9-42BB-983F-7DB836281C4A}" type="parTrans" cxnId="{4E57715A-DFF0-4889-AD95-87A7F0400F74}">
      <dgm:prSet/>
      <dgm:spPr/>
      <dgm:t>
        <a:bodyPr/>
        <a:lstStyle/>
        <a:p>
          <a:endParaRPr lang="en-US"/>
        </a:p>
      </dgm:t>
    </dgm:pt>
    <dgm:pt modelId="{8482CC92-1606-4BBF-9E21-9D79591EC191}" type="sibTrans" cxnId="{4E57715A-DFF0-4889-AD95-87A7F0400F74}">
      <dgm:prSet/>
      <dgm:spPr/>
      <dgm:t>
        <a:bodyPr/>
        <a:lstStyle/>
        <a:p>
          <a:endParaRPr lang="en-US"/>
        </a:p>
      </dgm:t>
    </dgm:pt>
    <dgm:pt modelId="{1A128ED4-D059-4E2C-B17B-865C5C086B31}">
      <dgm:prSet custT="1"/>
      <dgm:spPr/>
      <dgm:t>
        <a:bodyPr/>
        <a:lstStyle/>
        <a:p>
          <a:r>
            <a:rPr lang="en-US" sz="1400" dirty="0"/>
            <a:t>Public speaking competence was assessed via a 1- minute public speaking task- random statements were given to the participants and they were videoed.</a:t>
          </a:r>
        </a:p>
      </dgm:t>
    </dgm:pt>
    <dgm:pt modelId="{234819D4-47EF-4EC1-AC08-BE4F2772EC59}" type="parTrans" cxnId="{F37DFEE5-182F-41D3-8C1A-AABC6ADCC2EA}">
      <dgm:prSet/>
      <dgm:spPr/>
      <dgm:t>
        <a:bodyPr/>
        <a:lstStyle/>
        <a:p>
          <a:endParaRPr lang="en-US"/>
        </a:p>
      </dgm:t>
    </dgm:pt>
    <dgm:pt modelId="{160AEEC9-D6E3-4C8E-B645-A04BE24064D7}" type="sibTrans" cxnId="{F37DFEE5-182F-41D3-8C1A-AABC6ADCC2EA}">
      <dgm:prSet/>
      <dgm:spPr/>
      <dgm:t>
        <a:bodyPr/>
        <a:lstStyle/>
        <a:p>
          <a:endParaRPr lang="en-US"/>
        </a:p>
      </dgm:t>
    </dgm:pt>
    <dgm:pt modelId="{CD6B65E2-2626-48A3-B35D-6F4126696852}">
      <dgm:prSet/>
      <dgm:spPr/>
      <dgm:t>
        <a:bodyPr/>
        <a:lstStyle/>
        <a:p>
          <a:r>
            <a:rPr lang="en-US" dirty="0"/>
            <a:t>Speaking competence of speakers was assessed via comparative judgement of the speaking test. </a:t>
          </a:r>
        </a:p>
      </dgm:t>
    </dgm:pt>
    <dgm:pt modelId="{6C4F658E-497A-4A59-95CE-64F1B0E754B7}" type="parTrans" cxnId="{0316E6F9-7926-4548-B1D9-4B363C76AEE6}">
      <dgm:prSet/>
      <dgm:spPr/>
      <dgm:t>
        <a:bodyPr/>
        <a:lstStyle/>
        <a:p>
          <a:endParaRPr lang="en-US"/>
        </a:p>
      </dgm:t>
    </dgm:pt>
    <dgm:pt modelId="{EB85F277-FF16-4E70-B1B1-A9E046F0FA6D}" type="sibTrans" cxnId="{0316E6F9-7926-4548-B1D9-4B363C76AEE6}">
      <dgm:prSet/>
      <dgm:spPr/>
      <dgm:t>
        <a:bodyPr/>
        <a:lstStyle/>
        <a:p>
          <a:endParaRPr lang="en-US"/>
        </a:p>
      </dgm:t>
    </dgm:pt>
    <dgm:pt modelId="{3795BF0A-272A-6045-BBB3-73DA5E3A7F99}">
      <dgm:prSet custT="1"/>
      <dgm:spPr/>
      <dgm:t>
        <a:bodyPr/>
        <a:lstStyle/>
        <a:p>
          <a:r>
            <a:rPr lang="en-GB" sz="1300" dirty="0"/>
            <a:t>The data was recorded using ANCOVA analysis and then any comments where coded in NVivo.</a:t>
          </a:r>
        </a:p>
      </dgm:t>
    </dgm:pt>
    <dgm:pt modelId="{D93E7491-B1DE-2E43-A486-690736BB5424}" type="parTrans" cxnId="{D074BCE2-963F-B647-994C-CBBB9637E6BE}">
      <dgm:prSet/>
      <dgm:spPr/>
      <dgm:t>
        <a:bodyPr/>
        <a:lstStyle/>
        <a:p>
          <a:endParaRPr lang="en-GB"/>
        </a:p>
      </dgm:t>
    </dgm:pt>
    <dgm:pt modelId="{0E9B6CDC-5569-7B47-B4C7-A3C405796E7D}" type="sibTrans" cxnId="{D074BCE2-963F-B647-994C-CBBB9637E6BE}">
      <dgm:prSet/>
      <dgm:spPr/>
      <dgm:t>
        <a:bodyPr/>
        <a:lstStyle/>
        <a:p>
          <a:endParaRPr lang="en-GB"/>
        </a:p>
      </dgm:t>
    </dgm:pt>
    <dgm:pt modelId="{23B67BB8-17A2-564E-BAA1-4F5517780BA8}" type="pres">
      <dgm:prSet presAssocID="{A2AF5F00-D32D-435C-A9B2-3DB525359CAD}" presName="Name0" presStyleCnt="0">
        <dgm:presLayoutVars>
          <dgm:dir/>
          <dgm:resizeHandles val="exact"/>
        </dgm:presLayoutVars>
      </dgm:prSet>
      <dgm:spPr/>
    </dgm:pt>
    <dgm:pt modelId="{F063042D-E848-A94C-A64D-6410087DA440}" type="pres">
      <dgm:prSet presAssocID="{AE963BF8-3169-4A6D-A2B8-17C693FCCF3E}" presName="node" presStyleLbl="node1" presStyleIdx="0" presStyleCnt="6" custScaleY="138575">
        <dgm:presLayoutVars>
          <dgm:bulletEnabled val="1"/>
        </dgm:presLayoutVars>
      </dgm:prSet>
      <dgm:spPr/>
    </dgm:pt>
    <dgm:pt modelId="{1F8C271D-A97D-4044-883B-529F0BFF8DA7}" type="pres">
      <dgm:prSet presAssocID="{81803353-C0FC-4E0C-A4EC-F8902FCDF204}" presName="sibTrans" presStyleLbl="sibTrans1D1" presStyleIdx="0" presStyleCnt="5"/>
      <dgm:spPr/>
    </dgm:pt>
    <dgm:pt modelId="{10E1415E-7B32-6941-A5F6-D16627FCF1D7}" type="pres">
      <dgm:prSet presAssocID="{81803353-C0FC-4E0C-A4EC-F8902FCDF204}" presName="connectorText" presStyleLbl="sibTrans1D1" presStyleIdx="0" presStyleCnt="5"/>
      <dgm:spPr/>
    </dgm:pt>
    <dgm:pt modelId="{6BAF722C-916A-B04E-820F-E8CE366303C0}" type="pres">
      <dgm:prSet presAssocID="{EDE8EE69-D7AA-4298-BCD4-CD71D5C9B479}" presName="node" presStyleLbl="node1" presStyleIdx="1" presStyleCnt="6" custScaleX="134458">
        <dgm:presLayoutVars>
          <dgm:bulletEnabled val="1"/>
        </dgm:presLayoutVars>
      </dgm:prSet>
      <dgm:spPr/>
    </dgm:pt>
    <dgm:pt modelId="{DFC18B29-8344-7346-95C4-FBCA10FECDA8}" type="pres">
      <dgm:prSet presAssocID="{89259049-0335-4B93-87E1-C09C619F9E23}" presName="sibTrans" presStyleLbl="sibTrans1D1" presStyleIdx="1" presStyleCnt="5"/>
      <dgm:spPr/>
    </dgm:pt>
    <dgm:pt modelId="{43426CC7-8CAB-8B47-B948-9DA4660BD084}" type="pres">
      <dgm:prSet presAssocID="{89259049-0335-4B93-87E1-C09C619F9E23}" presName="connectorText" presStyleLbl="sibTrans1D1" presStyleIdx="1" presStyleCnt="5"/>
      <dgm:spPr/>
    </dgm:pt>
    <dgm:pt modelId="{9C9D82CA-21EF-0542-A064-CEBA11F14AA8}" type="pres">
      <dgm:prSet presAssocID="{FDC70EA5-1B2E-4672-B155-D30E426E6298}" presName="node" presStyleLbl="node1" presStyleIdx="2" presStyleCnt="6" custScaleY="130515">
        <dgm:presLayoutVars>
          <dgm:bulletEnabled val="1"/>
        </dgm:presLayoutVars>
      </dgm:prSet>
      <dgm:spPr/>
    </dgm:pt>
    <dgm:pt modelId="{B6003038-2DB2-EB45-9F72-F3CF59C0B550}" type="pres">
      <dgm:prSet presAssocID="{8482CC92-1606-4BBF-9E21-9D79591EC191}" presName="sibTrans" presStyleLbl="sibTrans1D1" presStyleIdx="2" presStyleCnt="5"/>
      <dgm:spPr/>
    </dgm:pt>
    <dgm:pt modelId="{2966369C-FC34-3E4F-B53D-6B66818686FE}" type="pres">
      <dgm:prSet presAssocID="{8482CC92-1606-4BBF-9E21-9D79591EC191}" presName="connectorText" presStyleLbl="sibTrans1D1" presStyleIdx="2" presStyleCnt="5"/>
      <dgm:spPr/>
    </dgm:pt>
    <dgm:pt modelId="{0FC2AA7E-5109-D048-BC83-7729C0566B54}" type="pres">
      <dgm:prSet presAssocID="{1A128ED4-D059-4E2C-B17B-865C5C086B31}" presName="node" presStyleLbl="node1" presStyleIdx="3" presStyleCnt="6" custScaleX="145408" custScaleY="168594">
        <dgm:presLayoutVars>
          <dgm:bulletEnabled val="1"/>
        </dgm:presLayoutVars>
      </dgm:prSet>
      <dgm:spPr/>
    </dgm:pt>
    <dgm:pt modelId="{7C18EECA-7B6D-664F-B8E7-F8033BBA4406}" type="pres">
      <dgm:prSet presAssocID="{160AEEC9-D6E3-4C8E-B645-A04BE24064D7}" presName="sibTrans" presStyleLbl="sibTrans1D1" presStyleIdx="3" presStyleCnt="5"/>
      <dgm:spPr/>
    </dgm:pt>
    <dgm:pt modelId="{5EDBD98C-F603-7D40-839B-E1DD028072E8}" type="pres">
      <dgm:prSet presAssocID="{160AEEC9-D6E3-4C8E-B645-A04BE24064D7}" presName="connectorText" presStyleLbl="sibTrans1D1" presStyleIdx="3" presStyleCnt="5"/>
      <dgm:spPr/>
    </dgm:pt>
    <dgm:pt modelId="{8DBED1B4-8DE3-E04B-B597-CE4B7F6B1EEA}" type="pres">
      <dgm:prSet presAssocID="{CD6B65E2-2626-48A3-B35D-6F4126696852}" presName="node" presStyleLbl="node1" presStyleIdx="4" presStyleCnt="6" custScaleY="135455">
        <dgm:presLayoutVars>
          <dgm:bulletEnabled val="1"/>
        </dgm:presLayoutVars>
      </dgm:prSet>
      <dgm:spPr/>
    </dgm:pt>
    <dgm:pt modelId="{7FB7E1BF-3C42-0240-982F-21380F6AC5BE}" type="pres">
      <dgm:prSet presAssocID="{EB85F277-FF16-4E70-B1B1-A9E046F0FA6D}" presName="sibTrans" presStyleLbl="sibTrans1D1" presStyleIdx="4" presStyleCnt="5"/>
      <dgm:spPr/>
    </dgm:pt>
    <dgm:pt modelId="{DE5AF75E-2078-6F49-AAFC-CB19EEEEF4D3}" type="pres">
      <dgm:prSet presAssocID="{EB85F277-FF16-4E70-B1B1-A9E046F0FA6D}" presName="connectorText" presStyleLbl="sibTrans1D1" presStyleIdx="4" presStyleCnt="5"/>
      <dgm:spPr/>
    </dgm:pt>
    <dgm:pt modelId="{3A117BCF-9D56-8547-9DE9-728F6F2633CB}" type="pres">
      <dgm:prSet presAssocID="{3795BF0A-272A-6045-BBB3-73DA5E3A7F99}" presName="node" presStyleLbl="node1" presStyleIdx="5" presStyleCnt="6" custScaleX="146260">
        <dgm:presLayoutVars>
          <dgm:bulletEnabled val="1"/>
        </dgm:presLayoutVars>
      </dgm:prSet>
      <dgm:spPr/>
    </dgm:pt>
  </dgm:ptLst>
  <dgm:cxnLst>
    <dgm:cxn modelId="{9D4BED00-C73D-9A48-81FC-66ADA6009400}" type="presOf" srcId="{EDE8EE69-D7AA-4298-BCD4-CD71D5C9B479}" destId="{6BAF722C-916A-B04E-820F-E8CE366303C0}" srcOrd="0" destOrd="0" presId="urn:microsoft.com/office/officeart/2016/7/layout/RepeatingBendingProcessNew"/>
    <dgm:cxn modelId="{16F3DF18-E8FF-B748-9F4C-F523D928B94E}" type="presOf" srcId="{EB85F277-FF16-4E70-B1B1-A9E046F0FA6D}" destId="{DE5AF75E-2078-6F49-AAFC-CB19EEEEF4D3}" srcOrd="1" destOrd="0" presId="urn:microsoft.com/office/officeart/2016/7/layout/RepeatingBendingProcessNew"/>
    <dgm:cxn modelId="{5C8D8C1D-CF80-3041-9679-D007A7A0C1EC}" type="presOf" srcId="{FDC70EA5-1B2E-4672-B155-D30E426E6298}" destId="{9C9D82CA-21EF-0542-A064-CEBA11F14AA8}" srcOrd="0" destOrd="0" presId="urn:microsoft.com/office/officeart/2016/7/layout/RepeatingBendingProcessNew"/>
    <dgm:cxn modelId="{DE41D324-EEBB-6D47-8651-D4EDF6923315}" type="presOf" srcId="{89259049-0335-4B93-87E1-C09C619F9E23}" destId="{43426CC7-8CAB-8B47-B948-9DA4660BD084}" srcOrd="1" destOrd="0" presId="urn:microsoft.com/office/officeart/2016/7/layout/RepeatingBendingProcessNew"/>
    <dgm:cxn modelId="{C3D9D02B-1555-F44F-BB90-E25793C5D8FD}" type="presOf" srcId="{81803353-C0FC-4E0C-A4EC-F8902FCDF204}" destId="{10E1415E-7B32-6941-A5F6-D16627FCF1D7}" srcOrd="1" destOrd="0" presId="urn:microsoft.com/office/officeart/2016/7/layout/RepeatingBendingProcessNew"/>
    <dgm:cxn modelId="{27EC0645-AE08-4022-99A9-BFE03CB8C1E1}" srcId="{A2AF5F00-D32D-435C-A9B2-3DB525359CAD}" destId="{AE963BF8-3169-4A6D-A2B8-17C693FCCF3E}" srcOrd="0" destOrd="0" parTransId="{CFE3C4BF-A887-40D6-AAD8-43F65368D605}" sibTransId="{81803353-C0FC-4E0C-A4EC-F8902FCDF204}"/>
    <dgm:cxn modelId="{F536FB49-6B95-FA43-9216-3E5FABE1CE08}" type="presOf" srcId="{EB85F277-FF16-4E70-B1B1-A9E046F0FA6D}" destId="{7FB7E1BF-3C42-0240-982F-21380F6AC5BE}" srcOrd="0" destOrd="0" presId="urn:microsoft.com/office/officeart/2016/7/layout/RepeatingBendingProcessNew"/>
    <dgm:cxn modelId="{A4939954-06E7-D540-B3A7-F42A8A5C5BB6}" type="presOf" srcId="{89259049-0335-4B93-87E1-C09C619F9E23}" destId="{DFC18B29-8344-7346-95C4-FBCA10FECDA8}" srcOrd="0" destOrd="0" presId="urn:microsoft.com/office/officeart/2016/7/layout/RepeatingBendingProcessNew"/>
    <dgm:cxn modelId="{4E57715A-DFF0-4889-AD95-87A7F0400F74}" srcId="{A2AF5F00-D32D-435C-A9B2-3DB525359CAD}" destId="{FDC70EA5-1B2E-4672-B155-D30E426E6298}" srcOrd="2" destOrd="0" parTransId="{41C40533-D8E9-42BB-983F-7DB836281C4A}" sibTransId="{8482CC92-1606-4BBF-9E21-9D79591EC191}"/>
    <dgm:cxn modelId="{E7482864-9230-D445-A509-31BC7DFC37D2}" type="presOf" srcId="{160AEEC9-D6E3-4C8E-B645-A04BE24064D7}" destId="{5EDBD98C-F603-7D40-839B-E1DD028072E8}" srcOrd="1" destOrd="0" presId="urn:microsoft.com/office/officeart/2016/7/layout/RepeatingBendingProcessNew"/>
    <dgm:cxn modelId="{C56C1E6D-0FA8-8C4D-BECF-F11E19F1904B}" type="presOf" srcId="{1A128ED4-D059-4E2C-B17B-865C5C086B31}" destId="{0FC2AA7E-5109-D048-BC83-7729C0566B54}" srcOrd="0" destOrd="0" presId="urn:microsoft.com/office/officeart/2016/7/layout/RepeatingBendingProcessNew"/>
    <dgm:cxn modelId="{D901E776-971F-4096-B27C-24686B7E452B}" srcId="{A2AF5F00-D32D-435C-A9B2-3DB525359CAD}" destId="{EDE8EE69-D7AA-4298-BCD4-CD71D5C9B479}" srcOrd="1" destOrd="0" parTransId="{418C960A-C677-42DA-B9B2-D8263A10BF48}" sibTransId="{89259049-0335-4B93-87E1-C09C619F9E23}"/>
    <dgm:cxn modelId="{2A457782-5C3C-B84F-B1CE-7B62F4713C74}" type="presOf" srcId="{CD6B65E2-2626-48A3-B35D-6F4126696852}" destId="{8DBED1B4-8DE3-E04B-B597-CE4B7F6B1EEA}" srcOrd="0" destOrd="0" presId="urn:microsoft.com/office/officeart/2016/7/layout/RepeatingBendingProcessNew"/>
    <dgm:cxn modelId="{4B582F87-C0C5-A145-A147-F59D5A67B85D}" type="presOf" srcId="{A2AF5F00-D32D-435C-A9B2-3DB525359CAD}" destId="{23B67BB8-17A2-564E-BAA1-4F5517780BA8}" srcOrd="0" destOrd="0" presId="urn:microsoft.com/office/officeart/2016/7/layout/RepeatingBendingProcessNew"/>
    <dgm:cxn modelId="{3ABBC39C-C355-D44D-B9D2-D8055AB0AE2A}" type="presOf" srcId="{8482CC92-1606-4BBF-9E21-9D79591EC191}" destId="{2966369C-FC34-3E4F-B53D-6B66818686FE}" srcOrd="1" destOrd="0" presId="urn:microsoft.com/office/officeart/2016/7/layout/RepeatingBendingProcessNew"/>
    <dgm:cxn modelId="{82A8EA9E-01C0-D94C-BF2D-359FBB496D85}" type="presOf" srcId="{81803353-C0FC-4E0C-A4EC-F8902FCDF204}" destId="{1F8C271D-A97D-4044-883B-529F0BFF8DA7}" srcOrd="0" destOrd="0" presId="urn:microsoft.com/office/officeart/2016/7/layout/RepeatingBendingProcessNew"/>
    <dgm:cxn modelId="{DA1CAEA0-79F8-7B41-A38D-59D7DAE45662}" type="presOf" srcId="{8482CC92-1606-4BBF-9E21-9D79591EC191}" destId="{B6003038-2DB2-EB45-9F72-F3CF59C0B550}" srcOrd="0" destOrd="0" presId="urn:microsoft.com/office/officeart/2016/7/layout/RepeatingBendingProcessNew"/>
    <dgm:cxn modelId="{D58BB2B0-769B-9E41-B46A-F737757E3666}" type="presOf" srcId="{AE963BF8-3169-4A6D-A2B8-17C693FCCF3E}" destId="{F063042D-E848-A94C-A64D-6410087DA440}" srcOrd="0" destOrd="0" presId="urn:microsoft.com/office/officeart/2016/7/layout/RepeatingBendingProcessNew"/>
    <dgm:cxn modelId="{D074BCE2-963F-B647-994C-CBBB9637E6BE}" srcId="{A2AF5F00-D32D-435C-A9B2-3DB525359CAD}" destId="{3795BF0A-272A-6045-BBB3-73DA5E3A7F99}" srcOrd="5" destOrd="0" parTransId="{D93E7491-B1DE-2E43-A486-690736BB5424}" sibTransId="{0E9B6CDC-5569-7B47-B4C7-A3C405796E7D}"/>
    <dgm:cxn modelId="{F37DFEE5-182F-41D3-8C1A-AABC6ADCC2EA}" srcId="{A2AF5F00-D32D-435C-A9B2-3DB525359CAD}" destId="{1A128ED4-D059-4E2C-B17B-865C5C086B31}" srcOrd="3" destOrd="0" parTransId="{234819D4-47EF-4EC1-AC08-BE4F2772EC59}" sibTransId="{160AEEC9-D6E3-4C8E-B645-A04BE24064D7}"/>
    <dgm:cxn modelId="{50DA84ED-C6EF-E54B-8B94-2F48B391AD36}" type="presOf" srcId="{3795BF0A-272A-6045-BBB3-73DA5E3A7F99}" destId="{3A117BCF-9D56-8547-9DE9-728F6F2633CB}" srcOrd="0" destOrd="0" presId="urn:microsoft.com/office/officeart/2016/7/layout/RepeatingBendingProcessNew"/>
    <dgm:cxn modelId="{7A3D32F5-37E0-764C-B1B2-BA79D183C708}" type="presOf" srcId="{160AEEC9-D6E3-4C8E-B645-A04BE24064D7}" destId="{7C18EECA-7B6D-664F-B8E7-F8033BBA4406}" srcOrd="0" destOrd="0" presId="urn:microsoft.com/office/officeart/2016/7/layout/RepeatingBendingProcessNew"/>
    <dgm:cxn modelId="{0316E6F9-7926-4548-B1D9-4B363C76AEE6}" srcId="{A2AF5F00-D32D-435C-A9B2-3DB525359CAD}" destId="{CD6B65E2-2626-48A3-B35D-6F4126696852}" srcOrd="4" destOrd="0" parTransId="{6C4F658E-497A-4A59-95CE-64F1B0E754B7}" sibTransId="{EB85F277-FF16-4E70-B1B1-A9E046F0FA6D}"/>
    <dgm:cxn modelId="{5F4E8569-0B07-FB45-A4C5-3F6A4D89325A}" type="presParOf" srcId="{23B67BB8-17A2-564E-BAA1-4F5517780BA8}" destId="{F063042D-E848-A94C-A64D-6410087DA440}" srcOrd="0" destOrd="0" presId="urn:microsoft.com/office/officeart/2016/7/layout/RepeatingBendingProcessNew"/>
    <dgm:cxn modelId="{D51CE77A-8DEE-7348-993B-DC4CF677F624}" type="presParOf" srcId="{23B67BB8-17A2-564E-BAA1-4F5517780BA8}" destId="{1F8C271D-A97D-4044-883B-529F0BFF8DA7}" srcOrd="1" destOrd="0" presId="urn:microsoft.com/office/officeart/2016/7/layout/RepeatingBendingProcessNew"/>
    <dgm:cxn modelId="{2F1EA34A-4E22-D041-B125-75B4AEF93C00}" type="presParOf" srcId="{1F8C271D-A97D-4044-883B-529F0BFF8DA7}" destId="{10E1415E-7B32-6941-A5F6-D16627FCF1D7}" srcOrd="0" destOrd="0" presId="urn:microsoft.com/office/officeart/2016/7/layout/RepeatingBendingProcessNew"/>
    <dgm:cxn modelId="{37C72FE1-CFCB-6F41-8FEA-43012A16F1FD}" type="presParOf" srcId="{23B67BB8-17A2-564E-BAA1-4F5517780BA8}" destId="{6BAF722C-916A-B04E-820F-E8CE366303C0}" srcOrd="2" destOrd="0" presId="urn:microsoft.com/office/officeart/2016/7/layout/RepeatingBendingProcessNew"/>
    <dgm:cxn modelId="{F22A2C14-7A78-0D44-B57F-59354154D199}" type="presParOf" srcId="{23B67BB8-17A2-564E-BAA1-4F5517780BA8}" destId="{DFC18B29-8344-7346-95C4-FBCA10FECDA8}" srcOrd="3" destOrd="0" presId="urn:microsoft.com/office/officeart/2016/7/layout/RepeatingBendingProcessNew"/>
    <dgm:cxn modelId="{6913B41E-1698-1D41-84A4-7BD8CCBEFE52}" type="presParOf" srcId="{DFC18B29-8344-7346-95C4-FBCA10FECDA8}" destId="{43426CC7-8CAB-8B47-B948-9DA4660BD084}" srcOrd="0" destOrd="0" presId="urn:microsoft.com/office/officeart/2016/7/layout/RepeatingBendingProcessNew"/>
    <dgm:cxn modelId="{2B783786-9961-A04B-9046-73EE6EB63FF2}" type="presParOf" srcId="{23B67BB8-17A2-564E-BAA1-4F5517780BA8}" destId="{9C9D82CA-21EF-0542-A064-CEBA11F14AA8}" srcOrd="4" destOrd="0" presId="urn:microsoft.com/office/officeart/2016/7/layout/RepeatingBendingProcessNew"/>
    <dgm:cxn modelId="{1B21A804-0960-1C4E-BF3E-62100C1FC456}" type="presParOf" srcId="{23B67BB8-17A2-564E-BAA1-4F5517780BA8}" destId="{B6003038-2DB2-EB45-9F72-F3CF59C0B550}" srcOrd="5" destOrd="0" presId="urn:microsoft.com/office/officeart/2016/7/layout/RepeatingBendingProcessNew"/>
    <dgm:cxn modelId="{FD0BBA17-025E-7D40-8DA7-CDA4D0F01901}" type="presParOf" srcId="{B6003038-2DB2-EB45-9F72-F3CF59C0B550}" destId="{2966369C-FC34-3E4F-B53D-6B66818686FE}" srcOrd="0" destOrd="0" presId="urn:microsoft.com/office/officeart/2016/7/layout/RepeatingBendingProcessNew"/>
    <dgm:cxn modelId="{FB26CF4F-3DE8-5443-A6E3-27451D3BC254}" type="presParOf" srcId="{23B67BB8-17A2-564E-BAA1-4F5517780BA8}" destId="{0FC2AA7E-5109-D048-BC83-7729C0566B54}" srcOrd="6" destOrd="0" presId="urn:microsoft.com/office/officeart/2016/7/layout/RepeatingBendingProcessNew"/>
    <dgm:cxn modelId="{5CC058C8-A76D-5540-905D-79CC4F6DD2E7}" type="presParOf" srcId="{23B67BB8-17A2-564E-BAA1-4F5517780BA8}" destId="{7C18EECA-7B6D-664F-B8E7-F8033BBA4406}" srcOrd="7" destOrd="0" presId="urn:microsoft.com/office/officeart/2016/7/layout/RepeatingBendingProcessNew"/>
    <dgm:cxn modelId="{202FAC5D-7BA3-2E4A-A09F-40C9A59400D9}" type="presParOf" srcId="{7C18EECA-7B6D-664F-B8E7-F8033BBA4406}" destId="{5EDBD98C-F603-7D40-839B-E1DD028072E8}" srcOrd="0" destOrd="0" presId="urn:microsoft.com/office/officeart/2016/7/layout/RepeatingBendingProcessNew"/>
    <dgm:cxn modelId="{FF50DC49-CF12-914B-8D36-600D6BEBC02E}" type="presParOf" srcId="{23B67BB8-17A2-564E-BAA1-4F5517780BA8}" destId="{8DBED1B4-8DE3-E04B-B597-CE4B7F6B1EEA}" srcOrd="8" destOrd="0" presId="urn:microsoft.com/office/officeart/2016/7/layout/RepeatingBendingProcessNew"/>
    <dgm:cxn modelId="{DC7A8366-20AA-3D47-9241-9AA14C0FB094}" type="presParOf" srcId="{23B67BB8-17A2-564E-BAA1-4F5517780BA8}" destId="{7FB7E1BF-3C42-0240-982F-21380F6AC5BE}" srcOrd="9" destOrd="0" presId="urn:microsoft.com/office/officeart/2016/7/layout/RepeatingBendingProcessNew"/>
    <dgm:cxn modelId="{8483EBDF-CFAF-0044-9EA0-FF397DBBF055}" type="presParOf" srcId="{7FB7E1BF-3C42-0240-982F-21380F6AC5BE}" destId="{DE5AF75E-2078-6F49-AAFC-CB19EEEEF4D3}" srcOrd="0" destOrd="0" presId="urn:microsoft.com/office/officeart/2016/7/layout/RepeatingBendingProcessNew"/>
    <dgm:cxn modelId="{0ECB0710-9133-AE4B-A729-00C06199D13C}" type="presParOf" srcId="{23B67BB8-17A2-564E-BAA1-4F5517780BA8}" destId="{3A117BCF-9D56-8547-9DE9-728F6F2633C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903A2-859B-4FEC-BA12-CFF64453F49C}">
      <dsp:nvSpPr>
        <dsp:cNvPr id="0" name=""/>
        <dsp:cNvSpPr/>
      </dsp:nvSpPr>
      <dsp:spPr>
        <a:xfrm>
          <a:off x="134825" y="250218"/>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34278-C479-466C-8DB8-6BCC5E01DE86}">
      <dsp:nvSpPr>
        <dsp:cNvPr id="0" name=""/>
        <dsp:cNvSpPr/>
      </dsp:nvSpPr>
      <dsp:spPr>
        <a:xfrm>
          <a:off x="406966" y="522360"/>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60684C-1BB8-4A69-BF80-2B23A4DF8061}">
      <dsp:nvSpPr>
        <dsp:cNvPr id="0" name=""/>
        <dsp:cNvSpPr/>
      </dsp:nvSpPr>
      <dsp:spPr>
        <a:xfrm>
          <a:off x="1708430"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Secondary Education in Flanders, Belgium. Students were in Grade Twelve; last year of school. Two groups were created from the same class.</a:t>
          </a:r>
        </a:p>
      </dsp:txBody>
      <dsp:txXfrm>
        <a:off x="1708430" y="250218"/>
        <a:ext cx="3054644" cy="1295909"/>
      </dsp:txXfrm>
    </dsp:sp>
    <dsp:sp modelId="{56938435-C2A6-40D2-81A7-D7857A3A59AA}">
      <dsp:nvSpPr>
        <dsp:cNvPr id="0" name=""/>
        <dsp:cNvSpPr/>
      </dsp:nvSpPr>
      <dsp:spPr>
        <a:xfrm>
          <a:off x="5295324" y="250218"/>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929A65-FDE4-4C38-9BFB-5A1982337A99}">
      <dsp:nvSpPr>
        <dsp:cNvPr id="0" name=""/>
        <dsp:cNvSpPr/>
      </dsp:nvSpPr>
      <dsp:spPr>
        <a:xfrm>
          <a:off x="5567465" y="522360"/>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684F5E-3F83-4F96-8A35-A3660770794C}">
      <dsp:nvSpPr>
        <dsp:cNvPr id="0" name=""/>
        <dsp:cNvSpPr/>
      </dsp:nvSpPr>
      <dsp:spPr>
        <a:xfrm>
          <a:off x="6868929"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Students were aged between seventeen and eighteen and were of a higher public speaking ability than others within the school.</a:t>
          </a:r>
        </a:p>
      </dsp:txBody>
      <dsp:txXfrm>
        <a:off x="6868929" y="250218"/>
        <a:ext cx="3054644" cy="1295909"/>
      </dsp:txXfrm>
    </dsp:sp>
    <dsp:sp modelId="{35D8BBB3-8DA1-4E9A-B57D-E951522A8D6D}">
      <dsp:nvSpPr>
        <dsp:cNvPr id="0" name=""/>
        <dsp:cNvSpPr/>
      </dsp:nvSpPr>
      <dsp:spPr>
        <a:xfrm>
          <a:off x="134825" y="217948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02BCF-F1E0-4641-95D7-819EC5A39ADC}">
      <dsp:nvSpPr>
        <dsp:cNvPr id="0" name=""/>
        <dsp:cNvSpPr/>
      </dsp:nvSpPr>
      <dsp:spPr>
        <a:xfrm>
          <a:off x="406966" y="245162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AFD806-B608-4605-A841-8102E735186C}">
      <dsp:nvSpPr>
        <dsp:cNvPr id="0" name=""/>
        <dsp:cNvSpPr/>
      </dsp:nvSpPr>
      <dsp:spPr>
        <a:xfrm>
          <a:off x="1708430"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One group experienced the intervention, while the other group continued with normal studies and had the intervention planned into their routine.</a:t>
          </a:r>
          <a:endParaRPr lang="en-US" sz="1500" kern="1200"/>
        </a:p>
      </dsp:txBody>
      <dsp:txXfrm>
        <a:off x="1708430" y="2179483"/>
        <a:ext cx="3054644" cy="1295909"/>
      </dsp:txXfrm>
    </dsp:sp>
    <dsp:sp modelId="{D17B4B54-B200-469D-BFE9-35F785C43376}">
      <dsp:nvSpPr>
        <dsp:cNvPr id="0" name=""/>
        <dsp:cNvSpPr/>
      </dsp:nvSpPr>
      <dsp:spPr>
        <a:xfrm>
          <a:off x="5295324" y="217948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1DCF0B-B7ED-441B-B1A4-55CE9697C5B3}">
      <dsp:nvSpPr>
        <dsp:cNvPr id="0" name=""/>
        <dsp:cNvSpPr/>
      </dsp:nvSpPr>
      <dsp:spPr>
        <a:xfrm>
          <a:off x="5567465" y="245162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D68B2E-6DAC-4D00-A5A2-680FCD7C9F9B}">
      <dsp:nvSpPr>
        <dsp:cNvPr id="0" name=""/>
        <dsp:cNvSpPr/>
      </dsp:nvSpPr>
      <dsp:spPr>
        <a:xfrm>
          <a:off x="6868929"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Workshops were delivered in the participants first language which could be French, Dutch or German.</a:t>
          </a:r>
        </a:p>
      </dsp:txBody>
      <dsp:txXfrm>
        <a:off x="6868929" y="2179483"/>
        <a:ext cx="3054644" cy="1295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BA4BA-D63B-4A3C-A526-E9BD1D5EB20B}">
      <dsp:nvSpPr>
        <dsp:cNvPr id="0" name=""/>
        <dsp:cNvSpPr/>
      </dsp:nvSpPr>
      <dsp:spPr>
        <a:xfrm>
          <a:off x="0" y="480"/>
          <a:ext cx="10058399" cy="112322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F1E442-E50E-4485-B440-615AA56073D2}">
      <dsp:nvSpPr>
        <dsp:cNvPr id="0" name=""/>
        <dsp:cNvSpPr/>
      </dsp:nvSpPr>
      <dsp:spPr>
        <a:xfrm>
          <a:off x="339774" y="253204"/>
          <a:ext cx="617772" cy="6177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62B148-8C62-4052-ACFB-B00F94FDD25F}">
      <dsp:nvSpPr>
        <dsp:cNvPr id="0" name=""/>
        <dsp:cNvSpPr/>
      </dsp:nvSpPr>
      <dsp:spPr>
        <a:xfrm>
          <a:off x="1297321" y="480"/>
          <a:ext cx="8761078" cy="112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74" tIns="118874" rIns="118874" bIns="118874" numCol="1" spcCol="1270" anchor="ctr" anchorCtr="0">
          <a:noAutofit/>
        </a:bodyPr>
        <a:lstStyle/>
        <a:p>
          <a:pPr marL="0" lvl="0" indent="0" algn="l" defTabSz="933450">
            <a:lnSpc>
              <a:spcPct val="90000"/>
            </a:lnSpc>
            <a:spcBef>
              <a:spcPct val="0"/>
            </a:spcBef>
            <a:spcAft>
              <a:spcPct val="35000"/>
            </a:spcAft>
            <a:buNone/>
          </a:pPr>
          <a:r>
            <a:rPr lang="en-US" sz="2100" kern="1200" dirty="0"/>
            <a:t>To create and develop an intervention that can be easily integrated into a rigid curriculum of a class in secondary education.</a:t>
          </a:r>
        </a:p>
      </dsp:txBody>
      <dsp:txXfrm>
        <a:off x="1297321" y="480"/>
        <a:ext cx="8761078" cy="1123221"/>
      </dsp:txXfrm>
    </dsp:sp>
    <dsp:sp modelId="{AFBC3BB8-F2A3-4231-B85E-227171CDFC12}">
      <dsp:nvSpPr>
        <dsp:cNvPr id="0" name=""/>
        <dsp:cNvSpPr/>
      </dsp:nvSpPr>
      <dsp:spPr>
        <a:xfrm>
          <a:off x="0" y="1448942"/>
          <a:ext cx="10058399" cy="112322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7898B-ABA8-4A8E-856A-DB71AF50F42D}">
      <dsp:nvSpPr>
        <dsp:cNvPr id="0" name=""/>
        <dsp:cNvSpPr/>
      </dsp:nvSpPr>
      <dsp:spPr>
        <a:xfrm>
          <a:off x="339774" y="1657232"/>
          <a:ext cx="617772" cy="6177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811713-9492-4A65-BBCD-21C2E142F866}">
      <dsp:nvSpPr>
        <dsp:cNvPr id="0" name=""/>
        <dsp:cNvSpPr/>
      </dsp:nvSpPr>
      <dsp:spPr>
        <a:xfrm>
          <a:off x="1297321" y="1404507"/>
          <a:ext cx="8761078" cy="112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74" tIns="118874" rIns="118874" bIns="118874" numCol="1" spcCol="1270" anchor="ctr" anchorCtr="0">
          <a:noAutofit/>
        </a:bodyPr>
        <a:lstStyle/>
        <a:p>
          <a:pPr marL="0" lvl="0" indent="0" algn="l" defTabSz="933450">
            <a:lnSpc>
              <a:spcPct val="90000"/>
            </a:lnSpc>
            <a:spcBef>
              <a:spcPct val="0"/>
            </a:spcBef>
            <a:spcAft>
              <a:spcPct val="35000"/>
            </a:spcAft>
            <a:buNone/>
          </a:pPr>
          <a:r>
            <a:rPr lang="en-US" sz="2100" kern="1200" dirty="0"/>
            <a:t>To use improvisational theatre to explore the impact on public speaking stress and public speaking competence in students aged between 17-18.</a:t>
          </a:r>
        </a:p>
      </dsp:txBody>
      <dsp:txXfrm>
        <a:off x="1297321" y="1404507"/>
        <a:ext cx="8761078" cy="1123221"/>
      </dsp:txXfrm>
    </dsp:sp>
    <dsp:sp modelId="{6594D877-4B44-4013-8AB7-E5156AF67E1C}">
      <dsp:nvSpPr>
        <dsp:cNvPr id="0" name=""/>
        <dsp:cNvSpPr/>
      </dsp:nvSpPr>
      <dsp:spPr>
        <a:xfrm>
          <a:off x="0" y="2808534"/>
          <a:ext cx="10058399" cy="112322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DA649-7562-437C-A188-CAB01513061A}">
      <dsp:nvSpPr>
        <dsp:cNvPr id="0" name=""/>
        <dsp:cNvSpPr/>
      </dsp:nvSpPr>
      <dsp:spPr>
        <a:xfrm>
          <a:off x="339774" y="3061259"/>
          <a:ext cx="617772" cy="6177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537A7C-560F-4566-A4CA-CA5F0790AC2D}">
      <dsp:nvSpPr>
        <dsp:cNvPr id="0" name=""/>
        <dsp:cNvSpPr/>
      </dsp:nvSpPr>
      <dsp:spPr>
        <a:xfrm>
          <a:off x="1297321" y="2808534"/>
          <a:ext cx="8761078" cy="112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74" tIns="118874" rIns="118874" bIns="118874" numCol="1" spcCol="1270" anchor="ctr" anchorCtr="0">
          <a:noAutofit/>
        </a:bodyPr>
        <a:lstStyle/>
        <a:p>
          <a:pPr marL="0" lvl="0" indent="0" algn="l" defTabSz="933450">
            <a:lnSpc>
              <a:spcPct val="90000"/>
            </a:lnSpc>
            <a:spcBef>
              <a:spcPct val="0"/>
            </a:spcBef>
            <a:spcAft>
              <a:spcPct val="35000"/>
            </a:spcAft>
            <a:buNone/>
          </a:pPr>
          <a:r>
            <a:rPr lang="en-US" sz="2100" kern="1200" dirty="0"/>
            <a:t>To have the participants undertake a pre- and post-test self-report of public speaking stress and public speaking competence. These were done via video recording.</a:t>
          </a:r>
        </a:p>
      </dsp:txBody>
      <dsp:txXfrm>
        <a:off x="1297321" y="2808534"/>
        <a:ext cx="8761078" cy="11232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9FA9C-0396-CE44-8751-B7881FC221E6}">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ABAB23-4DCA-4140-98CF-990A67B74333}">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solidFill>
                <a:schemeClr val="accent3"/>
              </a:solidFill>
            </a:rPr>
            <a:t>Does improv(isational) theatre training have an impact on public speaking stress of students in secondary education? (Casteleyn, 2018, p.148).</a:t>
          </a:r>
        </a:p>
      </dsp:txBody>
      <dsp:txXfrm>
        <a:off x="0" y="2554"/>
        <a:ext cx="5906181" cy="1741869"/>
      </dsp:txXfrm>
    </dsp:sp>
    <dsp:sp modelId="{98F0C1ED-C8E2-0346-ADF4-DC7902410621}">
      <dsp:nvSpPr>
        <dsp:cNvPr id="0" name=""/>
        <dsp:cNvSpPr/>
      </dsp:nvSpPr>
      <dsp:spPr>
        <a:xfrm>
          <a:off x="0" y="1744424"/>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0C9B1C-9494-0A48-B380-D052F22EB91E}">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solidFill>
                <a:schemeClr val="accent1"/>
              </a:solidFill>
            </a:rPr>
            <a:t>Does improv(isational) theatre training have an impact on the public speaking competence of students in secondary education? (Casteleyn, 2018, p.148).</a:t>
          </a:r>
        </a:p>
      </dsp:txBody>
      <dsp:txXfrm>
        <a:off x="0" y="1744424"/>
        <a:ext cx="5906181" cy="1741869"/>
      </dsp:txXfrm>
    </dsp:sp>
    <dsp:sp modelId="{1F990B8A-5893-5241-A396-33FF9C745A3F}">
      <dsp:nvSpPr>
        <dsp:cNvPr id="0" name=""/>
        <dsp:cNvSpPr/>
      </dsp:nvSpPr>
      <dsp:spPr>
        <a:xfrm>
          <a:off x="0" y="3486293"/>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D39D2C-C506-E942-BABE-30D79D689A3D}">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solidFill>
                <a:srgbClr val="0070C0"/>
              </a:solidFill>
            </a:rPr>
            <a:t>What is the relationship between public speaking stress and public speaking competence of students in secondary education? (Casteleyn, 2018, p.148).</a:t>
          </a:r>
        </a:p>
      </dsp:txBody>
      <dsp:txXfrm>
        <a:off x="0" y="3486293"/>
        <a:ext cx="5906181" cy="17418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FA4BA1-871E-8C4B-9858-CADE6652F275}">
      <dsp:nvSpPr>
        <dsp:cNvPr id="0" name=""/>
        <dsp:cNvSpPr/>
      </dsp:nvSpPr>
      <dsp:spPr>
        <a:xfrm>
          <a:off x="0" y="0"/>
          <a:ext cx="5536563" cy="176562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Longer programs may result in a more substantial impact, but it may also be less feasible to introduce them into practice. (Casteleyn, 2018, p. 149).</a:t>
          </a:r>
        </a:p>
      </dsp:txBody>
      <dsp:txXfrm>
        <a:off x="51713" y="51713"/>
        <a:ext cx="3631314" cy="1662201"/>
      </dsp:txXfrm>
    </dsp:sp>
    <dsp:sp modelId="{D27B3ADE-A80E-C745-8387-D0EB47B180CA}">
      <dsp:nvSpPr>
        <dsp:cNvPr id="0" name=""/>
        <dsp:cNvSpPr/>
      </dsp:nvSpPr>
      <dsp:spPr>
        <a:xfrm>
          <a:off x="488520" y="2059899"/>
          <a:ext cx="5536563" cy="1765627"/>
        </a:xfrm>
        <a:prstGeom prst="roundRect">
          <a:avLst>
            <a:gd name="adj" fmla="val 10000"/>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teacher gave the intervention after receiving training in improv(isational) theatre from a professional coach. (Casteleyn, 2018, p. 149).</a:t>
          </a:r>
        </a:p>
      </dsp:txBody>
      <dsp:txXfrm>
        <a:off x="540233" y="2111612"/>
        <a:ext cx="3796959" cy="1662201"/>
      </dsp:txXfrm>
    </dsp:sp>
    <dsp:sp modelId="{78409A57-67D3-6249-AD6B-95FD105CCAD6}">
      <dsp:nvSpPr>
        <dsp:cNvPr id="0" name=""/>
        <dsp:cNvSpPr/>
      </dsp:nvSpPr>
      <dsp:spPr>
        <a:xfrm>
          <a:off x="977040" y="4119798"/>
          <a:ext cx="5536563" cy="1765627"/>
        </a:xfrm>
        <a:prstGeom prst="roundRect">
          <a:avLst>
            <a:gd name="adj" fmla="val 10000"/>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professional coach also designed the four 50-minute sessions. (Casteleyn, 2018, p.149).</a:t>
          </a:r>
        </a:p>
      </dsp:txBody>
      <dsp:txXfrm>
        <a:off x="1028753" y="4171511"/>
        <a:ext cx="3796959" cy="1662201"/>
      </dsp:txXfrm>
    </dsp:sp>
    <dsp:sp modelId="{76762FBC-9CAA-414F-8602-E8AF8B98FF20}">
      <dsp:nvSpPr>
        <dsp:cNvPr id="0" name=""/>
        <dsp:cNvSpPr/>
      </dsp:nvSpPr>
      <dsp:spPr>
        <a:xfrm>
          <a:off x="4388905" y="1338934"/>
          <a:ext cx="1147658" cy="114765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47128" y="1338934"/>
        <a:ext cx="631212" cy="863613"/>
      </dsp:txXfrm>
    </dsp:sp>
    <dsp:sp modelId="{79CF98AB-ADB8-3A4B-A059-3093E5C81ECA}">
      <dsp:nvSpPr>
        <dsp:cNvPr id="0" name=""/>
        <dsp:cNvSpPr/>
      </dsp:nvSpPr>
      <dsp:spPr>
        <a:xfrm>
          <a:off x="4877425" y="3387062"/>
          <a:ext cx="1147658" cy="1147658"/>
        </a:xfrm>
        <a:prstGeom prst="downArrow">
          <a:avLst>
            <a:gd name="adj1" fmla="val 55000"/>
            <a:gd name="adj2" fmla="val 45000"/>
          </a:avLst>
        </a:prstGeom>
        <a:solidFill>
          <a:schemeClr val="accent2">
            <a:tint val="40000"/>
            <a:alpha val="90000"/>
            <a:hueOff val="-1841865"/>
            <a:satOff val="12270"/>
            <a:lumOff val="1122"/>
            <a:alphaOff val="0"/>
          </a:schemeClr>
        </a:solidFill>
        <a:ln w="12700"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35648" y="3387062"/>
        <a:ext cx="631212" cy="8636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8C271D-A97D-4044-883B-529F0BFF8DA7}">
      <dsp:nvSpPr>
        <dsp:cNvPr id="0" name=""/>
        <dsp:cNvSpPr/>
      </dsp:nvSpPr>
      <dsp:spPr>
        <a:xfrm>
          <a:off x="1998436" y="657650"/>
          <a:ext cx="356608" cy="91440"/>
        </a:xfrm>
        <a:custGeom>
          <a:avLst/>
          <a:gdLst/>
          <a:ahLst/>
          <a:cxnLst/>
          <a:rect l="0" t="0" r="0" b="0"/>
          <a:pathLst>
            <a:path>
              <a:moveTo>
                <a:pt x="0" y="45720"/>
              </a:moveTo>
              <a:lnTo>
                <a:pt x="356608"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7060" y="701433"/>
        <a:ext cx="19360" cy="3875"/>
      </dsp:txXfrm>
    </dsp:sp>
    <dsp:sp modelId="{F063042D-E848-A94C-A64D-6410087DA440}">
      <dsp:nvSpPr>
        <dsp:cNvPr id="0" name=""/>
        <dsp:cNvSpPr/>
      </dsp:nvSpPr>
      <dsp:spPr>
        <a:xfrm>
          <a:off x="316723" y="3492"/>
          <a:ext cx="1683513" cy="13997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94" tIns="86592" rIns="82494" bIns="86592" numCol="1" spcCol="1270" anchor="ctr" anchorCtr="0">
          <a:noAutofit/>
        </a:bodyPr>
        <a:lstStyle/>
        <a:p>
          <a:pPr marL="0" lvl="0" indent="0" algn="ctr" defTabSz="533400">
            <a:lnSpc>
              <a:spcPct val="90000"/>
            </a:lnSpc>
            <a:spcBef>
              <a:spcPct val="0"/>
            </a:spcBef>
            <a:spcAft>
              <a:spcPct val="35000"/>
            </a:spcAft>
            <a:buNone/>
          </a:pPr>
          <a:r>
            <a:rPr lang="en-US" sz="1200" kern="1200" dirty="0"/>
            <a:t>Pre- and post-test self- report that was videoed.</a:t>
          </a:r>
        </a:p>
      </dsp:txBody>
      <dsp:txXfrm>
        <a:off x="316723" y="3492"/>
        <a:ext cx="1683513" cy="1399757"/>
      </dsp:txXfrm>
    </dsp:sp>
    <dsp:sp modelId="{DFC18B29-8344-7346-95C4-FBCA10FECDA8}">
      <dsp:nvSpPr>
        <dsp:cNvPr id="0" name=""/>
        <dsp:cNvSpPr/>
      </dsp:nvSpPr>
      <dsp:spPr>
        <a:xfrm>
          <a:off x="1158480" y="1206624"/>
          <a:ext cx="2360773" cy="743752"/>
        </a:xfrm>
        <a:custGeom>
          <a:avLst/>
          <a:gdLst/>
          <a:ahLst/>
          <a:cxnLst/>
          <a:rect l="0" t="0" r="0" b="0"/>
          <a:pathLst>
            <a:path>
              <a:moveTo>
                <a:pt x="2360773" y="0"/>
              </a:moveTo>
              <a:lnTo>
                <a:pt x="2360773" y="388976"/>
              </a:lnTo>
              <a:lnTo>
                <a:pt x="0" y="388976"/>
              </a:lnTo>
              <a:lnTo>
                <a:pt x="0" y="743752"/>
              </a:lnTo>
            </a:path>
          </a:pathLst>
        </a:custGeom>
        <a:noFill/>
        <a:ln w="635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76753" y="1576563"/>
        <a:ext cx="124226" cy="3875"/>
      </dsp:txXfrm>
    </dsp:sp>
    <dsp:sp modelId="{6BAF722C-916A-B04E-820F-E8CE366303C0}">
      <dsp:nvSpPr>
        <dsp:cNvPr id="0" name=""/>
        <dsp:cNvSpPr/>
      </dsp:nvSpPr>
      <dsp:spPr>
        <a:xfrm>
          <a:off x="2387444" y="198317"/>
          <a:ext cx="2263618" cy="101010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94" tIns="86592" rIns="82494" bIns="86592" numCol="1" spcCol="1270" anchor="ctr" anchorCtr="0">
          <a:noAutofit/>
        </a:bodyPr>
        <a:lstStyle/>
        <a:p>
          <a:pPr marL="0" lvl="0" indent="0" algn="ctr" defTabSz="533400">
            <a:lnSpc>
              <a:spcPct val="90000"/>
            </a:lnSpc>
            <a:spcBef>
              <a:spcPct val="0"/>
            </a:spcBef>
            <a:spcAft>
              <a:spcPct val="35000"/>
            </a:spcAft>
            <a:buNone/>
          </a:pPr>
          <a:r>
            <a:rPr lang="en-US" sz="1200" kern="1200" dirty="0"/>
            <a:t>Four 50-minute sessions that were delivered weekly. They were improvisation based.</a:t>
          </a:r>
        </a:p>
      </dsp:txBody>
      <dsp:txXfrm>
        <a:off x="2387444" y="198317"/>
        <a:ext cx="2263618" cy="1010107"/>
      </dsp:txXfrm>
    </dsp:sp>
    <dsp:sp modelId="{B6003038-2DB2-EB45-9F72-F3CF59C0B550}">
      <dsp:nvSpPr>
        <dsp:cNvPr id="0" name=""/>
        <dsp:cNvSpPr/>
      </dsp:nvSpPr>
      <dsp:spPr>
        <a:xfrm>
          <a:off x="1998436" y="2596228"/>
          <a:ext cx="356608" cy="91440"/>
        </a:xfrm>
        <a:custGeom>
          <a:avLst/>
          <a:gdLst/>
          <a:ahLst/>
          <a:cxnLst/>
          <a:rect l="0" t="0" r="0" b="0"/>
          <a:pathLst>
            <a:path>
              <a:moveTo>
                <a:pt x="0" y="45720"/>
              </a:moveTo>
              <a:lnTo>
                <a:pt x="356608" y="45720"/>
              </a:lnTo>
            </a:path>
          </a:pathLst>
        </a:custGeom>
        <a:noFill/>
        <a:ln w="635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7060" y="2640010"/>
        <a:ext cx="19360" cy="3875"/>
      </dsp:txXfrm>
    </dsp:sp>
    <dsp:sp modelId="{9C9D82CA-21EF-0542-A064-CEBA11F14AA8}">
      <dsp:nvSpPr>
        <dsp:cNvPr id="0" name=""/>
        <dsp:cNvSpPr/>
      </dsp:nvSpPr>
      <dsp:spPr>
        <a:xfrm>
          <a:off x="316723" y="1982777"/>
          <a:ext cx="1683513" cy="131834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94" tIns="86592" rIns="82494" bIns="86592" numCol="1" spcCol="1270" anchor="ctr" anchorCtr="0">
          <a:noAutofit/>
        </a:bodyPr>
        <a:lstStyle/>
        <a:p>
          <a:pPr marL="0" lvl="0" indent="0" algn="ctr" defTabSz="533400">
            <a:lnSpc>
              <a:spcPct val="90000"/>
            </a:lnSpc>
            <a:spcBef>
              <a:spcPct val="0"/>
            </a:spcBef>
            <a:spcAft>
              <a:spcPct val="35000"/>
            </a:spcAft>
            <a:buNone/>
          </a:pPr>
          <a:r>
            <a:rPr lang="en-US" sz="1200" kern="1200" dirty="0"/>
            <a:t>Public speaking stress assessed by seven-point Likert scale (Dutch version of personal report of confidence as a speaker).</a:t>
          </a:r>
        </a:p>
      </dsp:txBody>
      <dsp:txXfrm>
        <a:off x="316723" y="1982777"/>
        <a:ext cx="1683513" cy="1318342"/>
      </dsp:txXfrm>
    </dsp:sp>
    <dsp:sp modelId="{7C18EECA-7B6D-664F-B8E7-F8033BBA4406}">
      <dsp:nvSpPr>
        <dsp:cNvPr id="0" name=""/>
        <dsp:cNvSpPr/>
      </dsp:nvSpPr>
      <dsp:spPr>
        <a:xfrm>
          <a:off x="1158480" y="3491638"/>
          <a:ext cx="2452946" cy="356608"/>
        </a:xfrm>
        <a:custGeom>
          <a:avLst/>
          <a:gdLst/>
          <a:ahLst/>
          <a:cxnLst/>
          <a:rect l="0" t="0" r="0" b="0"/>
          <a:pathLst>
            <a:path>
              <a:moveTo>
                <a:pt x="2452946" y="0"/>
              </a:moveTo>
              <a:lnTo>
                <a:pt x="2452946" y="195404"/>
              </a:lnTo>
              <a:lnTo>
                <a:pt x="0" y="195404"/>
              </a:lnTo>
              <a:lnTo>
                <a:pt x="0" y="356608"/>
              </a:lnTo>
            </a:path>
          </a:pathLst>
        </a:custGeom>
        <a:noFill/>
        <a:ln w="635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2870" y="3668004"/>
        <a:ext cx="124165" cy="3875"/>
      </dsp:txXfrm>
    </dsp:sp>
    <dsp:sp modelId="{0FC2AA7E-5109-D048-BC83-7729C0566B54}">
      <dsp:nvSpPr>
        <dsp:cNvPr id="0" name=""/>
        <dsp:cNvSpPr/>
      </dsp:nvSpPr>
      <dsp:spPr>
        <a:xfrm>
          <a:off x="2387444" y="1790457"/>
          <a:ext cx="2447962" cy="17029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94" tIns="86592" rIns="82494" bIns="86592" numCol="1" spcCol="1270" anchor="ctr" anchorCtr="0">
          <a:noAutofit/>
        </a:bodyPr>
        <a:lstStyle/>
        <a:p>
          <a:pPr marL="0" lvl="0" indent="0" algn="ctr" defTabSz="622300">
            <a:lnSpc>
              <a:spcPct val="90000"/>
            </a:lnSpc>
            <a:spcBef>
              <a:spcPct val="0"/>
            </a:spcBef>
            <a:spcAft>
              <a:spcPct val="35000"/>
            </a:spcAft>
            <a:buNone/>
          </a:pPr>
          <a:r>
            <a:rPr lang="en-US" sz="1400" kern="1200" dirty="0"/>
            <a:t>Public speaking competence was assessed via a 1- minute public speaking task- random statements were given to the participants and they were videoed.</a:t>
          </a:r>
        </a:p>
      </dsp:txBody>
      <dsp:txXfrm>
        <a:off x="2387444" y="1790457"/>
        <a:ext cx="2447962" cy="1702981"/>
      </dsp:txXfrm>
    </dsp:sp>
    <dsp:sp modelId="{7FB7E1BF-3C42-0240-982F-21380F6AC5BE}">
      <dsp:nvSpPr>
        <dsp:cNvPr id="0" name=""/>
        <dsp:cNvSpPr/>
      </dsp:nvSpPr>
      <dsp:spPr>
        <a:xfrm>
          <a:off x="1998436" y="4519047"/>
          <a:ext cx="356608" cy="91440"/>
        </a:xfrm>
        <a:custGeom>
          <a:avLst/>
          <a:gdLst/>
          <a:ahLst/>
          <a:cxnLst/>
          <a:rect l="0" t="0" r="0" b="0"/>
          <a:pathLst>
            <a:path>
              <a:moveTo>
                <a:pt x="0" y="45720"/>
              </a:moveTo>
              <a:lnTo>
                <a:pt x="356608" y="45720"/>
              </a:lnTo>
            </a:path>
          </a:pathLst>
        </a:custGeom>
        <a:noFill/>
        <a:ln w="635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7060" y="4562829"/>
        <a:ext cx="19360" cy="3875"/>
      </dsp:txXfrm>
    </dsp:sp>
    <dsp:sp modelId="{8DBED1B4-8DE3-E04B-B597-CE4B7F6B1EEA}">
      <dsp:nvSpPr>
        <dsp:cNvPr id="0" name=""/>
        <dsp:cNvSpPr/>
      </dsp:nvSpPr>
      <dsp:spPr>
        <a:xfrm>
          <a:off x="316723" y="3880646"/>
          <a:ext cx="1683513" cy="136824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94" tIns="86592" rIns="82494" bIns="86592" numCol="1" spcCol="1270" anchor="ctr" anchorCtr="0">
          <a:noAutofit/>
        </a:bodyPr>
        <a:lstStyle/>
        <a:p>
          <a:pPr marL="0" lvl="0" indent="0" algn="ctr" defTabSz="533400">
            <a:lnSpc>
              <a:spcPct val="90000"/>
            </a:lnSpc>
            <a:spcBef>
              <a:spcPct val="0"/>
            </a:spcBef>
            <a:spcAft>
              <a:spcPct val="35000"/>
            </a:spcAft>
            <a:buNone/>
          </a:pPr>
          <a:r>
            <a:rPr lang="en-US" sz="1200" kern="1200" dirty="0"/>
            <a:t>Speaking competence of speakers was assessed via comparative judgement of the speaking test. </a:t>
          </a:r>
        </a:p>
      </dsp:txBody>
      <dsp:txXfrm>
        <a:off x="316723" y="3880646"/>
        <a:ext cx="1683513" cy="1368241"/>
      </dsp:txXfrm>
    </dsp:sp>
    <dsp:sp modelId="{3A117BCF-9D56-8547-9DE9-728F6F2633CB}">
      <dsp:nvSpPr>
        <dsp:cNvPr id="0" name=""/>
        <dsp:cNvSpPr/>
      </dsp:nvSpPr>
      <dsp:spPr>
        <a:xfrm>
          <a:off x="2387444" y="4059713"/>
          <a:ext cx="2462306" cy="101010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494" tIns="86592" rIns="82494" bIns="86592" numCol="1" spcCol="1270" anchor="ctr" anchorCtr="0">
          <a:noAutofit/>
        </a:bodyPr>
        <a:lstStyle/>
        <a:p>
          <a:pPr marL="0" lvl="0" indent="0" algn="ctr" defTabSz="577850">
            <a:lnSpc>
              <a:spcPct val="90000"/>
            </a:lnSpc>
            <a:spcBef>
              <a:spcPct val="0"/>
            </a:spcBef>
            <a:spcAft>
              <a:spcPct val="35000"/>
            </a:spcAft>
            <a:buNone/>
          </a:pPr>
          <a:r>
            <a:rPr lang="en-GB" sz="1300" kern="1200" dirty="0"/>
            <a:t>The data was recorded using ANCOVA analysis and then any comments where coded in NVivo.</a:t>
          </a:r>
        </a:p>
      </dsp:txBody>
      <dsp:txXfrm>
        <a:off x="2387444" y="4059713"/>
        <a:ext cx="2462306" cy="10101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8B47E-FC14-7248-8B5D-FF78EDCCFDD8}" type="datetimeFigureOut">
              <a:rPr lang="en-US" smtClean="0"/>
              <a:t>11/28/19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1AD75-BE6C-8444-BD78-78F128A00852}" type="slidenum">
              <a:rPr lang="en-US" smtClean="0"/>
              <a:t>‹#›</a:t>
            </a:fld>
            <a:endParaRPr lang="en-US"/>
          </a:p>
        </p:txBody>
      </p:sp>
    </p:spTree>
    <p:extLst>
      <p:ext uri="{BB962C8B-B14F-4D97-AF65-F5344CB8AC3E}">
        <p14:creationId xmlns:p14="http://schemas.microsoft.com/office/powerpoint/2010/main" val="1745277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1AD75-BE6C-8444-BD78-78F128A00852}" type="slidenum">
              <a:rPr lang="en-US" smtClean="0"/>
              <a:t>4</a:t>
            </a:fld>
            <a:endParaRPr lang="en-US"/>
          </a:p>
        </p:txBody>
      </p:sp>
    </p:spTree>
    <p:extLst>
      <p:ext uri="{BB962C8B-B14F-4D97-AF65-F5344CB8AC3E}">
        <p14:creationId xmlns:p14="http://schemas.microsoft.com/office/powerpoint/2010/main" val="1430359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first read, it sounds like a worth while project to do and really draws you in with making you feel something for the students who suffer with public speaking stress and public speaking competence. </a:t>
            </a:r>
          </a:p>
          <a:p>
            <a:r>
              <a:rPr lang="en-US" dirty="0"/>
              <a:t>BUT</a:t>
            </a:r>
          </a:p>
          <a:p>
            <a:r>
              <a:rPr lang="en-US" dirty="0"/>
              <a:t>When reading the article, you find that the abstract is rather misleading. It sets up that a wonderful project will set out to help students who suffer with public speaking stress but then reading further on you find out that they done the project with more able students who do not suffer with public speaking stress. This causing non reliable data to come from the project.</a:t>
            </a:r>
          </a:p>
          <a:p>
            <a:r>
              <a:rPr lang="en-US" dirty="0"/>
              <a:t>The abstract goes on to say how no direct impact of the improv training could be detected, I believe this is because the methods used to collect data where only </a:t>
            </a:r>
            <a:r>
              <a:rPr lang="en-GB" sz="1200" kern="1200" dirty="0">
                <a:solidFill>
                  <a:schemeClr val="tx1"/>
                </a:solidFill>
                <a:effectLst/>
                <a:latin typeface="+mn-lt"/>
                <a:ea typeface="+mn-ea"/>
                <a:cs typeface="+mn-cs"/>
              </a:rPr>
              <a:t>quantitative</a:t>
            </a:r>
            <a:r>
              <a:rPr lang="en-GB" dirty="0">
                <a:effectLst/>
              </a:rPr>
              <a:t> </a:t>
            </a:r>
            <a:r>
              <a:rPr lang="en-US" dirty="0"/>
              <a:t>methods where they just focused on collecting data. There were no qualitative observations on what happened in the session or how the training impacted/created a change in the students in that exact moment.</a:t>
            </a:r>
          </a:p>
          <a:p>
            <a:endParaRPr lang="en-US" dirty="0"/>
          </a:p>
        </p:txBody>
      </p:sp>
      <p:sp>
        <p:nvSpPr>
          <p:cNvPr id="4" name="Slide Number Placeholder 3"/>
          <p:cNvSpPr>
            <a:spLocks noGrp="1"/>
          </p:cNvSpPr>
          <p:nvPr>
            <p:ph type="sldNum" sz="quarter" idx="5"/>
          </p:nvPr>
        </p:nvSpPr>
        <p:spPr/>
        <p:txBody>
          <a:bodyPr/>
          <a:lstStyle/>
          <a:p>
            <a:fld id="{16B1AD75-BE6C-8444-BD78-78F128A00852}" type="slidenum">
              <a:rPr lang="en-US" smtClean="0"/>
              <a:t>5</a:t>
            </a:fld>
            <a:endParaRPr lang="en-US"/>
          </a:p>
        </p:txBody>
      </p:sp>
    </p:spTree>
    <p:extLst>
      <p:ext uri="{BB962C8B-B14F-4D97-AF65-F5344CB8AC3E}">
        <p14:creationId xmlns:p14="http://schemas.microsoft.com/office/powerpoint/2010/main" val="3760501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Martyn Denscombe writes about how when choosing a strategy, you should question whether it is ethical, feasible and suitable? (Denscombe, 2017, pp. 4)</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believe that this project could have been run much differently if the set up and delivery were different. I completely agree that training the teacher to be able to deliver this intervention to future groups was a good idea, but it is unclear whether they trained the teacher with the same pot of money that they had to run the pilot project with. By training the teacher, it stops the project from running for a longer period of time as they have to pay the professional coach to train the teacher, then pay the teacher to run the intervention. For a pilot project, I would say it would have been more feasible to pay the professional coach to come in and run the intervention from the beginning, this allowing the project to have some more money to run a little longer to effect some real change.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other questions arose for me when deciding whether this project was suitable, they were, did the teacher understand the plan? Did the teacher correctly deliver the sessions? Was the teacher only trained in the elements of the session plan that the professional coach planned? Within the article, the descriptions for each exercise in the plan came from </a:t>
            </a:r>
            <a:r>
              <a:rPr lang="en-US" sz="1200" i="1" kern="1200" dirty="0">
                <a:solidFill>
                  <a:schemeClr val="tx1"/>
                </a:solidFill>
                <a:effectLst/>
                <a:latin typeface="+mn-lt"/>
                <a:ea typeface="+mn-ea"/>
                <a:cs typeface="+mn-cs"/>
              </a:rPr>
              <a:t>Improv Encyclopedia. </a:t>
            </a:r>
            <a:r>
              <a:rPr lang="en-US" sz="1200" kern="1200" dirty="0">
                <a:solidFill>
                  <a:schemeClr val="tx1"/>
                </a:solidFill>
                <a:effectLst/>
                <a:latin typeface="+mn-lt"/>
                <a:ea typeface="+mn-ea"/>
                <a:cs typeface="+mn-cs"/>
              </a:rPr>
              <a:t>Are these the descriptions the teacher went by to deliver the session? If not, did the teacher and professional coach talk through the plan that the coach devised? Many different practitioners have different interpretations of exercises they have witnessed/experienced. The teacher may have adapted the exercises but what was the point in the professional coach devising the plans if the teacher did adapt them.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questioning whether the strategy of the teacher having to deliver the project was ethical, I drew to a conclusion that it was not ethical. I came to this conclusion because of the experience I have had being in a secondary education classroom with a teacher and just simply listening to what the teacher wants from me, to do what the teacher has told me to do without asking questions and how to do it exactly how they want me to do it. It’s the way of living that you have to follow a hegemony structure in society, that when you are used to following and listening to what someone asks of you, you simply do it. With the participants being taught by this teacher throughout their secondary education, it is their natural instinct to do what the teacher asks of them. I strongly believe that if the professional coach had delivered the project, they would have had very different outcomes compared to the teacher’s outcomes as it would have been someone new to trust, work with and to explore the issues they were having.</a:t>
            </a:r>
          </a:p>
        </p:txBody>
      </p:sp>
      <p:sp>
        <p:nvSpPr>
          <p:cNvPr id="4" name="Slide Number Placeholder 3"/>
          <p:cNvSpPr>
            <a:spLocks noGrp="1"/>
          </p:cNvSpPr>
          <p:nvPr>
            <p:ph type="sldNum" sz="quarter" idx="5"/>
          </p:nvPr>
        </p:nvSpPr>
        <p:spPr/>
        <p:txBody>
          <a:bodyPr/>
          <a:lstStyle/>
          <a:p>
            <a:fld id="{16B1AD75-BE6C-8444-BD78-78F128A00852}" type="slidenum">
              <a:rPr lang="en-US" smtClean="0"/>
              <a:t>6</a:t>
            </a:fld>
            <a:endParaRPr lang="en-US"/>
          </a:p>
        </p:txBody>
      </p:sp>
    </p:spTree>
    <p:extLst>
      <p:ext uri="{BB962C8B-B14F-4D97-AF65-F5344CB8AC3E}">
        <p14:creationId xmlns:p14="http://schemas.microsoft.com/office/powerpoint/2010/main" val="3140540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David Gray writes about the reasons for using a mixed methodology and when choosing to do a research project, you may set out to answer multiple questions. These questions may individually need a different methodology to answer them and that’s how you end up using mixed methodologies to answer your research questions. (Gray, 2014, pp. 37).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this project, there are no qualitative methodologies to collect or to analyse qualitative observations of what the participants were experiencing in the exact moment. The methodologies chosen for this project only focus on collecting data that they can put into tables. The comparative judgements that were made on the videos is the only time when they assess the body language, facial expressions and control of the speaker but then there are only a few positive and negative points made against each participant where they then get coded to be inputted into a table.</a:t>
            </a:r>
            <a:endParaRPr lang="en-GB" sz="1200" kern="1200" dirty="0">
              <a:solidFill>
                <a:schemeClr val="tx1"/>
              </a:solidFill>
              <a:effectLst/>
              <a:latin typeface="+mn-lt"/>
              <a:ea typeface="+mn-ea"/>
              <a:cs typeface="+mn-cs"/>
            </a:endParaRPr>
          </a:p>
          <a:p>
            <a:r>
              <a:rPr lang="en-US"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the project was about public speaking stress and public speaking competence, at no point throughout the project that they recorded, they have the students to speak to some sort of public body. They only ever test them against a camera, for me I know that I can speak in front of a camera as there are not mases of people focusing on me, where when I come to public speaking, I do start to feel anxious and slightly stressed. So, my question is, how do they know if they have combated their public speaking stress and competence when they have not tested the participants in front of a small-scale public meeting/ assembly, group.</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B1AD75-BE6C-8444-BD78-78F128A00852}" type="slidenum">
              <a:rPr lang="en-US" smtClean="0"/>
              <a:t>7</a:t>
            </a:fld>
            <a:endParaRPr lang="en-US"/>
          </a:p>
        </p:txBody>
      </p:sp>
    </p:spTree>
    <p:extLst>
      <p:ext uri="{BB962C8B-B14F-4D97-AF65-F5344CB8AC3E}">
        <p14:creationId xmlns:p14="http://schemas.microsoft.com/office/powerpoint/2010/main" val="3582889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When reading the journal, I struggled to understand the results of the project as they were collected in a type of analysis which is ANCOVA. This type of analysis works well if you have an understanding or have been trained in ANCOVA. For someone who was interested in the journal from reading the abstract, it was rather disappointing to find myself disagreeing with how the project was run but I was interested to see the results from the intervention and if their way of approaching the project worked. To then not be able to understand the results, it made me dislike the project even more. I understand that for specific funding bodies or school systems you have to go through their way of doing things, but if you’re going to then publish your findings for other practitioners/school bodies to see then the results should be made accessible universally. By that I mean, simplifying your results into a way that other people could understand, or give some sort of key and explanation of how to understand the information.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 100% agree with Spolin’s statement because even if you do not suffer with public speaking stress/competence, there is always something you can take from improvisational training. Whether that learning that it’s okay to be silly, learning how to generate spontaneity when you have hit a wall in a process or just how to be a better communicator. There are plenty of techniques that can be taken away from improvisational theatre. The projects data may suggest otherwise due to earlier arguments I made about the teacher being the one to run the sessions, that the groups were not big enough to get a range of reliable data and that it was not run over a longer period of time to effect a real change in the participants attitudes towards public speaking.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From reading the journal over and over again, I cannot get my head around the school running this project with more able public speakers than the other students they identify as having a lower ability with public speaking. The only reasonable suggestion I can think of why they would have done this, is that they wanted to prove to whoever was paying for the intervention that their students were more than capable of adjusting to the intervention quickly and by choosing students who were more able, allowed the school to ‘show off’.</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B1AD75-BE6C-8444-BD78-78F128A00852}" type="slidenum">
              <a:rPr lang="en-US" smtClean="0"/>
              <a:t>8</a:t>
            </a:fld>
            <a:endParaRPr lang="en-US"/>
          </a:p>
        </p:txBody>
      </p:sp>
    </p:spTree>
    <p:extLst>
      <p:ext uri="{BB962C8B-B14F-4D97-AF65-F5344CB8AC3E}">
        <p14:creationId xmlns:p14="http://schemas.microsoft.com/office/powerpoint/2010/main" val="4227971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1AD75-BE6C-8444-BD78-78F128A00852}" type="slidenum">
              <a:rPr lang="en-US" smtClean="0"/>
              <a:t>9</a:t>
            </a:fld>
            <a:endParaRPr lang="en-US"/>
          </a:p>
        </p:txBody>
      </p:sp>
    </p:spTree>
    <p:extLst>
      <p:ext uri="{BB962C8B-B14F-4D97-AF65-F5344CB8AC3E}">
        <p14:creationId xmlns:p14="http://schemas.microsoft.com/office/powerpoint/2010/main" val="1252748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AF3A2F3C-98DA-2144-9F46-57543F455630}" type="datetimeFigureOut">
              <a:rPr lang="en-US" smtClean="0"/>
              <a:t>11/28/19</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BB306667-1929-1043-B990-CEBD95E12CF7}" type="slidenum">
              <a:rPr lang="en-US" smtClean="0"/>
              <a:t>‹#›</a:t>
            </a:fld>
            <a:endParaRPr lang="en-US"/>
          </a:p>
        </p:txBody>
      </p:sp>
    </p:spTree>
    <p:extLst>
      <p:ext uri="{BB962C8B-B14F-4D97-AF65-F5344CB8AC3E}">
        <p14:creationId xmlns:p14="http://schemas.microsoft.com/office/powerpoint/2010/main" val="24766920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F3A2F3C-98DA-2144-9F46-57543F455630}" type="datetimeFigureOut">
              <a:rPr lang="en-US" smtClean="0"/>
              <a:t>11/28/19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4019312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AF3A2F3C-98DA-2144-9F46-57543F455630}" type="datetimeFigureOut">
              <a:rPr lang="en-US" smtClean="0"/>
              <a:t>11/28/19</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252443977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F3A2F3C-98DA-2144-9F46-57543F455630}" type="datetimeFigureOut">
              <a:rPr lang="en-US" smtClean="0"/>
              <a:t>11/28/19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3760591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F3A2F3C-98DA-2144-9F46-57543F455630}" type="datetimeFigureOut">
              <a:rPr lang="en-US" smtClean="0"/>
              <a:t>11/28/19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3755630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F3A2F3C-98DA-2144-9F46-57543F455630}" type="datetimeFigureOut">
              <a:rPr lang="en-US" smtClean="0"/>
              <a:t>11/28/19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3073428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3A2F3C-98DA-2144-9F46-57543F455630}" type="datetimeFigureOut">
              <a:rPr lang="en-US" smtClean="0"/>
              <a:t>11/28/19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2858452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AF3A2F3C-98DA-2144-9F46-57543F455630}" type="datetimeFigureOut">
              <a:rPr lang="en-US" smtClean="0"/>
              <a:t>11/28/19</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BB306667-1929-1043-B990-CEBD95E12CF7}"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9413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F3A2F3C-98DA-2144-9F46-57543F455630}" type="datetimeFigureOut">
              <a:rPr lang="en-US" smtClean="0"/>
              <a:t>11/28/19</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BB306667-1929-1043-B990-CEBD95E12CF7}"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62596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3A2F3C-98DA-2144-9F46-57543F455630}" type="datetimeFigureOut">
              <a:rPr lang="en-US" smtClean="0"/>
              <a:t>11/28/19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48451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3A2F3C-98DA-2144-9F46-57543F455630}" type="datetimeFigureOut">
              <a:rPr lang="en-US" smtClean="0"/>
              <a:t>11/28/19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306667-1929-1043-B990-CEBD95E12CF7}" type="slidenum">
              <a:rPr lang="en-US" smtClean="0"/>
              <a:t>‹#›</a:t>
            </a:fld>
            <a:endParaRPr lang="en-US"/>
          </a:p>
        </p:txBody>
      </p:sp>
    </p:spTree>
    <p:extLst>
      <p:ext uri="{BB962C8B-B14F-4D97-AF65-F5344CB8AC3E}">
        <p14:creationId xmlns:p14="http://schemas.microsoft.com/office/powerpoint/2010/main" val="1725871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AF3A2F3C-98DA-2144-9F46-57543F455630}" type="datetimeFigureOut">
              <a:rPr lang="en-US" smtClean="0"/>
              <a:t>11/28/19</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BB306667-1929-1043-B990-CEBD95E12CF7}" type="slidenum">
              <a:rPr lang="en-US" smtClean="0"/>
              <a:t>‹#›</a:t>
            </a:fld>
            <a:endParaRPr lang="en-US"/>
          </a:p>
        </p:txBody>
      </p:sp>
    </p:spTree>
    <p:extLst>
      <p:ext uri="{BB962C8B-B14F-4D97-AF65-F5344CB8AC3E}">
        <p14:creationId xmlns:p14="http://schemas.microsoft.com/office/powerpoint/2010/main" val="188210867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07A3B-8227-8E4A-800A-01A7C5C0DC60}"/>
              </a:ext>
            </a:extLst>
          </p:cNvPr>
          <p:cNvSpPr>
            <a:spLocks noGrp="1"/>
          </p:cNvSpPr>
          <p:nvPr>
            <p:ph type="ctrTitle"/>
          </p:nvPr>
        </p:nvSpPr>
        <p:spPr>
          <a:xfrm>
            <a:off x="1524000" y="2776538"/>
            <a:ext cx="9144000" cy="1381188"/>
          </a:xfrm>
        </p:spPr>
        <p:txBody>
          <a:bodyPr anchor="ctr">
            <a:normAutofit fontScale="90000"/>
          </a:bodyPr>
          <a:lstStyle/>
          <a:p>
            <a:r>
              <a:rPr lang="en-US" sz="4000" dirty="0">
                <a:solidFill>
                  <a:schemeClr val="bg2"/>
                </a:solidFill>
                <a:latin typeface="+mn-lt"/>
              </a:rPr>
              <a:t>Playing with improv(isational) theatre to battle public speaking stress </a:t>
            </a:r>
          </a:p>
        </p:txBody>
      </p:sp>
      <p:sp>
        <p:nvSpPr>
          <p:cNvPr id="3" name="Subtitle 2">
            <a:extLst>
              <a:ext uri="{FF2B5EF4-FFF2-40B4-BE49-F238E27FC236}">
                <a16:creationId xmlns:a16="http://schemas.microsoft.com/office/drawing/2014/main" id="{2B5BAF42-2FF3-284F-A469-4289AF363957}"/>
              </a:ext>
            </a:extLst>
          </p:cNvPr>
          <p:cNvSpPr>
            <a:spLocks noGrp="1"/>
          </p:cNvSpPr>
          <p:nvPr>
            <p:ph type="subTitle" idx="1"/>
          </p:nvPr>
        </p:nvSpPr>
        <p:spPr>
          <a:xfrm>
            <a:off x="1524000" y="4495800"/>
            <a:ext cx="9144000" cy="762000"/>
          </a:xfrm>
        </p:spPr>
        <p:txBody>
          <a:bodyPr>
            <a:normAutofit/>
          </a:bodyPr>
          <a:lstStyle/>
          <a:p>
            <a:r>
              <a:rPr lang="en-US" sz="1800" dirty="0"/>
              <a:t>Jordi Casteleyn, 2018</a:t>
            </a:r>
          </a:p>
        </p:txBody>
      </p:sp>
    </p:spTree>
    <p:extLst>
      <p:ext uri="{BB962C8B-B14F-4D97-AF65-F5344CB8AC3E}">
        <p14:creationId xmlns:p14="http://schemas.microsoft.com/office/powerpoint/2010/main" val="12885335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CD45F-0617-ED4D-9D56-B547C83268C5}"/>
              </a:ext>
            </a:extLst>
          </p:cNvPr>
          <p:cNvSpPr>
            <a:spLocks noGrp="1"/>
          </p:cNvSpPr>
          <p:nvPr>
            <p:ph type="title"/>
          </p:nvPr>
        </p:nvSpPr>
        <p:spPr>
          <a:xfrm>
            <a:off x="1066800" y="642594"/>
            <a:ext cx="10058400" cy="1371600"/>
          </a:xfrm>
        </p:spPr>
        <p:txBody>
          <a:bodyPr>
            <a:normAutofit/>
          </a:bodyPr>
          <a:lstStyle/>
          <a:p>
            <a:pPr algn="ctr"/>
            <a:r>
              <a:rPr lang="en-US" dirty="0">
                <a:latin typeface="+mn-lt"/>
              </a:rPr>
              <a:t>Context of the project</a:t>
            </a:r>
          </a:p>
        </p:txBody>
      </p:sp>
      <p:graphicFrame>
        <p:nvGraphicFramePr>
          <p:cNvPr id="26" name="Content Placeholder 5">
            <a:extLst>
              <a:ext uri="{FF2B5EF4-FFF2-40B4-BE49-F238E27FC236}">
                <a16:creationId xmlns:a16="http://schemas.microsoft.com/office/drawing/2014/main" id="{70BCB4A5-462B-4D1C-A432-D61C046B6B3B}"/>
              </a:ext>
            </a:extLst>
          </p:cNvPr>
          <p:cNvGraphicFramePr>
            <a:graphicFrameLocks noGrp="1"/>
          </p:cNvGraphicFramePr>
          <p:nvPr>
            <p:ph idx="1"/>
            <p:extLst>
              <p:ext uri="{D42A27DB-BD31-4B8C-83A1-F6EECF244321}">
                <p14:modId xmlns:p14="http://schemas.microsoft.com/office/powerpoint/2010/main" val="170791779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1C3233C-CAE3-6548-962D-9A1CD3A09C44}"/>
              </a:ext>
            </a:extLst>
          </p:cNvPr>
          <p:cNvSpPr txBox="1"/>
          <p:nvPr/>
        </p:nvSpPr>
        <p:spPr>
          <a:xfrm>
            <a:off x="9598959" y="6035675"/>
            <a:ext cx="3052482" cy="369332"/>
          </a:xfrm>
          <a:prstGeom prst="rect">
            <a:avLst/>
          </a:prstGeom>
          <a:noFill/>
        </p:spPr>
        <p:txBody>
          <a:bodyPr wrap="square" rtlCol="0">
            <a:spAutoFit/>
          </a:bodyPr>
          <a:lstStyle/>
          <a:p>
            <a:r>
              <a:rPr lang="en-US" dirty="0"/>
              <a:t>(Casteleyn, 2018).</a:t>
            </a:r>
          </a:p>
        </p:txBody>
      </p:sp>
    </p:spTree>
    <p:extLst>
      <p:ext uri="{BB962C8B-B14F-4D97-AF65-F5344CB8AC3E}">
        <p14:creationId xmlns:p14="http://schemas.microsoft.com/office/powerpoint/2010/main" val="408602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7AE00-F580-7C4D-B894-231BF056AC1A}"/>
              </a:ext>
            </a:extLst>
          </p:cNvPr>
          <p:cNvSpPr>
            <a:spLocks noGrp="1"/>
          </p:cNvSpPr>
          <p:nvPr>
            <p:ph type="title"/>
          </p:nvPr>
        </p:nvSpPr>
        <p:spPr>
          <a:xfrm>
            <a:off x="2662428" y="377317"/>
            <a:ext cx="6867144" cy="1085723"/>
          </a:xfrm>
          <a:ln w="38100">
            <a:solidFill>
              <a:schemeClr val="accent3"/>
            </a:solidFill>
          </a:ln>
        </p:spPr>
        <p:style>
          <a:lnRef idx="2">
            <a:schemeClr val="accent4"/>
          </a:lnRef>
          <a:fillRef idx="1">
            <a:schemeClr val="lt1"/>
          </a:fillRef>
          <a:effectRef idx="0">
            <a:schemeClr val="accent4"/>
          </a:effectRef>
          <a:fontRef idx="minor">
            <a:schemeClr val="dk1"/>
          </a:fontRef>
        </p:style>
        <p:txBody>
          <a:bodyPr>
            <a:normAutofit/>
          </a:bodyPr>
          <a:lstStyle/>
          <a:p>
            <a:pPr algn="ctr"/>
            <a:r>
              <a:rPr lang="en-US" sz="3600" dirty="0">
                <a:latin typeface="+mn-lt"/>
              </a:rPr>
              <a:t>Aims of the Research Project</a:t>
            </a:r>
          </a:p>
        </p:txBody>
      </p:sp>
      <p:graphicFrame>
        <p:nvGraphicFramePr>
          <p:cNvPr id="5" name="Content Placeholder 2">
            <a:extLst>
              <a:ext uri="{FF2B5EF4-FFF2-40B4-BE49-F238E27FC236}">
                <a16:creationId xmlns:a16="http://schemas.microsoft.com/office/drawing/2014/main" id="{CF8475B1-9E5E-4295-A948-156279B7B010}"/>
              </a:ext>
            </a:extLst>
          </p:cNvPr>
          <p:cNvGraphicFramePr>
            <a:graphicFrameLocks noGrp="1"/>
          </p:cNvGraphicFramePr>
          <p:nvPr>
            <p:ph idx="1"/>
            <p:extLst>
              <p:ext uri="{D42A27DB-BD31-4B8C-83A1-F6EECF244321}">
                <p14:modId xmlns:p14="http://schemas.microsoft.com/office/powerpoint/2010/main" val="4227873199"/>
              </p:ext>
            </p:extLst>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30C8893-1BED-2B40-A19F-F2BB9A57CDF3}"/>
              </a:ext>
            </a:extLst>
          </p:cNvPr>
          <p:cNvSpPr txBox="1"/>
          <p:nvPr/>
        </p:nvSpPr>
        <p:spPr>
          <a:xfrm>
            <a:off x="9908241" y="6170146"/>
            <a:ext cx="3052482" cy="369332"/>
          </a:xfrm>
          <a:prstGeom prst="rect">
            <a:avLst/>
          </a:prstGeom>
          <a:noFill/>
        </p:spPr>
        <p:txBody>
          <a:bodyPr wrap="square" rtlCol="0">
            <a:spAutoFit/>
          </a:bodyPr>
          <a:lstStyle/>
          <a:p>
            <a:r>
              <a:rPr lang="en-US" dirty="0"/>
              <a:t>(Casteleyn, 2018).</a:t>
            </a:r>
          </a:p>
        </p:txBody>
      </p:sp>
    </p:spTree>
    <p:extLst>
      <p:ext uri="{BB962C8B-B14F-4D97-AF65-F5344CB8AC3E}">
        <p14:creationId xmlns:p14="http://schemas.microsoft.com/office/powerpoint/2010/main" val="65733661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1BCADAEF-A7BC-5646-8FAD-67E1A9B5FD3D}"/>
              </a:ext>
            </a:extLst>
          </p:cNvPr>
          <p:cNvSpPr>
            <a:spLocks noGrp="1"/>
          </p:cNvSpPr>
          <p:nvPr>
            <p:ph type="title"/>
          </p:nvPr>
        </p:nvSpPr>
        <p:spPr>
          <a:xfrm>
            <a:off x="573409" y="559477"/>
            <a:ext cx="3765200" cy="5709931"/>
          </a:xfrm>
        </p:spPr>
        <p:txBody>
          <a:bodyPr>
            <a:normAutofit/>
          </a:bodyPr>
          <a:lstStyle/>
          <a:p>
            <a:pPr algn="ctr"/>
            <a:r>
              <a:rPr lang="en-US" sz="4400">
                <a:latin typeface="+mn-lt"/>
              </a:rPr>
              <a:t>Areas of Investigation</a:t>
            </a:r>
          </a:p>
        </p:txBody>
      </p:sp>
      <p:graphicFrame>
        <p:nvGraphicFramePr>
          <p:cNvPr id="15" name="Content Placeholder 2">
            <a:extLst>
              <a:ext uri="{FF2B5EF4-FFF2-40B4-BE49-F238E27FC236}">
                <a16:creationId xmlns:a16="http://schemas.microsoft.com/office/drawing/2014/main" id="{8156E840-E54B-4E20-B68E-CD5AFC334346}"/>
              </a:ext>
            </a:extLst>
          </p:cNvPr>
          <p:cNvGraphicFramePr>
            <a:graphicFrameLocks noGrp="1"/>
          </p:cNvGraphicFramePr>
          <p:nvPr>
            <p:ph idx="1"/>
            <p:extLst>
              <p:ext uri="{D42A27DB-BD31-4B8C-83A1-F6EECF244321}">
                <p14:modId xmlns:p14="http://schemas.microsoft.com/office/powerpoint/2010/main" val="111473843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878411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4AADEBA-73C3-B148-AC0E-A08620BBEC51}"/>
              </a:ext>
            </a:extLst>
          </p:cNvPr>
          <p:cNvSpPr>
            <a:spLocks noGrp="1"/>
          </p:cNvSpPr>
          <p:nvPr>
            <p:ph type="title"/>
          </p:nvPr>
        </p:nvSpPr>
        <p:spPr>
          <a:xfrm>
            <a:off x="7532835" y="1420706"/>
            <a:ext cx="3466540" cy="4016587"/>
          </a:xfrm>
        </p:spPr>
        <p:txBody>
          <a:bodyPr>
            <a:normAutofit/>
          </a:bodyPr>
          <a:lstStyle/>
          <a:p>
            <a:r>
              <a:rPr lang="en-US" sz="4000" dirty="0">
                <a:latin typeface="+mn-lt"/>
              </a:rPr>
              <a:t>Abstract</a:t>
            </a:r>
          </a:p>
        </p:txBody>
      </p:sp>
      <p:sp>
        <p:nvSpPr>
          <p:cNvPr id="3" name="Content Placeholder 2">
            <a:extLst>
              <a:ext uri="{FF2B5EF4-FFF2-40B4-BE49-F238E27FC236}">
                <a16:creationId xmlns:a16="http://schemas.microsoft.com/office/drawing/2014/main" id="{32269C5A-261F-474B-9BB2-C60EF5E48EC8}"/>
              </a:ext>
            </a:extLst>
          </p:cNvPr>
          <p:cNvSpPr>
            <a:spLocks noGrp="1"/>
          </p:cNvSpPr>
          <p:nvPr>
            <p:ph idx="1"/>
          </p:nvPr>
        </p:nvSpPr>
        <p:spPr>
          <a:xfrm>
            <a:off x="1126180" y="1423429"/>
            <a:ext cx="5909008" cy="4016587"/>
          </a:xfrm>
        </p:spPr>
        <p:txBody>
          <a:bodyPr anchor="ctr">
            <a:normAutofit/>
          </a:bodyPr>
          <a:lstStyle/>
          <a:p>
            <a:pPr marL="0" indent="0" algn="just">
              <a:buNone/>
            </a:pPr>
            <a:r>
              <a:rPr lang="en-GB" sz="1700" dirty="0">
                <a:solidFill>
                  <a:srgbClr val="0070C0"/>
                </a:solidFill>
              </a:rPr>
              <a:t>Students in secondary education often suffer from public speaking stress, but formal education does not provide any means to support the battle with this anxiety. This study aims at decreasing public speaking stress and increasing public speaking competence via an innovative intervention program that is rooted in the principles of improv(isational) theatre training. Whilst a direct impact of the improv(isational) theatre training could not be detected, a closer analysis of the data shows that the positive effect of the training may be felt over the longer term and that a specific type of student might particularly benefit more from this type of drama education. (Casteleyn, 2018, p. 147).</a:t>
            </a:r>
          </a:p>
        </p:txBody>
      </p:sp>
      <p:cxnSp>
        <p:nvCxnSpPr>
          <p:cNvPr id="27" name="Straight Connector 2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1400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93A49-02C9-FA40-BD46-C43C904563EF}"/>
              </a:ext>
            </a:extLst>
          </p:cNvPr>
          <p:cNvSpPr>
            <a:spLocks noGrp="1"/>
          </p:cNvSpPr>
          <p:nvPr>
            <p:ph type="title"/>
          </p:nvPr>
        </p:nvSpPr>
        <p:spPr>
          <a:xfrm>
            <a:off x="863029" y="1012004"/>
            <a:ext cx="3416158" cy="4795408"/>
          </a:xfrm>
        </p:spPr>
        <p:txBody>
          <a:bodyPr>
            <a:normAutofit/>
          </a:bodyPr>
          <a:lstStyle/>
          <a:p>
            <a:r>
              <a:rPr lang="en-US" dirty="0">
                <a:solidFill>
                  <a:schemeClr val="tx1"/>
                </a:solidFill>
                <a:latin typeface="+mn-lt"/>
              </a:rPr>
              <a:t>Project Content</a:t>
            </a:r>
          </a:p>
        </p:txBody>
      </p:sp>
      <p:graphicFrame>
        <p:nvGraphicFramePr>
          <p:cNvPr id="16" name="Content Placeholder 2">
            <a:extLst>
              <a:ext uri="{FF2B5EF4-FFF2-40B4-BE49-F238E27FC236}">
                <a16:creationId xmlns:a16="http://schemas.microsoft.com/office/drawing/2014/main" id="{D0C5E01A-B30E-4E53-89DD-43EABC75337C}"/>
              </a:ext>
            </a:extLst>
          </p:cNvPr>
          <p:cNvGraphicFramePr>
            <a:graphicFrameLocks noGrp="1"/>
          </p:cNvGraphicFramePr>
          <p:nvPr>
            <p:ph idx="1"/>
            <p:extLst>
              <p:ext uri="{D42A27DB-BD31-4B8C-83A1-F6EECF244321}">
                <p14:modId xmlns:p14="http://schemas.microsoft.com/office/powerpoint/2010/main" val="2511801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49532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10D13A8-8228-47E3-8159-DF3D937E0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CEA6CE4-C4F8-44BC-9843-3C0939FD7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8E743B-F088-4E4F-8134-10D25DEB6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DB6BF0CD-7130-4065-B7F5-D19DC7CE1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B0CFE85C-AF17-FF44-BD81-E0F353B410E0}"/>
              </a:ext>
            </a:extLst>
          </p:cNvPr>
          <p:cNvSpPr>
            <a:spLocks noGrp="1"/>
          </p:cNvSpPr>
          <p:nvPr>
            <p:ph type="title"/>
          </p:nvPr>
        </p:nvSpPr>
        <p:spPr>
          <a:xfrm>
            <a:off x="7747000" y="1189293"/>
            <a:ext cx="3454400" cy="4487882"/>
          </a:xfrm>
        </p:spPr>
        <p:txBody>
          <a:bodyPr>
            <a:normAutofit/>
          </a:bodyPr>
          <a:lstStyle/>
          <a:p>
            <a:pPr algn="ctr"/>
            <a:r>
              <a:rPr lang="en-US" sz="3700" dirty="0">
                <a:latin typeface="+mn-lt"/>
              </a:rPr>
              <a:t>Mixed Methodology</a:t>
            </a:r>
          </a:p>
        </p:txBody>
      </p:sp>
      <p:graphicFrame>
        <p:nvGraphicFramePr>
          <p:cNvPr id="5" name="Content Placeholder 2">
            <a:extLst>
              <a:ext uri="{FF2B5EF4-FFF2-40B4-BE49-F238E27FC236}">
                <a16:creationId xmlns:a16="http://schemas.microsoft.com/office/drawing/2014/main" id="{289B32E1-54E1-4B79-9DC5-39D6EA5AFD0D}"/>
              </a:ext>
            </a:extLst>
          </p:cNvPr>
          <p:cNvGraphicFramePr>
            <a:graphicFrameLocks noGrp="1"/>
          </p:cNvGraphicFramePr>
          <p:nvPr>
            <p:ph idx="1"/>
            <p:extLst>
              <p:ext uri="{D42A27DB-BD31-4B8C-83A1-F6EECF244321}">
                <p14:modId xmlns:p14="http://schemas.microsoft.com/office/powerpoint/2010/main" val="1563213229"/>
              </p:ext>
            </p:extLst>
          </p:nvPr>
        </p:nvGraphicFramePr>
        <p:xfrm>
          <a:off x="793591" y="800946"/>
          <a:ext cx="5166475" cy="5252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F4FCD7B8-BF3F-7F41-BCFF-C5EB0FA3F81C}"/>
              </a:ext>
            </a:extLst>
          </p:cNvPr>
          <p:cNvSpPr txBox="1"/>
          <p:nvPr/>
        </p:nvSpPr>
        <p:spPr>
          <a:xfrm>
            <a:off x="1850587" y="6348907"/>
            <a:ext cx="3052482" cy="369332"/>
          </a:xfrm>
          <a:prstGeom prst="rect">
            <a:avLst/>
          </a:prstGeom>
          <a:noFill/>
        </p:spPr>
        <p:txBody>
          <a:bodyPr wrap="square" rtlCol="0">
            <a:spAutoFit/>
          </a:bodyPr>
          <a:lstStyle/>
          <a:p>
            <a:pPr algn="ctr"/>
            <a:r>
              <a:rPr lang="en-US" dirty="0"/>
              <a:t>(Casteleyn, 2018).</a:t>
            </a:r>
          </a:p>
        </p:txBody>
      </p:sp>
    </p:spTree>
    <p:extLst>
      <p:ext uri="{BB962C8B-B14F-4D97-AF65-F5344CB8AC3E}">
        <p14:creationId xmlns:p14="http://schemas.microsoft.com/office/powerpoint/2010/main" val="194133948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3">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7A0B2-2A44-EA45-A176-E1C0FDD2244B}"/>
              </a:ext>
            </a:extLst>
          </p:cNvPr>
          <p:cNvSpPr>
            <a:spLocks noGrp="1"/>
          </p:cNvSpPr>
          <p:nvPr>
            <p:ph type="title"/>
          </p:nvPr>
        </p:nvSpPr>
        <p:spPr>
          <a:xfrm>
            <a:off x="700390" y="891241"/>
            <a:ext cx="3628129" cy="5075519"/>
          </a:xfrm>
        </p:spPr>
        <p:txBody>
          <a:bodyPr>
            <a:normAutofit/>
          </a:bodyPr>
          <a:lstStyle/>
          <a:p>
            <a:pPr algn="r"/>
            <a:r>
              <a:rPr lang="en-US" sz="4000">
                <a:solidFill>
                  <a:srgbClr val="FFFFFF"/>
                </a:solidFill>
              </a:rPr>
              <a:t>Conclusion</a:t>
            </a:r>
          </a:p>
        </p:txBody>
      </p:sp>
      <p:cxnSp>
        <p:nvCxnSpPr>
          <p:cNvPr id="26" name="Straight Connector 25">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2F3C13FB-817C-2840-8614-F95544ECDD49}"/>
              </a:ext>
            </a:extLst>
          </p:cNvPr>
          <p:cNvSpPr>
            <a:spLocks noGrp="1"/>
          </p:cNvSpPr>
          <p:nvPr>
            <p:ph idx="1"/>
          </p:nvPr>
        </p:nvSpPr>
        <p:spPr>
          <a:xfrm>
            <a:off x="4963690" y="891241"/>
            <a:ext cx="6359677" cy="5075519"/>
          </a:xfrm>
        </p:spPr>
        <p:txBody>
          <a:bodyPr anchor="ctr">
            <a:normAutofit lnSpcReduction="10000"/>
          </a:bodyPr>
          <a:lstStyle/>
          <a:p>
            <a:r>
              <a:rPr lang="en-US" sz="2000" dirty="0">
                <a:solidFill>
                  <a:srgbClr val="FFFFFF"/>
                </a:solidFill>
              </a:rPr>
              <a:t>This study conducted multiple ANCOVA analyses. (Casteleyn, 2018, p. 149-150).</a:t>
            </a:r>
          </a:p>
          <a:p>
            <a:r>
              <a:rPr lang="en-US" sz="2000" dirty="0">
                <a:solidFill>
                  <a:srgbClr val="FFFFFF"/>
                </a:solidFill>
              </a:rPr>
              <a:t>Most comments were relatively short, with an average length of 7.90 words per comment, and were coded in NVivo. (Casteleyn, 2018, p.151).</a:t>
            </a:r>
          </a:p>
          <a:p>
            <a:r>
              <a:rPr lang="en-US" sz="2000" dirty="0">
                <a:solidFill>
                  <a:srgbClr val="FFFFFF"/>
                </a:solidFill>
              </a:rPr>
              <a:t>Spolin believed that improv could be taught to the ‘average’ as well as to the ‘talented’ (Spolin, 1993, p.4), but our data here may suggest otherwise. (Casteleyn, 2018, p. 152). </a:t>
            </a:r>
          </a:p>
          <a:p>
            <a:r>
              <a:rPr lang="en-US" sz="2000" dirty="0">
                <a:solidFill>
                  <a:srgbClr val="FFFFFF"/>
                </a:solidFill>
              </a:rPr>
              <a:t>Focus further studies on students with a below average level of public speaking stress, because the preliminary results from this case study suggest that these people reap the benefits from improv(isational) theatre more than others. (Casteleyn, 2018, p. 152).</a:t>
            </a:r>
          </a:p>
        </p:txBody>
      </p:sp>
    </p:spTree>
    <p:extLst>
      <p:ext uri="{BB962C8B-B14F-4D97-AF65-F5344CB8AC3E}">
        <p14:creationId xmlns:p14="http://schemas.microsoft.com/office/powerpoint/2010/main" val="29971260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04158-E5AA-514B-B657-DE6A46F3CC73}"/>
              </a:ext>
            </a:extLst>
          </p:cNvPr>
          <p:cNvSpPr>
            <a:spLocks noGrp="1"/>
          </p:cNvSpPr>
          <p:nvPr>
            <p:ph type="title"/>
          </p:nvPr>
        </p:nvSpPr>
        <p:spPr>
          <a:xfrm>
            <a:off x="6579451" y="405225"/>
            <a:ext cx="4957553" cy="1645920"/>
          </a:xfrm>
        </p:spPr>
        <p:txBody>
          <a:bodyPr>
            <a:normAutofit/>
          </a:bodyPr>
          <a:lstStyle/>
          <a:p>
            <a:r>
              <a:rPr lang="en-US" dirty="0">
                <a:latin typeface="+mn-lt"/>
              </a:rPr>
              <a:t>Bibliography</a:t>
            </a:r>
          </a:p>
        </p:txBody>
      </p:sp>
      <p:sp>
        <p:nvSpPr>
          <p:cNvPr id="27" name="Rectangle 26">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9" name="Rectangle 28">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24" name="Graphic 23" descr="Books">
            <a:extLst>
              <a:ext uri="{FF2B5EF4-FFF2-40B4-BE49-F238E27FC236}">
                <a16:creationId xmlns:a16="http://schemas.microsoft.com/office/drawing/2014/main" id="{49007E01-AB12-4053-B908-3975C18F994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04017" y="1228185"/>
            <a:ext cx="4414438" cy="4414438"/>
          </a:xfrm>
          <a:prstGeom prst="rect">
            <a:avLst/>
          </a:prstGeom>
        </p:spPr>
      </p:pic>
      <p:sp>
        <p:nvSpPr>
          <p:cNvPr id="3" name="Content Placeholder 2">
            <a:extLst>
              <a:ext uri="{FF2B5EF4-FFF2-40B4-BE49-F238E27FC236}">
                <a16:creationId xmlns:a16="http://schemas.microsoft.com/office/drawing/2014/main" id="{C0D3D650-7F27-5D40-9BBD-26F5211D363E}"/>
              </a:ext>
            </a:extLst>
          </p:cNvPr>
          <p:cNvSpPr>
            <a:spLocks noGrp="1"/>
          </p:cNvSpPr>
          <p:nvPr>
            <p:ph idx="1"/>
          </p:nvPr>
        </p:nvSpPr>
        <p:spPr>
          <a:xfrm>
            <a:off x="6579450" y="1699070"/>
            <a:ext cx="4957554" cy="4004533"/>
          </a:xfrm>
        </p:spPr>
        <p:txBody>
          <a:bodyPr>
            <a:normAutofit lnSpcReduction="10000"/>
          </a:bodyPr>
          <a:lstStyle/>
          <a:p>
            <a:pPr>
              <a:lnSpc>
                <a:spcPct val="90000"/>
              </a:lnSpc>
            </a:pPr>
            <a:r>
              <a:rPr lang="en-US" dirty="0"/>
              <a:t>Casteleyn, J. (2018) ‘Playing with improv(isational) theatre to battle public speaking stress’, </a:t>
            </a:r>
            <a:r>
              <a:rPr lang="en-US" i="1" dirty="0"/>
              <a:t>Research in Drama Education: The Journal of Applied Theatre and Performance,</a:t>
            </a:r>
            <a:r>
              <a:rPr lang="en-US" dirty="0"/>
              <a:t> 24(2), pp. 147-154.</a:t>
            </a:r>
          </a:p>
          <a:p>
            <a:pPr>
              <a:lnSpc>
                <a:spcPct val="90000"/>
              </a:lnSpc>
            </a:pPr>
            <a:r>
              <a:rPr lang="en-US" dirty="0"/>
              <a:t>Spolin, V. (1993) </a:t>
            </a:r>
            <a:r>
              <a:rPr lang="en-US" i="1" dirty="0"/>
              <a:t>Improvisation for the Theatre. </a:t>
            </a:r>
            <a:r>
              <a:rPr lang="en-US" dirty="0"/>
              <a:t>3</a:t>
            </a:r>
            <a:r>
              <a:rPr lang="en-US" baseline="30000" dirty="0"/>
              <a:t>rd</a:t>
            </a:r>
            <a:r>
              <a:rPr lang="en-US" dirty="0"/>
              <a:t> edn. Evanston: Northwestern University Press.</a:t>
            </a:r>
          </a:p>
          <a:p>
            <a:pPr>
              <a:lnSpc>
                <a:spcPct val="90000"/>
              </a:lnSpc>
            </a:pPr>
            <a:r>
              <a:rPr lang="en-US" dirty="0"/>
              <a:t>Denscombe, M. (2017) </a:t>
            </a:r>
            <a:r>
              <a:rPr lang="en-US" i="1" dirty="0"/>
              <a:t>The Good Research Guide: For small-scale social research projects. </a:t>
            </a:r>
            <a:r>
              <a:rPr lang="en-US" dirty="0"/>
              <a:t>6</a:t>
            </a:r>
            <a:r>
              <a:rPr lang="en-US" baseline="30000" dirty="0"/>
              <a:t>th</a:t>
            </a:r>
            <a:r>
              <a:rPr lang="en-US" dirty="0"/>
              <a:t> edn. London: Open University Press.</a:t>
            </a:r>
          </a:p>
          <a:p>
            <a:pPr>
              <a:lnSpc>
                <a:spcPct val="90000"/>
              </a:lnSpc>
            </a:pPr>
            <a:r>
              <a:rPr lang="en-US" dirty="0"/>
              <a:t>Gray, E.G. (2014) </a:t>
            </a:r>
            <a:r>
              <a:rPr lang="en-US" i="1" dirty="0"/>
              <a:t>Doing Research in the Real World. </a:t>
            </a:r>
            <a:r>
              <a:rPr lang="en-US" dirty="0"/>
              <a:t>3</a:t>
            </a:r>
            <a:r>
              <a:rPr lang="en-US" baseline="30000" dirty="0"/>
              <a:t>rd</a:t>
            </a:r>
            <a:r>
              <a:rPr lang="en-US" dirty="0"/>
              <a:t> edn. Washington DC: Sage.</a:t>
            </a:r>
          </a:p>
        </p:txBody>
      </p:sp>
    </p:spTree>
    <p:extLst>
      <p:ext uri="{BB962C8B-B14F-4D97-AF65-F5344CB8AC3E}">
        <p14:creationId xmlns:p14="http://schemas.microsoft.com/office/powerpoint/2010/main" val="3248258644"/>
      </p:ext>
    </p:extLst>
  </p:cSld>
  <p:clrMapOvr>
    <a:masterClrMapping/>
  </p:clrMapOvr>
  <p:transition spd="med">
    <p:pull/>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2277</Words>
  <Application>Microsoft Macintosh PowerPoint</Application>
  <PresentationFormat>Widescreen</PresentationFormat>
  <Paragraphs>68</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Century Gothic</vt:lpstr>
      <vt:lpstr>Garamond</vt:lpstr>
      <vt:lpstr>Savon</vt:lpstr>
      <vt:lpstr>Playing with improv(isational) theatre to battle public speaking stress </vt:lpstr>
      <vt:lpstr>Context of the project</vt:lpstr>
      <vt:lpstr>Aims of the Research Project</vt:lpstr>
      <vt:lpstr>Areas of Investigation</vt:lpstr>
      <vt:lpstr>Abstract</vt:lpstr>
      <vt:lpstr>Project Content</vt:lpstr>
      <vt:lpstr>Mixed Methodology</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Playing with improv(isational) theatre to battle public speaking stress</dc:title>
  <dc:creator>Kiara Sullivan (1701519)</dc:creator>
  <cp:lastModifiedBy>Kiara Sullivan (1701519)</cp:lastModifiedBy>
  <cp:revision>6</cp:revision>
  <dcterms:created xsi:type="dcterms:W3CDTF">2019-11-28T10:23:17Z</dcterms:created>
  <dcterms:modified xsi:type="dcterms:W3CDTF">2019-11-28T11:23:17Z</dcterms:modified>
</cp:coreProperties>
</file>