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6"/>
  </p:notesMasterIdLst>
  <p:handoutMasterIdLst>
    <p:handoutMasterId r:id="rId57"/>
  </p:handoutMasterIdLst>
  <p:sldIdLst>
    <p:sldId id="257" r:id="rId5"/>
    <p:sldId id="379" r:id="rId6"/>
    <p:sldId id="637" r:id="rId7"/>
    <p:sldId id="309" r:id="rId8"/>
    <p:sldId id="635" r:id="rId9"/>
    <p:sldId id="866" r:id="rId10"/>
    <p:sldId id="552" r:id="rId11"/>
    <p:sldId id="330" r:id="rId12"/>
    <p:sldId id="553" r:id="rId13"/>
    <p:sldId id="556" r:id="rId14"/>
    <p:sldId id="761" r:id="rId15"/>
    <p:sldId id="762" r:id="rId16"/>
    <p:sldId id="332" r:id="rId17"/>
    <p:sldId id="324" r:id="rId18"/>
    <p:sldId id="541" r:id="rId19"/>
    <p:sldId id="763" r:id="rId20"/>
    <p:sldId id="333" r:id="rId21"/>
    <p:sldId id="554" r:id="rId22"/>
    <p:sldId id="764" r:id="rId23"/>
    <p:sldId id="334" r:id="rId24"/>
    <p:sldId id="636" r:id="rId25"/>
    <p:sldId id="766" r:id="rId26"/>
    <p:sldId id="579" r:id="rId27"/>
    <p:sldId id="537" r:id="rId28"/>
    <p:sldId id="536" r:id="rId29"/>
    <p:sldId id="542" r:id="rId30"/>
    <p:sldId id="841" r:id="rId31"/>
    <p:sldId id="657" r:id="rId32"/>
    <p:sldId id="862" r:id="rId33"/>
    <p:sldId id="662" r:id="rId34"/>
    <p:sldId id="663" r:id="rId35"/>
    <p:sldId id="664" r:id="rId36"/>
    <p:sldId id="858" r:id="rId37"/>
    <p:sldId id="777" r:id="rId38"/>
    <p:sldId id="641" r:id="rId39"/>
    <p:sldId id="642" r:id="rId40"/>
    <p:sldId id="855" r:id="rId41"/>
    <p:sldId id="649" r:id="rId42"/>
    <p:sldId id="856" r:id="rId43"/>
    <p:sldId id="396" r:id="rId44"/>
    <p:sldId id="833" r:id="rId45"/>
    <p:sldId id="834" r:id="rId46"/>
    <p:sldId id="780" r:id="rId47"/>
    <p:sldId id="648" r:id="rId48"/>
    <p:sldId id="859" r:id="rId49"/>
    <p:sldId id="860" r:id="rId50"/>
    <p:sldId id="861" r:id="rId51"/>
    <p:sldId id="863" r:id="rId52"/>
    <p:sldId id="864" r:id="rId53"/>
    <p:sldId id="865" r:id="rId54"/>
    <p:sldId id="867" r:id="rId5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B8BF51-7595-4074-9F99-B6011CCE4C4C}" v="2" dt="2025-09-27T09:11:22.0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744"/>
  </p:normalViewPr>
  <p:slideViewPr>
    <p:cSldViewPr>
      <p:cViewPr varScale="1">
        <p:scale>
          <a:sx n="60" d="100"/>
          <a:sy n="60" d="100"/>
        </p:scale>
        <p:origin x="146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handoutMaster" Target="handoutMasters/handoutMaster1.xml"/><Relationship Id="rId61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a08ca5a1-307c-496d-ab60-1a1000b53ffc" providerId="ADAL" clId="{7EAAA9B4-9A05-D54E-9B7D-413530B4B450}"/>
    <pc:docChg chg="undo custSel addSld delSld modSld">
      <pc:chgData name="Zeno Leung" userId="a08ca5a1-307c-496d-ab60-1a1000b53ffc" providerId="ADAL" clId="{7EAAA9B4-9A05-D54E-9B7D-413530B4B450}" dt="2024-05-13T13:00:12.053" v="15" actId="2696"/>
      <pc:docMkLst>
        <pc:docMk/>
      </pc:docMkLst>
      <pc:sldChg chg="add del">
        <pc:chgData name="Zeno Leung" userId="a08ca5a1-307c-496d-ab60-1a1000b53ffc" providerId="ADAL" clId="{7EAAA9B4-9A05-D54E-9B7D-413530B4B450}" dt="2024-05-13T13:00:12.053" v="15" actId="2696"/>
        <pc:sldMkLst>
          <pc:docMk/>
          <pc:sldMk cId="1037080400" sldId="303"/>
        </pc:sldMkLst>
      </pc:sldChg>
      <pc:sldChg chg="add del">
        <pc:chgData name="Zeno Leung" userId="a08ca5a1-307c-496d-ab60-1a1000b53ffc" providerId="ADAL" clId="{7EAAA9B4-9A05-D54E-9B7D-413530B4B450}" dt="2024-05-13T12:59:40.384" v="6"/>
        <pc:sldMkLst>
          <pc:docMk/>
          <pc:sldMk cId="3628671737" sldId="580"/>
        </pc:sldMkLst>
      </pc:sldChg>
      <pc:sldChg chg="del">
        <pc:chgData name="Zeno Leung" userId="a08ca5a1-307c-496d-ab60-1a1000b53ffc" providerId="ADAL" clId="{7EAAA9B4-9A05-D54E-9B7D-413530B4B450}" dt="2024-05-13T13:00:01.101" v="10" actId="2696"/>
        <pc:sldMkLst>
          <pc:docMk/>
          <pc:sldMk cId="3417157661" sldId="651"/>
        </pc:sldMkLst>
      </pc:sldChg>
      <pc:sldChg chg="del">
        <pc:chgData name="Zeno Leung" userId="a08ca5a1-307c-496d-ab60-1a1000b53ffc" providerId="ADAL" clId="{7EAAA9B4-9A05-D54E-9B7D-413530B4B450}" dt="2024-05-13T13:00:02.469" v="12" actId="2696"/>
        <pc:sldMkLst>
          <pc:docMk/>
          <pc:sldMk cId="1040731540" sldId="652"/>
        </pc:sldMkLst>
      </pc:sldChg>
      <pc:sldChg chg="del">
        <pc:chgData name="Zeno Leung" userId="a08ca5a1-307c-496d-ab60-1a1000b53ffc" providerId="ADAL" clId="{7EAAA9B4-9A05-D54E-9B7D-413530B4B450}" dt="2024-05-13T13:00:01.904" v="11" actId="2696"/>
        <pc:sldMkLst>
          <pc:docMk/>
          <pc:sldMk cId="1859943984" sldId="653"/>
        </pc:sldMkLst>
      </pc:sldChg>
      <pc:sldChg chg="del">
        <pc:chgData name="Zeno Leung" userId="a08ca5a1-307c-496d-ab60-1a1000b53ffc" providerId="ADAL" clId="{7EAAA9B4-9A05-D54E-9B7D-413530B4B450}" dt="2024-05-13T12:59:59.327" v="8" actId="2696"/>
        <pc:sldMkLst>
          <pc:docMk/>
          <pc:sldMk cId="2607141280" sldId="734"/>
        </pc:sldMkLst>
      </pc:sldChg>
      <pc:sldChg chg="del">
        <pc:chgData name="Zeno Leung" userId="a08ca5a1-307c-496d-ab60-1a1000b53ffc" providerId="ADAL" clId="{7EAAA9B4-9A05-D54E-9B7D-413530B4B450}" dt="2024-05-13T13:00:00.255" v="9" actId="2696"/>
        <pc:sldMkLst>
          <pc:docMk/>
          <pc:sldMk cId="2831554555" sldId="740"/>
        </pc:sldMkLst>
      </pc:sldChg>
      <pc:sldChg chg="del">
        <pc:chgData name="Zeno Leung" userId="a08ca5a1-307c-496d-ab60-1a1000b53ffc" providerId="ADAL" clId="{7EAAA9B4-9A05-D54E-9B7D-413530B4B450}" dt="2024-05-13T13:00:03.017" v="13" actId="2696"/>
        <pc:sldMkLst>
          <pc:docMk/>
          <pc:sldMk cId="1169580761" sldId="741"/>
        </pc:sldMkLst>
      </pc:sldChg>
      <pc:sldChg chg="del">
        <pc:chgData name="Zeno Leung" userId="a08ca5a1-307c-496d-ab60-1a1000b53ffc" providerId="ADAL" clId="{7EAAA9B4-9A05-D54E-9B7D-413530B4B450}" dt="2024-05-13T13:00:04.952" v="14" actId="2696"/>
        <pc:sldMkLst>
          <pc:docMk/>
          <pc:sldMk cId="1026473898" sldId="756"/>
        </pc:sldMkLst>
      </pc:sldChg>
      <pc:sldChg chg="del">
        <pc:chgData name="Zeno Leung" userId="a08ca5a1-307c-496d-ab60-1a1000b53ffc" providerId="ADAL" clId="{7EAAA9B4-9A05-D54E-9B7D-413530B4B450}" dt="2024-05-13T12:59:55.378" v="7" actId="2696"/>
        <pc:sldMkLst>
          <pc:docMk/>
          <pc:sldMk cId="3532701593" sldId="849"/>
        </pc:sldMkLst>
      </pc:sldChg>
      <pc:sldChg chg="add del">
        <pc:chgData name="Zeno Leung" userId="a08ca5a1-307c-496d-ab60-1a1000b53ffc" providerId="ADAL" clId="{7EAAA9B4-9A05-D54E-9B7D-413530B4B450}" dt="2024-05-13T12:59:40.359" v="5"/>
        <pc:sldMkLst>
          <pc:docMk/>
          <pc:sldMk cId="513281919" sldId="863"/>
        </pc:sldMkLst>
      </pc:sldChg>
      <pc:sldChg chg="add">
        <pc:chgData name="Zeno Leung" userId="a08ca5a1-307c-496d-ab60-1a1000b53ffc" providerId="ADAL" clId="{7EAAA9B4-9A05-D54E-9B7D-413530B4B450}" dt="2024-05-13T12:59:40.384" v="6"/>
        <pc:sldMkLst>
          <pc:docMk/>
          <pc:sldMk cId="1104413912" sldId="863"/>
        </pc:sldMkLst>
      </pc:sldChg>
      <pc:sldChg chg="add">
        <pc:chgData name="Zeno Leung" userId="a08ca5a1-307c-496d-ab60-1a1000b53ffc" providerId="ADAL" clId="{7EAAA9B4-9A05-D54E-9B7D-413530B4B450}" dt="2024-05-13T12:59:40.384" v="6"/>
        <pc:sldMkLst>
          <pc:docMk/>
          <pc:sldMk cId="1288571808" sldId="864"/>
        </pc:sldMkLst>
      </pc:sldChg>
      <pc:sldChg chg="add del">
        <pc:chgData name="Zeno Leung" userId="a08ca5a1-307c-496d-ab60-1a1000b53ffc" providerId="ADAL" clId="{7EAAA9B4-9A05-D54E-9B7D-413530B4B450}" dt="2024-05-13T12:59:40.359" v="5"/>
        <pc:sldMkLst>
          <pc:docMk/>
          <pc:sldMk cId="3017250261" sldId="864"/>
        </pc:sldMkLst>
      </pc:sldChg>
      <pc:sldChg chg="add del">
        <pc:chgData name="Zeno Leung" userId="a08ca5a1-307c-496d-ab60-1a1000b53ffc" providerId="ADAL" clId="{7EAAA9B4-9A05-D54E-9B7D-413530B4B450}" dt="2024-05-13T12:59:40.359" v="5"/>
        <pc:sldMkLst>
          <pc:docMk/>
          <pc:sldMk cId="267526905" sldId="865"/>
        </pc:sldMkLst>
      </pc:sldChg>
      <pc:sldChg chg="add">
        <pc:chgData name="Zeno Leung" userId="a08ca5a1-307c-496d-ab60-1a1000b53ffc" providerId="ADAL" clId="{7EAAA9B4-9A05-D54E-9B7D-413530B4B450}" dt="2024-05-13T12:59:40.384" v="6"/>
        <pc:sldMkLst>
          <pc:docMk/>
          <pc:sldMk cId="1069718298" sldId="865"/>
        </pc:sldMkLst>
      </pc:sldChg>
      <pc:sldChg chg="add del">
        <pc:chgData name="Zeno Leung" userId="a08ca5a1-307c-496d-ab60-1a1000b53ffc" providerId="ADAL" clId="{7EAAA9B4-9A05-D54E-9B7D-413530B4B450}" dt="2024-05-13T12:59:40.359" v="5"/>
        <pc:sldMkLst>
          <pc:docMk/>
          <pc:sldMk cId="711269649" sldId="866"/>
        </pc:sldMkLst>
      </pc:sldChg>
      <pc:sldChg chg="add">
        <pc:chgData name="Zeno Leung" userId="a08ca5a1-307c-496d-ab60-1a1000b53ffc" providerId="ADAL" clId="{7EAAA9B4-9A05-D54E-9B7D-413530B4B450}" dt="2024-05-13T12:59:40.384" v="6"/>
        <pc:sldMkLst>
          <pc:docMk/>
          <pc:sldMk cId="2011147936" sldId="866"/>
        </pc:sldMkLst>
      </pc:sldChg>
      <pc:sldChg chg="add">
        <pc:chgData name="Zeno Leung" userId="a08ca5a1-307c-496d-ab60-1a1000b53ffc" providerId="ADAL" clId="{7EAAA9B4-9A05-D54E-9B7D-413530B4B450}" dt="2024-05-13T12:59:40.384" v="6"/>
        <pc:sldMkLst>
          <pc:docMk/>
          <pc:sldMk cId="1283218850" sldId="867"/>
        </pc:sldMkLst>
      </pc:sldChg>
      <pc:sldChg chg="modSp add del mod">
        <pc:chgData name="Zeno Leung" userId="a08ca5a1-307c-496d-ab60-1a1000b53ffc" providerId="ADAL" clId="{7EAAA9B4-9A05-D54E-9B7D-413530B4B450}" dt="2024-05-13T12:59:40.359" v="5"/>
        <pc:sldMkLst>
          <pc:docMk/>
          <pc:sldMk cId="3530325158" sldId="867"/>
        </pc:sldMkLst>
      </pc:sldChg>
      <pc:sldChg chg="add">
        <pc:chgData name="Zeno Leung" userId="a08ca5a1-307c-496d-ab60-1a1000b53ffc" providerId="ADAL" clId="{7EAAA9B4-9A05-D54E-9B7D-413530B4B450}" dt="2024-05-13T12:59:40.384" v="6"/>
        <pc:sldMkLst>
          <pc:docMk/>
          <pc:sldMk cId="1796631746" sldId="868"/>
        </pc:sldMkLst>
      </pc:sldChg>
      <pc:sldChg chg="modSp add del mod">
        <pc:chgData name="Zeno Leung" userId="a08ca5a1-307c-496d-ab60-1a1000b53ffc" providerId="ADAL" clId="{7EAAA9B4-9A05-D54E-9B7D-413530B4B450}" dt="2024-05-13T12:59:40.359" v="5"/>
        <pc:sldMkLst>
          <pc:docMk/>
          <pc:sldMk cId="2675618513" sldId="868"/>
        </pc:sldMkLst>
      </pc:sldChg>
      <pc:sldChg chg="add">
        <pc:chgData name="Zeno Leung" userId="a08ca5a1-307c-496d-ab60-1a1000b53ffc" providerId="ADAL" clId="{7EAAA9B4-9A05-D54E-9B7D-413530B4B450}" dt="2024-05-13T12:59:40.384" v="6"/>
        <pc:sldMkLst>
          <pc:docMk/>
          <pc:sldMk cId="1180630604" sldId="869"/>
        </pc:sldMkLst>
      </pc:sldChg>
      <pc:sldChg chg="modSp add del mod">
        <pc:chgData name="Zeno Leung" userId="a08ca5a1-307c-496d-ab60-1a1000b53ffc" providerId="ADAL" clId="{7EAAA9B4-9A05-D54E-9B7D-413530B4B450}" dt="2024-05-13T12:59:40.359" v="5"/>
        <pc:sldMkLst>
          <pc:docMk/>
          <pc:sldMk cId="4161718544" sldId="869"/>
        </pc:sldMkLst>
      </pc:sldChg>
      <pc:sldChg chg="add">
        <pc:chgData name="Zeno Leung" userId="a08ca5a1-307c-496d-ab60-1a1000b53ffc" providerId="ADAL" clId="{7EAAA9B4-9A05-D54E-9B7D-413530B4B450}" dt="2024-05-13T12:59:40.384" v="6"/>
        <pc:sldMkLst>
          <pc:docMk/>
          <pc:sldMk cId="1701225757" sldId="870"/>
        </pc:sldMkLst>
      </pc:sldChg>
      <pc:sldChg chg="add del">
        <pc:chgData name="Zeno Leung" userId="a08ca5a1-307c-496d-ab60-1a1000b53ffc" providerId="ADAL" clId="{7EAAA9B4-9A05-D54E-9B7D-413530B4B450}" dt="2024-05-13T12:59:40.359" v="5"/>
        <pc:sldMkLst>
          <pc:docMk/>
          <pc:sldMk cId="4224252812" sldId="870"/>
        </pc:sldMkLst>
      </pc:sldChg>
    </pc:docChg>
  </pc:docChgLst>
  <pc:docChgLst>
    <pc:chgData name="Zeno Leung" userId="S::z.leung@uwtsd.ac.uk::a08ca5a1-307c-496d-ab60-1a1000b53ffc" providerId="AD" clId="Web-{48D1B823-ADAB-261C-08A2-68C1902B9DD6}"/>
    <pc:docChg chg="delSld modSld">
      <pc:chgData name="Zeno Leung" userId="S::z.leung@uwtsd.ac.uk::a08ca5a1-307c-496d-ab60-1a1000b53ffc" providerId="AD" clId="Web-{48D1B823-ADAB-261C-08A2-68C1902B9DD6}" dt="2024-02-02T19:05:59.369" v="222" actId="20577"/>
      <pc:docMkLst>
        <pc:docMk/>
      </pc:docMkLst>
      <pc:sldChg chg="delSp modSp">
        <pc:chgData name="Zeno Leung" userId="S::z.leung@uwtsd.ac.uk::a08ca5a1-307c-496d-ab60-1a1000b53ffc" providerId="AD" clId="Web-{48D1B823-ADAB-261C-08A2-68C1902B9DD6}" dt="2024-02-02T18:53:01.852" v="39" actId="20577"/>
        <pc:sldMkLst>
          <pc:docMk/>
          <pc:sldMk cId="0" sldId="257"/>
        </pc:sldMkLst>
      </pc:sldChg>
      <pc:sldChg chg="modSp">
        <pc:chgData name="Zeno Leung" userId="S::z.leung@uwtsd.ac.uk::a08ca5a1-307c-496d-ab60-1a1000b53ffc" providerId="AD" clId="Web-{48D1B823-ADAB-261C-08A2-68C1902B9DD6}" dt="2024-02-02T19:05:59.369" v="222" actId="20577"/>
        <pc:sldMkLst>
          <pc:docMk/>
          <pc:sldMk cId="220843487" sldId="379"/>
        </pc:sldMkLst>
      </pc:sldChg>
      <pc:sldChg chg="del">
        <pc:chgData name="Zeno Leung" userId="S::z.leung@uwtsd.ac.uk::a08ca5a1-307c-496d-ab60-1a1000b53ffc" providerId="AD" clId="Web-{48D1B823-ADAB-261C-08A2-68C1902B9DD6}" dt="2024-02-02T18:53:06.305" v="40"/>
        <pc:sldMkLst>
          <pc:docMk/>
          <pc:sldMk cId="299178891" sldId="754"/>
        </pc:sldMkLst>
      </pc:sldChg>
      <pc:sldChg chg="del">
        <pc:chgData name="Zeno Leung" userId="S::z.leung@uwtsd.ac.uk::a08ca5a1-307c-496d-ab60-1a1000b53ffc" providerId="AD" clId="Web-{48D1B823-ADAB-261C-08A2-68C1902B9DD6}" dt="2024-02-02T18:53:08.384" v="41"/>
        <pc:sldMkLst>
          <pc:docMk/>
          <pc:sldMk cId="2899659293" sldId="755"/>
        </pc:sldMkLst>
      </pc:sldChg>
    </pc:docChg>
  </pc:docChgLst>
  <pc:docChgLst>
    <pc:chgData name="Zeno Leung" userId="S::z.leung@uwtsd.ac.uk::a08ca5a1-307c-496d-ab60-1a1000b53ffc" providerId="AD" clId="Web-{369B1117-3F2E-982C-1837-0DFA9EB5E5C6}"/>
    <pc:docChg chg="sldOrd">
      <pc:chgData name="Zeno Leung" userId="S::z.leung@uwtsd.ac.uk::a08ca5a1-307c-496d-ab60-1a1000b53ffc" providerId="AD" clId="Web-{369B1117-3F2E-982C-1837-0DFA9EB5E5C6}" dt="2025-06-03T10:58:32.607" v="1"/>
      <pc:docMkLst>
        <pc:docMk/>
      </pc:docMkLst>
      <pc:sldChg chg="ord">
        <pc:chgData name="Zeno Leung" userId="S::z.leung@uwtsd.ac.uk::a08ca5a1-307c-496d-ab60-1a1000b53ffc" providerId="AD" clId="Web-{369B1117-3F2E-982C-1837-0DFA9EB5E5C6}" dt="2025-06-03T10:58:32.607" v="1"/>
        <pc:sldMkLst>
          <pc:docMk/>
          <pc:sldMk cId="1521434405" sldId="777"/>
        </pc:sldMkLst>
      </pc:sldChg>
    </pc:docChg>
  </pc:docChgLst>
  <pc:docChgLst>
    <pc:chgData name="Zeno Leung" userId="a08ca5a1-307c-496d-ab60-1a1000b53ffc" providerId="ADAL" clId="{15B8F902-6D7E-4BDC-B720-159E56B360DB}"/>
    <pc:docChg chg="undo redo custSel addSld delSld modSld delMainMaster">
      <pc:chgData name="Zeno Leung" userId="a08ca5a1-307c-496d-ab60-1a1000b53ffc" providerId="ADAL" clId="{15B8F902-6D7E-4BDC-B720-159E56B360DB}" dt="2025-09-27T09:16:31.742" v="324" actId="255"/>
      <pc:docMkLst>
        <pc:docMk/>
      </pc:docMkLst>
      <pc:sldChg chg="del">
        <pc:chgData name="Zeno Leung" userId="a08ca5a1-307c-496d-ab60-1a1000b53ffc" providerId="ADAL" clId="{15B8F902-6D7E-4BDC-B720-159E56B360DB}" dt="2025-09-27T09:10:58.874" v="148" actId="2696"/>
        <pc:sldMkLst>
          <pc:docMk/>
          <pc:sldMk cId="419458457" sldId="309"/>
        </pc:sldMkLst>
      </pc:sldChg>
      <pc:sldChg chg="add">
        <pc:chgData name="Zeno Leung" userId="a08ca5a1-307c-496d-ab60-1a1000b53ffc" providerId="ADAL" clId="{15B8F902-6D7E-4BDC-B720-159E56B360DB}" dt="2025-09-27T09:11:22.014" v="149"/>
        <pc:sldMkLst>
          <pc:docMk/>
          <pc:sldMk cId="4198693173" sldId="309"/>
        </pc:sldMkLst>
      </pc:sldChg>
      <pc:sldChg chg="add">
        <pc:chgData name="Zeno Leung" userId="a08ca5a1-307c-496d-ab60-1a1000b53ffc" providerId="ADAL" clId="{15B8F902-6D7E-4BDC-B720-159E56B360DB}" dt="2025-09-05T14:49:32.940" v="0"/>
        <pc:sldMkLst>
          <pc:docMk/>
          <pc:sldMk cId="3708493743" sldId="324"/>
        </pc:sldMkLst>
      </pc:sldChg>
      <pc:sldChg chg="addSp delSp modSp add mod chgLayout">
        <pc:chgData name="Zeno Leung" userId="a08ca5a1-307c-496d-ab60-1a1000b53ffc" providerId="ADAL" clId="{15B8F902-6D7E-4BDC-B720-159E56B360DB}" dt="2025-09-05T14:54:39.068" v="127" actId="14100"/>
        <pc:sldMkLst>
          <pc:docMk/>
          <pc:sldMk cId="674359208" sldId="330"/>
        </pc:sldMkLst>
        <pc:spChg chg="mod ord">
          <ac:chgData name="Zeno Leung" userId="a08ca5a1-307c-496d-ab60-1a1000b53ffc" providerId="ADAL" clId="{15B8F902-6D7E-4BDC-B720-159E56B360DB}" dt="2025-09-05T14:54:24.353" v="123" actId="6264"/>
          <ac:spMkLst>
            <pc:docMk/>
            <pc:sldMk cId="674359208" sldId="330"/>
            <ac:spMk id="2" creationId="{D1853A12-34BE-4C4C-A8AF-0CC53C5BA4FB}"/>
          </ac:spMkLst>
        </pc:spChg>
        <pc:spChg chg="mod">
          <ac:chgData name="Zeno Leung" userId="a08ca5a1-307c-496d-ab60-1a1000b53ffc" providerId="ADAL" clId="{15B8F902-6D7E-4BDC-B720-159E56B360DB}" dt="2025-09-05T14:54:39.068" v="127" actId="14100"/>
          <ac:spMkLst>
            <pc:docMk/>
            <pc:sldMk cId="674359208" sldId="330"/>
            <ac:spMk id="4" creationId="{72A6770D-A507-4435-A555-B15A194D4286}"/>
          </ac:spMkLst>
        </pc:spChg>
      </pc:sldChg>
      <pc:sldChg chg="addSp delSp modSp add mod chgLayout">
        <pc:chgData name="Zeno Leung" userId="a08ca5a1-307c-496d-ab60-1a1000b53ffc" providerId="ADAL" clId="{15B8F902-6D7E-4BDC-B720-159E56B360DB}" dt="2025-09-05T14:56:16.287" v="144" actId="20577"/>
        <pc:sldMkLst>
          <pc:docMk/>
          <pc:sldMk cId="3163735329" sldId="332"/>
        </pc:sldMkLst>
        <pc:spChg chg="mod ord">
          <ac:chgData name="Zeno Leung" userId="a08ca5a1-307c-496d-ab60-1a1000b53ffc" providerId="ADAL" clId="{15B8F902-6D7E-4BDC-B720-159E56B360DB}" dt="2025-09-05T14:55:54.561" v="140" actId="6264"/>
          <ac:spMkLst>
            <pc:docMk/>
            <pc:sldMk cId="3163735329" sldId="332"/>
            <ac:spMk id="2" creationId="{2C228D12-FBA9-4E63-8D6D-B598926EE0F2}"/>
          </ac:spMkLst>
        </pc:spChg>
        <pc:spChg chg="mod">
          <ac:chgData name="Zeno Leung" userId="a08ca5a1-307c-496d-ab60-1a1000b53ffc" providerId="ADAL" clId="{15B8F902-6D7E-4BDC-B720-159E56B360DB}" dt="2025-09-05T14:56:16.287" v="144" actId="20577"/>
          <ac:spMkLst>
            <pc:docMk/>
            <pc:sldMk cId="3163735329" sldId="332"/>
            <ac:spMk id="4" creationId="{D12EFB96-6B0B-46FF-A5AE-0B1AC92AF81C}"/>
          </ac:spMkLst>
        </pc:spChg>
      </pc:sldChg>
      <pc:sldChg chg="add">
        <pc:chgData name="Zeno Leung" userId="a08ca5a1-307c-496d-ab60-1a1000b53ffc" providerId="ADAL" clId="{15B8F902-6D7E-4BDC-B720-159E56B360DB}" dt="2025-09-05T14:49:32.940" v="0"/>
        <pc:sldMkLst>
          <pc:docMk/>
          <pc:sldMk cId="270835746" sldId="333"/>
        </pc:sldMkLst>
      </pc:sldChg>
      <pc:sldChg chg="modSp mod">
        <pc:chgData name="Zeno Leung" userId="a08ca5a1-307c-496d-ab60-1a1000b53ffc" providerId="ADAL" clId="{15B8F902-6D7E-4BDC-B720-159E56B360DB}" dt="2025-09-05T14:52:53.251" v="108" actId="14100"/>
        <pc:sldMkLst>
          <pc:docMk/>
          <pc:sldMk cId="220843487" sldId="379"/>
        </pc:sldMkLst>
        <pc:spChg chg="mod">
          <ac:chgData name="Zeno Leung" userId="a08ca5a1-307c-496d-ab60-1a1000b53ffc" providerId="ADAL" clId="{15B8F902-6D7E-4BDC-B720-159E56B360DB}" dt="2025-09-05T14:52:53.251" v="108" actId="14100"/>
          <ac:spMkLst>
            <pc:docMk/>
            <pc:sldMk cId="220843487" sldId="379"/>
            <ac:spMk id="3" creationId="{00000000-0000-0000-0000-000000000000}"/>
          </ac:spMkLst>
        </pc:spChg>
      </pc:sldChg>
      <pc:sldChg chg="add">
        <pc:chgData name="Zeno Leung" userId="a08ca5a1-307c-496d-ab60-1a1000b53ffc" providerId="ADAL" clId="{15B8F902-6D7E-4BDC-B720-159E56B360DB}" dt="2025-09-05T14:49:32.940" v="0"/>
        <pc:sldMkLst>
          <pc:docMk/>
          <pc:sldMk cId="1804829630" sldId="541"/>
        </pc:sldMkLst>
      </pc:sldChg>
      <pc:sldChg chg="addSp delSp modSp add mod chgLayout">
        <pc:chgData name="Zeno Leung" userId="a08ca5a1-307c-496d-ab60-1a1000b53ffc" providerId="ADAL" clId="{15B8F902-6D7E-4BDC-B720-159E56B360DB}" dt="2025-09-05T14:54:19.169" v="122" actId="6264"/>
        <pc:sldMkLst>
          <pc:docMk/>
          <pc:sldMk cId="2173567415" sldId="552"/>
        </pc:sldMkLst>
        <pc:spChg chg="mod ord">
          <ac:chgData name="Zeno Leung" userId="a08ca5a1-307c-496d-ab60-1a1000b53ffc" providerId="ADAL" clId="{15B8F902-6D7E-4BDC-B720-159E56B360DB}" dt="2025-09-05T14:54:19.169" v="122" actId="6264"/>
          <ac:spMkLst>
            <pc:docMk/>
            <pc:sldMk cId="2173567415" sldId="552"/>
            <ac:spMk id="2" creationId="{8A252CFE-32EE-4B5C-0845-E66C03A984A8}"/>
          </ac:spMkLst>
        </pc:spChg>
        <pc:spChg chg="mod ord">
          <ac:chgData name="Zeno Leung" userId="a08ca5a1-307c-496d-ab60-1a1000b53ffc" providerId="ADAL" clId="{15B8F902-6D7E-4BDC-B720-159E56B360DB}" dt="2025-09-05T14:54:19.169" v="122" actId="6264"/>
          <ac:spMkLst>
            <pc:docMk/>
            <pc:sldMk cId="2173567415" sldId="552"/>
            <ac:spMk id="3" creationId="{2B843A4D-FAF2-F89D-7DB3-71F6007A2844}"/>
          </ac:spMkLst>
        </pc:spChg>
      </pc:sldChg>
      <pc:sldChg chg="addSp delSp modSp add mod chgLayout">
        <pc:chgData name="Zeno Leung" userId="a08ca5a1-307c-496d-ab60-1a1000b53ffc" providerId="ADAL" clId="{15B8F902-6D7E-4BDC-B720-159E56B360DB}" dt="2025-09-05T14:54:55.035" v="131" actId="6264"/>
        <pc:sldMkLst>
          <pc:docMk/>
          <pc:sldMk cId="610070871" sldId="553"/>
        </pc:sldMkLst>
        <pc:spChg chg="mod ord">
          <ac:chgData name="Zeno Leung" userId="a08ca5a1-307c-496d-ab60-1a1000b53ffc" providerId="ADAL" clId="{15B8F902-6D7E-4BDC-B720-159E56B360DB}" dt="2025-09-05T14:54:55.035" v="131" actId="6264"/>
          <ac:spMkLst>
            <pc:docMk/>
            <pc:sldMk cId="610070871" sldId="553"/>
            <ac:spMk id="2" creationId="{B3C3E4F1-F6CD-5075-D037-7BBBAFF4FEC7}"/>
          </ac:spMkLst>
        </pc:spChg>
        <pc:spChg chg="mod ord">
          <ac:chgData name="Zeno Leung" userId="a08ca5a1-307c-496d-ab60-1a1000b53ffc" providerId="ADAL" clId="{15B8F902-6D7E-4BDC-B720-159E56B360DB}" dt="2025-09-05T14:54:55.035" v="131" actId="6264"/>
          <ac:spMkLst>
            <pc:docMk/>
            <pc:sldMk cId="610070871" sldId="553"/>
            <ac:spMk id="3" creationId="{EC0CF6BA-D893-70CE-40B4-2D97F8E4EFA9}"/>
          </ac:spMkLst>
        </pc:spChg>
      </pc:sldChg>
      <pc:sldChg chg="add">
        <pc:chgData name="Zeno Leung" userId="a08ca5a1-307c-496d-ab60-1a1000b53ffc" providerId="ADAL" clId="{15B8F902-6D7E-4BDC-B720-159E56B360DB}" dt="2025-09-05T14:49:32.940" v="0"/>
        <pc:sldMkLst>
          <pc:docMk/>
          <pc:sldMk cId="2107640782" sldId="554"/>
        </pc:sldMkLst>
      </pc:sldChg>
      <pc:sldChg chg="addSp delSp modSp add mod chgLayout">
        <pc:chgData name="Zeno Leung" userId="a08ca5a1-307c-496d-ab60-1a1000b53ffc" providerId="ADAL" clId="{15B8F902-6D7E-4BDC-B720-159E56B360DB}" dt="2025-09-05T14:55:04.459" v="132" actId="6264"/>
        <pc:sldMkLst>
          <pc:docMk/>
          <pc:sldMk cId="1382949833" sldId="556"/>
        </pc:sldMkLst>
        <pc:spChg chg="mod ord">
          <ac:chgData name="Zeno Leung" userId="a08ca5a1-307c-496d-ab60-1a1000b53ffc" providerId="ADAL" clId="{15B8F902-6D7E-4BDC-B720-159E56B360DB}" dt="2025-09-05T14:55:04.459" v="132" actId="6264"/>
          <ac:spMkLst>
            <pc:docMk/>
            <pc:sldMk cId="1382949833" sldId="556"/>
            <ac:spMk id="2" creationId="{902B582A-8498-28BA-3D2C-78F4A9012764}"/>
          </ac:spMkLst>
        </pc:spChg>
        <pc:spChg chg="mod ord">
          <ac:chgData name="Zeno Leung" userId="a08ca5a1-307c-496d-ab60-1a1000b53ffc" providerId="ADAL" clId="{15B8F902-6D7E-4BDC-B720-159E56B360DB}" dt="2025-09-05T14:55:04.459" v="132" actId="6264"/>
          <ac:spMkLst>
            <pc:docMk/>
            <pc:sldMk cId="1382949833" sldId="556"/>
            <ac:spMk id="3" creationId="{B8CDB052-CBDF-9A57-4502-B317DC1F019D}"/>
          </ac:spMkLst>
        </pc:spChg>
      </pc:sldChg>
      <pc:sldChg chg="modSp add mod">
        <pc:chgData name="Zeno Leung" userId="a08ca5a1-307c-496d-ab60-1a1000b53ffc" providerId="ADAL" clId="{15B8F902-6D7E-4BDC-B720-159E56B360DB}" dt="2025-09-05T14:52:35.428" v="105" actId="27636"/>
        <pc:sldMkLst>
          <pc:docMk/>
          <pc:sldMk cId="2764785038" sldId="635"/>
        </pc:sldMkLst>
        <pc:spChg chg="mod">
          <ac:chgData name="Zeno Leung" userId="a08ca5a1-307c-496d-ab60-1a1000b53ffc" providerId="ADAL" clId="{15B8F902-6D7E-4BDC-B720-159E56B360DB}" dt="2025-09-05T14:52:35.428" v="105" actId="27636"/>
          <ac:spMkLst>
            <pc:docMk/>
            <pc:sldMk cId="2764785038" sldId="635"/>
            <ac:spMk id="2" creationId="{FA1D6B2D-B974-9C0F-DD67-29F90116F524}"/>
          </ac:spMkLst>
        </pc:spChg>
      </pc:sldChg>
      <pc:sldChg chg="del">
        <pc:chgData name="Zeno Leung" userId="a08ca5a1-307c-496d-ab60-1a1000b53ffc" providerId="ADAL" clId="{15B8F902-6D7E-4BDC-B720-159E56B360DB}" dt="2025-09-27T09:10:58.874" v="148" actId="2696"/>
        <pc:sldMkLst>
          <pc:docMk/>
          <pc:sldMk cId="1371222532" sldId="637"/>
        </pc:sldMkLst>
      </pc:sldChg>
      <pc:sldChg chg="modSp add mod">
        <pc:chgData name="Zeno Leung" userId="a08ca5a1-307c-496d-ab60-1a1000b53ffc" providerId="ADAL" clId="{15B8F902-6D7E-4BDC-B720-159E56B360DB}" dt="2025-09-27T09:11:44.091" v="151" actId="207"/>
        <pc:sldMkLst>
          <pc:docMk/>
          <pc:sldMk cId="2467556765" sldId="637"/>
        </pc:sldMkLst>
        <pc:spChg chg="mod">
          <ac:chgData name="Zeno Leung" userId="a08ca5a1-307c-496d-ab60-1a1000b53ffc" providerId="ADAL" clId="{15B8F902-6D7E-4BDC-B720-159E56B360DB}" dt="2025-09-27T09:11:44.091" v="151" actId="207"/>
          <ac:spMkLst>
            <pc:docMk/>
            <pc:sldMk cId="2467556765" sldId="637"/>
            <ac:spMk id="3" creationId="{59F21DD2-DA60-4A09-8F23-2DA1A591B405}"/>
          </ac:spMkLst>
        </pc:spChg>
      </pc:sldChg>
      <pc:sldChg chg="addSp delSp modSp add mod chgLayout">
        <pc:chgData name="Zeno Leung" userId="a08ca5a1-307c-496d-ab60-1a1000b53ffc" providerId="ADAL" clId="{15B8F902-6D7E-4BDC-B720-159E56B360DB}" dt="2025-09-05T14:55:20.515" v="136" actId="14100"/>
        <pc:sldMkLst>
          <pc:docMk/>
          <pc:sldMk cId="4127486069" sldId="761"/>
        </pc:sldMkLst>
        <pc:spChg chg="mod ord">
          <ac:chgData name="Zeno Leung" userId="a08ca5a1-307c-496d-ab60-1a1000b53ffc" providerId="ADAL" clId="{15B8F902-6D7E-4BDC-B720-159E56B360DB}" dt="2025-09-05T14:55:13.173" v="134" actId="27636"/>
          <ac:spMkLst>
            <pc:docMk/>
            <pc:sldMk cId="4127486069" sldId="761"/>
            <ac:spMk id="3" creationId="{08A80724-3202-7BBA-A294-CDAB03CDF522}"/>
          </ac:spMkLst>
        </pc:spChg>
        <pc:picChg chg="mod ord">
          <ac:chgData name="Zeno Leung" userId="a08ca5a1-307c-496d-ab60-1a1000b53ffc" providerId="ADAL" clId="{15B8F902-6D7E-4BDC-B720-159E56B360DB}" dt="2025-09-05T14:55:20.515" v="136" actId="14100"/>
          <ac:picMkLst>
            <pc:docMk/>
            <pc:sldMk cId="4127486069" sldId="761"/>
            <ac:picMk id="4" creationId="{D5FD097C-1004-2CFA-D578-C5CE542BB909}"/>
          </ac:picMkLst>
        </pc:picChg>
      </pc:sldChg>
      <pc:sldChg chg="modSp add mod">
        <pc:chgData name="Zeno Leung" userId="a08ca5a1-307c-496d-ab60-1a1000b53ffc" providerId="ADAL" clId="{15B8F902-6D7E-4BDC-B720-159E56B360DB}" dt="2025-09-05T14:49:33.216" v="6" actId="27636"/>
        <pc:sldMkLst>
          <pc:docMk/>
          <pc:sldMk cId="1544580391" sldId="762"/>
        </pc:sldMkLst>
        <pc:spChg chg="mod">
          <ac:chgData name="Zeno Leung" userId="a08ca5a1-307c-496d-ab60-1a1000b53ffc" providerId="ADAL" clId="{15B8F902-6D7E-4BDC-B720-159E56B360DB}" dt="2025-09-05T14:49:33.216" v="6" actId="27636"/>
          <ac:spMkLst>
            <pc:docMk/>
            <pc:sldMk cId="1544580391" sldId="762"/>
            <ac:spMk id="6" creationId="{43970921-3E96-3FD1-B84D-94C7FC6446DB}"/>
          </ac:spMkLst>
        </pc:spChg>
        <pc:spChg chg="mod">
          <ac:chgData name="Zeno Leung" userId="a08ca5a1-307c-496d-ab60-1a1000b53ffc" providerId="ADAL" clId="{15B8F902-6D7E-4BDC-B720-159E56B360DB}" dt="2025-09-05T14:49:33.213" v="5" actId="27636"/>
          <ac:spMkLst>
            <pc:docMk/>
            <pc:sldMk cId="1544580391" sldId="762"/>
            <ac:spMk id="8" creationId="{F7532D79-D7F7-EF07-01BB-D7BB76380928}"/>
          </ac:spMkLst>
        </pc:spChg>
      </pc:sldChg>
      <pc:sldChg chg="add">
        <pc:chgData name="Zeno Leung" userId="a08ca5a1-307c-496d-ab60-1a1000b53ffc" providerId="ADAL" clId="{15B8F902-6D7E-4BDC-B720-159E56B360DB}" dt="2025-09-05T14:49:32.940" v="0"/>
        <pc:sldMkLst>
          <pc:docMk/>
          <pc:sldMk cId="2674826959" sldId="763"/>
        </pc:sldMkLst>
      </pc:sldChg>
      <pc:sldChg chg="add">
        <pc:chgData name="Zeno Leung" userId="a08ca5a1-307c-496d-ab60-1a1000b53ffc" providerId="ADAL" clId="{15B8F902-6D7E-4BDC-B720-159E56B360DB}" dt="2025-09-05T14:49:32.940" v="0"/>
        <pc:sldMkLst>
          <pc:docMk/>
          <pc:sldMk cId="1308940862" sldId="764"/>
        </pc:sldMkLst>
      </pc:sldChg>
      <pc:sldChg chg="addSp delSp modSp mod modAnim chgLayout">
        <pc:chgData name="Zeno Leung" userId="a08ca5a1-307c-496d-ab60-1a1000b53ffc" providerId="ADAL" clId="{15B8F902-6D7E-4BDC-B720-159E56B360DB}" dt="2025-09-27T09:08:34.751" v="147"/>
        <pc:sldMkLst>
          <pc:docMk/>
          <pc:sldMk cId="520759115" sldId="865"/>
        </pc:sldMkLst>
        <pc:spChg chg="mod ord">
          <ac:chgData name="Zeno Leung" userId="a08ca5a1-307c-496d-ab60-1a1000b53ffc" providerId="ADAL" clId="{15B8F902-6D7E-4BDC-B720-159E56B360DB}" dt="2025-09-27T09:07:51.201" v="145" actId="700"/>
          <ac:spMkLst>
            <pc:docMk/>
            <pc:sldMk cId="520759115" sldId="865"/>
            <ac:spMk id="2" creationId="{F76FA027-93B1-4207-9D1E-ECF190FAC64E}"/>
          </ac:spMkLst>
        </pc:spChg>
        <pc:spChg chg="del mod ord">
          <ac:chgData name="Zeno Leung" userId="a08ca5a1-307c-496d-ab60-1a1000b53ffc" providerId="ADAL" clId="{15B8F902-6D7E-4BDC-B720-159E56B360DB}" dt="2025-09-27T09:08:34.751" v="147"/>
          <ac:spMkLst>
            <pc:docMk/>
            <pc:sldMk cId="520759115" sldId="865"/>
            <ac:spMk id="3" creationId="{B0BECC76-698B-2B19-654D-1ECCD7E82010}"/>
          </ac:spMkLst>
        </pc:spChg>
        <pc:picChg chg="add mod">
          <ac:chgData name="Zeno Leung" userId="a08ca5a1-307c-496d-ab60-1a1000b53ffc" providerId="ADAL" clId="{15B8F902-6D7E-4BDC-B720-159E56B360DB}" dt="2025-09-27T09:08:34.751" v="147"/>
          <ac:picMkLst>
            <pc:docMk/>
            <pc:sldMk cId="520759115" sldId="865"/>
            <ac:picMk id="4" creationId="{D7F3D3DE-DC5D-4E05-1A29-478463359532}"/>
          </ac:picMkLst>
        </pc:picChg>
      </pc:sldChg>
      <pc:sldChg chg="addSp delSp modSp add mod chgLayout">
        <pc:chgData name="Zeno Leung" userId="a08ca5a1-307c-496d-ab60-1a1000b53ffc" providerId="ADAL" clId="{15B8F902-6D7E-4BDC-B720-159E56B360DB}" dt="2025-09-05T14:54:08.758" v="118" actId="6264"/>
        <pc:sldMkLst>
          <pc:docMk/>
          <pc:sldMk cId="1633714481" sldId="866"/>
        </pc:sldMkLst>
        <pc:spChg chg="mod ord">
          <ac:chgData name="Zeno Leung" userId="a08ca5a1-307c-496d-ab60-1a1000b53ffc" providerId="ADAL" clId="{15B8F902-6D7E-4BDC-B720-159E56B360DB}" dt="2025-09-05T14:54:08.758" v="118" actId="6264"/>
          <ac:spMkLst>
            <pc:docMk/>
            <pc:sldMk cId="1633714481" sldId="866"/>
            <ac:spMk id="2" creationId="{C3DED325-89E7-4DE6-B0C1-B14F3F0B7F3E}"/>
          </ac:spMkLst>
        </pc:spChg>
        <pc:spChg chg="mod">
          <ac:chgData name="Zeno Leung" userId="a08ca5a1-307c-496d-ab60-1a1000b53ffc" providerId="ADAL" clId="{15B8F902-6D7E-4BDC-B720-159E56B360DB}" dt="2025-09-05T14:53:25.842" v="113" actId="1076"/>
          <ac:spMkLst>
            <pc:docMk/>
            <pc:sldMk cId="1633714481" sldId="866"/>
            <ac:spMk id="3" creationId="{F0791F60-4418-4DD9-8A91-983AE2514488}"/>
          </ac:spMkLst>
        </pc:spChg>
      </pc:sldChg>
      <pc:sldChg chg="addSp delSp modSp new mod modClrScheme chgLayout">
        <pc:chgData name="Zeno Leung" userId="a08ca5a1-307c-496d-ab60-1a1000b53ffc" providerId="ADAL" clId="{15B8F902-6D7E-4BDC-B720-159E56B360DB}" dt="2025-09-27T09:16:31.742" v="324" actId="255"/>
        <pc:sldMkLst>
          <pc:docMk/>
          <pc:sldMk cId="1530374645" sldId="867"/>
        </pc:sldMkLst>
        <pc:spChg chg="del mod ord">
          <ac:chgData name="Zeno Leung" userId="a08ca5a1-307c-496d-ab60-1a1000b53ffc" providerId="ADAL" clId="{15B8F902-6D7E-4BDC-B720-159E56B360DB}" dt="2025-09-27T09:13:52.598" v="153" actId="700"/>
          <ac:spMkLst>
            <pc:docMk/>
            <pc:sldMk cId="1530374645" sldId="867"/>
            <ac:spMk id="2" creationId="{084D7457-037D-8B1C-77C1-E17C1AF8F2C6}"/>
          </ac:spMkLst>
        </pc:spChg>
        <pc:spChg chg="del mod ord">
          <ac:chgData name="Zeno Leung" userId="a08ca5a1-307c-496d-ab60-1a1000b53ffc" providerId="ADAL" clId="{15B8F902-6D7E-4BDC-B720-159E56B360DB}" dt="2025-09-27T09:13:52.598" v="153" actId="700"/>
          <ac:spMkLst>
            <pc:docMk/>
            <pc:sldMk cId="1530374645" sldId="867"/>
            <ac:spMk id="3" creationId="{AB8D68E6-A6AC-D73F-A8ED-9F5A31F5376B}"/>
          </ac:spMkLst>
        </pc:spChg>
        <pc:spChg chg="add mod ord">
          <ac:chgData name="Zeno Leung" userId="a08ca5a1-307c-496d-ab60-1a1000b53ffc" providerId="ADAL" clId="{15B8F902-6D7E-4BDC-B720-159E56B360DB}" dt="2025-09-27T09:16:12.186" v="323" actId="27636"/>
          <ac:spMkLst>
            <pc:docMk/>
            <pc:sldMk cId="1530374645" sldId="867"/>
            <ac:spMk id="4" creationId="{1D31E1D0-06CB-E52C-FB09-4C9091685661}"/>
          </ac:spMkLst>
        </pc:spChg>
        <pc:spChg chg="add mod ord">
          <ac:chgData name="Zeno Leung" userId="a08ca5a1-307c-496d-ab60-1a1000b53ffc" providerId="ADAL" clId="{15B8F902-6D7E-4BDC-B720-159E56B360DB}" dt="2025-09-27T09:16:31.742" v="324" actId="255"/>
          <ac:spMkLst>
            <pc:docMk/>
            <pc:sldMk cId="1530374645" sldId="867"/>
            <ac:spMk id="5" creationId="{CD2AAE88-A262-80D6-07EC-C54161611661}"/>
          </ac:spMkLst>
        </pc:spChg>
      </pc:sldChg>
      <pc:sldMasterChg chg="del delSldLayout">
        <pc:chgData name="Zeno Leung" userId="a08ca5a1-307c-496d-ab60-1a1000b53ffc" providerId="ADAL" clId="{15B8F902-6D7E-4BDC-B720-159E56B360DB}" dt="2025-09-27T09:07:51.201" v="145" actId="700"/>
        <pc:sldMasterMkLst>
          <pc:docMk/>
          <pc:sldMasterMk cId="0" sldId="2147483672"/>
        </pc:sldMasterMkLst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0" sldId="2147483673"/>
          </pc:sldLayoutMkLst>
        </pc:sldLayoutChg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0" sldId="2147483674"/>
          </pc:sldLayoutMkLst>
        </pc:sldLayoutChg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0" sldId="2147483675"/>
          </pc:sldLayoutMkLst>
        </pc:sldLayoutChg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0" sldId="2147483676"/>
          </pc:sldLayoutMkLst>
        </pc:sldLayoutChg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0" sldId="2147483677"/>
          </pc:sldLayoutMkLst>
        </pc:sldLayoutChg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0" sldId="2147483678"/>
          </pc:sldLayoutMkLst>
        </pc:sldLayoutChg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0" sldId="2147483679"/>
          </pc:sldLayoutMkLst>
        </pc:sldLayoutChg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0" sldId="2147483680"/>
          </pc:sldLayoutMkLst>
        </pc:sldLayoutChg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0" sldId="2147483681"/>
          </pc:sldLayoutMkLst>
        </pc:sldLayoutChg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0" sldId="2147483682"/>
          </pc:sldLayoutMkLst>
        </pc:sldLayoutChg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0" sldId="2147483683"/>
          </pc:sldLayoutMkLst>
        </pc:sldLayoutChg>
        <pc:sldLayoutChg chg="del">
          <pc:chgData name="Zeno Leung" userId="a08ca5a1-307c-496d-ab60-1a1000b53ffc" providerId="ADAL" clId="{15B8F902-6D7E-4BDC-B720-159E56B360DB}" dt="2025-09-27T09:07:51.201" v="145" actId="700"/>
          <pc:sldLayoutMkLst>
            <pc:docMk/>
            <pc:sldMasterMk cId="0" sldId="2147483672"/>
            <pc:sldLayoutMk cId="1039457234" sldId="2147483684"/>
          </pc:sldLayoutMkLst>
        </pc:sldLayoutChg>
      </pc:sldMasterChg>
    </pc:docChg>
  </pc:docChgLst>
  <pc:docChgLst>
    <pc:chgData name="Zeno Leung" userId="S::z.leung@uwtsd.ac.uk::a08ca5a1-307c-496d-ab60-1a1000b53ffc" providerId="AD" clId="Web-{2E0BDDF5-5744-72F0-192F-C9B8FDEA4BBA}"/>
    <pc:docChg chg="delSld modSld">
      <pc:chgData name="Zeno Leung" userId="S::z.leung@uwtsd.ac.uk::a08ca5a1-307c-496d-ab60-1a1000b53ffc" providerId="AD" clId="Web-{2E0BDDF5-5744-72F0-192F-C9B8FDEA4BBA}" dt="2024-02-05T15:31:16.141" v="167"/>
      <pc:docMkLst>
        <pc:docMk/>
      </pc:docMkLst>
      <pc:sldChg chg="modSp del">
        <pc:chgData name="Zeno Leung" userId="S::z.leung@uwtsd.ac.uk::a08ca5a1-307c-496d-ab60-1a1000b53ffc" providerId="AD" clId="Web-{2E0BDDF5-5744-72F0-192F-C9B8FDEA4BBA}" dt="2024-02-05T15:30:06.483" v="165"/>
        <pc:sldMkLst>
          <pc:docMk/>
          <pc:sldMk cId="4154439241" sldId="394"/>
        </pc:sldMkLst>
      </pc:sldChg>
      <pc:sldChg chg="modSp">
        <pc:chgData name="Zeno Leung" userId="S::z.leung@uwtsd.ac.uk::a08ca5a1-307c-496d-ab60-1a1000b53ffc" providerId="AD" clId="Web-{2E0BDDF5-5744-72F0-192F-C9B8FDEA4BBA}" dt="2024-02-05T15:30:04.373" v="164" actId="20577"/>
        <pc:sldMkLst>
          <pc:docMk/>
          <pc:sldMk cId="2101079319" sldId="641"/>
        </pc:sldMkLst>
      </pc:sldChg>
      <pc:sldChg chg="modSp">
        <pc:chgData name="Zeno Leung" userId="S::z.leung@uwtsd.ac.uk::a08ca5a1-307c-496d-ab60-1a1000b53ffc" providerId="AD" clId="Web-{2E0BDDF5-5744-72F0-192F-C9B8FDEA4BBA}" dt="2024-02-05T15:22:01.669" v="11" actId="20577"/>
        <pc:sldMkLst>
          <pc:docMk/>
          <pc:sldMk cId="2272408661" sldId="657"/>
        </pc:sldMkLst>
      </pc:sldChg>
      <pc:sldChg chg="del">
        <pc:chgData name="Zeno Leung" userId="S::z.leung@uwtsd.ac.uk::a08ca5a1-307c-496d-ab60-1a1000b53ffc" providerId="AD" clId="Web-{2E0BDDF5-5744-72F0-192F-C9B8FDEA4BBA}" dt="2024-02-05T15:21:15.934" v="0"/>
        <pc:sldMkLst>
          <pc:docMk/>
          <pc:sldMk cId="43477482" sldId="659"/>
        </pc:sldMkLst>
      </pc:sldChg>
      <pc:sldChg chg="del">
        <pc:chgData name="Zeno Leung" userId="S::z.leung@uwtsd.ac.uk::a08ca5a1-307c-496d-ab60-1a1000b53ffc" providerId="AD" clId="Web-{2E0BDDF5-5744-72F0-192F-C9B8FDEA4BBA}" dt="2024-02-05T15:21:18.590" v="1"/>
        <pc:sldMkLst>
          <pc:docMk/>
          <pc:sldMk cId="1045179974" sldId="660"/>
        </pc:sldMkLst>
      </pc:sldChg>
      <pc:sldChg chg="del">
        <pc:chgData name="Zeno Leung" userId="S::z.leung@uwtsd.ac.uk::a08ca5a1-307c-496d-ab60-1a1000b53ffc" providerId="AD" clId="Web-{2E0BDDF5-5744-72F0-192F-C9B8FDEA4BBA}" dt="2024-02-05T15:22:05.920" v="12"/>
        <pc:sldMkLst>
          <pc:docMk/>
          <pc:sldMk cId="1581068094" sldId="661"/>
        </pc:sldMkLst>
      </pc:sldChg>
      <pc:sldChg chg="del">
        <pc:chgData name="Zeno Leung" userId="S::z.leung@uwtsd.ac.uk::a08ca5a1-307c-496d-ab60-1a1000b53ffc" providerId="AD" clId="Web-{2E0BDDF5-5744-72F0-192F-C9B8FDEA4BBA}" dt="2024-02-05T15:23:00.265" v="14"/>
        <pc:sldMkLst>
          <pc:docMk/>
          <pc:sldMk cId="900163886" sldId="665"/>
        </pc:sldMkLst>
      </pc:sldChg>
      <pc:sldChg chg="del">
        <pc:chgData name="Zeno Leung" userId="S::z.leung@uwtsd.ac.uk::a08ca5a1-307c-496d-ab60-1a1000b53ffc" providerId="AD" clId="Web-{2E0BDDF5-5744-72F0-192F-C9B8FDEA4BBA}" dt="2024-02-05T15:23:06.500" v="15"/>
        <pc:sldMkLst>
          <pc:docMk/>
          <pc:sldMk cId="3243020539" sldId="666"/>
        </pc:sldMkLst>
      </pc:sldChg>
      <pc:sldChg chg="del">
        <pc:chgData name="Zeno Leung" userId="S::z.leung@uwtsd.ac.uk::a08ca5a1-307c-496d-ab60-1a1000b53ffc" providerId="AD" clId="Web-{2E0BDDF5-5744-72F0-192F-C9B8FDEA4BBA}" dt="2024-02-05T15:24:34.550" v="16"/>
        <pc:sldMkLst>
          <pc:docMk/>
          <pc:sldMk cId="3131241174" sldId="674"/>
        </pc:sldMkLst>
      </pc:sldChg>
      <pc:sldChg chg="mod setBg">
        <pc:chgData name="Zeno Leung" userId="S::z.leung@uwtsd.ac.uk::a08ca5a1-307c-496d-ab60-1a1000b53ffc" providerId="AD" clId="Web-{2E0BDDF5-5744-72F0-192F-C9B8FDEA4BBA}" dt="2024-02-05T15:31:16.141" v="167"/>
        <pc:sldMkLst>
          <pc:docMk/>
          <pc:sldMk cId="3834685975" sldId="839"/>
        </pc:sldMkLst>
      </pc:sldChg>
      <pc:sldChg chg="del">
        <pc:chgData name="Zeno Leung" userId="S::z.leung@uwtsd.ac.uk::a08ca5a1-307c-496d-ab60-1a1000b53ffc" providerId="AD" clId="Web-{2E0BDDF5-5744-72F0-192F-C9B8FDEA4BBA}" dt="2024-02-05T15:30:20.343" v="166"/>
        <pc:sldMkLst>
          <pc:docMk/>
          <pc:sldMk cId="3597951565" sldId="840"/>
        </pc:sldMkLst>
      </pc:sldChg>
      <pc:sldChg chg="del">
        <pc:chgData name="Zeno Leung" userId="S::z.leung@uwtsd.ac.uk::a08ca5a1-307c-496d-ab60-1a1000b53ffc" providerId="AD" clId="Web-{2E0BDDF5-5744-72F0-192F-C9B8FDEA4BBA}" dt="2024-02-05T15:22:09.717" v="13"/>
        <pc:sldMkLst>
          <pc:docMk/>
          <pc:sldMk cId="99538990" sldId="847"/>
        </pc:sldMkLst>
      </pc:sldChg>
    </pc:docChg>
  </pc:docChgLst>
  <pc:docChgLst>
    <pc:chgData name="Zeno Leung" userId="S::z.leung@uwtsd.ac.uk::a08ca5a1-307c-496d-ab60-1a1000b53ffc" providerId="AD" clId="Web-{5362A7BA-45B0-4557-3ABF-1A2CD99207BE}"/>
    <pc:docChg chg="addSld delSld modSld">
      <pc:chgData name="Zeno Leung" userId="S::z.leung@uwtsd.ac.uk::a08ca5a1-307c-496d-ab60-1a1000b53ffc" providerId="AD" clId="Web-{5362A7BA-45B0-4557-3ABF-1A2CD99207BE}" dt="2024-02-03T19:04:32.948" v="62"/>
      <pc:docMkLst>
        <pc:docMk/>
      </pc:docMkLst>
      <pc:sldChg chg="add del">
        <pc:chgData name="Zeno Leung" userId="S::z.leung@uwtsd.ac.uk::a08ca5a1-307c-496d-ab60-1a1000b53ffc" providerId="AD" clId="Web-{5362A7BA-45B0-4557-3ABF-1A2CD99207BE}" dt="2024-02-03T19:03:23.430" v="60"/>
        <pc:sldMkLst>
          <pc:docMk/>
          <pc:sldMk cId="2674143747" sldId="655"/>
        </pc:sldMkLst>
      </pc:sldChg>
      <pc:sldChg chg="add del">
        <pc:chgData name="Zeno Leung" userId="S::z.leung@uwtsd.ac.uk::a08ca5a1-307c-496d-ab60-1a1000b53ffc" providerId="AD" clId="Web-{5362A7BA-45B0-4557-3ABF-1A2CD99207BE}" dt="2024-02-03T19:03:23.398" v="59"/>
        <pc:sldMkLst>
          <pc:docMk/>
          <pc:sldMk cId="1939379239" sldId="656"/>
        </pc:sldMkLst>
      </pc:sldChg>
      <pc:sldChg chg="add del">
        <pc:chgData name="Zeno Leung" userId="S::z.leung@uwtsd.ac.uk::a08ca5a1-307c-496d-ab60-1a1000b53ffc" providerId="AD" clId="Web-{5362A7BA-45B0-4557-3ABF-1A2CD99207BE}" dt="2024-02-03T19:03:23.461" v="61"/>
        <pc:sldMkLst>
          <pc:docMk/>
          <pc:sldMk cId="2272408661" sldId="657"/>
        </pc:sldMkLst>
      </pc:sldChg>
      <pc:sldChg chg="add del">
        <pc:chgData name="Zeno Leung" userId="S::z.leung@uwtsd.ac.uk::a08ca5a1-307c-496d-ab60-1a1000b53ffc" providerId="AD" clId="Web-{5362A7BA-45B0-4557-3ABF-1A2CD99207BE}" dt="2024-02-03T19:03:23.367" v="58"/>
        <pc:sldMkLst>
          <pc:docMk/>
          <pc:sldMk cId="1958913810" sldId="658"/>
        </pc:sldMkLst>
      </pc:sldChg>
      <pc:sldChg chg="add del">
        <pc:chgData name="Zeno Leung" userId="S::z.leung@uwtsd.ac.uk::a08ca5a1-307c-496d-ab60-1a1000b53ffc" providerId="AD" clId="Web-{5362A7BA-45B0-4557-3ABF-1A2CD99207BE}" dt="2024-02-03T19:03:23.352" v="57"/>
        <pc:sldMkLst>
          <pc:docMk/>
          <pc:sldMk cId="43477482" sldId="659"/>
        </pc:sldMkLst>
      </pc:sldChg>
      <pc:sldChg chg="add del">
        <pc:chgData name="Zeno Leung" userId="S::z.leung@uwtsd.ac.uk::a08ca5a1-307c-496d-ab60-1a1000b53ffc" providerId="AD" clId="Web-{5362A7BA-45B0-4557-3ABF-1A2CD99207BE}" dt="2024-02-03T19:03:23.320" v="56"/>
        <pc:sldMkLst>
          <pc:docMk/>
          <pc:sldMk cId="1045179974" sldId="660"/>
        </pc:sldMkLst>
      </pc:sldChg>
      <pc:sldChg chg="add del">
        <pc:chgData name="Zeno Leung" userId="S::z.leung@uwtsd.ac.uk::a08ca5a1-307c-496d-ab60-1a1000b53ffc" providerId="AD" clId="Web-{5362A7BA-45B0-4557-3ABF-1A2CD99207BE}" dt="2024-02-03T19:03:23.258" v="55"/>
        <pc:sldMkLst>
          <pc:docMk/>
          <pc:sldMk cId="1581068094" sldId="661"/>
        </pc:sldMkLst>
      </pc:sldChg>
      <pc:sldChg chg="add del">
        <pc:chgData name="Zeno Leung" userId="S::z.leung@uwtsd.ac.uk::a08ca5a1-307c-496d-ab60-1a1000b53ffc" providerId="AD" clId="Web-{5362A7BA-45B0-4557-3ABF-1A2CD99207BE}" dt="2024-02-03T19:03:23.211" v="53"/>
        <pc:sldMkLst>
          <pc:docMk/>
          <pc:sldMk cId="2050307828" sldId="662"/>
        </pc:sldMkLst>
      </pc:sldChg>
      <pc:sldChg chg="add del">
        <pc:chgData name="Zeno Leung" userId="S::z.leung@uwtsd.ac.uk::a08ca5a1-307c-496d-ab60-1a1000b53ffc" providerId="AD" clId="Web-{5362A7BA-45B0-4557-3ABF-1A2CD99207BE}" dt="2024-02-03T19:03:23.180" v="52"/>
        <pc:sldMkLst>
          <pc:docMk/>
          <pc:sldMk cId="1532868757" sldId="663"/>
        </pc:sldMkLst>
      </pc:sldChg>
      <pc:sldChg chg="add del">
        <pc:chgData name="Zeno Leung" userId="S::z.leung@uwtsd.ac.uk::a08ca5a1-307c-496d-ab60-1a1000b53ffc" providerId="AD" clId="Web-{5362A7BA-45B0-4557-3ABF-1A2CD99207BE}" dt="2024-02-03T19:03:23.164" v="51"/>
        <pc:sldMkLst>
          <pc:docMk/>
          <pc:sldMk cId="3287395372" sldId="664"/>
        </pc:sldMkLst>
      </pc:sldChg>
      <pc:sldChg chg="add del">
        <pc:chgData name="Zeno Leung" userId="S::z.leung@uwtsd.ac.uk::a08ca5a1-307c-496d-ab60-1a1000b53ffc" providerId="AD" clId="Web-{5362A7BA-45B0-4557-3ABF-1A2CD99207BE}" dt="2024-02-03T19:03:23.102" v="50"/>
        <pc:sldMkLst>
          <pc:docMk/>
          <pc:sldMk cId="900163886" sldId="665"/>
        </pc:sldMkLst>
      </pc:sldChg>
      <pc:sldChg chg="add del">
        <pc:chgData name="Zeno Leung" userId="S::z.leung@uwtsd.ac.uk::a08ca5a1-307c-496d-ab60-1a1000b53ffc" providerId="AD" clId="Web-{5362A7BA-45B0-4557-3ABF-1A2CD99207BE}" dt="2024-02-03T19:03:23.070" v="49"/>
        <pc:sldMkLst>
          <pc:docMk/>
          <pc:sldMk cId="3243020539" sldId="666"/>
        </pc:sldMkLst>
      </pc:sldChg>
      <pc:sldChg chg="add del">
        <pc:chgData name="Zeno Leung" userId="S::z.leung@uwtsd.ac.uk::a08ca5a1-307c-496d-ab60-1a1000b53ffc" providerId="AD" clId="Web-{5362A7BA-45B0-4557-3ABF-1A2CD99207BE}" dt="2024-02-03T19:03:23.055" v="48"/>
        <pc:sldMkLst>
          <pc:docMk/>
          <pc:sldMk cId="3131241174" sldId="674"/>
        </pc:sldMkLst>
      </pc:sldChg>
      <pc:sldChg chg="delSp modSp">
        <pc:chgData name="Zeno Leung" userId="S::z.leung@uwtsd.ac.uk::a08ca5a1-307c-496d-ab60-1a1000b53ffc" providerId="AD" clId="Web-{5362A7BA-45B0-4557-3ABF-1A2CD99207BE}" dt="2024-02-03T19:01:52.302" v="33" actId="14100"/>
        <pc:sldMkLst>
          <pc:docMk/>
          <pc:sldMk cId="895887792" sldId="841"/>
        </pc:sldMkLst>
      </pc:sldChg>
      <pc:sldChg chg="del">
        <pc:chgData name="Zeno Leung" userId="S::z.leung@uwtsd.ac.uk::a08ca5a1-307c-496d-ab60-1a1000b53ffc" providerId="AD" clId="Web-{5362A7BA-45B0-4557-3ABF-1A2CD99207BE}" dt="2024-02-03T19:04:32.948" v="62"/>
        <pc:sldMkLst>
          <pc:docMk/>
          <pc:sldMk cId="1024767716" sldId="846"/>
        </pc:sldMkLst>
      </pc:sldChg>
      <pc:sldChg chg="add del">
        <pc:chgData name="Zeno Leung" userId="S::z.leung@uwtsd.ac.uk::a08ca5a1-307c-496d-ab60-1a1000b53ffc" providerId="AD" clId="Web-{5362A7BA-45B0-4557-3ABF-1A2CD99207BE}" dt="2024-02-03T19:03:23.242" v="54"/>
        <pc:sldMkLst>
          <pc:docMk/>
          <pc:sldMk cId="99538990" sldId="847"/>
        </pc:sldMkLst>
      </pc:sldChg>
    </pc:docChg>
  </pc:docChgLst>
  <pc:docChgLst>
    <pc:chgData name="Zeno Leung" userId="S::z.leung@uwtsd.ac.uk::a08ca5a1-307c-496d-ab60-1a1000b53ffc" providerId="AD" clId="Web-{150F4AD3-9232-97E2-F06E-5650857CF31E}"/>
    <pc:docChg chg="delSld">
      <pc:chgData name="Zeno Leung" userId="S::z.leung@uwtsd.ac.uk::a08ca5a1-307c-496d-ab60-1a1000b53ffc" providerId="AD" clId="Web-{150F4AD3-9232-97E2-F06E-5650857CF31E}" dt="2024-01-12T17:17:02.240" v="11"/>
      <pc:docMkLst>
        <pc:docMk/>
      </pc:docMkLst>
      <pc:sldChg chg="del">
        <pc:chgData name="Zeno Leung" userId="S::z.leung@uwtsd.ac.uk::a08ca5a1-307c-496d-ab60-1a1000b53ffc" providerId="AD" clId="Web-{150F4AD3-9232-97E2-F06E-5650857CF31E}" dt="2024-01-12T17:17:02.209" v="0"/>
        <pc:sldMkLst>
          <pc:docMk/>
          <pc:sldMk cId="0" sldId="279"/>
        </pc:sldMkLst>
      </pc:sldChg>
      <pc:sldChg chg="del">
        <pc:chgData name="Zeno Leung" userId="S::z.leung@uwtsd.ac.uk::a08ca5a1-307c-496d-ab60-1a1000b53ffc" providerId="AD" clId="Web-{150F4AD3-9232-97E2-F06E-5650857CF31E}" dt="2024-01-12T17:17:02.225" v="5"/>
        <pc:sldMkLst>
          <pc:docMk/>
          <pc:sldMk cId="3417157661" sldId="651"/>
        </pc:sldMkLst>
      </pc:sldChg>
      <pc:sldChg chg="del">
        <pc:chgData name="Zeno Leung" userId="S::z.leung@uwtsd.ac.uk::a08ca5a1-307c-496d-ab60-1a1000b53ffc" providerId="AD" clId="Web-{150F4AD3-9232-97E2-F06E-5650857CF31E}" dt="2024-01-12T17:17:02.225" v="3"/>
        <pc:sldMkLst>
          <pc:docMk/>
          <pc:sldMk cId="1040731540" sldId="652"/>
        </pc:sldMkLst>
      </pc:sldChg>
      <pc:sldChg chg="del">
        <pc:chgData name="Zeno Leung" userId="S::z.leung@uwtsd.ac.uk::a08ca5a1-307c-496d-ab60-1a1000b53ffc" providerId="AD" clId="Web-{150F4AD3-9232-97E2-F06E-5650857CF31E}" dt="2024-01-12T17:17:02.225" v="4"/>
        <pc:sldMkLst>
          <pc:docMk/>
          <pc:sldMk cId="1859943984" sldId="653"/>
        </pc:sldMkLst>
      </pc:sldChg>
      <pc:sldChg chg="del">
        <pc:chgData name="Zeno Leung" userId="S::z.leung@uwtsd.ac.uk::a08ca5a1-307c-496d-ab60-1a1000b53ffc" providerId="AD" clId="Web-{150F4AD3-9232-97E2-F06E-5650857CF31E}" dt="2024-01-12T17:17:02.225" v="10"/>
        <pc:sldMkLst>
          <pc:docMk/>
          <pc:sldMk cId="3979617795" sldId="733"/>
        </pc:sldMkLst>
      </pc:sldChg>
      <pc:sldChg chg="del">
        <pc:chgData name="Zeno Leung" userId="S::z.leung@uwtsd.ac.uk::a08ca5a1-307c-496d-ab60-1a1000b53ffc" providerId="AD" clId="Web-{150F4AD3-9232-97E2-F06E-5650857CF31E}" dt="2024-01-12T17:17:02.240" v="11"/>
        <pc:sldMkLst>
          <pc:docMk/>
          <pc:sldMk cId="2607141280" sldId="734"/>
        </pc:sldMkLst>
      </pc:sldChg>
      <pc:sldChg chg="del">
        <pc:chgData name="Zeno Leung" userId="S::z.leung@uwtsd.ac.uk::a08ca5a1-307c-496d-ab60-1a1000b53ffc" providerId="AD" clId="Web-{150F4AD3-9232-97E2-F06E-5650857CF31E}" dt="2024-01-12T17:17:02.225" v="9"/>
        <pc:sldMkLst>
          <pc:docMk/>
          <pc:sldMk cId="2446113257" sldId="739"/>
        </pc:sldMkLst>
      </pc:sldChg>
      <pc:sldChg chg="del">
        <pc:chgData name="Zeno Leung" userId="S::z.leung@uwtsd.ac.uk::a08ca5a1-307c-496d-ab60-1a1000b53ffc" providerId="AD" clId="Web-{150F4AD3-9232-97E2-F06E-5650857CF31E}" dt="2024-01-12T17:17:02.225" v="6"/>
        <pc:sldMkLst>
          <pc:docMk/>
          <pc:sldMk cId="2831554555" sldId="740"/>
        </pc:sldMkLst>
      </pc:sldChg>
      <pc:sldChg chg="del">
        <pc:chgData name="Zeno Leung" userId="S::z.leung@uwtsd.ac.uk::a08ca5a1-307c-496d-ab60-1a1000b53ffc" providerId="AD" clId="Web-{150F4AD3-9232-97E2-F06E-5650857CF31E}" dt="2024-01-12T17:17:02.225" v="2"/>
        <pc:sldMkLst>
          <pc:docMk/>
          <pc:sldMk cId="1169580761" sldId="741"/>
        </pc:sldMkLst>
      </pc:sldChg>
      <pc:sldChg chg="del">
        <pc:chgData name="Zeno Leung" userId="S::z.leung@uwtsd.ac.uk::a08ca5a1-307c-496d-ab60-1a1000b53ffc" providerId="AD" clId="Web-{150F4AD3-9232-97E2-F06E-5650857CF31E}" dt="2024-01-12T17:17:02.225" v="1"/>
        <pc:sldMkLst>
          <pc:docMk/>
          <pc:sldMk cId="1026473898" sldId="756"/>
        </pc:sldMkLst>
      </pc:sldChg>
      <pc:sldChg chg="del">
        <pc:chgData name="Zeno Leung" userId="S::z.leung@uwtsd.ac.uk::a08ca5a1-307c-496d-ab60-1a1000b53ffc" providerId="AD" clId="Web-{150F4AD3-9232-97E2-F06E-5650857CF31E}" dt="2024-01-12T17:17:02.225" v="7"/>
        <pc:sldMkLst>
          <pc:docMk/>
          <pc:sldMk cId="1751284971" sldId="760"/>
        </pc:sldMkLst>
      </pc:sldChg>
      <pc:sldChg chg="del">
        <pc:chgData name="Zeno Leung" userId="S::z.leung@uwtsd.ac.uk::a08ca5a1-307c-496d-ab60-1a1000b53ffc" providerId="AD" clId="Web-{150F4AD3-9232-97E2-F06E-5650857CF31E}" dt="2024-01-12T17:17:02.225" v="8"/>
        <pc:sldMkLst>
          <pc:docMk/>
          <pc:sldMk cId="4293441984" sldId="835"/>
        </pc:sldMkLst>
      </pc:sldChg>
    </pc:docChg>
  </pc:docChgLst>
  <pc:docChgLst>
    <pc:chgData name="Zeno Leung" userId="S::z.leung@uwtsd.ac.uk::a08ca5a1-307c-496d-ab60-1a1000b53ffc" providerId="AD" clId="Web-{AABF023D-C9CA-A396-E8C9-7B14C78D27AC}"/>
    <pc:docChg chg="addSld delSld modSld">
      <pc:chgData name="Zeno Leung" userId="S::z.leung@uwtsd.ac.uk::a08ca5a1-307c-496d-ab60-1a1000b53ffc" providerId="AD" clId="Web-{AABF023D-C9CA-A396-E8C9-7B14C78D27AC}" dt="2024-02-09T12:34:39.110" v="686"/>
      <pc:docMkLst>
        <pc:docMk/>
      </pc:docMkLst>
      <pc:sldChg chg="del">
        <pc:chgData name="Zeno Leung" userId="S::z.leung@uwtsd.ac.uk::a08ca5a1-307c-496d-ab60-1a1000b53ffc" providerId="AD" clId="Web-{AABF023D-C9CA-A396-E8C9-7B14C78D27AC}" dt="2024-02-09T12:08:59.131" v="438"/>
        <pc:sldMkLst>
          <pc:docMk/>
          <pc:sldMk cId="0" sldId="262"/>
        </pc:sldMkLst>
      </pc:sldChg>
      <pc:sldChg chg="del">
        <pc:chgData name="Zeno Leung" userId="S::z.leung@uwtsd.ac.uk::a08ca5a1-307c-496d-ab60-1a1000b53ffc" providerId="AD" clId="Web-{AABF023D-C9CA-A396-E8C9-7B14C78D27AC}" dt="2024-02-09T12:07:56.067" v="427"/>
        <pc:sldMkLst>
          <pc:docMk/>
          <pc:sldMk cId="4047245504" sldId="387"/>
        </pc:sldMkLst>
      </pc:sldChg>
      <pc:sldChg chg="add del">
        <pc:chgData name="Zeno Leung" userId="S::z.leung@uwtsd.ac.uk::a08ca5a1-307c-496d-ab60-1a1000b53ffc" providerId="AD" clId="Web-{AABF023D-C9CA-A396-E8C9-7B14C78D27AC}" dt="2024-02-09T12:08:50.443" v="436"/>
        <pc:sldMkLst>
          <pc:docMk/>
          <pc:sldMk cId="4021029855" sldId="388"/>
        </pc:sldMkLst>
      </pc:sldChg>
      <pc:sldChg chg="del">
        <pc:chgData name="Zeno Leung" userId="S::z.leung@uwtsd.ac.uk::a08ca5a1-307c-496d-ab60-1a1000b53ffc" providerId="AD" clId="Web-{AABF023D-C9CA-A396-E8C9-7B14C78D27AC}" dt="2024-02-09T12:07:57.723" v="429"/>
        <pc:sldMkLst>
          <pc:docMk/>
          <pc:sldMk cId="441422970" sldId="389"/>
        </pc:sldMkLst>
      </pc:sldChg>
      <pc:sldChg chg="del">
        <pc:chgData name="Zeno Leung" userId="S::z.leung@uwtsd.ac.uk::a08ca5a1-307c-496d-ab60-1a1000b53ffc" providerId="AD" clId="Web-{AABF023D-C9CA-A396-E8C9-7B14C78D27AC}" dt="2024-02-09T12:07:58.317" v="430"/>
        <pc:sldMkLst>
          <pc:docMk/>
          <pc:sldMk cId="2991702630" sldId="390"/>
        </pc:sldMkLst>
      </pc:sldChg>
      <pc:sldChg chg="add del">
        <pc:chgData name="Zeno Leung" userId="S::z.leung@uwtsd.ac.uk::a08ca5a1-307c-496d-ab60-1a1000b53ffc" providerId="AD" clId="Web-{AABF023D-C9CA-A396-E8C9-7B14C78D27AC}" dt="2024-02-09T12:08:50.006" v="435"/>
        <pc:sldMkLst>
          <pc:docMk/>
          <pc:sldMk cId="1305461005" sldId="391"/>
        </pc:sldMkLst>
      </pc:sldChg>
      <pc:sldChg chg="del">
        <pc:chgData name="Zeno Leung" userId="S::z.leung@uwtsd.ac.uk::a08ca5a1-307c-496d-ab60-1a1000b53ffc" providerId="AD" clId="Web-{AABF023D-C9CA-A396-E8C9-7B14C78D27AC}" dt="2024-02-09T12:07:56.957" v="428"/>
        <pc:sldMkLst>
          <pc:docMk/>
          <pc:sldMk cId="3361070231" sldId="392"/>
        </pc:sldMkLst>
      </pc:sldChg>
      <pc:sldChg chg="del">
        <pc:chgData name="Zeno Leung" userId="S::z.leung@uwtsd.ac.uk::a08ca5a1-307c-496d-ab60-1a1000b53ffc" providerId="AD" clId="Web-{AABF023D-C9CA-A396-E8C9-7B14C78D27AC}" dt="2024-02-09T12:08:59.131" v="440"/>
        <pc:sldMkLst>
          <pc:docMk/>
          <pc:sldMk cId="4170581860" sldId="416"/>
        </pc:sldMkLst>
      </pc:sldChg>
      <pc:sldChg chg="del">
        <pc:chgData name="Zeno Leung" userId="S::z.leung@uwtsd.ac.uk::a08ca5a1-307c-496d-ab60-1a1000b53ffc" providerId="AD" clId="Web-{AABF023D-C9CA-A396-E8C9-7B14C78D27AC}" dt="2024-02-09T12:06:40.705" v="421"/>
        <pc:sldMkLst>
          <pc:docMk/>
          <pc:sldMk cId="2975043511" sldId="417"/>
        </pc:sldMkLst>
      </pc:sldChg>
      <pc:sldChg chg="del">
        <pc:chgData name="Zeno Leung" userId="S::z.leung@uwtsd.ac.uk::a08ca5a1-307c-496d-ab60-1a1000b53ffc" providerId="AD" clId="Web-{AABF023D-C9CA-A396-E8C9-7B14C78D27AC}" dt="2024-02-09T12:26:37.316" v="668"/>
        <pc:sldMkLst>
          <pc:docMk/>
          <pc:sldMk cId="1003660329" sldId="580"/>
        </pc:sldMkLst>
      </pc:sldChg>
      <pc:sldChg chg="modSp">
        <pc:chgData name="Zeno Leung" userId="S::z.leung@uwtsd.ac.uk::a08ca5a1-307c-496d-ab60-1a1000b53ffc" providerId="AD" clId="Web-{AABF023D-C9CA-A396-E8C9-7B14C78D27AC}" dt="2024-02-09T11:56:57.814" v="414" actId="20577"/>
        <pc:sldMkLst>
          <pc:docMk/>
          <pc:sldMk cId="1371222532" sldId="637"/>
        </pc:sldMkLst>
      </pc:sldChg>
      <pc:sldChg chg="del">
        <pc:chgData name="Zeno Leung" userId="S::z.leung@uwtsd.ac.uk::a08ca5a1-307c-496d-ab60-1a1000b53ffc" providerId="AD" clId="Web-{AABF023D-C9CA-A396-E8C9-7B14C78D27AC}" dt="2024-02-09T11:51:30.493" v="301"/>
        <pc:sldMkLst>
          <pc:docMk/>
          <pc:sldMk cId="491269319" sldId="638"/>
        </pc:sldMkLst>
      </pc:sldChg>
      <pc:sldChg chg="del">
        <pc:chgData name="Zeno Leung" userId="S::z.leung@uwtsd.ac.uk::a08ca5a1-307c-496d-ab60-1a1000b53ffc" providerId="AD" clId="Web-{AABF023D-C9CA-A396-E8C9-7B14C78D27AC}" dt="2024-02-09T11:50:53.320" v="300"/>
        <pc:sldMkLst>
          <pc:docMk/>
          <pc:sldMk cId="64242840" sldId="640"/>
        </pc:sldMkLst>
      </pc:sldChg>
      <pc:sldChg chg="del">
        <pc:chgData name="Zeno Leung" userId="S::z.leung@uwtsd.ac.uk::a08ca5a1-307c-496d-ab60-1a1000b53ffc" providerId="AD" clId="Web-{AABF023D-C9CA-A396-E8C9-7B14C78D27AC}" dt="2024-02-09T11:49:57.053" v="298"/>
        <pc:sldMkLst>
          <pc:docMk/>
          <pc:sldMk cId="3720392717" sldId="647"/>
        </pc:sldMkLst>
      </pc:sldChg>
      <pc:sldChg chg="modSp">
        <pc:chgData name="Zeno Leung" userId="S::z.leung@uwtsd.ac.uk::a08ca5a1-307c-496d-ab60-1a1000b53ffc" providerId="AD" clId="Web-{AABF023D-C9CA-A396-E8C9-7B14C78D27AC}" dt="2024-02-09T12:33:46.202" v="679" actId="20577"/>
        <pc:sldMkLst>
          <pc:docMk/>
          <pc:sldMk cId="3417157661" sldId="651"/>
        </pc:sldMkLst>
      </pc:sldChg>
      <pc:sldChg chg="del">
        <pc:chgData name="Zeno Leung" userId="S::z.leung@uwtsd.ac.uk::a08ca5a1-307c-496d-ab60-1a1000b53ffc" providerId="AD" clId="Web-{AABF023D-C9CA-A396-E8C9-7B14C78D27AC}" dt="2024-02-09T12:08:51.631" v="437"/>
        <pc:sldMkLst>
          <pc:docMk/>
          <pc:sldMk cId="3038403134" sldId="654"/>
        </pc:sldMkLst>
      </pc:sldChg>
      <pc:sldChg chg="del">
        <pc:chgData name="Zeno Leung" userId="S::z.leung@uwtsd.ac.uk::a08ca5a1-307c-496d-ab60-1a1000b53ffc" providerId="AD" clId="Web-{AABF023D-C9CA-A396-E8C9-7B14C78D27AC}" dt="2024-02-09T12:07:03.268" v="424"/>
        <pc:sldMkLst>
          <pc:docMk/>
          <pc:sldMk cId="2068715427" sldId="667"/>
        </pc:sldMkLst>
      </pc:sldChg>
      <pc:sldChg chg="add del">
        <pc:chgData name="Zeno Leung" userId="S::z.leung@uwtsd.ac.uk::a08ca5a1-307c-496d-ab60-1a1000b53ffc" providerId="AD" clId="Web-{AABF023D-C9CA-A396-E8C9-7B14C78D27AC}" dt="2024-02-09T12:06:42.768" v="422"/>
        <pc:sldMkLst>
          <pc:docMk/>
          <pc:sldMk cId="504846859" sldId="668"/>
        </pc:sldMkLst>
      </pc:sldChg>
      <pc:sldChg chg="del">
        <pc:chgData name="Zeno Leung" userId="S::z.leung@uwtsd.ac.uk::a08ca5a1-307c-496d-ab60-1a1000b53ffc" providerId="AD" clId="Web-{AABF023D-C9CA-A396-E8C9-7B14C78D27AC}" dt="2024-02-09T12:07:04.534" v="425"/>
        <pc:sldMkLst>
          <pc:docMk/>
          <pc:sldMk cId="2128750005" sldId="669"/>
        </pc:sldMkLst>
      </pc:sldChg>
      <pc:sldChg chg="del">
        <pc:chgData name="Zeno Leung" userId="S::z.leung@uwtsd.ac.uk::a08ca5a1-307c-496d-ab60-1a1000b53ffc" providerId="AD" clId="Web-{AABF023D-C9CA-A396-E8C9-7B14C78D27AC}" dt="2024-02-09T11:51:51.103" v="302"/>
        <pc:sldMkLst>
          <pc:docMk/>
          <pc:sldMk cId="3957396527" sldId="671"/>
        </pc:sldMkLst>
      </pc:sldChg>
      <pc:sldChg chg="del">
        <pc:chgData name="Zeno Leung" userId="S::z.leung@uwtsd.ac.uk::a08ca5a1-307c-496d-ab60-1a1000b53ffc" providerId="AD" clId="Web-{AABF023D-C9CA-A396-E8C9-7B14C78D27AC}" dt="2024-02-09T12:06:59.424" v="423"/>
        <pc:sldMkLst>
          <pc:docMk/>
          <pc:sldMk cId="704462523" sldId="675"/>
        </pc:sldMkLst>
      </pc:sldChg>
      <pc:sldChg chg="del">
        <pc:chgData name="Zeno Leung" userId="S::z.leung@uwtsd.ac.uk::a08ca5a1-307c-496d-ab60-1a1000b53ffc" providerId="AD" clId="Web-{AABF023D-C9CA-A396-E8C9-7B14C78D27AC}" dt="2024-02-09T11:50:15.382" v="299"/>
        <pc:sldMkLst>
          <pc:docMk/>
          <pc:sldMk cId="1587906405" sldId="676"/>
        </pc:sldMkLst>
      </pc:sldChg>
      <pc:sldChg chg="del">
        <pc:chgData name="Zeno Leung" userId="S::z.leung@uwtsd.ac.uk::a08ca5a1-307c-496d-ab60-1a1000b53ffc" providerId="AD" clId="Web-{AABF023D-C9CA-A396-E8C9-7B14C78D27AC}" dt="2024-02-09T12:08:59.131" v="439"/>
        <pc:sldMkLst>
          <pc:docMk/>
          <pc:sldMk cId="0" sldId="677"/>
        </pc:sldMkLst>
      </pc:sldChg>
      <pc:sldChg chg="del">
        <pc:chgData name="Zeno Leung" userId="S::z.leung@uwtsd.ac.uk::a08ca5a1-307c-496d-ab60-1a1000b53ffc" providerId="AD" clId="Web-{AABF023D-C9CA-A396-E8C9-7B14C78D27AC}" dt="2024-02-09T12:07:44.644" v="426"/>
        <pc:sldMkLst>
          <pc:docMk/>
          <pc:sldMk cId="2516863508" sldId="681"/>
        </pc:sldMkLst>
      </pc:sldChg>
      <pc:sldChg chg="add del">
        <pc:chgData name="Zeno Leung" userId="S::z.leung@uwtsd.ac.uk::a08ca5a1-307c-496d-ab60-1a1000b53ffc" providerId="AD" clId="Web-{AABF023D-C9CA-A396-E8C9-7B14C78D27AC}" dt="2024-02-09T12:12:29.590" v="448"/>
        <pc:sldMkLst>
          <pc:docMk/>
          <pc:sldMk cId="162274565" sldId="737"/>
        </pc:sldMkLst>
      </pc:sldChg>
      <pc:sldChg chg="modSp add del">
        <pc:chgData name="Zeno Leung" userId="S::z.leung@uwtsd.ac.uk::a08ca5a1-307c-496d-ab60-1a1000b53ffc" providerId="AD" clId="Web-{AABF023D-C9CA-A396-E8C9-7B14C78D27AC}" dt="2024-02-09T12:25:55.158" v="667" actId="1076"/>
        <pc:sldMkLst>
          <pc:docMk/>
          <pc:sldMk cId="2939778886" sldId="738"/>
        </pc:sldMkLst>
      </pc:sldChg>
      <pc:sldChg chg="modSp">
        <pc:chgData name="Zeno Leung" userId="S::z.leung@uwtsd.ac.uk::a08ca5a1-307c-496d-ab60-1a1000b53ffc" providerId="AD" clId="Web-{AABF023D-C9CA-A396-E8C9-7B14C78D27AC}" dt="2024-02-09T11:53:55.450" v="318" actId="20577"/>
        <pc:sldMkLst>
          <pc:docMk/>
          <pc:sldMk cId="471334629" sldId="753"/>
        </pc:sldMkLst>
      </pc:sldChg>
      <pc:sldChg chg="del">
        <pc:chgData name="Zeno Leung" userId="S::z.leung@uwtsd.ac.uk::a08ca5a1-307c-496d-ab60-1a1000b53ffc" providerId="AD" clId="Web-{AABF023D-C9CA-A396-E8C9-7B14C78D27AC}" dt="2024-02-09T11:57:14.768" v="415"/>
        <pc:sldMkLst>
          <pc:docMk/>
          <pc:sldMk cId="2893864444" sldId="758"/>
        </pc:sldMkLst>
      </pc:sldChg>
      <pc:sldChg chg="add del">
        <pc:chgData name="Zeno Leung" userId="S::z.leung@uwtsd.ac.uk::a08ca5a1-307c-496d-ab60-1a1000b53ffc" providerId="AD" clId="Web-{AABF023D-C9CA-A396-E8C9-7B14C78D27AC}" dt="2024-02-09T12:25:32.986" v="657"/>
        <pc:sldMkLst>
          <pc:docMk/>
          <pc:sldMk cId="714875097" sldId="831"/>
        </pc:sldMkLst>
      </pc:sldChg>
      <pc:sldChg chg="modSp">
        <pc:chgData name="Zeno Leung" userId="S::z.leung@uwtsd.ac.uk::a08ca5a1-307c-496d-ab60-1a1000b53ffc" providerId="AD" clId="Web-{AABF023D-C9CA-A396-E8C9-7B14C78D27AC}" dt="2024-02-09T11:24:13.839" v="91" actId="20577"/>
        <pc:sldMkLst>
          <pc:docMk/>
          <pc:sldMk cId="755142749" sldId="833"/>
        </pc:sldMkLst>
      </pc:sldChg>
      <pc:sldChg chg="del">
        <pc:chgData name="Zeno Leung" userId="S::z.leung@uwtsd.ac.uk::a08ca5a1-307c-496d-ab60-1a1000b53ffc" providerId="AD" clId="Web-{AABF023D-C9CA-A396-E8C9-7B14C78D27AC}" dt="2024-02-09T11:52:47.745" v="303"/>
        <pc:sldMkLst>
          <pc:docMk/>
          <pc:sldMk cId="4203297217" sldId="837"/>
        </pc:sldMkLst>
      </pc:sldChg>
      <pc:sldChg chg="del">
        <pc:chgData name="Zeno Leung" userId="S::z.leung@uwtsd.ac.uk::a08ca5a1-307c-496d-ab60-1a1000b53ffc" providerId="AD" clId="Web-{AABF023D-C9CA-A396-E8C9-7B14C78D27AC}" dt="2024-02-09T12:08:59.131" v="441"/>
        <pc:sldMkLst>
          <pc:docMk/>
          <pc:sldMk cId="1186447611" sldId="845"/>
        </pc:sldMkLst>
      </pc:sldChg>
      <pc:sldChg chg="add del">
        <pc:chgData name="Zeno Leung" userId="S::z.leung@uwtsd.ac.uk::a08ca5a1-307c-496d-ab60-1a1000b53ffc" providerId="AD" clId="Web-{AABF023D-C9CA-A396-E8C9-7B14C78D27AC}" dt="2024-02-09T12:06:40.705" v="420"/>
        <pc:sldMkLst>
          <pc:docMk/>
          <pc:sldMk cId="264106977" sldId="848"/>
        </pc:sldMkLst>
      </pc:sldChg>
      <pc:sldChg chg="del">
        <pc:chgData name="Zeno Leung" userId="S::z.leung@uwtsd.ac.uk::a08ca5a1-307c-496d-ab60-1a1000b53ffc" providerId="AD" clId="Web-{AABF023D-C9CA-A396-E8C9-7B14C78D27AC}" dt="2024-02-09T11:48:52.270" v="297"/>
        <pc:sldMkLst>
          <pc:docMk/>
          <pc:sldMk cId="1145169919" sldId="857"/>
        </pc:sldMkLst>
      </pc:sldChg>
      <pc:sldChg chg="addSp modSp new mod modClrScheme chgLayout">
        <pc:chgData name="Zeno Leung" userId="S::z.leung@uwtsd.ac.uk::a08ca5a1-307c-496d-ab60-1a1000b53ffc" providerId="AD" clId="Web-{AABF023D-C9CA-A396-E8C9-7B14C78D27AC}" dt="2024-02-09T11:22:01.679" v="68" actId="20577"/>
        <pc:sldMkLst>
          <pc:docMk/>
          <pc:sldMk cId="1177783415" sldId="858"/>
        </pc:sldMkLst>
      </pc:sldChg>
      <pc:sldChg chg="addSp delSp modSp new addAnim delAnim modAnim">
        <pc:chgData name="Zeno Leung" userId="S::z.leung@uwtsd.ac.uk::a08ca5a1-307c-496d-ab60-1a1000b53ffc" providerId="AD" clId="Web-{AABF023D-C9CA-A396-E8C9-7B14C78D27AC}" dt="2024-02-09T11:48:29.144" v="296" actId="20577"/>
        <pc:sldMkLst>
          <pc:docMk/>
          <pc:sldMk cId="4235688721" sldId="859"/>
        </pc:sldMkLst>
      </pc:sldChg>
      <pc:sldChg chg="addSp delSp modSp new mod modClrScheme chgLayout">
        <pc:chgData name="Zeno Leung" userId="S::z.leung@uwtsd.ac.uk::a08ca5a1-307c-496d-ab60-1a1000b53ffc" providerId="AD" clId="Web-{AABF023D-C9CA-A396-E8C9-7B14C78D27AC}" dt="2024-02-09T12:23:21.498" v="636" actId="20577"/>
        <pc:sldMkLst>
          <pc:docMk/>
          <pc:sldMk cId="1096052290" sldId="860"/>
        </pc:sldMkLst>
      </pc:sldChg>
      <pc:sldChg chg="addSp delSp modSp new">
        <pc:chgData name="Zeno Leung" userId="S::z.leung@uwtsd.ac.uk::a08ca5a1-307c-496d-ab60-1a1000b53ffc" providerId="AD" clId="Web-{AABF023D-C9CA-A396-E8C9-7B14C78D27AC}" dt="2024-02-09T12:24:41.156" v="648" actId="1076"/>
        <pc:sldMkLst>
          <pc:docMk/>
          <pc:sldMk cId="3073208161" sldId="861"/>
        </pc:sldMkLst>
      </pc:sldChg>
      <pc:sldChg chg="addSp delSp modSp new">
        <pc:chgData name="Zeno Leung" userId="S::z.leung@uwtsd.ac.uk::a08ca5a1-307c-496d-ab60-1a1000b53ffc" providerId="AD" clId="Web-{AABF023D-C9CA-A396-E8C9-7B14C78D27AC}" dt="2024-02-09T12:25:30.798" v="656" actId="1076"/>
        <pc:sldMkLst>
          <pc:docMk/>
          <pc:sldMk cId="2587077205" sldId="862"/>
        </pc:sldMkLst>
      </pc:sldChg>
      <pc:sldChg chg="modSp new del">
        <pc:chgData name="Zeno Leung" userId="S::z.leung@uwtsd.ac.uk::a08ca5a1-307c-496d-ab60-1a1000b53ffc" providerId="AD" clId="Web-{AABF023D-C9CA-A396-E8C9-7B14C78D27AC}" dt="2024-02-09T12:34:39.110" v="686"/>
        <pc:sldMkLst>
          <pc:docMk/>
          <pc:sldMk cId="2748537785" sldId="863"/>
        </pc:sldMkLst>
      </pc:sldChg>
    </pc:docChg>
  </pc:docChgLst>
  <pc:docChgLst>
    <pc:chgData name="Aishat Bakre" userId="839b68a6-4a2b-45ef-9a5a-14f954bfea5f" providerId="ADAL" clId="{00E57A6F-29D8-4908-8375-9C492FBDCDCD}"/>
    <pc:docChg chg="undo custSel addSld delSld modSld sldOrd">
      <pc:chgData name="Aishat Bakre" userId="839b68a6-4a2b-45ef-9a5a-14f954bfea5f" providerId="ADAL" clId="{00E57A6F-29D8-4908-8375-9C492FBDCDCD}" dt="2023-02-20T14:59:09.214" v="718" actId="20577"/>
      <pc:docMkLst>
        <pc:docMk/>
      </pc:docMkLst>
      <pc:sldChg chg="modSp mod">
        <pc:chgData name="Aishat Bakre" userId="839b68a6-4a2b-45ef-9a5a-14f954bfea5f" providerId="ADAL" clId="{00E57A6F-29D8-4908-8375-9C492FBDCDCD}" dt="2023-02-19T14:57:34.054" v="4" actId="1076"/>
        <pc:sldMkLst>
          <pc:docMk/>
          <pc:sldMk cId="0" sldId="257"/>
        </pc:sldMkLst>
      </pc:sldChg>
      <pc:sldChg chg="del">
        <pc:chgData name="Aishat Bakre" userId="839b68a6-4a2b-45ef-9a5a-14f954bfea5f" providerId="ADAL" clId="{00E57A6F-29D8-4908-8375-9C492FBDCDCD}" dt="2023-02-19T14:57:41.050" v="5" actId="2696"/>
        <pc:sldMkLst>
          <pc:docMk/>
          <pc:sldMk cId="1395684286" sldId="260"/>
        </pc:sldMkLst>
      </pc:sldChg>
      <pc:sldChg chg="modSp mod">
        <pc:chgData name="Aishat Bakre" userId="839b68a6-4a2b-45ef-9a5a-14f954bfea5f" providerId="ADAL" clId="{00E57A6F-29D8-4908-8375-9C492FBDCDCD}" dt="2023-02-19T16:33:03.636" v="295" actId="1076"/>
        <pc:sldMkLst>
          <pc:docMk/>
          <pc:sldMk cId="0" sldId="262"/>
        </pc:sldMkLst>
      </pc:sldChg>
      <pc:sldChg chg="modSp mod">
        <pc:chgData name="Aishat Bakre" userId="839b68a6-4a2b-45ef-9a5a-14f954bfea5f" providerId="ADAL" clId="{00E57A6F-29D8-4908-8375-9C492FBDCDCD}" dt="2023-02-19T16:23:50.729" v="246" actId="1076"/>
        <pc:sldMkLst>
          <pc:docMk/>
          <pc:sldMk cId="0" sldId="279"/>
        </pc:sldMkLst>
      </pc:sldChg>
      <pc:sldChg chg="modSp mod">
        <pc:chgData name="Aishat Bakre" userId="839b68a6-4a2b-45ef-9a5a-14f954bfea5f" providerId="ADAL" clId="{00E57A6F-29D8-4908-8375-9C492FBDCDCD}" dt="2023-02-19T16:03:19.027" v="168" actId="1076"/>
        <pc:sldMkLst>
          <pc:docMk/>
          <pc:sldMk cId="419458457" sldId="309"/>
        </pc:sldMkLst>
      </pc:sldChg>
      <pc:sldChg chg="modSp del mod">
        <pc:chgData name="Aishat Bakre" userId="839b68a6-4a2b-45ef-9a5a-14f954bfea5f" providerId="ADAL" clId="{00E57A6F-29D8-4908-8375-9C492FBDCDCD}" dt="2023-02-20T11:50:30.825" v="450" actId="20577"/>
        <pc:sldMkLst>
          <pc:docMk/>
          <pc:sldMk cId="220843487" sldId="379"/>
        </pc:sldMkLst>
      </pc:sldChg>
      <pc:sldChg chg="modSp mod">
        <pc:chgData name="Aishat Bakre" userId="839b68a6-4a2b-45ef-9a5a-14f954bfea5f" providerId="ADAL" clId="{00E57A6F-29D8-4908-8375-9C492FBDCDCD}" dt="2023-02-19T16:05:40.455" v="177" actId="1076"/>
        <pc:sldMkLst>
          <pc:docMk/>
          <pc:sldMk cId="1612694448" sldId="385"/>
        </pc:sldMkLst>
      </pc:sldChg>
      <pc:sldChg chg="modSp mod">
        <pc:chgData name="Aishat Bakre" userId="839b68a6-4a2b-45ef-9a5a-14f954bfea5f" providerId="ADAL" clId="{00E57A6F-29D8-4908-8375-9C492FBDCDCD}" dt="2023-02-20T12:15:45.659" v="555" actId="1076"/>
        <pc:sldMkLst>
          <pc:docMk/>
          <pc:sldMk cId="4047245504" sldId="387"/>
        </pc:sldMkLst>
      </pc:sldChg>
      <pc:sldChg chg="modSp mod">
        <pc:chgData name="Aishat Bakre" userId="839b68a6-4a2b-45ef-9a5a-14f954bfea5f" providerId="ADAL" clId="{00E57A6F-29D8-4908-8375-9C492FBDCDCD}" dt="2023-02-19T16:53:12.081" v="414" actId="1076"/>
        <pc:sldMkLst>
          <pc:docMk/>
          <pc:sldMk cId="4021029855" sldId="388"/>
        </pc:sldMkLst>
      </pc:sldChg>
      <pc:sldChg chg="modSp mod">
        <pc:chgData name="Aishat Bakre" userId="839b68a6-4a2b-45ef-9a5a-14f954bfea5f" providerId="ADAL" clId="{00E57A6F-29D8-4908-8375-9C492FBDCDCD}" dt="2023-02-20T12:18:21.231" v="567" actId="20577"/>
        <pc:sldMkLst>
          <pc:docMk/>
          <pc:sldMk cId="441422970" sldId="389"/>
        </pc:sldMkLst>
      </pc:sldChg>
      <pc:sldChg chg="modSp mod">
        <pc:chgData name="Aishat Bakre" userId="839b68a6-4a2b-45ef-9a5a-14f954bfea5f" providerId="ADAL" clId="{00E57A6F-29D8-4908-8375-9C492FBDCDCD}" dt="2023-02-19T16:51:32.873" v="402" actId="12"/>
        <pc:sldMkLst>
          <pc:docMk/>
          <pc:sldMk cId="2991702630" sldId="390"/>
        </pc:sldMkLst>
      </pc:sldChg>
      <pc:sldChg chg="modSp del mod">
        <pc:chgData name="Aishat Bakre" userId="839b68a6-4a2b-45ef-9a5a-14f954bfea5f" providerId="ADAL" clId="{00E57A6F-29D8-4908-8375-9C492FBDCDCD}" dt="2023-02-20T12:19:01.083" v="571" actId="1076"/>
        <pc:sldMkLst>
          <pc:docMk/>
          <pc:sldMk cId="1305461005" sldId="391"/>
        </pc:sldMkLst>
      </pc:sldChg>
      <pc:sldChg chg="modSp mod">
        <pc:chgData name="Aishat Bakre" userId="839b68a6-4a2b-45ef-9a5a-14f954bfea5f" providerId="ADAL" clId="{00E57A6F-29D8-4908-8375-9C492FBDCDCD}" dt="2023-02-20T12:17:48.950" v="566" actId="1076"/>
        <pc:sldMkLst>
          <pc:docMk/>
          <pc:sldMk cId="3361070231" sldId="392"/>
        </pc:sldMkLst>
      </pc:sldChg>
      <pc:sldChg chg="modSp mod">
        <pc:chgData name="Aishat Bakre" userId="839b68a6-4a2b-45ef-9a5a-14f954bfea5f" providerId="ADAL" clId="{00E57A6F-29D8-4908-8375-9C492FBDCDCD}" dt="2023-02-19T15:49:25.341" v="64" actId="27636"/>
        <pc:sldMkLst>
          <pc:docMk/>
          <pc:sldMk cId="1575528599" sldId="396"/>
        </pc:sldMkLst>
      </pc:sldChg>
      <pc:sldChg chg="modSp mod">
        <pc:chgData name="Aishat Bakre" userId="839b68a6-4a2b-45ef-9a5a-14f954bfea5f" providerId="ADAL" clId="{00E57A6F-29D8-4908-8375-9C492FBDCDCD}" dt="2023-02-19T15:03:30.896" v="42" actId="12"/>
        <pc:sldMkLst>
          <pc:docMk/>
          <pc:sldMk cId="493010457" sldId="397"/>
        </pc:sldMkLst>
      </pc:sldChg>
      <pc:sldChg chg="delSp modSp mod">
        <pc:chgData name="Aishat Bakre" userId="839b68a6-4a2b-45ef-9a5a-14f954bfea5f" providerId="ADAL" clId="{00E57A6F-29D8-4908-8375-9C492FBDCDCD}" dt="2023-02-19T16:25:04.296" v="251" actId="113"/>
        <pc:sldMkLst>
          <pc:docMk/>
          <pc:sldMk cId="3455822962" sldId="411"/>
        </pc:sldMkLst>
      </pc:sldChg>
      <pc:sldChg chg="delSp modSp mod">
        <pc:chgData name="Aishat Bakre" userId="839b68a6-4a2b-45ef-9a5a-14f954bfea5f" providerId="ADAL" clId="{00E57A6F-29D8-4908-8375-9C492FBDCDCD}" dt="2023-02-19T16:28:23.830" v="271" actId="1076"/>
        <pc:sldMkLst>
          <pc:docMk/>
          <pc:sldMk cId="283907740" sldId="412"/>
        </pc:sldMkLst>
      </pc:sldChg>
      <pc:sldChg chg="modSp del mod">
        <pc:chgData name="Aishat Bakre" userId="839b68a6-4a2b-45ef-9a5a-14f954bfea5f" providerId="ADAL" clId="{00E57A6F-29D8-4908-8375-9C492FBDCDCD}" dt="2023-02-20T11:56:02.557" v="494" actId="2696"/>
        <pc:sldMkLst>
          <pc:docMk/>
          <pc:sldMk cId="394394962" sldId="414"/>
        </pc:sldMkLst>
      </pc:sldChg>
      <pc:sldChg chg="modSp mod">
        <pc:chgData name="Aishat Bakre" userId="839b68a6-4a2b-45ef-9a5a-14f954bfea5f" providerId="ADAL" clId="{00E57A6F-29D8-4908-8375-9C492FBDCDCD}" dt="2023-02-19T15:59:27.439" v="133" actId="113"/>
        <pc:sldMkLst>
          <pc:docMk/>
          <pc:sldMk cId="2919898986" sldId="415"/>
        </pc:sldMkLst>
      </pc:sldChg>
      <pc:sldChg chg="modSp mod">
        <pc:chgData name="Aishat Bakre" userId="839b68a6-4a2b-45ef-9a5a-14f954bfea5f" providerId="ADAL" clId="{00E57A6F-29D8-4908-8375-9C492FBDCDCD}" dt="2023-02-19T16:32:17.846" v="292" actId="1076"/>
        <pc:sldMkLst>
          <pc:docMk/>
          <pc:sldMk cId="4170581860" sldId="416"/>
        </pc:sldMkLst>
      </pc:sldChg>
      <pc:sldChg chg="modSp mod">
        <pc:chgData name="Aishat Bakre" userId="839b68a6-4a2b-45ef-9a5a-14f954bfea5f" providerId="ADAL" clId="{00E57A6F-29D8-4908-8375-9C492FBDCDCD}" dt="2023-02-20T14:58:49.945" v="716" actId="255"/>
        <pc:sldMkLst>
          <pc:docMk/>
          <pc:sldMk cId="2975043511" sldId="417"/>
        </pc:sldMkLst>
      </pc:sldChg>
      <pc:sldChg chg="del">
        <pc:chgData name="Aishat Bakre" userId="839b68a6-4a2b-45ef-9a5a-14f954bfea5f" providerId="ADAL" clId="{00E57A6F-29D8-4908-8375-9C492FBDCDCD}" dt="2023-02-19T14:58:27.745" v="10" actId="2696"/>
        <pc:sldMkLst>
          <pc:docMk/>
          <pc:sldMk cId="293363242" sldId="445"/>
        </pc:sldMkLst>
      </pc:sldChg>
      <pc:sldChg chg="del">
        <pc:chgData name="Aishat Bakre" userId="839b68a6-4a2b-45ef-9a5a-14f954bfea5f" providerId="ADAL" clId="{00E57A6F-29D8-4908-8375-9C492FBDCDCD}" dt="2023-02-19T14:58:01.642" v="6" actId="2696"/>
        <pc:sldMkLst>
          <pc:docMk/>
          <pc:sldMk cId="312796283" sldId="450"/>
        </pc:sldMkLst>
      </pc:sldChg>
      <pc:sldChg chg="del">
        <pc:chgData name="Aishat Bakre" userId="839b68a6-4a2b-45ef-9a5a-14f954bfea5f" providerId="ADAL" clId="{00E57A6F-29D8-4908-8375-9C492FBDCDCD}" dt="2023-02-19T14:59:59.454" v="24" actId="2696"/>
        <pc:sldMkLst>
          <pc:docMk/>
          <pc:sldMk cId="1460264782" sldId="451"/>
        </pc:sldMkLst>
      </pc:sldChg>
      <pc:sldChg chg="modSp mod">
        <pc:chgData name="Aishat Bakre" userId="839b68a6-4a2b-45ef-9a5a-14f954bfea5f" providerId="ADAL" clId="{00E57A6F-29D8-4908-8375-9C492FBDCDCD}" dt="2023-02-20T14:52:32.298" v="693" actId="255"/>
        <pc:sldMkLst>
          <pc:docMk/>
          <pc:sldMk cId="808015008" sldId="495"/>
        </pc:sldMkLst>
      </pc:sldChg>
      <pc:sldChg chg="modSp mod">
        <pc:chgData name="Aishat Bakre" userId="839b68a6-4a2b-45ef-9a5a-14f954bfea5f" providerId="ADAL" clId="{00E57A6F-29D8-4908-8375-9C492FBDCDCD}" dt="2023-02-20T12:09:19.785" v="542" actId="1076"/>
        <pc:sldMkLst>
          <pc:docMk/>
          <pc:sldMk cId="3688775377" sldId="561"/>
        </pc:sldMkLst>
      </pc:sldChg>
      <pc:sldChg chg="modSp mod">
        <pc:chgData name="Aishat Bakre" userId="839b68a6-4a2b-45ef-9a5a-14f954bfea5f" providerId="ADAL" clId="{00E57A6F-29D8-4908-8375-9C492FBDCDCD}" dt="2023-02-19T16:26:39.626" v="260" actId="1076"/>
        <pc:sldMkLst>
          <pc:docMk/>
          <pc:sldMk cId="2948777975" sldId="573"/>
        </pc:sldMkLst>
      </pc:sldChg>
      <pc:sldChg chg="modSp mod">
        <pc:chgData name="Aishat Bakre" userId="839b68a6-4a2b-45ef-9a5a-14f954bfea5f" providerId="ADAL" clId="{00E57A6F-29D8-4908-8375-9C492FBDCDCD}" dt="2023-02-19T16:27:03.766" v="262" actId="1076"/>
        <pc:sldMkLst>
          <pc:docMk/>
          <pc:sldMk cId="1325472963" sldId="574"/>
        </pc:sldMkLst>
      </pc:sldChg>
      <pc:sldChg chg="modSp mod">
        <pc:chgData name="Aishat Bakre" userId="839b68a6-4a2b-45ef-9a5a-14f954bfea5f" providerId="ADAL" clId="{00E57A6F-29D8-4908-8375-9C492FBDCDCD}" dt="2023-02-19T16:27:25.445" v="265" actId="1076"/>
        <pc:sldMkLst>
          <pc:docMk/>
          <pc:sldMk cId="2588740760" sldId="575"/>
        </pc:sldMkLst>
      </pc:sldChg>
      <pc:sldChg chg="modSp mod">
        <pc:chgData name="Aishat Bakre" userId="839b68a6-4a2b-45ef-9a5a-14f954bfea5f" providerId="ADAL" clId="{00E57A6F-29D8-4908-8375-9C492FBDCDCD}" dt="2023-02-19T16:27:48.988" v="269" actId="1076"/>
        <pc:sldMkLst>
          <pc:docMk/>
          <pc:sldMk cId="3696759024" sldId="576"/>
        </pc:sldMkLst>
      </pc:sldChg>
      <pc:sldChg chg="modSp mod">
        <pc:chgData name="Aishat Bakre" userId="839b68a6-4a2b-45ef-9a5a-14f954bfea5f" providerId="ADAL" clId="{00E57A6F-29D8-4908-8375-9C492FBDCDCD}" dt="2023-02-20T12:08:42.109" v="538" actId="1076"/>
        <pc:sldMkLst>
          <pc:docMk/>
          <pc:sldMk cId="2483341472" sldId="578"/>
        </pc:sldMkLst>
      </pc:sldChg>
      <pc:sldChg chg="modSp mod">
        <pc:chgData name="Aishat Bakre" userId="839b68a6-4a2b-45ef-9a5a-14f954bfea5f" providerId="ADAL" clId="{00E57A6F-29D8-4908-8375-9C492FBDCDCD}" dt="2023-02-19T16:46:38.185" v="382" actId="20577"/>
        <pc:sldMkLst>
          <pc:docMk/>
          <pc:sldMk cId="1003660329" sldId="580"/>
        </pc:sldMkLst>
      </pc:sldChg>
      <pc:sldChg chg="modSp mod">
        <pc:chgData name="Aishat Bakre" userId="839b68a6-4a2b-45ef-9a5a-14f954bfea5f" providerId="ADAL" clId="{00E57A6F-29D8-4908-8375-9C492FBDCDCD}" dt="2023-02-19T16:01:22.111" v="145" actId="14100"/>
        <pc:sldMkLst>
          <pc:docMk/>
          <pc:sldMk cId="0" sldId="581"/>
        </pc:sldMkLst>
      </pc:sldChg>
      <pc:sldChg chg="modSp mod">
        <pc:chgData name="Aishat Bakre" userId="839b68a6-4a2b-45ef-9a5a-14f954bfea5f" providerId="ADAL" clId="{00E57A6F-29D8-4908-8375-9C492FBDCDCD}" dt="2023-02-19T16:00:53.780" v="141" actId="1076"/>
        <pc:sldMkLst>
          <pc:docMk/>
          <pc:sldMk cId="1371222532" sldId="637"/>
        </pc:sldMkLst>
      </pc:sldChg>
      <pc:sldChg chg="modSp mod">
        <pc:chgData name="Aishat Bakre" userId="839b68a6-4a2b-45ef-9a5a-14f954bfea5f" providerId="ADAL" clId="{00E57A6F-29D8-4908-8375-9C492FBDCDCD}" dt="2023-02-20T14:27:42.972" v="670" actId="20577"/>
        <pc:sldMkLst>
          <pc:docMk/>
          <pc:sldMk cId="491269319" sldId="638"/>
        </pc:sldMkLst>
      </pc:sldChg>
      <pc:sldChg chg="modSp mod">
        <pc:chgData name="Aishat Bakre" userId="839b68a6-4a2b-45ef-9a5a-14f954bfea5f" providerId="ADAL" clId="{00E57A6F-29D8-4908-8375-9C492FBDCDCD}" dt="2023-02-20T14:53:14.927" v="694" actId="255"/>
        <pc:sldMkLst>
          <pc:docMk/>
          <pc:sldMk cId="64242840" sldId="640"/>
        </pc:sldMkLst>
      </pc:sldChg>
      <pc:sldChg chg="modSp mod">
        <pc:chgData name="Aishat Bakre" userId="839b68a6-4a2b-45ef-9a5a-14f954bfea5f" providerId="ADAL" clId="{00E57A6F-29D8-4908-8375-9C492FBDCDCD}" dt="2023-02-19T15:01:51.164" v="29" actId="1076"/>
        <pc:sldMkLst>
          <pc:docMk/>
          <pc:sldMk cId="3994568010" sldId="642"/>
        </pc:sldMkLst>
      </pc:sldChg>
      <pc:sldChg chg="modSp del mod">
        <pc:chgData name="Aishat Bakre" userId="839b68a6-4a2b-45ef-9a5a-14f954bfea5f" providerId="ADAL" clId="{00E57A6F-29D8-4908-8375-9C492FBDCDCD}" dt="2023-02-20T11:58:51.962" v="513" actId="2696"/>
        <pc:sldMkLst>
          <pc:docMk/>
          <pc:sldMk cId="397273237" sldId="643"/>
        </pc:sldMkLst>
      </pc:sldChg>
      <pc:sldChg chg="modSp del mod">
        <pc:chgData name="Aishat Bakre" userId="839b68a6-4a2b-45ef-9a5a-14f954bfea5f" providerId="ADAL" clId="{00E57A6F-29D8-4908-8375-9C492FBDCDCD}" dt="2023-02-20T11:56:45.275" v="499" actId="2696"/>
        <pc:sldMkLst>
          <pc:docMk/>
          <pc:sldMk cId="44254424" sldId="644"/>
        </pc:sldMkLst>
      </pc:sldChg>
      <pc:sldChg chg="modSp del mod">
        <pc:chgData name="Aishat Bakre" userId="839b68a6-4a2b-45ef-9a5a-14f954bfea5f" providerId="ADAL" clId="{00E57A6F-29D8-4908-8375-9C492FBDCDCD}" dt="2023-02-20T11:58:12.134" v="510" actId="2696"/>
        <pc:sldMkLst>
          <pc:docMk/>
          <pc:sldMk cId="3028189080" sldId="645"/>
        </pc:sldMkLst>
      </pc:sldChg>
      <pc:sldChg chg="modSp mod">
        <pc:chgData name="Aishat Bakre" userId="839b68a6-4a2b-45ef-9a5a-14f954bfea5f" providerId="ADAL" clId="{00E57A6F-29D8-4908-8375-9C492FBDCDCD}" dt="2023-02-19T15:02:35.015" v="33" actId="1076"/>
        <pc:sldMkLst>
          <pc:docMk/>
          <pc:sldMk cId="4253792201" sldId="646"/>
        </pc:sldMkLst>
      </pc:sldChg>
      <pc:sldChg chg="modSp mod">
        <pc:chgData name="Aishat Bakre" userId="839b68a6-4a2b-45ef-9a5a-14f954bfea5f" providerId="ADAL" clId="{00E57A6F-29D8-4908-8375-9C492FBDCDCD}" dt="2023-02-20T11:52:14.901" v="455" actId="27636"/>
        <pc:sldMkLst>
          <pc:docMk/>
          <pc:sldMk cId="3720392717" sldId="647"/>
        </pc:sldMkLst>
      </pc:sldChg>
      <pc:sldChg chg="modSp mod">
        <pc:chgData name="Aishat Bakre" userId="839b68a6-4a2b-45ef-9a5a-14f954bfea5f" providerId="ADAL" clId="{00E57A6F-29D8-4908-8375-9C492FBDCDCD}" dt="2023-02-20T11:52:46.165" v="465" actId="113"/>
        <pc:sldMkLst>
          <pc:docMk/>
          <pc:sldMk cId="2975617625" sldId="648"/>
        </pc:sldMkLst>
      </pc:sldChg>
      <pc:sldChg chg="modSp mod">
        <pc:chgData name="Aishat Bakre" userId="839b68a6-4a2b-45ef-9a5a-14f954bfea5f" providerId="ADAL" clId="{00E57A6F-29D8-4908-8375-9C492FBDCDCD}" dt="2023-02-19T15:57:26.587" v="116" actId="14734"/>
        <pc:sldMkLst>
          <pc:docMk/>
          <pc:sldMk cId="2941564516" sldId="649"/>
        </pc:sldMkLst>
      </pc:sldChg>
      <pc:sldChg chg="modSp mod ord">
        <pc:chgData name="Aishat Bakre" userId="839b68a6-4a2b-45ef-9a5a-14f954bfea5f" providerId="ADAL" clId="{00E57A6F-29D8-4908-8375-9C492FBDCDCD}" dt="2023-02-20T12:13:06.859" v="548" actId="113"/>
        <pc:sldMkLst>
          <pc:docMk/>
          <pc:sldMk cId="3092626218" sldId="650"/>
        </pc:sldMkLst>
      </pc:sldChg>
      <pc:sldChg chg="modSp mod">
        <pc:chgData name="Aishat Bakre" userId="839b68a6-4a2b-45ef-9a5a-14f954bfea5f" providerId="ADAL" clId="{00E57A6F-29D8-4908-8375-9C492FBDCDCD}" dt="2023-02-20T14:29:42.844" v="672" actId="20577"/>
        <pc:sldMkLst>
          <pc:docMk/>
          <pc:sldMk cId="3417157661" sldId="651"/>
        </pc:sldMkLst>
      </pc:sldChg>
      <pc:sldChg chg="modSp mod">
        <pc:chgData name="Aishat Bakre" userId="839b68a6-4a2b-45ef-9a5a-14f954bfea5f" providerId="ADAL" clId="{00E57A6F-29D8-4908-8375-9C492FBDCDCD}" dt="2023-02-19T16:22:21.118" v="236" actId="1076"/>
        <pc:sldMkLst>
          <pc:docMk/>
          <pc:sldMk cId="1040731540" sldId="652"/>
        </pc:sldMkLst>
      </pc:sldChg>
      <pc:sldChg chg="modSp mod">
        <pc:chgData name="Aishat Bakre" userId="839b68a6-4a2b-45ef-9a5a-14f954bfea5f" providerId="ADAL" clId="{00E57A6F-29D8-4908-8375-9C492FBDCDCD}" dt="2023-02-19T16:21:46.390" v="233" actId="5793"/>
        <pc:sldMkLst>
          <pc:docMk/>
          <pc:sldMk cId="1859943984" sldId="653"/>
        </pc:sldMkLst>
      </pc:sldChg>
      <pc:sldChg chg="modSp mod">
        <pc:chgData name="Aishat Bakre" userId="839b68a6-4a2b-45ef-9a5a-14f954bfea5f" providerId="ADAL" clId="{00E57A6F-29D8-4908-8375-9C492FBDCDCD}" dt="2023-02-19T16:35:54.728" v="299" actId="1076"/>
        <pc:sldMkLst>
          <pc:docMk/>
          <pc:sldMk cId="3038403134" sldId="654"/>
        </pc:sldMkLst>
      </pc:sldChg>
      <pc:sldChg chg="modSp mod">
        <pc:chgData name="Aishat Bakre" userId="839b68a6-4a2b-45ef-9a5a-14f954bfea5f" providerId="ADAL" clId="{00E57A6F-29D8-4908-8375-9C492FBDCDCD}" dt="2023-02-19T16:36:40.709" v="300" actId="27636"/>
        <pc:sldMkLst>
          <pc:docMk/>
          <pc:sldMk cId="2674143747" sldId="655"/>
        </pc:sldMkLst>
      </pc:sldChg>
      <pc:sldChg chg="modSp mod">
        <pc:chgData name="Aishat Bakre" userId="839b68a6-4a2b-45ef-9a5a-14f954bfea5f" providerId="ADAL" clId="{00E57A6F-29D8-4908-8375-9C492FBDCDCD}" dt="2023-02-19T16:37:39.161" v="317" actId="20577"/>
        <pc:sldMkLst>
          <pc:docMk/>
          <pc:sldMk cId="1939379239" sldId="656"/>
        </pc:sldMkLst>
      </pc:sldChg>
      <pc:sldChg chg="modSp mod">
        <pc:chgData name="Aishat Bakre" userId="839b68a6-4a2b-45ef-9a5a-14f954bfea5f" providerId="ADAL" clId="{00E57A6F-29D8-4908-8375-9C492FBDCDCD}" dt="2023-02-20T14:45:46.077" v="692" actId="1076"/>
        <pc:sldMkLst>
          <pc:docMk/>
          <pc:sldMk cId="2272408661" sldId="657"/>
        </pc:sldMkLst>
      </pc:sldChg>
      <pc:sldChg chg="modSp mod">
        <pc:chgData name="Aishat Bakre" userId="839b68a6-4a2b-45ef-9a5a-14f954bfea5f" providerId="ADAL" clId="{00E57A6F-29D8-4908-8375-9C492FBDCDCD}" dt="2023-02-19T16:38:39.701" v="321" actId="27636"/>
        <pc:sldMkLst>
          <pc:docMk/>
          <pc:sldMk cId="1958913810" sldId="658"/>
        </pc:sldMkLst>
      </pc:sldChg>
      <pc:sldChg chg="modSp mod">
        <pc:chgData name="Aishat Bakre" userId="839b68a6-4a2b-45ef-9a5a-14f954bfea5f" providerId="ADAL" clId="{00E57A6F-29D8-4908-8375-9C492FBDCDCD}" dt="2023-02-20T14:34:01.435" v="681" actId="1076"/>
        <pc:sldMkLst>
          <pc:docMk/>
          <pc:sldMk cId="43477482" sldId="659"/>
        </pc:sldMkLst>
      </pc:sldChg>
      <pc:sldChg chg="modSp mod">
        <pc:chgData name="Aishat Bakre" userId="839b68a6-4a2b-45ef-9a5a-14f954bfea5f" providerId="ADAL" clId="{00E57A6F-29D8-4908-8375-9C492FBDCDCD}" dt="2023-02-19T16:39:24.887" v="326" actId="27636"/>
        <pc:sldMkLst>
          <pc:docMk/>
          <pc:sldMk cId="1045179974" sldId="660"/>
        </pc:sldMkLst>
      </pc:sldChg>
      <pc:sldChg chg="modSp mod">
        <pc:chgData name="Aishat Bakre" userId="839b68a6-4a2b-45ef-9a5a-14f954bfea5f" providerId="ADAL" clId="{00E57A6F-29D8-4908-8375-9C492FBDCDCD}" dt="2023-02-19T16:39:47.494" v="328" actId="27636"/>
        <pc:sldMkLst>
          <pc:docMk/>
          <pc:sldMk cId="1581068094" sldId="661"/>
        </pc:sldMkLst>
      </pc:sldChg>
      <pc:sldChg chg="modSp mod">
        <pc:chgData name="Aishat Bakre" userId="839b68a6-4a2b-45ef-9a5a-14f954bfea5f" providerId="ADAL" clId="{00E57A6F-29D8-4908-8375-9C492FBDCDCD}" dt="2023-02-19T16:40:37.081" v="334" actId="1076"/>
        <pc:sldMkLst>
          <pc:docMk/>
          <pc:sldMk cId="2050307828" sldId="662"/>
        </pc:sldMkLst>
      </pc:sldChg>
      <pc:sldChg chg="modSp mod">
        <pc:chgData name="Aishat Bakre" userId="839b68a6-4a2b-45ef-9a5a-14f954bfea5f" providerId="ADAL" clId="{00E57A6F-29D8-4908-8375-9C492FBDCDCD}" dt="2023-02-19T16:41:04.403" v="336" actId="1076"/>
        <pc:sldMkLst>
          <pc:docMk/>
          <pc:sldMk cId="1532868757" sldId="663"/>
        </pc:sldMkLst>
      </pc:sldChg>
      <pc:sldChg chg="modSp mod">
        <pc:chgData name="Aishat Bakre" userId="839b68a6-4a2b-45ef-9a5a-14f954bfea5f" providerId="ADAL" clId="{00E57A6F-29D8-4908-8375-9C492FBDCDCD}" dt="2023-02-19T16:41:30.591" v="339" actId="113"/>
        <pc:sldMkLst>
          <pc:docMk/>
          <pc:sldMk cId="3287395372" sldId="664"/>
        </pc:sldMkLst>
      </pc:sldChg>
      <pc:sldChg chg="modSp mod">
        <pc:chgData name="Aishat Bakre" userId="839b68a6-4a2b-45ef-9a5a-14f954bfea5f" providerId="ADAL" clId="{00E57A6F-29D8-4908-8375-9C492FBDCDCD}" dt="2023-02-19T16:42:05.126" v="344" actId="113"/>
        <pc:sldMkLst>
          <pc:docMk/>
          <pc:sldMk cId="900163886" sldId="665"/>
        </pc:sldMkLst>
      </pc:sldChg>
      <pc:sldChg chg="modSp mod">
        <pc:chgData name="Aishat Bakre" userId="839b68a6-4a2b-45ef-9a5a-14f954bfea5f" providerId="ADAL" clId="{00E57A6F-29D8-4908-8375-9C492FBDCDCD}" dt="2023-02-20T14:34:39.870" v="682" actId="113"/>
        <pc:sldMkLst>
          <pc:docMk/>
          <pc:sldMk cId="3243020539" sldId="666"/>
        </pc:sldMkLst>
      </pc:sldChg>
      <pc:sldChg chg="modSp mod">
        <pc:chgData name="Aishat Bakre" userId="839b68a6-4a2b-45ef-9a5a-14f954bfea5f" providerId="ADAL" clId="{00E57A6F-29D8-4908-8375-9C492FBDCDCD}" dt="2023-02-19T16:44:02.544" v="369" actId="113"/>
        <pc:sldMkLst>
          <pc:docMk/>
          <pc:sldMk cId="2068715427" sldId="667"/>
        </pc:sldMkLst>
      </pc:sldChg>
      <pc:sldChg chg="modSp mod">
        <pc:chgData name="Aishat Bakre" userId="839b68a6-4a2b-45ef-9a5a-14f954bfea5f" providerId="ADAL" clId="{00E57A6F-29D8-4908-8375-9C492FBDCDCD}" dt="2023-02-20T14:59:05.158" v="717" actId="20577"/>
        <pc:sldMkLst>
          <pc:docMk/>
          <pc:sldMk cId="504846859" sldId="668"/>
        </pc:sldMkLst>
      </pc:sldChg>
      <pc:sldChg chg="modSp mod">
        <pc:chgData name="Aishat Bakre" userId="839b68a6-4a2b-45ef-9a5a-14f954bfea5f" providerId="ADAL" clId="{00E57A6F-29D8-4908-8375-9C492FBDCDCD}" dt="2023-02-20T14:58:10.751" v="715" actId="1076"/>
        <pc:sldMkLst>
          <pc:docMk/>
          <pc:sldMk cId="2128750005" sldId="669"/>
        </pc:sldMkLst>
      </pc:sldChg>
      <pc:sldChg chg="modSp mod">
        <pc:chgData name="Aishat Bakre" userId="839b68a6-4a2b-45ef-9a5a-14f954bfea5f" providerId="ADAL" clId="{00E57A6F-29D8-4908-8375-9C492FBDCDCD}" dt="2023-02-19T15:04:20.064" v="51" actId="12"/>
        <pc:sldMkLst>
          <pc:docMk/>
          <pc:sldMk cId="2169267645" sldId="670"/>
        </pc:sldMkLst>
      </pc:sldChg>
      <pc:sldChg chg="modSp del mod">
        <pc:chgData name="Aishat Bakre" userId="839b68a6-4a2b-45ef-9a5a-14f954bfea5f" providerId="ADAL" clId="{00E57A6F-29D8-4908-8375-9C492FBDCDCD}" dt="2023-02-20T12:02:28.184" v="530" actId="2696"/>
        <pc:sldMkLst>
          <pc:docMk/>
          <pc:sldMk cId="3149649064" sldId="673"/>
        </pc:sldMkLst>
      </pc:sldChg>
      <pc:sldChg chg="modSp mod">
        <pc:chgData name="Aishat Bakre" userId="839b68a6-4a2b-45ef-9a5a-14f954bfea5f" providerId="ADAL" clId="{00E57A6F-29D8-4908-8375-9C492FBDCDCD}" dt="2023-02-20T14:34:57.648" v="684" actId="113"/>
        <pc:sldMkLst>
          <pc:docMk/>
          <pc:sldMk cId="3131241174" sldId="674"/>
        </pc:sldMkLst>
      </pc:sldChg>
      <pc:sldChg chg="modSp mod">
        <pc:chgData name="Aishat Bakre" userId="839b68a6-4a2b-45ef-9a5a-14f954bfea5f" providerId="ADAL" clId="{00E57A6F-29D8-4908-8375-9C492FBDCDCD}" dt="2023-02-19T16:43:34.368" v="364" actId="27636"/>
        <pc:sldMkLst>
          <pc:docMk/>
          <pc:sldMk cId="704462523" sldId="675"/>
        </pc:sldMkLst>
      </pc:sldChg>
      <pc:sldChg chg="modSp mod">
        <pc:chgData name="Aishat Bakre" userId="839b68a6-4a2b-45ef-9a5a-14f954bfea5f" providerId="ADAL" clId="{00E57A6F-29D8-4908-8375-9C492FBDCDCD}" dt="2023-02-20T11:53:05.567" v="477" actId="20577"/>
        <pc:sldMkLst>
          <pc:docMk/>
          <pc:sldMk cId="1587906405" sldId="676"/>
        </pc:sldMkLst>
      </pc:sldChg>
      <pc:sldChg chg="modSp mod">
        <pc:chgData name="Aishat Bakre" userId="839b68a6-4a2b-45ef-9a5a-14f954bfea5f" providerId="ADAL" clId="{00E57A6F-29D8-4908-8375-9C492FBDCDCD}" dt="2023-02-19T16:32:44.183" v="293" actId="1076"/>
        <pc:sldMkLst>
          <pc:docMk/>
          <pc:sldMk cId="0" sldId="677"/>
        </pc:sldMkLst>
      </pc:sldChg>
      <pc:sldChg chg="modSp del mod">
        <pc:chgData name="Aishat Bakre" userId="839b68a6-4a2b-45ef-9a5a-14f954bfea5f" providerId="ADAL" clId="{00E57A6F-29D8-4908-8375-9C492FBDCDCD}" dt="2023-02-20T12:44:43.922" v="577" actId="2696"/>
        <pc:sldMkLst>
          <pc:docMk/>
          <pc:sldMk cId="1830621229" sldId="678"/>
        </pc:sldMkLst>
      </pc:sldChg>
      <pc:sldChg chg="modSp del mod">
        <pc:chgData name="Aishat Bakre" userId="839b68a6-4a2b-45ef-9a5a-14f954bfea5f" providerId="ADAL" clId="{00E57A6F-29D8-4908-8375-9C492FBDCDCD}" dt="2023-02-20T12:45:21.044" v="580" actId="2696"/>
        <pc:sldMkLst>
          <pc:docMk/>
          <pc:sldMk cId="1650606966" sldId="679"/>
        </pc:sldMkLst>
      </pc:sldChg>
      <pc:sldChg chg="modSp mod">
        <pc:chgData name="Aishat Bakre" userId="839b68a6-4a2b-45ef-9a5a-14f954bfea5f" providerId="ADAL" clId="{00E57A6F-29D8-4908-8375-9C492FBDCDCD}" dt="2023-02-20T14:30:39.747" v="677" actId="5793"/>
        <pc:sldMkLst>
          <pc:docMk/>
          <pc:sldMk cId="2499182054" sldId="680"/>
        </pc:sldMkLst>
      </pc:sldChg>
      <pc:sldChg chg="modSp mod">
        <pc:chgData name="Aishat Bakre" userId="839b68a6-4a2b-45ef-9a5a-14f954bfea5f" providerId="ADAL" clId="{00E57A6F-29D8-4908-8375-9C492FBDCDCD}" dt="2023-02-20T14:32:06.971" v="679" actId="27636"/>
        <pc:sldMkLst>
          <pc:docMk/>
          <pc:sldMk cId="2516863508" sldId="681"/>
        </pc:sldMkLst>
      </pc:sldChg>
      <pc:sldChg chg="modSp mod">
        <pc:chgData name="Aishat Bakre" userId="839b68a6-4a2b-45ef-9a5a-14f954bfea5f" providerId="ADAL" clId="{00E57A6F-29D8-4908-8375-9C492FBDCDCD}" dt="2023-02-19T16:05:10.704" v="173" actId="1076"/>
        <pc:sldMkLst>
          <pc:docMk/>
          <pc:sldMk cId="1395217601" sldId="684"/>
        </pc:sldMkLst>
      </pc:sldChg>
      <pc:sldChg chg="modSp del mod">
        <pc:chgData name="Aishat Bakre" userId="839b68a6-4a2b-45ef-9a5a-14f954bfea5f" providerId="ADAL" clId="{00E57A6F-29D8-4908-8375-9C492FBDCDCD}" dt="2023-02-20T12:01:54.949" v="527" actId="2696"/>
        <pc:sldMkLst>
          <pc:docMk/>
          <pc:sldMk cId="3840407199" sldId="731"/>
        </pc:sldMkLst>
      </pc:sldChg>
      <pc:sldChg chg="modSp mod">
        <pc:chgData name="Aishat Bakre" userId="839b68a6-4a2b-45ef-9a5a-14f954bfea5f" providerId="ADAL" clId="{00E57A6F-29D8-4908-8375-9C492FBDCDCD}" dt="2023-02-20T12:08:58.264" v="540" actId="20577"/>
        <pc:sldMkLst>
          <pc:docMk/>
          <pc:sldMk cId="4265882719" sldId="732"/>
        </pc:sldMkLst>
      </pc:sldChg>
      <pc:sldChg chg="modSp mod">
        <pc:chgData name="Aishat Bakre" userId="839b68a6-4a2b-45ef-9a5a-14f954bfea5f" providerId="ADAL" clId="{00E57A6F-29D8-4908-8375-9C492FBDCDCD}" dt="2023-02-20T12:06:36.145" v="536" actId="27636"/>
        <pc:sldMkLst>
          <pc:docMk/>
          <pc:sldMk cId="3979617795" sldId="733"/>
        </pc:sldMkLst>
      </pc:sldChg>
      <pc:sldChg chg="modSp del mod">
        <pc:chgData name="Aishat Bakre" userId="839b68a6-4a2b-45ef-9a5a-14f954bfea5f" providerId="ADAL" clId="{00E57A6F-29D8-4908-8375-9C492FBDCDCD}" dt="2023-02-20T12:00:21.927" v="518" actId="2696"/>
        <pc:sldMkLst>
          <pc:docMk/>
          <pc:sldMk cId="34342660" sldId="735"/>
        </pc:sldMkLst>
      </pc:sldChg>
      <pc:sldChg chg="modSp mod">
        <pc:chgData name="Aishat Bakre" userId="839b68a6-4a2b-45ef-9a5a-14f954bfea5f" providerId="ADAL" clId="{00E57A6F-29D8-4908-8375-9C492FBDCDCD}" dt="2023-02-19T16:06:24.088" v="180" actId="1076"/>
        <pc:sldMkLst>
          <pc:docMk/>
          <pc:sldMk cId="805922553" sldId="736"/>
        </pc:sldMkLst>
      </pc:sldChg>
      <pc:sldChg chg="modSp mod">
        <pc:chgData name="Aishat Bakre" userId="839b68a6-4a2b-45ef-9a5a-14f954bfea5f" providerId="ADAL" clId="{00E57A6F-29D8-4908-8375-9C492FBDCDCD}" dt="2023-02-19T16:15:29.205" v="184" actId="20577"/>
        <pc:sldMkLst>
          <pc:docMk/>
          <pc:sldMk cId="162274565" sldId="737"/>
        </pc:sldMkLst>
      </pc:sldChg>
      <pc:sldChg chg="modSp mod">
        <pc:chgData name="Aishat Bakre" userId="839b68a6-4a2b-45ef-9a5a-14f954bfea5f" providerId="ADAL" clId="{00E57A6F-29D8-4908-8375-9C492FBDCDCD}" dt="2023-02-19T16:16:10.477" v="187" actId="1076"/>
        <pc:sldMkLst>
          <pc:docMk/>
          <pc:sldMk cId="2939778886" sldId="738"/>
        </pc:sldMkLst>
      </pc:sldChg>
      <pc:sldChg chg="modSp mod">
        <pc:chgData name="Aishat Bakre" userId="839b68a6-4a2b-45ef-9a5a-14f954bfea5f" providerId="ADAL" clId="{00E57A6F-29D8-4908-8375-9C492FBDCDCD}" dt="2023-02-19T16:22:46.148" v="239" actId="1076"/>
        <pc:sldMkLst>
          <pc:docMk/>
          <pc:sldMk cId="1169580761" sldId="741"/>
        </pc:sldMkLst>
      </pc:sldChg>
      <pc:sldChg chg="modSp del mod">
        <pc:chgData name="Aishat Bakre" userId="839b68a6-4a2b-45ef-9a5a-14f954bfea5f" providerId="ADAL" clId="{00E57A6F-29D8-4908-8375-9C492FBDCDCD}" dt="2023-02-20T12:01:01.656" v="523" actId="2696"/>
        <pc:sldMkLst>
          <pc:docMk/>
          <pc:sldMk cId="3688578170" sldId="742"/>
        </pc:sldMkLst>
      </pc:sldChg>
      <pc:sldChg chg="modSp mod modAnim">
        <pc:chgData name="Aishat Bakre" userId="839b68a6-4a2b-45ef-9a5a-14f954bfea5f" providerId="ADAL" clId="{00E57A6F-29D8-4908-8375-9C492FBDCDCD}" dt="2023-02-20T14:26:43.305" v="667" actId="20577"/>
        <pc:sldMkLst>
          <pc:docMk/>
          <pc:sldMk cId="471334629" sldId="753"/>
        </pc:sldMkLst>
      </pc:sldChg>
      <pc:sldChg chg="modSp mod">
        <pc:chgData name="Aishat Bakre" userId="839b68a6-4a2b-45ef-9a5a-14f954bfea5f" providerId="ADAL" clId="{00E57A6F-29D8-4908-8375-9C492FBDCDCD}" dt="2023-02-19T14:58:10.181" v="8" actId="1076"/>
        <pc:sldMkLst>
          <pc:docMk/>
          <pc:sldMk cId="299178891" sldId="754"/>
        </pc:sldMkLst>
      </pc:sldChg>
      <pc:sldChg chg="modSp mod">
        <pc:chgData name="Aishat Bakre" userId="839b68a6-4a2b-45ef-9a5a-14f954bfea5f" providerId="ADAL" clId="{00E57A6F-29D8-4908-8375-9C492FBDCDCD}" dt="2023-02-19T14:58:37.869" v="12" actId="1076"/>
        <pc:sldMkLst>
          <pc:docMk/>
          <pc:sldMk cId="2899659293" sldId="755"/>
        </pc:sldMkLst>
      </pc:sldChg>
      <pc:sldChg chg="modSp mod">
        <pc:chgData name="Aishat Bakre" userId="839b68a6-4a2b-45ef-9a5a-14f954bfea5f" providerId="ADAL" clId="{00E57A6F-29D8-4908-8375-9C492FBDCDCD}" dt="2023-02-19T16:23:10.179" v="241" actId="1076"/>
        <pc:sldMkLst>
          <pc:docMk/>
          <pc:sldMk cId="1026473898" sldId="756"/>
        </pc:sldMkLst>
      </pc:sldChg>
      <pc:sldChg chg="modSp mod">
        <pc:chgData name="Aishat Bakre" userId="839b68a6-4a2b-45ef-9a5a-14f954bfea5f" providerId="ADAL" clId="{00E57A6F-29D8-4908-8375-9C492FBDCDCD}" dt="2023-02-19T16:04:09.035" v="169" actId="1076"/>
        <pc:sldMkLst>
          <pc:docMk/>
          <pc:sldMk cId="2893864444" sldId="758"/>
        </pc:sldMkLst>
      </pc:sldChg>
      <pc:sldChg chg="modSp mod">
        <pc:chgData name="Aishat Bakre" userId="839b68a6-4a2b-45ef-9a5a-14f954bfea5f" providerId="ADAL" clId="{00E57A6F-29D8-4908-8375-9C492FBDCDCD}" dt="2023-02-19T16:19:55.298" v="209" actId="1076"/>
        <pc:sldMkLst>
          <pc:docMk/>
          <pc:sldMk cId="1751284971" sldId="760"/>
        </pc:sldMkLst>
      </pc:sldChg>
      <pc:sldChg chg="modSp mod">
        <pc:chgData name="Aishat Bakre" userId="839b68a6-4a2b-45ef-9a5a-14f954bfea5f" providerId="ADAL" clId="{00E57A6F-29D8-4908-8375-9C492FBDCDCD}" dt="2023-02-19T15:48:31.858" v="61" actId="114"/>
        <pc:sldMkLst>
          <pc:docMk/>
          <pc:sldMk cId="1521434405" sldId="777"/>
        </pc:sldMkLst>
      </pc:sldChg>
      <pc:sldChg chg="modSp mod">
        <pc:chgData name="Aishat Bakre" userId="839b68a6-4a2b-45ef-9a5a-14f954bfea5f" providerId="ADAL" clId="{00E57A6F-29D8-4908-8375-9C492FBDCDCD}" dt="2023-02-19T15:54:27.576" v="104" actId="27636"/>
        <pc:sldMkLst>
          <pc:docMk/>
          <pc:sldMk cId="3356789884" sldId="780"/>
        </pc:sldMkLst>
      </pc:sldChg>
      <pc:sldChg chg="modSp mod">
        <pc:chgData name="Aishat Bakre" userId="839b68a6-4a2b-45ef-9a5a-14f954bfea5f" providerId="ADAL" clId="{00E57A6F-29D8-4908-8375-9C492FBDCDCD}" dt="2023-02-19T16:17:01.240" v="194" actId="255"/>
        <pc:sldMkLst>
          <pc:docMk/>
          <pc:sldMk cId="714875097" sldId="831"/>
        </pc:sldMkLst>
      </pc:sldChg>
      <pc:sldChg chg="modSp del mod">
        <pc:chgData name="Aishat Bakre" userId="839b68a6-4a2b-45ef-9a5a-14f954bfea5f" providerId="ADAL" clId="{00E57A6F-29D8-4908-8375-9C492FBDCDCD}" dt="2023-02-20T11:57:24.908" v="503" actId="2696"/>
        <pc:sldMkLst>
          <pc:docMk/>
          <pc:sldMk cId="466566315" sldId="832"/>
        </pc:sldMkLst>
      </pc:sldChg>
      <pc:sldChg chg="del">
        <pc:chgData name="Aishat Bakre" userId="839b68a6-4a2b-45ef-9a5a-14f954bfea5f" providerId="ADAL" clId="{00E57A6F-29D8-4908-8375-9C492FBDCDCD}" dt="2023-02-20T11:57:34.651" v="504" actId="2696"/>
        <pc:sldMkLst>
          <pc:docMk/>
          <pc:sldMk cId="3828208907" sldId="832"/>
        </pc:sldMkLst>
      </pc:sldChg>
      <pc:sldChg chg="modSp del mod">
        <pc:chgData name="Aishat Bakre" userId="839b68a6-4a2b-45ef-9a5a-14f954bfea5f" providerId="ADAL" clId="{00E57A6F-29D8-4908-8375-9C492FBDCDCD}" dt="2023-02-19T15:51:49.184" v="83" actId="113"/>
        <pc:sldMkLst>
          <pc:docMk/>
          <pc:sldMk cId="755142749" sldId="833"/>
        </pc:sldMkLst>
      </pc:sldChg>
      <pc:sldChg chg="modSp mod">
        <pc:chgData name="Aishat Bakre" userId="839b68a6-4a2b-45ef-9a5a-14f954bfea5f" providerId="ADAL" clId="{00E57A6F-29D8-4908-8375-9C492FBDCDCD}" dt="2023-02-19T15:52:23.480" v="86" actId="5793"/>
        <pc:sldMkLst>
          <pc:docMk/>
          <pc:sldMk cId="2301231307" sldId="834"/>
        </pc:sldMkLst>
      </pc:sldChg>
      <pc:sldChg chg="modSp mod">
        <pc:chgData name="Aishat Bakre" userId="839b68a6-4a2b-45ef-9a5a-14f954bfea5f" providerId="ADAL" clId="{00E57A6F-29D8-4908-8375-9C492FBDCDCD}" dt="2023-02-19T16:19:17.488" v="207" actId="122"/>
        <pc:sldMkLst>
          <pc:docMk/>
          <pc:sldMk cId="4293441984" sldId="835"/>
        </pc:sldMkLst>
      </pc:sldChg>
      <pc:sldChg chg="modSp del mod">
        <pc:chgData name="Aishat Bakre" userId="839b68a6-4a2b-45ef-9a5a-14f954bfea5f" providerId="ADAL" clId="{00E57A6F-29D8-4908-8375-9C492FBDCDCD}" dt="2023-02-20T12:35:02.981" v="572" actId="2696"/>
        <pc:sldMkLst>
          <pc:docMk/>
          <pc:sldMk cId="1507134109" sldId="836"/>
        </pc:sldMkLst>
      </pc:sldChg>
      <pc:sldChg chg="addSp delSp modSp new mod">
        <pc:chgData name="Aishat Bakre" userId="839b68a6-4a2b-45ef-9a5a-14f954bfea5f" providerId="ADAL" clId="{00E57A6F-29D8-4908-8375-9C492FBDCDCD}" dt="2023-02-20T12:03:59.007" v="534" actId="122"/>
        <pc:sldMkLst>
          <pc:docMk/>
          <pc:sldMk cId="4203297217" sldId="837"/>
        </pc:sldMkLst>
      </pc:sldChg>
      <pc:sldChg chg="modSp mod">
        <pc:chgData name="Aishat Bakre" userId="839b68a6-4a2b-45ef-9a5a-14f954bfea5f" providerId="ADAL" clId="{00E57A6F-29D8-4908-8375-9C492FBDCDCD}" dt="2023-02-20T12:03:25.453" v="532" actId="255"/>
        <pc:sldMkLst>
          <pc:docMk/>
          <pc:sldMk cId="4207003192" sldId="838"/>
        </pc:sldMkLst>
      </pc:sldChg>
      <pc:sldChg chg="modSp mod">
        <pc:chgData name="Aishat Bakre" userId="839b68a6-4a2b-45ef-9a5a-14f954bfea5f" providerId="ADAL" clId="{00E57A6F-29D8-4908-8375-9C492FBDCDCD}" dt="2023-02-20T11:57:17.767" v="502" actId="1076"/>
        <pc:sldMkLst>
          <pc:docMk/>
          <pc:sldMk cId="3834685975" sldId="839"/>
        </pc:sldMkLst>
      </pc:sldChg>
      <pc:sldChg chg="modSp mod">
        <pc:chgData name="Aishat Bakre" userId="839b68a6-4a2b-45ef-9a5a-14f954bfea5f" providerId="ADAL" clId="{00E57A6F-29D8-4908-8375-9C492FBDCDCD}" dt="2023-02-20T11:58:07.388" v="509" actId="27636"/>
        <pc:sldMkLst>
          <pc:docMk/>
          <pc:sldMk cId="3597951565" sldId="840"/>
        </pc:sldMkLst>
      </pc:sldChg>
      <pc:sldChg chg="modSp mod">
        <pc:chgData name="Aishat Bakre" userId="839b68a6-4a2b-45ef-9a5a-14f954bfea5f" providerId="ADAL" clId="{00E57A6F-29D8-4908-8375-9C492FBDCDCD}" dt="2023-02-20T11:59:03.047" v="514" actId="1076"/>
        <pc:sldMkLst>
          <pc:docMk/>
          <pc:sldMk cId="895887792" sldId="841"/>
        </pc:sldMkLst>
      </pc:sldChg>
      <pc:sldChg chg="modSp mod">
        <pc:chgData name="Aishat Bakre" userId="839b68a6-4a2b-45ef-9a5a-14f954bfea5f" providerId="ADAL" clId="{00E57A6F-29D8-4908-8375-9C492FBDCDCD}" dt="2023-02-20T12:44:08.503" v="573" actId="122"/>
        <pc:sldMkLst>
          <pc:docMk/>
          <pc:sldMk cId="183280398" sldId="842"/>
        </pc:sldMkLst>
      </pc:sldChg>
      <pc:sldChg chg="delSp modSp mod">
        <pc:chgData name="Aishat Bakre" userId="839b68a6-4a2b-45ef-9a5a-14f954bfea5f" providerId="ADAL" clId="{00E57A6F-29D8-4908-8375-9C492FBDCDCD}" dt="2023-02-20T12:00:58.280" v="522" actId="21"/>
        <pc:sldMkLst>
          <pc:docMk/>
          <pc:sldMk cId="309226676" sldId="843"/>
        </pc:sldMkLst>
      </pc:sldChg>
      <pc:sldChg chg="modSp mod">
        <pc:chgData name="Aishat Bakre" userId="839b68a6-4a2b-45ef-9a5a-14f954bfea5f" providerId="ADAL" clId="{00E57A6F-29D8-4908-8375-9C492FBDCDCD}" dt="2023-02-20T12:01:50.687" v="526" actId="122"/>
        <pc:sldMkLst>
          <pc:docMk/>
          <pc:sldMk cId="4153229183" sldId="844"/>
        </pc:sldMkLst>
      </pc:sldChg>
      <pc:sldChg chg="delSp modSp mod">
        <pc:chgData name="Aishat Bakre" userId="839b68a6-4a2b-45ef-9a5a-14f954bfea5f" providerId="ADAL" clId="{00E57A6F-29D8-4908-8375-9C492FBDCDCD}" dt="2023-02-20T12:02:34.861" v="531" actId="1076"/>
        <pc:sldMkLst>
          <pc:docMk/>
          <pc:sldMk cId="1186447611" sldId="845"/>
        </pc:sldMkLst>
      </pc:sldChg>
      <pc:sldChg chg="modSp mod">
        <pc:chgData name="Aishat Bakre" userId="839b68a6-4a2b-45ef-9a5a-14f954bfea5f" providerId="ADAL" clId="{00E57A6F-29D8-4908-8375-9C492FBDCDCD}" dt="2023-02-20T12:44:40.433" v="576" actId="122"/>
        <pc:sldMkLst>
          <pc:docMk/>
          <pc:sldMk cId="1024767716" sldId="846"/>
        </pc:sldMkLst>
      </pc:sldChg>
      <pc:sldChg chg="modSp mod">
        <pc:chgData name="Aishat Bakre" userId="839b68a6-4a2b-45ef-9a5a-14f954bfea5f" providerId="ADAL" clId="{00E57A6F-29D8-4908-8375-9C492FBDCDCD}" dt="2023-02-20T12:45:17.539" v="579" actId="27636"/>
        <pc:sldMkLst>
          <pc:docMk/>
          <pc:sldMk cId="99538990" sldId="847"/>
        </pc:sldMkLst>
      </pc:sldChg>
      <pc:sldChg chg="modSp add mod">
        <pc:chgData name="Aishat Bakre" userId="839b68a6-4a2b-45ef-9a5a-14f954bfea5f" providerId="ADAL" clId="{00E57A6F-29D8-4908-8375-9C492FBDCDCD}" dt="2023-02-20T14:59:09.214" v="718" actId="20577"/>
        <pc:sldMkLst>
          <pc:docMk/>
          <pc:sldMk cId="264106977" sldId="848"/>
        </pc:sldMkLst>
      </pc:sldChg>
    </pc:docChg>
  </pc:docChgLst>
  <pc:docChgLst>
    <pc:chgData name="Zeno Leung" userId="S::z.leung@uwtsd.ac.uk::a08ca5a1-307c-496d-ab60-1a1000b53ffc" providerId="AD" clId="Web-{640F417F-F380-F8D7-BCF8-B46BA3E6188F}"/>
    <pc:docChg chg="addSld delSld modSld">
      <pc:chgData name="Zeno Leung" userId="S::z.leung@uwtsd.ac.uk::a08ca5a1-307c-496d-ab60-1a1000b53ffc" providerId="AD" clId="Web-{640F417F-F380-F8D7-BCF8-B46BA3E6188F}" dt="2024-02-06T11:26:33.020" v="661"/>
      <pc:docMkLst>
        <pc:docMk/>
      </pc:docMkLst>
      <pc:sldChg chg="modSp del">
        <pc:chgData name="Zeno Leung" userId="S::z.leung@uwtsd.ac.uk::a08ca5a1-307c-496d-ab60-1a1000b53ffc" providerId="AD" clId="Web-{640F417F-F380-F8D7-BCF8-B46BA3E6188F}" dt="2024-02-06T11:17:26.243" v="551"/>
        <pc:sldMkLst>
          <pc:docMk/>
          <pc:sldMk cId="493010457" sldId="397"/>
        </pc:sldMkLst>
      </pc:sldChg>
      <pc:sldChg chg="modSp del">
        <pc:chgData name="Zeno Leung" userId="S::z.leung@uwtsd.ac.uk::a08ca5a1-307c-496d-ab60-1a1000b53ffc" providerId="AD" clId="Web-{640F417F-F380-F8D7-BCF8-B46BA3E6188F}" dt="2024-02-06T11:19:15.995" v="553"/>
        <pc:sldMkLst>
          <pc:docMk/>
          <pc:sldMk cId="4253792201" sldId="646"/>
        </pc:sldMkLst>
      </pc:sldChg>
      <pc:sldChg chg="del">
        <pc:chgData name="Zeno Leung" userId="S::z.leung@uwtsd.ac.uk::a08ca5a1-307c-496d-ab60-1a1000b53ffc" providerId="AD" clId="Web-{640F417F-F380-F8D7-BCF8-B46BA3E6188F}" dt="2024-02-06T11:18:52.416" v="552"/>
        <pc:sldMkLst>
          <pc:docMk/>
          <pc:sldMk cId="2169267645" sldId="670"/>
        </pc:sldMkLst>
      </pc:sldChg>
      <pc:sldChg chg="modSp">
        <pc:chgData name="Zeno Leung" userId="S::z.leung@uwtsd.ac.uk::a08ca5a1-307c-496d-ab60-1a1000b53ffc" providerId="AD" clId="Web-{640F417F-F380-F8D7-BCF8-B46BA3E6188F}" dt="2024-02-06T11:26:18.208" v="660" actId="20577"/>
        <pc:sldMkLst>
          <pc:docMk/>
          <pc:sldMk cId="1521434405" sldId="777"/>
        </pc:sldMkLst>
      </pc:sldChg>
      <pc:sldChg chg="del">
        <pc:chgData name="Zeno Leung" userId="S::z.leung@uwtsd.ac.uk::a08ca5a1-307c-496d-ab60-1a1000b53ffc" providerId="AD" clId="Web-{640F417F-F380-F8D7-BCF8-B46BA3E6188F}" dt="2024-02-06T11:26:33.020" v="661"/>
        <pc:sldMkLst>
          <pc:docMk/>
          <pc:sldMk cId="4207003192" sldId="838"/>
        </pc:sldMkLst>
      </pc:sldChg>
      <pc:sldChg chg="del">
        <pc:chgData name="Zeno Leung" userId="S::z.leung@uwtsd.ac.uk::a08ca5a1-307c-496d-ab60-1a1000b53ffc" providerId="AD" clId="Web-{640F417F-F380-F8D7-BCF8-B46BA3E6188F}" dt="2024-02-06T11:24:52.565" v="619"/>
        <pc:sldMkLst>
          <pc:docMk/>
          <pc:sldMk cId="3834685975" sldId="839"/>
        </pc:sldMkLst>
      </pc:sldChg>
      <pc:sldChg chg="addSp modSp new addAnim">
        <pc:chgData name="Zeno Leung" userId="S::z.leung@uwtsd.ac.uk::a08ca5a1-307c-496d-ab60-1a1000b53ffc" providerId="AD" clId="Web-{640F417F-F380-F8D7-BCF8-B46BA3E6188F}" dt="2024-02-06T11:08:47.575" v="352" actId="20577"/>
        <pc:sldMkLst>
          <pc:docMk/>
          <pc:sldMk cId="2736564069" sldId="855"/>
        </pc:sldMkLst>
      </pc:sldChg>
      <pc:sldChg chg="addSp delSp modSp new mod modClrScheme chgLayout">
        <pc:chgData name="Zeno Leung" userId="S::z.leung@uwtsd.ac.uk::a08ca5a1-307c-496d-ab60-1a1000b53ffc" providerId="AD" clId="Web-{640F417F-F380-F8D7-BCF8-B46BA3E6188F}" dt="2024-02-06T11:24:43.549" v="618" actId="20577"/>
        <pc:sldMkLst>
          <pc:docMk/>
          <pc:sldMk cId="1860837811" sldId="856"/>
        </pc:sldMkLst>
      </pc:sldChg>
    </pc:docChg>
  </pc:docChgLst>
  <pc:docChgLst>
    <pc:chgData name="Aishat Bakre" userId="839b68a6-4a2b-45ef-9a5a-14f954bfea5f" providerId="ADAL" clId="{62B2D7AA-28C4-4B73-900D-E901FEB06FA4}"/>
    <pc:docChg chg="modSld">
      <pc:chgData name="Aishat Bakre" userId="839b68a6-4a2b-45ef-9a5a-14f954bfea5f" providerId="ADAL" clId="{62B2D7AA-28C4-4B73-900D-E901FEB06FA4}" dt="2023-04-19T14:47:08.146" v="1" actId="20577"/>
      <pc:docMkLst>
        <pc:docMk/>
      </pc:docMkLst>
      <pc:sldChg chg="modNotesTx">
        <pc:chgData name="Aishat Bakre" userId="839b68a6-4a2b-45ef-9a5a-14f954bfea5f" providerId="ADAL" clId="{62B2D7AA-28C4-4B73-900D-E901FEB06FA4}" dt="2023-04-19T14:47:08.146" v="1" actId="20577"/>
        <pc:sldMkLst>
          <pc:docMk/>
          <pc:sldMk cId="1575528599" sldId="396"/>
        </pc:sldMkLst>
      </pc:sldChg>
      <pc:sldChg chg="modNotesTx">
        <pc:chgData name="Aishat Bakre" userId="839b68a6-4a2b-45ef-9a5a-14f954bfea5f" providerId="ADAL" clId="{62B2D7AA-28C4-4B73-900D-E901FEB06FA4}" dt="2023-04-19T14:44:46.918" v="0" actId="20577"/>
        <pc:sldMkLst>
          <pc:docMk/>
          <pc:sldMk cId="3243020539" sldId="666"/>
        </pc:sldMkLst>
      </pc:sldChg>
    </pc:docChg>
  </pc:docChgLst>
  <pc:docChgLst>
    <pc:chgData name="Zeno Leung" userId="S::z.leung@uwtsd.ac.uk::a08ca5a1-307c-496d-ab60-1a1000b53ffc" providerId="AD" clId="Web-{BBE2B1C2-8770-6E37-10D8-2729EECC47D0}"/>
    <pc:docChg chg="addSld delSld modSld sldOrd addMainMaster">
      <pc:chgData name="Zeno Leung" userId="S::z.leung@uwtsd.ac.uk::a08ca5a1-307c-496d-ab60-1a1000b53ffc" providerId="AD" clId="Web-{BBE2B1C2-8770-6E37-10D8-2729EECC47D0}" dt="2024-02-03T18:15:58.224" v="789" actId="20577"/>
      <pc:docMkLst>
        <pc:docMk/>
      </pc:docMkLst>
      <pc:sldChg chg="modSp">
        <pc:chgData name="Zeno Leung" userId="S::z.leung@uwtsd.ac.uk::a08ca5a1-307c-496d-ab60-1a1000b53ffc" providerId="AD" clId="Web-{BBE2B1C2-8770-6E37-10D8-2729EECC47D0}" dt="2024-02-03T18:15:58.224" v="789" actId="20577"/>
        <pc:sldMkLst>
          <pc:docMk/>
          <pc:sldMk cId="220843487" sldId="379"/>
        </pc:sldMkLst>
      </pc:sldChg>
      <pc:sldChg chg="del">
        <pc:chgData name="Zeno Leung" userId="S::z.leung@uwtsd.ac.uk::a08ca5a1-307c-496d-ab60-1a1000b53ffc" providerId="AD" clId="Web-{BBE2B1C2-8770-6E37-10D8-2729EECC47D0}" dt="2024-02-03T16:25:06.191" v="34"/>
        <pc:sldMkLst>
          <pc:docMk/>
          <pc:sldMk cId="1612694448" sldId="385"/>
        </pc:sldMkLst>
      </pc:sldChg>
      <pc:sldChg chg="del">
        <pc:chgData name="Zeno Leung" userId="S::z.leung@uwtsd.ac.uk::a08ca5a1-307c-496d-ab60-1a1000b53ffc" providerId="AD" clId="Web-{BBE2B1C2-8770-6E37-10D8-2729EECC47D0}" dt="2024-02-03T16:25:32.941" v="40"/>
        <pc:sldMkLst>
          <pc:docMk/>
          <pc:sldMk cId="3455822962" sldId="411"/>
        </pc:sldMkLst>
      </pc:sldChg>
      <pc:sldChg chg="add del">
        <pc:chgData name="Zeno Leung" userId="S::z.leung@uwtsd.ac.uk::a08ca5a1-307c-496d-ab60-1a1000b53ffc" providerId="AD" clId="Web-{BBE2B1C2-8770-6E37-10D8-2729EECC47D0}" dt="2024-02-03T16:45:56.963" v="317"/>
        <pc:sldMkLst>
          <pc:docMk/>
          <pc:sldMk cId="283907740" sldId="412"/>
        </pc:sldMkLst>
      </pc:sldChg>
      <pc:sldChg chg="del">
        <pc:chgData name="Zeno Leung" userId="S::z.leung@uwtsd.ac.uk::a08ca5a1-307c-496d-ab60-1a1000b53ffc" providerId="AD" clId="Web-{BBE2B1C2-8770-6E37-10D8-2729EECC47D0}" dt="2024-02-03T17:21:03.704" v="351"/>
        <pc:sldMkLst>
          <pc:docMk/>
          <pc:sldMk cId="808015008" sldId="495"/>
        </pc:sldMkLst>
      </pc:sldChg>
      <pc:sldChg chg="add del">
        <pc:chgData name="Zeno Leung" userId="S::z.leung@uwtsd.ac.uk::a08ca5a1-307c-496d-ab60-1a1000b53ffc" providerId="AD" clId="Web-{BBE2B1C2-8770-6E37-10D8-2729EECC47D0}" dt="2024-02-03T16:49:52.188" v="342"/>
        <pc:sldMkLst>
          <pc:docMk/>
          <pc:sldMk cId="3688775377" sldId="561"/>
        </pc:sldMkLst>
      </pc:sldChg>
      <pc:sldChg chg="addSp modSp add del mod modClrScheme chgLayout">
        <pc:chgData name="Zeno Leung" userId="S::z.leung@uwtsd.ac.uk::a08ca5a1-307c-496d-ab60-1a1000b53ffc" providerId="AD" clId="Web-{BBE2B1C2-8770-6E37-10D8-2729EECC47D0}" dt="2024-02-03T17:35:04.830" v="414" actId="1076"/>
        <pc:sldMkLst>
          <pc:docMk/>
          <pc:sldMk cId="2948777975" sldId="573"/>
        </pc:sldMkLst>
      </pc:sldChg>
      <pc:sldChg chg="add del">
        <pc:chgData name="Zeno Leung" userId="S::z.leung@uwtsd.ac.uk::a08ca5a1-307c-496d-ab60-1a1000b53ffc" providerId="AD" clId="Web-{BBE2B1C2-8770-6E37-10D8-2729EECC47D0}" dt="2024-02-03T16:41:17.705" v="215"/>
        <pc:sldMkLst>
          <pc:docMk/>
          <pc:sldMk cId="1325472963" sldId="574"/>
        </pc:sldMkLst>
      </pc:sldChg>
      <pc:sldChg chg="addSp modSp add del ord">
        <pc:chgData name="Zeno Leung" userId="S::z.leung@uwtsd.ac.uk::a08ca5a1-307c-496d-ab60-1a1000b53ffc" providerId="AD" clId="Web-{BBE2B1C2-8770-6E37-10D8-2729EECC47D0}" dt="2024-02-03T17:35:10.861" v="416" actId="1076"/>
        <pc:sldMkLst>
          <pc:docMk/>
          <pc:sldMk cId="2588740760" sldId="575"/>
        </pc:sldMkLst>
      </pc:sldChg>
      <pc:sldChg chg="delSp add del">
        <pc:chgData name="Zeno Leung" userId="S::z.leung@uwtsd.ac.uk::a08ca5a1-307c-496d-ab60-1a1000b53ffc" providerId="AD" clId="Web-{BBE2B1C2-8770-6E37-10D8-2729EECC47D0}" dt="2024-02-03T16:45:49.322" v="316"/>
        <pc:sldMkLst>
          <pc:docMk/>
          <pc:sldMk cId="3696759024" sldId="576"/>
        </pc:sldMkLst>
      </pc:sldChg>
      <pc:sldChg chg="modSp add del">
        <pc:chgData name="Zeno Leung" userId="S::z.leung@uwtsd.ac.uk::a08ca5a1-307c-496d-ab60-1a1000b53ffc" providerId="AD" clId="Web-{BBE2B1C2-8770-6E37-10D8-2729EECC47D0}" dt="2024-02-03T17:59:45.499" v="621" actId="20577"/>
        <pc:sldMkLst>
          <pc:docMk/>
          <pc:sldMk cId="2483341472" sldId="578"/>
        </pc:sldMkLst>
      </pc:sldChg>
      <pc:sldChg chg="del">
        <pc:chgData name="Zeno Leung" userId="S::z.leung@uwtsd.ac.uk::a08ca5a1-307c-496d-ab60-1a1000b53ffc" providerId="AD" clId="Web-{BBE2B1C2-8770-6E37-10D8-2729EECC47D0}" dt="2024-02-03T17:23:49.710" v="363"/>
        <pc:sldMkLst>
          <pc:docMk/>
          <pc:sldMk cId="3092626218" sldId="650"/>
        </pc:sldMkLst>
      </pc:sldChg>
      <pc:sldChg chg="add del">
        <pc:chgData name="Zeno Leung" userId="S::z.leung@uwtsd.ac.uk::a08ca5a1-307c-496d-ab60-1a1000b53ffc" providerId="AD" clId="Web-{BBE2B1C2-8770-6E37-10D8-2729EECC47D0}" dt="2024-02-03T16:22:17.233" v="20"/>
        <pc:sldMkLst>
          <pc:docMk/>
          <pc:sldMk cId="3417157661" sldId="651"/>
        </pc:sldMkLst>
      </pc:sldChg>
      <pc:sldChg chg="add del">
        <pc:chgData name="Zeno Leung" userId="S::z.leung@uwtsd.ac.uk::a08ca5a1-307c-496d-ab60-1a1000b53ffc" providerId="AD" clId="Web-{BBE2B1C2-8770-6E37-10D8-2729EECC47D0}" dt="2024-02-03T16:22:17.139" v="18"/>
        <pc:sldMkLst>
          <pc:docMk/>
          <pc:sldMk cId="1040731540" sldId="652"/>
        </pc:sldMkLst>
      </pc:sldChg>
      <pc:sldChg chg="add del">
        <pc:chgData name="Zeno Leung" userId="S::z.leung@uwtsd.ac.uk::a08ca5a1-307c-496d-ab60-1a1000b53ffc" providerId="AD" clId="Web-{BBE2B1C2-8770-6E37-10D8-2729EECC47D0}" dt="2024-02-03T16:22:17.186" v="19"/>
        <pc:sldMkLst>
          <pc:docMk/>
          <pc:sldMk cId="1859943984" sldId="653"/>
        </pc:sldMkLst>
      </pc:sldChg>
      <pc:sldChg chg="del">
        <pc:chgData name="Zeno Leung" userId="S::z.leung@uwtsd.ac.uk::a08ca5a1-307c-496d-ab60-1a1000b53ffc" providerId="AD" clId="Web-{BBE2B1C2-8770-6E37-10D8-2729EECC47D0}" dt="2024-02-03T17:23:31.819" v="362"/>
        <pc:sldMkLst>
          <pc:docMk/>
          <pc:sldMk cId="2499182054" sldId="680"/>
        </pc:sldMkLst>
      </pc:sldChg>
      <pc:sldChg chg="del">
        <pc:chgData name="Zeno Leung" userId="S::z.leung@uwtsd.ac.uk::a08ca5a1-307c-496d-ab60-1a1000b53ffc" providerId="AD" clId="Web-{BBE2B1C2-8770-6E37-10D8-2729EECC47D0}" dt="2024-02-03T17:21:05.767" v="352"/>
        <pc:sldMkLst>
          <pc:docMk/>
          <pc:sldMk cId="1395217601" sldId="684"/>
        </pc:sldMkLst>
      </pc:sldChg>
      <pc:sldChg chg="addSp delSp modSp add del">
        <pc:chgData name="Zeno Leung" userId="S::z.leung@uwtsd.ac.uk::a08ca5a1-307c-496d-ab60-1a1000b53ffc" providerId="AD" clId="Web-{BBE2B1C2-8770-6E37-10D8-2729EECC47D0}" dt="2024-02-03T18:13:10.890" v="732" actId="20577"/>
        <pc:sldMkLst>
          <pc:docMk/>
          <pc:sldMk cId="4265882719" sldId="732"/>
        </pc:sldMkLst>
      </pc:sldChg>
      <pc:sldChg chg="add del">
        <pc:chgData name="Zeno Leung" userId="S::z.leung@uwtsd.ac.uk::a08ca5a1-307c-496d-ab60-1a1000b53ffc" providerId="AD" clId="Web-{BBE2B1C2-8770-6E37-10D8-2729EECC47D0}" dt="2024-02-03T16:22:17.311" v="22"/>
        <pc:sldMkLst>
          <pc:docMk/>
          <pc:sldMk cId="2607141280" sldId="734"/>
        </pc:sldMkLst>
      </pc:sldChg>
      <pc:sldChg chg="del">
        <pc:chgData name="Zeno Leung" userId="S::z.leung@uwtsd.ac.uk::a08ca5a1-307c-496d-ab60-1a1000b53ffc" providerId="AD" clId="Web-{BBE2B1C2-8770-6E37-10D8-2729EECC47D0}" dt="2024-02-03T16:25:09.628" v="36"/>
        <pc:sldMkLst>
          <pc:docMk/>
          <pc:sldMk cId="805922553" sldId="736"/>
        </pc:sldMkLst>
      </pc:sldChg>
      <pc:sldChg chg="add del">
        <pc:chgData name="Zeno Leung" userId="S::z.leung@uwtsd.ac.uk::a08ca5a1-307c-496d-ab60-1a1000b53ffc" providerId="AD" clId="Web-{BBE2B1C2-8770-6E37-10D8-2729EECC47D0}" dt="2024-02-03T16:25:16.785" v="38"/>
        <pc:sldMkLst>
          <pc:docMk/>
          <pc:sldMk cId="162274565" sldId="737"/>
        </pc:sldMkLst>
      </pc:sldChg>
      <pc:sldChg chg="add del">
        <pc:chgData name="Zeno Leung" userId="S::z.leung@uwtsd.ac.uk::a08ca5a1-307c-496d-ab60-1a1000b53ffc" providerId="AD" clId="Web-{BBE2B1C2-8770-6E37-10D8-2729EECC47D0}" dt="2024-02-03T16:22:17.280" v="21"/>
        <pc:sldMkLst>
          <pc:docMk/>
          <pc:sldMk cId="2831554555" sldId="740"/>
        </pc:sldMkLst>
      </pc:sldChg>
      <pc:sldChg chg="add del">
        <pc:chgData name="Zeno Leung" userId="S::z.leung@uwtsd.ac.uk::a08ca5a1-307c-496d-ab60-1a1000b53ffc" providerId="AD" clId="Web-{BBE2B1C2-8770-6E37-10D8-2729EECC47D0}" dt="2024-02-03T16:22:17.093" v="17"/>
        <pc:sldMkLst>
          <pc:docMk/>
          <pc:sldMk cId="1169580761" sldId="741"/>
        </pc:sldMkLst>
      </pc:sldChg>
      <pc:sldChg chg="add del">
        <pc:chgData name="Zeno Leung" userId="S::z.leung@uwtsd.ac.uk::a08ca5a1-307c-496d-ab60-1a1000b53ffc" providerId="AD" clId="Web-{BBE2B1C2-8770-6E37-10D8-2729EECC47D0}" dt="2024-02-03T16:22:17.046" v="16"/>
        <pc:sldMkLst>
          <pc:docMk/>
          <pc:sldMk cId="1026473898" sldId="756"/>
        </pc:sldMkLst>
      </pc:sldChg>
      <pc:sldChg chg="del">
        <pc:chgData name="Zeno Leung" userId="S::z.leung@uwtsd.ac.uk::a08ca5a1-307c-496d-ab60-1a1000b53ffc" providerId="AD" clId="Web-{BBE2B1C2-8770-6E37-10D8-2729EECC47D0}" dt="2024-02-03T16:25:33.894" v="41"/>
        <pc:sldMkLst>
          <pc:docMk/>
          <pc:sldMk cId="1629419326" sldId="757"/>
        </pc:sldMkLst>
      </pc:sldChg>
      <pc:sldChg chg="del">
        <pc:chgData name="Zeno Leung" userId="S::z.leung@uwtsd.ac.uk::a08ca5a1-307c-496d-ab60-1a1000b53ffc" providerId="AD" clId="Web-{BBE2B1C2-8770-6E37-10D8-2729EECC47D0}" dt="2024-02-03T16:25:07.831" v="35"/>
        <pc:sldMkLst>
          <pc:docMk/>
          <pc:sldMk cId="183280398" sldId="842"/>
        </pc:sldMkLst>
      </pc:sldChg>
      <pc:sldChg chg="del">
        <pc:chgData name="Zeno Leung" userId="S::z.leung@uwtsd.ac.uk::a08ca5a1-307c-496d-ab60-1a1000b53ffc" providerId="AD" clId="Web-{BBE2B1C2-8770-6E37-10D8-2729EECC47D0}" dt="2024-02-03T16:25:32.160" v="39"/>
        <pc:sldMkLst>
          <pc:docMk/>
          <pc:sldMk cId="309226676" sldId="843"/>
        </pc:sldMkLst>
      </pc:sldChg>
      <pc:sldChg chg="addSp delSp modSp add del mod modClrScheme chgLayout">
        <pc:chgData name="Zeno Leung" userId="S::z.leung@uwtsd.ac.uk::a08ca5a1-307c-496d-ab60-1a1000b53ffc" providerId="AD" clId="Web-{BBE2B1C2-8770-6E37-10D8-2729EECC47D0}" dt="2024-02-03T17:45:02.176" v="426"/>
        <pc:sldMkLst>
          <pc:docMk/>
          <pc:sldMk cId="4153229183" sldId="844"/>
        </pc:sldMkLst>
      </pc:sldChg>
      <pc:sldChg chg="modSp add del">
        <pc:chgData name="Zeno Leung" userId="S::z.leung@uwtsd.ac.uk::a08ca5a1-307c-496d-ab60-1a1000b53ffc" providerId="AD" clId="Web-{BBE2B1C2-8770-6E37-10D8-2729EECC47D0}" dt="2024-02-03T16:22:43.250" v="33" actId="20577"/>
        <pc:sldMkLst>
          <pc:docMk/>
          <pc:sldMk cId="3532701593" sldId="849"/>
        </pc:sldMkLst>
      </pc:sldChg>
      <pc:sldChg chg="addSp delSp modSp new">
        <pc:chgData name="Zeno Leung" userId="S::z.leung@uwtsd.ac.uk::a08ca5a1-307c-496d-ab60-1a1000b53ffc" providerId="AD" clId="Web-{BBE2B1C2-8770-6E37-10D8-2729EECC47D0}" dt="2024-02-03T17:23:14.021" v="361" actId="20577"/>
        <pc:sldMkLst>
          <pc:docMk/>
          <pc:sldMk cId="1131031296" sldId="850"/>
        </pc:sldMkLst>
      </pc:sldChg>
      <pc:sldChg chg="delSp modSp new del mod modClrScheme chgLayout">
        <pc:chgData name="Zeno Leung" userId="S::z.leung@uwtsd.ac.uk::a08ca5a1-307c-496d-ab60-1a1000b53ffc" providerId="AD" clId="Web-{BBE2B1C2-8770-6E37-10D8-2729EECC47D0}" dt="2024-02-03T18:13:15.390" v="733"/>
        <pc:sldMkLst>
          <pc:docMk/>
          <pc:sldMk cId="1134552356" sldId="851"/>
        </pc:sldMkLst>
      </pc:sldChg>
      <pc:sldChg chg="addSp delSp modSp new del">
        <pc:chgData name="Zeno Leung" userId="S::z.leung@uwtsd.ac.uk::a08ca5a1-307c-496d-ab60-1a1000b53ffc" providerId="AD" clId="Web-{BBE2B1C2-8770-6E37-10D8-2729EECC47D0}" dt="2024-02-03T18:14:28.783" v="761"/>
        <pc:sldMkLst>
          <pc:docMk/>
          <pc:sldMk cId="3094531562" sldId="852"/>
        </pc:sldMkLst>
      </pc:sldChg>
      <pc:sldChg chg="addSp delSp modSp new mod modClrScheme addAnim chgLayout">
        <pc:chgData name="Zeno Leung" userId="S::z.leung@uwtsd.ac.uk::a08ca5a1-307c-496d-ab60-1a1000b53ffc" providerId="AD" clId="Web-{BBE2B1C2-8770-6E37-10D8-2729EECC47D0}" dt="2024-02-03T18:10:26.040" v="676" actId="14100"/>
        <pc:sldMkLst>
          <pc:docMk/>
          <pc:sldMk cId="1212658064" sldId="853"/>
        </pc:sldMkLst>
      </pc:sldChg>
      <pc:sldChg chg="modSp new">
        <pc:chgData name="Zeno Leung" userId="S::z.leung@uwtsd.ac.uk::a08ca5a1-307c-496d-ab60-1a1000b53ffc" providerId="AD" clId="Web-{BBE2B1C2-8770-6E37-10D8-2729EECC47D0}" dt="2024-02-03T17:54:41.113" v="617" actId="20577"/>
        <pc:sldMkLst>
          <pc:docMk/>
          <pc:sldMk cId="2027013775" sldId="854"/>
        </pc:sldMkLst>
      </pc:sldChg>
      <pc:sldMasterChg chg="add addSldLayout">
        <pc:chgData name="Zeno Leung" userId="S::z.leung@uwtsd.ac.uk::a08ca5a1-307c-496d-ab60-1a1000b53ffc" providerId="AD" clId="Web-{BBE2B1C2-8770-6E37-10D8-2729EECC47D0}" dt="2024-02-03T16:22:17.046" v="16"/>
        <pc:sldMasterMkLst>
          <pc:docMk/>
          <pc:sldMasterMk cId="0" sldId="2147483672"/>
        </pc:sldMasterMkLst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0" sldId="2147483673"/>
          </pc:sldLayoutMkLst>
        </pc:sldLayoutChg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0" sldId="2147483674"/>
          </pc:sldLayoutMkLst>
        </pc:sldLayoutChg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0" sldId="2147483675"/>
          </pc:sldLayoutMkLst>
        </pc:sldLayoutChg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0" sldId="2147483676"/>
          </pc:sldLayoutMkLst>
        </pc:sldLayoutChg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0" sldId="2147483677"/>
          </pc:sldLayoutMkLst>
        </pc:sldLayoutChg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0" sldId="2147483678"/>
          </pc:sldLayoutMkLst>
        </pc:sldLayoutChg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0" sldId="2147483679"/>
          </pc:sldLayoutMkLst>
        </pc:sldLayoutChg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0" sldId="2147483680"/>
          </pc:sldLayoutMkLst>
        </pc:sldLayoutChg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0" sldId="2147483681"/>
          </pc:sldLayoutMkLst>
        </pc:sldLayoutChg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0" sldId="2147483682"/>
          </pc:sldLayoutMkLst>
        </pc:sldLayoutChg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0" sldId="2147483683"/>
          </pc:sldLayoutMkLst>
        </pc:sldLayoutChg>
        <pc:sldLayoutChg chg="add">
          <pc:chgData name="Zeno Leung" userId="S::z.leung@uwtsd.ac.uk::a08ca5a1-307c-496d-ab60-1a1000b53ffc" providerId="AD" clId="Web-{BBE2B1C2-8770-6E37-10D8-2729EECC47D0}" dt="2024-02-03T16:22:17.046" v="16"/>
          <pc:sldLayoutMkLst>
            <pc:docMk/>
            <pc:sldMasterMk cId="0" sldId="2147483672"/>
            <pc:sldLayoutMk cId="1039457234" sldId="2147483684"/>
          </pc:sldLayoutMkLst>
        </pc:sldLayoutChg>
      </pc:sldMasterChg>
    </pc:docChg>
  </pc:docChgLst>
  <pc:docChgLst>
    <pc:chgData name="Zeno Leung" userId="S::z.leung@uwtsd.ac.uk::a08ca5a1-307c-496d-ab60-1a1000b53ffc" providerId="AD" clId="Web-{61A12CA8-446E-8426-DA78-E66FD357312C}"/>
    <pc:docChg chg="addSld delSld modSld sldOrd">
      <pc:chgData name="Zeno Leung" userId="S::z.leung@uwtsd.ac.uk::a08ca5a1-307c-496d-ab60-1a1000b53ffc" providerId="AD" clId="Web-{61A12CA8-446E-8426-DA78-E66FD357312C}" dt="2024-05-31T14:09:59.628" v="851" actId="20577"/>
      <pc:docMkLst>
        <pc:docMk/>
      </pc:docMkLst>
      <pc:sldChg chg="modSp">
        <pc:chgData name="Zeno Leung" userId="S::z.leung@uwtsd.ac.uk::a08ca5a1-307c-496d-ab60-1a1000b53ffc" providerId="AD" clId="Web-{61A12CA8-446E-8426-DA78-E66FD357312C}" dt="2024-05-31T10:25:37.534" v="60" actId="20577"/>
        <pc:sldMkLst>
          <pc:docMk/>
          <pc:sldMk cId="0" sldId="257"/>
        </pc:sldMkLst>
      </pc:sldChg>
      <pc:sldChg chg="addSp delSp modSp">
        <pc:chgData name="Zeno Leung" userId="S::z.leung@uwtsd.ac.uk::a08ca5a1-307c-496d-ab60-1a1000b53ffc" providerId="AD" clId="Web-{61A12CA8-446E-8426-DA78-E66FD357312C}" dt="2024-05-31T13:24:13.448" v="428"/>
        <pc:sldMkLst>
          <pc:docMk/>
          <pc:sldMk cId="419458457" sldId="309"/>
        </pc:sldMkLst>
      </pc:sldChg>
      <pc:sldChg chg="modSp add">
        <pc:chgData name="Zeno Leung" userId="S::z.leung@uwtsd.ac.uk::a08ca5a1-307c-496d-ab60-1a1000b53ffc" providerId="AD" clId="Web-{61A12CA8-446E-8426-DA78-E66FD357312C}" dt="2024-05-31T12:56:30.952" v="160"/>
        <pc:sldMkLst>
          <pc:docMk/>
          <pc:sldMk cId="2475507059" sldId="334"/>
        </pc:sldMkLst>
      </pc:sldChg>
      <pc:sldChg chg="modSp">
        <pc:chgData name="Zeno Leung" userId="S::z.leung@uwtsd.ac.uk::a08ca5a1-307c-496d-ab60-1a1000b53ffc" providerId="AD" clId="Web-{61A12CA8-446E-8426-DA78-E66FD357312C}" dt="2024-05-31T10:25:16.361" v="42" actId="20577"/>
        <pc:sldMkLst>
          <pc:docMk/>
          <pc:sldMk cId="220843487" sldId="379"/>
        </pc:sldMkLst>
      </pc:sldChg>
      <pc:sldChg chg="ord">
        <pc:chgData name="Zeno Leung" userId="S::z.leung@uwtsd.ac.uk::a08ca5a1-307c-496d-ab60-1a1000b53ffc" providerId="AD" clId="Web-{61A12CA8-446E-8426-DA78-E66FD357312C}" dt="2024-05-31T13:13:27.416" v="403"/>
        <pc:sldMkLst>
          <pc:docMk/>
          <pc:sldMk cId="1575528599" sldId="396"/>
        </pc:sldMkLst>
      </pc:sldChg>
      <pc:sldChg chg="del">
        <pc:chgData name="Zeno Leung" userId="S::z.leung@uwtsd.ac.uk::a08ca5a1-307c-496d-ab60-1a1000b53ffc" providerId="AD" clId="Web-{61A12CA8-446E-8426-DA78-E66FD357312C}" dt="2024-05-31T13:17:12.203" v="419"/>
        <pc:sldMkLst>
          <pc:docMk/>
          <pc:sldMk cId="2919898986" sldId="415"/>
        </pc:sldMkLst>
      </pc:sldChg>
      <pc:sldChg chg="del">
        <pc:chgData name="Zeno Leung" userId="S::z.leung@uwtsd.ac.uk::a08ca5a1-307c-496d-ab60-1a1000b53ffc" providerId="AD" clId="Web-{61A12CA8-446E-8426-DA78-E66FD357312C}" dt="2024-05-31T10:27:43.070" v="72"/>
        <pc:sldMkLst>
          <pc:docMk/>
          <pc:sldMk cId="2948777975" sldId="573"/>
        </pc:sldMkLst>
      </pc:sldChg>
      <pc:sldChg chg="del">
        <pc:chgData name="Zeno Leung" userId="S::z.leung@uwtsd.ac.uk::a08ca5a1-307c-496d-ab60-1a1000b53ffc" providerId="AD" clId="Web-{61A12CA8-446E-8426-DA78-E66FD357312C}" dt="2024-05-31T10:27:43.070" v="73"/>
        <pc:sldMkLst>
          <pc:docMk/>
          <pc:sldMk cId="2588740760" sldId="575"/>
        </pc:sldMkLst>
      </pc:sldChg>
      <pc:sldChg chg="del">
        <pc:chgData name="Zeno Leung" userId="S::z.leung@uwtsd.ac.uk::a08ca5a1-307c-496d-ab60-1a1000b53ffc" providerId="AD" clId="Web-{61A12CA8-446E-8426-DA78-E66FD357312C}" dt="2024-05-31T10:27:43.070" v="71"/>
        <pc:sldMkLst>
          <pc:docMk/>
          <pc:sldMk cId="2483341472" sldId="578"/>
        </pc:sldMkLst>
      </pc:sldChg>
      <pc:sldChg chg="del">
        <pc:chgData name="Zeno Leung" userId="S::z.leung@uwtsd.ac.uk::a08ca5a1-307c-496d-ab60-1a1000b53ffc" providerId="AD" clId="Web-{61A12CA8-446E-8426-DA78-E66FD357312C}" dt="2024-05-31T10:25:46.893" v="70"/>
        <pc:sldMkLst>
          <pc:docMk/>
          <pc:sldMk cId="3628671737" sldId="580"/>
        </pc:sldMkLst>
      </pc:sldChg>
      <pc:sldChg chg="del">
        <pc:chgData name="Zeno Leung" userId="S::z.leung@uwtsd.ac.uk::a08ca5a1-307c-496d-ab60-1a1000b53ffc" providerId="AD" clId="Web-{61A12CA8-446E-8426-DA78-E66FD357312C}" dt="2024-05-31T13:23:47.744" v="421"/>
        <pc:sldMkLst>
          <pc:docMk/>
          <pc:sldMk cId="0" sldId="581"/>
        </pc:sldMkLst>
      </pc:sldChg>
      <pc:sldChg chg="modSp add">
        <pc:chgData name="Zeno Leung" userId="S::z.leung@uwtsd.ac.uk::a08ca5a1-307c-496d-ab60-1a1000b53ffc" providerId="AD" clId="Web-{61A12CA8-446E-8426-DA78-E66FD357312C}" dt="2024-05-31T12:56:42.140" v="164"/>
        <pc:sldMkLst>
          <pc:docMk/>
          <pc:sldMk cId="2518974531" sldId="636"/>
        </pc:sldMkLst>
      </pc:sldChg>
      <pc:sldChg chg="modSp">
        <pc:chgData name="Zeno Leung" userId="S::z.leung@uwtsd.ac.uk::a08ca5a1-307c-496d-ab60-1a1000b53ffc" providerId="AD" clId="Web-{61A12CA8-446E-8426-DA78-E66FD357312C}" dt="2024-05-31T13:10:28.895" v="342" actId="20577"/>
        <pc:sldMkLst>
          <pc:docMk/>
          <pc:sldMk cId="2101079319" sldId="641"/>
        </pc:sldMkLst>
      </pc:sldChg>
      <pc:sldChg chg="modSp">
        <pc:chgData name="Zeno Leung" userId="S::z.leung@uwtsd.ac.uk::a08ca5a1-307c-496d-ab60-1a1000b53ffc" providerId="AD" clId="Web-{61A12CA8-446E-8426-DA78-E66FD357312C}" dt="2024-05-31T13:11:51.819" v="390" actId="20577"/>
        <pc:sldMkLst>
          <pc:docMk/>
          <pc:sldMk cId="3994568010" sldId="642"/>
        </pc:sldMkLst>
      </pc:sldChg>
      <pc:sldChg chg="ord">
        <pc:chgData name="Zeno Leung" userId="S::z.leung@uwtsd.ac.uk::a08ca5a1-307c-496d-ab60-1a1000b53ffc" providerId="AD" clId="Web-{61A12CA8-446E-8426-DA78-E66FD357312C}" dt="2024-05-31T13:16:56.296" v="418"/>
        <pc:sldMkLst>
          <pc:docMk/>
          <pc:sldMk cId="2975617625" sldId="648"/>
        </pc:sldMkLst>
      </pc:sldChg>
      <pc:sldChg chg="modSp ord">
        <pc:chgData name="Zeno Leung" userId="S::z.leung@uwtsd.ac.uk::a08ca5a1-307c-496d-ab60-1a1000b53ffc" providerId="AD" clId="Web-{61A12CA8-446E-8426-DA78-E66FD357312C}" dt="2024-05-31T13:16:00.857" v="417" actId="20577"/>
        <pc:sldMkLst>
          <pc:docMk/>
          <pc:sldMk cId="2941564516" sldId="649"/>
        </pc:sldMkLst>
      </pc:sldChg>
      <pc:sldChg chg="modSp">
        <pc:chgData name="Zeno Leung" userId="S::z.leung@uwtsd.ac.uk::a08ca5a1-307c-496d-ab60-1a1000b53ffc" providerId="AD" clId="Web-{61A12CA8-446E-8426-DA78-E66FD357312C}" dt="2024-05-31T12:55:50.185" v="153" actId="14100"/>
        <pc:sldMkLst>
          <pc:docMk/>
          <pc:sldMk cId="2272408661" sldId="657"/>
        </pc:sldMkLst>
      </pc:sldChg>
      <pc:sldChg chg="del">
        <pc:chgData name="Zeno Leung" userId="S::z.leung@uwtsd.ac.uk::a08ca5a1-307c-496d-ab60-1a1000b53ffc" providerId="AD" clId="Web-{61A12CA8-446E-8426-DA78-E66FD357312C}" dt="2024-05-31T10:27:48.195" v="77"/>
        <pc:sldMkLst>
          <pc:docMk/>
          <pc:sldMk cId="4265882719" sldId="732"/>
        </pc:sldMkLst>
      </pc:sldChg>
      <pc:sldChg chg="del">
        <pc:chgData name="Zeno Leung" userId="S::z.leung@uwtsd.ac.uk::a08ca5a1-307c-496d-ab60-1a1000b53ffc" providerId="AD" clId="Web-{61A12CA8-446E-8426-DA78-E66FD357312C}" dt="2024-05-31T10:42:44.590" v="111"/>
        <pc:sldMkLst>
          <pc:docMk/>
          <pc:sldMk cId="2939778886" sldId="738"/>
        </pc:sldMkLst>
      </pc:sldChg>
      <pc:sldChg chg="del">
        <pc:chgData name="Zeno Leung" userId="S::z.leung@uwtsd.ac.uk::a08ca5a1-307c-496d-ab60-1a1000b53ffc" providerId="AD" clId="Web-{61A12CA8-446E-8426-DA78-E66FD357312C}" dt="2024-05-31T13:22:42.696" v="420"/>
        <pc:sldMkLst>
          <pc:docMk/>
          <pc:sldMk cId="471334629" sldId="753"/>
        </pc:sldMkLst>
      </pc:sldChg>
      <pc:sldChg chg="ord">
        <pc:chgData name="Zeno Leung" userId="S::z.leung@uwtsd.ac.uk::a08ca5a1-307c-496d-ab60-1a1000b53ffc" providerId="AD" clId="Web-{61A12CA8-446E-8426-DA78-E66FD357312C}" dt="2024-05-31T12:54:24.824" v="148"/>
        <pc:sldMkLst>
          <pc:docMk/>
          <pc:sldMk cId="1521434405" sldId="777"/>
        </pc:sldMkLst>
      </pc:sldChg>
      <pc:sldChg chg="del">
        <pc:chgData name="Zeno Leung" userId="S::z.leung@uwtsd.ac.uk::a08ca5a1-307c-496d-ab60-1a1000b53ffc" providerId="AD" clId="Web-{61A12CA8-446E-8426-DA78-E66FD357312C}" dt="2024-05-31T10:27:43.070" v="75"/>
        <pc:sldMkLst>
          <pc:docMk/>
          <pc:sldMk cId="4153229183" sldId="844"/>
        </pc:sldMkLst>
      </pc:sldChg>
      <pc:sldChg chg="del">
        <pc:chgData name="Zeno Leung" userId="S::z.leung@uwtsd.ac.uk::a08ca5a1-307c-496d-ab60-1a1000b53ffc" providerId="AD" clId="Web-{61A12CA8-446E-8426-DA78-E66FD357312C}" dt="2024-05-31T10:29:57.309" v="78"/>
        <pc:sldMkLst>
          <pc:docMk/>
          <pc:sldMk cId="1131031296" sldId="850"/>
        </pc:sldMkLst>
      </pc:sldChg>
      <pc:sldChg chg="del">
        <pc:chgData name="Zeno Leung" userId="S::z.leung@uwtsd.ac.uk::a08ca5a1-307c-496d-ab60-1a1000b53ffc" providerId="AD" clId="Web-{61A12CA8-446E-8426-DA78-E66FD357312C}" dt="2024-05-31T10:27:46.070" v="76"/>
        <pc:sldMkLst>
          <pc:docMk/>
          <pc:sldMk cId="1212658064" sldId="853"/>
        </pc:sldMkLst>
      </pc:sldChg>
      <pc:sldChg chg="del">
        <pc:chgData name="Zeno Leung" userId="S::z.leung@uwtsd.ac.uk::a08ca5a1-307c-496d-ab60-1a1000b53ffc" providerId="AD" clId="Web-{61A12CA8-446E-8426-DA78-E66FD357312C}" dt="2024-05-31T10:27:43.070" v="74"/>
        <pc:sldMkLst>
          <pc:docMk/>
          <pc:sldMk cId="2027013775" sldId="854"/>
        </pc:sldMkLst>
      </pc:sldChg>
      <pc:sldChg chg="modSp">
        <pc:chgData name="Zeno Leung" userId="S::z.leung@uwtsd.ac.uk::a08ca5a1-307c-496d-ab60-1a1000b53ffc" providerId="AD" clId="Web-{61A12CA8-446E-8426-DA78-E66FD357312C}" dt="2024-05-31T13:15:42.654" v="412" actId="20577"/>
        <pc:sldMkLst>
          <pc:docMk/>
          <pc:sldMk cId="2736564069" sldId="855"/>
        </pc:sldMkLst>
      </pc:sldChg>
      <pc:sldChg chg="del">
        <pc:chgData name="Zeno Leung" userId="S::z.leung@uwtsd.ac.uk::a08ca5a1-307c-496d-ab60-1a1000b53ffc" providerId="AD" clId="Web-{61A12CA8-446E-8426-DA78-E66FD357312C}" dt="2024-05-31T10:42:45.543" v="112"/>
        <pc:sldMkLst>
          <pc:docMk/>
          <pc:sldMk cId="1096052290" sldId="860"/>
        </pc:sldMkLst>
      </pc:sldChg>
      <pc:sldChg chg="modSp add replId">
        <pc:chgData name="Zeno Leung" userId="S::z.leung@uwtsd.ac.uk::a08ca5a1-307c-496d-ab60-1a1000b53ffc" providerId="AD" clId="Web-{61A12CA8-446E-8426-DA78-E66FD357312C}" dt="2024-05-31T13:39:51.269" v="445" actId="20577"/>
        <pc:sldMkLst>
          <pc:docMk/>
          <pc:sldMk cId="3578762440" sldId="860"/>
        </pc:sldMkLst>
      </pc:sldChg>
      <pc:sldChg chg="del">
        <pc:chgData name="Zeno Leung" userId="S::z.leung@uwtsd.ac.uk::a08ca5a1-307c-496d-ab60-1a1000b53ffc" providerId="AD" clId="Web-{61A12CA8-446E-8426-DA78-E66FD357312C}" dt="2024-05-31T10:42:46.668" v="113"/>
        <pc:sldMkLst>
          <pc:docMk/>
          <pc:sldMk cId="3073208161" sldId="861"/>
        </pc:sldMkLst>
      </pc:sldChg>
      <pc:sldChg chg="addSp delSp modSp new mod modClrScheme chgLayout">
        <pc:chgData name="Zeno Leung" userId="S::z.leung@uwtsd.ac.uk::a08ca5a1-307c-496d-ab60-1a1000b53ffc" providerId="AD" clId="Web-{61A12CA8-446E-8426-DA78-E66FD357312C}" dt="2024-05-31T13:44:38.277" v="550" actId="1076"/>
        <pc:sldMkLst>
          <pc:docMk/>
          <pc:sldMk cId="4205130326" sldId="861"/>
        </pc:sldMkLst>
      </pc:sldChg>
      <pc:sldChg chg="addSp modSp add mod replId modClrScheme chgLayout">
        <pc:chgData name="Zeno Leung" userId="S::z.leung@uwtsd.ac.uk::a08ca5a1-307c-496d-ab60-1a1000b53ffc" providerId="AD" clId="Web-{61A12CA8-446E-8426-DA78-E66FD357312C}" dt="2024-05-31T13:12:32.664" v="401" actId="1076"/>
        <pc:sldMkLst>
          <pc:docMk/>
          <pc:sldMk cId="1630912747" sldId="862"/>
        </pc:sldMkLst>
      </pc:sldChg>
      <pc:sldChg chg="del">
        <pc:chgData name="Zeno Leung" userId="S::z.leung@uwtsd.ac.uk::a08ca5a1-307c-496d-ab60-1a1000b53ffc" providerId="AD" clId="Web-{61A12CA8-446E-8426-DA78-E66FD357312C}" dt="2024-05-31T10:42:47.637" v="114"/>
        <pc:sldMkLst>
          <pc:docMk/>
          <pc:sldMk cId="2587077205" sldId="862"/>
        </pc:sldMkLst>
      </pc:sldChg>
      <pc:sldChg chg="delSp modSp new mod modClrScheme chgLayout">
        <pc:chgData name="Zeno Leung" userId="S::z.leung@uwtsd.ac.uk::a08ca5a1-307c-496d-ab60-1a1000b53ffc" providerId="AD" clId="Web-{61A12CA8-446E-8426-DA78-E66FD357312C}" dt="2024-05-31T13:51:50.428" v="652" actId="20577"/>
        <pc:sldMkLst>
          <pc:docMk/>
          <pc:sldMk cId="205027557" sldId="863"/>
        </pc:sldMkLst>
      </pc:sldChg>
      <pc:sldChg chg="del">
        <pc:chgData name="Zeno Leung" userId="S::z.leung@uwtsd.ac.uk::a08ca5a1-307c-496d-ab60-1a1000b53ffc" providerId="AD" clId="Web-{61A12CA8-446E-8426-DA78-E66FD357312C}" dt="2024-05-31T10:25:46.893" v="69"/>
        <pc:sldMkLst>
          <pc:docMk/>
          <pc:sldMk cId="1104413912" sldId="863"/>
        </pc:sldMkLst>
      </pc:sldChg>
      <pc:sldChg chg="del">
        <pc:chgData name="Zeno Leung" userId="S::z.leung@uwtsd.ac.uk::a08ca5a1-307c-496d-ab60-1a1000b53ffc" providerId="AD" clId="Web-{61A12CA8-446E-8426-DA78-E66FD357312C}" dt="2024-05-31T10:25:46.893" v="68"/>
        <pc:sldMkLst>
          <pc:docMk/>
          <pc:sldMk cId="1288571808" sldId="864"/>
        </pc:sldMkLst>
      </pc:sldChg>
      <pc:sldChg chg="modSp new">
        <pc:chgData name="Zeno Leung" userId="S::z.leung@uwtsd.ac.uk::a08ca5a1-307c-496d-ab60-1a1000b53ffc" providerId="AD" clId="Web-{61A12CA8-446E-8426-DA78-E66FD357312C}" dt="2024-05-31T14:09:59.628" v="851" actId="20577"/>
        <pc:sldMkLst>
          <pc:docMk/>
          <pc:sldMk cId="2920802579" sldId="864"/>
        </pc:sldMkLst>
      </pc:sldChg>
      <pc:sldChg chg="del">
        <pc:chgData name="Zeno Leung" userId="S::z.leung@uwtsd.ac.uk::a08ca5a1-307c-496d-ab60-1a1000b53ffc" providerId="AD" clId="Web-{61A12CA8-446E-8426-DA78-E66FD357312C}" dt="2024-05-31T10:25:46.893" v="67"/>
        <pc:sldMkLst>
          <pc:docMk/>
          <pc:sldMk cId="1069718298" sldId="865"/>
        </pc:sldMkLst>
      </pc:sldChg>
      <pc:sldChg chg="del">
        <pc:chgData name="Zeno Leung" userId="S::z.leung@uwtsd.ac.uk::a08ca5a1-307c-496d-ab60-1a1000b53ffc" providerId="AD" clId="Web-{61A12CA8-446E-8426-DA78-E66FD357312C}" dt="2024-05-31T10:25:46.893" v="66"/>
        <pc:sldMkLst>
          <pc:docMk/>
          <pc:sldMk cId="2011147936" sldId="866"/>
        </pc:sldMkLst>
      </pc:sldChg>
      <pc:sldChg chg="del">
        <pc:chgData name="Zeno Leung" userId="S::z.leung@uwtsd.ac.uk::a08ca5a1-307c-496d-ab60-1a1000b53ffc" providerId="AD" clId="Web-{61A12CA8-446E-8426-DA78-E66FD357312C}" dt="2024-05-31T10:25:46.893" v="65"/>
        <pc:sldMkLst>
          <pc:docMk/>
          <pc:sldMk cId="1283218850" sldId="867"/>
        </pc:sldMkLst>
      </pc:sldChg>
      <pc:sldChg chg="del">
        <pc:chgData name="Zeno Leung" userId="S::z.leung@uwtsd.ac.uk::a08ca5a1-307c-496d-ab60-1a1000b53ffc" providerId="AD" clId="Web-{61A12CA8-446E-8426-DA78-E66FD357312C}" dt="2024-05-31T10:25:46.878" v="64"/>
        <pc:sldMkLst>
          <pc:docMk/>
          <pc:sldMk cId="1796631746" sldId="868"/>
        </pc:sldMkLst>
      </pc:sldChg>
      <pc:sldChg chg="del">
        <pc:chgData name="Zeno Leung" userId="S::z.leung@uwtsd.ac.uk::a08ca5a1-307c-496d-ab60-1a1000b53ffc" providerId="AD" clId="Web-{61A12CA8-446E-8426-DA78-E66FD357312C}" dt="2024-05-31T10:25:46.878" v="63"/>
        <pc:sldMkLst>
          <pc:docMk/>
          <pc:sldMk cId="1180630604" sldId="869"/>
        </pc:sldMkLst>
      </pc:sldChg>
      <pc:sldChg chg="del">
        <pc:chgData name="Zeno Leung" userId="S::z.leung@uwtsd.ac.uk::a08ca5a1-307c-496d-ab60-1a1000b53ffc" providerId="AD" clId="Web-{61A12CA8-446E-8426-DA78-E66FD357312C}" dt="2024-05-31T10:25:46.878" v="62"/>
        <pc:sldMkLst>
          <pc:docMk/>
          <pc:sldMk cId="1701225757" sldId="870"/>
        </pc:sldMkLst>
      </pc:sldChg>
      <pc:sldChg chg="del">
        <pc:chgData name="Zeno Leung" userId="S::z.leung@uwtsd.ac.uk::a08ca5a1-307c-496d-ab60-1a1000b53ffc" providerId="AD" clId="Web-{61A12CA8-446E-8426-DA78-E66FD357312C}" dt="2024-05-31T10:25:46.878" v="61"/>
        <pc:sldMkLst>
          <pc:docMk/>
          <pc:sldMk cId="345982117" sldId="871"/>
        </pc:sldMkLst>
      </pc:sldChg>
    </pc:docChg>
  </pc:docChgLst>
  <pc:docChgLst>
    <pc:chgData name="Zeno Leung" userId="a08ca5a1-307c-496d-ab60-1a1000b53ffc" providerId="ADAL" clId="{3FBF5541-E648-4C4E-A06D-CB95A1B29907}"/>
    <pc:docChg chg="custSel addSld modSld">
      <pc:chgData name="Zeno Leung" userId="a08ca5a1-307c-496d-ab60-1a1000b53ffc" providerId="ADAL" clId="{3FBF5541-E648-4C4E-A06D-CB95A1B29907}" dt="2024-05-25T10:41:33.806" v="30" actId="1037"/>
      <pc:docMkLst>
        <pc:docMk/>
      </pc:docMkLst>
      <pc:sldChg chg="addSp delSp modSp new mod modAnim">
        <pc:chgData name="Zeno Leung" userId="a08ca5a1-307c-496d-ab60-1a1000b53ffc" providerId="ADAL" clId="{3FBF5541-E648-4C4E-A06D-CB95A1B29907}" dt="2024-05-25T10:41:33.806" v="30" actId="1037"/>
        <pc:sldMkLst>
          <pc:docMk/>
          <pc:sldMk cId="345982117" sldId="871"/>
        </pc:sldMkLst>
      </pc:sldChg>
    </pc:docChg>
  </pc:docChgLst>
  <pc:docChgLst>
    <pc:chgData name="Zeno Leung" userId="S::z.leung@uwtsd.ac.uk::a08ca5a1-307c-496d-ab60-1a1000b53ffc" providerId="AD" clId="Web-{FF1762F4-E917-0DC8-16EA-2EEAB0FF50C9}"/>
    <pc:docChg chg="modSld">
      <pc:chgData name="Zeno Leung" userId="S::z.leung@uwtsd.ac.uk::a08ca5a1-307c-496d-ab60-1a1000b53ffc" providerId="AD" clId="Web-{FF1762F4-E917-0DC8-16EA-2EEAB0FF50C9}" dt="2025-02-10T11:13:05.656" v="1" actId="20577"/>
      <pc:docMkLst>
        <pc:docMk/>
      </pc:docMkLst>
      <pc:sldChg chg="modSp">
        <pc:chgData name="Zeno Leung" userId="S::z.leung@uwtsd.ac.uk::a08ca5a1-307c-496d-ab60-1a1000b53ffc" providerId="AD" clId="Web-{FF1762F4-E917-0DC8-16EA-2EEAB0FF50C9}" dt="2025-02-10T11:13:05.656" v="1" actId="20577"/>
        <pc:sldMkLst>
          <pc:docMk/>
          <pc:sldMk cId="2920802579" sldId="864"/>
        </pc:sldMkLst>
      </pc:sldChg>
    </pc:docChg>
  </pc:docChgLst>
  <pc:docChgLst>
    <pc:chgData name="Zeno Leung" userId="S::z.leung@uwtsd.ac.uk::a08ca5a1-307c-496d-ab60-1a1000b53ffc" providerId="AD" clId="Web-{1720E022-670A-AA58-34BC-CFAE994BA8D8}"/>
    <pc:docChg chg="addSld delSld modSld sldOrd">
      <pc:chgData name="Zeno Leung" userId="S::z.leung@uwtsd.ac.uk::a08ca5a1-307c-496d-ab60-1a1000b53ffc" providerId="AD" clId="Web-{1720E022-670A-AA58-34BC-CFAE994BA8D8}" dt="2024-02-03T19:16:28.804" v="100" actId="20577"/>
      <pc:docMkLst>
        <pc:docMk/>
      </pc:docMkLst>
      <pc:sldChg chg="del">
        <pc:chgData name="Zeno Leung" userId="S::z.leung@uwtsd.ac.uk::a08ca5a1-307c-496d-ab60-1a1000b53ffc" providerId="AD" clId="Web-{1720E022-670A-AA58-34BC-CFAE994BA8D8}" dt="2024-02-03T19:14:14.468" v="82"/>
        <pc:sldMkLst>
          <pc:docMk/>
          <pc:sldMk cId="2674143747" sldId="655"/>
        </pc:sldMkLst>
      </pc:sldChg>
      <pc:sldChg chg="del">
        <pc:chgData name="Zeno Leung" userId="S::z.leung@uwtsd.ac.uk::a08ca5a1-307c-496d-ab60-1a1000b53ffc" providerId="AD" clId="Web-{1720E022-670A-AA58-34BC-CFAE994BA8D8}" dt="2024-02-03T19:16:09.475" v="88"/>
        <pc:sldMkLst>
          <pc:docMk/>
          <pc:sldMk cId="1939379239" sldId="656"/>
        </pc:sldMkLst>
      </pc:sldChg>
      <pc:sldChg chg="modSp">
        <pc:chgData name="Zeno Leung" userId="S::z.leung@uwtsd.ac.uk::a08ca5a1-307c-496d-ab60-1a1000b53ffc" providerId="AD" clId="Web-{1720E022-670A-AA58-34BC-CFAE994BA8D8}" dt="2024-02-03T19:13:56.624" v="81" actId="20577"/>
        <pc:sldMkLst>
          <pc:docMk/>
          <pc:sldMk cId="2272408661" sldId="657"/>
        </pc:sldMkLst>
      </pc:sldChg>
      <pc:sldChg chg="del">
        <pc:chgData name="Zeno Leung" userId="S::z.leung@uwtsd.ac.uk::a08ca5a1-307c-496d-ab60-1a1000b53ffc" providerId="AD" clId="Web-{1720E022-670A-AA58-34BC-CFAE994BA8D8}" dt="2024-02-03T19:15:00.048" v="83"/>
        <pc:sldMkLst>
          <pc:docMk/>
          <pc:sldMk cId="1958913810" sldId="658"/>
        </pc:sldMkLst>
      </pc:sldChg>
      <pc:sldChg chg="modSp ord">
        <pc:chgData name="Zeno Leung" userId="S::z.leung@uwtsd.ac.uk::a08ca5a1-307c-496d-ab60-1a1000b53ffc" providerId="AD" clId="Web-{1720E022-670A-AA58-34BC-CFAE994BA8D8}" dt="2024-02-03T19:16:28.804" v="100" actId="20577"/>
        <pc:sldMkLst>
          <pc:docMk/>
          <pc:sldMk cId="43477482" sldId="659"/>
        </pc:sldMkLst>
      </pc:sldChg>
      <pc:sldChg chg="add del replId">
        <pc:chgData name="Zeno Leung" userId="S::z.leung@uwtsd.ac.uk::a08ca5a1-307c-496d-ab60-1a1000b53ffc" providerId="AD" clId="Web-{1720E022-670A-AA58-34BC-CFAE994BA8D8}" dt="2024-02-03T19:15:18.517" v="85"/>
        <pc:sldMkLst>
          <pc:docMk/>
          <pc:sldMk cId="412663285" sldId="855"/>
        </pc:sldMkLst>
      </pc:sldChg>
    </pc:docChg>
  </pc:docChgLst>
  <pc:docChgLst>
    <pc:chgData name="Zeno Leung" userId="a08ca5a1-307c-496d-ab60-1a1000b53ffc" providerId="ADAL" clId="{10E9F460-C1FA-4949-8882-D8AF4F388608}"/>
    <pc:docChg chg="custSel addSld modSld">
      <pc:chgData name="Zeno Leung" userId="a08ca5a1-307c-496d-ab60-1a1000b53ffc" providerId="ADAL" clId="{10E9F460-C1FA-4949-8882-D8AF4F388608}" dt="2025-01-10T12:17:03.351" v="5" actId="27636"/>
      <pc:docMkLst>
        <pc:docMk/>
      </pc:docMkLst>
      <pc:sldChg chg="modSp mod">
        <pc:chgData name="Zeno Leung" userId="a08ca5a1-307c-496d-ab60-1a1000b53ffc" providerId="ADAL" clId="{10E9F460-C1FA-4949-8882-D8AF4F388608}" dt="2025-01-10T12:17:03.347" v="4" actId="27636"/>
        <pc:sldMkLst>
          <pc:docMk/>
          <pc:sldMk cId="2475507059" sldId="334"/>
        </pc:sldMkLst>
      </pc:sldChg>
      <pc:sldChg chg="modSp add mod">
        <pc:chgData name="Zeno Leung" userId="a08ca5a1-307c-496d-ab60-1a1000b53ffc" providerId="ADAL" clId="{10E9F460-C1FA-4949-8882-D8AF4F388608}" dt="2025-01-10T12:17:03.232" v="2" actId="27636"/>
        <pc:sldMkLst>
          <pc:docMk/>
          <pc:sldMk cId="2874026755" sldId="536"/>
        </pc:sldMkLst>
      </pc:sldChg>
      <pc:sldChg chg="add">
        <pc:chgData name="Zeno Leung" userId="a08ca5a1-307c-496d-ab60-1a1000b53ffc" providerId="ADAL" clId="{10E9F460-C1FA-4949-8882-D8AF4F388608}" dt="2025-01-10T12:17:03.078" v="0"/>
        <pc:sldMkLst>
          <pc:docMk/>
          <pc:sldMk cId="1008393072" sldId="537"/>
        </pc:sldMkLst>
      </pc:sldChg>
      <pc:sldChg chg="modSp add mod">
        <pc:chgData name="Zeno Leung" userId="a08ca5a1-307c-496d-ab60-1a1000b53ffc" providerId="ADAL" clId="{10E9F460-C1FA-4949-8882-D8AF4F388608}" dt="2025-01-10T12:17:03.238" v="3" actId="27636"/>
        <pc:sldMkLst>
          <pc:docMk/>
          <pc:sldMk cId="35747269" sldId="542"/>
        </pc:sldMkLst>
      </pc:sldChg>
      <pc:sldChg chg="modSp add mod">
        <pc:chgData name="Zeno Leung" userId="a08ca5a1-307c-496d-ab60-1a1000b53ffc" providerId="ADAL" clId="{10E9F460-C1FA-4949-8882-D8AF4F388608}" dt="2025-01-10T12:17:03.207" v="1" actId="27636"/>
        <pc:sldMkLst>
          <pc:docMk/>
          <pc:sldMk cId="1118839696" sldId="579"/>
        </pc:sldMkLst>
      </pc:sldChg>
      <pc:sldChg chg="modSp mod">
        <pc:chgData name="Zeno Leung" userId="a08ca5a1-307c-496d-ab60-1a1000b53ffc" providerId="ADAL" clId="{10E9F460-C1FA-4949-8882-D8AF4F388608}" dt="2025-01-10T12:17:03.351" v="5" actId="27636"/>
        <pc:sldMkLst>
          <pc:docMk/>
          <pc:sldMk cId="2518974531" sldId="636"/>
        </pc:sldMkLst>
      </pc:sldChg>
      <pc:sldChg chg="add">
        <pc:chgData name="Zeno Leung" userId="a08ca5a1-307c-496d-ab60-1a1000b53ffc" providerId="ADAL" clId="{10E9F460-C1FA-4949-8882-D8AF4F388608}" dt="2025-01-10T12:17:03.078" v="0"/>
        <pc:sldMkLst>
          <pc:docMk/>
          <pc:sldMk cId="3035905229" sldId="766"/>
        </pc:sldMkLst>
      </pc:sldChg>
    </pc:docChg>
  </pc:docChgLst>
  <pc:docChgLst>
    <pc:chgData name="Zeno Leung" userId="S::z.leung@uwtsd.ac.uk::a08ca5a1-307c-496d-ab60-1a1000b53ffc" providerId="AD" clId="Web-{8422D14C-F6B6-26ED-6882-3109EC5EBC29}"/>
    <pc:docChg chg="modSld">
      <pc:chgData name="Zeno Leung" userId="S::z.leung@uwtsd.ac.uk::a08ca5a1-307c-496d-ab60-1a1000b53ffc" providerId="AD" clId="Web-{8422D14C-F6B6-26ED-6882-3109EC5EBC29}" dt="2024-02-13T12:29:05.185" v="1" actId="20577"/>
      <pc:docMkLst>
        <pc:docMk/>
      </pc:docMkLst>
      <pc:sldChg chg="modSp">
        <pc:chgData name="Zeno Leung" userId="S::z.leung@uwtsd.ac.uk::a08ca5a1-307c-496d-ab60-1a1000b53ffc" providerId="AD" clId="Web-{8422D14C-F6B6-26ED-6882-3109EC5EBC29}" dt="2024-02-13T12:29:05.185" v="1" actId="20577"/>
        <pc:sldMkLst>
          <pc:docMk/>
          <pc:sldMk cId="1860837811" sldId="856"/>
        </pc:sldMkLst>
      </pc:sldChg>
    </pc:docChg>
  </pc:docChgLst>
  <pc:docChgLst>
    <pc:chgData name="Zeno Leung" userId="a08ca5a1-307c-496d-ab60-1a1000b53ffc" providerId="ADAL" clId="{40A106A3-6E0E-4AD6-B30C-928B018DAEA2}"/>
    <pc:docChg chg="modSld sldOrd">
      <pc:chgData name="Zeno Leung" userId="a08ca5a1-307c-496d-ab60-1a1000b53ffc" providerId="ADAL" clId="{40A106A3-6E0E-4AD6-B30C-928B018DAEA2}" dt="2025-01-31T11:58:50.896" v="9" actId="1076"/>
      <pc:docMkLst>
        <pc:docMk/>
      </pc:docMkLst>
      <pc:sldChg chg="modSp mod">
        <pc:chgData name="Zeno Leung" userId="a08ca5a1-307c-496d-ab60-1a1000b53ffc" providerId="ADAL" clId="{40A106A3-6E0E-4AD6-B30C-928B018DAEA2}" dt="2025-01-31T11:58:50.896" v="9" actId="1076"/>
        <pc:sldMkLst>
          <pc:docMk/>
          <pc:sldMk cId="2874026755" sldId="536"/>
        </pc:sldMkLst>
      </pc:sldChg>
      <pc:sldChg chg="modSp mod">
        <pc:chgData name="Zeno Leung" userId="a08ca5a1-307c-496d-ab60-1a1000b53ffc" providerId="ADAL" clId="{40A106A3-6E0E-4AD6-B30C-928B018DAEA2}" dt="2025-01-31T11:58:39.072" v="7" actId="255"/>
        <pc:sldMkLst>
          <pc:docMk/>
          <pc:sldMk cId="1008393072" sldId="537"/>
        </pc:sldMkLst>
      </pc:sldChg>
      <pc:sldChg chg="ord">
        <pc:chgData name="Zeno Leung" userId="a08ca5a1-307c-496d-ab60-1a1000b53ffc" providerId="ADAL" clId="{40A106A3-6E0E-4AD6-B30C-928B018DAEA2}" dt="2025-01-31T11:57:52.709" v="3"/>
        <pc:sldMkLst>
          <pc:docMk/>
          <pc:sldMk cId="3035905229" sldId="766"/>
        </pc:sldMkLst>
      </pc:sldChg>
    </pc:docChg>
  </pc:docChgLst>
  <pc:docChgLst>
    <pc:chgData name="Zeno Leung" userId="a08ca5a1-307c-496d-ab60-1a1000b53ffc" providerId="ADAL" clId="{890E5150-6B30-46D7-A4B7-C29A052F36B8}"/>
    <pc:docChg chg="undo custSel addSld modSld">
      <pc:chgData name="Zeno Leung" userId="a08ca5a1-307c-496d-ab60-1a1000b53ffc" providerId="ADAL" clId="{890E5150-6B30-46D7-A4B7-C29A052F36B8}" dt="2025-08-26T12:51:52.349" v="31" actId="20577"/>
      <pc:docMkLst>
        <pc:docMk/>
      </pc:docMkLst>
      <pc:sldChg chg="addSp delSp modSp new mod">
        <pc:chgData name="Zeno Leung" userId="a08ca5a1-307c-496d-ab60-1a1000b53ffc" providerId="ADAL" clId="{890E5150-6B30-46D7-A4B7-C29A052F36B8}" dt="2025-08-26T12:51:52.349" v="31" actId="20577"/>
        <pc:sldMkLst>
          <pc:docMk/>
          <pc:sldMk cId="520759115" sldId="865"/>
        </pc:sldMkLst>
      </pc:sldChg>
    </pc:docChg>
  </pc:docChgLst>
  <pc:docChgLst>
    <pc:chgData name="Zeno Leung" userId="S::z.leung@uwtsd.ac.uk::a08ca5a1-307c-496d-ab60-1a1000b53ffc" providerId="AD" clId="Web-{DA460359-1AEB-598F-CFDD-DE15C0262914}"/>
    <pc:docChg chg="addSld modSld">
      <pc:chgData name="Zeno Leung" userId="S::z.leung@uwtsd.ac.uk::a08ca5a1-307c-496d-ab60-1a1000b53ffc" providerId="AD" clId="Web-{DA460359-1AEB-598F-CFDD-DE15C0262914}" dt="2024-02-06T15:55:34.754" v="13" actId="20577"/>
      <pc:docMkLst>
        <pc:docMk/>
      </pc:docMkLst>
      <pc:sldChg chg="modSp new mod setBg">
        <pc:chgData name="Zeno Leung" userId="S::z.leung@uwtsd.ac.uk::a08ca5a1-307c-496d-ab60-1a1000b53ffc" providerId="AD" clId="Web-{DA460359-1AEB-598F-CFDD-DE15C0262914}" dt="2024-02-06T15:55:34.754" v="13" actId="20577"/>
        <pc:sldMkLst>
          <pc:docMk/>
          <pc:sldMk cId="1145169919" sldId="85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d3gFT0-C4s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921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9982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Clarify the vocabulary at each stage, take each step one at a time. Highlight the ‘future research’ at the end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1FDB42-A0FE-47E6-8AA1-B316FF70837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953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Sometimes called prevalence studies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E93E3F-47AD-445B-ACB4-02F085C4454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8166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Epidemiological Studies: A Beginners guide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E93E3F-47AD-445B-ACB4-02F085C4454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9674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D405F"/>
                </a:solidFill>
                <a:effectLst/>
                <a:latin typeface="Inter"/>
              </a:rPr>
              <a:t>In statistical research, a variable is defined as an attribute of an object of study.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418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3GHTYa-gZg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Jd3gFT0-C4s?feature=oembed" TargetMode="External"/><Relationship Id="rId4" Type="http://schemas.openxmlformats.org/officeDocument/2006/relationships/image" Target="../media/image8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kOCYov1p-o?feature=oembed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ons.gov.uk/census" TargetMode="Externa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hyperlink" Target="https://slideplayer.com/slide/3879755/" TargetMode="Externa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q_fhTuY1hw?feature=oembed" TargetMode="Externa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06E4-2002-4E64-8BBC-E83681FCCE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222501"/>
            <a:ext cx="7886700" cy="994169"/>
          </a:xfrm>
          <a:solidFill>
            <a:srgbClr val="B4C7E7"/>
          </a:solidFill>
        </p:spPr>
        <p:txBody>
          <a:bodyPr anchorCtr="1">
            <a:normAutofit/>
          </a:bodyPr>
          <a:lstStyle/>
          <a:p>
            <a:pPr lvl="0" algn="ctr"/>
            <a:r>
              <a:rPr lang="en-GB" sz="33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PRACTICE-BASED RESEARCH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B5F2938-4032-4B3C-B60D-F68E003BC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2226470"/>
            <a:ext cx="7886700" cy="356854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</a:t>
            </a: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/>
                <a:cs typeface="Arial"/>
              </a:rPr>
              <a:t>                                                                         </a:t>
            </a:r>
            <a:endParaRPr lang="en-GB" sz="2400">
              <a:latin typeface="Arial"/>
              <a:cs typeface="Arial"/>
            </a:endParaRPr>
          </a:p>
        </p:txBody>
      </p:sp>
      <p:pic>
        <p:nvPicPr>
          <p:cNvPr id="8" name="Picture 7" descr="Image result for research methods picture">
            <a:extLst>
              <a:ext uri="{FF2B5EF4-FFF2-40B4-BE49-F238E27FC236}">
                <a16:creationId xmlns:a16="http://schemas.microsoft.com/office/drawing/2014/main" id="{C4131321-0C9C-4BF3-84F6-D3D82EBD38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788331"/>
            <a:ext cx="5805377" cy="255874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D4CD45C-4174-EDC8-DB66-FD8A7DA0164C}"/>
              </a:ext>
            </a:extLst>
          </p:cNvPr>
          <p:cNvSpPr txBox="1"/>
          <p:nvPr/>
        </p:nvSpPr>
        <p:spPr>
          <a:xfrm>
            <a:off x="158990" y="5039512"/>
            <a:ext cx="2791113" cy="60016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1500" b="1" dirty="0">
                <a:latin typeface="Arial"/>
                <a:cs typeface="Arial"/>
              </a:rPr>
              <a:t>Created by: Dr Aishat </a:t>
            </a:r>
            <a:r>
              <a:rPr lang="en-GB" sz="1500" b="1" dirty="0" err="1">
                <a:latin typeface="Arial"/>
                <a:cs typeface="Arial"/>
              </a:rPr>
              <a:t>Bakre</a:t>
            </a:r>
            <a:endParaRPr lang="en-GB" sz="1500" dirty="0" err="1"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1500" b="1" dirty="0">
                <a:latin typeface="Arial"/>
                <a:cs typeface="Arial"/>
              </a:rPr>
              <a:t>Modified by: Dr Zeno Leung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AC69589-15A6-682B-FA6D-22A471A61836}"/>
              </a:ext>
            </a:extLst>
          </p:cNvPr>
          <p:cNvSpPr txBox="1">
            <a:spLocks/>
          </p:cNvSpPr>
          <p:nvPr/>
        </p:nvSpPr>
        <p:spPr>
          <a:xfrm>
            <a:off x="2771800" y="4500573"/>
            <a:ext cx="4104456" cy="323165"/>
          </a:xfrm>
          <a:prstGeom prst="rect">
            <a:avLst/>
          </a:prstGeom>
        </p:spPr>
        <p:txBody>
          <a:bodyPr vert="horz" lIns="91440" tIns="45720" rIns="91440" bIns="45720" anchor="t">
            <a:no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220" indent="0" algn="ctr">
              <a:buNone/>
            </a:pPr>
            <a:r>
              <a:rPr lang="en-GB" sz="2000" b="1" i="1" dirty="0">
                <a:latin typeface="Arial"/>
                <a:cs typeface="Arial"/>
              </a:rPr>
              <a:t>Quantitative Methods</a:t>
            </a:r>
            <a:endParaRPr lang="en-US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106680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568952" cy="35749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dirty="0">
                <a:latin typeface="Arial"/>
                <a:cs typeface="Arial"/>
              </a:rPr>
              <a:t>In this session we would:</a:t>
            </a:r>
            <a:endParaRPr lang="en-US" sz="26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pPr lvl="1"/>
            <a:r>
              <a:rPr lang="en-GB" sz="2400" dirty="0">
                <a:latin typeface="Arial"/>
                <a:cs typeface="Arial"/>
              </a:rPr>
              <a:t>understand common types of quantitative HSC research</a:t>
            </a:r>
          </a:p>
          <a:p>
            <a:pPr lvl="1"/>
            <a:r>
              <a:rPr lang="en-GB" sz="2400" dirty="0">
                <a:latin typeface="Arial"/>
                <a:cs typeface="Arial"/>
              </a:rPr>
              <a:t>understand common types of quantitative methods</a:t>
            </a:r>
            <a:endParaRPr lang="en-GB" dirty="0">
              <a:latin typeface="Myriad Pro"/>
              <a:cs typeface="Arial"/>
            </a:endParaRPr>
          </a:p>
          <a:p>
            <a:pPr lvl="1"/>
            <a:r>
              <a:rPr lang="en-GB" sz="2400" dirty="0">
                <a:latin typeface="Arial"/>
                <a:cs typeface="Arial"/>
              </a:rPr>
              <a:t>understand the concepts of data, variable and hypothesis in quantitative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43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F83F0-0A0B-49BA-81C4-FA62CB768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116632"/>
            <a:ext cx="8268159" cy="1210816"/>
          </a:xfrm>
        </p:spPr>
        <p:txBody>
          <a:bodyPr/>
          <a:lstStyle/>
          <a:p>
            <a:r>
              <a:rPr lang="en-GB" b="1" dirty="0"/>
              <a:t>Recap: Research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21DD2-DA60-4A09-8F23-2DA1A591B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284" y="1323281"/>
            <a:ext cx="8229600" cy="432511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/>
              <a:t>Research process consists of a series of steps or actions required for effectively conducting research while formulating the research problem, </a:t>
            </a:r>
          </a:p>
          <a:p>
            <a:r>
              <a:rPr lang="en-GB" dirty="0"/>
              <a:t>Extensive literature review, </a:t>
            </a:r>
          </a:p>
          <a:p>
            <a:r>
              <a:rPr lang="en-GB" dirty="0"/>
              <a:t>Preparing the </a:t>
            </a:r>
            <a:r>
              <a:rPr lang="en-GB" dirty="0">
                <a:solidFill>
                  <a:srgbClr val="FF0000"/>
                </a:solidFill>
              </a:rPr>
              <a:t>research design</a:t>
            </a:r>
            <a:r>
              <a:rPr lang="en-GB" dirty="0"/>
              <a:t>, </a:t>
            </a:r>
          </a:p>
          <a:p>
            <a:r>
              <a:rPr lang="en-GB" dirty="0"/>
              <a:t>Developing hypothesis (if applicable), </a:t>
            </a:r>
          </a:p>
          <a:p>
            <a:r>
              <a:rPr lang="en-GB" dirty="0"/>
              <a:t>Determining </a:t>
            </a:r>
            <a:r>
              <a:rPr lang="en-GB" dirty="0">
                <a:solidFill>
                  <a:srgbClr val="FF0000"/>
                </a:solidFill>
              </a:rPr>
              <a:t>sampling strategy</a:t>
            </a:r>
            <a:r>
              <a:rPr lang="en-GB" dirty="0"/>
              <a:t>, </a:t>
            </a:r>
            <a:r>
              <a:rPr lang="en-GB" dirty="0">
                <a:solidFill>
                  <a:srgbClr val="FF0000"/>
                </a:solidFill>
              </a:rPr>
              <a:t>collecting data</a:t>
            </a:r>
            <a:r>
              <a:rPr lang="en-GB" dirty="0"/>
              <a:t>, </a:t>
            </a:r>
            <a:r>
              <a:rPr lang="en-GB" dirty="0">
                <a:solidFill>
                  <a:srgbClr val="FF0000"/>
                </a:solidFill>
              </a:rPr>
              <a:t>analysis of data</a:t>
            </a:r>
            <a:r>
              <a:rPr lang="en-GB" dirty="0"/>
              <a:t>, </a:t>
            </a:r>
            <a:r>
              <a:rPr lang="en-GB" dirty="0">
                <a:solidFill>
                  <a:srgbClr val="FF0000"/>
                </a:solidFill>
              </a:rPr>
              <a:t>hypothesis testing</a:t>
            </a:r>
            <a:r>
              <a:rPr lang="en-GB" dirty="0"/>
              <a:t>, </a:t>
            </a:r>
          </a:p>
          <a:p>
            <a:r>
              <a:rPr lang="en-GB" dirty="0"/>
              <a:t>Interpretation, discussion and preparation of the report or presentation of the results.</a:t>
            </a:r>
          </a:p>
        </p:txBody>
      </p:sp>
    </p:spTree>
    <p:extLst>
      <p:ext uri="{BB962C8B-B14F-4D97-AF65-F5344CB8AC3E}">
        <p14:creationId xmlns:p14="http://schemas.microsoft.com/office/powerpoint/2010/main" val="24675567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45E55C4-B531-4208-877B-643EA0456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7664" y="67000"/>
            <a:ext cx="5760639" cy="535070"/>
          </a:xfrm>
        </p:spPr>
        <p:txBody>
          <a:bodyPr/>
          <a:lstStyle/>
          <a:p>
            <a:pPr algn="ctr"/>
            <a:r>
              <a:rPr lang="en-US" dirty="0"/>
              <a:t>Recap: The Research Process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D263023E-3A6C-4286-992C-2AD492743C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92277" y="4653136"/>
            <a:ext cx="1944219" cy="1295988"/>
          </a:xfrm>
        </p:spPr>
        <p:txBody>
          <a:bodyPr/>
          <a:lstStyle/>
          <a:p>
            <a:r>
              <a:rPr lang="en-US" dirty="0"/>
              <a:t>This diagram from </a:t>
            </a:r>
            <a:r>
              <a:rPr lang="en-US" dirty="0" err="1"/>
              <a:t>Cresswell</a:t>
            </a:r>
            <a:r>
              <a:rPr lang="en-US" dirty="0"/>
              <a:t> (2013, p29) shows the steps and sequence of the research process. </a:t>
            </a:r>
          </a:p>
        </p:txBody>
      </p:sp>
      <p:pic>
        <p:nvPicPr>
          <p:cNvPr id="9" name="Picture Placeholder 4">
            <a:extLst>
              <a:ext uri="{FF2B5EF4-FFF2-40B4-BE49-F238E27FC236}">
                <a16:creationId xmlns:a16="http://schemas.microsoft.com/office/drawing/2014/main" id="{A60CD4D2-EEF9-441B-B0BD-DF543CBF22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9335"/>
          <a:stretch/>
        </p:blipFill>
        <p:spPr>
          <a:xfrm>
            <a:off x="1019223" y="4720947"/>
            <a:ext cx="6073054" cy="1417662"/>
          </a:xfrm>
          <a:prstGeom prst="rect">
            <a:avLst/>
          </a:prstGeom>
          <a:noFill/>
        </p:spPr>
      </p:pic>
      <p:pic>
        <p:nvPicPr>
          <p:cNvPr id="11" name="Picture Placeholder 4">
            <a:extLst>
              <a:ext uri="{FF2B5EF4-FFF2-40B4-BE49-F238E27FC236}">
                <a16:creationId xmlns:a16="http://schemas.microsoft.com/office/drawing/2014/main" id="{C7D9E5A2-BAA4-42C0-8D0A-1389D88612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8272" b="21063"/>
          <a:stretch/>
        </p:blipFill>
        <p:spPr>
          <a:xfrm>
            <a:off x="1019222" y="3795632"/>
            <a:ext cx="6073055" cy="990600"/>
          </a:xfrm>
          <a:prstGeom prst="rect">
            <a:avLst/>
          </a:prstGeom>
          <a:noFill/>
        </p:spPr>
      </p:pic>
      <p:pic>
        <p:nvPicPr>
          <p:cNvPr id="13" name="Picture Placeholder 4">
            <a:extLst>
              <a:ext uri="{FF2B5EF4-FFF2-40B4-BE49-F238E27FC236}">
                <a16:creationId xmlns:a16="http://schemas.microsoft.com/office/drawing/2014/main" id="{43967698-8D04-487B-BBDE-9236647151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4030" b="38151"/>
          <a:stretch/>
        </p:blipFill>
        <p:spPr>
          <a:xfrm>
            <a:off x="1019222" y="2531310"/>
            <a:ext cx="6073057" cy="1333500"/>
          </a:xfrm>
          <a:prstGeom prst="rect">
            <a:avLst/>
          </a:prstGeom>
          <a:noFill/>
        </p:spPr>
      </p:pic>
      <p:pic>
        <p:nvPicPr>
          <p:cNvPr id="14" name="Picture Placeholder 4">
            <a:extLst>
              <a:ext uri="{FF2B5EF4-FFF2-40B4-BE49-F238E27FC236}">
                <a16:creationId xmlns:a16="http://schemas.microsoft.com/office/drawing/2014/main" id="{E84A0332-8AB5-4F61-8DF2-E6EDDBD589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4778"/>
          <a:stretch/>
        </p:blipFill>
        <p:spPr>
          <a:xfrm>
            <a:off x="1019221" y="719391"/>
            <a:ext cx="6073056" cy="18476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98693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6B2D-B974-9C0F-DD67-29F90116F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Common types of quantitative HSC research</a:t>
            </a:r>
          </a:p>
        </p:txBody>
      </p:sp>
    </p:spTree>
    <p:extLst>
      <p:ext uri="{BB962C8B-B14F-4D97-AF65-F5344CB8AC3E}">
        <p14:creationId xmlns:p14="http://schemas.microsoft.com/office/powerpoint/2010/main" val="2764785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ED325-89E7-4DE6-B0C1-B14F3F0B7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Non-interventional vs. Interventional designs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791F60-4418-4DD9-8A91-983AE2514488}"/>
              </a:ext>
            </a:extLst>
          </p:cNvPr>
          <p:cNvSpPr/>
          <p:nvPr/>
        </p:nvSpPr>
        <p:spPr>
          <a:xfrm>
            <a:off x="410343" y="1844824"/>
            <a:ext cx="8482137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3200" dirty="0"/>
              <a:t>Non-interventional or observational studies: 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Cross-sectional survey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Case-control study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Cohort (longitudinal) study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Ecological study</a:t>
            </a:r>
          </a:p>
          <a:p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3200" dirty="0"/>
              <a:t>Interventional studies: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Quasi-experimental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Experimental / Randomised controlled trial (RCT)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33714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52CFE-32EE-4B5C-0845-E66C03A98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Non-interventional / Observational designs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43A4D-FAF2-F89D-7DB3-71F6007A2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Autofit/>
          </a:bodyPr>
          <a:lstStyle/>
          <a:p>
            <a:r>
              <a:rPr lang="en-GB" dirty="0"/>
              <a:t>In an observational study, the researcher simply observes the exposure and disease status of each study participant. </a:t>
            </a:r>
          </a:p>
          <a:p>
            <a:r>
              <a:rPr lang="en-GB" dirty="0"/>
              <a:t>The variables suspected of producing an effect are observed</a:t>
            </a:r>
          </a:p>
          <a:p>
            <a:r>
              <a:rPr lang="en-GB" dirty="0"/>
              <a:t>Researcher/investigator measures but does not intervene</a:t>
            </a:r>
          </a:p>
        </p:txBody>
      </p:sp>
    </p:spTree>
    <p:extLst>
      <p:ext uri="{BB962C8B-B14F-4D97-AF65-F5344CB8AC3E}">
        <p14:creationId xmlns:p14="http://schemas.microsoft.com/office/powerpoint/2010/main" val="2173567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53A12-34BE-4C4C-A8AF-0CC53C5BA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chemeClr val="bg2"/>
          </a:solidFill>
        </p:spPr>
        <p:txBody>
          <a:bodyPr/>
          <a:lstStyle/>
          <a:p>
            <a:r>
              <a:rPr lang="en-GB" dirty="0"/>
              <a:t>Cross-sectional study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A6770D-A507-4435-A555-B15A194D4286}"/>
              </a:ext>
            </a:extLst>
          </p:cNvPr>
          <p:cNvSpPr txBox="1"/>
          <p:nvPr/>
        </p:nvSpPr>
        <p:spPr>
          <a:xfrm>
            <a:off x="539552" y="1772816"/>
            <a:ext cx="8229600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Candara" panose="020E0502030303020204" pitchFamily="34" charset="0"/>
              <a:buChar char="*"/>
            </a:pPr>
            <a:r>
              <a:rPr lang="en-GB" sz="2800" b="0" dirty="0">
                <a:effectLst/>
              </a:rPr>
              <a:t>A cross-sectional study is defined as a type of observational research that analyses data of variables collected at </a:t>
            </a:r>
            <a:r>
              <a:rPr lang="en-GB" sz="2800" b="0" dirty="0">
                <a:solidFill>
                  <a:srgbClr val="FF0000"/>
                </a:solidFill>
                <a:effectLst/>
              </a:rPr>
              <a:t>one given point in time </a:t>
            </a:r>
            <a:r>
              <a:rPr lang="en-GB" sz="2800" b="0" dirty="0">
                <a:effectLst/>
              </a:rPr>
              <a:t>across a sample population or a pre-defined subset.</a:t>
            </a:r>
          </a:p>
          <a:p>
            <a:pPr marL="457200" indent="-457200">
              <a:buFont typeface="Candara" panose="020E0502030303020204" pitchFamily="34" charset="0"/>
              <a:buChar char="*"/>
            </a:pPr>
            <a:r>
              <a:rPr lang="en-GB" sz="2800" dirty="0"/>
              <a:t>Cross-sectional studies can be </a:t>
            </a:r>
            <a:r>
              <a:rPr lang="en-GB" sz="2800" dirty="0">
                <a:solidFill>
                  <a:srgbClr val="FF0000"/>
                </a:solidFill>
              </a:rPr>
              <a:t>descriptive</a:t>
            </a:r>
            <a:r>
              <a:rPr lang="en-GB" sz="2800" dirty="0"/>
              <a:t>: For example,  the prevalence of dementia in a population.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74359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C0CF6BA-D893-70CE-40B4-2D97F8E4E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chemeClr val="bg2"/>
          </a:solidFill>
        </p:spPr>
        <p:txBody>
          <a:bodyPr/>
          <a:lstStyle/>
          <a:p>
            <a:r>
              <a:rPr lang="en-GB"/>
              <a:t>Cross-sectional study</a:t>
            </a:r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3C3E4F1-F6CD-5075-D037-7BBBAFF4F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Also called prevalence studies help to determine </a:t>
            </a:r>
          </a:p>
          <a:p>
            <a:r>
              <a:rPr lang="en-GB"/>
              <a:t>How common is a condition or problem</a:t>
            </a:r>
          </a:p>
          <a:p>
            <a:r>
              <a:rPr lang="en-GB"/>
              <a:t>Are conditions and exposures associated?</a:t>
            </a:r>
          </a:p>
          <a:p>
            <a:r>
              <a:rPr lang="en-GB"/>
              <a:t>Snapshot in time</a:t>
            </a:r>
          </a:p>
          <a:p>
            <a:r>
              <a:rPr lang="en-GB"/>
              <a:t>Measures prevalence in individuals</a:t>
            </a:r>
          </a:p>
          <a:p>
            <a:r>
              <a:rPr lang="en-GB"/>
              <a:t>Measures exposure and effect at same time</a:t>
            </a:r>
          </a:p>
          <a:p>
            <a:r>
              <a:rPr lang="en-GB"/>
              <a:t>Comparisons made between sub-groups</a:t>
            </a:r>
          </a:p>
          <a:p>
            <a:endParaRPr lang="en-GB"/>
          </a:p>
          <a:p>
            <a:r>
              <a:rPr lang="en-GB"/>
              <a:t>Output: prevalence</a:t>
            </a:r>
          </a:p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070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8CDB052-CBDF-9A57-4502-B317DC1F0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chemeClr val="bg2"/>
          </a:solidFill>
        </p:spPr>
        <p:txBody>
          <a:bodyPr/>
          <a:lstStyle/>
          <a:p>
            <a:r>
              <a:rPr lang="en-GB" dirty="0"/>
              <a:t>Uses of Cross-sectional studies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02B582A-8498-28BA-3D2C-78F4A9012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Autofit/>
          </a:bodyPr>
          <a:lstStyle/>
          <a:p>
            <a:r>
              <a:rPr lang="en-GB" dirty="0"/>
              <a:t>To determine “burden of disease”</a:t>
            </a:r>
          </a:p>
          <a:p>
            <a:r>
              <a:rPr lang="en-GB" dirty="0"/>
              <a:t>Planning of services</a:t>
            </a:r>
          </a:p>
          <a:p>
            <a:r>
              <a:rPr lang="en-GB" dirty="0"/>
              <a:t>Investigate exposures that are fixed characteristics of individuals</a:t>
            </a:r>
          </a:p>
          <a:p>
            <a:r>
              <a:rPr lang="en-GB" dirty="0"/>
              <a:t>Raising question of association</a:t>
            </a:r>
          </a:p>
          <a:p>
            <a:r>
              <a:rPr lang="en-GB" dirty="0"/>
              <a:t>Often first stage in investigating of sudden outbreaks</a:t>
            </a:r>
          </a:p>
        </p:txBody>
      </p:sp>
    </p:spTree>
    <p:extLst>
      <p:ext uri="{BB962C8B-B14F-4D97-AF65-F5344CB8AC3E}">
        <p14:creationId xmlns:p14="http://schemas.microsoft.com/office/powerpoint/2010/main" val="1382949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8A80724-3202-7BBA-A294-CDAB03CDF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Case-control vs Cohort study</a:t>
            </a:r>
          </a:p>
        </p:txBody>
      </p:sp>
      <p:pic>
        <p:nvPicPr>
          <p:cNvPr id="4" name="Online Media 3" title="Cohort and Case Control Studies">
            <a:hlinkClick r:id="" action="ppaction://media"/>
            <a:extLst>
              <a:ext uri="{FF2B5EF4-FFF2-40B4-BE49-F238E27FC236}">
                <a16:creationId xmlns:a16="http://schemas.microsoft.com/office/drawing/2014/main" id="{D5FD097C-1004-2CFA-D578-C5CE542BB90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83074" y="1417638"/>
            <a:ext cx="7461334" cy="4215653"/>
          </a:xfrm>
        </p:spPr>
      </p:pic>
    </p:spTree>
    <p:extLst>
      <p:ext uri="{BB962C8B-B14F-4D97-AF65-F5344CB8AC3E}">
        <p14:creationId xmlns:p14="http://schemas.microsoft.com/office/powerpoint/2010/main" val="412748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532BB4-C363-76E9-6F66-CAF1789F3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6656" y="1700809"/>
            <a:ext cx="3822192" cy="639762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Case-control study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970921-3E96-3FD1-B84D-94C7FC6446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2" y="2492897"/>
            <a:ext cx="3820055" cy="1872208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2 groups – known cases vs controls</a:t>
            </a:r>
          </a:p>
          <a:p>
            <a:r>
              <a:rPr lang="en-GB" sz="2400" dirty="0">
                <a:solidFill>
                  <a:schemeClr val="tx1"/>
                </a:solidFill>
              </a:rPr>
              <a:t>Retrospective observation</a:t>
            </a:r>
          </a:p>
          <a:p>
            <a:r>
              <a:rPr lang="en-GB" sz="2400" dirty="0">
                <a:solidFill>
                  <a:schemeClr val="tx1"/>
                </a:solidFill>
              </a:rPr>
              <a:t>Weaker evidence</a:t>
            </a:r>
          </a:p>
          <a:p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D88269D-32BE-5359-A79D-27E6D2B2A4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8200" y="1700808"/>
            <a:ext cx="3822192" cy="639762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Cohort study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7532D79-D7F7-EF07-01BB-D7BB763809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492896"/>
            <a:ext cx="3822192" cy="3633267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2 groups – exposed vs unexposed cohorts</a:t>
            </a:r>
          </a:p>
          <a:p>
            <a:r>
              <a:rPr lang="en-GB" sz="2400" dirty="0">
                <a:solidFill>
                  <a:schemeClr val="tx1"/>
                </a:solidFill>
              </a:rPr>
              <a:t>Prospective observation</a:t>
            </a:r>
          </a:p>
          <a:p>
            <a:r>
              <a:rPr lang="en-GB" sz="2400" dirty="0">
                <a:solidFill>
                  <a:schemeClr val="tx1"/>
                </a:solidFill>
              </a:rPr>
              <a:t>Stronger evidence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0E3F13B3-AF9E-AE57-AC3B-C3352FB14E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68" y="4293096"/>
            <a:ext cx="41529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532AC31E-D763-0085-65B9-D61E05BB7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420" y="4293096"/>
            <a:ext cx="4279076" cy="2008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7788BA4-1C2B-42D5-4DB3-AE5C1344029D}"/>
              </a:ext>
            </a:extLst>
          </p:cNvPr>
          <p:cNvSpPr txBox="1"/>
          <p:nvPr/>
        </p:nvSpPr>
        <p:spPr>
          <a:xfrm>
            <a:off x="1619672" y="6510474"/>
            <a:ext cx="646144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(Source: https://s4be.cochrane.org/blog/2017/12/06/case-control-and-cohort-studies-overview/)</a:t>
            </a:r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689A83A9-FCB5-7DD6-3717-3234D4B0A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252537"/>
          </a:xfrm>
        </p:spPr>
        <p:txBody>
          <a:bodyPr/>
          <a:lstStyle/>
          <a:p>
            <a:r>
              <a:rPr lang="en-GB" dirty="0"/>
              <a:t>Case-control vs Cohort</a:t>
            </a:r>
          </a:p>
        </p:txBody>
      </p:sp>
    </p:spTree>
    <p:extLst>
      <p:ext uri="{BB962C8B-B14F-4D97-AF65-F5344CB8AC3E}">
        <p14:creationId xmlns:p14="http://schemas.microsoft.com/office/powerpoint/2010/main" val="154458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28D12-FBA9-4E63-8D6D-B598926EE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/>
              <a:t>Case–control study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2EFB96-6B0B-46FF-A5AE-0B1AC92AF81C}"/>
              </a:ext>
            </a:extLst>
          </p:cNvPr>
          <p:cNvSpPr txBox="1"/>
          <p:nvPr/>
        </p:nvSpPr>
        <p:spPr>
          <a:xfrm>
            <a:off x="458152" y="1772816"/>
            <a:ext cx="822864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Candara" panose="020E0502030303020204" pitchFamily="34" charset="0"/>
              <a:buChar char="*"/>
            </a:pPr>
            <a:r>
              <a:rPr lang="en-GB" sz="2400" dirty="0"/>
              <a:t>a type of observational study in which two existing groups differing in outcome are identified and compared on the basis of some supposed causal attribute</a:t>
            </a:r>
          </a:p>
          <a:p>
            <a:pPr marL="457200" indent="-457200">
              <a:buFont typeface="Candara" panose="020E0502030303020204" pitchFamily="34" charset="0"/>
              <a:buChar char="*"/>
            </a:pPr>
            <a:endParaRPr lang="en-GB" sz="2400" dirty="0"/>
          </a:p>
          <a:p>
            <a:pPr marL="457200" indent="-457200">
              <a:buFont typeface="Candara" panose="020E0502030303020204" pitchFamily="34" charset="0"/>
              <a:buChar char="*"/>
            </a:pPr>
            <a:r>
              <a:rPr lang="en-GB" sz="2400" dirty="0"/>
              <a:t>often conducted in the early stages of research to help identify variables that might predict a condition</a:t>
            </a:r>
          </a:p>
          <a:p>
            <a:pPr marL="457200" indent="-457200">
              <a:buFont typeface="Candara" panose="020E0502030303020204" pitchFamily="34" charset="0"/>
              <a:buChar char="*"/>
            </a:pPr>
            <a:endParaRPr lang="en-GB" sz="2400"/>
          </a:p>
          <a:p>
            <a:pPr marL="457200" indent="-457200">
              <a:buFont typeface="Candara" panose="020E0502030303020204" pitchFamily="34" charset="0"/>
              <a:buChar char="*"/>
            </a:pPr>
            <a:r>
              <a:rPr lang="en-GB" sz="2400"/>
              <a:t>one </a:t>
            </a:r>
            <a:r>
              <a:rPr lang="en-GB" sz="2400" dirty="0"/>
              <a:t>common weakness is that there are small numbers of participants due to its early research stage nature</a:t>
            </a:r>
          </a:p>
        </p:txBody>
      </p:sp>
    </p:spTree>
    <p:extLst>
      <p:ext uri="{BB962C8B-B14F-4D97-AF65-F5344CB8AC3E}">
        <p14:creationId xmlns:p14="http://schemas.microsoft.com/office/powerpoint/2010/main" val="3163735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70E54-2AC5-4144-9BF6-E868FDB3D6F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Cohort study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C399A6B-A311-4AC2-A7A2-706DAC179D00}"/>
              </a:ext>
            </a:extLst>
          </p:cNvPr>
          <p:cNvSpPr/>
          <p:nvPr/>
        </p:nvSpPr>
        <p:spPr>
          <a:xfrm>
            <a:off x="536966" y="2636912"/>
            <a:ext cx="807006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/>
              <a:t>A cohort study involves following up a certain group of people over a period of time to determine the incidence of a specific disease or death from this disease or all-cause mortality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800" dirty="0"/>
          </a:p>
          <a:p>
            <a:r>
              <a:rPr lang="en-GB" sz="2800" dirty="0"/>
              <a:t>                                                       (</a:t>
            </a:r>
            <a:r>
              <a:rPr lang="en-GB" sz="2800" dirty="0" err="1"/>
              <a:t>Morabia</a:t>
            </a:r>
            <a:r>
              <a:rPr lang="en-GB" sz="2800" dirty="0"/>
              <a:t>, 2004). </a:t>
            </a:r>
          </a:p>
        </p:txBody>
      </p:sp>
    </p:spTree>
    <p:extLst>
      <p:ext uri="{BB962C8B-B14F-4D97-AF65-F5344CB8AC3E}">
        <p14:creationId xmlns:p14="http://schemas.microsoft.com/office/powerpoint/2010/main" val="3708493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43967-68F7-4FC0-9DBF-0DB8070DCC3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Cohort study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44869A-5AC0-4B09-A1D1-7B26D809B4E8}"/>
              </a:ext>
            </a:extLst>
          </p:cNvPr>
          <p:cNvSpPr txBox="1"/>
          <p:nvPr/>
        </p:nvSpPr>
        <p:spPr>
          <a:xfrm>
            <a:off x="971600" y="2564904"/>
            <a:ext cx="756084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normally used to look at the effect of suspected risk factors that cannot be controlled experimentally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 frequently used to determine long term effects of a lifestyle, diet, or other factors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e.g. the effect of smoking on lung cancer </a:t>
            </a:r>
          </a:p>
        </p:txBody>
      </p:sp>
    </p:spTree>
    <p:extLst>
      <p:ext uri="{BB962C8B-B14F-4D97-AF65-F5344CB8AC3E}">
        <p14:creationId xmlns:p14="http://schemas.microsoft.com/office/powerpoint/2010/main" val="1804829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292F877-FC44-7150-9A4B-FC71EF80B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583" y="2578410"/>
            <a:ext cx="7752521" cy="3524216"/>
          </a:xfrm>
        </p:spPr>
        <p:txBody>
          <a:bodyPr>
            <a:noAutofit/>
          </a:bodyPr>
          <a:lstStyle/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estimate incidence of disease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find out what happens overtime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Natural history of disease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estimate risk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assess effects of  rare exposures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identify effects of treatment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detect long term or chronic effects of intervention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evaluate client well-being in a long term</a:t>
            </a:r>
          </a:p>
          <a:p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7AAD94C-FC90-0638-78C4-E8A9B41BB66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Uses of Cohort Studies</a:t>
            </a:r>
          </a:p>
        </p:txBody>
      </p:sp>
    </p:spTree>
    <p:extLst>
      <p:ext uri="{BB962C8B-B14F-4D97-AF65-F5344CB8AC3E}">
        <p14:creationId xmlns:p14="http://schemas.microsoft.com/office/powerpoint/2010/main" val="2674826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5D303-5A2D-476E-8C45-6116C5841EB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Ecological studies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D65F96-DF00-4D00-90E8-610535CDBA94}"/>
              </a:ext>
            </a:extLst>
          </p:cNvPr>
          <p:cNvSpPr txBox="1"/>
          <p:nvPr/>
        </p:nvSpPr>
        <p:spPr>
          <a:xfrm>
            <a:off x="899592" y="2523287"/>
            <a:ext cx="784887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Ecological studies are used to understand the relationship between outcome and exposure at a </a:t>
            </a:r>
            <a:r>
              <a:rPr lang="en-GB" sz="2800" dirty="0">
                <a:solidFill>
                  <a:srgbClr val="FF0000"/>
                </a:solidFill>
              </a:rPr>
              <a:t>population level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where 'population' represents a group of individuals with a shared characteristic such as geography, ethnicity, socio-economic status of employment.</a:t>
            </a:r>
          </a:p>
        </p:txBody>
      </p:sp>
    </p:spTree>
    <p:extLst>
      <p:ext uri="{BB962C8B-B14F-4D97-AF65-F5344CB8AC3E}">
        <p14:creationId xmlns:p14="http://schemas.microsoft.com/office/powerpoint/2010/main" val="270835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96F9074-52A6-1B4A-EB98-03B24B9AB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833" y="2420888"/>
            <a:ext cx="7408333" cy="3888432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Ecological studies makes use of data from the entire population to compare disease frequencies:</a:t>
            </a: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</a:rPr>
              <a:t>Between different groups at same period of time</a:t>
            </a:r>
          </a:p>
          <a:p>
            <a:pPr lvl="1"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In the same population at different periods of time</a:t>
            </a:r>
          </a:p>
          <a:p>
            <a:pPr>
              <a:buClr>
                <a:srgbClr val="FFFF00"/>
              </a:buClr>
            </a:pPr>
            <a:r>
              <a:rPr lang="en-GB" sz="2400" dirty="0">
                <a:solidFill>
                  <a:schemeClr val="tx1"/>
                </a:solidFill>
              </a:rPr>
              <a:t>Ecological studies usually rely on data collected for other purposes</a:t>
            </a:r>
          </a:p>
          <a:p>
            <a:pPr>
              <a:buClr>
                <a:srgbClr val="FFFF00"/>
              </a:buClr>
            </a:pPr>
            <a:r>
              <a:rPr lang="en-GB" sz="2400" b="1" dirty="0">
                <a:solidFill>
                  <a:schemeClr val="tx1"/>
                </a:solidFill>
              </a:rPr>
              <a:t>Output: </a:t>
            </a:r>
            <a:r>
              <a:rPr lang="en-GB" sz="2400" dirty="0">
                <a:solidFill>
                  <a:schemeClr val="tx1"/>
                </a:solidFill>
              </a:rPr>
              <a:t>prevalence, mortality rates, proportion of the population exposed to  a particular factor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A041752-F0B0-D6CB-033F-4BF939A592B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Ecological studies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64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FE6BF82-C24B-1D67-F8B0-8F79D73E3E4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71600" y="3302878"/>
          <a:ext cx="740886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9620">
                  <a:extLst>
                    <a:ext uri="{9D8B030D-6E8A-4147-A177-3AD203B41FA5}">
                      <a16:colId xmlns:a16="http://schemas.microsoft.com/office/drawing/2014/main" val="1907243742"/>
                    </a:ext>
                  </a:extLst>
                </a:gridCol>
                <a:gridCol w="2469620">
                  <a:extLst>
                    <a:ext uri="{9D8B030D-6E8A-4147-A177-3AD203B41FA5}">
                      <a16:colId xmlns:a16="http://schemas.microsoft.com/office/drawing/2014/main" val="3868097644"/>
                    </a:ext>
                  </a:extLst>
                </a:gridCol>
                <a:gridCol w="2469620">
                  <a:extLst>
                    <a:ext uri="{9D8B030D-6E8A-4147-A177-3AD203B41FA5}">
                      <a16:colId xmlns:a16="http://schemas.microsoft.com/office/drawing/2014/main" val="40841385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Cross-sectional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Ecological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858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Population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50040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Subjects/records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Available records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88780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F6474D33-0024-5BD2-F88B-43F9B6491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Comparison between Cross-sectional and Ecological studies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4E55C9A-4036-4AB6-2429-45AB4A53FE58}"/>
              </a:ext>
            </a:extLst>
          </p:cNvPr>
          <p:cNvGraphicFramePr>
            <a:graphicFrameLocks noGrp="1"/>
          </p:cNvGraphicFramePr>
          <p:nvPr/>
        </p:nvGraphicFramePr>
        <p:xfrm>
          <a:off x="971600" y="4688944"/>
          <a:ext cx="740886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9620">
                  <a:extLst>
                    <a:ext uri="{9D8B030D-6E8A-4147-A177-3AD203B41FA5}">
                      <a16:colId xmlns:a16="http://schemas.microsoft.com/office/drawing/2014/main" val="2915752911"/>
                    </a:ext>
                  </a:extLst>
                </a:gridCol>
                <a:gridCol w="2469620">
                  <a:extLst>
                    <a:ext uri="{9D8B030D-6E8A-4147-A177-3AD203B41FA5}">
                      <a16:colId xmlns:a16="http://schemas.microsoft.com/office/drawing/2014/main" val="1031343819"/>
                    </a:ext>
                  </a:extLst>
                </a:gridCol>
                <a:gridCol w="2469620">
                  <a:extLst>
                    <a:ext uri="{9D8B030D-6E8A-4147-A177-3AD203B41FA5}">
                      <a16:colId xmlns:a16="http://schemas.microsoft.com/office/drawing/2014/main" val="6776508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Time Period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Snapshot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Snapshot/trends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7973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894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DAABD-9AB5-443E-AC7B-FE2D04DFE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395" y="338527"/>
            <a:ext cx="7715754" cy="1188720"/>
          </a:xfrm>
        </p:spPr>
        <p:txBody>
          <a:bodyPr>
            <a:normAutofit/>
          </a:bodyPr>
          <a:lstStyle/>
          <a:p>
            <a:r>
              <a:rPr lang="en-GB" sz="3600" b="1" dirty="0"/>
              <a:t>Recap: Common Types of HSC Research</a:t>
            </a:r>
          </a:p>
        </p:txBody>
      </p:sp>
      <p:pic>
        <p:nvPicPr>
          <p:cNvPr id="3" name="Online Media 2" title="Epidemiological Studies: A Beginners guide">
            <a:hlinkClick r:id="" action="ppaction://media"/>
            <a:extLst>
              <a:ext uri="{FF2B5EF4-FFF2-40B4-BE49-F238E27FC236}">
                <a16:creationId xmlns:a16="http://schemas.microsoft.com/office/drawing/2014/main" id="{AF1CB743-335C-5B90-AEC0-B5F5B91485C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80827" y="1522902"/>
            <a:ext cx="8582345" cy="484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507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ED325-89E7-4DE6-B0C1-B14F3F0B7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476672"/>
            <a:ext cx="8678763" cy="1252728"/>
          </a:xfrm>
        </p:spPr>
        <p:txBody>
          <a:bodyPr>
            <a:normAutofit/>
          </a:bodyPr>
          <a:lstStyle/>
          <a:p>
            <a:r>
              <a:rPr lang="en-GB" sz="3600" b="1" dirty="0"/>
              <a:t>Recap: Non-interventional vs. Interventional</a:t>
            </a:r>
            <a:endParaRPr lang="en-GB" sz="3600" b="1" dirty="0">
              <a:solidFill>
                <a:schemeClr val="tx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791F60-4418-4DD9-8A91-983AE2514488}"/>
              </a:ext>
            </a:extLst>
          </p:cNvPr>
          <p:cNvSpPr/>
          <p:nvPr/>
        </p:nvSpPr>
        <p:spPr>
          <a:xfrm>
            <a:off x="448146" y="1735266"/>
            <a:ext cx="8482137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3200" dirty="0"/>
              <a:t>Non-interventional or observational studies: 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Cross-sectional survey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Case-control study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Cohort (longitudinal) study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Ecological study</a:t>
            </a:r>
          </a:p>
          <a:p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3200" dirty="0"/>
              <a:t>Interventional studies: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Quasi-experimental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Experimental / Randomised controlled trial (RCT)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1897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What is a randomised trial? | Clinical Trials | Cancer Research UK">
            <a:hlinkClick r:id="" action="ppaction://media"/>
            <a:extLst>
              <a:ext uri="{FF2B5EF4-FFF2-40B4-BE49-F238E27FC236}">
                <a16:creationId xmlns:a16="http://schemas.microsoft.com/office/drawing/2014/main" id="{AF035B4A-31C2-BF2E-1C42-72CAA60628A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55919" y="1505778"/>
            <a:ext cx="7624967" cy="4308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905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75AA8-1180-39A7-6D22-A3EC09C07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3120" y="755412"/>
            <a:ext cx="5937755" cy="118872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Interventional designs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8B2C8B-0A2C-4F24-2C3F-31E453441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696" y="2240868"/>
            <a:ext cx="7942605" cy="4464496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E017E792-E60F-16CE-DD04-1459D4F3F815}"/>
              </a:ext>
            </a:extLst>
          </p:cNvPr>
          <p:cNvGrpSpPr/>
          <p:nvPr/>
        </p:nvGrpSpPr>
        <p:grpSpPr>
          <a:xfrm>
            <a:off x="3707903" y="4221088"/>
            <a:ext cx="1728192" cy="1881500"/>
            <a:chOff x="3491879" y="5301208"/>
            <a:chExt cx="1728192" cy="18815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EA43EE87-95BF-B0CA-B1E5-6A742ED977D0}"/>
                </a:ext>
              </a:extLst>
            </p:cNvPr>
            <p:cNvSpPr txBox="1"/>
            <p:nvPr/>
          </p:nvSpPr>
          <p:spPr>
            <a:xfrm>
              <a:off x="3491879" y="6813376"/>
              <a:ext cx="172819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70C0"/>
                  </a:solidFill>
                </a:rPr>
                <a:t>Quasi-</a:t>
              </a:r>
              <a:r>
                <a:rPr lang="en-GB" b="1" dirty="0" err="1">
                  <a:solidFill>
                    <a:srgbClr val="0070C0"/>
                  </a:solidFill>
                </a:rPr>
                <a:t>exptal</a:t>
              </a:r>
              <a:endParaRPr lang="en-GB" b="1" dirty="0">
                <a:solidFill>
                  <a:srgbClr val="0070C0"/>
                </a:solidFill>
              </a:endParaRPr>
            </a:p>
          </p:txBody>
        </p:sp>
        <p:sp>
          <p:nvSpPr>
            <p:cNvPr id="5" name="Multiplication Sign 4">
              <a:extLst>
                <a:ext uri="{FF2B5EF4-FFF2-40B4-BE49-F238E27FC236}">
                  <a16:creationId xmlns:a16="http://schemas.microsoft.com/office/drawing/2014/main" id="{6A1D4D2F-D8AD-35D3-7C94-7555030B267A}"/>
                </a:ext>
              </a:extLst>
            </p:cNvPr>
            <p:cNvSpPr/>
            <p:nvPr/>
          </p:nvSpPr>
          <p:spPr>
            <a:xfrm>
              <a:off x="3923928" y="5301208"/>
              <a:ext cx="504056" cy="504056"/>
            </a:xfrm>
            <a:prstGeom prst="mathMultiply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11883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C5ED7-350B-495D-BA4D-A80CEFBCF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640" y="180273"/>
            <a:ext cx="6774873" cy="1188720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Randomised controlled trial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1FD631-9B10-4781-A294-136BA9707EE4}"/>
              </a:ext>
            </a:extLst>
          </p:cNvPr>
          <p:cNvSpPr txBox="1"/>
          <p:nvPr/>
        </p:nvSpPr>
        <p:spPr>
          <a:xfrm>
            <a:off x="271821" y="1268760"/>
            <a:ext cx="4447255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200" dirty="0"/>
              <a:t>In a RCT, subjects are randomly assigned to one of two groups: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200" dirty="0"/>
              <a:t>one (the experimental group) receiving the intervention that is being tested,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200" dirty="0"/>
              <a:t>and the other (the comparison group or control) receiving an alternative (conventional) treatment, no treatment, a placebo, or a standard intervention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75167E4-38AC-F4F5-A008-9222620F9635}"/>
              </a:ext>
            </a:extLst>
          </p:cNvPr>
          <p:cNvGrpSpPr/>
          <p:nvPr/>
        </p:nvGrpSpPr>
        <p:grpSpPr>
          <a:xfrm>
            <a:off x="4899991" y="3677480"/>
            <a:ext cx="4148057" cy="954107"/>
            <a:chOff x="5364088" y="3717032"/>
            <a:chExt cx="3456384" cy="89534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6FA88FC2-6BD5-10F6-3766-B3FB83EA9588}"/>
                </a:ext>
              </a:extLst>
            </p:cNvPr>
            <p:cNvSpPr txBox="1"/>
            <p:nvPr/>
          </p:nvSpPr>
          <p:spPr>
            <a:xfrm>
              <a:off x="5364088" y="3717032"/>
              <a:ext cx="3456384" cy="895348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dirty="0"/>
                <a:t>R    E      O</a:t>
              </a:r>
              <a:r>
                <a:rPr lang="en-GB" sz="2800" baseline="-25000" dirty="0"/>
                <a:t>1</a:t>
              </a:r>
              <a:r>
                <a:rPr lang="en-GB" sz="2800" dirty="0"/>
                <a:t>      X      O</a:t>
              </a:r>
              <a:r>
                <a:rPr lang="en-GB" sz="2800" baseline="-25000" dirty="0"/>
                <a:t>2</a:t>
              </a:r>
            </a:p>
            <a:p>
              <a:pPr algn="ctr"/>
              <a:r>
                <a:rPr lang="en-GB" sz="2800"/>
                <a:t> R    C     </a:t>
              </a:r>
              <a:r>
                <a:rPr lang="en-GB" sz="2800" dirty="0"/>
                <a:t>O</a:t>
              </a:r>
              <a:r>
                <a:rPr lang="en-GB" sz="2800" baseline="-25000" dirty="0"/>
                <a:t>1</a:t>
              </a:r>
              <a:r>
                <a:rPr lang="en-GB" sz="2800" dirty="0"/>
                <a:t>               O</a:t>
              </a:r>
              <a:r>
                <a:rPr lang="en-GB" sz="2800" baseline="-25000" dirty="0"/>
                <a:t>2</a:t>
              </a:r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62627B7-313C-386A-98B4-B62AF0174053}"/>
                </a:ext>
              </a:extLst>
            </p:cNvPr>
            <p:cNvCxnSpPr/>
            <p:nvPr/>
          </p:nvCxnSpPr>
          <p:spPr>
            <a:xfrm>
              <a:off x="6779404" y="4204537"/>
              <a:ext cx="18002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08393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1EBD7-5539-4B8F-BB52-F319F1B88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989" y="322778"/>
            <a:ext cx="7235687" cy="118872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Randomized controlled trial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7A9A8E-733F-40D4-BAAE-F0072CEDD67E}"/>
              </a:ext>
            </a:extLst>
          </p:cNvPr>
          <p:cNvSpPr txBox="1"/>
          <p:nvPr/>
        </p:nvSpPr>
        <p:spPr>
          <a:xfrm>
            <a:off x="1213444" y="1700808"/>
            <a:ext cx="698477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A randomized controlled trial is a form of scientific experiment used to control factors not under direct experimental control.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Examples of RCTs are clinical trials that compare the effects of drugs, surgical techniques, medical devices, diagnostic procedures or other medical treatments</a:t>
            </a:r>
          </a:p>
        </p:txBody>
      </p:sp>
    </p:spTree>
    <p:extLst>
      <p:ext uri="{BB962C8B-B14F-4D97-AF65-F5344CB8AC3E}">
        <p14:creationId xmlns:p14="http://schemas.microsoft.com/office/powerpoint/2010/main" val="2874026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756AB-237F-44D9-8A2A-7C802AD4F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974" y="1034266"/>
            <a:ext cx="7176052" cy="118872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Randomized controlled trial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0CC9A-D27B-4BF6-82E3-11013EB2F780}"/>
              </a:ext>
            </a:extLst>
          </p:cNvPr>
          <p:cNvSpPr txBox="1"/>
          <p:nvPr/>
        </p:nvSpPr>
        <p:spPr>
          <a:xfrm>
            <a:off x="1115616" y="2551837"/>
            <a:ext cx="6552728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A </a:t>
            </a:r>
            <a:r>
              <a:rPr lang="en-GB" sz="2800" b="1" dirty="0">
                <a:solidFill>
                  <a:srgbClr val="FF0000"/>
                </a:solidFill>
              </a:rPr>
              <a:t>double blinded </a:t>
            </a:r>
            <a:r>
              <a:rPr lang="en-GB" sz="2800" dirty="0"/>
              <a:t>RCT is the most reliable “test” or study design and provides the strongest support to establish any causal relationship</a:t>
            </a:r>
          </a:p>
          <a:p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However, these studies are expensive and can be ethically problematic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1493005-4412-6173-502E-1DA39FDBC9B8}"/>
              </a:ext>
            </a:extLst>
          </p:cNvPr>
          <p:cNvSpPr/>
          <p:nvPr/>
        </p:nvSpPr>
        <p:spPr>
          <a:xfrm rot="20276016">
            <a:off x="6164230" y="5396454"/>
            <a:ext cx="19845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35747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9CA0-8B13-1F74-35DC-BF3CB6D5B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776" y="1916832"/>
            <a:ext cx="8204448" cy="2027837"/>
          </a:xfrm>
        </p:spPr>
        <p:txBody>
          <a:bodyPr>
            <a:normAutofit/>
          </a:bodyPr>
          <a:lstStyle/>
          <a:p>
            <a:pPr algn="ctr"/>
            <a:r>
              <a:rPr lang="en-GB" i="1" dirty="0"/>
              <a:t>Key </a:t>
            </a:r>
            <a:r>
              <a:rPr lang="en-GB" altLang="ja-JP" i="1" dirty="0"/>
              <a:t>concepts in quantitative </a:t>
            </a:r>
            <a:r>
              <a:rPr lang="en-GB" i="1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89588779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1B688-00EC-44BC-B2DE-73D202618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96" y="116632"/>
            <a:ext cx="8229600" cy="1066800"/>
          </a:xfrm>
        </p:spPr>
        <p:txBody>
          <a:bodyPr/>
          <a:lstStyle/>
          <a:p>
            <a:pPr algn="ctr"/>
            <a:r>
              <a:rPr lang="en-GB" b="1" dirty="0"/>
              <a:t>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43B64-A448-4EFA-8BCA-5C914881A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96" y="1062522"/>
            <a:ext cx="8229600" cy="4019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Definition (Cambridge dictionary)</a:t>
            </a:r>
          </a:p>
          <a:p>
            <a:pPr lvl="1">
              <a:lnSpc>
                <a:spcPct val="80000"/>
              </a:lnSpc>
              <a:buFont typeface="Courier New" pitchFamily="34" charset="0"/>
              <a:buChar char="o"/>
            </a:pPr>
            <a:r>
              <a:rPr lang="en-GB" sz="2000" dirty="0">
                <a:solidFill>
                  <a:srgbClr val="000000"/>
                </a:solidFill>
                <a:latin typeface="Arial"/>
                <a:cs typeface="Arial"/>
              </a:rPr>
              <a:t>information, especially facts or numbers, collected to be examined and considered and used to help decision-making, or</a:t>
            </a:r>
          </a:p>
          <a:p>
            <a:pPr lvl="1">
              <a:lnSpc>
                <a:spcPct val="80000"/>
              </a:lnSpc>
              <a:buFont typeface="Courier New" pitchFamily="34" charset="0"/>
              <a:buChar char="o"/>
            </a:pPr>
            <a:r>
              <a:rPr lang="en-GB" sz="2000" dirty="0">
                <a:solidFill>
                  <a:srgbClr val="000000"/>
                </a:solidFill>
                <a:latin typeface="Arial"/>
                <a:cs typeface="Arial"/>
              </a:rPr>
              <a:t>information in an electronic form that can be stored and used by a computer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Data in research refers to the information that you collect for the purposes of answering your </a:t>
            </a:r>
            <a:r>
              <a:rPr lang="en-GB" sz="2400" b="1" dirty="0">
                <a:latin typeface="Arial"/>
                <a:cs typeface="Arial"/>
              </a:rPr>
              <a:t>research question</a:t>
            </a:r>
            <a:r>
              <a:rPr lang="en-GB" sz="2400" dirty="0">
                <a:latin typeface="Arial"/>
                <a:cs typeface="Arial"/>
              </a:rPr>
              <a:t>. </a:t>
            </a:r>
          </a:p>
          <a:p>
            <a:r>
              <a:rPr lang="en-GB" sz="2400" dirty="0">
                <a:latin typeface="Arial"/>
                <a:cs typeface="Arial"/>
              </a:rPr>
              <a:t>The type of data you need depends on the aim, objectives and methodologies of your research.</a:t>
            </a:r>
          </a:p>
        </p:txBody>
      </p:sp>
    </p:spTree>
    <p:extLst>
      <p:ext uri="{BB962C8B-B14F-4D97-AF65-F5344CB8AC3E}">
        <p14:creationId xmlns:p14="http://schemas.microsoft.com/office/powerpoint/2010/main" val="22724086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1B688-00EC-44BC-B2DE-73D202618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Data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43B64-A448-4EFA-8BCA-5C914881A0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1745" y="1438565"/>
            <a:ext cx="5643417" cy="398904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Examples of quantitative data</a:t>
            </a:r>
          </a:p>
          <a:p>
            <a:pPr lvl="1">
              <a:lnSpc>
                <a:spcPct val="90000"/>
              </a:lnSpc>
              <a:buFont typeface="Courier New" pitchFamily="34" charset="0"/>
              <a:buChar char="o"/>
            </a:pPr>
            <a:r>
              <a:rPr lang="en-GB" sz="2200" dirty="0"/>
              <a:t>Height, weight, blood pressure, test score</a:t>
            </a:r>
          </a:p>
          <a:p>
            <a:pPr lvl="1">
              <a:lnSpc>
                <a:spcPct val="90000"/>
              </a:lnSpc>
              <a:buFont typeface="Courier New" pitchFamily="34" charset="0"/>
              <a:buChar char="o"/>
            </a:pPr>
            <a:r>
              <a:rPr lang="en-GB" sz="2200" dirty="0"/>
              <a:t>Opinions collected by questionnaire.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Examples of qualitative data</a:t>
            </a:r>
          </a:p>
          <a:p>
            <a:pPr lvl="1">
              <a:lnSpc>
                <a:spcPct val="90000"/>
              </a:lnSpc>
              <a:buFont typeface="Courier New" pitchFamily="34" charset="0"/>
              <a:buChar char="o"/>
            </a:pPr>
            <a:r>
              <a:rPr lang="en-GB" sz="2200" dirty="0"/>
              <a:t>Interview records</a:t>
            </a:r>
          </a:p>
          <a:p>
            <a:pPr lvl="1">
              <a:lnSpc>
                <a:spcPct val="90000"/>
              </a:lnSpc>
              <a:buFont typeface="Courier New" pitchFamily="34" charset="0"/>
              <a:buChar char="o"/>
            </a:pPr>
            <a:r>
              <a:rPr lang="en-GB" sz="2200" dirty="0"/>
              <a:t>Open-ended responses in questionnaire</a:t>
            </a:r>
            <a:endParaRPr lang="en-GB" dirty="0"/>
          </a:p>
          <a:p>
            <a:pPr lvl="1">
              <a:lnSpc>
                <a:spcPct val="90000"/>
              </a:lnSpc>
              <a:buFont typeface="Courier New" pitchFamily="34" charset="0"/>
              <a:buChar char="o"/>
            </a:pPr>
            <a:r>
              <a:rPr lang="en-GB" sz="2200" dirty="0"/>
              <a:t>Suicide notes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When taking a mixed methods approach, both quantitative and qualitative data will be collected.</a:t>
            </a:r>
          </a:p>
        </p:txBody>
      </p:sp>
      <p:pic>
        <p:nvPicPr>
          <p:cNvPr id="4" name="Picture 3" descr="A drawing of numbers and a red arrow&#10;&#10;Description automatically generated">
            <a:extLst>
              <a:ext uri="{FF2B5EF4-FFF2-40B4-BE49-F238E27FC236}">
                <a16:creationId xmlns:a16="http://schemas.microsoft.com/office/drawing/2014/main" id="{A1BF49B1-586E-5958-FB97-449F9208A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9655" y="619398"/>
            <a:ext cx="3045691" cy="1609555"/>
          </a:xfrm>
          <a:prstGeom prst="rect">
            <a:avLst/>
          </a:prstGeom>
          <a:noFill/>
        </p:spPr>
      </p:pic>
      <p:pic>
        <p:nvPicPr>
          <p:cNvPr id="5" name="Picture 4" descr="Example of an open-ended survey question on a kiosk head">
            <a:extLst>
              <a:ext uri="{FF2B5EF4-FFF2-40B4-BE49-F238E27FC236}">
                <a16:creationId xmlns:a16="http://schemas.microsoft.com/office/drawing/2014/main" id="{223FF329-47CD-6924-1EDB-25FE1DB265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6763" y="1879023"/>
            <a:ext cx="2743200" cy="1714500"/>
          </a:xfrm>
          <a:prstGeom prst="rect">
            <a:avLst/>
          </a:prstGeom>
        </p:spPr>
      </p:pic>
      <p:pic>
        <p:nvPicPr>
          <p:cNvPr id="6" name="Picture 5" descr="A paper with writing on it&#10;&#10;Description automatically generated">
            <a:extLst>
              <a:ext uri="{FF2B5EF4-FFF2-40B4-BE49-F238E27FC236}">
                <a16:creationId xmlns:a16="http://schemas.microsoft.com/office/drawing/2014/main" id="{FE032726-B697-0F23-E0A3-D0D31BD2DA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2580" y="3640291"/>
            <a:ext cx="1438564" cy="1932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9127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D2B8C-C3B3-4EE2-AC5C-F68F2F1D0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33" y="159296"/>
            <a:ext cx="8229600" cy="1066800"/>
          </a:xfrm>
        </p:spPr>
        <p:txBody>
          <a:bodyPr/>
          <a:lstStyle/>
          <a:p>
            <a:pPr algn="ctr"/>
            <a:r>
              <a:rPr lang="en-GB" b="1" dirty="0"/>
              <a:t>Primary vs. secondary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93CAF-75C7-4CDC-AE6D-DE09DBB6D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32511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Primary data is any original information that you collect for the purposes of answering your research question (e.g. through surveys, observations and experiments). </a:t>
            </a:r>
          </a:p>
          <a:p>
            <a:endParaRPr lang="en-GB" dirty="0"/>
          </a:p>
          <a:p>
            <a:r>
              <a:rPr lang="en-GB" dirty="0"/>
              <a:t>Secondary data is information that has already been collected by other researchers (e.g. in a government census or previous scientific studies).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03078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8B10B-8477-4179-98D3-DEE2E5B23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66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Primary vs. secondary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5A60D-528A-4C0E-BDFA-06E0C9C46B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325112"/>
          </a:xfrm>
        </p:spPr>
        <p:txBody>
          <a:bodyPr/>
          <a:lstStyle/>
          <a:p>
            <a:r>
              <a:rPr lang="en-GB" dirty="0"/>
              <a:t>If you are exploring a novel research question, you’ll probably need to collect </a:t>
            </a:r>
            <a:r>
              <a:rPr lang="en-GB" b="1" dirty="0"/>
              <a:t>primary data. </a:t>
            </a:r>
          </a:p>
          <a:p>
            <a:endParaRPr lang="en-GB" dirty="0"/>
          </a:p>
          <a:p>
            <a:r>
              <a:rPr lang="en-GB" dirty="0"/>
              <a:t>But if you want to synthesize existing knowledge, analyse historical trends, or identify patterns on a large scale, </a:t>
            </a:r>
            <a:r>
              <a:rPr lang="en-GB" b="1" dirty="0"/>
              <a:t>secondary data </a:t>
            </a:r>
            <a:r>
              <a:rPr lang="en-GB" dirty="0"/>
              <a:t>might be a better choice.</a:t>
            </a:r>
          </a:p>
        </p:txBody>
      </p:sp>
    </p:spTree>
    <p:extLst>
      <p:ext uri="{BB962C8B-B14F-4D97-AF65-F5344CB8AC3E}">
        <p14:creationId xmlns:p14="http://schemas.microsoft.com/office/powerpoint/2010/main" val="15328687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F526D-6226-429E-ADE2-9AF295930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66800"/>
          </a:xfrm>
        </p:spPr>
        <p:txBody>
          <a:bodyPr/>
          <a:lstStyle/>
          <a:p>
            <a:pPr algn="ctr"/>
            <a:r>
              <a:rPr lang="en-GB" b="1" dirty="0"/>
              <a:t>Primary vs. secondary data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882B201-B6F4-404B-99E0-26E40E06C3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1559" y="1268760"/>
          <a:ext cx="7920882" cy="4905592"/>
        </p:xfrm>
        <a:graphic>
          <a:graphicData uri="http://schemas.openxmlformats.org/drawingml/2006/table">
            <a:tbl>
              <a:tblPr/>
              <a:tblGrid>
                <a:gridCol w="2640294">
                  <a:extLst>
                    <a:ext uri="{9D8B030D-6E8A-4147-A177-3AD203B41FA5}">
                      <a16:colId xmlns:a16="http://schemas.microsoft.com/office/drawing/2014/main" val="873112893"/>
                    </a:ext>
                  </a:extLst>
                </a:gridCol>
                <a:gridCol w="2640294">
                  <a:extLst>
                    <a:ext uri="{9D8B030D-6E8A-4147-A177-3AD203B41FA5}">
                      <a16:colId xmlns:a16="http://schemas.microsoft.com/office/drawing/2014/main" val="2662824931"/>
                    </a:ext>
                  </a:extLst>
                </a:gridCol>
                <a:gridCol w="2640294">
                  <a:extLst>
                    <a:ext uri="{9D8B030D-6E8A-4147-A177-3AD203B41FA5}">
                      <a16:colId xmlns:a16="http://schemas.microsoft.com/office/drawing/2014/main" val="224352034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t">
                        <a:buFont typeface="Arial" panose="020B0604020202020204" pitchFamily="34" charset="0"/>
                        <a:buChar char="•"/>
                      </a:pPr>
                      <a:br>
                        <a:rPr lang="en-GB" sz="1800" dirty="0">
                          <a:effectLst/>
                        </a:rPr>
                      </a:br>
                      <a:endParaRPr lang="en-GB" sz="1800" dirty="0">
                        <a:effectLst/>
                      </a:endParaRPr>
                    </a:p>
                  </a:txBody>
                  <a:tcPr marL="55440" marR="55440" marT="27720" marB="277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effectLst/>
                        </a:rPr>
                        <a:t>Pros</a:t>
                      </a:r>
                    </a:p>
                  </a:txBody>
                  <a:tcPr marL="55440" marR="55440" marT="27720" marB="2772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Cons</a:t>
                      </a:r>
                    </a:p>
                  </a:txBody>
                  <a:tcPr marL="55440" marR="55440" marT="27720" marB="27720">
                    <a:lnL>
                      <a:noFill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91342697"/>
                  </a:ext>
                </a:extLst>
              </a:tr>
              <a:tr h="2241633"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>
                          <a:effectLst/>
                        </a:rPr>
                        <a:t>Primary</a:t>
                      </a:r>
                    </a:p>
                  </a:txBody>
                  <a:tcPr marL="55440" marR="55440" marT="27720" marB="27720"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effectLst/>
                        </a:rPr>
                        <a:t>Can be collected to answer your specific research question.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effectLst/>
                        </a:rPr>
                        <a:t>You have control over the sampling and measurement methods.</a:t>
                      </a:r>
                    </a:p>
                  </a:txBody>
                  <a:tcPr marL="55440" marR="55440" marT="27720" marB="27720"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effectLst/>
                        </a:rPr>
                        <a:t>More expensive and time-consuming to collect.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effectLst/>
                        </a:rPr>
                        <a:t>Requires training in data collection methods.</a:t>
                      </a:r>
                    </a:p>
                  </a:txBody>
                  <a:tcPr marL="55440" marR="55440" marT="27720" marB="27720">
                    <a:lnL>
                      <a:noFill/>
                    </a:lnL>
                    <a:lnR>
                      <a:noFill/>
                    </a:lnR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3540515"/>
                  </a:ext>
                </a:extLst>
              </a:tr>
              <a:tr h="2059879">
                <a:tc>
                  <a:txBody>
                    <a:bodyPr/>
                    <a:lstStyle/>
                    <a:p>
                      <a:pPr algn="l" fontAlgn="t"/>
                      <a:r>
                        <a:rPr lang="en-GB" sz="1800" dirty="0">
                          <a:effectLst/>
                        </a:rPr>
                        <a:t>Secondary</a:t>
                      </a:r>
                    </a:p>
                  </a:txBody>
                  <a:tcPr marL="55440" marR="55440" marT="27720" marB="27720">
                    <a:lnL>
                      <a:noFill/>
                    </a:lnL>
                    <a:lnR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effectLst/>
                        </a:rPr>
                        <a:t>Easier and faster to access.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effectLst/>
                        </a:rPr>
                        <a:t>You can collect data that spans longer timescales and broader geographical locations.</a:t>
                      </a:r>
                    </a:p>
                  </a:txBody>
                  <a:tcPr marL="55440" marR="55440" marT="27720" marB="27720">
                    <a:lnL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effectLst/>
                        </a:rPr>
                        <a:t>No control over how data was generated.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effectLst/>
                        </a:rPr>
                        <a:t>Requires extra processing to make sure it works for your analysis.</a:t>
                      </a:r>
                    </a:p>
                  </a:txBody>
                  <a:tcPr marL="55440" marR="55440" marT="27720" marB="2772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6592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73953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045B0-8865-9DFB-C6F5-799DBF8D3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392" y="212008"/>
            <a:ext cx="5077217" cy="1143000"/>
          </a:xfrm>
        </p:spPr>
        <p:txBody>
          <a:bodyPr anchor="ctr">
            <a:normAutofit fontScale="90000"/>
          </a:bodyPr>
          <a:lstStyle/>
          <a:p>
            <a:pPr algn="l"/>
            <a:r>
              <a:rPr lang="en-GB" sz="3600" dirty="0"/>
              <a:t>Census as secondary data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03731-0E57-2633-5AB9-12A36D9AA6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967613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hlinkClick r:id="rId2"/>
              </a:rPr>
              <a:t>https://www.ons.gov.uk/census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Example:</a:t>
            </a:r>
          </a:p>
          <a:p>
            <a:pPr lvl="1">
              <a:buFont typeface="Courier New" pitchFamily="34" charset="0"/>
              <a:buChar char="o"/>
            </a:pPr>
            <a:r>
              <a:rPr lang="en-GB" dirty="0"/>
              <a:t>Area vs Age vs Ethnic group vs General health</a:t>
            </a:r>
          </a:p>
          <a:p>
            <a:endParaRPr lang="en-GB" dirty="0"/>
          </a:p>
        </p:txBody>
      </p:sp>
      <p:pic>
        <p:nvPicPr>
          <p:cNvPr id="4" name="Picture 3" descr="A screenshot of a list of people&#10;&#10;Description automatically generated">
            <a:extLst>
              <a:ext uri="{FF2B5EF4-FFF2-40B4-BE49-F238E27FC236}">
                <a16:creationId xmlns:a16="http://schemas.microsoft.com/office/drawing/2014/main" id="{7BAD2AB1-CBD3-2D60-C4B8-AB58CE7BDC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199" y="399791"/>
            <a:ext cx="3105093" cy="527295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777834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CB052-2D33-46E9-BC03-A9CEEB067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066800"/>
          </a:xfrm>
        </p:spPr>
        <p:txBody>
          <a:bodyPr/>
          <a:lstStyle/>
          <a:p>
            <a:r>
              <a:rPr lang="en-GB" b="1" dirty="0"/>
              <a:t>Variable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58341-75E5-4347-B518-4E1CFDB24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32511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dirty="0"/>
              <a:t>In research, variables are any characteristics that can take on different values, such as height, age, temperature, or test scores.</a:t>
            </a:r>
          </a:p>
          <a:p>
            <a:endParaRPr lang="en-GB" dirty="0"/>
          </a:p>
          <a:p>
            <a:r>
              <a:rPr lang="en-GB" dirty="0"/>
              <a:t>Researchers often manipulate or measure </a:t>
            </a:r>
            <a:r>
              <a:rPr lang="en-GB" b="1" i="1" dirty="0"/>
              <a:t>independent variables (IV)</a:t>
            </a:r>
            <a:r>
              <a:rPr lang="en-GB" dirty="0"/>
              <a:t> and </a:t>
            </a:r>
            <a:r>
              <a:rPr lang="en-GB" b="1" i="1" dirty="0"/>
              <a:t>dependent </a:t>
            </a:r>
            <a:r>
              <a:rPr lang="en-GB" i="1" dirty="0"/>
              <a:t>variables (DV)</a:t>
            </a:r>
            <a:r>
              <a:rPr lang="en-GB" dirty="0"/>
              <a:t> in studies to test correlational and/or causal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15214344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FE9A9-0A69-4B62-9E9F-830E6CD29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1472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Hypothesis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E4A9C-D22E-40D9-B5A5-5EB53CAD0F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428" y="1368272"/>
            <a:ext cx="8394356" cy="411719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>
                <a:latin typeface="Arial"/>
                <a:cs typeface="Arial"/>
              </a:rPr>
              <a:t>Definition (Cambridge dictionary)</a:t>
            </a:r>
          </a:p>
          <a:p>
            <a:pPr lvl="1">
              <a:buFont typeface="Courier New" pitchFamily="34" charset="0"/>
              <a:buChar char="o"/>
            </a:pP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an idea or explanation for something that is based on known facts but has not yet been proved</a:t>
            </a:r>
          </a:p>
          <a:p>
            <a:r>
              <a:rPr lang="en-GB" dirty="0">
                <a:latin typeface="Arial"/>
                <a:cs typeface="Arial"/>
              </a:rPr>
              <a:t>In research, a</a:t>
            </a:r>
            <a:r>
              <a:rPr lang="en-GB" sz="3200" dirty="0">
                <a:latin typeface="Arial"/>
                <a:cs typeface="Arial"/>
              </a:rPr>
              <a:t> hypothesis states your predictions about what </a:t>
            </a:r>
            <a:r>
              <a:rPr lang="en-GB" dirty="0">
                <a:latin typeface="Arial"/>
                <a:cs typeface="Arial"/>
              </a:rPr>
              <a:t>your </a:t>
            </a:r>
            <a:r>
              <a:rPr lang="en-GB" sz="3200" dirty="0">
                <a:latin typeface="Arial"/>
                <a:cs typeface="Arial"/>
              </a:rPr>
              <a:t>will find</a:t>
            </a:r>
            <a:r>
              <a:rPr lang="en-GB" dirty="0">
                <a:latin typeface="Arial"/>
                <a:cs typeface="Arial"/>
              </a:rPr>
              <a:t> from your data</a:t>
            </a:r>
            <a:r>
              <a:rPr lang="en-GB" sz="3200" dirty="0">
                <a:latin typeface="Arial"/>
                <a:cs typeface="Arial"/>
              </a:rPr>
              <a:t>.</a:t>
            </a:r>
            <a:r>
              <a:rPr lang="en-GB" dirty="0">
                <a:latin typeface="Arial"/>
                <a:cs typeface="Arial"/>
              </a:rPr>
              <a:t> </a:t>
            </a:r>
          </a:p>
          <a:p>
            <a:r>
              <a:rPr lang="en-GB" sz="3200" dirty="0">
                <a:latin typeface="Arial"/>
                <a:cs typeface="Arial"/>
              </a:rPr>
              <a:t>It </a:t>
            </a:r>
            <a:r>
              <a:rPr lang="en-GB" dirty="0">
                <a:latin typeface="Arial"/>
                <a:cs typeface="Arial"/>
              </a:rPr>
              <a:t>proposes </a:t>
            </a:r>
            <a:r>
              <a:rPr lang="en-GB" sz="3200" dirty="0">
                <a:latin typeface="Arial"/>
                <a:cs typeface="Arial"/>
              </a:rPr>
              <a:t>a </a:t>
            </a:r>
            <a:r>
              <a:rPr lang="en-GB" dirty="0">
                <a:latin typeface="Arial"/>
                <a:cs typeface="Arial"/>
              </a:rPr>
              <a:t>suggested</a:t>
            </a:r>
            <a:r>
              <a:rPr lang="en-GB" sz="3200" dirty="0">
                <a:latin typeface="Arial"/>
                <a:cs typeface="Arial"/>
              </a:rPr>
              <a:t> answer to your research question that </a:t>
            </a:r>
            <a:r>
              <a:rPr lang="en-GB" dirty="0">
                <a:latin typeface="Arial"/>
                <a:cs typeface="Arial"/>
              </a:rPr>
              <a:t>needs to be</a:t>
            </a:r>
            <a:r>
              <a:rPr lang="en-GB" sz="3200" dirty="0">
                <a:latin typeface="Arial"/>
                <a:cs typeface="Arial"/>
              </a:rPr>
              <a:t> tested.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In actual practice, you might have several hypotheses that address different aspects of your research question(s).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0793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5F874-3078-495B-9BF0-6495AB12A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188640"/>
            <a:ext cx="8229600" cy="1066800"/>
          </a:xfrm>
        </p:spPr>
        <p:txBody>
          <a:bodyPr/>
          <a:lstStyle/>
          <a:p>
            <a:pPr algn="ctr"/>
            <a:r>
              <a:rPr lang="en-GB" b="1" dirty="0"/>
              <a:t>Hypothesis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A0117-A030-4268-8A4B-5AAEEA1C7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3251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/>
              <a:t>A hypothesis is not just a guess — it should be based on existing theories and knowledge</a:t>
            </a:r>
            <a:r>
              <a:rPr lang="en-GB" dirty="0"/>
              <a:t> (remember "theoretical framework"?) </a:t>
            </a:r>
            <a:endParaRPr lang="en-GB" sz="3200" dirty="0"/>
          </a:p>
          <a:p>
            <a:pPr marL="109220" indent="0">
              <a:buNone/>
            </a:pPr>
            <a:endParaRPr lang="en-GB" sz="3200" dirty="0"/>
          </a:p>
          <a:p>
            <a:r>
              <a:rPr lang="en-GB" dirty="0"/>
              <a:t>Hypothesis</a:t>
            </a:r>
            <a:r>
              <a:rPr lang="en-GB" sz="3200" dirty="0"/>
              <a:t> has to be testable, which means you can support or refute it through </a:t>
            </a:r>
            <a:r>
              <a:rPr lang="en-GB" dirty="0"/>
              <a:t>your </a:t>
            </a:r>
            <a:r>
              <a:rPr lang="en-GB" sz="3200" dirty="0"/>
              <a:t>research </a:t>
            </a:r>
            <a:r>
              <a:rPr lang="en-GB" dirty="0"/>
              <a:t>processes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945680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52F8E-F9B0-5704-F54F-F11C676B2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B4AB0-2F95-94EE-0979-B7D882B73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50194" cy="391703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University students on average exercise 5 hours per week (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μ = 5)</a:t>
            </a:r>
          </a:p>
          <a:p>
            <a:endParaRPr lang="en-GB" dirty="0">
              <a:solidFill>
                <a:srgbClr val="000000"/>
              </a:solidFill>
            </a:endParaRPr>
          </a:p>
          <a:p>
            <a:r>
              <a:rPr lang="en-GB" dirty="0">
                <a:solidFill>
                  <a:srgbClr val="000000"/>
                </a:solidFill>
              </a:rPr>
              <a:t>Males and female students have equal amount of exercise (</a:t>
            </a:r>
            <a:r>
              <a:rPr lang="en-GB" err="1">
                <a:solidFill>
                  <a:srgbClr val="000000"/>
                </a:solidFill>
                <a:ea typeface="+mn-lt"/>
                <a:cs typeface="+mn-lt"/>
              </a:rPr>
              <a:t>μ</a:t>
            </a:r>
            <a:r>
              <a:rPr lang="en-GB" baseline="-25000" err="1">
                <a:solidFill>
                  <a:srgbClr val="000000"/>
                </a:solidFill>
                <a:ea typeface="+mn-lt"/>
                <a:cs typeface="+mn-lt"/>
              </a:rPr>
              <a:t>m</a:t>
            </a:r>
            <a:r>
              <a:rPr lang="en-GB" dirty="0">
                <a:solidFill>
                  <a:srgbClr val="000000"/>
                </a:solidFill>
              </a:rPr>
              <a:t> 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= </a:t>
            </a:r>
            <a:r>
              <a:rPr lang="en-GB" dirty="0">
                <a:solidFill>
                  <a:srgbClr val="000000"/>
                </a:solidFill>
              </a:rPr>
              <a:t> </a:t>
            </a:r>
            <a:r>
              <a:rPr lang="en-GB" err="1">
                <a:solidFill>
                  <a:srgbClr val="000000"/>
                </a:solidFill>
                <a:ea typeface="+mn-lt"/>
                <a:cs typeface="+mn-lt"/>
              </a:rPr>
              <a:t>μ</a:t>
            </a:r>
            <a:r>
              <a:rPr lang="en-GB" baseline="-25000" err="1">
                <a:solidFill>
                  <a:srgbClr val="000000"/>
                </a:solidFill>
                <a:ea typeface="+mn-lt"/>
                <a:cs typeface="+mn-lt"/>
              </a:rPr>
              <a:t>f</a:t>
            </a:r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)</a:t>
            </a:r>
          </a:p>
          <a:p>
            <a:endParaRPr lang="en-GB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dirty="0">
                <a:solidFill>
                  <a:srgbClr val="000000"/>
                </a:solidFill>
                <a:ea typeface="+mn-lt"/>
                <a:cs typeface="+mn-lt"/>
              </a:rPr>
              <a:t>The more exercise one has, the better academic performance one will achieve </a:t>
            </a:r>
          </a:p>
          <a:p>
            <a:endParaRPr lang="en-GB" baseline="-25000" dirty="0">
              <a:solidFill>
                <a:srgbClr val="000000"/>
              </a:solidFill>
              <a:ea typeface="+mn-lt"/>
              <a:cs typeface="+mn-lt"/>
            </a:endParaRPr>
          </a:p>
        </p:txBody>
      </p:sp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FB659F11-E9C6-1A87-142D-073E042DAFB3}"/>
              </a:ext>
            </a:extLst>
          </p:cNvPr>
          <p:cNvSpPr/>
          <p:nvPr/>
        </p:nvSpPr>
        <p:spPr>
          <a:xfrm>
            <a:off x="123568" y="3562864"/>
            <a:ext cx="1657864" cy="792891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IV vs DV</a:t>
            </a:r>
          </a:p>
        </p:txBody>
      </p:sp>
    </p:spTree>
    <p:extLst>
      <p:ext uri="{BB962C8B-B14F-4D97-AF65-F5344CB8AC3E}">
        <p14:creationId xmlns:p14="http://schemas.microsoft.com/office/powerpoint/2010/main" val="273656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74845-30DC-4715-BB3D-B076D0143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73008"/>
            <a:ext cx="8229600" cy="1066800"/>
          </a:xfrm>
        </p:spPr>
        <p:txBody>
          <a:bodyPr/>
          <a:lstStyle/>
          <a:p>
            <a:r>
              <a:rPr lang="en-GB" b="1" dirty="0"/>
              <a:t>Null Hypothesis</a:t>
            </a:r>
            <a:endParaRPr lang="en-GB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B171BBA-E2FB-49EF-AA92-F8C5F73477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756268"/>
              </p:ext>
            </p:extLst>
          </p:nvPr>
        </p:nvGraphicFramePr>
        <p:xfrm>
          <a:off x="464901" y="2255758"/>
          <a:ext cx="8229600" cy="2613404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1833260177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89961493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973376037"/>
                    </a:ext>
                  </a:extLst>
                </a:gridCol>
              </a:tblGrid>
              <a:tr h="974490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Which airlines have the most delays?</a:t>
                      </a:r>
                    </a:p>
                  </a:txBody>
                  <a:tcPr marL="73294" marR="73294" marT="36647" marB="3664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>
                          <a:effectLst/>
                        </a:rPr>
                        <a:t>Low-cost airlines are more likely to have delays than premium airlines.</a:t>
                      </a:r>
                    </a:p>
                  </a:txBody>
                  <a:tcPr marL="73294" marR="73294" marT="36647" marB="3664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>
                          <a:effectLst/>
                        </a:rPr>
                        <a:t>Low-cost and premium airlines are equally likely to have delays.</a:t>
                      </a:r>
                    </a:p>
                  </a:txBody>
                  <a:tcPr marL="73294" marR="73294" marT="36647" marB="3664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811131"/>
                  </a:ext>
                </a:extLst>
              </a:tr>
              <a:tr h="1638914"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Can flexible work arrangements improve job satisfaction?</a:t>
                      </a:r>
                    </a:p>
                  </a:txBody>
                  <a:tcPr marL="73294" marR="73294" marT="36647" marB="36647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Employees who have flexible working hours will report greater job satisfaction than employees who work fixed hours.</a:t>
                      </a:r>
                    </a:p>
                  </a:txBody>
                  <a:tcPr marL="73294" marR="73294" marT="36647" marB="36647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400" dirty="0">
                          <a:effectLst/>
                        </a:rPr>
                        <a:t>There is no relationship between working hour flexibility and job satisfaction.</a:t>
                      </a:r>
                    </a:p>
                  </a:txBody>
                  <a:tcPr marL="73294" marR="73294" marT="36647" marB="36647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335460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41C0152-E424-4FE4-B8E7-71ADCACE85FB}"/>
              </a:ext>
            </a:extLst>
          </p:cNvPr>
          <p:cNvGraphicFramePr>
            <a:graphicFrameLocks noGrp="1"/>
          </p:cNvGraphicFramePr>
          <p:nvPr/>
        </p:nvGraphicFramePr>
        <p:xfrm>
          <a:off x="449499" y="1430299"/>
          <a:ext cx="7938925" cy="558541"/>
        </p:xfrm>
        <a:graphic>
          <a:graphicData uri="http://schemas.openxmlformats.org/drawingml/2006/table">
            <a:tbl>
              <a:tblPr/>
              <a:tblGrid>
                <a:gridCol w="2381677">
                  <a:extLst>
                    <a:ext uri="{9D8B030D-6E8A-4147-A177-3AD203B41FA5}">
                      <a16:colId xmlns:a16="http://schemas.microsoft.com/office/drawing/2014/main" val="2375713533"/>
                    </a:ext>
                  </a:extLst>
                </a:gridCol>
                <a:gridCol w="3175571">
                  <a:extLst>
                    <a:ext uri="{9D8B030D-6E8A-4147-A177-3AD203B41FA5}">
                      <a16:colId xmlns:a16="http://schemas.microsoft.com/office/drawing/2014/main" val="1457629593"/>
                    </a:ext>
                  </a:extLst>
                </a:gridCol>
                <a:gridCol w="2381677">
                  <a:extLst>
                    <a:ext uri="{9D8B030D-6E8A-4147-A177-3AD203B41FA5}">
                      <a16:colId xmlns:a16="http://schemas.microsoft.com/office/drawing/2014/main" val="1289157469"/>
                    </a:ext>
                  </a:extLst>
                </a:gridCol>
              </a:tblGrid>
              <a:tr h="558541">
                <a:tc>
                  <a:txBody>
                    <a:bodyPr/>
                    <a:lstStyle/>
                    <a:p>
                      <a:pPr algn="l" fontAlgn="t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</a:rPr>
                        <a:t>Research question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</a:rPr>
                        <a:t>           Hypothesis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</a:rPr>
                        <a:t>Null hypothesis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947747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1AF76CD-2E2D-4A99-A2C7-3D1027A2C451}"/>
              </a:ext>
            </a:extLst>
          </p:cNvPr>
          <p:cNvGraphicFramePr>
            <a:graphicFrameLocks noGrp="1"/>
          </p:cNvGraphicFramePr>
          <p:nvPr/>
        </p:nvGraphicFramePr>
        <p:xfrm>
          <a:off x="449499" y="4597810"/>
          <a:ext cx="8358431" cy="1920702"/>
        </p:xfrm>
        <a:graphic>
          <a:graphicData uri="http://schemas.openxmlformats.org/drawingml/2006/table">
            <a:tbl>
              <a:tblPr/>
              <a:tblGrid>
                <a:gridCol w="2811238">
                  <a:extLst>
                    <a:ext uri="{9D8B030D-6E8A-4147-A177-3AD203B41FA5}">
                      <a16:colId xmlns:a16="http://schemas.microsoft.com/office/drawing/2014/main" val="1923322590"/>
                    </a:ext>
                  </a:extLst>
                </a:gridCol>
                <a:gridCol w="2811238">
                  <a:extLst>
                    <a:ext uri="{9D8B030D-6E8A-4147-A177-3AD203B41FA5}">
                      <a16:colId xmlns:a16="http://schemas.microsoft.com/office/drawing/2014/main" val="487587157"/>
                    </a:ext>
                  </a:extLst>
                </a:gridCol>
                <a:gridCol w="2735955">
                  <a:extLst>
                    <a:ext uri="{9D8B030D-6E8A-4147-A177-3AD203B41FA5}">
                      <a16:colId xmlns:a16="http://schemas.microsoft.com/office/drawing/2014/main" val="643757395"/>
                    </a:ext>
                  </a:extLst>
                </a:gridCol>
              </a:tblGrid>
              <a:tr h="1920702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How effective is high school sex education at reducing teen pregnancies?</a:t>
                      </a:r>
                    </a:p>
                  </a:txBody>
                  <a:tcPr marL="83161" marR="83161" marT="41580" marB="41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Teenagers who received sex education lessons throughout high school will have lower rates of unplanned pregnancy than teenagers who did not receive any sex education.</a:t>
                      </a:r>
                    </a:p>
                  </a:txBody>
                  <a:tcPr marL="83161" marR="83161" marT="41580" marB="41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High school sex education has no effect on teen pregnancy rates.</a:t>
                      </a:r>
                    </a:p>
                  </a:txBody>
                  <a:tcPr marL="83161" marR="83161" marT="41580" marB="4158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EFEEE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65167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156451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33C048-95C9-3293-CE4E-0A9A9CA132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380654"/>
            <a:ext cx="4040188" cy="639762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Null Hypothesis (H</a:t>
            </a:r>
            <a:r>
              <a:rPr lang="en-GB" baseline="-25000" dirty="0">
                <a:ea typeface="+mn-lt"/>
                <a:cs typeface="+mn-lt"/>
              </a:rPr>
              <a:t>0</a:t>
            </a:r>
            <a:r>
              <a:rPr lang="en-GB" dirty="0">
                <a:ea typeface="+mn-lt"/>
                <a:cs typeface="+mn-lt"/>
              </a:rPr>
              <a:t>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4433D-A992-0980-7B82-1CCCA6FB7D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304798" y="2154280"/>
            <a:ext cx="4802186" cy="343496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lvl="1">
              <a:buFont typeface="Wingdings,Sans-Serif" pitchFamily="34" charset="0"/>
              <a:buChar char="§"/>
            </a:pPr>
            <a:r>
              <a:rPr lang="en-GB" sz="2500" dirty="0">
                <a:latin typeface="Arial"/>
                <a:cs typeface="Arial"/>
              </a:rPr>
              <a:t>Default hypothesis</a:t>
            </a:r>
            <a:endParaRPr lang="en-US" sz="2500" dirty="0">
              <a:solidFill>
                <a:srgbClr val="808080"/>
              </a:solidFill>
              <a:latin typeface="Arial"/>
              <a:cs typeface="Arial"/>
            </a:endParaRPr>
          </a:p>
          <a:p>
            <a:pPr lvl="1">
              <a:buFont typeface="Wingdings,Sans-Serif" pitchFamily="34" charset="0"/>
              <a:buChar char="§"/>
            </a:pPr>
            <a:r>
              <a:rPr lang="en-GB" sz="2500" dirty="0">
                <a:latin typeface="Arial"/>
                <a:cs typeface="Arial"/>
              </a:rPr>
              <a:t>No difference observed, or no effect/relationship between variables</a:t>
            </a:r>
            <a:endParaRPr lang="en-GB" sz="2500" dirty="0">
              <a:solidFill>
                <a:srgbClr val="808080"/>
              </a:solidFill>
              <a:latin typeface="Arial"/>
              <a:cs typeface="Arial"/>
            </a:endParaRPr>
          </a:p>
          <a:p>
            <a:pPr lvl="1">
              <a:buFont typeface="Wingdings,Sans-Serif" pitchFamily="34" charset="0"/>
              <a:buChar char="§"/>
            </a:pPr>
            <a:r>
              <a:rPr lang="en-GB" sz="2500" dirty="0">
                <a:latin typeface="Arial"/>
                <a:cs typeface="Arial"/>
              </a:rPr>
              <a:t>e.g. </a:t>
            </a:r>
            <a:endParaRPr lang="en-GB" sz="2500" dirty="0">
              <a:solidFill>
                <a:srgbClr val="808080"/>
              </a:solidFill>
              <a:latin typeface="Arial"/>
              <a:cs typeface="Arial"/>
            </a:endParaRPr>
          </a:p>
          <a:p>
            <a:pPr lvl="2">
              <a:buFont typeface="Wingdings,Sans-Serif" pitchFamily="34" charset="0"/>
              <a:buChar char="§"/>
            </a:pPr>
            <a:r>
              <a:rPr lang="en-GB" sz="2300" dirty="0">
                <a:latin typeface="Arial"/>
                <a:cs typeface="Arial"/>
              </a:rPr>
              <a:t>μ=5, </a:t>
            </a:r>
            <a:endParaRPr lang="en-GB" sz="2300" dirty="0">
              <a:solidFill>
                <a:srgbClr val="808080"/>
              </a:solidFill>
              <a:latin typeface="Arial"/>
              <a:cs typeface="Arial"/>
            </a:endParaRPr>
          </a:p>
          <a:p>
            <a:pPr lvl="2">
              <a:buFont typeface="Wingdings,Sans-Serif" pitchFamily="34" charset="0"/>
              <a:buChar char="§"/>
            </a:pPr>
            <a:r>
              <a:rPr lang="en-GB" sz="2300" dirty="0" err="1">
                <a:latin typeface="Arial"/>
                <a:cs typeface="Arial"/>
              </a:rPr>
              <a:t>μ</a:t>
            </a:r>
            <a:r>
              <a:rPr lang="en-GB" sz="1400" dirty="0" err="1">
                <a:latin typeface="Arial"/>
                <a:cs typeface="Arial"/>
              </a:rPr>
              <a:t>m</a:t>
            </a:r>
            <a:r>
              <a:rPr lang="en-GB" sz="1400" dirty="0">
                <a:latin typeface="Arial"/>
                <a:cs typeface="Arial"/>
              </a:rPr>
              <a:t> </a:t>
            </a:r>
            <a:r>
              <a:rPr lang="en-GB" sz="2300" dirty="0">
                <a:latin typeface="Arial"/>
                <a:cs typeface="Arial"/>
              </a:rPr>
              <a:t>= </a:t>
            </a:r>
            <a:r>
              <a:rPr lang="en-GB" sz="2300" dirty="0" err="1">
                <a:latin typeface="Arial"/>
                <a:cs typeface="Arial"/>
              </a:rPr>
              <a:t>μ</a:t>
            </a:r>
            <a:r>
              <a:rPr lang="en-GB" sz="1400" dirty="0" err="1">
                <a:latin typeface="Arial"/>
                <a:cs typeface="Arial"/>
              </a:rPr>
              <a:t>f</a:t>
            </a:r>
            <a:r>
              <a:rPr lang="en-GB" sz="1400" dirty="0">
                <a:latin typeface="Arial"/>
                <a:cs typeface="Arial"/>
              </a:rPr>
              <a:t>, </a:t>
            </a:r>
            <a:endParaRPr lang="en-GB" sz="2300" dirty="0">
              <a:solidFill>
                <a:srgbClr val="808080"/>
              </a:solidFill>
              <a:latin typeface="Arial"/>
              <a:cs typeface="Arial"/>
            </a:endParaRPr>
          </a:p>
          <a:p>
            <a:pPr lvl="2">
              <a:buFont typeface="Wingdings,Sans-Serif" pitchFamily="34" charset="0"/>
              <a:buChar char="§"/>
            </a:pPr>
            <a:r>
              <a:rPr lang="en-GB" sz="2300" dirty="0">
                <a:latin typeface="Arial"/>
                <a:cs typeface="Arial"/>
              </a:rPr>
              <a:t>amount of exercise has no relationship with academic performance </a:t>
            </a:r>
            <a:endParaRPr lang="en-GB" sz="2300">
              <a:solidFill>
                <a:srgbClr val="808080"/>
              </a:solidFill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A35491-8087-1694-B3DF-9949086C0D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264026" y="1380654"/>
            <a:ext cx="4422774" cy="639762"/>
          </a:xfrm>
        </p:spPr>
        <p:txBody>
          <a:bodyPr>
            <a:normAutofit fontScale="85000" lnSpcReduction="10000"/>
          </a:bodyPr>
          <a:lstStyle/>
          <a:p>
            <a:r>
              <a:rPr lang="en-GB" sz="2500" dirty="0">
                <a:ea typeface="+mn-lt"/>
                <a:cs typeface="+mn-lt"/>
              </a:rPr>
              <a:t>Alternative Hypothesis (H</a:t>
            </a:r>
            <a:r>
              <a:rPr lang="en-GB" sz="1600" dirty="0">
                <a:ea typeface="+mn-lt"/>
                <a:cs typeface="+mn-lt"/>
              </a:rPr>
              <a:t>a</a:t>
            </a:r>
            <a:r>
              <a:rPr lang="en-GB" sz="2500" dirty="0">
                <a:ea typeface="+mn-lt"/>
                <a:cs typeface="+mn-lt"/>
              </a:rPr>
              <a:t> or H</a:t>
            </a:r>
            <a:r>
              <a:rPr lang="en-GB" sz="1600" dirty="0">
                <a:ea typeface="+mn-lt"/>
                <a:cs typeface="+mn-lt"/>
              </a:rPr>
              <a:t>1</a:t>
            </a:r>
            <a:r>
              <a:rPr lang="en-GB" sz="2500" dirty="0">
                <a:ea typeface="+mn-lt"/>
                <a:cs typeface="+mn-lt"/>
              </a:rPr>
              <a:t>)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7CCEA3-44B8-4BA2-132E-EECB410BBD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140458" y="2154280"/>
            <a:ext cx="4752287" cy="343496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lvl="1">
              <a:buFont typeface="Wingdings,Sans-Serif" pitchFamily="34" charset="0"/>
              <a:buChar char="§"/>
            </a:pPr>
            <a:r>
              <a:rPr lang="en-GB" sz="2500" dirty="0">
                <a:latin typeface="Arial"/>
                <a:cs typeface="Arial"/>
              </a:rPr>
              <a:t>Opposing to the null hypothesis</a:t>
            </a:r>
            <a:endParaRPr lang="en-US" sz="2500" dirty="0">
              <a:solidFill>
                <a:srgbClr val="808080"/>
              </a:solidFill>
              <a:latin typeface="Arial"/>
              <a:cs typeface="Arial"/>
            </a:endParaRPr>
          </a:p>
          <a:p>
            <a:pPr lvl="1">
              <a:buFont typeface="Wingdings,Sans-Serif" pitchFamily="34" charset="0"/>
              <a:buChar char="§"/>
            </a:pPr>
            <a:r>
              <a:rPr lang="en-GB" sz="2500" dirty="0">
                <a:latin typeface="Arial"/>
                <a:cs typeface="Arial"/>
              </a:rPr>
              <a:t>Difference observed, or an effect/relationship between variables observed</a:t>
            </a:r>
            <a:endParaRPr lang="en-US" sz="2500" dirty="0">
              <a:solidFill>
                <a:srgbClr val="808080"/>
              </a:solidFill>
              <a:latin typeface="Arial"/>
              <a:cs typeface="Arial"/>
            </a:endParaRPr>
          </a:p>
          <a:p>
            <a:pPr lvl="1">
              <a:buFont typeface="Wingdings,Sans-Serif" pitchFamily="34" charset="0"/>
              <a:buChar char="§"/>
            </a:pPr>
            <a:r>
              <a:rPr lang="en-GB" sz="2500" dirty="0">
                <a:latin typeface="Arial"/>
                <a:cs typeface="Arial"/>
              </a:rPr>
              <a:t>e.g.</a:t>
            </a:r>
            <a:endParaRPr lang="en-GB" sz="2500" dirty="0">
              <a:solidFill>
                <a:srgbClr val="808080"/>
              </a:solidFill>
              <a:latin typeface="Arial"/>
              <a:cs typeface="Arial"/>
            </a:endParaRPr>
          </a:p>
          <a:p>
            <a:pPr lvl="2">
              <a:buFont typeface="Wingdings,Sans-Serif" pitchFamily="34" charset="0"/>
              <a:buChar char="§"/>
            </a:pPr>
            <a:r>
              <a:rPr lang="en-GB" sz="2300">
                <a:latin typeface="Arial"/>
                <a:cs typeface="Arial"/>
              </a:rPr>
              <a:t>μ≠5,</a:t>
            </a:r>
            <a:endParaRPr lang="en-GB" sz="2300">
              <a:solidFill>
                <a:srgbClr val="808080"/>
              </a:solidFill>
              <a:latin typeface="Arial"/>
              <a:cs typeface="Arial"/>
            </a:endParaRPr>
          </a:p>
          <a:p>
            <a:pPr lvl="2">
              <a:buFont typeface="Wingdings,Sans-Serif" pitchFamily="34" charset="0"/>
              <a:buChar char="§"/>
            </a:pPr>
            <a:r>
              <a:rPr lang="en-GB" sz="2300" dirty="0" err="1">
                <a:latin typeface="Arial"/>
                <a:cs typeface="Arial"/>
              </a:rPr>
              <a:t>μ</a:t>
            </a:r>
            <a:r>
              <a:rPr lang="en-GB" sz="1400" dirty="0" err="1">
                <a:latin typeface="Arial"/>
                <a:cs typeface="Arial"/>
              </a:rPr>
              <a:t>m</a:t>
            </a:r>
            <a:r>
              <a:rPr lang="en-GB" sz="1400" dirty="0">
                <a:latin typeface="Arial"/>
                <a:cs typeface="Arial"/>
              </a:rPr>
              <a:t> </a:t>
            </a:r>
            <a:r>
              <a:rPr lang="en-GB" dirty="0">
                <a:solidFill>
                  <a:srgbClr val="202124"/>
                </a:solidFill>
                <a:latin typeface="Arial"/>
                <a:cs typeface="Arial"/>
              </a:rPr>
              <a:t>≠</a:t>
            </a:r>
            <a:r>
              <a:rPr lang="en-GB" sz="2300" dirty="0">
                <a:latin typeface="Arial"/>
                <a:cs typeface="Arial"/>
              </a:rPr>
              <a:t> </a:t>
            </a:r>
            <a:r>
              <a:rPr lang="en-GB" sz="2300" dirty="0" err="1">
                <a:latin typeface="Arial"/>
                <a:cs typeface="Arial"/>
              </a:rPr>
              <a:t>μ</a:t>
            </a:r>
            <a:r>
              <a:rPr lang="en-GB" sz="1400" dirty="0" err="1">
                <a:latin typeface="Arial"/>
                <a:cs typeface="Arial"/>
              </a:rPr>
              <a:t>f</a:t>
            </a:r>
            <a:r>
              <a:rPr lang="en-GB" sz="2300" dirty="0">
                <a:latin typeface="Arial"/>
                <a:cs typeface="Arial"/>
              </a:rPr>
              <a:t>,</a:t>
            </a:r>
            <a:endParaRPr lang="en-GB" sz="2300" dirty="0">
              <a:solidFill>
                <a:srgbClr val="808080"/>
              </a:solidFill>
              <a:latin typeface="Arial"/>
              <a:cs typeface="Arial"/>
            </a:endParaRPr>
          </a:p>
          <a:p>
            <a:pPr lvl="2">
              <a:buFont typeface="Wingdings,Sans-Serif" pitchFamily="34" charset="0"/>
              <a:buChar char="§"/>
            </a:pPr>
            <a:r>
              <a:rPr lang="en-GB" sz="2300" dirty="0">
                <a:latin typeface="Arial"/>
                <a:cs typeface="Arial"/>
              </a:rPr>
              <a:t>amount of exercise is related to academic performance</a:t>
            </a:r>
            <a:endParaRPr lang="en-GB" sz="2300">
              <a:solidFill>
                <a:srgbClr val="808080"/>
              </a:solidFill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288DED-B0B2-649E-64DB-2415869A77A9}"/>
              </a:ext>
            </a:extLst>
          </p:cNvPr>
          <p:cNvSpPr txBox="1"/>
          <p:nvPr/>
        </p:nvSpPr>
        <p:spPr>
          <a:xfrm>
            <a:off x="988541" y="787742"/>
            <a:ext cx="728018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 dirty="0"/>
              <a:t>Null vs Alternative Hypothesis</a:t>
            </a:r>
          </a:p>
        </p:txBody>
      </p:sp>
    </p:spTree>
    <p:extLst>
      <p:ext uri="{BB962C8B-B14F-4D97-AF65-F5344CB8AC3E}">
        <p14:creationId xmlns:p14="http://schemas.microsoft.com/office/powerpoint/2010/main" val="186083781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Independent Variable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This is the variable which causes a change in a study.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That is something the researcher changes or controls</a:t>
            </a:r>
          </a:p>
          <a:p>
            <a:r>
              <a:rPr lang="en-GB" b="1" dirty="0"/>
              <a:t>Dependent Variable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This is the outcome or effect that is measured.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That is something the researcher observes and measures.</a:t>
            </a:r>
          </a:p>
          <a:p>
            <a:pPr marL="411480" lvl="1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07504" y="620688"/>
            <a:ext cx="8229600" cy="106680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Variables in hypotheses</a:t>
            </a:r>
          </a:p>
        </p:txBody>
      </p:sp>
    </p:spTree>
    <p:extLst>
      <p:ext uri="{BB962C8B-B14F-4D97-AF65-F5344CB8AC3E}">
        <p14:creationId xmlns:p14="http://schemas.microsoft.com/office/powerpoint/2010/main" val="157552859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1F659-5EAB-456B-A036-994114622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273967"/>
            <a:ext cx="8435280" cy="1066800"/>
          </a:xfrm>
        </p:spPr>
        <p:txBody>
          <a:bodyPr>
            <a:normAutofit/>
          </a:bodyPr>
          <a:lstStyle/>
          <a:p>
            <a:r>
              <a:rPr lang="en-GB" sz="3600" b="1" dirty="0"/>
              <a:t>Independent and dependent variables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F6D26-7C24-4029-8E42-4FE0FB36E8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3200" b="0" i="0" dirty="0">
                <a:effectLst/>
                <a:latin typeface="Trebuchet MS"/>
              </a:rPr>
              <a:t>Independent and dependent variables are </a:t>
            </a:r>
            <a:r>
              <a:rPr lang="en-GB" dirty="0">
                <a:latin typeface="Trebuchet MS"/>
              </a:rPr>
              <a:t>often thought </a:t>
            </a:r>
            <a:r>
              <a:rPr lang="en-GB" sz="3200" b="0" i="0" dirty="0">
                <a:effectLst/>
                <a:latin typeface="Trebuchet MS"/>
              </a:rPr>
              <a:t>of in terms of cause and effect:</a:t>
            </a:r>
            <a:r>
              <a:rPr lang="en-GB" dirty="0">
                <a:latin typeface="Trebuchet MS"/>
              </a:rPr>
              <a:t> </a:t>
            </a:r>
            <a:endParaRPr lang="en-GB" sz="3200" b="0" i="0" dirty="0">
              <a:effectLst/>
              <a:latin typeface="Trebuchet MS" panose="020B0603020202020204" pitchFamily="34" charset="0"/>
            </a:endParaRPr>
          </a:p>
          <a:p>
            <a:pPr algn="l"/>
            <a:r>
              <a:rPr lang="en-GB" sz="3200" b="0" i="0" dirty="0">
                <a:effectLst/>
                <a:latin typeface="Trebuchet MS"/>
              </a:rPr>
              <a:t>an </a:t>
            </a:r>
            <a:r>
              <a:rPr lang="en-GB" sz="3200" b="1" i="0" dirty="0">
                <a:effectLst/>
                <a:latin typeface="Trebuchet MS"/>
              </a:rPr>
              <a:t>independent variable </a:t>
            </a:r>
            <a:r>
              <a:rPr lang="en-GB" sz="3200" b="0" i="0" dirty="0">
                <a:effectLst/>
                <a:latin typeface="Trebuchet MS"/>
              </a:rPr>
              <a:t>is the variable you think is the </a:t>
            </a:r>
            <a:r>
              <a:rPr lang="en-GB" sz="3200" b="1" i="1" dirty="0">
                <a:effectLst/>
                <a:latin typeface="Trebuchet MS"/>
              </a:rPr>
              <a:t>cause</a:t>
            </a:r>
            <a:r>
              <a:rPr lang="en-GB" sz="3200" b="0" i="0" dirty="0">
                <a:effectLst/>
                <a:latin typeface="Trebuchet MS"/>
              </a:rPr>
              <a:t>, while a </a:t>
            </a:r>
            <a:r>
              <a:rPr lang="en-GB" sz="3200" b="1" i="0" dirty="0">
                <a:effectLst/>
                <a:latin typeface="Trebuchet MS"/>
              </a:rPr>
              <a:t>dependent variable </a:t>
            </a:r>
            <a:r>
              <a:rPr lang="en-GB" sz="3200" b="0" i="0" dirty="0">
                <a:effectLst/>
                <a:latin typeface="Trebuchet MS"/>
              </a:rPr>
              <a:t>is the </a:t>
            </a:r>
            <a:r>
              <a:rPr lang="en-GB" sz="3200" b="1" i="1" dirty="0">
                <a:effectLst/>
                <a:latin typeface="Trebuchet MS"/>
              </a:rPr>
              <a:t>effect</a:t>
            </a:r>
            <a:r>
              <a:rPr lang="en-GB" sz="3200" b="0" i="0" dirty="0">
                <a:effectLst/>
                <a:latin typeface="Trebuchet MS"/>
              </a:rPr>
              <a:t>.</a:t>
            </a:r>
          </a:p>
          <a:p>
            <a:r>
              <a:rPr lang="en-GB" sz="3200" b="0" i="0" dirty="0">
                <a:effectLst/>
                <a:latin typeface="Trebuchet MS"/>
              </a:rPr>
              <a:t>In an experiment, you manipulate the independent variable and measure the </a:t>
            </a:r>
            <a:r>
              <a:rPr lang="en-GB" sz="3200" b="1" i="0" dirty="0">
                <a:effectLst/>
                <a:latin typeface="Trebuchet MS"/>
              </a:rPr>
              <a:t>outcome</a:t>
            </a:r>
            <a:r>
              <a:rPr lang="en-GB" sz="3200" b="0" i="0" dirty="0">
                <a:effectLst/>
                <a:latin typeface="Trebuchet MS"/>
              </a:rPr>
              <a:t> in the dependent variable.</a:t>
            </a:r>
            <a:r>
              <a:rPr lang="en-GB" dirty="0">
                <a:latin typeface="Trebuchet MS"/>
              </a:rPr>
              <a:t> </a:t>
            </a:r>
            <a:endParaRPr lang="en-GB" sz="3200" dirty="0"/>
          </a:p>
          <a:p>
            <a:pPr algn="l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5514274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C14B0-1687-4E64-8EEA-0F207C5630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5" y="288478"/>
            <a:ext cx="8435280" cy="10668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Independent and dependent variables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913F5-ED21-4E44-ABA9-2DEB4C2256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  <a:latin typeface="Trebuchet MS" panose="020B0603020202020204" pitchFamily="34" charset="0"/>
              </a:rPr>
              <a:t>For example, </a:t>
            </a:r>
          </a:p>
          <a:p>
            <a:pPr algn="l"/>
            <a:r>
              <a:rPr lang="en-GB" sz="3200" dirty="0">
                <a:latin typeface="Trebuchet MS" panose="020B0603020202020204" pitchFamily="34" charset="0"/>
              </a:rPr>
              <a:t>I</a:t>
            </a:r>
            <a:r>
              <a:rPr lang="en-GB" sz="3200" b="0" i="0" dirty="0">
                <a:effectLst/>
                <a:latin typeface="Trebuchet MS" panose="020B0603020202020204" pitchFamily="34" charset="0"/>
              </a:rPr>
              <a:t>n an experiment about the effect of nutrients on crop growth:</a:t>
            </a:r>
          </a:p>
          <a:p>
            <a:pPr marL="109728" indent="0" algn="l">
              <a:buNone/>
            </a:pPr>
            <a:endParaRPr lang="en-GB" sz="3200" b="0" i="0" dirty="0">
              <a:effectLst/>
              <a:latin typeface="Trebuchet MS" panose="020B0603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latin typeface="Trebuchet MS" panose="020B0603020202020204" pitchFamily="34" charset="0"/>
              </a:rPr>
              <a:t>The </a:t>
            </a:r>
            <a:r>
              <a:rPr lang="en-GB" sz="3200" b="1" i="0" dirty="0">
                <a:effectLst/>
                <a:latin typeface="Trebuchet MS" panose="020B0603020202020204" pitchFamily="34" charset="0"/>
              </a:rPr>
              <a:t>independent variable </a:t>
            </a:r>
            <a:r>
              <a:rPr lang="en-GB" sz="3200" b="0" i="0" dirty="0">
                <a:effectLst/>
                <a:latin typeface="Trebuchet MS" panose="020B0603020202020204" pitchFamily="34" charset="0"/>
              </a:rPr>
              <a:t>is the amount of nutrients added to the crop field.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latin typeface="Trebuchet MS" panose="020B0603020202020204" pitchFamily="34" charset="0"/>
              </a:rPr>
              <a:t>The </a:t>
            </a:r>
            <a:r>
              <a:rPr lang="en-GB" sz="3200" b="1" i="0" dirty="0">
                <a:effectLst/>
                <a:latin typeface="Trebuchet MS" panose="020B0603020202020204" pitchFamily="34" charset="0"/>
              </a:rPr>
              <a:t>dependent variable</a:t>
            </a:r>
            <a:r>
              <a:rPr lang="en-GB" sz="3200" b="0" i="0" dirty="0">
                <a:effectLst/>
                <a:latin typeface="Trebuchet MS" panose="020B0603020202020204" pitchFamily="34" charset="0"/>
              </a:rPr>
              <a:t> is the biomass of the crops at harvest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23130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7547F-7BA6-44D5-947A-02CF056C0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258762"/>
            <a:ext cx="8363272" cy="1066800"/>
          </a:xfrm>
        </p:spPr>
        <p:txBody>
          <a:bodyPr>
            <a:normAutofit/>
          </a:bodyPr>
          <a:lstStyle/>
          <a:p>
            <a:r>
              <a:rPr lang="en-GB" sz="3600" b="1" dirty="0"/>
              <a:t>Independent and dependent variables 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58482-F29A-4153-B4DE-978DB1B03D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Experiments are usually designed to find out what effect one variable has on another –</a:t>
            </a:r>
          </a:p>
          <a:p>
            <a:endParaRPr lang="en-GB" dirty="0"/>
          </a:p>
          <a:p>
            <a:r>
              <a:rPr lang="en-GB" dirty="0"/>
              <a:t>You manipulate the</a:t>
            </a:r>
            <a:r>
              <a:rPr lang="en-GB" b="1" dirty="0">
                <a:solidFill>
                  <a:srgbClr val="424456"/>
                </a:solidFill>
              </a:rPr>
              <a:t> </a:t>
            </a:r>
            <a:r>
              <a:rPr lang="en-GB" b="1" i="1" dirty="0">
                <a:solidFill>
                  <a:srgbClr val="424456"/>
                </a:solidFill>
              </a:rPr>
              <a:t>independent variable </a:t>
            </a:r>
            <a:r>
              <a:rPr lang="en-GB" dirty="0"/>
              <a:t>(the one you think might be the </a:t>
            </a:r>
            <a:r>
              <a:rPr lang="en-GB" b="1" i="1" dirty="0"/>
              <a:t>cause</a:t>
            </a:r>
            <a:r>
              <a:rPr lang="en-GB" dirty="0"/>
              <a:t>) </a:t>
            </a:r>
          </a:p>
          <a:p>
            <a:r>
              <a:rPr lang="en-GB" dirty="0"/>
              <a:t>and then measure the</a:t>
            </a:r>
            <a:r>
              <a:rPr lang="en-GB" b="1" dirty="0"/>
              <a:t> </a:t>
            </a:r>
            <a:r>
              <a:rPr lang="en-GB" b="1" i="1" dirty="0"/>
              <a:t>dependent variable</a:t>
            </a:r>
            <a:r>
              <a:rPr lang="en-GB" i="1" dirty="0"/>
              <a:t> </a:t>
            </a:r>
            <a:r>
              <a:rPr lang="en-GB" dirty="0"/>
              <a:t>(the one you think might be the </a:t>
            </a:r>
            <a:r>
              <a:rPr lang="en-GB" b="1" i="1" dirty="0"/>
              <a:t>effect</a:t>
            </a:r>
            <a:r>
              <a:rPr lang="en-GB" dirty="0"/>
              <a:t>) to find out what this effect might be.</a:t>
            </a:r>
          </a:p>
          <a:p>
            <a:r>
              <a:rPr lang="en-GB" dirty="0"/>
              <a:t>You will probably also have variables that you hold constant (</a:t>
            </a:r>
            <a:r>
              <a:rPr lang="en-GB" b="1" i="1" dirty="0"/>
              <a:t>control variables</a:t>
            </a:r>
            <a:r>
              <a:rPr lang="en-GB" dirty="0"/>
              <a:t>) in order to focus on your experimental treatment.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78988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1565E-EA53-4A81-A155-1FE2129C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561"/>
            <a:ext cx="8229600" cy="1066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For 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B89FA-134A-4229-BBB2-03E656D2E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325112"/>
          </a:xfrm>
        </p:spPr>
        <p:txBody>
          <a:bodyPr>
            <a:normAutofit/>
          </a:bodyPr>
          <a:lstStyle/>
          <a:p>
            <a:r>
              <a:rPr lang="en-GB" sz="3200" b="1" dirty="0"/>
              <a:t>Topic: </a:t>
            </a:r>
            <a:r>
              <a:rPr lang="en-GB" sz="3200" dirty="0"/>
              <a:t>Daily apple consumption leads to fewer doctor’s visits</a:t>
            </a:r>
          </a:p>
          <a:p>
            <a:r>
              <a:rPr lang="en-GB" sz="3200" dirty="0"/>
              <a:t>In this example, the </a:t>
            </a:r>
            <a:r>
              <a:rPr lang="en-GB" sz="3200" b="1" i="1" dirty="0"/>
              <a:t>independent variable </a:t>
            </a:r>
            <a:r>
              <a:rPr lang="en-GB" sz="3200" dirty="0"/>
              <a:t>is apple consumption — the assumed cause. </a:t>
            </a:r>
          </a:p>
          <a:p>
            <a:r>
              <a:rPr lang="en-GB" sz="3200" dirty="0"/>
              <a:t>The </a:t>
            </a:r>
            <a:r>
              <a:rPr lang="en-GB" sz="3200" b="1" i="1" dirty="0"/>
              <a:t>dependent variable </a:t>
            </a:r>
            <a:r>
              <a:rPr lang="en-GB" sz="3200" dirty="0"/>
              <a:t>is the frequency of doctor’s visits — the assumed effect.</a:t>
            </a:r>
          </a:p>
        </p:txBody>
      </p:sp>
    </p:spTree>
    <p:extLst>
      <p:ext uri="{BB962C8B-B14F-4D97-AF65-F5344CB8AC3E}">
        <p14:creationId xmlns:p14="http://schemas.microsoft.com/office/powerpoint/2010/main" val="297561762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EB718-AFD4-AB78-8A56-BFD8782F0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501" y="212008"/>
            <a:ext cx="6903930" cy="808973"/>
          </a:xfrm>
        </p:spPr>
        <p:txBody>
          <a:bodyPr/>
          <a:lstStyle/>
          <a:p>
            <a:r>
              <a:rPr lang="en-GB" dirty="0"/>
              <a:t>But be careful!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9D43F28-948F-4D7B-54D7-3E2BD094581F}"/>
              </a:ext>
            </a:extLst>
          </p:cNvPr>
          <p:cNvGrpSpPr/>
          <p:nvPr/>
        </p:nvGrpSpPr>
        <p:grpSpPr>
          <a:xfrm>
            <a:off x="458510" y="1612722"/>
            <a:ext cx="3801710" cy="968320"/>
            <a:chOff x="2635740" y="1591845"/>
            <a:chExt cx="4602148" cy="1176738"/>
          </a:xfrm>
        </p:grpSpPr>
        <p:pic>
          <p:nvPicPr>
            <p:cNvPr id="4" name="Picture 3" descr="A hand holding a handful of fertilizer&#10;&#10;Description automatically generated">
              <a:extLst>
                <a:ext uri="{FF2B5EF4-FFF2-40B4-BE49-F238E27FC236}">
                  <a16:creationId xmlns:a16="http://schemas.microsoft.com/office/drawing/2014/main" id="{E15CF770-ED40-5C35-4933-773D8E42310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635740" y="1709728"/>
              <a:ext cx="1429460" cy="1022770"/>
            </a:xfrm>
            <a:prstGeom prst="rect">
              <a:avLst/>
            </a:prstGeom>
          </p:spPr>
        </p:pic>
        <p:pic>
          <p:nvPicPr>
            <p:cNvPr id="5" name="Picture 4" descr="A tree in a field&#10;&#10;Description automatically generated">
              <a:extLst>
                <a:ext uri="{FF2B5EF4-FFF2-40B4-BE49-F238E27FC236}">
                  <a16:creationId xmlns:a16="http://schemas.microsoft.com/office/drawing/2014/main" id="{F22FEF67-F381-B4B0-02BD-0AB08B1F3AA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528860" y="1591845"/>
              <a:ext cx="1709028" cy="1176738"/>
            </a:xfrm>
            <a:prstGeom prst="rect">
              <a:avLst/>
            </a:prstGeom>
          </p:spPr>
        </p:pic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A781F03-FC71-B2FD-8355-426ED0A2ED7F}"/>
                </a:ext>
              </a:extLst>
            </p:cNvPr>
            <p:cNvSpPr/>
            <p:nvPr/>
          </p:nvSpPr>
          <p:spPr>
            <a:xfrm>
              <a:off x="4211309" y="1954238"/>
              <a:ext cx="1188720" cy="548640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8" name="Arrow: Right 7">
            <a:extLst>
              <a:ext uri="{FF2B5EF4-FFF2-40B4-BE49-F238E27FC236}">
                <a16:creationId xmlns:a16="http://schemas.microsoft.com/office/drawing/2014/main" id="{41DE4A74-A7F9-7062-EE90-C756D01428D0}"/>
              </a:ext>
            </a:extLst>
          </p:cNvPr>
          <p:cNvSpPr/>
          <p:nvPr/>
        </p:nvSpPr>
        <p:spPr>
          <a:xfrm>
            <a:off x="2945821" y="4835225"/>
            <a:ext cx="1543624" cy="54864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7A9A2FF-F6AF-582E-4FB6-7AE53F9145FB}"/>
              </a:ext>
            </a:extLst>
          </p:cNvPr>
          <p:cNvGrpSpPr/>
          <p:nvPr/>
        </p:nvGrpSpPr>
        <p:grpSpPr>
          <a:xfrm>
            <a:off x="4828782" y="3095884"/>
            <a:ext cx="4131502" cy="1021133"/>
            <a:chOff x="2515880" y="3158516"/>
            <a:chExt cx="5484076" cy="1094201"/>
          </a:xfrm>
        </p:grpSpPr>
        <p:sp>
          <p:nvSpPr>
            <p:cNvPr id="7" name="Arrow: Right 6">
              <a:extLst>
                <a:ext uri="{FF2B5EF4-FFF2-40B4-BE49-F238E27FC236}">
                  <a16:creationId xmlns:a16="http://schemas.microsoft.com/office/drawing/2014/main" id="{47FCC890-3366-B20E-F0C5-BA0678CF185C}"/>
                </a:ext>
              </a:extLst>
            </p:cNvPr>
            <p:cNvSpPr/>
            <p:nvPr/>
          </p:nvSpPr>
          <p:spPr>
            <a:xfrm>
              <a:off x="4624533" y="3423601"/>
              <a:ext cx="1188720" cy="548640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1" name="Picture 10" descr="A yellow umbrella surrounded by black umbrellas&#10;&#10;Description automatically generated">
              <a:extLst>
                <a:ext uri="{FF2B5EF4-FFF2-40B4-BE49-F238E27FC236}">
                  <a16:creationId xmlns:a16="http://schemas.microsoft.com/office/drawing/2014/main" id="{04A92974-45B0-3705-066D-2287AB12496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515880" y="3159273"/>
              <a:ext cx="1824625" cy="1092688"/>
            </a:xfrm>
            <a:prstGeom prst="rect">
              <a:avLst/>
            </a:prstGeom>
          </p:spPr>
        </p:pic>
        <p:pic>
          <p:nvPicPr>
            <p:cNvPr id="12" name="Picture 11" descr="A person wearing black boots splashing water&#10;&#10;Description automatically generated">
              <a:extLst>
                <a:ext uri="{FF2B5EF4-FFF2-40B4-BE49-F238E27FC236}">
                  <a16:creationId xmlns:a16="http://schemas.microsoft.com/office/drawing/2014/main" id="{122A18C0-745F-FE0A-47BD-26FE461AF0A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060509" y="3158516"/>
              <a:ext cx="1939447" cy="1094201"/>
            </a:xfrm>
            <a:prstGeom prst="rect">
              <a:avLst/>
            </a:prstGeom>
          </p:spPr>
        </p:pic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EA0AE7F-5B6F-D55E-CE7A-FD111EB7A13D}"/>
              </a:ext>
            </a:extLst>
          </p:cNvPr>
          <p:cNvGrpSpPr/>
          <p:nvPr/>
        </p:nvGrpSpPr>
        <p:grpSpPr>
          <a:xfrm>
            <a:off x="173277" y="4491694"/>
            <a:ext cx="6793281" cy="1047210"/>
            <a:chOff x="173277" y="4491694"/>
            <a:chExt cx="6793281" cy="1047210"/>
          </a:xfrm>
        </p:grpSpPr>
        <p:pic>
          <p:nvPicPr>
            <p:cNvPr id="20" name="Picture 19" descr="A group of people running on a path&#10;&#10;Description automatically generated">
              <a:extLst>
                <a:ext uri="{FF2B5EF4-FFF2-40B4-BE49-F238E27FC236}">
                  <a16:creationId xmlns:a16="http://schemas.microsoft.com/office/drawing/2014/main" id="{95469009-4620-93BB-18B5-B30DB611293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73277" y="4575862"/>
              <a:ext cx="2116897" cy="963042"/>
            </a:xfrm>
            <a:prstGeom prst="rect">
              <a:avLst/>
            </a:prstGeom>
          </p:spPr>
        </p:pic>
        <p:pic>
          <p:nvPicPr>
            <p:cNvPr id="21" name="Picture 20" descr="A close-up of a paper&#10;&#10;Description automatically generated">
              <a:extLst>
                <a:ext uri="{FF2B5EF4-FFF2-40B4-BE49-F238E27FC236}">
                  <a16:creationId xmlns:a16="http://schemas.microsoft.com/office/drawing/2014/main" id="{763A8CC1-99EE-9936-C8F4-72F3D3B8863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5173248" y="4491694"/>
              <a:ext cx="1793310" cy="1006116"/>
            </a:xfrm>
            <a:prstGeom prst="rect">
              <a:avLst/>
            </a:prstGeom>
          </p:spPr>
        </p:pic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5D2E4645-0927-32B0-39E2-E5A4862F3696}"/>
              </a:ext>
            </a:extLst>
          </p:cNvPr>
          <p:cNvGrpSpPr/>
          <p:nvPr/>
        </p:nvGrpSpPr>
        <p:grpSpPr>
          <a:xfrm>
            <a:off x="5824935" y="926289"/>
            <a:ext cx="3277311" cy="3200004"/>
            <a:chOff x="5824935" y="926289"/>
            <a:chExt cx="3277311" cy="3200004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C298777A-E68C-3A86-0188-AE1BBC41FE6F}"/>
                </a:ext>
              </a:extLst>
            </p:cNvPr>
            <p:cNvGrpSpPr/>
            <p:nvPr/>
          </p:nvGrpSpPr>
          <p:grpSpPr>
            <a:xfrm>
              <a:off x="5824935" y="926289"/>
              <a:ext cx="1936942" cy="3200004"/>
              <a:chOff x="5824935" y="926289"/>
              <a:chExt cx="1936942" cy="3200004"/>
            </a:xfrm>
          </p:grpSpPr>
          <p:pic>
            <p:nvPicPr>
              <p:cNvPr id="15" name="Picture 14" descr="Water falling down on a surface&#10;&#10;Description automatically generated">
                <a:extLst>
                  <a:ext uri="{FF2B5EF4-FFF2-40B4-BE49-F238E27FC236}">
                    <a16:creationId xmlns:a16="http://schemas.microsoft.com/office/drawing/2014/main" id="{4A324711-78CC-3404-45EB-2291F54E130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903934" y="926289"/>
                <a:ext cx="1782871" cy="1247610"/>
              </a:xfrm>
              <a:prstGeom prst="rect">
                <a:avLst/>
              </a:prstGeom>
            </p:spPr>
          </p:pic>
          <p:sp>
            <p:nvSpPr>
              <p:cNvPr id="16" name="Arrow: Right 15">
                <a:extLst>
                  <a:ext uri="{FF2B5EF4-FFF2-40B4-BE49-F238E27FC236}">
                    <a16:creationId xmlns:a16="http://schemas.microsoft.com/office/drawing/2014/main" id="{6FA64208-4391-8721-B73D-66EFB94F1C50}"/>
                  </a:ext>
                </a:extLst>
              </p:cNvPr>
              <p:cNvSpPr/>
              <p:nvPr/>
            </p:nvSpPr>
            <p:spPr>
              <a:xfrm rot="7560000">
                <a:off x="5593620" y="2493373"/>
                <a:ext cx="823379" cy="360750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Arrow: Right 16">
                <a:extLst>
                  <a:ext uri="{FF2B5EF4-FFF2-40B4-BE49-F238E27FC236}">
                    <a16:creationId xmlns:a16="http://schemas.microsoft.com/office/drawing/2014/main" id="{9FF53E84-A488-5444-5D52-E9F042F29AED}"/>
                  </a:ext>
                </a:extLst>
              </p:cNvPr>
              <p:cNvSpPr/>
              <p:nvPr/>
            </p:nvSpPr>
            <p:spPr>
              <a:xfrm rot="3000000">
                <a:off x="7169812" y="2482934"/>
                <a:ext cx="823379" cy="360750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1BED93CA-75DE-637B-FC7C-8AECC71A3E0C}"/>
                  </a:ext>
                </a:extLst>
              </p:cNvPr>
              <p:cNvSpPr txBox="1"/>
              <p:nvPr/>
            </p:nvSpPr>
            <p:spPr>
              <a:xfrm>
                <a:off x="6492658" y="3110630"/>
                <a:ext cx="605424" cy="1015663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algn="ctr"/>
                <a:r>
                  <a:rPr lang="en-GB" sz="6000" b="1" dirty="0">
                    <a:solidFill>
                      <a:srgbClr val="FF0000"/>
                    </a:solidFill>
                  </a:rPr>
                  <a:t>X</a:t>
                </a:r>
                <a:endParaRPr lang="en-US" sz="6000"/>
              </a:p>
            </p:txBody>
          </p:sp>
        </p:grp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EBC8A179-41D3-9F7E-948A-6FDB027C7698}"/>
                </a:ext>
              </a:extLst>
            </p:cNvPr>
            <p:cNvSpPr txBox="1"/>
            <p:nvPr/>
          </p:nvSpPr>
          <p:spPr>
            <a:xfrm>
              <a:off x="7703507" y="1064712"/>
              <a:ext cx="1398739" cy="5847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600" dirty="0"/>
                <a:t>Confounding variable</a:t>
              </a: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134D1DD9-67D3-C7CA-2A1D-5D6004C4201F}"/>
              </a:ext>
            </a:extLst>
          </p:cNvPr>
          <p:cNvGrpSpPr/>
          <p:nvPr/>
        </p:nvGrpSpPr>
        <p:grpSpPr>
          <a:xfrm>
            <a:off x="2190083" y="3642985"/>
            <a:ext cx="3209587" cy="2042624"/>
            <a:chOff x="2190083" y="3642985"/>
            <a:chExt cx="3209587" cy="2042624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8172993-92ED-AA74-066D-48B831869FEB}"/>
                </a:ext>
              </a:extLst>
            </p:cNvPr>
            <p:cNvGrpSpPr/>
            <p:nvPr/>
          </p:nvGrpSpPr>
          <p:grpSpPr>
            <a:xfrm>
              <a:off x="2190083" y="4229100"/>
              <a:ext cx="3209587" cy="1456509"/>
              <a:chOff x="1668165" y="2788607"/>
              <a:chExt cx="3209587" cy="1456509"/>
            </a:xfrm>
          </p:grpSpPr>
          <p:pic>
            <p:nvPicPr>
              <p:cNvPr id="23" name="Picture 22" descr="A human hand holding a blue brain&#10;&#10;Description automatically generated">
                <a:extLst>
                  <a:ext uri="{FF2B5EF4-FFF2-40B4-BE49-F238E27FC236}">
                    <a16:creationId xmlns:a16="http://schemas.microsoft.com/office/drawing/2014/main" id="{B68BCB77-22C7-59C0-746E-D9E39B3D0D9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284091" y="2788607"/>
                <a:ext cx="1933303" cy="1456509"/>
              </a:xfrm>
              <a:prstGeom prst="rect">
                <a:avLst/>
              </a:prstGeom>
            </p:spPr>
          </p:pic>
          <p:sp>
            <p:nvSpPr>
              <p:cNvPr id="26" name="Arrow: Right 25">
                <a:extLst>
                  <a:ext uri="{FF2B5EF4-FFF2-40B4-BE49-F238E27FC236}">
                    <a16:creationId xmlns:a16="http://schemas.microsoft.com/office/drawing/2014/main" id="{49BB0738-B08F-6097-8760-ADE8F2456416}"/>
                  </a:ext>
                </a:extLst>
              </p:cNvPr>
              <p:cNvSpPr/>
              <p:nvPr/>
            </p:nvSpPr>
            <p:spPr>
              <a:xfrm>
                <a:off x="1668165" y="3244419"/>
                <a:ext cx="520666" cy="548640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8" name="Arrow: Right 27">
                <a:extLst>
                  <a:ext uri="{FF2B5EF4-FFF2-40B4-BE49-F238E27FC236}">
                    <a16:creationId xmlns:a16="http://schemas.microsoft.com/office/drawing/2014/main" id="{3438664E-EE06-8CC5-FDF7-5C50CFB9920F}"/>
                  </a:ext>
                </a:extLst>
              </p:cNvPr>
              <p:cNvSpPr/>
              <p:nvPr/>
            </p:nvSpPr>
            <p:spPr>
              <a:xfrm>
                <a:off x="4357086" y="3240244"/>
                <a:ext cx="520666" cy="548640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D3857867-F6CE-9E3B-726A-A1FBF1A69AF7}"/>
                </a:ext>
              </a:extLst>
            </p:cNvPr>
            <p:cNvSpPr txBox="1"/>
            <p:nvPr/>
          </p:nvSpPr>
          <p:spPr>
            <a:xfrm>
              <a:off x="3100191" y="3642985"/>
              <a:ext cx="1388301" cy="646331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GB" dirty="0"/>
                <a:t>Mediating variable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35688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A9CA0-8B13-1F74-35DC-BF3CB6D5B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776" y="1916832"/>
            <a:ext cx="8204448" cy="2027837"/>
          </a:xfrm>
        </p:spPr>
        <p:txBody>
          <a:bodyPr>
            <a:normAutofit/>
          </a:bodyPr>
          <a:lstStyle/>
          <a:p>
            <a:pPr algn="ctr"/>
            <a:r>
              <a:rPr lang="en-GB" sz="3600" i="1" dirty="0"/>
              <a:t>Common data collection methods / tools in </a:t>
            </a:r>
            <a:r>
              <a:rPr lang="en-GB" altLang="ja-JP" sz="3600" i="1" dirty="0"/>
              <a:t>quantitative </a:t>
            </a:r>
            <a:r>
              <a:rPr lang="en-GB" sz="3600" i="1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357876244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EB11F755-F6B8-1BBE-0F50-03B77E504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2854F4-BD2D-290E-405E-99A16AD33A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892962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Demographics and biometric data of patients / participants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Clinical data (e.g. patient health records)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Operational and financial data (e.g. insurance claims)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Patient-generated data (e.g. wearable devices)</a:t>
            </a:r>
          </a:p>
          <a:p>
            <a:pPr>
              <a:lnSpc>
                <a:spcPct val="90000"/>
              </a:lnSpc>
            </a:pPr>
            <a:endParaRPr lang="en-US" sz="2400" dirty="0"/>
          </a:p>
          <a:p>
            <a:pPr>
              <a:lnSpc>
                <a:spcPct val="90000"/>
              </a:lnSpc>
            </a:pPr>
            <a:r>
              <a:rPr lang="en-US" sz="2400" dirty="0"/>
              <a:t>Survey</a:t>
            </a:r>
          </a:p>
        </p:txBody>
      </p:sp>
      <p:pic>
        <p:nvPicPr>
          <p:cNvPr id="4" name="Picture 3" descr="A close-up of a hand&#10;&#10;Description automatically generated">
            <a:extLst>
              <a:ext uri="{FF2B5EF4-FFF2-40B4-BE49-F238E27FC236}">
                <a16:creationId xmlns:a16="http://schemas.microsoft.com/office/drawing/2014/main" id="{EF671E21-9B09-9C17-31AD-5D0C0BDA77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563" y="1928798"/>
            <a:ext cx="3622964" cy="29854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513032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4EEBA-4BFB-3C3C-C1CC-0B2C252D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ADFEE-0D60-1DF0-3C27-6C074451F4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process of collecting, </a:t>
            </a:r>
            <a:r>
              <a:rPr lang="en-US" sz="28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analysing</a:t>
            </a:r>
            <a:r>
              <a:rPr lang="en-US" sz="2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and interpreting (quantitative) data from a group of individuals, often through the use of questionnaire</a:t>
            </a:r>
          </a:p>
          <a:p>
            <a:endParaRPr lang="en-US" sz="28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2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Questionnaire - a list of questions to ask people so as to collect data about something</a:t>
            </a:r>
            <a:endParaRPr lang="en-US"/>
          </a:p>
          <a:p>
            <a:endParaRPr lang="en-US" sz="28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28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Questionnaire is a part of a survey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2755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13265-28F1-E62F-3885-B1DEB26CF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Standardised</a:t>
            </a:r>
            <a:r>
              <a:rPr lang="en-US" dirty="0"/>
              <a:t> questionnaire, inventory and scale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3BEEA-28D4-0328-7650-BF4C604689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/>
              <a:t>There are often </a:t>
            </a:r>
            <a:r>
              <a:rPr lang="en-US" dirty="0" err="1"/>
              <a:t>standardised</a:t>
            </a:r>
            <a:r>
              <a:rPr lang="en-US" dirty="0"/>
              <a:t> and validated tools developed to measure 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specific constructs and concepts</a:t>
            </a:r>
          </a:p>
          <a:p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Many are translated (and revalidated) in different languages and free to use</a:t>
            </a:r>
          </a:p>
          <a:p>
            <a:endParaRPr lang="en-US" dirty="0">
              <a:solidFill>
                <a:srgbClr val="000000"/>
              </a:solidFill>
            </a:endParaRPr>
          </a:p>
          <a:p>
            <a:r>
              <a:rPr lang="en-US" sz="2400">
                <a:solidFill>
                  <a:srgbClr val="000000"/>
                </a:solidFill>
              </a:rPr>
              <a:t>Examples: </a:t>
            </a:r>
            <a:r>
              <a:rPr lang="en-US" sz="2400" dirty="0">
                <a:solidFill>
                  <a:srgbClr val="000000"/>
                </a:solidFill>
                <a:ea typeface="+mn-lt"/>
                <a:cs typeface="+mn-lt"/>
                <a:hlinkClick r:id="rId2"/>
              </a:rPr>
              <a:t>GHQ-12</a:t>
            </a:r>
            <a:r>
              <a:rPr lang="en-US" sz="2400">
                <a:solidFill>
                  <a:srgbClr val="000000"/>
                </a:solidFill>
                <a:ea typeface="+mn-lt"/>
                <a:cs typeface="+mn-lt"/>
              </a:rPr>
              <a:t> (12-Item General Health Questionnaire), Beck's Depression Inventory, IPAQ (International Physical Activity Questionnaire)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080257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FA027-93B1-4207-9D1E-ECF190FAC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for good survey Q</a:t>
            </a:r>
          </a:p>
        </p:txBody>
      </p:sp>
      <p:pic>
        <p:nvPicPr>
          <p:cNvPr id="4" name="Online Media 3" title="7 tips for good survey questions">
            <a:hlinkClick r:id="" action="ppaction://media"/>
            <a:extLst>
              <a:ext uri="{FF2B5EF4-FFF2-40B4-BE49-F238E27FC236}">
                <a16:creationId xmlns:a16="http://schemas.microsoft.com/office/drawing/2014/main" id="{D7F3D3DE-DC5D-4E05-1A29-47846335953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4900" y="1600200"/>
            <a:ext cx="693261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759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31E1D0-06CB-E52C-FB09-4C9091685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Use of geographical information system for data collection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2AAE88-A262-80D6-07EC-C541616116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Research Example – Social Service Accessibility</a:t>
            </a:r>
          </a:p>
        </p:txBody>
      </p:sp>
    </p:spTree>
    <p:extLst>
      <p:ext uri="{BB962C8B-B14F-4D97-AF65-F5344CB8AC3E}">
        <p14:creationId xmlns:p14="http://schemas.microsoft.com/office/powerpoint/2010/main" val="15303746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f856874f-9946-48cd-ac29-4cb76853c4c1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36</TotalTime>
  <Words>2218</Words>
  <Application>Microsoft Office PowerPoint</Application>
  <PresentationFormat>On-screen Show (4:3)</PresentationFormat>
  <Paragraphs>305</Paragraphs>
  <Slides>51</Slides>
  <Notes>6</Notes>
  <HiddenSlides>0</HiddenSlides>
  <MMClips>4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61" baseType="lpstr">
      <vt:lpstr>Inter</vt:lpstr>
      <vt:lpstr>Myriad Pro</vt:lpstr>
      <vt:lpstr>Wingdings,Sans-Serif</vt:lpstr>
      <vt:lpstr>Arial</vt:lpstr>
      <vt:lpstr>Calibri</vt:lpstr>
      <vt:lpstr>Candara</vt:lpstr>
      <vt:lpstr>Courier New</vt:lpstr>
      <vt:lpstr>Trebuchet MS</vt:lpstr>
      <vt:lpstr>Wingdings</vt:lpstr>
      <vt:lpstr>20140311PresentationUWTSDTemplate</vt:lpstr>
      <vt:lpstr>PRACTICE-BASED RESEARCH</vt:lpstr>
      <vt:lpstr>Session Aims</vt:lpstr>
      <vt:lpstr>Recap: Research Process</vt:lpstr>
      <vt:lpstr>Recap: The Research Process</vt:lpstr>
      <vt:lpstr>Common types of quantitative HSC research</vt:lpstr>
      <vt:lpstr>Non-interventional vs. Interventional designs</vt:lpstr>
      <vt:lpstr>Non-interventional / Observational designs</vt:lpstr>
      <vt:lpstr>Cross-sectional study </vt:lpstr>
      <vt:lpstr>Cross-sectional study</vt:lpstr>
      <vt:lpstr>Uses of Cross-sectional studies</vt:lpstr>
      <vt:lpstr>Case-control vs Cohort study</vt:lpstr>
      <vt:lpstr>Case-control vs Cohort</vt:lpstr>
      <vt:lpstr>Case–control study </vt:lpstr>
      <vt:lpstr>Cohort study</vt:lpstr>
      <vt:lpstr>Cohort study</vt:lpstr>
      <vt:lpstr>Uses of Cohort Studies</vt:lpstr>
      <vt:lpstr>Ecological studies </vt:lpstr>
      <vt:lpstr>Ecological studies </vt:lpstr>
      <vt:lpstr>Comparison between Cross-sectional and Ecological studies</vt:lpstr>
      <vt:lpstr>Recap: Common Types of HSC Research</vt:lpstr>
      <vt:lpstr>Recap: Non-interventional vs. Interventional</vt:lpstr>
      <vt:lpstr>PowerPoint Presentation</vt:lpstr>
      <vt:lpstr>Interventional designs</vt:lpstr>
      <vt:lpstr>Randomised controlled trial</vt:lpstr>
      <vt:lpstr>Randomized controlled trial </vt:lpstr>
      <vt:lpstr>Randomized controlled trial </vt:lpstr>
      <vt:lpstr>Key concepts in quantitative Research</vt:lpstr>
      <vt:lpstr>Data</vt:lpstr>
      <vt:lpstr>Data</vt:lpstr>
      <vt:lpstr>Primary vs. secondary data</vt:lpstr>
      <vt:lpstr>Primary vs. secondary data</vt:lpstr>
      <vt:lpstr>Primary vs. secondary data</vt:lpstr>
      <vt:lpstr>Census as secondary data </vt:lpstr>
      <vt:lpstr>Variable</vt:lpstr>
      <vt:lpstr>Hypothesis </vt:lpstr>
      <vt:lpstr>Hypothesis </vt:lpstr>
      <vt:lpstr>Examples of hypothesis</vt:lpstr>
      <vt:lpstr>Null Hypothesis</vt:lpstr>
      <vt:lpstr>PowerPoint Presentation</vt:lpstr>
      <vt:lpstr>Variables in hypotheses</vt:lpstr>
      <vt:lpstr>Independent and dependent variables </vt:lpstr>
      <vt:lpstr>Independent and dependent variables </vt:lpstr>
      <vt:lpstr>Independent and dependent variables </vt:lpstr>
      <vt:lpstr>For example:</vt:lpstr>
      <vt:lpstr>But be careful!</vt:lpstr>
      <vt:lpstr>Common data collection methods / tools in quantitative Research</vt:lpstr>
      <vt:lpstr>PowerPoint Presentation</vt:lpstr>
      <vt:lpstr>Survey</vt:lpstr>
      <vt:lpstr>Standardised questionnaire, inventory and scale</vt:lpstr>
      <vt:lpstr>Tips for good survey Q</vt:lpstr>
      <vt:lpstr>Use of geographical information system for data collection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Zeno Leung</cp:lastModifiedBy>
  <cp:revision>1117</cp:revision>
  <dcterms:created xsi:type="dcterms:W3CDTF">2015-04-14T15:21:28Z</dcterms:created>
  <dcterms:modified xsi:type="dcterms:W3CDTF">2025-09-27T09:16:36Z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