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 id="2147483674" r:id="rId2"/>
  </p:sldMasterIdLst>
  <p:notesMasterIdLst>
    <p:notesMasterId r:id="rId11"/>
  </p:notesMasterIdLst>
  <p:sldIdLst>
    <p:sldId id="256" r:id="rId3"/>
    <p:sldId id="257" r:id="rId4"/>
    <p:sldId id="258" r:id="rId5"/>
    <p:sldId id="259" r:id="rId6"/>
    <p:sldId id="260" r:id="rId7"/>
    <p:sldId id="261" r:id="rId8"/>
    <p:sldId id="272" r:id="rId9"/>
    <p:sldId id="279" r:id="rId10"/>
  </p:sldIdLst>
  <p:sldSz cx="9144000" cy="5143500" type="screen16x9"/>
  <p:notesSz cx="6858000" cy="9144000"/>
  <p:embeddedFontLst>
    <p:embeddedFont>
      <p:font typeface="Anaheim" panose="020B0604020202020204" charset="0"/>
      <p:regular r:id="rId12"/>
      <p:bold r:id="rId13"/>
    </p:embeddedFont>
    <p:embeddedFont>
      <p:font typeface="Athiti" panose="00000500000000000000" pitchFamily="2" charset="-34"/>
      <p:regular r:id="rId14"/>
      <p:bold r:id="rId15"/>
    </p:embeddedFont>
    <p:embeddedFont>
      <p:font typeface="Nunito Light" pitchFamily="2" charset="0"/>
      <p:regular r:id="rId16"/>
      <p:italic r:id="rId17"/>
    </p:embeddedFont>
    <p:embeddedFont>
      <p:font typeface="Open Sans" panose="020B0606030504020204" pitchFamily="34" charset="0"/>
      <p:regular r:id="rId18"/>
      <p:bold r:id="rId19"/>
      <p:italic r:id="rId20"/>
      <p:boldItalic r:id="rId21"/>
    </p:embeddedFont>
    <p:embeddedFont>
      <p:font typeface="Proxima Nova" panose="020B0604020202020204" charset="0"/>
      <p:regular r:id="rId22"/>
      <p:bold r:id="rId23"/>
      <p:italic r:id="rId24"/>
      <p:boldItalic r:id="rId25"/>
    </p:embeddedFont>
    <p:embeddedFont>
      <p:font typeface="Proxima Nova Semibold" panose="020B0604020202020204" charset="0"/>
      <p:regular r:id="rId26"/>
      <p:bold r:id="rId27"/>
      <p:boldItalic r:id="rId28"/>
    </p:embeddedFont>
    <p:embeddedFont>
      <p:font typeface="Raleway" pitchFamily="2"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41572E3-BA39-400F-A88A-C39A7484350C}">
  <a:tblStyle styleId="{141572E3-BA39-400F-A88A-C39A7484350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C175250-DCC0-4C85-9353-661EE751E054}"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9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font" Target="fonts/font15.fntdata"/><Relationship Id="rId3" Type="http://schemas.openxmlformats.org/officeDocument/2006/relationships/slide" Target="slides/slide1.xml"/><Relationship Id="rId21" Type="http://schemas.openxmlformats.org/officeDocument/2006/relationships/font" Target="fonts/font10.fntdata"/><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24" Type="http://schemas.openxmlformats.org/officeDocument/2006/relationships/font" Target="fonts/font13.fntdata"/><Relationship Id="rId32" Type="http://schemas.openxmlformats.org/officeDocument/2006/relationships/font" Target="fonts/font21.fntdata"/><Relationship Id="rId5" Type="http://schemas.openxmlformats.org/officeDocument/2006/relationships/slide" Target="slides/slide3.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font" Target="fonts/font17.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8.fntdata"/><Relationship Id="rId31" Type="http://schemas.openxmlformats.org/officeDocument/2006/relationships/font" Target="fonts/font20.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font" Target="fonts/font16.fntdata"/><Relationship Id="rId30" Type="http://schemas.openxmlformats.org/officeDocument/2006/relationships/font" Target="fonts/font19.fntdata"/><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25735789910_0_6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25735789910_0_6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 name="Google Shape;398;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solidFill>
                  <a:schemeClr val="tx1"/>
                </a:solidFill>
              </a:rPr>
              <a:t>Professional development in health and social care context is crucial as it is the key process for individuals or students to update their skills and knowledge in ensuring evidence-based and high-end practice.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9" name="Google Shape;409;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GB" sz="1200" dirty="0"/>
              <a:t>My efficient abilities of working in teams can enhance my professional scopes of working in high-stress working landscapes and reducing possibilities of burnout. </a:t>
            </a:r>
            <a:endParaRPr lang="en-IN" sz="1200" dirty="0"/>
          </a:p>
          <a:p>
            <a:pPr marL="0" lvl="0" indent="0" algn="l" rtl="0">
              <a:spcBef>
                <a:spcPts val="0"/>
              </a:spcBef>
              <a:spcAft>
                <a:spcPts val="0"/>
              </a:spcAft>
              <a:buClr>
                <a:schemeClr val="dk1"/>
              </a:buClr>
              <a:buSzPts val="1100"/>
              <a:buFont typeface="Arial"/>
              <a:buNone/>
            </a:pPr>
            <a:endParaRPr sz="1200" i="1" dirty="0">
              <a:solidFill>
                <a:srgbClr val="595959"/>
              </a:solidFill>
              <a:latin typeface="Anaheim"/>
              <a:ea typeface="Anaheim"/>
              <a:cs typeface="Anaheim"/>
              <a:sym typeface="Anaheim"/>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Google Shape;427;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8" name="Google Shape;428;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As commented by </a:t>
            </a:r>
            <a:r>
              <a:rPr lang="en-GB" dirty="0" err="1"/>
              <a:t>Notko</a:t>
            </a:r>
            <a:r>
              <a:rPr lang="en-GB" dirty="0"/>
              <a:t> </a:t>
            </a:r>
            <a:r>
              <a:rPr lang="en-GB" i="1" dirty="0"/>
              <a:t>et al. </a:t>
            </a:r>
            <a:r>
              <a:rPr lang="en-GB" dirty="0"/>
              <a:t>(2022, </a:t>
            </a:r>
            <a:r>
              <a:rPr lang="en-GB" dirty="0" err="1"/>
              <a:t>p.18</a:t>
            </a:r>
            <a:r>
              <a:rPr lang="en-GB" dirty="0"/>
              <a:t>), interprofessional teams include experts with varied roles and specific tasks which collaboratively results in expected outcomes in health and social care. Considering the complex needs of current health and social care contexts, interprofessional teams remain effective in addressing diverse patient requirements with varied expertise and skills.</a:t>
            </a:r>
            <a:endParaRPr lang="en-IN"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9" name="Google Shape;449;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As argued by Lyng </a:t>
            </a:r>
            <a:r>
              <a:rPr lang="en-GB" i="1" dirty="0"/>
              <a:t>et al. </a:t>
            </a:r>
            <a:r>
              <a:rPr lang="en-GB" dirty="0"/>
              <a:t>(2022, </a:t>
            </a:r>
            <a:r>
              <a:rPr lang="en-GB" dirty="0" err="1"/>
              <a:t>p.6</a:t>
            </a:r>
            <a:r>
              <a:rPr lang="en-GB" dirty="0"/>
              <a:t>), communication among health and social care personnel ensures the organisations’ resilience in meeting effectiveness of working team in ensuring effective patient outcomes. As a result, elderly patient with dementia received comprehensive, coordinated and tailored care facilities, eliminating the risks of readmission or acceleration of deterioration.  </a:t>
            </a:r>
            <a:endParaRPr lang="en-IN"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The action plan denotes a total of three skill improvements in facilitating my personal development. </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5"/>
        <p:cNvGrpSpPr/>
        <p:nvPr/>
      </p:nvGrpSpPr>
      <p:grpSpPr>
        <a:xfrm>
          <a:off x="0" y="0"/>
          <a:ext cx="0" cy="0"/>
          <a:chOff x="0" y="0"/>
          <a:chExt cx="0" cy="0"/>
        </a:xfrm>
      </p:grpSpPr>
      <p:sp>
        <p:nvSpPr>
          <p:cNvPr id="706" name="Google Shape;706;g2517220450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7" name="Google Shape;707;g2517220450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Improvising this competence on the professional front can empower me in achieving a desired career role, achieving the action plan accordingly.</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6"/>
        <p:cNvGrpSpPr/>
        <p:nvPr/>
      </p:nvGrpSpPr>
      <p:grpSpPr>
        <a:xfrm>
          <a:off x="0" y="0"/>
          <a:ext cx="0" cy="0"/>
          <a:chOff x="0" y="0"/>
          <a:chExt cx="0" cy="0"/>
        </a:xfrm>
      </p:grpSpPr>
      <p:sp>
        <p:nvSpPr>
          <p:cNvPr id="937" name="Google Shape;937;g1e4763f0d8c_0_94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8" name="Google Shape;938;g1e4763f0d8c_0_94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8" y="658338"/>
            <a:ext cx="5816400" cy="13869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Clr>
                <a:srgbClr val="191919"/>
              </a:buClr>
              <a:buSzPts val="5200"/>
              <a:buNone/>
              <a:defRPr sz="7200">
                <a:latin typeface="Athiti"/>
                <a:ea typeface="Athiti"/>
                <a:cs typeface="Athiti"/>
                <a:sym typeface="Athiti"/>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3228" y="2108988"/>
            <a:ext cx="4528800" cy="392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146231" y="153256"/>
            <a:ext cx="9608524" cy="4937719"/>
            <a:chOff x="-146231" y="153256"/>
            <a:chExt cx="9608524" cy="4937719"/>
          </a:xfrm>
        </p:grpSpPr>
        <p:sp>
          <p:nvSpPr>
            <p:cNvPr id="12" name="Google Shape;12;p2"/>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375550" y="153256"/>
              <a:ext cx="1253736" cy="285326"/>
            </a:xfrm>
            <a:custGeom>
              <a:avLst/>
              <a:gdLst/>
              <a:ahLst/>
              <a:cxnLst/>
              <a:rect l="l" t="t" r="r" b="b"/>
              <a:pathLst>
                <a:path w="24387" h="5550" extrusionOk="0">
                  <a:moveTo>
                    <a:pt x="7936" y="0"/>
                  </a:moveTo>
                  <a:cubicBezTo>
                    <a:pt x="7931" y="0"/>
                    <a:pt x="7926" y="0"/>
                    <a:pt x="7921" y="0"/>
                  </a:cubicBezTo>
                  <a:cubicBezTo>
                    <a:pt x="3580" y="10"/>
                    <a:pt x="3185" y="3896"/>
                    <a:pt x="3185" y="3896"/>
                  </a:cubicBezTo>
                  <a:cubicBezTo>
                    <a:pt x="3185" y="3896"/>
                    <a:pt x="2342" y="3511"/>
                    <a:pt x="1555" y="3511"/>
                  </a:cubicBezTo>
                  <a:cubicBezTo>
                    <a:pt x="748" y="3511"/>
                    <a:pt x="0" y="3915"/>
                    <a:pt x="275" y="5549"/>
                  </a:cubicBezTo>
                  <a:lnTo>
                    <a:pt x="24387" y="5549"/>
                  </a:lnTo>
                  <a:cubicBezTo>
                    <a:pt x="24387" y="5549"/>
                    <a:pt x="21942" y="2935"/>
                    <a:pt x="18687" y="1998"/>
                  </a:cubicBezTo>
                  <a:cubicBezTo>
                    <a:pt x="18220" y="1863"/>
                    <a:pt x="17796" y="1806"/>
                    <a:pt x="17413" y="1806"/>
                  </a:cubicBezTo>
                  <a:cubicBezTo>
                    <a:pt x="15126" y="1806"/>
                    <a:pt x="14284" y="3860"/>
                    <a:pt x="14284" y="3860"/>
                  </a:cubicBezTo>
                  <a:cubicBezTo>
                    <a:pt x="14284" y="3860"/>
                    <a:pt x="11783" y="0"/>
                    <a:pt x="793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053835" y="190150"/>
              <a:ext cx="912990" cy="211552"/>
            </a:xfrm>
            <a:custGeom>
              <a:avLst/>
              <a:gdLst/>
              <a:ahLst/>
              <a:cxnLst/>
              <a:rect l="l" t="t" r="r" b="b"/>
              <a:pathLst>
                <a:path w="17759" h="4115" extrusionOk="0">
                  <a:moveTo>
                    <a:pt x="11226" y="1"/>
                  </a:moveTo>
                  <a:cubicBezTo>
                    <a:pt x="8847" y="1"/>
                    <a:pt x="7931" y="2332"/>
                    <a:pt x="7931" y="2332"/>
                  </a:cubicBezTo>
                  <a:cubicBezTo>
                    <a:pt x="7931" y="2332"/>
                    <a:pt x="5103" y="796"/>
                    <a:pt x="2756" y="796"/>
                  </a:cubicBezTo>
                  <a:cubicBezTo>
                    <a:pt x="2638" y="796"/>
                    <a:pt x="2521" y="800"/>
                    <a:pt x="2405" y="808"/>
                  </a:cubicBezTo>
                  <a:cubicBezTo>
                    <a:pt x="1" y="979"/>
                    <a:pt x="629" y="4114"/>
                    <a:pt x="629" y="4114"/>
                  </a:cubicBezTo>
                  <a:lnTo>
                    <a:pt x="17759" y="4114"/>
                  </a:lnTo>
                  <a:cubicBezTo>
                    <a:pt x="17759" y="4114"/>
                    <a:pt x="15194" y="797"/>
                    <a:pt x="12135" y="107"/>
                  </a:cubicBezTo>
                  <a:cubicBezTo>
                    <a:pt x="11811" y="33"/>
                    <a:pt x="11509" y="1"/>
                    <a:pt x="11226"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609706" y="237762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842456" y="2045250"/>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671435" y="3299272"/>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46231" y="89882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sp>
        <p:nvSpPr>
          <p:cNvPr id="23" name="Google Shape;23;p3"/>
          <p:cNvSpPr txBox="1">
            <a:spLocks noGrp="1"/>
          </p:cNvSpPr>
          <p:nvPr>
            <p:ph type="title"/>
          </p:nvPr>
        </p:nvSpPr>
        <p:spPr>
          <a:xfrm>
            <a:off x="713225" y="2977400"/>
            <a:ext cx="4383600" cy="1626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4" name="Google Shape;24;p3"/>
          <p:cNvSpPr txBox="1">
            <a:spLocks noGrp="1"/>
          </p:cNvSpPr>
          <p:nvPr>
            <p:ph type="title" idx="2" hasCustomPrompt="1"/>
          </p:nvPr>
        </p:nvSpPr>
        <p:spPr>
          <a:xfrm>
            <a:off x="833875" y="1951400"/>
            <a:ext cx="1110300" cy="10260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5" name="Google Shape;25;p3"/>
          <p:cNvSpPr>
            <a:spLocks noGrp="1"/>
          </p:cNvSpPr>
          <p:nvPr>
            <p:ph type="pic" idx="3"/>
          </p:nvPr>
        </p:nvSpPr>
        <p:spPr>
          <a:xfrm>
            <a:off x="5670175" y="539500"/>
            <a:ext cx="2760600" cy="4064400"/>
          </a:xfrm>
          <a:prstGeom prst="rect">
            <a:avLst/>
          </a:prstGeom>
          <a:noFill/>
          <a:ln>
            <a:noFill/>
          </a:ln>
        </p:spPr>
      </p:sp>
      <p:grpSp>
        <p:nvGrpSpPr>
          <p:cNvPr id="26" name="Google Shape;26;p3"/>
          <p:cNvGrpSpPr/>
          <p:nvPr/>
        </p:nvGrpSpPr>
        <p:grpSpPr>
          <a:xfrm>
            <a:off x="-54079" y="1050701"/>
            <a:ext cx="9466697" cy="4040274"/>
            <a:chOff x="-54079" y="1050701"/>
            <a:chExt cx="9466697" cy="4040274"/>
          </a:xfrm>
        </p:grpSpPr>
        <p:grpSp>
          <p:nvGrpSpPr>
            <p:cNvPr id="27" name="Google Shape;27;p3"/>
            <p:cNvGrpSpPr/>
            <p:nvPr/>
          </p:nvGrpSpPr>
          <p:grpSpPr>
            <a:xfrm>
              <a:off x="308730" y="1050701"/>
              <a:ext cx="9103888" cy="3323830"/>
              <a:chOff x="308730" y="1050701"/>
              <a:chExt cx="9103888" cy="3323830"/>
            </a:xfrm>
          </p:grpSpPr>
          <p:sp>
            <p:nvSpPr>
              <p:cNvPr id="28" name="Google Shape;28;p3"/>
              <p:cNvSpPr/>
              <p:nvPr/>
            </p:nvSpPr>
            <p:spPr>
              <a:xfrm flipH="1">
                <a:off x="308730" y="4164873"/>
                <a:ext cx="125614" cy="125614"/>
              </a:xfrm>
              <a:custGeom>
                <a:avLst/>
                <a:gdLst/>
                <a:ahLst/>
                <a:cxnLst/>
                <a:rect l="l" t="t" r="r" b="b"/>
                <a:pathLst>
                  <a:path w="2568" h="2568" extrusionOk="0">
                    <a:moveTo>
                      <a:pt x="1284" y="0"/>
                    </a:moveTo>
                    <a:cubicBezTo>
                      <a:pt x="575" y="0"/>
                      <a:pt x="0" y="576"/>
                      <a:pt x="0" y="1284"/>
                    </a:cubicBezTo>
                    <a:cubicBezTo>
                      <a:pt x="0" y="1994"/>
                      <a:pt x="575" y="2568"/>
                      <a:pt x="1284" y="2568"/>
                    </a:cubicBezTo>
                    <a:cubicBezTo>
                      <a:pt x="1992" y="2568"/>
                      <a:pt x="2568" y="1994"/>
                      <a:pt x="2568" y="1284"/>
                    </a:cubicBezTo>
                    <a:cubicBezTo>
                      <a:pt x="2568" y="576"/>
                      <a:pt x="1992" y="0"/>
                      <a:pt x="1284"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flipH="1">
                <a:off x="8925131" y="1951394"/>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8773765" y="1050701"/>
                <a:ext cx="84004" cy="84055"/>
              </a:xfrm>
              <a:custGeom>
                <a:avLst/>
                <a:gdLst/>
                <a:ahLst/>
                <a:cxnLst/>
                <a:rect l="l" t="t" r="r" b="b"/>
                <a:pathLst>
                  <a:path w="1634" h="1635" extrusionOk="0">
                    <a:moveTo>
                      <a:pt x="817" y="0"/>
                    </a:moveTo>
                    <a:cubicBezTo>
                      <a:pt x="366" y="0"/>
                      <a:pt x="1" y="366"/>
                      <a:pt x="1" y="818"/>
                    </a:cubicBezTo>
                    <a:cubicBezTo>
                      <a:pt x="1" y="1268"/>
                      <a:pt x="366" y="1634"/>
                      <a:pt x="817" y="1634"/>
                    </a:cubicBezTo>
                    <a:cubicBezTo>
                      <a:pt x="1269" y="1634"/>
                      <a:pt x="1634" y="1268"/>
                      <a:pt x="1634" y="818"/>
                    </a:cubicBezTo>
                    <a:cubicBezTo>
                      <a:pt x="1634" y="366"/>
                      <a:pt x="1269" y="0"/>
                      <a:pt x="817"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773765" y="4290476"/>
                <a:ext cx="84004" cy="84055"/>
              </a:xfrm>
              <a:custGeom>
                <a:avLst/>
                <a:gdLst/>
                <a:ahLst/>
                <a:cxnLst/>
                <a:rect l="l" t="t" r="r" b="b"/>
                <a:pathLst>
                  <a:path w="1634" h="1635" extrusionOk="0">
                    <a:moveTo>
                      <a:pt x="817" y="0"/>
                    </a:moveTo>
                    <a:cubicBezTo>
                      <a:pt x="366" y="0"/>
                      <a:pt x="1" y="366"/>
                      <a:pt x="1" y="818"/>
                    </a:cubicBezTo>
                    <a:cubicBezTo>
                      <a:pt x="1" y="1268"/>
                      <a:pt x="366" y="1634"/>
                      <a:pt x="817" y="1634"/>
                    </a:cubicBezTo>
                    <a:cubicBezTo>
                      <a:pt x="1269" y="1634"/>
                      <a:pt x="1634" y="1268"/>
                      <a:pt x="1634" y="818"/>
                    </a:cubicBezTo>
                    <a:cubicBezTo>
                      <a:pt x="1634" y="366"/>
                      <a:pt x="1269" y="0"/>
                      <a:pt x="817"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 name="Google Shape;32;p3"/>
            <p:cNvSpPr/>
            <p:nvPr/>
          </p:nvSpPr>
          <p:spPr>
            <a:xfrm flipH="1">
              <a:off x="-54079"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38304"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flipH="1">
              <a:off x="3857449"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4607436"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8510046"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1"/>
        <p:cNvGrpSpPr/>
        <p:nvPr/>
      </p:nvGrpSpPr>
      <p:grpSpPr>
        <a:xfrm>
          <a:off x="0" y="0"/>
          <a:ext cx="0" cy="0"/>
          <a:chOff x="0" y="0"/>
          <a:chExt cx="0" cy="0"/>
        </a:xfrm>
      </p:grpSpPr>
      <p:sp>
        <p:nvSpPr>
          <p:cNvPr id="52" name="Google Shape;52;p5"/>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3" name="Google Shape;53;p5"/>
          <p:cNvSpPr txBox="1">
            <a:spLocks noGrp="1"/>
          </p:cNvSpPr>
          <p:nvPr>
            <p:ph type="subTitle" idx="1"/>
          </p:nvPr>
        </p:nvSpPr>
        <p:spPr>
          <a:xfrm>
            <a:off x="720000" y="3527025"/>
            <a:ext cx="4179600" cy="85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4" name="Google Shape;54;p5"/>
          <p:cNvSpPr txBox="1">
            <a:spLocks noGrp="1"/>
          </p:cNvSpPr>
          <p:nvPr>
            <p:ph type="subTitle" idx="2"/>
          </p:nvPr>
        </p:nvSpPr>
        <p:spPr>
          <a:xfrm>
            <a:off x="720000" y="1962800"/>
            <a:ext cx="4179600" cy="85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5" name="Google Shape;55;p5"/>
          <p:cNvSpPr txBox="1">
            <a:spLocks noGrp="1"/>
          </p:cNvSpPr>
          <p:nvPr>
            <p:ph type="subTitle" idx="3"/>
          </p:nvPr>
        </p:nvSpPr>
        <p:spPr>
          <a:xfrm>
            <a:off x="720000" y="1633550"/>
            <a:ext cx="4179600" cy="440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6" name="Google Shape;56;p5"/>
          <p:cNvSpPr txBox="1">
            <a:spLocks noGrp="1"/>
          </p:cNvSpPr>
          <p:nvPr>
            <p:ph type="subTitle" idx="4"/>
          </p:nvPr>
        </p:nvSpPr>
        <p:spPr>
          <a:xfrm>
            <a:off x="720000" y="3197774"/>
            <a:ext cx="4179600" cy="440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grpSp>
        <p:nvGrpSpPr>
          <p:cNvPr id="57" name="Google Shape;57;p5"/>
          <p:cNvGrpSpPr/>
          <p:nvPr/>
        </p:nvGrpSpPr>
        <p:grpSpPr>
          <a:xfrm>
            <a:off x="-92377" y="182462"/>
            <a:ext cx="9252158" cy="4908512"/>
            <a:chOff x="-92377" y="182462"/>
            <a:chExt cx="9252158" cy="4908512"/>
          </a:xfrm>
        </p:grpSpPr>
        <p:sp>
          <p:nvSpPr>
            <p:cNvPr id="58" name="Google Shape;58;p5"/>
            <p:cNvSpPr/>
            <p:nvPr/>
          </p:nvSpPr>
          <p:spPr>
            <a:xfrm>
              <a:off x="8826209" y="2656864"/>
              <a:ext cx="118815" cy="110254"/>
            </a:xfrm>
            <a:custGeom>
              <a:avLst/>
              <a:gdLst/>
              <a:ahLst/>
              <a:cxnLst/>
              <a:rect l="l" t="t" r="r" b="b"/>
              <a:pathLst>
                <a:path w="2429" h="2254" extrusionOk="0">
                  <a:moveTo>
                    <a:pt x="953" y="0"/>
                  </a:moveTo>
                  <a:lnTo>
                    <a:pt x="0" y="2253"/>
                  </a:lnTo>
                  <a:lnTo>
                    <a:pt x="2428" y="1951"/>
                  </a:lnTo>
                  <a:lnTo>
                    <a:pt x="953" y="0"/>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8035348" y="308122"/>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flipH="1">
              <a:off x="205767" y="712903"/>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flipH="1">
              <a:off x="6276814" y="182462"/>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8471748"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6"/>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69" name="Google Shape;69;p6"/>
          <p:cNvGrpSpPr/>
          <p:nvPr/>
        </p:nvGrpSpPr>
        <p:grpSpPr>
          <a:xfrm>
            <a:off x="-167109" y="233963"/>
            <a:ext cx="9519965" cy="4857012"/>
            <a:chOff x="-167109" y="233963"/>
            <a:chExt cx="9519965" cy="4857012"/>
          </a:xfrm>
        </p:grpSpPr>
        <p:sp>
          <p:nvSpPr>
            <p:cNvPr id="70" name="Google Shape;70;p6"/>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6"/>
            <p:cNvSpPr/>
            <p:nvPr/>
          </p:nvSpPr>
          <p:spPr>
            <a:xfrm flipH="1">
              <a:off x="8498223" y="4547729"/>
              <a:ext cx="645769" cy="449420"/>
            </a:xfrm>
            <a:custGeom>
              <a:avLst/>
              <a:gdLst/>
              <a:ahLst/>
              <a:cxnLst/>
              <a:rect l="l" t="t" r="r" b="b"/>
              <a:pathLst>
                <a:path w="10329" h="7189" extrusionOk="0">
                  <a:moveTo>
                    <a:pt x="3155" y="0"/>
                  </a:moveTo>
                  <a:cubicBezTo>
                    <a:pt x="1390" y="0"/>
                    <a:pt x="1" y="3389"/>
                    <a:pt x="1" y="3389"/>
                  </a:cubicBezTo>
                  <a:lnTo>
                    <a:pt x="1" y="7188"/>
                  </a:lnTo>
                  <a:lnTo>
                    <a:pt x="9269" y="7188"/>
                  </a:lnTo>
                  <a:cubicBezTo>
                    <a:pt x="9269" y="7188"/>
                    <a:pt x="10329" y="6325"/>
                    <a:pt x="9539" y="5757"/>
                  </a:cubicBezTo>
                  <a:cubicBezTo>
                    <a:pt x="9392" y="5651"/>
                    <a:pt x="9191" y="5608"/>
                    <a:pt x="8962" y="5608"/>
                  </a:cubicBezTo>
                  <a:cubicBezTo>
                    <a:pt x="7965" y="5608"/>
                    <a:pt x="6433" y="6424"/>
                    <a:pt x="6433" y="6424"/>
                  </a:cubicBezTo>
                  <a:cubicBezTo>
                    <a:pt x="6433" y="6424"/>
                    <a:pt x="8973" y="4475"/>
                    <a:pt x="7690" y="3389"/>
                  </a:cubicBezTo>
                  <a:cubicBezTo>
                    <a:pt x="7500" y="3228"/>
                    <a:pt x="7273" y="3159"/>
                    <a:pt x="7025" y="3159"/>
                  </a:cubicBezTo>
                  <a:cubicBezTo>
                    <a:pt x="5607" y="3159"/>
                    <a:pt x="3497" y="5409"/>
                    <a:pt x="3497" y="5409"/>
                  </a:cubicBezTo>
                  <a:cubicBezTo>
                    <a:pt x="3497" y="5409"/>
                    <a:pt x="6062" y="1515"/>
                    <a:pt x="3941" y="233"/>
                  </a:cubicBezTo>
                  <a:cubicBezTo>
                    <a:pt x="3673" y="71"/>
                    <a:pt x="3410" y="0"/>
                    <a:pt x="3155"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6"/>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a:off x="320364" y="3957308"/>
              <a:ext cx="58762" cy="58710"/>
            </a:xfrm>
            <a:custGeom>
              <a:avLst/>
              <a:gdLst/>
              <a:ahLst/>
              <a:cxnLst/>
              <a:rect l="l" t="t" r="r" b="b"/>
              <a:pathLst>
                <a:path w="1143" h="1142" extrusionOk="0">
                  <a:moveTo>
                    <a:pt x="572" y="0"/>
                  </a:moveTo>
                  <a:cubicBezTo>
                    <a:pt x="256" y="0"/>
                    <a:pt x="1" y="256"/>
                    <a:pt x="1" y="571"/>
                  </a:cubicBezTo>
                  <a:cubicBezTo>
                    <a:pt x="1" y="886"/>
                    <a:pt x="256" y="1142"/>
                    <a:pt x="572" y="1142"/>
                  </a:cubicBezTo>
                  <a:cubicBezTo>
                    <a:pt x="887" y="1142"/>
                    <a:pt x="1143" y="886"/>
                    <a:pt x="1143" y="571"/>
                  </a:cubicBezTo>
                  <a:cubicBezTo>
                    <a:pt x="1143" y="256"/>
                    <a:pt x="887" y="0"/>
                    <a:pt x="572"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a:off x="237300" y="716574"/>
              <a:ext cx="224911" cy="218552"/>
            </a:xfrm>
            <a:custGeom>
              <a:avLst/>
              <a:gdLst/>
              <a:ahLst/>
              <a:cxnLst/>
              <a:rect l="l" t="t" r="r" b="b"/>
              <a:pathLst>
                <a:path w="4598" h="4468" extrusionOk="0">
                  <a:moveTo>
                    <a:pt x="3143" y="1"/>
                  </a:moveTo>
                  <a:lnTo>
                    <a:pt x="1" y="3495"/>
                  </a:lnTo>
                  <a:lnTo>
                    <a:pt x="4597" y="4468"/>
                  </a:lnTo>
                  <a:lnTo>
                    <a:pt x="3143" y="1"/>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a:off x="7903207" y="233963"/>
              <a:ext cx="118863" cy="110303"/>
            </a:xfrm>
            <a:custGeom>
              <a:avLst/>
              <a:gdLst/>
              <a:ahLst/>
              <a:cxnLst/>
              <a:rect l="l" t="t" r="r" b="b"/>
              <a:pathLst>
                <a:path w="2430" h="2255" extrusionOk="0">
                  <a:moveTo>
                    <a:pt x="954" y="0"/>
                  </a:moveTo>
                  <a:lnTo>
                    <a:pt x="1" y="2255"/>
                  </a:lnTo>
                  <a:lnTo>
                    <a:pt x="2430" y="1953"/>
                  </a:lnTo>
                  <a:lnTo>
                    <a:pt x="954" y="0"/>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8561998" y="284084"/>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6"/>
            <p:cNvSpPr/>
            <p:nvPr/>
          </p:nvSpPr>
          <p:spPr>
            <a:xfrm>
              <a:off x="8807469" y="3957303"/>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6"/>
            <p:cNvSpPr/>
            <p:nvPr/>
          </p:nvSpPr>
          <p:spPr>
            <a:xfrm>
              <a:off x="-167109" y="3081207"/>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1"/>
        <p:cNvGrpSpPr/>
        <p:nvPr/>
      </p:nvGrpSpPr>
      <p:grpSpPr>
        <a:xfrm>
          <a:off x="0" y="0"/>
          <a:ext cx="0" cy="0"/>
          <a:chOff x="0" y="0"/>
          <a:chExt cx="0" cy="0"/>
        </a:xfrm>
      </p:grpSpPr>
      <p:sp>
        <p:nvSpPr>
          <p:cNvPr id="82" name="Google Shape;82;p7"/>
          <p:cNvSpPr txBox="1">
            <a:spLocks noGrp="1"/>
          </p:cNvSpPr>
          <p:nvPr>
            <p:ph type="title"/>
          </p:nvPr>
        </p:nvSpPr>
        <p:spPr>
          <a:xfrm>
            <a:off x="4027375" y="946575"/>
            <a:ext cx="3946200" cy="968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3" name="Google Shape;83;p7"/>
          <p:cNvSpPr txBox="1">
            <a:spLocks noGrp="1"/>
          </p:cNvSpPr>
          <p:nvPr>
            <p:ph type="subTitle" idx="1"/>
          </p:nvPr>
        </p:nvSpPr>
        <p:spPr>
          <a:xfrm>
            <a:off x="4027375" y="1898625"/>
            <a:ext cx="39462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Open Sans"/>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84" name="Google Shape;84;p7"/>
          <p:cNvSpPr>
            <a:spLocks noGrp="1"/>
          </p:cNvSpPr>
          <p:nvPr>
            <p:ph type="pic" idx="2"/>
          </p:nvPr>
        </p:nvSpPr>
        <p:spPr>
          <a:xfrm>
            <a:off x="713225" y="539500"/>
            <a:ext cx="2787000" cy="4064400"/>
          </a:xfrm>
          <a:prstGeom prst="rect">
            <a:avLst/>
          </a:prstGeom>
          <a:no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5"/>
        <p:cNvGrpSpPr/>
        <p:nvPr/>
      </p:nvGrpSpPr>
      <p:grpSpPr>
        <a:xfrm>
          <a:off x="0" y="0"/>
          <a:ext cx="0" cy="0"/>
          <a:chOff x="0" y="0"/>
          <a:chExt cx="0" cy="0"/>
        </a:xfrm>
      </p:grpSpPr>
      <p:sp>
        <p:nvSpPr>
          <p:cNvPr id="86" name="Google Shape;86;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87" name="Google Shape;87;p8"/>
          <p:cNvGrpSpPr/>
          <p:nvPr/>
        </p:nvGrpSpPr>
        <p:grpSpPr>
          <a:xfrm>
            <a:off x="-92377" y="182462"/>
            <a:ext cx="9252158" cy="4908512"/>
            <a:chOff x="-92377" y="182462"/>
            <a:chExt cx="9252158" cy="4908512"/>
          </a:xfrm>
        </p:grpSpPr>
        <p:sp>
          <p:nvSpPr>
            <p:cNvPr id="88" name="Google Shape;88;p8"/>
            <p:cNvSpPr/>
            <p:nvPr/>
          </p:nvSpPr>
          <p:spPr>
            <a:xfrm>
              <a:off x="8826209" y="2656864"/>
              <a:ext cx="118815" cy="110254"/>
            </a:xfrm>
            <a:custGeom>
              <a:avLst/>
              <a:gdLst/>
              <a:ahLst/>
              <a:cxnLst/>
              <a:rect l="l" t="t" r="r" b="b"/>
              <a:pathLst>
                <a:path w="2429" h="2254" extrusionOk="0">
                  <a:moveTo>
                    <a:pt x="953" y="0"/>
                  </a:moveTo>
                  <a:lnTo>
                    <a:pt x="0" y="2253"/>
                  </a:lnTo>
                  <a:lnTo>
                    <a:pt x="2428" y="1951"/>
                  </a:lnTo>
                  <a:lnTo>
                    <a:pt x="953" y="0"/>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8"/>
            <p:cNvSpPr/>
            <p:nvPr/>
          </p:nvSpPr>
          <p:spPr>
            <a:xfrm>
              <a:off x="8035348" y="308122"/>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8"/>
            <p:cNvSpPr/>
            <p:nvPr/>
          </p:nvSpPr>
          <p:spPr>
            <a:xfrm flipH="1">
              <a:off x="205767" y="712903"/>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flipH="1">
              <a:off x="6276814" y="182462"/>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8"/>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8"/>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8"/>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8"/>
            <p:cNvSpPr/>
            <p:nvPr/>
          </p:nvSpPr>
          <p:spPr>
            <a:xfrm>
              <a:off x="8471748"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7"/>
        <p:cNvGrpSpPr/>
        <p:nvPr/>
      </p:nvGrpSpPr>
      <p:grpSpPr>
        <a:xfrm>
          <a:off x="0" y="0"/>
          <a:ext cx="0" cy="0"/>
          <a:chOff x="0" y="0"/>
          <a:chExt cx="0" cy="0"/>
        </a:xfrm>
      </p:grpSpPr>
      <p:sp>
        <p:nvSpPr>
          <p:cNvPr id="98" name="Google Shape;98;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99" name="Google Shape;99;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100" name="Google Shape;100;p9"/>
          <p:cNvGrpSpPr/>
          <p:nvPr/>
        </p:nvGrpSpPr>
        <p:grpSpPr>
          <a:xfrm>
            <a:off x="-92377" y="358200"/>
            <a:ext cx="9252158" cy="4732775"/>
            <a:chOff x="-92377" y="358200"/>
            <a:chExt cx="9252158" cy="4732775"/>
          </a:xfrm>
        </p:grpSpPr>
        <p:sp>
          <p:nvSpPr>
            <p:cNvPr id="101" name="Google Shape;101;p9"/>
            <p:cNvSpPr/>
            <p:nvPr/>
          </p:nvSpPr>
          <p:spPr>
            <a:xfrm>
              <a:off x="8828673" y="476206"/>
              <a:ext cx="126590" cy="126590"/>
            </a:xfrm>
            <a:custGeom>
              <a:avLst/>
              <a:gdLst/>
              <a:ahLst/>
              <a:cxnLst/>
              <a:rect l="l" t="t" r="r" b="b"/>
              <a:pathLst>
                <a:path w="2568" h="2568" extrusionOk="0">
                  <a:moveTo>
                    <a:pt x="1284" y="0"/>
                  </a:moveTo>
                  <a:cubicBezTo>
                    <a:pt x="575" y="0"/>
                    <a:pt x="0" y="576"/>
                    <a:pt x="0" y="1284"/>
                  </a:cubicBezTo>
                  <a:cubicBezTo>
                    <a:pt x="0" y="1994"/>
                    <a:pt x="575" y="2568"/>
                    <a:pt x="1284" y="2568"/>
                  </a:cubicBezTo>
                  <a:cubicBezTo>
                    <a:pt x="1992" y="2568"/>
                    <a:pt x="2568" y="1994"/>
                    <a:pt x="2568" y="1284"/>
                  </a:cubicBezTo>
                  <a:cubicBezTo>
                    <a:pt x="2568" y="576"/>
                    <a:pt x="1992" y="0"/>
                    <a:pt x="1284"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1541581" y="358200"/>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a:off x="8787520" y="2332288"/>
              <a:ext cx="118863" cy="110303"/>
            </a:xfrm>
            <a:custGeom>
              <a:avLst/>
              <a:gdLst/>
              <a:ahLst/>
              <a:cxnLst/>
              <a:rect l="l" t="t" r="r" b="b"/>
              <a:pathLst>
                <a:path w="2430" h="2255" extrusionOk="0">
                  <a:moveTo>
                    <a:pt x="954" y="0"/>
                  </a:moveTo>
                  <a:lnTo>
                    <a:pt x="1" y="2255"/>
                  </a:lnTo>
                  <a:lnTo>
                    <a:pt x="2430" y="1953"/>
                  </a:lnTo>
                  <a:lnTo>
                    <a:pt x="954" y="0"/>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9"/>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9"/>
            <p:cNvSpPr/>
            <p:nvPr/>
          </p:nvSpPr>
          <p:spPr>
            <a:xfrm>
              <a:off x="8471748"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9"/>
        <p:cNvGrpSpPr/>
        <p:nvPr/>
      </p:nvGrpSpPr>
      <p:grpSpPr>
        <a:xfrm>
          <a:off x="0" y="0"/>
          <a:ext cx="0" cy="0"/>
          <a:chOff x="0" y="0"/>
          <a:chExt cx="0" cy="0"/>
        </a:xfrm>
      </p:grpSpPr>
      <p:sp>
        <p:nvSpPr>
          <p:cNvPr id="110" name="Google Shape;110;p10"/>
          <p:cNvSpPr>
            <a:spLocks noGrp="1"/>
          </p:cNvSpPr>
          <p:nvPr>
            <p:ph type="pic" idx="2"/>
          </p:nvPr>
        </p:nvSpPr>
        <p:spPr>
          <a:xfrm>
            <a:off x="0" y="0"/>
            <a:ext cx="9144000" cy="5143500"/>
          </a:xfrm>
          <a:prstGeom prst="rect">
            <a:avLst/>
          </a:prstGeom>
          <a:noFill/>
          <a:ln>
            <a:noFill/>
          </a:ln>
        </p:spPr>
      </p:sp>
      <p:sp>
        <p:nvSpPr>
          <p:cNvPr id="111" name="Google Shape;111;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4"/>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25"/>
        <p:cNvGrpSpPr/>
        <p:nvPr/>
      </p:nvGrpSpPr>
      <p:grpSpPr>
        <a:xfrm>
          <a:off x="0" y="0"/>
          <a:ext cx="0" cy="0"/>
          <a:chOff x="0" y="0"/>
          <a:chExt cx="0" cy="0"/>
        </a:xfrm>
      </p:grpSpPr>
      <p:sp>
        <p:nvSpPr>
          <p:cNvPr id="126" name="Google Shape;126;p1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7" name="Google Shape;127;p13"/>
          <p:cNvSpPr txBox="1">
            <a:spLocks noGrp="1"/>
          </p:cNvSpPr>
          <p:nvPr>
            <p:ph type="title" idx="2" hasCustomPrompt="1"/>
          </p:nvPr>
        </p:nvSpPr>
        <p:spPr>
          <a:xfrm>
            <a:off x="833872" y="1557083"/>
            <a:ext cx="734700" cy="4476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8" name="Google Shape;128;p13"/>
          <p:cNvSpPr txBox="1">
            <a:spLocks noGrp="1"/>
          </p:cNvSpPr>
          <p:nvPr>
            <p:ph type="title" idx="3" hasCustomPrompt="1"/>
          </p:nvPr>
        </p:nvSpPr>
        <p:spPr>
          <a:xfrm>
            <a:off x="833872" y="3066691"/>
            <a:ext cx="734700" cy="4476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9" name="Google Shape;129;p13"/>
          <p:cNvSpPr txBox="1">
            <a:spLocks noGrp="1"/>
          </p:cNvSpPr>
          <p:nvPr>
            <p:ph type="title" idx="4" hasCustomPrompt="1"/>
          </p:nvPr>
        </p:nvSpPr>
        <p:spPr>
          <a:xfrm>
            <a:off x="3498322" y="1557083"/>
            <a:ext cx="734700" cy="4476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0" name="Google Shape;130;p13"/>
          <p:cNvSpPr txBox="1">
            <a:spLocks noGrp="1"/>
          </p:cNvSpPr>
          <p:nvPr>
            <p:ph type="title" idx="5" hasCustomPrompt="1"/>
          </p:nvPr>
        </p:nvSpPr>
        <p:spPr>
          <a:xfrm>
            <a:off x="3498322" y="3066691"/>
            <a:ext cx="734700" cy="4476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1" name="Google Shape;131;p13"/>
          <p:cNvSpPr txBox="1">
            <a:spLocks noGrp="1"/>
          </p:cNvSpPr>
          <p:nvPr>
            <p:ph type="title" idx="6" hasCustomPrompt="1"/>
          </p:nvPr>
        </p:nvSpPr>
        <p:spPr>
          <a:xfrm>
            <a:off x="6158272" y="1557083"/>
            <a:ext cx="734700" cy="4476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2" name="Google Shape;132;p13"/>
          <p:cNvSpPr txBox="1">
            <a:spLocks noGrp="1"/>
          </p:cNvSpPr>
          <p:nvPr>
            <p:ph type="title" idx="7" hasCustomPrompt="1"/>
          </p:nvPr>
        </p:nvSpPr>
        <p:spPr>
          <a:xfrm>
            <a:off x="6158272" y="3066691"/>
            <a:ext cx="734700" cy="447600"/>
          </a:xfrm>
          <a:prstGeom prst="rect">
            <a:avLst/>
          </a:prstGeom>
          <a:solidFill>
            <a:srgbClr val="333A85">
              <a:alpha val="10000"/>
            </a:srgbClr>
          </a:solidFill>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3" name="Google Shape;133;p13"/>
          <p:cNvSpPr txBox="1">
            <a:spLocks noGrp="1"/>
          </p:cNvSpPr>
          <p:nvPr>
            <p:ph type="subTitle" idx="1"/>
          </p:nvPr>
        </p:nvSpPr>
        <p:spPr>
          <a:xfrm>
            <a:off x="720000" y="2111425"/>
            <a:ext cx="2375100" cy="75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34" name="Google Shape;134;p13"/>
          <p:cNvSpPr txBox="1">
            <a:spLocks noGrp="1"/>
          </p:cNvSpPr>
          <p:nvPr>
            <p:ph type="subTitle" idx="8"/>
          </p:nvPr>
        </p:nvSpPr>
        <p:spPr>
          <a:xfrm>
            <a:off x="3384450" y="2111425"/>
            <a:ext cx="2375100" cy="75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35" name="Google Shape;135;p13"/>
          <p:cNvSpPr txBox="1">
            <a:spLocks noGrp="1"/>
          </p:cNvSpPr>
          <p:nvPr>
            <p:ph type="subTitle" idx="9"/>
          </p:nvPr>
        </p:nvSpPr>
        <p:spPr>
          <a:xfrm>
            <a:off x="6044400" y="2111425"/>
            <a:ext cx="2375100" cy="75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36" name="Google Shape;136;p13"/>
          <p:cNvSpPr txBox="1">
            <a:spLocks noGrp="1"/>
          </p:cNvSpPr>
          <p:nvPr>
            <p:ph type="subTitle" idx="13"/>
          </p:nvPr>
        </p:nvSpPr>
        <p:spPr>
          <a:xfrm>
            <a:off x="720000" y="3621100"/>
            <a:ext cx="2375100" cy="75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37" name="Google Shape;137;p13"/>
          <p:cNvSpPr txBox="1">
            <a:spLocks noGrp="1"/>
          </p:cNvSpPr>
          <p:nvPr>
            <p:ph type="subTitle" idx="14"/>
          </p:nvPr>
        </p:nvSpPr>
        <p:spPr>
          <a:xfrm>
            <a:off x="3384450" y="3621100"/>
            <a:ext cx="2375100" cy="75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38" name="Google Shape;138;p13"/>
          <p:cNvSpPr txBox="1">
            <a:spLocks noGrp="1"/>
          </p:cNvSpPr>
          <p:nvPr>
            <p:ph type="subTitle" idx="15"/>
          </p:nvPr>
        </p:nvSpPr>
        <p:spPr>
          <a:xfrm>
            <a:off x="6044400" y="3621100"/>
            <a:ext cx="2375100" cy="75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grpSp>
        <p:nvGrpSpPr>
          <p:cNvPr id="139" name="Google Shape;139;p13"/>
          <p:cNvGrpSpPr/>
          <p:nvPr/>
        </p:nvGrpSpPr>
        <p:grpSpPr>
          <a:xfrm>
            <a:off x="-146222" y="389553"/>
            <a:ext cx="9546790" cy="4701421"/>
            <a:chOff x="-146222" y="389553"/>
            <a:chExt cx="9546790" cy="4701421"/>
          </a:xfrm>
        </p:grpSpPr>
        <p:sp>
          <p:nvSpPr>
            <p:cNvPr id="140" name="Google Shape;140;p13"/>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3"/>
            <p:cNvSpPr/>
            <p:nvPr/>
          </p:nvSpPr>
          <p:spPr>
            <a:xfrm flipH="1">
              <a:off x="8498223" y="4547729"/>
              <a:ext cx="645769" cy="449420"/>
            </a:xfrm>
            <a:custGeom>
              <a:avLst/>
              <a:gdLst/>
              <a:ahLst/>
              <a:cxnLst/>
              <a:rect l="l" t="t" r="r" b="b"/>
              <a:pathLst>
                <a:path w="10329" h="7189" extrusionOk="0">
                  <a:moveTo>
                    <a:pt x="3155" y="0"/>
                  </a:moveTo>
                  <a:cubicBezTo>
                    <a:pt x="1390" y="0"/>
                    <a:pt x="1" y="3389"/>
                    <a:pt x="1" y="3389"/>
                  </a:cubicBezTo>
                  <a:lnTo>
                    <a:pt x="1" y="7188"/>
                  </a:lnTo>
                  <a:lnTo>
                    <a:pt x="9269" y="7188"/>
                  </a:lnTo>
                  <a:cubicBezTo>
                    <a:pt x="9269" y="7188"/>
                    <a:pt x="10329" y="6325"/>
                    <a:pt x="9539" y="5757"/>
                  </a:cubicBezTo>
                  <a:cubicBezTo>
                    <a:pt x="9392" y="5651"/>
                    <a:pt x="9191" y="5608"/>
                    <a:pt x="8962" y="5608"/>
                  </a:cubicBezTo>
                  <a:cubicBezTo>
                    <a:pt x="7965" y="5608"/>
                    <a:pt x="6433" y="6424"/>
                    <a:pt x="6433" y="6424"/>
                  </a:cubicBezTo>
                  <a:cubicBezTo>
                    <a:pt x="6433" y="6424"/>
                    <a:pt x="8973" y="4475"/>
                    <a:pt x="7690" y="3389"/>
                  </a:cubicBezTo>
                  <a:cubicBezTo>
                    <a:pt x="7500" y="3228"/>
                    <a:pt x="7273" y="3159"/>
                    <a:pt x="7025" y="3159"/>
                  </a:cubicBezTo>
                  <a:cubicBezTo>
                    <a:pt x="5607" y="3159"/>
                    <a:pt x="3497" y="5409"/>
                    <a:pt x="3497" y="5409"/>
                  </a:cubicBezTo>
                  <a:cubicBezTo>
                    <a:pt x="3497" y="5409"/>
                    <a:pt x="6062" y="1515"/>
                    <a:pt x="3941" y="233"/>
                  </a:cubicBezTo>
                  <a:cubicBezTo>
                    <a:pt x="3673" y="71"/>
                    <a:pt x="3410" y="0"/>
                    <a:pt x="3155"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3"/>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3"/>
            <p:cNvSpPr/>
            <p:nvPr/>
          </p:nvSpPr>
          <p:spPr>
            <a:xfrm>
              <a:off x="311206" y="4448415"/>
              <a:ext cx="42156" cy="42156"/>
            </a:xfrm>
            <a:custGeom>
              <a:avLst/>
              <a:gdLst/>
              <a:ahLst/>
              <a:cxnLst/>
              <a:rect l="l" t="t" r="r" b="b"/>
              <a:pathLst>
                <a:path w="820" h="820" extrusionOk="0">
                  <a:moveTo>
                    <a:pt x="410" y="0"/>
                  </a:moveTo>
                  <a:cubicBezTo>
                    <a:pt x="184" y="0"/>
                    <a:pt x="0" y="184"/>
                    <a:pt x="0" y="410"/>
                  </a:cubicBezTo>
                  <a:cubicBezTo>
                    <a:pt x="0" y="636"/>
                    <a:pt x="184" y="820"/>
                    <a:pt x="410" y="820"/>
                  </a:cubicBezTo>
                  <a:cubicBezTo>
                    <a:pt x="636" y="820"/>
                    <a:pt x="820" y="636"/>
                    <a:pt x="820" y="410"/>
                  </a:cubicBezTo>
                  <a:cubicBezTo>
                    <a:pt x="820" y="184"/>
                    <a:pt x="636" y="0"/>
                    <a:pt x="410"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3"/>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3"/>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3"/>
            <p:cNvSpPr/>
            <p:nvPr/>
          </p:nvSpPr>
          <p:spPr>
            <a:xfrm>
              <a:off x="8671169" y="389553"/>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3"/>
            <p:cNvSpPr/>
            <p:nvPr/>
          </p:nvSpPr>
          <p:spPr>
            <a:xfrm>
              <a:off x="8582231" y="773150"/>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3"/>
            <p:cNvSpPr/>
            <p:nvPr/>
          </p:nvSpPr>
          <p:spPr>
            <a:xfrm>
              <a:off x="8609710" y="3833172"/>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a:off x="-146222" y="4133957"/>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3"/>
            <p:cNvSpPr/>
            <p:nvPr/>
          </p:nvSpPr>
          <p:spPr>
            <a:xfrm>
              <a:off x="182319" y="261332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3"/>
            <p:cNvSpPr/>
            <p:nvPr/>
          </p:nvSpPr>
          <p:spPr>
            <a:xfrm>
              <a:off x="311206" y="405100"/>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_4_1">
    <p:spTree>
      <p:nvGrpSpPr>
        <p:cNvPr id="1" name="Shape 190"/>
        <p:cNvGrpSpPr/>
        <p:nvPr/>
      </p:nvGrpSpPr>
      <p:grpSpPr>
        <a:xfrm>
          <a:off x="0" y="0"/>
          <a:ext cx="0" cy="0"/>
          <a:chOff x="0" y="0"/>
          <a:chExt cx="0" cy="0"/>
        </a:xfrm>
      </p:grpSpPr>
      <p:sp>
        <p:nvSpPr>
          <p:cNvPr id="191" name="Google Shape;191;p17"/>
          <p:cNvSpPr txBox="1">
            <a:spLocks noGrp="1"/>
          </p:cNvSpPr>
          <p:nvPr>
            <p:ph type="title"/>
          </p:nvPr>
        </p:nvSpPr>
        <p:spPr>
          <a:xfrm>
            <a:off x="6028648" y="539500"/>
            <a:ext cx="2402100" cy="1146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92" name="Google Shape;192;p17"/>
          <p:cNvSpPr txBox="1">
            <a:spLocks noGrp="1"/>
          </p:cNvSpPr>
          <p:nvPr>
            <p:ph type="subTitle" idx="1"/>
          </p:nvPr>
        </p:nvSpPr>
        <p:spPr>
          <a:xfrm>
            <a:off x="6028648" y="1591600"/>
            <a:ext cx="2402100" cy="123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3" name="Google Shape;193;p17"/>
          <p:cNvSpPr>
            <a:spLocks noGrp="1"/>
          </p:cNvSpPr>
          <p:nvPr>
            <p:ph type="pic" idx="2"/>
          </p:nvPr>
        </p:nvSpPr>
        <p:spPr>
          <a:xfrm>
            <a:off x="713225" y="554676"/>
            <a:ext cx="2801100" cy="4049400"/>
          </a:xfrm>
          <a:prstGeom prst="rect">
            <a:avLst/>
          </a:prstGeom>
          <a:noFill/>
          <a:ln>
            <a:noFill/>
          </a:ln>
        </p:spPr>
      </p:sp>
      <p:sp>
        <p:nvSpPr>
          <p:cNvPr id="194" name="Google Shape;194;p17"/>
          <p:cNvSpPr>
            <a:spLocks noGrp="1"/>
          </p:cNvSpPr>
          <p:nvPr>
            <p:ph type="pic" idx="3"/>
          </p:nvPr>
        </p:nvSpPr>
        <p:spPr>
          <a:xfrm>
            <a:off x="3671775" y="539500"/>
            <a:ext cx="2304300" cy="2285700"/>
          </a:xfrm>
          <a:prstGeom prst="rect">
            <a:avLst/>
          </a:prstGeom>
          <a:noFill/>
          <a:ln>
            <a:noFill/>
          </a:ln>
        </p:spPr>
      </p:sp>
      <p:sp>
        <p:nvSpPr>
          <p:cNvPr id="195" name="Google Shape;195;p17"/>
          <p:cNvSpPr>
            <a:spLocks noGrp="1"/>
          </p:cNvSpPr>
          <p:nvPr>
            <p:ph type="pic" idx="4"/>
          </p:nvPr>
        </p:nvSpPr>
        <p:spPr>
          <a:xfrm>
            <a:off x="3671775" y="2953775"/>
            <a:ext cx="4740300" cy="1650300"/>
          </a:xfrm>
          <a:prstGeom prst="rect">
            <a:avLst/>
          </a:prstGeom>
          <a:noFill/>
          <a:ln>
            <a:noFill/>
          </a:ln>
        </p:spPr>
      </p:sp>
      <p:grpSp>
        <p:nvGrpSpPr>
          <p:cNvPr id="196" name="Google Shape;196;p17"/>
          <p:cNvGrpSpPr/>
          <p:nvPr/>
        </p:nvGrpSpPr>
        <p:grpSpPr>
          <a:xfrm>
            <a:off x="-146231" y="245997"/>
            <a:ext cx="9306007" cy="4844978"/>
            <a:chOff x="-146231" y="245997"/>
            <a:chExt cx="9306007" cy="4844978"/>
          </a:xfrm>
        </p:grpSpPr>
        <p:sp>
          <p:nvSpPr>
            <p:cNvPr id="197" name="Google Shape;197;p17"/>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7"/>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7"/>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7"/>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7"/>
            <p:cNvSpPr/>
            <p:nvPr/>
          </p:nvSpPr>
          <p:spPr>
            <a:xfrm>
              <a:off x="8653481" y="3855003"/>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7"/>
            <p:cNvSpPr/>
            <p:nvPr/>
          </p:nvSpPr>
          <p:spPr>
            <a:xfrm>
              <a:off x="8886231" y="3522625"/>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7"/>
            <p:cNvSpPr/>
            <p:nvPr/>
          </p:nvSpPr>
          <p:spPr>
            <a:xfrm>
              <a:off x="8035348" y="245997"/>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7"/>
            <p:cNvSpPr/>
            <p:nvPr/>
          </p:nvSpPr>
          <p:spPr>
            <a:xfrm>
              <a:off x="-146231" y="89882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7"/>
            <p:cNvSpPr/>
            <p:nvPr/>
          </p:nvSpPr>
          <p:spPr>
            <a:xfrm flipH="1">
              <a:off x="8498223" y="4547729"/>
              <a:ext cx="645769" cy="449420"/>
            </a:xfrm>
            <a:custGeom>
              <a:avLst/>
              <a:gdLst/>
              <a:ahLst/>
              <a:cxnLst/>
              <a:rect l="l" t="t" r="r" b="b"/>
              <a:pathLst>
                <a:path w="10329" h="7189" extrusionOk="0">
                  <a:moveTo>
                    <a:pt x="3155" y="0"/>
                  </a:moveTo>
                  <a:cubicBezTo>
                    <a:pt x="1390" y="0"/>
                    <a:pt x="1" y="3389"/>
                    <a:pt x="1" y="3389"/>
                  </a:cubicBezTo>
                  <a:lnTo>
                    <a:pt x="1" y="7188"/>
                  </a:lnTo>
                  <a:lnTo>
                    <a:pt x="9269" y="7188"/>
                  </a:lnTo>
                  <a:cubicBezTo>
                    <a:pt x="9269" y="7188"/>
                    <a:pt x="10329" y="6325"/>
                    <a:pt x="9539" y="5757"/>
                  </a:cubicBezTo>
                  <a:cubicBezTo>
                    <a:pt x="9392" y="5651"/>
                    <a:pt x="9191" y="5608"/>
                    <a:pt x="8962" y="5608"/>
                  </a:cubicBezTo>
                  <a:cubicBezTo>
                    <a:pt x="7965" y="5608"/>
                    <a:pt x="6433" y="6424"/>
                    <a:pt x="6433" y="6424"/>
                  </a:cubicBezTo>
                  <a:cubicBezTo>
                    <a:pt x="6433" y="6424"/>
                    <a:pt x="8973" y="4475"/>
                    <a:pt x="7690" y="3389"/>
                  </a:cubicBezTo>
                  <a:cubicBezTo>
                    <a:pt x="7500" y="3228"/>
                    <a:pt x="7273" y="3159"/>
                    <a:pt x="7025" y="3159"/>
                  </a:cubicBezTo>
                  <a:cubicBezTo>
                    <a:pt x="5607" y="3159"/>
                    <a:pt x="3497" y="5409"/>
                    <a:pt x="3497" y="5409"/>
                  </a:cubicBezTo>
                  <a:cubicBezTo>
                    <a:pt x="3497" y="5409"/>
                    <a:pt x="6062" y="1515"/>
                    <a:pt x="3941" y="233"/>
                  </a:cubicBezTo>
                  <a:cubicBezTo>
                    <a:pt x="3673" y="71"/>
                    <a:pt x="3410" y="0"/>
                    <a:pt x="3155"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09"/>
        <p:cNvGrpSpPr/>
        <p:nvPr/>
      </p:nvGrpSpPr>
      <p:grpSpPr>
        <a:xfrm>
          <a:off x="0" y="0"/>
          <a:ext cx="0" cy="0"/>
          <a:chOff x="0" y="0"/>
          <a:chExt cx="0" cy="0"/>
        </a:xfrm>
      </p:grpSpPr>
      <p:grpSp>
        <p:nvGrpSpPr>
          <p:cNvPr id="310" name="Google Shape;310;p23"/>
          <p:cNvGrpSpPr/>
          <p:nvPr/>
        </p:nvGrpSpPr>
        <p:grpSpPr>
          <a:xfrm>
            <a:off x="-92377" y="-101672"/>
            <a:ext cx="9252158" cy="5097491"/>
            <a:chOff x="-92377" y="-101672"/>
            <a:chExt cx="9252158" cy="5097491"/>
          </a:xfrm>
        </p:grpSpPr>
        <p:sp>
          <p:nvSpPr>
            <p:cNvPr id="311" name="Google Shape;311;p23"/>
            <p:cNvSpPr/>
            <p:nvPr/>
          </p:nvSpPr>
          <p:spPr>
            <a:xfrm flipH="1">
              <a:off x="8500717" y="393537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3"/>
            <p:cNvSpPr/>
            <p:nvPr/>
          </p:nvSpPr>
          <p:spPr>
            <a:xfrm flipH="1">
              <a:off x="5611118" y="198223"/>
              <a:ext cx="125614" cy="125614"/>
            </a:xfrm>
            <a:custGeom>
              <a:avLst/>
              <a:gdLst/>
              <a:ahLst/>
              <a:cxnLst/>
              <a:rect l="l" t="t" r="r" b="b"/>
              <a:pathLst>
                <a:path w="2568" h="2568" extrusionOk="0">
                  <a:moveTo>
                    <a:pt x="1284" y="0"/>
                  </a:moveTo>
                  <a:cubicBezTo>
                    <a:pt x="575" y="0"/>
                    <a:pt x="0" y="576"/>
                    <a:pt x="0" y="1284"/>
                  </a:cubicBezTo>
                  <a:cubicBezTo>
                    <a:pt x="0" y="1994"/>
                    <a:pt x="575" y="2568"/>
                    <a:pt x="1284" y="2568"/>
                  </a:cubicBezTo>
                  <a:cubicBezTo>
                    <a:pt x="1992" y="2568"/>
                    <a:pt x="2568" y="1994"/>
                    <a:pt x="2568" y="1284"/>
                  </a:cubicBezTo>
                  <a:cubicBezTo>
                    <a:pt x="2568" y="576"/>
                    <a:pt x="1992" y="0"/>
                    <a:pt x="1284"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3"/>
            <p:cNvSpPr/>
            <p:nvPr/>
          </p:nvSpPr>
          <p:spPr>
            <a:xfrm flipH="1">
              <a:off x="188827" y="4109612"/>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3"/>
            <p:cNvSpPr/>
            <p:nvPr/>
          </p:nvSpPr>
          <p:spPr>
            <a:xfrm flipH="1">
              <a:off x="5207392" y="-101672"/>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3"/>
            <p:cNvSpPr/>
            <p:nvPr/>
          </p:nvSpPr>
          <p:spPr>
            <a:xfrm flipH="1">
              <a:off x="8656506" y="2410069"/>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3"/>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3"/>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3"/>
            <p:cNvSpPr/>
            <p:nvPr/>
          </p:nvSpPr>
          <p:spPr>
            <a:xfrm>
              <a:off x="311206" y="4448415"/>
              <a:ext cx="42156" cy="42156"/>
            </a:xfrm>
            <a:custGeom>
              <a:avLst/>
              <a:gdLst/>
              <a:ahLst/>
              <a:cxnLst/>
              <a:rect l="l" t="t" r="r" b="b"/>
              <a:pathLst>
                <a:path w="820" h="820" extrusionOk="0">
                  <a:moveTo>
                    <a:pt x="410" y="0"/>
                  </a:moveTo>
                  <a:cubicBezTo>
                    <a:pt x="184" y="0"/>
                    <a:pt x="0" y="184"/>
                    <a:pt x="0" y="410"/>
                  </a:cubicBezTo>
                  <a:cubicBezTo>
                    <a:pt x="0" y="636"/>
                    <a:pt x="184" y="820"/>
                    <a:pt x="410" y="820"/>
                  </a:cubicBezTo>
                  <a:cubicBezTo>
                    <a:pt x="636" y="820"/>
                    <a:pt x="820" y="636"/>
                    <a:pt x="820" y="410"/>
                  </a:cubicBezTo>
                  <a:cubicBezTo>
                    <a:pt x="820" y="184"/>
                    <a:pt x="636" y="0"/>
                    <a:pt x="410"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3"/>
            <p:cNvSpPr/>
            <p:nvPr/>
          </p:nvSpPr>
          <p:spPr>
            <a:xfrm flipH="1">
              <a:off x="8917728" y="4334451"/>
              <a:ext cx="84004" cy="84055"/>
            </a:xfrm>
            <a:custGeom>
              <a:avLst/>
              <a:gdLst/>
              <a:ahLst/>
              <a:cxnLst/>
              <a:rect l="l" t="t" r="r" b="b"/>
              <a:pathLst>
                <a:path w="1634" h="1635" extrusionOk="0">
                  <a:moveTo>
                    <a:pt x="817" y="0"/>
                  </a:moveTo>
                  <a:cubicBezTo>
                    <a:pt x="366" y="0"/>
                    <a:pt x="1" y="366"/>
                    <a:pt x="1" y="818"/>
                  </a:cubicBezTo>
                  <a:cubicBezTo>
                    <a:pt x="1" y="1268"/>
                    <a:pt x="366" y="1634"/>
                    <a:pt x="817" y="1634"/>
                  </a:cubicBezTo>
                  <a:cubicBezTo>
                    <a:pt x="1269" y="1634"/>
                    <a:pt x="1634" y="1268"/>
                    <a:pt x="1634" y="818"/>
                  </a:cubicBezTo>
                  <a:cubicBezTo>
                    <a:pt x="1634" y="366"/>
                    <a:pt x="1269" y="0"/>
                    <a:pt x="817"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3"/>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3"/>
            <p:cNvSpPr/>
            <p:nvPr/>
          </p:nvSpPr>
          <p:spPr>
            <a:xfrm>
              <a:off x="8471748"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3"/>
            <p:cNvSpPr/>
            <p:nvPr/>
          </p:nvSpPr>
          <p:spPr>
            <a:xfrm flipH="1">
              <a:off x="-44519" y="2945544"/>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23"/>
        <p:cNvGrpSpPr/>
        <p:nvPr/>
      </p:nvGrpSpPr>
      <p:grpSpPr>
        <a:xfrm>
          <a:off x="0" y="0"/>
          <a:ext cx="0" cy="0"/>
          <a:chOff x="0" y="0"/>
          <a:chExt cx="0" cy="0"/>
        </a:xfrm>
      </p:grpSpPr>
      <p:grpSp>
        <p:nvGrpSpPr>
          <p:cNvPr id="324" name="Google Shape;324;p24"/>
          <p:cNvGrpSpPr/>
          <p:nvPr/>
        </p:nvGrpSpPr>
        <p:grpSpPr>
          <a:xfrm>
            <a:off x="-146222" y="277609"/>
            <a:ext cx="9305997" cy="4813365"/>
            <a:chOff x="-146222" y="277609"/>
            <a:chExt cx="9305997" cy="4813365"/>
          </a:xfrm>
        </p:grpSpPr>
        <p:sp>
          <p:nvSpPr>
            <p:cNvPr id="325" name="Google Shape;325;p24"/>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4"/>
            <p:cNvSpPr/>
            <p:nvPr/>
          </p:nvSpPr>
          <p:spPr>
            <a:xfrm flipH="1">
              <a:off x="8498223" y="4547729"/>
              <a:ext cx="645769" cy="449420"/>
            </a:xfrm>
            <a:custGeom>
              <a:avLst/>
              <a:gdLst/>
              <a:ahLst/>
              <a:cxnLst/>
              <a:rect l="l" t="t" r="r" b="b"/>
              <a:pathLst>
                <a:path w="10329" h="7189" extrusionOk="0">
                  <a:moveTo>
                    <a:pt x="3155" y="0"/>
                  </a:moveTo>
                  <a:cubicBezTo>
                    <a:pt x="1390" y="0"/>
                    <a:pt x="1" y="3389"/>
                    <a:pt x="1" y="3389"/>
                  </a:cubicBezTo>
                  <a:lnTo>
                    <a:pt x="1" y="7188"/>
                  </a:lnTo>
                  <a:lnTo>
                    <a:pt x="9269" y="7188"/>
                  </a:lnTo>
                  <a:cubicBezTo>
                    <a:pt x="9269" y="7188"/>
                    <a:pt x="10329" y="6325"/>
                    <a:pt x="9539" y="5757"/>
                  </a:cubicBezTo>
                  <a:cubicBezTo>
                    <a:pt x="9392" y="5651"/>
                    <a:pt x="9191" y="5608"/>
                    <a:pt x="8962" y="5608"/>
                  </a:cubicBezTo>
                  <a:cubicBezTo>
                    <a:pt x="7965" y="5608"/>
                    <a:pt x="6433" y="6424"/>
                    <a:pt x="6433" y="6424"/>
                  </a:cubicBezTo>
                  <a:cubicBezTo>
                    <a:pt x="6433" y="6424"/>
                    <a:pt x="8973" y="4475"/>
                    <a:pt x="7690" y="3389"/>
                  </a:cubicBezTo>
                  <a:cubicBezTo>
                    <a:pt x="7500" y="3228"/>
                    <a:pt x="7273" y="3159"/>
                    <a:pt x="7025" y="3159"/>
                  </a:cubicBezTo>
                  <a:cubicBezTo>
                    <a:pt x="5607" y="3159"/>
                    <a:pt x="3497" y="5409"/>
                    <a:pt x="3497" y="5409"/>
                  </a:cubicBezTo>
                  <a:cubicBezTo>
                    <a:pt x="3497" y="5409"/>
                    <a:pt x="6062" y="1515"/>
                    <a:pt x="3941" y="233"/>
                  </a:cubicBezTo>
                  <a:cubicBezTo>
                    <a:pt x="3673" y="71"/>
                    <a:pt x="3410" y="0"/>
                    <a:pt x="3155"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4"/>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4"/>
            <p:cNvSpPr/>
            <p:nvPr/>
          </p:nvSpPr>
          <p:spPr>
            <a:xfrm>
              <a:off x="311206" y="4448415"/>
              <a:ext cx="42156" cy="42156"/>
            </a:xfrm>
            <a:custGeom>
              <a:avLst/>
              <a:gdLst/>
              <a:ahLst/>
              <a:cxnLst/>
              <a:rect l="l" t="t" r="r" b="b"/>
              <a:pathLst>
                <a:path w="820" h="820" extrusionOk="0">
                  <a:moveTo>
                    <a:pt x="410" y="0"/>
                  </a:moveTo>
                  <a:cubicBezTo>
                    <a:pt x="184" y="0"/>
                    <a:pt x="0" y="184"/>
                    <a:pt x="0" y="410"/>
                  </a:cubicBezTo>
                  <a:cubicBezTo>
                    <a:pt x="0" y="636"/>
                    <a:pt x="184" y="820"/>
                    <a:pt x="410" y="820"/>
                  </a:cubicBezTo>
                  <a:cubicBezTo>
                    <a:pt x="636" y="820"/>
                    <a:pt x="820" y="636"/>
                    <a:pt x="820" y="410"/>
                  </a:cubicBezTo>
                  <a:cubicBezTo>
                    <a:pt x="820" y="184"/>
                    <a:pt x="636" y="0"/>
                    <a:pt x="410"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4"/>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4"/>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4"/>
            <p:cNvSpPr/>
            <p:nvPr/>
          </p:nvSpPr>
          <p:spPr>
            <a:xfrm>
              <a:off x="8671156" y="3866141"/>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4"/>
            <p:cNvSpPr/>
            <p:nvPr/>
          </p:nvSpPr>
          <p:spPr>
            <a:xfrm>
              <a:off x="8758318" y="3208525"/>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4"/>
            <p:cNvSpPr/>
            <p:nvPr/>
          </p:nvSpPr>
          <p:spPr>
            <a:xfrm>
              <a:off x="3028285" y="277609"/>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4"/>
            <p:cNvSpPr/>
            <p:nvPr/>
          </p:nvSpPr>
          <p:spPr>
            <a:xfrm>
              <a:off x="-146222" y="4133957"/>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4"/>
            <p:cNvSpPr/>
            <p:nvPr/>
          </p:nvSpPr>
          <p:spPr>
            <a:xfrm>
              <a:off x="182319" y="279842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4"/>
            <p:cNvSpPr/>
            <p:nvPr/>
          </p:nvSpPr>
          <p:spPr>
            <a:xfrm>
              <a:off x="428106" y="3953250"/>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341"/>
        <p:cNvGrpSpPr/>
        <p:nvPr/>
      </p:nvGrpSpPr>
      <p:grpSpPr>
        <a:xfrm>
          <a:off x="0" y="0"/>
          <a:ext cx="0" cy="0"/>
          <a:chOff x="0" y="0"/>
          <a:chExt cx="0" cy="0"/>
        </a:xfrm>
      </p:grpSpPr>
      <p:sp>
        <p:nvSpPr>
          <p:cNvPr id="342" name="Google Shape;342;p27"/>
          <p:cNvSpPr txBox="1">
            <a:spLocks noGrp="1"/>
          </p:cNvSpPr>
          <p:nvPr>
            <p:ph type="title"/>
          </p:nvPr>
        </p:nvSpPr>
        <p:spPr>
          <a:xfrm>
            <a:off x="723450" y="511025"/>
            <a:ext cx="76971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Arial"/>
              <a:buNone/>
              <a:defRPr>
                <a:solidFill>
                  <a:schemeClr val="lt1"/>
                </a:solidFill>
                <a:latin typeface="Arial"/>
                <a:ea typeface="Arial"/>
                <a:cs typeface="Arial"/>
                <a:sym typeface="Arial"/>
              </a:defRPr>
            </a:lvl1pPr>
            <a:lvl2pPr lvl="1" rtl="0">
              <a:spcBef>
                <a:spcPts val="0"/>
              </a:spcBef>
              <a:spcAft>
                <a:spcPts val="0"/>
              </a:spcAft>
              <a:buSzPts val="2400"/>
              <a:buFont typeface="Arial"/>
              <a:buNone/>
              <a:defRPr>
                <a:latin typeface="Arial"/>
                <a:ea typeface="Arial"/>
                <a:cs typeface="Arial"/>
                <a:sym typeface="Arial"/>
              </a:defRPr>
            </a:lvl2pPr>
            <a:lvl3pPr lvl="2" rtl="0">
              <a:spcBef>
                <a:spcPts val="0"/>
              </a:spcBef>
              <a:spcAft>
                <a:spcPts val="0"/>
              </a:spcAft>
              <a:buSzPts val="2400"/>
              <a:buFont typeface="Arial"/>
              <a:buNone/>
              <a:defRPr>
                <a:latin typeface="Arial"/>
                <a:ea typeface="Arial"/>
                <a:cs typeface="Arial"/>
                <a:sym typeface="Arial"/>
              </a:defRPr>
            </a:lvl3pPr>
            <a:lvl4pPr lvl="3" rtl="0">
              <a:spcBef>
                <a:spcPts val="0"/>
              </a:spcBef>
              <a:spcAft>
                <a:spcPts val="0"/>
              </a:spcAft>
              <a:buSzPts val="2400"/>
              <a:buFont typeface="Arial"/>
              <a:buNone/>
              <a:defRPr>
                <a:latin typeface="Arial"/>
                <a:ea typeface="Arial"/>
                <a:cs typeface="Arial"/>
                <a:sym typeface="Arial"/>
              </a:defRPr>
            </a:lvl4pPr>
            <a:lvl5pPr lvl="4" rtl="0">
              <a:spcBef>
                <a:spcPts val="0"/>
              </a:spcBef>
              <a:spcAft>
                <a:spcPts val="0"/>
              </a:spcAft>
              <a:buSzPts val="2400"/>
              <a:buFont typeface="Arial"/>
              <a:buNone/>
              <a:defRPr>
                <a:latin typeface="Arial"/>
                <a:ea typeface="Arial"/>
                <a:cs typeface="Arial"/>
                <a:sym typeface="Arial"/>
              </a:defRPr>
            </a:lvl5pPr>
            <a:lvl6pPr lvl="5" rtl="0">
              <a:spcBef>
                <a:spcPts val="0"/>
              </a:spcBef>
              <a:spcAft>
                <a:spcPts val="0"/>
              </a:spcAft>
              <a:buSzPts val="2400"/>
              <a:buFont typeface="Arial"/>
              <a:buNone/>
              <a:defRPr>
                <a:latin typeface="Arial"/>
                <a:ea typeface="Arial"/>
                <a:cs typeface="Arial"/>
                <a:sym typeface="Arial"/>
              </a:defRPr>
            </a:lvl6pPr>
            <a:lvl7pPr lvl="6" rtl="0">
              <a:spcBef>
                <a:spcPts val="0"/>
              </a:spcBef>
              <a:spcAft>
                <a:spcPts val="0"/>
              </a:spcAft>
              <a:buSzPts val="2400"/>
              <a:buFont typeface="Arial"/>
              <a:buNone/>
              <a:defRPr>
                <a:latin typeface="Arial"/>
                <a:ea typeface="Arial"/>
                <a:cs typeface="Arial"/>
                <a:sym typeface="Arial"/>
              </a:defRPr>
            </a:lvl7pPr>
            <a:lvl8pPr lvl="7" rtl="0">
              <a:spcBef>
                <a:spcPts val="0"/>
              </a:spcBef>
              <a:spcAft>
                <a:spcPts val="0"/>
              </a:spcAft>
              <a:buSzPts val="2400"/>
              <a:buFont typeface="Arial"/>
              <a:buNone/>
              <a:defRPr>
                <a:latin typeface="Arial"/>
                <a:ea typeface="Arial"/>
                <a:cs typeface="Arial"/>
                <a:sym typeface="Arial"/>
              </a:defRPr>
            </a:lvl8pPr>
            <a:lvl9pPr lvl="8" rtl="0">
              <a:spcBef>
                <a:spcPts val="0"/>
              </a:spcBef>
              <a:spcAft>
                <a:spcPts val="0"/>
              </a:spcAft>
              <a:buSzPts val="2400"/>
              <a:buFont typeface="Arial"/>
              <a:buNone/>
              <a:defRPr>
                <a:latin typeface="Arial"/>
                <a:ea typeface="Arial"/>
                <a:cs typeface="Arial"/>
                <a:sym typeface="Arial"/>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1pPr>
            <a:lvl2pPr lvl="1"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2pPr>
            <a:lvl3pPr lvl="2"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3pPr>
            <a:lvl4pPr lvl="3"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4pPr>
            <a:lvl5pPr lvl="4"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5pPr>
            <a:lvl6pPr lvl="5"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6pPr>
            <a:lvl7pPr lvl="6"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7pPr>
            <a:lvl8pPr lvl="7"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8pPr>
            <a:lvl9pPr lvl="8" rtl="0">
              <a:spcBef>
                <a:spcPts val="0"/>
              </a:spcBef>
              <a:spcAft>
                <a:spcPts val="0"/>
              </a:spcAft>
              <a:buClr>
                <a:schemeClr val="dk1"/>
              </a:buClr>
              <a:buSzPts val="3000"/>
              <a:buFont typeface="Athiti"/>
              <a:buNone/>
              <a:defRPr sz="3000" b="1">
                <a:solidFill>
                  <a:schemeClr val="dk1"/>
                </a:solidFill>
                <a:latin typeface="Athiti"/>
                <a:ea typeface="Athiti"/>
                <a:cs typeface="Athiti"/>
                <a:sym typeface="Athiti"/>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1pPr>
            <a:lvl2pPr marL="914400" lvl="1"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2pPr>
            <a:lvl3pPr marL="1371600" lvl="2"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3pPr>
            <a:lvl4pPr marL="1828800" lvl="3"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4pPr>
            <a:lvl5pPr marL="2286000" lvl="4"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5pPr>
            <a:lvl6pPr marL="2743200" lvl="5"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6pPr>
            <a:lvl7pPr marL="3200400" lvl="6"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7pPr>
            <a:lvl8pPr marL="3657600" lvl="7"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8pPr>
            <a:lvl9pPr marL="4114800" lvl="8" indent="-304800">
              <a:lnSpc>
                <a:spcPct val="100000"/>
              </a:lnSpc>
              <a:spcBef>
                <a:spcPts val="0"/>
              </a:spcBef>
              <a:spcAft>
                <a:spcPts val="0"/>
              </a:spcAft>
              <a:buClr>
                <a:schemeClr val="dk1"/>
              </a:buClr>
              <a:buSzPts val="1200"/>
              <a:buFont typeface="Athiti"/>
              <a:buChar char="■"/>
              <a:defRPr sz="1200">
                <a:solidFill>
                  <a:schemeClr val="dk1"/>
                </a:solidFill>
                <a:latin typeface="Athiti"/>
                <a:ea typeface="Athiti"/>
                <a:cs typeface="Athiti"/>
                <a:sym typeface="Athiti"/>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3" r:id="rId11"/>
    <p:sldLayoutId id="2147483669" r:id="rId12"/>
    <p:sldLayoutId id="2147483670"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337"/>
        <p:cNvGrpSpPr/>
        <p:nvPr/>
      </p:nvGrpSpPr>
      <p:grpSpPr>
        <a:xfrm>
          <a:off x="0" y="0"/>
          <a:ext cx="0" cy="0"/>
          <a:chOff x="0" y="0"/>
          <a:chExt cx="0" cy="0"/>
        </a:xfrm>
      </p:grpSpPr>
      <p:sp>
        <p:nvSpPr>
          <p:cNvPr id="338" name="Google Shape;338;p25"/>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339" name="Google Shape;339;p25"/>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2" r:id="rId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reputationtoday.in/collaborative-working-complexity-in-the-simplicit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hyperlink" Target="https://www.snapcomms.com/blog/healthcare-teamwork-and-communic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www.qualitygurus.com/five-stages-of-team-develop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aha.org/sites/default/files/inline-images/ms_102720_item2_TeamBased_Care_309x399_1722785.jpg"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8.jpg"/><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28"/>
          <p:cNvSpPr txBox="1">
            <a:spLocks noGrp="1"/>
          </p:cNvSpPr>
          <p:nvPr>
            <p:ph type="ctrTitle"/>
          </p:nvPr>
        </p:nvSpPr>
        <p:spPr>
          <a:xfrm>
            <a:off x="285749" y="658338"/>
            <a:ext cx="7219915" cy="1386900"/>
          </a:xfrm>
          <a:prstGeom prst="rect">
            <a:avLst/>
          </a:prstGeom>
        </p:spPr>
        <p:txBody>
          <a:bodyPr spcFirstLastPara="1" wrap="square" lIns="91425" tIns="91425" rIns="91425" bIns="91425" anchor="b" anchorCtr="0">
            <a:noAutofit/>
          </a:bodyPr>
          <a:lstStyle/>
          <a:p>
            <a:pPr lvl="0"/>
            <a:r>
              <a:rPr lang="en-GB" sz="4000" dirty="0"/>
              <a:t>SELF-AWARENESS PRESENTATION</a:t>
            </a:r>
            <a:endParaRPr sz="5000" dirty="0"/>
          </a:p>
        </p:txBody>
      </p:sp>
      <p:sp>
        <p:nvSpPr>
          <p:cNvPr id="348" name="Google Shape;348;p28"/>
          <p:cNvSpPr txBox="1">
            <a:spLocks noGrp="1"/>
          </p:cNvSpPr>
          <p:nvPr>
            <p:ph type="subTitle" idx="1"/>
          </p:nvPr>
        </p:nvSpPr>
        <p:spPr>
          <a:xfrm>
            <a:off x="624562" y="2245153"/>
            <a:ext cx="4528800" cy="989275"/>
          </a:xfrm>
          <a:prstGeom prst="rect">
            <a:avLst/>
          </a:prstGeom>
        </p:spPr>
        <p:txBody>
          <a:bodyPr spcFirstLastPara="1" wrap="square" lIns="91425" tIns="91425" rIns="91425" bIns="91425" anchor="t" anchorCtr="0">
            <a:noAutofit/>
          </a:bodyPr>
          <a:lstStyle/>
          <a:p>
            <a:pPr marL="0" lvl="0" indent="0"/>
            <a:r>
              <a:rPr lang="en-GB" b="1" dirty="0"/>
              <a:t>MODULE: PROFESSIONAL DEVELOPMENT WITHIN HEALTH AND SOCIAL CARE</a:t>
            </a:r>
            <a:br>
              <a:rPr lang="en-IN" dirty="0"/>
            </a:br>
            <a:r>
              <a:rPr lang="en-GB" b="1" dirty="0"/>
              <a:t>MODULE CODE: LCHS4009</a:t>
            </a:r>
            <a:endParaRPr dirty="0"/>
          </a:p>
        </p:txBody>
      </p:sp>
      <p:grpSp>
        <p:nvGrpSpPr>
          <p:cNvPr id="349" name="Google Shape;349;p28"/>
          <p:cNvGrpSpPr/>
          <p:nvPr/>
        </p:nvGrpSpPr>
        <p:grpSpPr>
          <a:xfrm flipH="1">
            <a:off x="6067344" y="2481459"/>
            <a:ext cx="1541580" cy="2076193"/>
            <a:chOff x="2009575" y="1232650"/>
            <a:chExt cx="749650" cy="1009625"/>
          </a:xfrm>
        </p:grpSpPr>
        <p:grpSp>
          <p:nvGrpSpPr>
            <p:cNvPr id="350" name="Google Shape;350;p28"/>
            <p:cNvGrpSpPr/>
            <p:nvPr/>
          </p:nvGrpSpPr>
          <p:grpSpPr>
            <a:xfrm>
              <a:off x="2304275" y="1910700"/>
              <a:ext cx="331600" cy="331575"/>
              <a:chOff x="2304275" y="1910700"/>
              <a:chExt cx="331600" cy="331575"/>
            </a:xfrm>
          </p:grpSpPr>
          <p:sp>
            <p:nvSpPr>
              <p:cNvPr id="351" name="Google Shape;351;p28"/>
              <p:cNvSpPr/>
              <p:nvPr/>
            </p:nvSpPr>
            <p:spPr>
              <a:xfrm>
                <a:off x="2304275" y="1910700"/>
                <a:ext cx="331600" cy="331575"/>
              </a:xfrm>
              <a:custGeom>
                <a:avLst/>
                <a:gdLst/>
                <a:ahLst/>
                <a:cxnLst/>
                <a:rect l="l" t="t" r="r" b="b"/>
                <a:pathLst>
                  <a:path w="13264" h="13263" extrusionOk="0">
                    <a:moveTo>
                      <a:pt x="1" y="1"/>
                    </a:moveTo>
                    <a:lnTo>
                      <a:pt x="1" y="13262"/>
                    </a:lnTo>
                    <a:lnTo>
                      <a:pt x="13264" y="13262"/>
                    </a:lnTo>
                    <a:lnTo>
                      <a:pt x="1326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8"/>
              <p:cNvSpPr/>
              <p:nvPr/>
            </p:nvSpPr>
            <p:spPr>
              <a:xfrm>
                <a:off x="2304275" y="1910700"/>
                <a:ext cx="156800" cy="95075"/>
              </a:xfrm>
              <a:custGeom>
                <a:avLst/>
                <a:gdLst/>
                <a:ahLst/>
                <a:cxnLst/>
                <a:rect l="l" t="t" r="r" b="b"/>
                <a:pathLst>
                  <a:path w="6272" h="3803" extrusionOk="0">
                    <a:moveTo>
                      <a:pt x="1" y="1"/>
                    </a:moveTo>
                    <a:lnTo>
                      <a:pt x="1" y="3802"/>
                    </a:lnTo>
                    <a:lnTo>
                      <a:pt x="62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3" name="Google Shape;353;p28"/>
            <p:cNvGrpSpPr/>
            <p:nvPr/>
          </p:nvGrpSpPr>
          <p:grpSpPr>
            <a:xfrm>
              <a:off x="2328400" y="1571650"/>
              <a:ext cx="331600" cy="331600"/>
              <a:chOff x="2328400" y="1571650"/>
              <a:chExt cx="331600" cy="331600"/>
            </a:xfrm>
          </p:grpSpPr>
          <p:sp>
            <p:nvSpPr>
              <p:cNvPr id="354" name="Google Shape;354;p28"/>
              <p:cNvSpPr/>
              <p:nvPr/>
            </p:nvSpPr>
            <p:spPr>
              <a:xfrm>
                <a:off x="2328400" y="1571650"/>
                <a:ext cx="331575" cy="331600"/>
              </a:xfrm>
              <a:custGeom>
                <a:avLst/>
                <a:gdLst/>
                <a:ahLst/>
                <a:cxnLst/>
                <a:rect l="l" t="t" r="r" b="b"/>
                <a:pathLst>
                  <a:path w="13263" h="13264" extrusionOk="0">
                    <a:moveTo>
                      <a:pt x="1" y="0"/>
                    </a:moveTo>
                    <a:lnTo>
                      <a:pt x="1" y="13263"/>
                    </a:lnTo>
                    <a:lnTo>
                      <a:pt x="13262" y="13263"/>
                    </a:lnTo>
                    <a:lnTo>
                      <a:pt x="1326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8"/>
              <p:cNvSpPr/>
              <p:nvPr/>
            </p:nvSpPr>
            <p:spPr>
              <a:xfrm>
                <a:off x="2328400" y="1571675"/>
                <a:ext cx="331600" cy="69350"/>
              </a:xfrm>
              <a:custGeom>
                <a:avLst/>
                <a:gdLst/>
                <a:ahLst/>
                <a:cxnLst/>
                <a:rect l="l" t="t" r="r" b="b"/>
                <a:pathLst>
                  <a:path w="13264" h="2774" extrusionOk="0">
                    <a:moveTo>
                      <a:pt x="1" y="0"/>
                    </a:moveTo>
                    <a:lnTo>
                      <a:pt x="1" y="2774"/>
                    </a:lnTo>
                    <a:lnTo>
                      <a:pt x="13264" y="781"/>
                    </a:lnTo>
                    <a:lnTo>
                      <a:pt x="1326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6" name="Google Shape;356;p28"/>
            <p:cNvSpPr/>
            <p:nvPr/>
          </p:nvSpPr>
          <p:spPr>
            <a:xfrm>
              <a:off x="2304275" y="1232650"/>
              <a:ext cx="331600" cy="331550"/>
            </a:xfrm>
            <a:custGeom>
              <a:avLst/>
              <a:gdLst/>
              <a:ahLst/>
              <a:cxnLst/>
              <a:rect l="l" t="t" r="r" b="b"/>
              <a:pathLst>
                <a:path w="13264" h="13262" extrusionOk="0">
                  <a:moveTo>
                    <a:pt x="1" y="0"/>
                  </a:moveTo>
                  <a:lnTo>
                    <a:pt x="1" y="13262"/>
                  </a:lnTo>
                  <a:lnTo>
                    <a:pt x="13264" y="13262"/>
                  </a:lnTo>
                  <a:lnTo>
                    <a:pt x="1326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8"/>
            <p:cNvSpPr/>
            <p:nvPr/>
          </p:nvSpPr>
          <p:spPr>
            <a:xfrm>
              <a:off x="2009575" y="2242250"/>
              <a:ext cx="749650" cy="25"/>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8" name="Google Shape;358;p28"/>
          <p:cNvSpPr/>
          <p:nvPr/>
        </p:nvSpPr>
        <p:spPr>
          <a:xfrm flipH="1">
            <a:off x="6862948" y="4540954"/>
            <a:ext cx="645769" cy="449420"/>
          </a:xfrm>
          <a:custGeom>
            <a:avLst/>
            <a:gdLst/>
            <a:ahLst/>
            <a:cxnLst/>
            <a:rect l="l" t="t" r="r" b="b"/>
            <a:pathLst>
              <a:path w="10329" h="7189" extrusionOk="0">
                <a:moveTo>
                  <a:pt x="3155" y="0"/>
                </a:moveTo>
                <a:cubicBezTo>
                  <a:pt x="1390" y="0"/>
                  <a:pt x="1" y="3389"/>
                  <a:pt x="1" y="3389"/>
                </a:cubicBezTo>
                <a:lnTo>
                  <a:pt x="1" y="7188"/>
                </a:lnTo>
                <a:lnTo>
                  <a:pt x="9269" y="7188"/>
                </a:lnTo>
                <a:cubicBezTo>
                  <a:pt x="9269" y="7188"/>
                  <a:pt x="10329" y="6325"/>
                  <a:pt x="9539" y="5757"/>
                </a:cubicBezTo>
                <a:cubicBezTo>
                  <a:pt x="9392" y="5651"/>
                  <a:pt x="9191" y="5608"/>
                  <a:pt x="8962" y="5608"/>
                </a:cubicBezTo>
                <a:cubicBezTo>
                  <a:pt x="7965" y="5608"/>
                  <a:pt x="6433" y="6424"/>
                  <a:pt x="6433" y="6424"/>
                </a:cubicBezTo>
                <a:cubicBezTo>
                  <a:pt x="6433" y="6424"/>
                  <a:pt x="8973" y="4475"/>
                  <a:pt x="7690" y="3389"/>
                </a:cubicBezTo>
                <a:cubicBezTo>
                  <a:pt x="7500" y="3228"/>
                  <a:pt x="7273" y="3159"/>
                  <a:pt x="7025" y="3159"/>
                </a:cubicBezTo>
                <a:cubicBezTo>
                  <a:pt x="5607" y="3159"/>
                  <a:pt x="3497" y="5409"/>
                  <a:pt x="3497" y="5409"/>
                </a:cubicBezTo>
                <a:cubicBezTo>
                  <a:pt x="3497" y="5409"/>
                  <a:pt x="6062" y="1515"/>
                  <a:pt x="3941" y="233"/>
                </a:cubicBezTo>
                <a:cubicBezTo>
                  <a:pt x="3673" y="71"/>
                  <a:pt x="3410" y="0"/>
                  <a:pt x="3155"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8"/>
          <p:cNvSpPr/>
          <p:nvPr/>
        </p:nvSpPr>
        <p:spPr>
          <a:xfrm flipH="1">
            <a:off x="5192683" y="4524381"/>
            <a:ext cx="33262" cy="33262"/>
          </a:xfrm>
          <a:custGeom>
            <a:avLst/>
            <a:gdLst/>
            <a:ahLst/>
            <a:cxnLst/>
            <a:rect l="l" t="t" r="r" b="b"/>
            <a:pathLst>
              <a:path w="647" h="647" extrusionOk="0">
                <a:moveTo>
                  <a:pt x="324" y="0"/>
                </a:moveTo>
                <a:cubicBezTo>
                  <a:pt x="145" y="0"/>
                  <a:pt x="0" y="146"/>
                  <a:pt x="0" y="324"/>
                </a:cubicBezTo>
                <a:cubicBezTo>
                  <a:pt x="0" y="503"/>
                  <a:pt x="145" y="647"/>
                  <a:pt x="324" y="647"/>
                </a:cubicBezTo>
                <a:cubicBezTo>
                  <a:pt x="501" y="647"/>
                  <a:pt x="647" y="503"/>
                  <a:pt x="647" y="324"/>
                </a:cubicBezTo>
                <a:cubicBezTo>
                  <a:pt x="647" y="146"/>
                  <a:pt x="501" y="0"/>
                  <a:pt x="324" y="0"/>
                </a:cubicBezTo>
                <a:close/>
              </a:path>
            </a:pathLst>
          </a:custGeom>
          <a:solidFill>
            <a:srgbClr val="D6E1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0" name="Google Shape;360;p28"/>
          <p:cNvGrpSpPr/>
          <p:nvPr/>
        </p:nvGrpSpPr>
        <p:grpSpPr>
          <a:xfrm flipH="1">
            <a:off x="4759111" y="2976320"/>
            <a:ext cx="1507341" cy="2019642"/>
            <a:chOff x="3856000" y="1620500"/>
            <a:chExt cx="733000" cy="982125"/>
          </a:xfrm>
        </p:grpSpPr>
        <p:sp>
          <p:nvSpPr>
            <p:cNvPr id="361" name="Google Shape;361;p28"/>
            <p:cNvSpPr/>
            <p:nvPr/>
          </p:nvSpPr>
          <p:spPr>
            <a:xfrm>
              <a:off x="4498200" y="2465600"/>
              <a:ext cx="90800" cy="137025"/>
            </a:xfrm>
            <a:custGeom>
              <a:avLst/>
              <a:gdLst/>
              <a:ahLst/>
              <a:cxnLst/>
              <a:rect l="l" t="t" r="r" b="b"/>
              <a:pathLst>
                <a:path w="3632" h="5481" extrusionOk="0">
                  <a:moveTo>
                    <a:pt x="1480" y="0"/>
                  </a:moveTo>
                  <a:lnTo>
                    <a:pt x="1" y="1480"/>
                  </a:lnTo>
                  <a:lnTo>
                    <a:pt x="1201" y="2627"/>
                  </a:lnTo>
                  <a:lnTo>
                    <a:pt x="674" y="5481"/>
                  </a:lnTo>
                  <a:lnTo>
                    <a:pt x="3631" y="2282"/>
                  </a:lnTo>
                  <a:lnTo>
                    <a:pt x="14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8"/>
            <p:cNvSpPr/>
            <p:nvPr/>
          </p:nvSpPr>
          <p:spPr>
            <a:xfrm>
              <a:off x="3901600" y="2513700"/>
              <a:ext cx="135150" cy="88925"/>
            </a:xfrm>
            <a:custGeom>
              <a:avLst/>
              <a:gdLst/>
              <a:ahLst/>
              <a:cxnLst/>
              <a:rect l="l" t="t" r="r" b="b"/>
              <a:pathLst>
                <a:path w="5406" h="3557" extrusionOk="0">
                  <a:moveTo>
                    <a:pt x="3266" y="1"/>
                  </a:moveTo>
                  <a:lnTo>
                    <a:pt x="2904" y="1930"/>
                  </a:lnTo>
                  <a:lnTo>
                    <a:pt x="0" y="3557"/>
                  </a:lnTo>
                  <a:lnTo>
                    <a:pt x="4752" y="3557"/>
                  </a:lnTo>
                  <a:lnTo>
                    <a:pt x="5405" y="291"/>
                  </a:lnTo>
                  <a:lnTo>
                    <a:pt x="326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8"/>
            <p:cNvSpPr/>
            <p:nvPr/>
          </p:nvSpPr>
          <p:spPr>
            <a:xfrm>
              <a:off x="4079050" y="1641200"/>
              <a:ext cx="109750" cy="148275"/>
            </a:xfrm>
            <a:custGeom>
              <a:avLst/>
              <a:gdLst/>
              <a:ahLst/>
              <a:cxnLst/>
              <a:rect l="l" t="t" r="r" b="b"/>
              <a:pathLst>
                <a:path w="4390" h="5931" extrusionOk="0">
                  <a:moveTo>
                    <a:pt x="2275" y="0"/>
                  </a:moveTo>
                  <a:cubicBezTo>
                    <a:pt x="1780" y="0"/>
                    <a:pt x="1318" y="175"/>
                    <a:pt x="1139" y="606"/>
                  </a:cubicBezTo>
                  <a:cubicBezTo>
                    <a:pt x="853" y="1297"/>
                    <a:pt x="500" y="2274"/>
                    <a:pt x="251" y="3465"/>
                  </a:cubicBezTo>
                  <a:cubicBezTo>
                    <a:pt x="1" y="4654"/>
                    <a:pt x="1622" y="4395"/>
                    <a:pt x="1795" y="4606"/>
                  </a:cubicBezTo>
                  <a:cubicBezTo>
                    <a:pt x="1968" y="4817"/>
                    <a:pt x="2170" y="5931"/>
                    <a:pt x="2170" y="5931"/>
                  </a:cubicBezTo>
                  <a:lnTo>
                    <a:pt x="3657" y="5297"/>
                  </a:lnTo>
                  <a:cubicBezTo>
                    <a:pt x="3657" y="5297"/>
                    <a:pt x="3167" y="4626"/>
                    <a:pt x="3282" y="3972"/>
                  </a:cubicBezTo>
                  <a:cubicBezTo>
                    <a:pt x="3398" y="3320"/>
                    <a:pt x="4389" y="1603"/>
                    <a:pt x="3781" y="644"/>
                  </a:cubicBezTo>
                  <a:cubicBezTo>
                    <a:pt x="3541" y="264"/>
                    <a:pt x="2883" y="0"/>
                    <a:pt x="22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8"/>
            <p:cNvSpPr/>
            <p:nvPr/>
          </p:nvSpPr>
          <p:spPr>
            <a:xfrm>
              <a:off x="3979600" y="2009325"/>
              <a:ext cx="563650" cy="523325"/>
            </a:xfrm>
            <a:custGeom>
              <a:avLst/>
              <a:gdLst/>
              <a:ahLst/>
              <a:cxnLst/>
              <a:rect l="l" t="t" r="r" b="b"/>
              <a:pathLst>
                <a:path w="22546" h="20933" extrusionOk="0">
                  <a:moveTo>
                    <a:pt x="15443" y="0"/>
                  </a:moveTo>
                  <a:lnTo>
                    <a:pt x="7953" y="4614"/>
                  </a:lnTo>
                  <a:cubicBezTo>
                    <a:pt x="7953" y="4614"/>
                    <a:pt x="3372" y="9527"/>
                    <a:pt x="2347" y="10794"/>
                  </a:cubicBezTo>
                  <a:cubicBezTo>
                    <a:pt x="1324" y="12062"/>
                    <a:pt x="1" y="20524"/>
                    <a:pt x="1" y="20524"/>
                  </a:cubicBezTo>
                  <a:lnTo>
                    <a:pt x="2515" y="20932"/>
                  </a:lnTo>
                  <a:cubicBezTo>
                    <a:pt x="2515" y="20932"/>
                    <a:pt x="2567" y="20402"/>
                    <a:pt x="3006" y="19452"/>
                  </a:cubicBezTo>
                  <a:cubicBezTo>
                    <a:pt x="3445" y="18500"/>
                    <a:pt x="3933" y="18549"/>
                    <a:pt x="4542" y="16866"/>
                  </a:cubicBezTo>
                  <a:cubicBezTo>
                    <a:pt x="5151" y="15184"/>
                    <a:pt x="5651" y="13441"/>
                    <a:pt x="5992" y="12752"/>
                  </a:cubicBezTo>
                  <a:cubicBezTo>
                    <a:pt x="6335" y="12062"/>
                    <a:pt x="7482" y="12198"/>
                    <a:pt x="8411" y="11660"/>
                  </a:cubicBezTo>
                  <a:cubicBezTo>
                    <a:pt x="9340" y="11124"/>
                    <a:pt x="9248" y="9777"/>
                    <a:pt x="10419" y="9094"/>
                  </a:cubicBezTo>
                  <a:cubicBezTo>
                    <a:pt x="10593" y="8993"/>
                    <a:pt x="10804" y="8877"/>
                    <a:pt x="11037" y="8750"/>
                  </a:cubicBezTo>
                  <a:cubicBezTo>
                    <a:pt x="11501" y="10172"/>
                    <a:pt x="12219" y="12244"/>
                    <a:pt x="12729" y="13130"/>
                  </a:cubicBezTo>
                  <a:cubicBezTo>
                    <a:pt x="13746" y="14894"/>
                    <a:pt x="20848" y="20189"/>
                    <a:pt x="20848" y="20189"/>
                  </a:cubicBezTo>
                  <a:lnTo>
                    <a:pt x="22545" y="18506"/>
                  </a:lnTo>
                  <a:cubicBezTo>
                    <a:pt x="22545" y="18506"/>
                    <a:pt x="22004" y="17794"/>
                    <a:pt x="21620" y="17141"/>
                  </a:cubicBezTo>
                  <a:cubicBezTo>
                    <a:pt x="21236" y="16489"/>
                    <a:pt x="21156" y="15354"/>
                    <a:pt x="20695" y="14662"/>
                  </a:cubicBezTo>
                  <a:cubicBezTo>
                    <a:pt x="20499" y="14368"/>
                    <a:pt x="20187" y="14336"/>
                    <a:pt x="19841" y="14336"/>
                  </a:cubicBezTo>
                  <a:cubicBezTo>
                    <a:pt x="19742" y="14336"/>
                    <a:pt x="19640" y="14338"/>
                    <a:pt x="19538" y="14338"/>
                  </a:cubicBezTo>
                  <a:cubicBezTo>
                    <a:pt x="19156" y="14338"/>
                    <a:pt x="18760" y="14302"/>
                    <a:pt x="18448" y="13954"/>
                  </a:cubicBezTo>
                  <a:cubicBezTo>
                    <a:pt x="17757" y="13187"/>
                    <a:pt x="18141" y="11894"/>
                    <a:pt x="17585" y="11379"/>
                  </a:cubicBezTo>
                  <a:cubicBezTo>
                    <a:pt x="17028" y="10865"/>
                    <a:pt x="16222" y="10980"/>
                    <a:pt x="15819" y="10424"/>
                  </a:cubicBezTo>
                  <a:cubicBezTo>
                    <a:pt x="15518" y="10007"/>
                    <a:pt x="15659" y="6446"/>
                    <a:pt x="15750" y="4673"/>
                  </a:cubicBezTo>
                  <a:cubicBezTo>
                    <a:pt x="15761" y="4463"/>
                    <a:pt x="15790" y="4254"/>
                    <a:pt x="15837" y="4048"/>
                  </a:cubicBezTo>
                  <a:cubicBezTo>
                    <a:pt x="16343" y="1836"/>
                    <a:pt x="15443" y="0"/>
                    <a:pt x="15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8"/>
            <p:cNvSpPr/>
            <p:nvPr/>
          </p:nvSpPr>
          <p:spPr>
            <a:xfrm>
              <a:off x="4221650" y="2009350"/>
              <a:ext cx="164425" cy="126625"/>
            </a:xfrm>
            <a:custGeom>
              <a:avLst/>
              <a:gdLst/>
              <a:ahLst/>
              <a:cxnLst/>
              <a:rect l="l" t="t" r="r" b="b"/>
              <a:pathLst>
                <a:path w="6577" h="5065" extrusionOk="0">
                  <a:moveTo>
                    <a:pt x="5761" y="0"/>
                  </a:moveTo>
                  <a:lnTo>
                    <a:pt x="0" y="3548"/>
                  </a:lnTo>
                  <a:lnTo>
                    <a:pt x="738" y="5064"/>
                  </a:lnTo>
                  <a:lnTo>
                    <a:pt x="6220" y="3731"/>
                  </a:lnTo>
                  <a:cubicBezTo>
                    <a:pt x="6576" y="1662"/>
                    <a:pt x="5761" y="0"/>
                    <a:pt x="57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8"/>
            <p:cNvSpPr/>
            <p:nvPr/>
          </p:nvSpPr>
          <p:spPr>
            <a:xfrm>
              <a:off x="4075225" y="1773600"/>
              <a:ext cx="306875" cy="376925"/>
            </a:xfrm>
            <a:custGeom>
              <a:avLst/>
              <a:gdLst/>
              <a:ahLst/>
              <a:cxnLst/>
              <a:rect l="l" t="t" r="r" b="b"/>
              <a:pathLst>
                <a:path w="12275" h="15077" extrusionOk="0">
                  <a:moveTo>
                    <a:pt x="3809" y="1"/>
                  </a:moveTo>
                  <a:lnTo>
                    <a:pt x="2323" y="635"/>
                  </a:lnTo>
                  <a:lnTo>
                    <a:pt x="2499" y="1889"/>
                  </a:lnTo>
                  <a:lnTo>
                    <a:pt x="1" y="4213"/>
                  </a:lnTo>
                  <a:lnTo>
                    <a:pt x="2591" y="7072"/>
                  </a:lnTo>
                  <a:lnTo>
                    <a:pt x="3135" y="6397"/>
                  </a:lnTo>
                  <a:lnTo>
                    <a:pt x="4357" y="15076"/>
                  </a:lnTo>
                  <a:cubicBezTo>
                    <a:pt x="9442" y="14272"/>
                    <a:pt x="12275" y="10414"/>
                    <a:pt x="12275" y="10414"/>
                  </a:cubicBezTo>
                  <a:cubicBezTo>
                    <a:pt x="12275" y="10414"/>
                    <a:pt x="6870" y="1641"/>
                    <a:pt x="6218" y="1066"/>
                  </a:cubicBezTo>
                  <a:cubicBezTo>
                    <a:pt x="5566" y="490"/>
                    <a:pt x="3809" y="1"/>
                    <a:pt x="380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8"/>
            <p:cNvSpPr/>
            <p:nvPr/>
          </p:nvSpPr>
          <p:spPr>
            <a:xfrm>
              <a:off x="3856000" y="1830475"/>
              <a:ext cx="262525" cy="133300"/>
            </a:xfrm>
            <a:custGeom>
              <a:avLst/>
              <a:gdLst/>
              <a:ahLst/>
              <a:cxnLst/>
              <a:rect l="l" t="t" r="r" b="b"/>
              <a:pathLst>
                <a:path w="10501" h="5332" extrusionOk="0">
                  <a:moveTo>
                    <a:pt x="0" y="0"/>
                  </a:moveTo>
                  <a:lnTo>
                    <a:pt x="0" y="2955"/>
                  </a:lnTo>
                  <a:lnTo>
                    <a:pt x="7468" y="5274"/>
                  </a:lnTo>
                  <a:cubicBezTo>
                    <a:pt x="7593" y="5313"/>
                    <a:pt x="7722" y="5332"/>
                    <a:pt x="7850" y="5332"/>
                  </a:cubicBezTo>
                  <a:cubicBezTo>
                    <a:pt x="8093" y="5332"/>
                    <a:pt x="8334" y="5263"/>
                    <a:pt x="8543" y="5129"/>
                  </a:cubicBezTo>
                  <a:lnTo>
                    <a:pt x="10500" y="3849"/>
                  </a:lnTo>
                  <a:lnTo>
                    <a:pt x="8824" y="1998"/>
                  </a:lnTo>
                  <a:lnTo>
                    <a:pt x="7579" y="3080"/>
                  </a:lnTo>
                  <a:lnTo>
                    <a:pt x="854" y="2159"/>
                  </a:lnTo>
                  <a:cubicBezTo>
                    <a:pt x="854" y="2159"/>
                    <a:pt x="1352" y="48"/>
                    <a:pt x="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8"/>
            <p:cNvSpPr/>
            <p:nvPr/>
          </p:nvSpPr>
          <p:spPr>
            <a:xfrm>
              <a:off x="4153575" y="1891675"/>
              <a:ext cx="36000" cy="79600"/>
            </a:xfrm>
            <a:custGeom>
              <a:avLst/>
              <a:gdLst/>
              <a:ahLst/>
              <a:cxnLst/>
              <a:rect l="l" t="t" r="r" b="b"/>
              <a:pathLst>
                <a:path w="1440" h="3184" extrusionOk="0">
                  <a:moveTo>
                    <a:pt x="1440" y="0"/>
                  </a:moveTo>
                  <a:lnTo>
                    <a:pt x="1" y="1674"/>
                  </a:lnTo>
                  <a:lnTo>
                    <a:pt x="213" y="3184"/>
                  </a:lnTo>
                  <a:lnTo>
                    <a:pt x="14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8"/>
            <p:cNvSpPr/>
            <p:nvPr/>
          </p:nvSpPr>
          <p:spPr>
            <a:xfrm>
              <a:off x="4085750" y="1620500"/>
              <a:ext cx="118525" cy="130125"/>
            </a:xfrm>
            <a:custGeom>
              <a:avLst/>
              <a:gdLst/>
              <a:ahLst/>
              <a:cxnLst/>
              <a:rect l="l" t="t" r="r" b="b"/>
              <a:pathLst>
                <a:path w="4741" h="5205" extrusionOk="0">
                  <a:moveTo>
                    <a:pt x="1329" y="0"/>
                  </a:moveTo>
                  <a:cubicBezTo>
                    <a:pt x="1306" y="0"/>
                    <a:pt x="1282" y="2"/>
                    <a:pt x="1258" y="7"/>
                  </a:cubicBezTo>
                  <a:cubicBezTo>
                    <a:pt x="830" y="88"/>
                    <a:pt x="922" y="744"/>
                    <a:pt x="922" y="744"/>
                  </a:cubicBezTo>
                  <a:cubicBezTo>
                    <a:pt x="922" y="744"/>
                    <a:pt x="434" y="84"/>
                    <a:pt x="172" y="84"/>
                  </a:cubicBezTo>
                  <a:cubicBezTo>
                    <a:pt x="69" y="84"/>
                    <a:pt x="1" y="188"/>
                    <a:pt x="12" y="476"/>
                  </a:cubicBezTo>
                  <a:cubicBezTo>
                    <a:pt x="52" y="1494"/>
                    <a:pt x="801" y="1923"/>
                    <a:pt x="801" y="1923"/>
                  </a:cubicBezTo>
                  <a:cubicBezTo>
                    <a:pt x="801" y="1923"/>
                    <a:pt x="1285" y="2700"/>
                    <a:pt x="1619" y="2767"/>
                  </a:cubicBezTo>
                  <a:cubicBezTo>
                    <a:pt x="1647" y="2772"/>
                    <a:pt x="1676" y="2775"/>
                    <a:pt x="1706" y="2775"/>
                  </a:cubicBezTo>
                  <a:cubicBezTo>
                    <a:pt x="2039" y="2775"/>
                    <a:pt x="2491" y="2458"/>
                    <a:pt x="2491" y="2458"/>
                  </a:cubicBezTo>
                  <a:lnTo>
                    <a:pt x="2545" y="3147"/>
                  </a:lnTo>
                  <a:cubicBezTo>
                    <a:pt x="2603" y="3103"/>
                    <a:pt x="2673" y="3071"/>
                    <a:pt x="2750" y="3071"/>
                  </a:cubicBezTo>
                  <a:cubicBezTo>
                    <a:pt x="2802" y="3071"/>
                    <a:pt x="2857" y="3085"/>
                    <a:pt x="2915" y="3120"/>
                  </a:cubicBezTo>
                  <a:cubicBezTo>
                    <a:pt x="3220" y="3302"/>
                    <a:pt x="3051" y="4210"/>
                    <a:pt x="2631" y="4231"/>
                  </a:cubicBezTo>
                  <a:lnTo>
                    <a:pt x="2691" y="4977"/>
                  </a:lnTo>
                  <a:lnTo>
                    <a:pt x="3080" y="5204"/>
                  </a:lnTo>
                  <a:lnTo>
                    <a:pt x="3080" y="5204"/>
                  </a:lnTo>
                  <a:cubicBezTo>
                    <a:pt x="3108" y="5170"/>
                    <a:pt x="4740" y="3163"/>
                    <a:pt x="4567" y="2526"/>
                  </a:cubicBezTo>
                  <a:cubicBezTo>
                    <a:pt x="4412" y="1955"/>
                    <a:pt x="3983" y="1923"/>
                    <a:pt x="3888" y="1923"/>
                  </a:cubicBezTo>
                  <a:cubicBezTo>
                    <a:pt x="3877" y="1923"/>
                    <a:pt x="3870" y="1923"/>
                    <a:pt x="3870" y="1923"/>
                  </a:cubicBezTo>
                  <a:cubicBezTo>
                    <a:pt x="3870" y="1923"/>
                    <a:pt x="4499" y="1213"/>
                    <a:pt x="3817" y="677"/>
                  </a:cubicBezTo>
                  <a:cubicBezTo>
                    <a:pt x="3559" y="475"/>
                    <a:pt x="3213" y="412"/>
                    <a:pt x="2883" y="412"/>
                  </a:cubicBezTo>
                  <a:cubicBezTo>
                    <a:pt x="2337" y="412"/>
                    <a:pt x="1832" y="583"/>
                    <a:pt x="1832" y="583"/>
                  </a:cubicBezTo>
                  <a:cubicBezTo>
                    <a:pt x="1832" y="583"/>
                    <a:pt x="1703" y="0"/>
                    <a:pt x="1329" y="0"/>
                  </a:cubicBezTo>
                  <a:close/>
                  <a:moveTo>
                    <a:pt x="3080" y="5204"/>
                  </a:moveTo>
                  <a:cubicBezTo>
                    <a:pt x="3080" y="5205"/>
                    <a:pt x="3079" y="5205"/>
                    <a:pt x="3079" y="5205"/>
                  </a:cubicBezTo>
                  <a:lnTo>
                    <a:pt x="3081" y="5205"/>
                  </a:lnTo>
                  <a:lnTo>
                    <a:pt x="3080" y="5204"/>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8"/>
            <p:cNvSpPr/>
            <p:nvPr/>
          </p:nvSpPr>
          <p:spPr>
            <a:xfrm>
              <a:off x="4240075" y="2173600"/>
              <a:ext cx="49975" cy="148350"/>
            </a:xfrm>
            <a:custGeom>
              <a:avLst/>
              <a:gdLst/>
              <a:ahLst/>
              <a:cxnLst/>
              <a:rect l="l" t="t" r="r" b="b"/>
              <a:pathLst>
                <a:path w="1999" h="5934" fill="none" extrusionOk="0">
                  <a:moveTo>
                    <a:pt x="1999" y="5934"/>
                  </a:moveTo>
                  <a:cubicBezTo>
                    <a:pt x="1321" y="4423"/>
                    <a:pt x="618" y="2179"/>
                    <a:pt x="618" y="2179"/>
                  </a:cubicBezTo>
                  <a:cubicBezTo>
                    <a:pt x="618" y="2179"/>
                    <a:pt x="155" y="556"/>
                    <a:pt x="1" y="1"/>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8"/>
            <p:cNvSpPr/>
            <p:nvPr/>
          </p:nvSpPr>
          <p:spPr>
            <a:xfrm>
              <a:off x="4075225" y="1797300"/>
              <a:ext cx="86600" cy="153125"/>
            </a:xfrm>
            <a:custGeom>
              <a:avLst/>
              <a:gdLst/>
              <a:ahLst/>
              <a:cxnLst/>
              <a:rect l="l" t="t" r="r" b="b"/>
              <a:pathLst>
                <a:path w="3464" h="6125" fill="none" extrusionOk="0">
                  <a:moveTo>
                    <a:pt x="3463" y="1"/>
                  </a:moveTo>
                  <a:lnTo>
                    <a:pt x="1" y="3265"/>
                  </a:lnTo>
                  <a:lnTo>
                    <a:pt x="2591" y="6124"/>
                  </a:lnTo>
                </a:path>
              </a:pathLst>
            </a:custGeom>
            <a:noFill/>
            <a:ln w="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2" name="Google Shape;372;p28"/>
          <p:cNvGrpSpPr/>
          <p:nvPr/>
        </p:nvGrpSpPr>
        <p:grpSpPr>
          <a:xfrm flipH="1">
            <a:off x="6742895" y="1723010"/>
            <a:ext cx="1939596" cy="3272606"/>
            <a:chOff x="987450" y="851700"/>
            <a:chExt cx="943200" cy="1591425"/>
          </a:xfrm>
        </p:grpSpPr>
        <p:grpSp>
          <p:nvGrpSpPr>
            <p:cNvPr id="373" name="Google Shape;373;p28"/>
            <p:cNvGrpSpPr/>
            <p:nvPr/>
          </p:nvGrpSpPr>
          <p:grpSpPr>
            <a:xfrm>
              <a:off x="1499600" y="851700"/>
              <a:ext cx="431050" cy="431075"/>
              <a:chOff x="1499600" y="851700"/>
              <a:chExt cx="431050" cy="431075"/>
            </a:xfrm>
          </p:grpSpPr>
          <p:sp>
            <p:nvSpPr>
              <p:cNvPr id="374" name="Google Shape;374;p28"/>
              <p:cNvSpPr/>
              <p:nvPr/>
            </p:nvSpPr>
            <p:spPr>
              <a:xfrm>
                <a:off x="1499600" y="851700"/>
                <a:ext cx="431050" cy="431075"/>
              </a:xfrm>
              <a:custGeom>
                <a:avLst/>
                <a:gdLst/>
                <a:ahLst/>
                <a:cxnLst/>
                <a:rect l="l" t="t" r="r" b="b"/>
                <a:pathLst>
                  <a:path w="17242" h="17243" extrusionOk="0">
                    <a:moveTo>
                      <a:pt x="12312" y="1"/>
                    </a:moveTo>
                    <a:lnTo>
                      <a:pt x="1" y="4930"/>
                    </a:lnTo>
                    <a:lnTo>
                      <a:pt x="4929" y="17243"/>
                    </a:lnTo>
                    <a:lnTo>
                      <a:pt x="17242" y="12313"/>
                    </a:lnTo>
                    <a:lnTo>
                      <a:pt x="1231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8"/>
              <p:cNvSpPr/>
              <p:nvPr/>
            </p:nvSpPr>
            <p:spPr>
              <a:xfrm>
                <a:off x="1499600" y="971375"/>
                <a:ext cx="197175" cy="311325"/>
              </a:xfrm>
              <a:custGeom>
                <a:avLst/>
                <a:gdLst/>
                <a:ahLst/>
                <a:cxnLst/>
                <a:rect l="l" t="t" r="r" b="b"/>
                <a:pathLst>
                  <a:path w="7887" h="12453" extrusionOk="0">
                    <a:moveTo>
                      <a:pt x="352" y="0"/>
                    </a:moveTo>
                    <a:lnTo>
                      <a:pt x="1" y="140"/>
                    </a:lnTo>
                    <a:lnTo>
                      <a:pt x="4931" y="12452"/>
                    </a:lnTo>
                    <a:lnTo>
                      <a:pt x="7886" y="11269"/>
                    </a:lnTo>
                    <a:lnTo>
                      <a:pt x="35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6" name="Google Shape;376;p28"/>
            <p:cNvGrpSpPr/>
            <p:nvPr/>
          </p:nvGrpSpPr>
          <p:grpSpPr>
            <a:xfrm>
              <a:off x="987450" y="1092425"/>
              <a:ext cx="633775" cy="1350700"/>
              <a:chOff x="987450" y="1092425"/>
              <a:chExt cx="633775" cy="1350700"/>
            </a:xfrm>
          </p:grpSpPr>
          <p:sp>
            <p:nvSpPr>
              <p:cNvPr id="377" name="Google Shape;377;p28"/>
              <p:cNvSpPr/>
              <p:nvPr/>
            </p:nvSpPr>
            <p:spPr>
              <a:xfrm>
                <a:off x="987450" y="2012175"/>
                <a:ext cx="571525" cy="430950"/>
              </a:xfrm>
              <a:custGeom>
                <a:avLst/>
                <a:gdLst/>
                <a:ahLst/>
                <a:cxnLst/>
                <a:rect l="l" t="t" r="r" b="b"/>
                <a:pathLst>
                  <a:path w="22861" h="17238" extrusionOk="0">
                    <a:moveTo>
                      <a:pt x="15240" y="1"/>
                    </a:moveTo>
                    <a:lnTo>
                      <a:pt x="15240" y="5746"/>
                    </a:lnTo>
                    <a:lnTo>
                      <a:pt x="7620" y="5746"/>
                    </a:lnTo>
                    <a:lnTo>
                      <a:pt x="7620" y="11492"/>
                    </a:lnTo>
                    <a:lnTo>
                      <a:pt x="0" y="11492"/>
                    </a:lnTo>
                    <a:lnTo>
                      <a:pt x="0" y="17238"/>
                    </a:lnTo>
                    <a:lnTo>
                      <a:pt x="22860" y="17238"/>
                    </a:lnTo>
                    <a:lnTo>
                      <a:pt x="22860" y="11492"/>
                    </a:lnTo>
                    <a:lnTo>
                      <a:pt x="22860" y="5746"/>
                    </a:lnTo>
                    <a:lnTo>
                      <a:pt x="2286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8"/>
              <p:cNvSpPr/>
              <p:nvPr/>
            </p:nvSpPr>
            <p:spPr>
              <a:xfrm>
                <a:off x="987450" y="2299475"/>
                <a:ext cx="190525" cy="42625"/>
              </a:xfrm>
              <a:custGeom>
                <a:avLst/>
                <a:gdLst/>
                <a:ahLst/>
                <a:cxnLst/>
                <a:rect l="l" t="t" r="r" b="b"/>
                <a:pathLst>
                  <a:path w="7621" h="1705" extrusionOk="0">
                    <a:moveTo>
                      <a:pt x="0" y="0"/>
                    </a:moveTo>
                    <a:lnTo>
                      <a:pt x="1593" y="1704"/>
                    </a:lnTo>
                    <a:lnTo>
                      <a:pt x="76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8"/>
              <p:cNvSpPr/>
              <p:nvPr/>
            </p:nvSpPr>
            <p:spPr>
              <a:xfrm>
                <a:off x="1368450" y="2012175"/>
                <a:ext cx="190525" cy="47500"/>
              </a:xfrm>
              <a:custGeom>
                <a:avLst/>
                <a:gdLst/>
                <a:ahLst/>
                <a:cxnLst/>
                <a:rect l="l" t="t" r="r" b="b"/>
                <a:pathLst>
                  <a:path w="7621" h="1900" extrusionOk="0">
                    <a:moveTo>
                      <a:pt x="0" y="1"/>
                    </a:moveTo>
                    <a:lnTo>
                      <a:pt x="0" y="1900"/>
                    </a:lnTo>
                    <a:lnTo>
                      <a:pt x="76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8"/>
              <p:cNvSpPr/>
              <p:nvPr/>
            </p:nvSpPr>
            <p:spPr>
              <a:xfrm>
                <a:off x="1372250" y="1275150"/>
                <a:ext cx="73425" cy="105100"/>
              </a:xfrm>
              <a:custGeom>
                <a:avLst/>
                <a:gdLst/>
                <a:ahLst/>
                <a:cxnLst/>
                <a:rect l="l" t="t" r="r" b="b"/>
                <a:pathLst>
                  <a:path w="2937" h="4204" extrusionOk="0">
                    <a:moveTo>
                      <a:pt x="992" y="1"/>
                    </a:moveTo>
                    <a:lnTo>
                      <a:pt x="0" y="782"/>
                    </a:lnTo>
                    <a:lnTo>
                      <a:pt x="751" y="4203"/>
                    </a:lnTo>
                    <a:lnTo>
                      <a:pt x="2936" y="2283"/>
                    </a:lnTo>
                    <a:lnTo>
                      <a:pt x="99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8"/>
              <p:cNvSpPr/>
              <p:nvPr/>
            </p:nvSpPr>
            <p:spPr>
              <a:xfrm>
                <a:off x="1399875" y="1092425"/>
                <a:ext cx="159850" cy="226950"/>
              </a:xfrm>
              <a:custGeom>
                <a:avLst/>
                <a:gdLst/>
                <a:ahLst/>
                <a:cxnLst/>
                <a:rect l="l" t="t" r="r" b="b"/>
                <a:pathLst>
                  <a:path w="6394" h="9078" extrusionOk="0">
                    <a:moveTo>
                      <a:pt x="5872" y="0"/>
                    </a:moveTo>
                    <a:lnTo>
                      <a:pt x="1964" y="6008"/>
                    </a:lnTo>
                    <a:lnTo>
                      <a:pt x="0" y="7455"/>
                    </a:lnTo>
                    <a:lnTo>
                      <a:pt x="1399" y="9078"/>
                    </a:lnTo>
                    <a:lnTo>
                      <a:pt x="3092" y="7757"/>
                    </a:lnTo>
                    <a:cubicBezTo>
                      <a:pt x="3422" y="7500"/>
                      <a:pt x="3685" y="7168"/>
                      <a:pt x="3860" y="6789"/>
                    </a:cubicBezTo>
                    <a:lnTo>
                      <a:pt x="6394" y="1303"/>
                    </a:lnTo>
                    <a:lnTo>
                      <a:pt x="587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8"/>
              <p:cNvSpPr/>
              <p:nvPr/>
            </p:nvSpPr>
            <p:spPr>
              <a:xfrm>
                <a:off x="1046200" y="2148125"/>
                <a:ext cx="95775" cy="151375"/>
              </a:xfrm>
              <a:custGeom>
                <a:avLst/>
                <a:gdLst/>
                <a:ahLst/>
                <a:cxnLst/>
                <a:rect l="l" t="t" r="r" b="b"/>
                <a:pathLst>
                  <a:path w="3831" h="6055" extrusionOk="0">
                    <a:moveTo>
                      <a:pt x="1228" y="1"/>
                    </a:moveTo>
                    <a:lnTo>
                      <a:pt x="0" y="3408"/>
                    </a:lnTo>
                    <a:lnTo>
                      <a:pt x="3830" y="6054"/>
                    </a:lnTo>
                    <a:lnTo>
                      <a:pt x="2683" y="2640"/>
                    </a:lnTo>
                    <a:lnTo>
                      <a:pt x="3534" y="605"/>
                    </a:lnTo>
                    <a:lnTo>
                      <a:pt x="122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8"/>
              <p:cNvSpPr/>
              <p:nvPr/>
            </p:nvSpPr>
            <p:spPr>
              <a:xfrm>
                <a:off x="1399350" y="1933875"/>
                <a:ext cx="107350" cy="78325"/>
              </a:xfrm>
              <a:custGeom>
                <a:avLst/>
                <a:gdLst/>
                <a:ahLst/>
                <a:cxnLst/>
                <a:rect l="l" t="t" r="r" b="b"/>
                <a:pathLst>
                  <a:path w="4294" h="3133" extrusionOk="0">
                    <a:moveTo>
                      <a:pt x="593" y="0"/>
                    </a:moveTo>
                    <a:lnTo>
                      <a:pt x="1" y="3133"/>
                    </a:lnTo>
                    <a:lnTo>
                      <a:pt x="4293" y="3133"/>
                    </a:lnTo>
                    <a:lnTo>
                      <a:pt x="2394" y="1986"/>
                    </a:lnTo>
                    <a:lnTo>
                      <a:pt x="2763" y="222"/>
                    </a:lnTo>
                    <a:lnTo>
                      <a:pt x="59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8"/>
              <p:cNvSpPr/>
              <p:nvPr/>
            </p:nvSpPr>
            <p:spPr>
              <a:xfrm>
                <a:off x="1070350" y="1571675"/>
                <a:ext cx="457325" cy="609775"/>
              </a:xfrm>
              <a:custGeom>
                <a:avLst/>
                <a:gdLst/>
                <a:ahLst/>
                <a:cxnLst/>
                <a:rect l="l" t="t" r="r" b="b"/>
                <a:pathLst>
                  <a:path w="18293" h="24391" extrusionOk="0">
                    <a:moveTo>
                      <a:pt x="11996" y="0"/>
                    </a:moveTo>
                    <a:lnTo>
                      <a:pt x="4685" y="1435"/>
                    </a:lnTo>
                    <a:cubicBezTo>
                      <a:pt x="4685" y="1435"/>
                      <a:pt x="3045" y="3986"/>
                      <a:pt x="2987" y="6903"/>
                    </a:cubicBezTo>
                    <a:cubicBezTo>
                      <a:pt x="2967" y="7881"/>
                      <a:pt x="3029" y="8527"/>
                      <a:pt x="3086" y="9047"/>
                    </a:cubicBezTo>
                    <a:cubicBezTo>
                      <a:pt x="3086" y="9047"/>
                      <a:pt x="3230" y="10541"/>
                      <a:pt x="2755" y="11544"/>
                    </a:cubicBezTo>
                    <a:cubicBezTo>
                      <a:pt x="2281" y="12546"/>
                      <a:pt x="1930" y="12897"/>
                      <a:pt x="1824" y="13389"/>
                    </a:cubicBezTo>
                    <a:cubicBezTo>
                      <a:pt x="1718" y="13881"/>
                      <a:pt x="1859" y="14900"/>
                      <a:pt x="1893" y="15515"/>
                    </a:cubicBezTo>
                    <a:cubicBezTo>
                      <a:pt x="1930" y="16131"/>
                      <a:pt x="1454" y="16904"/>
                      <a:pt x="1103" y="17607"/>
                    </a:cubicBezTo>
                    <a:cubicBezTo>
                      <a:pt x="752" y="18310"/>
                      <a:pt x="1085" y="19219"/>
                      <a:pt x="743" y="20926"/>
                    </a:cubicBezTo>
                    <a:cubicBezTo>
                      <a:pt x="372" y="22168"/>
                      <a:pt x="1" y="23319"/>
                      <a:pt x="1" y="23319"/>
                    </a:cubicBezTo>
                    <a:lnTo>
                      <a:pt x="3147" y="24391"/>
                    </a:lnTo>
                    <a:cubicBezTo>
                      <a:pt x="3147" y="24391"/>
                      <a:pt x="6558" y="15770"/>
                      <a:pt x="7697" y="12640"/>
                    </a:cubicBezTo>
                    <a:cubicBezTo>
                      <a:pt x="8450" y="10570"/>
                      <a:pt x="9065" y="8504"/>
                      <a:pt x="9529" y="6782"/>
                    </a:cubicBezTo>
                    <a:cubicBezTo>
                      <a:pt x="10857" y="7197"/>
                      <a:pt x="12362" y="7632"/>
                      <a:pt x="13432" y="7829"/>
                    </a:cubicBezTo>
                    <a:cubicBezTo>
                      <a:pt x="13752" y="7887"/>
                      <a:pt x="13804" y="7856"/>
                      <a:pt x="13707" y="8167"/>
                    </a:cubicBezTo>
                    <a:cubicBezTo>
                      <a:pt x="13526" y="8741"/>
                      <a:pt x="13190" y="9432"/>
                      <a:pt x="13331" y="10414"/>
                    </a:cubicBezTo>
                    <a:cubicBezTo>
                      <a:pt x="13419" y="11034"/>
                      <a:pt x="13760" y="11268"/>
                      <a:pt x="13762" y="12021"/>
                    </a:cubicBezTo>
                    <a:cubicBezTo>
                      <a:pt x="13764" y="12773"/>
                      <a:pt x="13572" y="14752"/>
                      <a:pt x="13572" y="14752"/>
                    </a:cubicBezTo>
                    <a:lnTo>
                      <a:pt x="16018" y="15204"/>
                    </a:lnTo>
                    <a:cubicBezTo>
                      <a:pt x="16018" y="15204"/>
                      <a:pt x="18292" y="7251"/>
                      <a:pt x="17579" y="5964"/>
                    </a:cubicBezTo>
                    <a:cubicBezTo>
                      <a:pt x="16868" y="4677"/>
                      <a:pt x="11996" y="0"/>
                      <a:pt x="119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8"/>
              <p:cNvSpPr/>
              <p:nvPr/>
            </p:nvSpPr>
            <p:spPr>
              <a:xfrm>
                <a:off x="1152325" y="1583350"/>
                <a:ext cx="158400" cy="108525"/>
              </a:xfrm>
              <a:custGeom>
                <a:avLst/>
                <a:gdLst/>
                <a:ahLst/>
                <a:cxnLst/>
                <a:rect l="l" t="t" r="r" b="b"/>
                <a:pathLst>
                  <a:path w="6336" h="4341" extrusionOk="0">
                    <a:moveTo>
                      <a:pt x="6336" y="1"/>
                    </a:moveTo>
                    <a:lnTo>
                      <a:pt x="1406" y="968"/>
                    </a:lnTo>
                    <a:cubicBezTo>
                      <a:pt x="1406" y="968"/>
                      <a:pt x="486" y="2397"/>
                      <a:pt x="1" y="4341"/>
                    </a:cubicBezTo>
                    <a:lnTo>
                      <a:pt x="5878" y="3167"/>
                    </a:lnTo>
                    <a:lnTo>
                      <a:pt x="63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8"/>
              <p:cNvSpPr/>
              <p:nvPr/>
            </p:nvSpPr>
            <p:spPr>
              <a:xfrm>
                <a:off x="1335950" y="1146400"/>
                <a:ext cx="106025" cy="182325"/>
              </a:xfrm>
              <a:custGeom>
                <a:avLst/>
                <a:gdLst/>
                <a:ahLst/>
                <a:cxnLst/>
                <a:rect l="l" t="t" r="r" b="b"/>
                <a:pathLst>
                  <a:path w="4241" h="7293" extrusionOk="0">
                    <a:moveTo>
                      <a:pt x="2279" y="0"/>
                    </a:moveTo>
                    <a:cubicBezTo>
                      <a:pt x="2139" y="0"/>
                      <a:pt x="1989" y="17"/>
                      <a:pt x="1831" y="53"/>
                    </a:cubicBezTo>
                    <a:cubicBezTo>
                      <a:pt x="1" y="470"/>
                      <a:pt x="722" y="2690"/>
                      <a:pt x="965" y="3472"/>
                    </a:cubicBezTo>
                    <a:cubicBezTo>
                      <a:pt x="1208" y="4253"/>
                      <a:pt x="427" y="5591"/>
                      <a:pt x="427" y="5591"/>
                    </a:cubicBezTo>
                    <a:lnTo>
                      <a:pt x="2649" y="7292"/>
                    </a:lnTo>
                    <a:lnTo>
                      <a:pt x="2163" y="6146"/>
                    </a:lnTo>
                    <a:cubicBezTo>
                      <a:pt x="2163" y="6146"/>
                      <a:pt x="2337" y="4878"/>
                      <a:pt x="2858" y="4445"/>
                    </a:cubicBezTo>
                    <a:cubicBezTo>
                      <a:pt x="3379" y="4010"/>
                      <a:pt x="4241" y="4159"/>
                      <a:pt x="4222" y="2822"/>
                    </a:cubicBezTo>
                    <a:cubicBezTo>
                      <a:pt x="4207" y="1609"/>
                      <a:pt x="3652" y="0"/>
                      <a:pt x="22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8"/>
              <p:cNvSpPr/>
              <p:nvPr/>
            </p:nvSpPr>
            <p:spPr>
              <a:xfrm>
                <a:off x="1157075" y="1286125"/>
                <a:ext cx="254300" cy="381025"/>
              </a:xfrm>
              <a:custGeom>
                <a:avLst/>
                <a:gdLst/>
                <a:ahLst/>
                <a:cxnLst/>
                <a:rect l="l" t="t" r="r" b="b"/>
                <a:pathLst>
                  <a:path w="10172" h="15241" extrusionOk="0">
                    <a:moveTo>
                      <a:pt x="7582" y="1"/>
                    </a:moveTo>
                    <a:cubicBezTo>
                      <a:pt x="7582" y="1"/>
                      <a:pt x="6123" y="303"/>
                      <a:pt x="4780" y="2850"/>
                    </a:cubicBezTo>
                    <a:cubicBezTo>
                      <a:pt x="3437" y="5397"/>
                      <a:pt x="1" y="14417"/>
                      <a:pt x="1" y="14417"/>
                    </a:cubicBezTo>
                    <a:cubicBezTo>
                      <a:pt x="1" y="14417"/>
                      <a:pt x="796" y="15241"/>
                      <a:pt x="3702" y="15241"/>
                    </a:cubicBezTo>
                    <a:cubicBezTo>
                      <a:pt x="3703" y="15241"/>
                      <a:pt x="3704" y="15241"/>
                      <a:pt x="3705" y="15241"/>
                    </a:cubicBezTo>
                    <a:cubicBezTo>
                      <a:pt x="8190" y="15241"/>
                      <a:pt x="10171" y="12615"/>
                      <a:pt x="10171" y="12615"/>
                    </a:cubicBezTo>
                    <a:lnTo>
                      <a:pt x="9804" y="1703"/>
                    </a:lnTo>
                    <a:lnTo>
                      <a:pt x="758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28"/>
              <p:cNvSpPr/>
              <p:nvPr/>
            </p:nvSpPr>
            <p:spPr>
              <a:xfrm>
                <a:off x="1343300" y="1407725"/>
                <a:ext cx="63925" cy="70275"/>
              </a:xfrm>
              <a:custGeom>
                <a:avLst/>
                <a:gdLst/>
                <a:ahLst/>
                <a:cxnLst/>
                <a:rect l="l" t="t" r="r" b="b"/>
                <a:pathLst>
                  <a:path w="2557" h="2811" extrusionOk="0">
                    <a:moveTo>
                      <a:pt x="1" y="0"/>
                    </a:moveTo>
                    <a:lnTo>
                      <a:pt x="2557" y="2811"/>
                    </a:lnTo>
                    <a:lnTo>
                      <a:pt x="2482" y="569"/>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8"/>
              <p:cNvSpPr/>
              <p:nvPr/>
            </p:nvSpPr>
            <p:spPr>
              <a:xfrm>
                <a:off x="1411350" y="1209025"/>
                <a:ext cx="209875" cy="230575"/>
              </a:xfrm>
              <a:custGeom>
                <a:avLst/>
                <a:gdLst/>
                <a:ahLst/>
                <a:cxnLst/>
                <a:rect l="l" t="t" r="r" b="b"/>
                <a:pathLst>
                  <a:path w="8395" h="9223" extrusionOk="0">
                    <a:moveTo>
                      <a:pt x="7280" y="1"/>
                    </a:moveTo>
                    <a:cubicBezTo>
                      <a:pt x="7280" y="1"/>
                      <a:pt x="6641" y="290"/>
                      <a:pt x="6810" y="1327"/>
                    </a:cubicBezTo>
                    <a:cubicBezTo>
                      <a:pt x="6920" y="2012"/>
                      <a:pt x="7340" y="2542"/>
                      <a:pt x="7340" y="2542"/>
                    </a:cubicBezTo>
                    <a:lnTo>
                      <a:pt x="2765" y="6598"/>
                    </a:lnTo>
                    <a:lnTo>
                      <a:pt x="1392" y="5859"/>
                    </a:lnTo>
                    <a:lnTo>
                      <a:pt x="0" y="8569"/>
                    </a:lnTo>
                    <a:lnTo>
                      <a:pt x="2578" y="9191"/>
                    </a:lnTo>
                    <a:cubicBezTo>
                      <a:pt x="2666" y="9213"/>
                      <a:pt x="2754" y="9223"/>
                      <a:pt x="2841" y="9223"/>
                    </a:cubicBezTo>
                    <a:cubicBezTo>
                      <a:pt x="3183" y="9223"/>
                      <a:pt x="3511" y="9066"/>
                      <a:pt x="3727" y="8789"/>
                    </a:cubicBezTo>
                    <a:lnTo>
                      <a:pt x="8394" y="2780"/>
                    </a:lnTo>
                    <a:lnTo>
                      <a:pt x="728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8"/>
              <p:cNvSpPr/>
              <p:nvPr/>
            </p:nvSpPr>
            <p:spPr>
              <a:xfrm>
                <a:off x="1302875" y="1310700"/>
                <a:ext cx="151350" cy="135425"/>
              </a:xfrm>
              <a:custGeom>
                <a:avLst/>
                <a:gdLst/>
                <a:ahLst/>
                <a:cxnLst/>
                <a:rect l="l" t="t" r="r" b="b"/>
                <a:pathLst>
                  <a:path w="6054" h="5417" extrusionOk="0">
                    <a:moveTo>
                      <a:pt x="2226" y="1"/>
                    </a:moveTo>
                    <a:cubicBezTo>
                      <a:pt x="1714" y="1"/>
                      <a:pt x="1091" y="184"/>
                      <a:pt x="718" y="946"/>
                    </a:cubicBezTo>
                    <a:cubicBezTo>
                      <a:pt x="1" y="2412"/>
                      <a:pt x="1090" y="3577"/>
                      <a:pt x="1090" y="3577"/>
                    </a:cubicBezTo>
                    <a:lnTo>
                      <a:pt x="4283" y="5416"/>
                    </a:lnTo>
                    <a:lnTo>
                      <a:pt x="6053" y="1910"/>
                    </a:lnTo>
                    <a:lnTo>
                      <a:pt x="3079" y="157"/>
                    </a:lnTo>
                    <a:cubicBezTo>
                      <a:pt x="3079" y="157"/>
                      <a:pt x="2700" y="1"/>
                      <a:pt x="222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8"/>
              <p:cNvSpPr/>
              <p:nvPr/>
            </p:nvSpPr>
            <p:spPr>
              <a:xfrm>
                <a:off x="1315250" y="1104650"/>
                <a:ext cx="122625" cy="143900"/>
              </a:xfrm>
              <a:custGeom>
                <a:avLst/>
                <a:gdLst/>
                <a:ahLst/>
                <a:cxnLst/>
                <a:rect l="l" t="t" r="r" b="b"/>
                <a:pathLst>
                  <a:path w="4905" h="5756" extrusionOk="0">
                    <a:moveTo>
                      <a:pt x="3723" y="1"/>
                    </a:moveTo>
                    <a:cubicBezTo>
                      <a:pt x="3167" y="1"/>
                      <a:pt x="2286" y="1331"/>
                      <a:pt x="2286" y="1331"/>
                    </a:cubicBezTo>
                    <a:cubicBezTo>
                      <a:pt x="2286" y="1331"/>
                      <a:pt x="2353" y="740"/>
                      <a:pt x="1878" y="740"/>
                    </a:cubicBezTo>
                    <a:cubicBezTo>
                      <a:pt x="1822" y="740"/>
                      <a:pt x="1758" y="748"/>
                      <a:pt x="1685" y="767"/>
                    </a:cubicBezTo>
                    <a:cubicBezTo>
                      <a:pt x="1000" y="943"/>
                      <a:pt x="779" y="2348"/>
                      <a:pt x="779" y="2348"/>
                    </a:cubicBezTo>
                    <a:cubicBezTo>
                      <a:pt x="779" y="2348"/>
                      <a:pt x="2" y="2372"/>
                      <a:pt x="1" y="3227"/>
                    </a:cubicBezTo>
                    <a:cubicBezTo>
                      <a:pt x="0" y="4319"/>
                      <a:pt x="1819" y="5755"/>
                      <a:pt x="1819" y="5755"/>
                    </a:cubicBezTo>
                    <a:cubicBezTo>
                      <a:pt x="1819" y="5755"/>
                      <a:pt x="2215" y="5111"/>
                      <a:pt x="2431" y="4588"/>
                    </a:cubicBezTo>
                    <a:cubicBezTo>
                      <a:pt x="2084" y="4483"/>
                      <a:pt x="1693" y="3843"/>
                      <a:pt x="1970" y="3575"/>
                    </a:cubicBezTo>
                    <a:cubicBezTo>
                      <a:pt x="2028" y="3519"/>
                      <a:pt x="2096" y="3497"/>
                      <a:pt x="2167" y="3497"/>
                    </a:cubicBezTo>
                    <a:cubicBezTo>
                      <a:pt x="2337" y="3497"/>
                      <a:pt x="2519" y="3625"/>
                      <a:pt x="2599" y="3734"/>
                    </a:cubicBezTo>
                    <a:cubicBezTo>
                      <a:pt x="2599" y="3383"/>
                      <a:pt x="2539" y="3091"/>
                      <a:pt x="2539" y="3091"/>
                    </a:cubicBezTo>
                    <a:lnTo>
                      <a:pt x="2539" y="3091"/>
                    </a:lnTo>
                    <a:cubicBezTo>
                      <a:pt x="2539" y="3091"/>
                      <a:pt x="2802" y="3206"/>
                      <a:pt x="3129" y="3206"/>
                    </a:cubicBezTo>
                    <a:cubicBezTo>
                      <a:pt x="3235" y="3206"/>
                      <a:pt x="3348" y="3194"/>
                      <a:pt x="3461" y="3162"/>
                    </a:cubicBezTo>
                    <a:cubicBezTo>
                      <a:pt x="3923" y="3033"/>
                      <a:pt x="3590" y="2357"/>
                      <a:pt x="3590" y="2357"/>
                    </a:cubicBezTo>
                    <a:cubicBezTo>
                      <a:pt x="3590" y="2357"/>
                      <a:pt x="4513" y="2230"/>
                      <a:pt x="4674" y="1858"/>
                    </a:cubicBezTo>
                    <a:lnTo>
                      <a:pt x="4676" y="1858"/>
                    </a:lnTo>
                    <a:cubicBezTo>
                      <a:pt x="4904" y="1331"/>
                      <a:pt x="3846" y="1202"/>
                      <a:pt x="3846" y="1202"/>
                    </a:cubicBezTo>
                    <a:cubicBezTo>
                      <a:pt x="3846" y="1202"/>
                      <a:pt x="4382" y="267"/>
                      <a:pt x="3846" y="26"/>
                    </a:cubicBezTo>
                    <a:cubicBezTo>
                      <a:pt x="3807" y="9"/>
                      <a:pt x="3766" y="1"/>
                      <a:pt x="37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8"/>
              <p:cNvSpPr/>
              <p:nvPr/>
            </p:nvSpPr>
            <p:spPr>
              <a:xfrm>
                <a:off x="1277550" y="1686925"/>
                <a:ext cx="44750" cy="158150"/>
              </a:xfrm>
              <a:custGeom>
                <a:avLst/>
                <a:gdLst/>
                <a:ahLst/>
                <a:cxnLst/>
                <a:rect l="l" t="t" r="r" b="b"/>
                <a:pathLst>
                  <a:path w="1790" h="6326" fill="none" extrusionOk="0">
                    <a:moveTo>
                      <a:pt x="0" y="6326"/>
                    </a:moveTo>
                    <a:cubicBezTo>
                      <a:pt x="477" y="4982"/>
                      <a:pt x="1241" y="2172"/>
                      <a:pt x="1241" y="2172"/>
                    </a:cubicBezTo>
                    <a:lnTo>
                      <a:pt x="1790" y="1"/>
                    </a:lnTo>
                  </a:path>
                </a:pathLst>
              </a:custGeom>
              <a:noFill/>
              <a:ln w="9525" cap="rnd"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93" name="Google Shape;393;p28"/>
          <p:cNvSpPr/>
          <p:nvPr/>
        </p:nvSpPr>
        <p:spPr>
          <a:xfrm>
            <a:off x="4207837" y="3312874"/>
            <a:ext cx="224911" cy="218552"/>
          </a:xfrm>
          <a:custGeom>
            <a:avLst/>
            <a:gdLst/>
            <a:ahLst/>
            <a:cxnLst/>
            <a:rect l="l" t="t" r="r" b="b"/>
            <a:pathLst>
              <a:path w="4598" h="4468" extrusionOk="0">
                <a:moveTo>
                  <a:pt x="3143" y="1"/>
                </a:moveTo>
                <a:lnTo>
                  <a:pt x="1" y="3495"/>
                </a:lnTo>
                <a:lnTo>
                  <a:pt x="4597" y="4468"/>
                </a:lnTo>
                <a:lnTo>
                  <a:pt x="3143" y="1"/>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8"/>
          <p:cNvSpPr/>
          <p:nvPr/>
        </p:nvSpPr>
        <p:spPr>
          <a:xfrm flipH="1">
            <a:off x="880923" y="3253537"/>
            <a:ext cx="912990" cy="211552"/>
          </a:xfrm>
          <a:custGeom>
            <a:avLst/>
            <a:gdLst/>
            <a:ahLst/>
            <a:cxnLst/>
            <a:rect l="l" t="t" r="r" b="b"/>
            <a:pathLst>
              <a:path w="17759" h="4115" extrusionOk="0">
                <a:moveTo>
                  <a:pt x="11226" y="1"/>
                </a:moveTo>
                <a:cubicBezTo>
                  <a:pt x="8847" y="1"/>
                  <a:pt x="7931" y="2332"/>
                  <a:pt x="7931" y="2332"/>
                </a:cubicBezTo>
                <a:cubicBezTo>
                  <a:pt x="7931" y="2332"/>
                  <a:pt x="5103" y="796"/>
                  <a:pt x="2756" y="796"/>
                </a:cubicBezTo>
                <a:cubicBezTo>
                  <a:pt x="2638" y="796"/>
                  <a:pt x="2521" y="800"/>
                  <a:pt x="2405" y="808"/>
                </a:cubicBezTo>
                <a:cubicBezTo>
                  <a:pt x="1" y="979"/>
                  <a:pt x="629" y="4114"/>
                  <a:pt x="629" y="4114"/>
                </a:cubicBezTo>
                <a:lnTo>
                  <a:pt x="17759" y="4114"/>
                </a:lnTo>
                <a:cubicBezTo>
                  <a:pt x="17759" y="4114"/>
                  <a:pt x="15194" y="797"/>
                  <a:pt x="12135" y="107"/>
                </a:cubicBezTo>
                <a:cubicBezTo>
                  <a:pt x="11811" y="33"/>
                  <a:pt x="11509" y="1"/>
                  <a:pt x="11226"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8"/>
          <p:cNvSpPr/>
          <p:nvPr/>
        </p:nvSpPr>
        <p:spPr>
          <a:xfrm>
            <a:off x="2793766" y="4162157"/>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F583D425-7AD9-0C10-3CED-C7A2F767EF44}"/>
              </a:ext>
            </a:extLst>
          </p:cNvPr>
          <p:cNvSpPr txBox="1"/>
          <p:nvPr/>
        </p:nvSpPr>
        <p:spPr>
          <a:xfrm>
            <a:off x="491490" y="3678709"/>
            <a:ext cx="3086100" cy="523220"/>
          </a:xfrm>
          <a:prstGeom prst="rect">
            <a:avLst/>
          </a:prstGeom>
          <a:noFill/>
        </p:spPr>
        <p:txBody>
          <a:bodyPr wrap="square" rtlCol="0">
            <a:spAutoFit/>
          </a:bodyPr>
          <a:lstStyle/>
          <a:p>
            <a:pPr algn="just"/>
            <a:r>
              <a:rPr lang="en-GB" b="1" dirty="0">
                <a:solidFill>
                  <a:schemeClr val="accent4"/>
                </a:solidFill>
                <a:latin typeface="Anaheim" panose="020B0604020202020204" charset="0"/>
              </a:rPr>
              <a:t>STUDENT NAME: </a:t>
            </a:r>
            <a:endParaRPr lang="en-IN" dirty="0">
              <a:solidFill>
                <a:schemeClr val="accent4"/>
              </a:solidFill>
              <a:latin typeface="Anaheim" panose="020B0604020202020204" charset="0"/>
            </a:endParaRPr>
          </a:p>
          <a:p>
            <a:pPr algn="just"/>
            <a:r>
              <a:rPr lang="en-GB" b="1" dirty="0">
                <a:solidFill>
                  <a:schemeClr val="accent4"/>
                </a:solidFill>
                <a:latin typeface="Anaheim" panose="020B0604020202020204" charset="0"/>
              </a:rPr>
              <a:t>STUDENT ID: </a:t>
            </a:r>
            <a:endParaRPr lang="en-IN" dirty="0">
              <a:solidFill>
                <a:schemeClr val="accent4"/>
              </a:solidFill>
              <a:latin typeface="Anaheim" panose="020B0604020202020204" charset="0"/>
            </a:endParaRPr>
          </a:p>
        </p:txBody>
      </p:sp>
      <p:pic>
        <p:nvPicPr>
          <p:cNvPr id="6" name="Picture 5">
            <a:extLst>
              <a:ext uri="{FF2B5EF4-FFF2-40B4-BE49-F238E27FC236}">
                <a16:creationId xmlns:a16="http://schemas.microsoft.com/office/drawing/2014/main" id="{ABEE0168-7C27-A113-74FE-5AA922C128AA}"/>
              </a:ext>
            </a:extLst>
          </p:cNvPr>
          <p:cNvPicPr>
            <a:picLocks noChangeAspect="1"/>
          </p:cNvPicPr>
          <p:nvPr/>
        </p:nvPicPr>
        <p:blipFill>
          <a:blip r:embed="rId3"/>
          <a:stretch>
            <a:fillRect/>
          </a:stretch>
        </p:blipFill>
        <p:spPr>
          <a:xfrm>
            <a:off x="6862948" y="13783"/>
            <a:ext cx="2233613" cy="98974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Google Shape;400;p29"/>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GB" sz="2500" dirty="0">
                <a:solidFill>
                  <a:schemeClr val="accent2"/>
                </a:solidFill>
                <a:latin typeface="Times New Roman" panose="02020603050405020304" pitchFamily="18" charset="0"/>
                <a:cs typeface="Times New Roman" panose="02020603050405020304" pitchFamily="18" charset="0"/>
              </a:rPr>
              <a:t>INTRODUCTION</a:t>
            </a:r>
            <a:r>
              <a:rPr lang="en-GB" dirty="0"/>
              <a:t> </a:t>
            </a:r>
            <a:endParaRPr dirty="0"/>
          </a:p>
        </p:txBody>
      </p:sp>
      <p:sp>
        <p:nvSpPr>
          <p:cNvPr id="405" name="Google Shape;405;p29"/>
          <p:cNvSpPr/>
          <p:nvPr/>
        </p:nvSpPr>
        <p:spPr>
          <a:xfrm flipH="1">
            <a:off x="8658403" y="4463676"/>
            <a:ext cx="84004" cy="84055"/>
          </a:xfrm>
          <a:custGeom>
            <a:avLst/>
            <a:gdLst/>
            <a:ahLst/>
            <a:cxnLst/>
            <a:rect l="l" t="t" r="r" b="b"/>
            <a:pathLst>
              <a:path w="1634" h="1635" extrusionOk="0">
                <a:moveTo>
                  <a:pt x="817" y="0"/>
                </a:moveTo>
                <a:cubicBezTo>
                  <a:pt x="366" y="0"/>
                  <a:pt x="1" y="366"/>
                  <a:pt x="1" y="818"/>
                </a:cubicBezTo>
                <a:cubicBezTo>
                  <a:pt x="1" y="1268"/>
                  <a:pt x="366" y="1634"/>
                  <a:pt x="817" y="1634"/>
                </a:cubicBezTo>
                <a:cubicBezTo>
                  <a:pt x="1269" y="1634"/>
                  <a:pt x="1634" y="1268"/>
                  <a:pt x="1634" y="818"/>
                </a:cubicBezTo>
                <a:cubicBezTo>
                  <a:pt x="1634" y="366"/>
                  <a:pt x="1269" y="0"/>
                  <a:pt x="817"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A1911428-E1BD-D8B5-48CE-6EA6B68E8875}"/>
              </a:ext>
            </a:extLst>
          </p:cNvPr>
          <p:cNvSpPr txBox="1"/>
          <p:nvPr/>
        </p:nvSpPr>
        <p:spPr>
          <a:xfrm>
            <a:off x="582930" y="1920240"/>
            <a:ext cx="3303270" cy="1669496"/>
          </a:xfrm>
          <a:prstGeom prst="rect">
            <a:avLst/>
          </a:prstGeom>
          <a:noFill/>
        </p:spPr>
        <p:txBody>
          <a:bodyPr wrap="square" rtlCol="0">
            <a:spAutoFit/>
          </a:bodyPr>
          <a:lstStyle/>
          <a:p>
            <a:pPr algn="just">
              <a:lnSpc>
                <a:spcPct val="150000"/>
              </a:lnSpc>
            </a:pPr>
            <a:r>
              <a:rPr lang="en-GB" dirty="0">
                <a:solidFill>
                  <a:schemeClr val="bg1">
                    <a:lumMod val="10000"/>
                  </a:schemeClr>
                </a:solidFill>
                <a:latin typeface="Times New Roman" panose="02020603050405020304" pitchFamily="18" charset="0"/>
                <a:cs typeface="Times New Roman" panose="02020603050405020304" pitchFamily="18" charset="0"/>
              </a:rPr>
              <a:t>The main purpose of following presentation is to demonstrate key role of </a:t>
            </a:r>
            <a:r>
              <a:rPr lang="en-GB" i="1" dirty="0">
                <a:solidFill>
                  <a:schemeClr val="bg1">
                    <a:lumMod val="10000"/>
                  </a:schemeClr>
                </a:solidFill>
                <a:latin typeface="Times New Roman" panose="02020603050405020304" pitchFamily="18" charset="0"/>
                <a:cs typeface="Times New Roman" panose="02020603050405020304" pitchFamily="18" charset="0"/>
              </a:rPr>
              <a:t>working in teams </a:t>
            </a:r>
            <a:r>
              <a:rPr lang="en-GB" dirty="0">
                <a:solidFill>
                  <a:schemeClr val="bg1">
                    <a:lumMod val="10000"/>
                  </a:schemeClr>
                </a:solidFill>
                <a:latin typeface="Times New Roman" panose="02020603050405020304" pitchFamily="18" charset="0"/>
                <a:cs typeface="Times New Roman" panose="02020603050405020304" pitchFamily="18" charset="0"/>
              </a:rPr>
              <a:t>and effectiveness of this skill in managing significant professional outcomes in health and social care. </a:t>
            </a:r>
            <a:endParaRPr lang="en-IN" dirty="0">
              <a:solidFill>
                <a:schemeClr val="bg1">
                  <a:lumMod val="10000"/>
                </a:schemeClr>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556D2E63-A576-4D69-9C01-01C77810A5E0}"/>
              </a:ext>
            </a:extLst>
          </p:cNvPr>
          <p:cNvPicPr>
            <a:picLocks noChangeAspect="1"/>
          </p:cNvPicPr>
          <p:nvPr/>
        </p:nvPicPr>
        <p:blipFill>
          <a:blip r:embed="rId3"/>
          <a:stretch>
            <a:fillRect/>
          </a:stretch>
        </p:blipFill>
        <p:spPr>
          <a:xfrm>
            <a:off x="4263493" y="743466"/>
            <a:ext cx="4636173" cy="3185651"/>
          </a:xfrm>
          <a:prstGeom prst="rect">
            <a:avLst/>
          </a:prstGeom>
          <a:ln>
            <a:noFill/>
          </a:ln>
          <a:effectLst>
            <a:softEdge rad="112500"/>
          </a:effectLst>
        </p:spPr>
      </p:pic>
      <p:sp>
        <p:nvSpPr>
          <p:cNvPr id="4" name="TextBox 3">
            <a:extLst>
              <a:ext uri="{FF2B5EF4-FFF2-40B4-BE49-F238E27FC236}">
                <a16:creationId xmlns:a16="http://schemas.microsoft.com/office/drawing/2014/main" id="{047ED302-EFDE-5D66-EB75-4FC49A70DF82}"/>
              </a:ext>
            </a:extLst>
          </p:cNvPr>
          <p:cNvSpPr txBox="1"/>
          <p:nvPr/>
        </p:nvSpPr>
        <p:spPr>
          <a:xfrm>
            <a:off x="4354933" y="4301510"/>
            <a:ext cx="4636173" cy="246221"/>
          </a:xfrm>
          <a:prstGeom prst="rect">
            <a:avLst/>
          </a:prstGeom>
          <a:noFill/>
        </p:spPr>
        <p:txBody>
          <a:bodyPr wrap="square" rtlCol="0">
            <a:spAutoFit/>
          </a:bodyPr>
          <a:lstStyle/>
          <a:p>
            <a:pPr algn="ctr"/>
            <a:r>
              <a:rPr lang="en-GB" sz="1000" dirty="0">
                <a:solidFill>
                  <a:schemeClr val="accent5"/>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https://reputationtoday.in/collaborative-working-complexity-in-the-simplicity/</a:t>
            </a:r>
            <a:r>
              <a:rPr lang="en-GB" sz="1000" dirty="0">
                <a:solidFill>
                  <a:schemeClr val="accent5"/>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0"/>
        <p:cNvGrpSpPr/>
        <p:nvPr/>
      </p:nvGrpSpPr>
      <p:grpSpPr>
        <a:xfrm>
          <a:off x="0" y="0"/>
          <a:ext cx="0" cy="0"/>
          <a:chOff x="0" y="0"/>
          <a:chExt cx="0" cy="0"/>
        </a:xfrm>
      </p:grpSpPr>
      <p:sp>
        <p:nvSpPr>
          <p:cNvPr id="411" name="Google Shape;411;p30"/>
          <p:cNvSpPr txBox="1">
            <a:spLocks noGrp="1"/>
          </p:cNvSpPr>
          <p:nvPr>
            <p:ph type="title"/>
          </p:nvPr>
        </p:nvSpPr>
        <p:spPr>
          <a:xfrm>
            <a:off x="525690" y="297180"/>
            <a:ext cx="7704000" cy="572700"/>
          </a:xfrm>
          <a:prstGeom prst="rect">
            <a:avLst/>
          </a:prstGeom>
        </p:spPr>
        <p:txBody>
          <a:bodyPr spcFirstLastPara="1" wrap="square" lIns="91425" tIns="91425" rIns="91425" bIns="91425" anchor="t" anchorCtr="0">
            <a:noAutofit/>
          </a:bodyPr>
          <a:lstStyle/>
          <a:p>
            <a:pPr lvl="0"/>
            <a:r>
              <a:rPr lang="en-GB" sz="2500" dirty="0">
                <a:solidFill>
                  <a:schemeClr val="accent4"/>
                </a:solidFill>
                <a:latin typeface="Times New Roman" panose="02020603050405020304" pitchFamily="18" charset="0"/>
                <a:cs typeface="Times New Roman" panose="02020603050405020304" pitchFamily="18" charset="0"/>
              </a:rPr>
              <a:t>CHOSEN SKILL AND ITS IMPORTANCE </a:t>
            </a:r>
            <a:endParaRPr sz="2500" dirty="0">
              <a:solidFill>
                <a:schemeClr val="accent4"/>
              </a:solidFill>
              <a:latin typeface="Times New Roman" panose="02020603050405020304" pitchFamily="18" charset="0"/>
              <a:cs typeface="Times New Roman" panose="02020603050405020304" pitchFamily="18" charset="0"/>
            </a:endParaRPr>
          </a:p>
        </p:txBody>
      </p:sp>
      <p:sp>
        <p:nvSpPr>
          <p:cNvPr id="424" name="Google Shape;424;p30"/>
          <p:cNvSpPr/>
          <p:nvPr/>
        </p:nvSpPr>
        <p:spPr>
          <a:xfrm flipH="1">
            <a:off x="8498228" y="4661951"/>
            <a:ext cx="84004" cy="84055"/>
          </a:xfrm>
          <a:custGeom>
            <a:avLst/>
            <a:gdLst/>
            <a:ahLst/>
            <a:cxnLst/>
            <a:rect l="l" t="t" r="r" b="b"/>
            <a:pathLst>
              <a:path w="1634" h="1635" extrusionOk="0">
                <a:moveTo>
                  <a:pt x="817" y="0"/>
                </a:moveTo>
                <a:cubicBezTo>
                  <a:pt x="366" y="0"/>
                  <a:pt x="1" y="366"/>
                  <a:pt x="1" y="818"/>
                </a:cubicBezTo>
                <a:cubicBezTo>
                  <a:pt x="1" y="1268"/>
                  <a:pt x="366" y="1634"/>
                  <a:pt x="817" y="1634"/>
                </a:cubicBezTo>
                <a:cubicBezTo>
                  <a:pt x="1269" y="1634"/>
                  <a:pt x="1634" y="1268"/>
                  <a:pt x="1634" y="818"/>
                </a:cubicBezTo>
                <a:cubicBezTo>
                  <a:pt x="1634" y="366"/>
                  <a:pt x="1269" y="0"/>
                  <a:pt x="817"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0"/>
          <p:cNvSpPr/>
          <p:nvPr/>
        </p:nvSpPr>
        <p:spPr>
          <a:xfrm>
            <a:off x="7802462" y="1671599"/>
            <a:ext cx="224911" cy="218552"/>
          </a:xfrm>
          <a:custGeom>
            <a:avLst/>
            <a:gdLst/>
            <a:ahLst/>
            <a:cxnLst/>
            <a:rect l="l" t="t" r="r" b="b"/>
            <a:pathLst>
              <a:path w="4598" h="4468" extrusionOk="0">
                <a:moveTo>
                  <a:pt x="3143" y="1"/>
                </a:moveTo>
                <a:lnTo>
                  <a:pt x="1" y="3495"/>
                </a:lnTo>
                <a:lnTo>
                  <a:pt x="4597" y="4468"/>
                </a:lnTo>
                <a:lnTo>
                  <a:pt x="3143" y="1"/>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Content Placeholder 2">
            <a:extLst>
              <a:ext uri="{FF2B5EF4-FFF2-40B4-BE49-F238E27FC236}">
                <a16:creationId xmlns:a16="http://schemas.microsoft.com/office/drawing/2014/main" id="{3255C4D1-39CA-EB59-B9EA-E9DB12F7FFE4}"/>
              </a:ext>
            </a:extLst>
          </p:cNvPr>
          <p:cNvSpPr txBox="1">
            <a:spLocks/>
          </p:cNvSpPr>
          <p:nvPr/>
        </p:nvSpPr>
        <p:spPr>
          <a:xfrm>
            <a:off x="98877" y="1112200"/>
            <a:ext cx="4743450" cy="3734120"/>
          </a:xfrm>
          <a:prstGeom prst="rect">
            <a:avLst/>
          </a:prstGeom>
          <a:noFill/>
          <a:ln>
            <a:noFill/>
          </a:ln>
        </p:spPr>
        <p:txBody>
          <a:bodyPr spcFirstLastPara="1" wrap="square" lIns="91425" tIns="91425" rIns="91425" bIns="91425" anchor="t" anchorCtr="0">
            <a:normAutofit lnSpcReduction="10000"/>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2400"/>
              <a:buFont typeface="Raleway"/>
              <a:buNone/>
              <a:defRPr sz="1800" b="1" i="0" u="none" strike="noStrike" cap="none">
                <a:solidFill>
                  <a:schemeClr val="dk1"/>
                </a:solidFill>
                <a:latin typeface="Athiti"/>
                <a:ea typeface="Athiti"/>
                <a:cs typeface="Athiti"/>
                <a:sym typeface="Athiti"/>
              </a:defRPr>
            </a:lvl1pPr>
            <a:lvl2pPr marL="914400" marR="0" lvl="1"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2pPr>
            <a:lvl3pPr marL="1371600" marR="0" lvl="2"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3pPr>
            <a:lvl4pPr marL="1828800" marR="0" lvl="3"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4pPr>
            <a:lvl5pPr marL="2286000" marR="0" lvl="4"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5pPr>
            <a:lvl6pPr marL="2743200" marR="0" lvl="5"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6pPr>
            <a:lvl7pPr marL="3200400" marR="0" lvl="6"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7pPr>
            <a:lvl8pPr marL="3657600" marR="0" lvl="7"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8pPr>
            <a:lvl9pPr marL="4114800" marR="0" lvl="8" indent="-304800" algn="l" rtl="0">
              <a:lnSpc>
                <a:spcPct val="100000"/>
              </a:lnSpc>
              <a:spcBef>
                <a:spcPts val="0"/>
              </a:spcBef>
              <a:spcAft>
                <a:spcPts val="0"/>
              </a:spcAft>
              <a:buClr>
                <a:schemeClr val="dk1"/>
              </a:buClr>
              <a:buSzPts val="2400"/>
              <a:buFont typeface="Raleway"/>
              <a:buNone/>
              <a:defRPr sz="2400" b="1" i="0" u="none" strike="noStrike" cap="none">
                <a:solidFill>
                  <a:schemeClr val="dk1"/>
                </a:solidFill>
                <a:latin typeface="Raleway"/>
                <a:ea typeface="Raleway"/>
                <a:cs typeface="Raleway"/>
                <a:sym typeface="Raleway"/>
              </a:defRPr>
            </a:lvl9pPr>
          </a:lstStyle>
          <a:p>
            <a:pPr marL="285750" indent="-285750" algn="just">
              <a:lnSpc>
                <a:spcPct val="160000"/>
              </a:lnSpc>
              <a:buFont typeface="Arial" panose="020B0604020202020204" pitchFamily="34" charset="0"/>
              <a:buChar char="•"/>
            </a:pPr>
            <a:r>
              <a:rPr lang="en-GB" sz="1400" b="0" dirty="0">
                <a:solidFill>
                  <a:schemeClr val="tx1"/>
                </a:solidFill>
                <a:latin typeface="Times New Roman" panose="02020603050405020304" pitchFamily="18" charset="0"/>
                <a:cs typeface="Times New Roman" panose="02020603050405020304" pitchFamily="18" charset="0"/>
              </a:rPr>
              <a:t>I have chosen the skill of working in teams as a relevant competence in terms of facilitating professional growth in health and social care</a:t>
            </a:r>
            <a:endParaRPr lang="en-IN" sz="1400" b="0" dirty="0">
              <a:solidFill>
                <a:schemeClr val="tx1"/>
              </a:solidFill>
              <a:latin typeface="Times New Roman" panose="02020603050405020304" pitchFamily="18" charset="0"/>
              <a:cs typeface="Times New Roman" panose="02020603050405020304" pitchFamily="18" charset="0"/>
            </a:endParaRPr>
          </a:p>
          <a:p>
            <a:pPr marL="285750" indent="-285750" algn="just">
              <a:lnSpc>
                <a:spcPct val="160000"/>
              </a:lnSpc>
              <a:buFont typeface="Arial" panose="020B0604020202020204" pitchFamily="34" charset="0"/>
              <a:buChar char="•"/>
            </a:pPr>
            <a:r>
              <a:rPr lang="en-GB" sz="1400" b="0" dirty="0">
                <a:solidFill>
                  <a:schemeClr val="tx1"/>
                </a:solidFill>
                <a:latin typeface="Times New Roman" panose="02020603050405020304" pitchFamily="18" charset="0"/>
                <a:cs typeface="Times New Roman" panose="02020603050405020304" pitchFamily="18" charset="0"/>
              </a:rPr>
              <a:t>As opined by </a:t>
            </a:r>
            <a:r>
              <a:rPr lang="en-GB" sz="1400" b="0" dirty="0" err="1">
                <a:solidFill>
                  <a:schemeClr val="tx1"/>
                </a:solidFill>
                <a:latin typeface="Times New Roman" panose="02020603050405020304" pitchFamily="18" charset="0"/>
                <a:cs typeface="Times New Roman" panose="02020603050405020304" pitchFamily="18" charset="0"/>
              </a:rPr>
              <a:t>Bendowska</a:t>
            </a:r>
            <a:r>
              <a:rPr lang="en-GB" sz="1400" b="0" dirty="0">
                <a:solidFill>
                  <a:schemeClr val="tx1"/>
                </a:solidFill>
                <a:latin typeface="Times New Roman" panose="02020603050405020304" pitchFamily="18" charset="0"/>
                <a:cs typeface="Times New Roman" panose="02020603050405020304" pitchFamily="18" charset="0"/>
              </a:rPr>
              <a:t> and Baum (2023, </a:t>
            </a:r>
            <a:r>
              <a:rPr lang="en-GB" sz="1400" b="0" dirty="0" err="1">
                <a:solidFill>
                  <a:schemeClr val="tx1"/>
                </a:solidFill>
                <a:latin typeface="Times New Roman" panose="02020603050405020304" pitchFamily="18" charset="0"/>
                <a:cs typeface="Times New Roman" panose="02020603050405020304" pitchFamily="18" charset="0"/>
              </a:rPr>
              <a:t>p.2</a:t>
            </a:r>
            <a:r>
              <a:rPr lang="en-GB" sz="1400" b="0" dirty="0">
                <a:solidFill>
                  <a:schemeClr val="tx1"/>
                </a:solidFill>
                <a:latin typeface="Times New Roman" panose="02020603050405020304" pitchFamily="18" charset="0"/>
                <a:cs typeface="Times New Roman" panose="02020603050405020304" pitchFamily="18" charset="0"/>
              </a:rPr>
              <a:t>), multidisciplinary team environment in health and social care is perceived as a key team with varied professional scope and formal interaction </a:t>
            </a:r>
            <a:endParaRPr lang="en-IN" sz="1400" b="0" dirty="0">
              <a:solidFill>
                <a:schemeClr val="tx1"/>
              </a:solidFill>
              <a:latin typeface="Times New Roman" panose="02020603050405020304" pitchFamily="18" charset="0"/>
              <a:cs typeface="Times New Roman" panose="02020603050405020304" pitchFamily="18" charset="0"/>
            </a:endParaRPr>
          </a:p>
          <a:p>
            <a:pPr marL="285750" indent="-285750" algn="just">
              <a:lnSpc>
                <a:spcPct val="160000"/>
              </a:lnSpc>
              <a:buFont typeface="Arial" panose="020B0604020202020204" pitchFamily="34" charset="0"/>
              <a:buChar char="•"/>
            </a:pPr>
            <a:r>
              <a:rPr lang="en-GB" sz="1400" b="0" dirty="0">
                <a:solidFill>
                  <a:schemeClr val="tx1"/>
                </a:solidFill>
                <a:latin typeface="Times New Roman" panose="02020603050405020304" pitchFamily="18" charset="0"/>
                <a:cs typeface="Times New Roman" panose="02020603050405020304" pitchFamily="18" charset="0"/>
              </a:rPr>
              <a:t>The teamwork skill in health and social care remains important as it determines improved efficiency, patient outcomes and coordination through shared experiences and knowledge </a:t>
            </a:r>
            <a:endParaRPr lang="en-IN" sz="1400" b="0" dirty="0">
              <a:solidFill>
                <a:schemeClr val="tx1"/>
              </a:solidFill>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D696DA0A-779E-5029-D7C9-2DC625A1247C}"/>
              </a:ext>
            </a:extLst>
          </p:cNvPr>
          <p:cNvPicPr>
            <a:picLocks noChangeAspect="1"/>
          </p:cNvPicPr>
          <p:nvPr/>
        </p:nvPicPr>
        <p:blipFill>
          <a:blip r:embed="rId3"/>
          <a:stretch>
            <a:fillRect/>
          </a:stretch>
        </p:blipFill>
        <p:spPr>
          <a:xfrm>
            <a:off x="4926331" y="969630"/>
            <a:ext cx="3907362" cy="3319157"/>
          </a:xfrm>
          <a:prstGeom prst="rect">
            <a:avLst/>
          </a:prstGeom>
          <a:ln>
            <a:noFill/>
          </a:ln>
          <a:effectLst>
            <a:softEdge rad="112500"/>
          </a:effectLst>
        </p:spPr>
      </p:pic>
      <p:sp>
        <p:nvSpPr>
          <p:cNvPr id="29" name="TextBox 28">
            <a:extLst>
              <a:ext uri="{FF2B5EF4-FFF2-40B4-BE49-F238E27FC236}">
                <a16:creationId xmlns:a16="http://schemas.microsoft.com/office/drawing/2014/main" id="{47FBB9BF-F6D0-9DC4-9205-15561E1FE7AF}"/>
              </a:ext>
            </a:extLst>
          </p:cNvPr>
          <p:cNvSpPr txBox="1"/>
          <p:nvPr/>
        </p:nvSpPr>
        <p:spPr>
          <a:xfrm>
            <a:off x="4572000" y="4417681"/>
            <a:ext cx="4777740" cy="246221"/>
          </a:xfrm>
          <a:prstGeom prst="rect">
            <a:avLst/>
          </a:prstGeom>
          <a:noFill/>
        </p:spPr>
        <p:txBody>
          <a:bodyPr wrap="square">
            <a:spAutoFit/>
          </a:bodyPr>
          <a:lstStyle/>
          <a:p>
            <a:pPr algn="ctr"/>
            <a:r>
              <a:rPr lang="en-GB" sz="1000" dirty="0">
                <a:solidFill>
                  <a:schemeClr val="accent5"/>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https://www.snapcomms.com/blog/healthcare-teamwork-and-communication</a:t>
            </a:r>
            <a:r>
              <a:rPr lang="en-GB" sz="1000" dirty="0">
                <a:solidFill>
                  <a:schemeClr val="accent5"/>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29"/>
        <p:cNvGrpSpPr/>
        <p:nvPr/>
      </p:nvGrpSpPr>
      <p:grpSpPr>
        <a:xfrm>
          <a:off x="0" y="0"/>
          <a:ext cx="0" cy="0"/>
          <a:chOff x="0" y="0"/>
          <a:chExt cx="0" cy="0"/>
        </a:xfrm>
      </p:grpSpPr>
      <p:sp>
        <p:nvSpPr>
          <p:cNvPr id="430" name="Google Shape;430;p31"/>
          <p:cNvSpPr txBox="1">
            <a:spLocks noGrp="1"/>
          </p:cNvSpPr>
          <p:nvPr>
            <p:ph type="title"/>
          </p:nvPr>
        </p:nvSpPr>
        <p:spPr>
          <a:xfrm>
            <a:off x="697230" y="94491"/>
            <a:ext cx="8304502" cy="1266736"/>
          </a:xfrm>
          <a:prstGeom prst="rect">
            <a:avLst/>
          </a:prstGeom>
        </p:spPr>
        <p:txBody>
          <a:bodyPr spcFirstLastPara="1" wrap="square" lIns="91425" tIns="91425" rIns="91425" bIns="91425" anchor="b" anchorCtr="0">
            <a:noAutofit/>
          </a:bodyPr>
          <a:lstStyle/>
          <a:p>
            <a:pPr lvl="0"/>
            <a:r>
              <a:rPr lang="en-GB" sz="2500" dirty="0">
                <a:solidFill>
                  <a:schemeClr val="accent6"/>
                </a:solidFill>
                <a:latin typeface="Times New Roman" panose="02020603050405020304" pitchFamily="18" charset="0"/>
                <a:cs typeface="Times New Roman" panose="02020603050405020304" pitchFamily="18" charset="0"/>
              </a:rPr>
              <a:t>RELEVANCE OF WORKING IN TEAMS IN PROFESSIONAL PRACTICES OF HEALTH AND SOCIAL CARE </a:t>
            </a:r>
            <a:endParaRPr sz="2500" dirty="0">
              <a:solidFill>
                <a:schemeClr val="accent6"/>
              </a:solidFill>
              <a:latin typeface="Times New Roman" panose="02020603050405020304" pitchFamily="18" charset="0"/>
              <a:cs typeface="Times New Roman" panose="02020603050405020304" pitchFamily="18" charset="0"/>
            </a:endParaRPr>
          </a:p>
        </p:txBody>
      </p:sp>
      <p:sp>
        <p:nvSpPr>
          <p:cNvPr id="431" name="Google Shape;431;p31"/>
          <p:cNvSpPr txBox="1">
            <a:spLocks noGrp="1"/>
          </p:cNvSpPr>
          <p:nvPr>
            <p:ph type="subTitle" idx="1"/>
          </p:nvPr>
        </p:nvSpPr>
        <p:spPr>
          <a:xfrm>
            <a:off x="188827" y="1223854"/>
            <a:ext cx="8686744" cy="2060016"/>
          </a:xfrm>
          <a:prstGeom prst="rect">
            <a:avLst/>
          </a:prstGeom>
        </p:spPr>
        <p:txBody>
          <a:bodyPr spcFirstLastPara="1" wrap="square" lIns="91425" tIns="91425" rIns="91425" bIns="91425" anchor="t" anchorCtr="0">
            <a:noAutofit/>
          </a:bodyPr>
          <a:lstStyle/>
          <a:p>
            <a:pPr marL="171450" lvl="0" indent="-171450" algn="just">
              <a:lnSpc>
                <a:spcPct val="150000"/>
              </a:lnSpc>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Working in teams allow professional nurses and clinicians to ensure higher patient safety, coordinated peer support and multidisciplinary approaches, reducing errors </a:t>
            </a:r>
            <a:endParaRPr lang="en-IN" sz="1400" dirty="0">
              <a:solidFill>
                <a:schemeClr val="tx1"/>
              </a:solidFill>
              <a:latin typeface="Times New Roman" panose="02020603050405020304" pitchFamily="18" charset="0"/>
              <a:cs typeface="Times New Roman" panose="02020603050405020304" pitchFamily="18" charset="0"/>
            </a:endParaRPr>
          </a:p>
          <a:p>
            <a:pPr marL="171450" lvl="0" indent="-171450" algn="just">
              <a:lnSpc>
                <a:spcPct val="150000"/>
              </a:lnSpc>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In this regard, Zirar </a:t>
            </a:r>
            <a:r>
              <a:rPr lang="en-GB" sz="1400" i="1" dirty="0">
                <a:solidFill>
                  <a:schemeClr val="tx1"/>
                </a:solidFill>
                <a:latin typeface="Times New Roman" panose="02020603050405020304" pitchFamily="18" charset="0"/>
                <a:cs typeface="Times New Roman" panose="02020603050405020304" pitchFamily="18" charset="0"/>
              </a:rPr>
              <a:t>et al. </a:t>
            </a:r>
            <a:r>
              <a:rPr lang="en-GB" sz="1400" dirty="0">
                <a:solidFill>
                  <a:schemeClr val="tx1"/>
                </a:solidFill>
                <a:latin typeface="Times New Roman" panose="02020603050405020304" pitchFamily="18" charset="0"/>
                <a:cs typeface="Times New Roman" panose="02020603050405020304" pitchFamily="18" charset="0"/>
              </a:rPr>
              <a:t>(2025, </a:t>
            </a:r>
            <a:r>
              <a:rPr lang="en-GB" sz="1400" dirty="0" err="1">
                <a:solidFill>
                  <a:schemeClr val="tx1"/>
                </a:solidFill>
                <a:latin typeface="Times New Roman" panose="02020603050405020304" pitchFamily="18" charset="0"/>
                <a:cs typeface="Times New Roman" panose="02020603050405020304" pitchFamily="18" charset="0"/>
              </a:rPr>
              <a:t>p.3</a:t>
            </a:r>
            <a:r>
              <a:rPr lang="en-GB" sz="1400" dirty="0">
                <a:solidFill>
                  <a:schemeClr val="tx1"/>
                </a:solidFill>
                <a:latin typeface="Times New Roman" panose="02020603050405020304" pitchFamily="18" charset="0"/>
                <a:cs typeface="Times New Roman" panose="02020603050405020304" pitchFamily="18" charset="0"/>
              </a:rPr>
              <a:t>) stated that </a:t>
            </a:r>
            <a:r>
              <a:rPr lang="en-GB" sz="1400" i="1" dirty="0">
                <a:solidFill>
                  <a:schemeClr val="tx1"/>
                </a:solidFill>
                <a:latin typeface="Times New Roman" panose="02020603050405020304" pitchFamily="18" charset="0"/>
                <a:cs typeface="Times New Roman" panose="02020603050405020304" pitchFamily="18" charset="0"/>
              </a:rPr>
              <a:t>Tuckman's Stages of Team Development </a:t>
            </a:r>
            <a:r>
              <a:rPr lang="en-GB" sz="1400" dirty="0">
                <a:solidFill>
                  <a:schemeClr val="tx1"/>
                </a:solidFill>
                <a:latin typeface="Times New Roman" panose="02020603050405020304" pitchFamily="18" charset="0"/>
                <a:cs typeface="Times New Roman" panose="02020603050405020304" pitchFamily="18" charset="0"/>
              </a:rPr>
              <a:t>significantly presents a structured approach of team building through forming, storming, norming and performing </a:t>
            </a:r>
            <a:endParaRPr lang="en-IN" sz="1400" dirty="0">
              <a:solidFill>
                <a:schemeClr val="tx1"/>
              </a:solidFill>
              <a:latin typeface="Times New Roman" panose="02020603050405020304" pitchFamily="18" charset="0"/>
              <a:cs typeface="Times New Roman" panose="02020603050405020304" pitchFamily="18" charset="0"/>
            </a:endParaRPr>
          </a:p>
          <a:p>
            <a:pPr marL="171450" lvl="0" indent="-171450" algn="just">
              <a:lnSpc>
                <a:spcPct val="150000"/>
              </a:lnSpc>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Application of Tuckman’s model can significantly support me in professional environment practices through presenting ideas, conflicting it, reaching resolution and ensuring performance   </a:t>
            </a:r>
            <a:endParaRPr lang="en-IN" sz="1400" dirty="0">
              <a:solidFill>
                <a:schemeClr val="tx1"/>
              </a:solidFill>
              <a:latin typeface="Times New Roman" panose="02020603050405020304" pitchFamily="18" charset="0"/>
              <a:cs typeface="Times New Roman" panose="02020603050405020304" pitchFamily="18" charset="0"/>
            </a:endParaRPr>
          </a:p>
        </p:txBody>
      </p:sp>
      <p:sp>
        <p:nvSpPr>
          <p:cNvPr id="433" name="Google Shape;433;p31"/>
          <p:cNvSpPr/>
          <p:nvPr/>
        </p:nvSpPr>
        <p:spPr>
          <a:xfrm flipH="1">
            <a:off x="7630160" y="4196924"/>
            <a:ext cx="224911" cy="218552"/>
          </a:xfrm>
          <a:custGeom>
            <a:avLst/>
            <a:gdLst/>
            <a:ahLst/>
            <a:cxnLst/>
            <a:rect l="l" t="t" r="r" b="b"/>
            <a:pathLst>
              <a:path w="4598" h="4468" extrusionOk="0">
                <a:moveTo>
                  <a:pt x="3143" y="1"/>
                </a:moveTo>
                <a:lnTo>
                  <a:pt x="1" y="3495"/>
                </a:lnTo>
                <a:lnTo>
                  <a:pt x="4597" y="4468"/>
                </a:lnTo>
                <a:lnTo>
                  <a:pt x="3143" y="1"/>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1"/>
          <p:cNvSpPr/>
          <p:nvPr/>
        </p:nvSpPr>
        <p:spPr>
          <a:xfrm flipH="1">
            <a:off x="8500717" y="3935378"/>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1"/>
          <p:cNvSpPr/>
          <p:nvPr/>
        </p:nvSpPr>
        <p:spPr>
          <a:xfrm flipH="1">
            <a:off x="5611118" y="198223"/>
            <a:ext cx="125614" cy="125614"/>
          </a:xfrm>
          <a:custGeom>
            <a:avLst/>
            <a:gdLst/>
            <a:ahLst/>
            <a:cxnLst/>
            <a:rect l="l" t="t" r="r" b="b"/>
            <a:pathLst>
              <a:path w="2568" h="2568" extrusionOk="0">
                <a:moveTo>
                  <a:pt x="1284" y="0"/>
                </a:moveTo>
                <a:cubicBezTo>
                  <a:pt x="575" y="0"/>
                  <a:pt x="0" y="576"/>
                  <a:pt x="0" y="1284"/>
                </a:cubicBezTo>
                <a:cubicBezTo>
                  <a:pt x="0" y="1994"/>
                  <a:pt x="575" y="2568"/>
                  <a:pt x="1284" y="2568"/>
                </a:cubicBezTo>
                <a:cubicBezTo>
                  <a:pt x="1992" y="2568"/>
                  <a:pt x="2568" y="1994"/>
                  <a:pt x="2568" y="1284"/>
                </a:cubicBezTo>
                <a:cubicBezTo>
                  <a:pt x="2568" y="576"/>
                  <a:pt x="1992" y="0"/>
                  <a:pt x="1284"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1"/>
          <p:cNvSpPr/>
          <p:nvPr/>
        </p:nvSpPr>
        <p:spPr>
          <a:xfrm flipH="1">
            <a:off x="188827" y="4109612"/>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1"/>
          <p:cNvSpPr/>
          <p:nvPr/>
        </p:nvSpPr>
        <p:spPr>
          <a:xfrm flipH="1">
            <a:off x="185935" y="419371"/>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1"/>
          <p:cNvSpPr/>
          <p:nvPr/>
        </p:nvSpPr>
        <p:spPr>
          <a:xfrm flipH="1">
            <a:off x="5207392" y="-101672"/>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1"/>
          <p:cNvSpPr/>
          <p:nvPr/>
        </p:nvSpPr>
        <p:spPr>
          <a:xfrm flipH="1">
            <a:off x="8163179" y="1149846"/>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1"/>
          <p:cNvSpPr/>
          <p:nvPr/>
        </p:nvSpPr>
        <p:spPr>
          <a:xfrm flipH="1">
            <a:off x="-92377"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1"/>
          <p:cNvSpPr/>
          <p:nvPr/>
        </p:nvSpPr>
        <p:spPr>
          <a:xfrm flipH="1">
            <a:off x="6" y="4995768"/>
            <a:ext cx="1541580" cy="51"/>
          </a:xfrm>
          <a:custGeom>
            <a:avLst/>
            <a:gdLst/>
            <a:ahLst/>
            <a:cxnLst/>
            <a:rect l="l" t="t" r="r" b="b"/>
            <a:pathLst>
              <a:path w="29986" h="1" fill="none" extrusionOk="0">
                <a:moveTo>
                  <a:pt x="0" y="0"/>
                </a:moveTo>
                <a:lnTo>
                  <a:pt x="29986" y="0"/>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1"/>
          <p:cNvSpPr/>
          <p:nvPr/>
        </p:nvSpPr>
        <p:spPr>
          <a:xfrm>
            <a:off x="311206" y="4448415"/>
            <a:ext cx="42156" cy="42156"/>
          </a:xfrm>
          <a:custGeom>
            <a:avLst/>
            <a:gdLst/>
            <a:ahLst/>
            <a:cxnLst/>
            <a:rect l="l" t="t" r="r" b="b"/>
            <a:pathLst>
              <a:path w="820" h="820" extrusionOk="0">
                <a:moveTo>
                  <a:pt x="410" y="0"/>
                </a:moveTo>
                <a:cubicBezTo>
                  <a:pt x="184" y="0"/>
                  <a:pt x="0" y="184"/>
                  <a:pt x="0" y="410"/>
                </a:cubicBezTo>
                <a:cubicBezTo>
                  <a:pt x="0" y="636"/>
                  <a:pt x="184" y="820"/>
                  <a:pt x="410" y="820"/>
                </a:cubicBezTo>
                <a:cubicBezTo>
                  <a:pt x="636" y="820"/>
                  <a:pt x="820" y="636"/>
                  <a:pt x="820" y="410"/>
                </a:cubicBezTo>
                <a:cubicBezTo>
                  <a:pt x="820" y="184"/>
                  <a:pt x="636" y="0"/>
                  <a:pt x="410"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1"/>
          <p:cNvSpPr/>
          <p:nvPr/>
        </p:nvSpPr>
        <p:spPr>
          <a:xfrm flipH="1">
            <a:off x="8917728" y="4334451"/>
            <a:ext cx="84004" cy="84055"/>
          </a:xfrm>
          <a:custGeom>
            <a:avLst/>
            <a:gdLst/>
            <a:ahLst/>
            <a:cxnLst/>
            <a:rect l="l" t="t" r="r" b="b"/>
            <a:pathLst>
              <a:path w="1634" h="1635" extrusionOk="0">
                <a:moveTo>
                  <a:pt x="817" y="0"/>
                </a:moveTo>
                <a:cubicBezTo>
                  <a:pt x="366" y="0"/>
                  <a:pt x="1" y="366"/>
                  <a:pt x="1" y="818"/>
                </a:cubicBezTo>
                <a:cubicBezTo>
                  <a:pt x="1" y="1268"/>
                  <a:pt x="366" y="1634"/>
                  <a:pt x="817" y="1634"/>
                </a:cubicBezTo>
                <a:cubicBezTo>
                  <a:pt x="1269" y="1634"/>
                  <a:pt x="1634" y="1268"/>
                  <a:pt x="1634" y="818"/>
                </a:cubicBezTo>
                <a:cubicBezTo>
                  <a:pt x="1634" y="366"/>
                  <a:pt x="1269" y="0"/>
                  <a:pt x="817"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1"/>
          <p:cNvSpPr/>
          <p:nvPr/>
        </p:nvSpPr>
        <p:spPr>
          <a:xfrm flipH="1">
            <a:off x="3819150" y="4995768"/>
            <a:ext cx="5340625" cy="51"/>
          </a:xfrm>
          <a:custGeom>
            <a:avLst/>
            <a:gdLst/>
            <a:ahLst/>
            <a:cxnLst/>
            <a:rect l="l" t="t" r="r" b="b"/>
            <a:pathLst>
              <a:path w="103883" h="1" fill="none" extrusionOk="0">
                <a:moveTo>
                  <a:pt x="1" y="1"/>
                </a:moveTo>
                <a:lnTo>
                  <a:pt x="103883" y="1"/>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1"/>
          <p:cNvSpPr/>
          <p:nvPr/>
        </p:nvSpPr>
        <p:spPr>
          <a:xfrm flipH="1">
            <a:off x="4569138" y="5045220"/>
            <a:ext cx="1010721" cy="45755"/>
          </a:xfrm>
          <a:custGeom>
            <a:avLst/>
            <a:gdLst/>
            <a:ahLst/>
            <a:cxnLst/>
            <a:rect l="l" t="t" r="r" b="b"/>
            <a:pathLst>
              <a:path w="19660" h="890" fill="none" extrusionOk="0">
                <a:moveTo>
                  <a:pt x="1" y="1"/>
                </a:moveTo>
                <a:lnTo>
                  <a:pt x="19216" y="1"/>
                </a:lnTo>
                <a:cubicBezTo>
                  <a:pt x="19461" y="1"/>
                  <a:pt x="19660" y="200"/>
                  <a:pt x="19660" y="445"/>
                </a:cubicBezTo>
                <a:lnTo>
                  <a:pt x="19660" y="445"/>
                </a:lnTo>
                <a:cubicBezTo>
                  <a:pt x="19660" y="690"/>
                  <a:pt x="19461" y="889"/>
                  <a:pt x="19216" y="889"/>
                </a:cubicBezTo>
                <a:lnTo>
                  <a:pt x="7525" y="889"/>
                </a:lnTo>
              </a:path>
            </a:pathLst>
          </a:custGeom>
          <a:noFill/>
          <a:ln w="9525" cap="flat" cmpd="sng">
            <a:solidFill>
              <a:schemeClr val="dk1"/>
            </a:solidFill>
            <a:prstDash val="solid"/>
            <a:miter lim="11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1"/>
          <p:cNvSpPr/>
          <p:nvPr/>
        </p:nvSpPr>
        <p:spPr>
          <a:xfrm>
            <a:off x="8471748" y="4559544"/>
            <a:ext cx="688033" cy="425790"/>
          </a:xfrm>
          <a:custGeom>
            <a:avLst/>
            <a:gdLst/>
            <a:ahLst/>
            <a:cxnLst/>
            <a:rect l="l" t="t" r="r" b="b"/>
            <a:pathLst>
              <a:path w="11005" h="6811" extrusionOk="0">
                <a:moveTo>
                  <a:pt x="901" y="0"/>
                </a:moveTo>
                <a:cubicBezTo>
                  <a:pt x="203" y="0"/>
                  <a:pt x="1" y="529"/>
                  <a:pt x="1009" y="1483"/>
                </a:cubicBezTo>
                <a:cubicBezTo>
                  <a:pt x="3722" y="4048"/>
                  <a:pt x="4647" y="6808"/>
                  <a:pt x="4647" y="6808"/>
                </a:cubicBezTo>
                <a:lnTo>
                  <a:pt x="7286" y="6810"/>
                </a:lnTo>
                <a:cubicBezTo>
                  <a:pt x="7545" y="5183"/>
                  <a:pt x="11005" y="3471"/>
                  <a:pt x="10116" y="2765"/>
                </a:cubicBezTo>
                <a:cubicBezTo>
                  <a:pt x="9994" y="2669"/>
                  <a:pt x="9858" y="2626"/>
                  <a:pt x="9712" y="2626"/>
                </a:cubicBezTo>
                <a:cubicBezTo>
                  <a:pt x="8572" y="2626"/>
                  <a:pt x="6843" y="5238"/>
                  <a:pt x="6843" y="5238"/>
                </a:cubicBezTo>
                <a:cubicBezTo>
                  <a:pt x="6843" y="5238"/>
                  <a:pt x="7952" y="669"/>
                  <a:pt x="6694" y="447"/>
                </a:cubicBezTo>
                <a:cubicBezTo>
                  <a:pt x="6666" y="442"/>
                  <a:pt x="6638" y="439"/>
                  <a:pt x="6611" y="439"/>
                </a:cubicBezTo>
                <a:cubicBezTo>
                  <a:pt x="5426" y="439"/>
                  <a:pt x="5215" y="5047"/>
                  <a:pt x="5215" y="5047"/>
                </a:cubicBezTo>
                <a:cubicBezTo>
                  <a:pt x="4672" y="1513"/>
                  <a:pt x="2079" y="0"/>
                  <a:pt x="901"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 name="Picture 3">
            <a:extLst>
              <a:ext uri="{FF2B5EF4-FFF2-40B4-BE49-F238E27FC236}">
                <a16:creationId xmlns:a16="http://schemas.microsoft.com/office/drawing/2014/main" id="{B126C765-EBCC-55E2-F804-5303C2E9B620}"/>
              </a:ext>
            </a:extLst>
          </p:cNvPr>
          <p:cNvPicPr>
            <a:picLocks noChangeAspect="1"/>
          </p:cNvPicPr>
          <p:nvPr/>
        </p:nvPicPr>
        <p:blipFill>
          <a:blip r:embed="rId3"/>
          <a:stretch>
            <a:fillRect/>
          </a:stretch>
        </p:blipFill>
        <p:spPr>
          <a:xfrm>
            <a:off x="581364" y="3283871"/>
            <a:ext cx="5256312" cy="1831066"/>
          </a:xfrm>
          <a:prstGeom prst="rect">
            <a:avLst/>
          </a:prstGeom>
          <a:ln>
            <a:noFill/>
          </a:ln>
          <a:effectLst>
            <a:softEdge rad="112500"/>
          </a:effectLst>
        </p:spPr>
      </p:pic>
      <p:sp>
        <p:nvSpPr>
          <p:cNvPr id="6" name="TextBox 5">
            <a:extLst>
              <a:ext uri="{FF2B5EF4-FFF2-40B4-BE49-F238E27FC236}">
                <a16:creationId xmlns:a16="http://schemas.microsoft.com/office/drawing/2014/main" id="{E2DBD620-3134-AF9E-810C-AE69D46FF659}"/>
              </a:ext>
            </a:extLst>
          </p:cNvPr>
          <p:cNvSpPr txBox="1"/>
          <p:nvPr/>
        </p:nvSpPr>
        <p:spPr>
          <a:xfrm>
            <a:off x="5837675" y="4469493"/>
            <a:ext cx="3037895" cy="400110"/>
          </a:xfrm>
          <a:prstGeom prst="rect">
            <a:avLst/>
          </a:prstGeom>
          <a:noFill/>
        </p:spPr>
        <p:txBody>
          <a:bodyPr wrap="square">
            <a:spAutoFit/>
          </a:bodyPr>
          <a:lstStyle/>
          <a:p>
            <a:pPr algn="ctr"/>
            <a:r>
              <a:rPr lang="en-GB" sz="1000" dirty="0">
                <a:solidFill>
                  <a:schemeClr val="accent5"/>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https://www.qualitygurus.com/five-stages-of-team-development/</a:t>
            </a:r>
            <a:r>
              <a:rPr lang="en-GB" sz="1000" dirty="0">
                <a:solidFill>
                  <a:schemeClr val="accent5"/>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Google Shape;451;p32"/>
          <p:cNvSpPr txBox="1">
            <a:spLocks noGrp="1"/>
          </p:cNvSpPr>
          <p:nvPr>
            <p:ph type="title"/>
          </p:nvPr>
        </p:nvSpPr>
        <p:spPr>
          <a:xfrm>
            <a:off x="188400" y="163151"/>
            <a:ext cx="8646990" cy="1296518"/>
          </a:xfrm>
          <a:prstGeom prst="rect">
            <a:avLst/>
          </a:prstGeom>
        </p:spPr>
        <p:txBody>
          <a:bodyPr spcFirstLastPara="1" wrap="square" lIns="91425" tIns="91425" rIns="91425" bIns="91425" anchor="t" anchorCtr="0">
            <a:noAutofit/>
          </a:bodyPr>
          <a:lstStyle/>
          <a:p>
            <a:pPr lvl="0"/>
            <a:r>
              <a:rPr lang="en-GB" sz="2500" dirty="0">
                <a:solidFill>
                  <a:schemeClr val="accent3"/>
                </a:solidFill>
                <a:latin typeface="Times New Roman" panose="02020603050405020304" pitchFamily="18" charset="0"/>
                <a:cs typeface="Times New Roman" panose="02020603050405020304" pitchFamily="18" charset="0"/>
              </a:rPr>
              <a:t>A PRACTICAL EXAMPLE OF THE SKILL APPLICATION IN REAL HEALTH AND SOCIAL CARE SETTING </a:t>
            </a:r>
            <a:endParaRPr sz="2500" dirty="0">
              <a:solidFill>
                <a:schemeClr val="accent3"/>
              </a:solidFill>
              <a:latin typeface="Times New Roman" panose="02020603050405020304" pitchFamily="18" charset="0"/>
              <a:cs typeface="Times New Roman" panose="02020603050405020304" pitchFamily="18" charset="0"/>
            </a:endParaRPr>
          </a:p>
        </p:txBody>
      </p:sp>
      <p:sp>
        <p:nvSpPr>
          <p:cNvPr id="454" name="Google Shape;454;p32"/>
          <p:cNvSpPr/>
          <p:nvPr/>
        </p:nvSpPr>
        <p:spPr>
          <a:xfrm flipH="1">
            <a:off x="7709635" y="222970"/>
            <a:ext cx="790858" cy="120086"/>
          </a:xfrm>
          <a:custGeom>
            <a:avLst/>
            <a:gdLst/>
            <a:ahLst/>
            <a:cxnLst/>
            <a:rect l="l" t="t" r="r" b="b"/>
            <a:pathLst>
              <a:path w="16168" h="2455" fill="none" extrusionOk="0">
                <a:moveTo>
                  <a:pt x="0" y="1"/>
                </a:moveTo>
                <a:cubicBezTo>
                  <a:pt x="1154" y="1"/>
                  <a:pt x="1154" y="2455"/>
                  <a:pt x="2310" y="2455"/>
                </a:cubicBezTo>
                <a:cubicBezTo>
                  <a:pt x="3464" y="2455"/>
                  <a:pt x="3464" y="1"/>
                  <a:pt x="4619" y="1"/>
                </a:cubicBezTo>
                <a:cubicBezTo>
                  <a:pt x="5773" y="1"/>
                  <a:pt x="5773" y="2455"/>
                  <a:pt x="6928" y="2455"/>
                </a:cubicBezTo>
                <a:cubicBezTo>
                  <a:pt x="8082" y="2455"/>
                  <a:pt x="8083" y="1"/>
                  <a:pt x="9237" y="1"/>
                </a:cubicBezTo>
                <a:cubicBezTo>
                  <a:pt x="10392" y="1"/>
                  <a:pt x="10392" y="2455"/>
                  <a:pt x="11548" y="2455"/>
                </a:cubicBezTo>
                <a:cubicBezTo>
                  <a:pt x="12702" y="2455"/>
                  <a:pt x="12702" y="1"/>
                  <a:pt x="13857" y="1"/>
                </a:cubicBezTo>
                <a:cubicBezTo>
                  <a:pt x="15013" y="1"/>
                  <a:pt x="15013" y="2455"/>
                  <a:pt x="16168" y="245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flipH="1">
            <a:off x="3462942" y="1489853"/>
            <a:ext cx="299898" cy="299898"/>
          </a:xfrm>
          <a:custGeom>
            <a:avLst/>
            <a:gdLst/>
            <a:ahLst/>
            <a:cxnLst/>
            <a:rect l="l" t="t" r="r" b="b"/>
            <a:pathLst>
              <a:path w="6131" h="6131" extrusionOk="0">
                <a:moveTo>
                  <a:pt x="3066" y="791"/>
                </a:moveTo>
                <a:cubicBezTo>
                  <a:pt x="4322" y="791"/>
                  <a:pt x="5340" y="1810"/>
                  <a:pt x="5340" y="3065"/>
                </a:cubicBezTo>
                <a:cubicBezTo>
                  <a:pt x="5340" y="4321"/>
                  <a:pt x="4321" y="5340"/>
                  <a:pt x="3066" y="5340"/>
                </a:cubicBezTo>
                <a:cubicBezTo>
                  <a:pt x="1809" y="5340"/>
                  <a:pt x="791" y="4322"/>
                  <a:pt x="791" y="3065"/>
                </a:cubicBezTo>
                <a:cubicBezTo>
                  <a:pt x="791" y="1809"/>
                  <a:pt x="1809" y="791"/>
                  <a:pt x="3066" y="791"/>
                </a:cubicBezTo>
                <a:close/>
                <a:moveTo>
                  <a:pt x="3066" y="0"/>
                </a:moveTo>
                <a:cubicBezTo>
                  <a:pt x="1372" y="0"/>
                  <a:pt x="1" y="1373"/>
                  <a:pt x="1" y="3065"/>
                </a:cubicBezTo>
                <a:cubicBezTo>
                  <a:pt x="1" y="4759"/>
                  <a:pt x="1372" y="6130"/>
                  <a:pt x="3066" y="6130"/>
                </a:cubicBezTo>
                <a:cubicBezTo>
                  <a:pt x="4758" y="6130"/>
                  <a:pt x="6131" y="4759"/>
                  <a:pt x="6131" y="3065"/>
                </a:cubicBezTo>
                <a:cubicBezTo>
                  <a:pt x="6131" y="1373"/>
                  <a:pt x="4758" y="0"/>
                  <a:pt x="3066" y="0"/>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flipH="1">
            <a:off x="2023961" y="1202819"/>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flipH="1">
            <a:off x="4831089" y="2256762"/>
            <a:ext cx="125614" cy="125663"/>
          </a:xfrm>
          <a:custGeom>
            <a:avLst/>
            <a:gdLst/>
            <a:ahLst/>
            <a:cxnLst/>
            <a:rect l="l" t="t" r="r" b="b"/>
            <a:pathLst>
              <a:path w="2568" h="2569" extrusionOk="0">
                <a:moveTo>
                  <a:pt x="1285" y="1"/>
                </a:moveTo>
                <a:cubicBezTo>
                  <a:pt x="575" y="1"/>
                  <a:pt x="1" y="576"/>
                  <a:pt x="1" y="1284"/>
                </a:cubicBezTo>
                <a:cubicBezTo>
                  <a:pt x="1" y="1994"/>
                  <a:pt x="575" y="2568"/>
                  <a:pt x="1285" y="2568"/>
                </a:cubicBezTo>
                <a:cubicBezTo>
                  <a:pt x="1993" y="2568"/>
                  <a:pt x="2567" y="1994"/>
                  <a:pt x="2567" y="1284"/>
                </a:cubicBezTo>
                <a:cubicBezTo>
                  <a:pt x="2567" y="576"/>
                  <a:pt x="1993" y="1"/>
                  <a:pt x="1285"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TextBox 4">
            <a:extLst>
              <a:ext uri="{FF2B5EF4-FFF2-40B4-BE49-F238E27FC236}">
                <a16:creationId xmlns:a16="http://schemas.microsoft.com/office/drawing/2014/main" id="{7643DB6F-6F0E-3684-4035-DF022386D304}"/>
              </a:ext>
            </a:extLst>
          </p:cNvPr>
          <p:cNvSpPr txBox="1"/>
          <p:nvPr/>
        </p:nvSpPr>
        <p:spPr>
          <a:xfrm>
            <a:off x="102773" y="1613321"/>
            <a:ext cx="5063587" cy="3285323"/>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The scenario of practical example can be a multidisciplinary team managing an elderly patient with dementia who is yet to get hospital discharge, however needs ongoing support </a:t>
            </a:r>
            <a:endParaRPr lang="en-IN" dirty="0">
              <a:solidFill>
                <a:schemeClr val="tx1"/>
              </a:solidFill>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As a nurse personnel, I can inform social staff regarding patient’s mental state, while physiotherapist analyses mobility and GP ensures medication, ensuring coordinated support for the patient </a:t>
            </a:r>
            <a:endParaRPr lang="en-IN" dirty="0">
              <a:solidFill>
                <a:schemeClr val="tx1"/>
              </a:solidFill>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I feel that my teamwork competencies such as communication, roles and coordination, shared goal and trust remained highly important in meeting requirements in given scenario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3052E0E6-2B11-8D1D-1A53-C348F87F4757}"/>
              </a:ext>
            </a:extLst>
          </p:cNvPr>
          <p:cNvPicPr>
            <a:picLocks noChangeAspect="1"/>
          </p:cNvPicPr>
          <p:nvPr/>
        </p:nvPicPr>
        <p:blipFill>
          <a:blip r:embed="rId3"/>
          <a:stretch>
            <a:fillRect/>
          </a:stretch>
        </p:blipFill>
        <p:spPr>
          <a:xfrm>
            <a:off x="5381162" y="1078325"/>
            <a:ext cx="3419688" cy="3311900"/>
          </a:xfrm>
          <a:prstGeom prst="rect">
            <a:avLst/>
          </a:prstGeom>
          <a:ln>
            <a:noFill/>
          </a:ln>
          <a:effectLst>
            <a:softEdge rad="112500"/>
          </a:effectLst>
        </p:spPr>
      </p:pic>
      <p:sp>
        <p:nvSpPr>
          <p:cNvPr id="10" name="TextBox 9">
            <a:extLst>
              <a:ext uri="{FF2B5EF4-FFF2-40B4-BE49-F238E27FC236}">
                <a16:creationId xmlns:a16="http://schemas.microsoft.com/office/drawing/2014/main" id="{8B7243F1-A7B9-D0BE-D63B-BCE18613D516}"/>
              </a:ext>
            </a:extLst>
          </p:cNvPr>
          <p:cNvSpPr txBox="1"/>
          <p:nvPr/>
        </p:nvSpPr>
        <p:spPr>
          <a:xfrm>
            <a:off x="5440681" y="4390225"/>
            <a:ext cx="3749137" cy="400110"/>
          </a:xfrm>
          <a:prstGeom prst="rect">
            <a:avLst/>
          </a:prstGeom>
          <a:noFill/>
        </p:spPr>
        <p:txBody>
          <a:bodyPr wrap="square">
            <a:spAutoFit/>
          </a:bodyPr>
          <a:lstStyle/>
          <a:p>
            <a:pPr algn="ctr"/>
            <a:r>
              <a:rPr lang="en-GB" sz="1000" dirty="0">
                <a:solidFill>
                  <a:schemeClr val="accent5"/>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https://www.aha.org/sites/default/files/inline-images/ms_102720_item2_TeamBased_Care_309x399_1722785.jpg</a:t>
            </a:r>
            <a:r>
              <a:rPr lang="en-GB" sz="1000" dirty="0">
                <a:solidFill>
                  <a:schemeClr val="accent5"/>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3" name="Google Shape;463;p33"/>
          <p:cNvSpPr txBox="1">
            <a:spLocks noGrp="1"/>
          </p:cNvSpPr>
          <p:nvPr>
            <p:ph type="title"/>
          </p:nvPr>
        </p:nvSpPr>
        <p:spPr>
          <a:xfrm>
            <a:off x="720000" y="173239"/>
            <a:ext cx="7704000" cy="572700"/>
          </a:xfrm>
          <a:prstGeom prst="rect">
            <a:avLst/>
          </a:prstGeom>
        </p:spPr>
        <p:txBody>
          <a:bodyPr spcFirstLastPara="1" wrap="square" lIns="91425" tIns="91425" rIns="91425" bIns="91425" anchor="t" anchorCtr="0">
            <a:noAutofit/>
          </a:bodyPr>
          <a:lstStyle/>
          <a:p>
            <a:pPr lvl="0"/>
            <a:r>
              <a:rPr lang="en-GB" sz="2500" dirty="0">
                <a:solidFill>
                  <a:srgbClr val="92D050"/>
                </a:solidFill>
                <a:latin typeface="Times New Roman" panose="02020603050405020304" pitchFamily="18" charset="0"/>
                <a:cs typeface="Times New Roman" panose="02020603050405020304" pitchFamily="18" charset="0"/>
              </a:rPr>
              <a:t>PERSONAL DEVELOPMENT PLAN </a:t>
            </a:r>
            <a:endParaRPr sz="2500" dirty="0">
              <a:solidFill>
                <a:srgbClr val="92D050"/>
              </a:solidFill>
              <a:latin typeface="Times New Roman" panose="02020603050405020304" pitchFamily="18" charset="0"/>
              <a:cs typeface="Times New Roman" panose="02020603050405020304" pitchFamily="18" charset="0"/>
            </a:endParaRPr>
          </a:p>
        </p:txBody>
      </p:sp>
      <p:grpSp>
        <p:nvGrpSpPr>
          <p:cNvPr id="467" name="Google Shape;467;p33"/>
          <p:cNvGrpSpPr/>
          <p:nvPr/>
        </p:nvGrpSpPr>
        <p:grpSpPr>
          <a:xfrm rot="323065">
            <a:off x="6886024" y="2749360"/>
            <a:ext cx="2006654" cy="1222678"/>
            <a:chOff x="4157753" y="922463"/>
            <a:chExt cx="1496815" cy="912028"/>
          </a:xfrm>
        </p:grpSpPr>
        <p:sp>
          <p:nvSpPr>
            <p:cNvPr id="468" name="Google Shape;468;p33"/>
            <p:cNvSpPr/>
            <p:nvPr/>
          </p:nvSpPr>
          <p:spPr>
            <a:xfrm>
              <a:off x="4600148" y="922463"/>
              <a:ext cx="900868" cy="900916"/>
            </a:xfrm>
            <a:custGeom>
              <a:avLst/>
              <a:gdLst/>
              <a:ahLst/>
              <a:cxnLst/>
              <a:rect l="l" t="t" r="r" b="b"/>
              <a:pathLst>
                <a:path w="18417" h="18418" extrusionOk="0">
                  <a:moveTo>
                    <a:pt x="9209" y="1"/>
                  </a:moveTo>
                  <a:cubicBezTo>
                    <a:pt x="6767" y="1"/>
                    <a:pt x="4425" y="970"/>
                    <a:pt x="2697" y="2698"/>
                  </a:cubicBezTo>
                  <a:cubicBezTo>
                    <a:pt x="970" y="4424"/>
                    <a:pt x="0" y="6767"/>
                    <a:pt x="0" y="9208"/>
                  </a:cubicBezTo>
                  <a:cubicBezTo>
                    <a:pt x="0" y="11651"/>
                    <a:pt x="970" y="13993"/>
                    <a:pt x="2697" y="15720"/>
                  </a:cubicBezTo>
                  <a:cubicBezTo>
                    <a:pt x="4425" y="17448"/>
                    <a:pt x="6767" y="18417"/>
                    <a:pt x="9209" y="18417"/>
                  </a:cubicBezTo>
                  <a:cubicBezTo>
                    <a:pt x="11652" y="18417"/>
                    <a:pt x="13994" y="17448"/>
                    <a:pt x="15720" y="15720"/>
                  </a:cubicBezTo>
                  <a:cubicBezTo>
                    <a:pt x="17447" y="13993"/>
                    <a:pt x="18417" y="11651"/>
                    <a:pt x="18417" y="9208"/>
                  </a:cubicBezTo>
                  <a:cubicBezTo>
                    <a:pt x="18417" y="6767"/>
                    <a:pt x="17447" y="4424"/>
                    <a:pt x="15720" y="2698"/>
                  </a:cubicBezTo>
                  <a:cubicBezTo>
                    <a:pt x="13994" y="970"/>
                    <a:pt x="11652" y="1"/>
                    <a:pt x="9209"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3"/>
            <p:cNvSpPr/>
            <p:nvPr/>
          </p:nvSpPr>
          <p:spPr>
            <a:xfrm>
              <a:off x="4592468" y="1121746"/>
              <a:ext cx="865453" cy="701637"/>
            </a:xfrm>
            <a:custGeom>
              <a:avLst/>
              <a:gdLst/>
              <a:ahLst/>
              <a:cxnLst/>
              <a:rect l="l" t="t" r="r" b="b"/>
              <a:pathLst>
                <a:path w="17693" h="14344" extrusionOk="0">
                  <a:moveTo>
                    <a:pt x="10630" y="0"/>
                  </a:moveTo>
                  <a:cubicBezTo>
                    <a:pt x="10287" y="0"/>
                    <a:pt x="9944" y="36"/>
                    <a:pt x="9606" y="108"/>
                  </a:cubicBezTo>
                  <a:lnTo>
                    <a:pt x="7451" y="563"/>
                  </a:lnTo>
                  <a:lnTo>
                    <a:pt x="5531" y="1378"/>
                  </a:lnTo>
                  <a:lnTo>
                    <a:pt x="3670" y="2682"/>
                  </a:lnTo>
                  <a:lnTo>
                    <a:pt x="1" y="7819"/>
                  </a:lnTo>
                  <a:lnTo>
                    <a:pt x="3251" y="10258"/>
                  </a:lnTo>
                  <a:lnTo>
                    <a:pt x="5164" y="7608"/>
                  </a:lnTo>
                  <a:cubicBezTo>
                    <a:pt x="5164" y="7608"/>
                    <a:pt x="6506" y="9799"/>
                    <a:pt x="7417" y="14136"/>
                  </a:cubicBezTo>
                  <a:cubicBezTo>
                    <a:pt x="8044" y="14272"/>
                    <a:pt x="8696" y="14343"/>
                    <a:pt x="9365" y="14343"/>
                  </a:cubicBezTo>
                  <a:cubicBezTo>
                    <a:pt x="11502" y="14343"/>
                    <a:pt x="13470" y="13616"/>
                    <a:pt x="15030" y="12395"/>
                  </a:cubicBezTo>
                  <a:cubicBezTo>
                    <a:pt x="14874" y="10316"/>
                    <a:pt x="14060" y="7632"/>
                    <a:pt x="13200" y="5279"/>
                  </a:cubicBezTo>
                  <a:lnTo>
                    <a:pt x="13200" y="5279"/>
                  </a:lnTo>
                  <a:lnTo>
                    <a:pt x="16318" y="6083"/>
                  </a:lnTo>
                  <a:lnTo>
                    <a:pt x="17692" y="2122"/>
                  </a:lnTo>
                  <a:lnTo>
                    <a:pt x="12221" y="263"/>
                  </a:lnTo>
                  <a:cubicBezTo>
                    <a:pt x="11706" y="88"/>
                    <a:pt x="11169" y="0"/>
                    <a:pt x="106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3"/>
            <p:cNvSpPr/>
            <p:nvPr/>
          </p:nvSpPr>
          <p:spPr>
            <a:xfrm>
              <a:off x="4678952" y="939779"/>
              <a:ext cx="326654" cy="372488"/>
            </a:xfrm>
            <a:custGeom>
              <a:avLst/>
              <a:gdLst/>
              <a:ahLst/>
              <a:cxnLst/>
              <a:rect l="l" t="t" r="r" b="b"/>
              <a:pathLst>
                <a:path w="6678" h="7615" extrusionOk="0">
                  <a:moveTo>
                    <a:pt x="1745" y="1"/>
                  </a:moveTo>
                  <a:cubicBezTo>
                    <a:pt x="829" y="1"/>
                    <a:pt x="0" y="741"/>
                    <a:pt x="173" y="2100"/>
                  </a:cubicBezTo>
                  <a:cubicBezTo>
                    <a:pt x="173" y="2100"/>
                    <a:pt x="473" y="4474"/>
                    <a:pt x="1251" y="4893"/>
                  </a:cubicBezTo>
                  <a:cubicBezTo>
                    <a:pt x="1359" y="4951"/>
                    <a:pt x="1472" y="4976"/>
                    <a:pt x="1588" y="4976"/>
                  </a:cubicBezTo>
                  <a:cubicBezTo>
                    <a:pt x="2306" y="4976"/>
                    <a:pt x="3105" y="4015"/>
                    <a:pt x="3105" y="4015"/>
                  </a:cubicBezTo>
                  <a:lnTo>
                    <a:pt x="3948" y="5321"/>
                  </a:lnTo>
                  <a:lnTo>
                    <a:pt x="3409" y="7615"/>
                  </a:lnTo>
                  <a:cubicBezTo>
                    <a:pt x="3409" y="7615"/>
                    <a:pt x="6677" y="6627"/>
                    <a:pt x="5995" y="4217"/>
                  </a:cubicBezTo>
                  <a:lnTo>
                    <a:pt x="3903" y="2738"/>
                  </a:lnTo>
                  <a:cubicBezTo>
                    <a:pt x="3903" y="2738"/>
                    <a:pt x="3623" y="684"/>
                    <a:pt x="2487" y="165"/>
                  </a:cubicBezTo>
                  <a:cubicBezTo>
                    <a:pt x="2245" y="55"/>
                    <a:pt x="1992" y="1"/>
                    <a:pt x="174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3"/>
            <p:cNvSpPr/>
            <p:nvPr/>
          </p:nvSpPr>
          <p:spPr>
            <a:xfrm>
              <a:off x="4604991" y="925691"/>
              <a:ext cx="264875" cy="156430"/>
            </a:xfrm>
            <a:custGeom>
              <a:avLst/>
              <a:gdLst/>
              <a:ahLst/>
              <a:cxnLst/>
              <a:rect l="l" t="t" r="r" b="b"/>
              <a:pathLst>
                <a:path w="5415" h="3198" extrusionOk="0">
                  <a:moveTo>
                    <a:pt x="2774" y="1"/>
                  </a:moveTo>
                  <a:cubicBezTo>
                    <a:pt x="2298" y="1"/>
                    <a:pt x="1658" y="196"/>
                    <a:pt x="1274" y="1107"/>
                  </a:cubicBezTo>
                  <a:cubicBezTo>
                    <a:pt x="1274" y="1107"/>
                    <a:pt x="0" y="1158"/>
                    <a:pt x="178" y="2308"/>
                  </a:cubicBezTo>
                  <a:cubicBezTo>
                    <a:pt x="282" y="2970"/>
                    <a:pt x="804" y="3198"/>
                    <a:pt x="1360" y="3198"/>
                  </a:cubicBezTo>
                  <a:cubicBezTo>
                    <a:pt x="1773" y="3198"/>
                    <a:pt x="2205" y="3072"/>
                    <a:pt x="2498" y="2906"/>
                  </a:cubicBezTo>
                  <a:cubicBezTo>
                    <a:pt x="3186" y="2518"/>
                    <a:pt x="3486" y="2174"/>
                    <a:pt x="3486" y="2174"/>
                  </a:cubicBezTo>
                  <a:lnTo>
                    <a:pt x="3900" y="2357"/>
                  </a:lnTo>
                  <a:cubicBezTo>
                    <a:pt x="3863" y="2123"/>
                    <a:pt x="3926" y="1870"/>
                    <a:pt x="4183" y="1830"/>
                  </a:cubicBezTo>
                  <a:cubicBezTo>
                    <a:pt x="4198" y="1827"/>
                    <a:pt x="4214" y="1826"/>
                    <a:pt x="4230" y="1826"/>
                  </a:cubicBezTo>
                  <a:cubicBezTo>
                    <a:pt x="4583" y="1826"/>
                    <a:pt x="4954" y="2419"/>
                    <a:pt x="4856" y="2779"/>
                  </a:cubicBezTo>
                  <a:lnTo>
                    <a:pt x="5415" y="3026"/>
                  </a:lnTo>
                  <a:cubicBezTo>
                    <a:pt x="5415" y="3026"/>
                    <a:pt x="5348" y="918"/>
                    <a:pt x="4708" y="438"/>
                  </a:cubicBezTo>
                  <a:cubicBezTo>
                    <a:pt x="4315" y="144"/>
                    <a:pt x="3908" y="87"/>
                    <a:pt x="3654" y="87"/>
                  </a:cubicBezTo>
                  <a:cubicBezTo>
                    <a:pt x="3494" y="87"/>
                    <a:pt x="3394" y="109"/>
                    <a:pt x="3394" y="109"/>
                  </a:cubicBezTo>
                  <a:cubicBezTo>
                    <a:pt x="3394" y="109"/>
                    <a:pt x="3130" y="1"/>
                    <a:pt x="27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3"/>
            <p:cNvSpPr/>
            <p:nvPr/>
          </p:nvSpPr>
          <p:spPr>
            <a:xfrm>
              <a:off x="4799774" y="1416905"/>
              <a:ext cx="45295" cy="139750"/>
            </a:xfrm>
            <a:custGeom>
              <a:avLst/>
              <a:gdLst/>
              <a:ahLst/>
              <a:cxnLst/>
              <a:rect l="l" t="t" r="r" b="b"/>
              <a:pathLst>
                <a:path w="926" h="2857" extrusionOk="0">
                  <a:moveTo>
                    <a:pt x="0" y="0"/>
                  </a:moveTo>
                  <a:lnTo>
                    <a:pt x="0" y="2857"/>
                  </a:lnTo>
                  <a:lnTo>
                    <a:pt x="926" y="1575"/>
                  </a:lnTo>
                  <a:cubicBezTo>
                    <a:pt x="926" y="1575"/>
                    <a:pt x="340" y="505"/>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3"/>
            <p:cNvSpPr/>
            <p:nvPr/>
          </p:nvSpPr>
          <p:spPr>
            <a:xfrm>
              <a:off x="5062452" y="1318046"/>
              <a:ext cx="592116" cy="516445"/>
            </a:xfrm>
            <a:custGeom>
              <a:avLst/>
              <a:gdLst/>
              <a:ahLst/>
              <a:cxnLst/>
              <a:rect l="l" t="t" r="r" b="b"/>
              <a:pathLst>
                <a:path w="12105" h="10558" extrusionOk="0">
                  <a:moveTo>
                    <a:pt x="2353" y="1"/>
                  </a:moveTo>
                  <a:lnTo>
                    <a:pt x="0" y="7498"/>
                  </a:lnTo>
                  <a:lnTo>
                    <a:pt x="9752" y="10558"/>
                  </a:lnTo>
                  <a:lnTo>
                    <a:pt x="12104" y="3060"/>
                  </a:lnTo>
                  <a:lnTo>
                    <a:pt x="235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3"/>
            <p:cNvSpPr/>
            <p:nvPr/>
          </p:nvSpPr>
          <p:spPr>
            <a:xfrm>
              <a:off x="5094541" y="1391224"/>
              <a:ext cx="102086" cy="226428"/>
            </a:xfrm>
            <a:custGeom>
              <a:avLst/>
              <a:gdLst/>
              <a:ahLst/>
              <a:cxnLst/>
              <a:rect l="l" t="t" r="r" b="b"/>
              <a:pathLst>
                <a:path w="2087" h="4629" extrusionOk="0">
                  <a:moveTo>
                    <a:pt x="1453" y="0"/>
                  </a:moveTo>
                  <a:lnTo>
                    <a:pt x="727" y="2314"/>
                  </a:lnTo>
                  <a:lnTo>
                    <a:pt x="1" y="4628"/>
                  </a:lnTo>
                  <a:lnTo>
                    <a:pt x="1" y="4628"/>
                  </a:lnTo>
                  <a:lnTo>
                    <a:pt x="1028" y="4261"/>
                  </a:lnTo>
                  <a:lnTo>
                    <a:pt x="1557" y="2575"/>
                  </a:lnTo>
                  <a:lnTo>
                    <a:pt x="2086" y="888"/>
                  </a:lnTo>
                  <a:lnTo>
                    <a:pt x="145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3"/>
            <p:cNvSpPr/>
            <p:nvPr/>
          </p:nvSpPr>
          <p:spPr>
            <a:xfrm>
              <a:off x="5246816" y="1236454"/>
              <a:ext cx="345780" cy="544228"/>
            </a:xfrm>
            <a:custGeom>
              <a:avLst/>
              <a:gdLst/>
              <a:ahLst/>
              <a:cxnLst/>
              <a:rect l="l" t="t" r="r" b="b"/>
              <a:pathLst>
                <a:path w="7069" h="11126" extrusionOk="0">
                  <a:moveTo>
                    <a:pt x="4238" y="0"/>
                  </a:moveTo>
                  <a:lnTo>
                    <a:pt x="3270" y="2789"/>
                  </a:lnTo>
                  <a:lnTo>
                    <a:pt x="3714" y="2983"/>
                  </a:lnTo>
                  <a:lnTo>
                    <a:pt x="1817" y="8398"/>
                  </a:lnTo>
                  <a:lnTo>
                    <a:pt x="0" y="10345"/>
                  </a:lnTo>
                  <a:cubicBezTo>
                    <a:pt x="0" y="10345"/>
                    <a:pt x="505" y="11125"/>
                    <a:pt x="1295" y="11125"/>
                  </a:cubicBezTo>
                  <a:cubicBezTo>
                    <a:pt x="1493" y="11125"/>
                    <a:pt x="1709" y="11076"/>
                    <a:pt x="1939" y="10953"/>
                  </a:cubicBezTo>
                  <a:cubicBezTo>
                    <a:pt x="2786" y="10503"/>
                    <a:pt x="2887" y="8889"/>
                    <a:pt x="2887" y="8889"/>
                  </a:cubicBezTo>
                  <a:lnTo>
                    <a:pt x="6850" y="1794"/>
                  </a:lnTo>
                  <a:cubicBezTo>
                    <a:pt x="7068" y="1402"/>
                    <a:pt x="6879" y="907"/>
                    <a:pt x="6455" y="761"/>
                  </a:cubicBezTo>
                  <a:lnTo>
                    <a:pt x="423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3"/>
            <p:cNvSpPr/>
            <p:nvPr/>
          </p:nvSpPr>
          <p:spPr>
            <a:xfrm>
              <a:off x="4157753" y="1299947"/>
              <a:ext cx="552691" cy="378847"/>
            </a:xfrm>
            <a:custGeom>
              <a:avLst/>
              <a:gdLst/>
              <a:ahLst/>
              <a:cxnLst/>
              <a:rect l="l" t="t" r="r" b="b"/>
              <a:pathLst>
                <a:path w="11299" h="7745" extrusionOk="0">
                  <a:moveTo>
                    <a:pt x="1385" y="0"/>
                  </a:moveTo>
                  <a:cubicBezTo>
                    <a:pt x="1385" y="0"/>
                    <a:pt x="1" y="738"/>
                    <a:pt x="7" y="1927"/>
                  </a:cubicBezTo>
                  <a:cubicBezTo>
                    <a:pt x="11" y="2924"/>
                    <a:pt x="2669" y="3494"/>
                    <a:pt x="2669" y="3494"/>
                  </a:cubicBezTo>
                  <a:lnTo>
                    <a:pt x="8692" y="7583"/>
                  </a:lnTo>
                  <a:cubicBezTo>
                    <a:pt x="8853" y="7691"/>
                    <a:pt x="9037" y="7744"/>
                    <a:pt x="9220" y="7744"/>
                  </a:cubicBezTo>
                  <a:cubicBezTo>
                    <a:pt x="9473" y="7744"/>
                    <a:pt x="9724" y="7643"/>
                    <a:pt x="9909" y="7448"/>
                  </a:cubicBezTo>
                  <a:lnTo>
                    <a:pt x="11299" y="5985"/>
                  </a:lnTo>
                  <a:lnTo>
                    <a:pt x="9003" y="4263"/>
                  </a:lnTo>
                  <a:lnTo>
                    <a:pt x="8767" y="4572"/>
                  </a:lnTo>
                  <a:lnTo>
                    <a:pt x="3240" y="2444"/>
                  </a:lnTo>
                  <a:lnTo>
                    <a:pt x="138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7" name="Google Shape;477;p33"/>
          <p:cNvGrpSpPr/>
          <p:nvPr/>
        </p:nvGrpSpPr>
        <p:grpSpPr>
          <a:xfrm>
            <a:off x="6784170" y="2485449"/>
            <a:ext cx="464471" cy="493129"/>
            <a:chOff x="4096755" y="830697"/>
            <a:chExt cx="346465" cy="367842"/>
          </a:xfrm>
        </p:grpSpPr>
        <p:sp>
          <p:nvSpPr>
            <p:cNvPr id="478" name="Google Shape;478;p33"/>
            <p:cNvSpPr/>
            <p:nvPr/>
          </p:nvSpPr>
          <p:spPr>
            <a:xfrm>
              <a:off x="4096755" y="896586"/>
              <a:ext cx="346465" cy="301952"/>
            </a:xfrm>
            <a:custGeom>
              <a:avLst/>
              <a:gdLst/>
              <a:ahLst/>
              <a:cxnLst/>
              <a:rect l="l" t="t" r="r" b="b"/>
              <a:pathLst>
                <a:path w="7083" h="6173" fill="none" extrusionOk="0">
                  <a:moveTo>
                    <a:pt x="6511" y="0"/>
                  </a:moveTo>
                  <a:lnTo>
                    <a:pt x="571" y="0"/>
                  </a:lnTo>
                  <a:cubicBezTo>
                    <a:pt x="256" y="0"/>
                    <a:pt x="0" y="256"/>
                    <a:pt x="0" y="572"/>
                  </a:cubicBezTo>
                  <a:lnTo>
                    <a:pt x="0" y="4032"/>
                  </a:lnTo>
                  <a:cubicBezTo>
                    <a:pt x="0" y="4348"/>
                    <a:pt x="256" y="4604"/>
                    <a:pt x="571" y="4604"/>
                  </a:cubicBezTo>
                  <a:lnTo>
                    <a:pt x="4032" y="4604"/>
                  </a:lnTo>
                  <a:lnTo>
                    <a:pt x="6053" y="6172"/>
                  </a:lnTo>
                  <a:lnTo>
                    <a:pt x="5483" y="4604"/>
                  </a:lnTo>
                  <a:lnTo>
                    <a:pt x="6510" y="4604"/>
                  </a:lnTo>
                  <a:cubicBezTo>
                    <a:pt x="6826" y="4604"/>
                    <a:pt x="7082" y="4348"/>
                    <a:pt x="7082" y="4032"/>
                  </a:cubicBezTo>
                  <a:lnTo>
                    <a:pt x="7082" y="572"/>
                  </a:lnTo>
                  <a:cubicBezTo>
                    <a:pt x="7082" y="256"/>
                    <a:pt x="6826" y="0"/>
                    <a:pt x="6510" y="0"/>
                  </a:cubicBezTo>
                  <a:close/>
                </a:path>
              </a:pathLst>
            </a:custGeom>
            <a:noFill/>
            <a:ln w="952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3"/>
            <p:cNvSpPr/>
            <p:nvPr/>
          </p:nvSpPr>
          <p:spPr>
            <a:xfrm>
              <a:off x="4172477" y="830697"/>
              <a:ext cx="254016" cy="240026"/>
            </a:xfrm>
            <a:custGeom>
              <a:avLst/>
              <a:gdLst/>
              <a:ahLst/>
              <a:cxnLst/>
              <a:rect l="l" t="t" r="r" b="b"/>
              <a:pathLst>
                <a:path w="5193" h="4907" extrusionOk="0">
                  <a:moveTo>
                    <a:pt x="4013" y="1"/>
                  </a:moveTo>
                  <a:lnTo>
                    <a:pt x="1951" y="3944"/>
                  </a:lnTo>
                  <a:lnTo>
                    <a:pt x="1" y="3263"/>
                  </a:lnTo>
                  <a:lnTo>
                    <a:pt x="2162" y="4907"/>
                  </a:lnTo>
                  <a:lnTo>
                    <a:pt x="5193" y="748"/>
                  </a:lnTo>
                  <a:lnTo>
                    <a:pt x="40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0" name="Google Shape;480;p33"/>
          <p:cNvGrpSpPr/>
          <p:nvPr/>
        </p:nvGrpSpPr>
        <p:grpSpPr>
          <a:xfrm>
            <a:off x="8327526" y="1927404"/>
            <a:ext cx="688007" cy="632652"/>
            <a:chOff x="6357500" y="539500"/>
            <a:chExt cx="586687" cy="539484"/>
          </a:xfrm>
        </p:grpSpPr>
        <p:sp>
          <p:nvSpPr>
            <p:cNvPr id="481" name="Google Shape;481;p33"/>
            <p:cNvSpPr/>
            <p:nvPr/>
          </p:nvSpPr>
          <p:spPr>
            <a:xfrm>
              <a:off x="6357500" y="539500"/>
              <a:ext cx="586687" cy="539484"/>
            </a:xfrm>
            <a:custGeom>
              <a:avLst/>
              <a:gdLst/>
              <a:ahLst/>
              <a:cxnLst/>
              <a:rect l="l" t="t" r="r" b="b"/>
              <a:pathLst>
                <a:path w="11994" h="11029" fill="none" extrusionOk="0">
                  <a:moveTo>
                    <a:pt x="0" y="0"/>
                  </a:moveTo>
                  <a:lnTo>
                    <a:pt x="11994" y="0"/>
                  </a:lnTo>
                  <a:lnTo>
                    <a:pt x="11994" y="11029"/>
                  </a:lnTo>
                  <a:lnTo>
                    <a:pt x="0" y="11029"/>
                  </a:lnTo>
                  <a:close/>
                </a:path>
              </a:pathLst>
            </a:custGeom>
            <a:noFill/>
            <a:ln w="952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3"/>
            <p:cNvSpPr/>
            <p:nvPr/>
          </p:nvSpPr>
          <p:spPr>
            <a:xfrm>
              <a:off x="6417129" y="597661"/>
              <a:ext cx="101058" cy="427615"/>
            </a:xfrm>
            <a:custGeom>
              <a:avLst/>
              <a:gdLst/>
              <a:ahLst/>
              <a:cxnLst/>
              <a:rect l="l" t="t" r="r" b="b"/>
              <a:pathLst>
                <a:path w="2066" h="8742" extrusionOk="0">
                  <a:moveTo>
                    <a:pt x="1" y="0"/>
                  </a:moveTo>
                  <a:lnTo>
                    <a:pt x="1" y="8742"/>
                  </a:lnTo>
                  <a:lnTo>
                    <a:pt x="2066" y="8742"/>
                  </a:lnTo>
                  <a:lnTo>
                    <a:pt x="20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6600319" y="728658"/>
              <a:ext cx="101058" cy="296621"/>
            </a:xfrm>
            <a:custGeom>
              <a:avLst/>
              <a:gdLst/>
              <a:ahLst/>
              <a:cxnLst/>
              <a:rect l="l" t="t" r="r" b="b"/>
              <a:pathLst>
                <a:path w="2066" h="6064" extrusionOk="0">
                  <a:moveTo>
                    <a:pt x="1" y="0"/>
                  </a:moveTo>
                  <a:lnTo>
                    <a:pt x="1" y="6064"/>
                  </a:lnTo>
                  <a:lnTo>
                    <a:pt x="2066" y="6064"/>
                  </a:lnTo>
                  <a:lnTo>
                    <a:pt x="20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6783558" y="898103"/>
              <a:ext cx="101009" cy="127179"/>
            </a:xfrm>
            <a:custGeom>
              <a:avLst/>
              <a:gdLst/>
              <a:ahLst/>
              <a:cxnLst/>
              <a:rect l="l" t="t" r="r" b="b"/>
              <a:pathLst>
                <a:path w="2065" h="2600" extrusionOk="0">
                  <a:moveTo>
                    <a:pt x="0" y="1"/>
                  </a:moveTo>
                  <a:lnTo>
                    <a:pt x="0" y="2600"/>
                  </a:lnTo>
                  <a:lnTo>
                    <a:pt x="2064" y="2600"/>
                  </a:lnTo>
                  <a:lnTo>
                    <a:pt x="20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5" name="Google Shape;485;p33"/>
          <p:cNvSpPr/>
          <p:nvPr/>
        </p:nvSpPr>
        <p:spPr>
          <a:xfrm>
            <a:off x="5894295" y="3953188"/>
            <a:ext cx="118863" cy="110303"/>
          </a:xfrm>
          <a:custGeom>
            <a:avLst/>
            <a:gdLst/>
            <a:ahLst/>
            <a:cxnLst/>
            <a:rect l="l" t="t" r="r" b="b"/>
            <a:pathLst>
              <a:path w="2430" h="2255" extrusionOk="0">
                <a:moveTo>
                  <a:pt x="954" y="0"/>
                </a:moveTo>
                <a:lnTo>
                  <a:pt x="1" y="2255"/>
                </a:lnTo>
                <a:lnTo>
                  <a:pt x="2430" y="1953"/>
                </a:lnTo>
                <a:lnTo>
                  <a:pt x="954" y="0"/>
                </a:ln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3"/>
          <p:cNvSpPr/>
          <p:nvPr/>
        </p:nvSpPr>
        <p:spPr>
          <a:xfrm flipH="1">
            <a:off x="6528918" y="745939"/>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3"/>
          <p:cNvSpPr/>
          <p:nvPr/>
        </p:nvSpPr>
        <p:spPr>
          <a:xfrm flipH="1">
            <a:off x="7665273" y="1250012"/>
            <a:ext cx="912990" cy="211552"/>
          </a:xfrm>
          <a:custGeom>
            <a:avLst/>
            <a:gdLst/>
            <a:ahLst/>
            <a:cxnLst/>
            <a:rect l="l" t="t" r="r" b="b"/>
            <a:pathLst>
              <a:path w="17759" h="4115" extrusionOk="0">
                <a:moveTo>
                  <a:pt x="11226" y="1"/>
                </a:moveTo>
                <a:cubicBezTo>
                  <a:pt x="8847" y="1"/>
                  <a:pt x="7931" y="2332"/>
                  <a:pt x="7931" y="2332"/>
                </a:cubicBezTo>
                <a:cubicBezTo>
                  <a:pt x="7931" y="2332"/>
                  <a:pt x="5103" y="796"/>
                  <a:pt x="2756" y="796"/>
                </a:cubicBezTo>
                <a:cubicBezTo>
                  <a:pt x="2638" y="796"/>
                  <a:pt x="2521" y="800"/>
                  <a:pt x="2405" y="808"/>
                </a:cubicBezTo>
                <a:cubicBezTo>
                  <a:pt x="1" y="979"/>
                  <a:pt x="629" y="4114"/>
                  <a:pt x="629" y="4114"/>
                </a:cubicBezTo>
                <a:lnTo>
                  <a:pt x="17759" y="4114"/>
                </a:lnTo>
                <a:cubicBezTo>
                  <a:pt x="17759" y="4114"/>
                  <a:pt x="15194" y="797"/>
                  <a:pt x="12135" y="107"/>
                </a:cubicBezTo>
                <a:cubicBezTo>
                  <a:pt x="11811" y="33"/>
                  <a:pt x="11509" y="1"/>
                  <a:pt x="11226" y="1"/>
                </a:cubicBezTo>
                <a:close/>
              </a:path>
            </a:pathLst>
          </a:custGeom>
          <a:solidFill>
            <a:srgbClr val="333A85">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10" name="Content Placeholder 3">
            <a:extLst>
              <a:ext uri="{FF2B5EF4-FFF2-40B4-BE49-F238E27FC236}">
                <a16:creationId xmlns:a16="http://schemas.microsoft.com/office/drawing/2014/main" id="{BB78C13C-038A-0945-770C-A3A7D8FD054D}"/>
              </a:ext>
            </a:extLst>
          </p:cNvPr>
          <p:cNvGraphicFramePr>
            <a:graphicFrameLocks/>
          </p:cNvGraphicFramePr>
          <p:nvPr>
            <p:extLst>
              <p:ext uri="{D42A27DB-BD31-4B8C-83A1-F6EECF244321}">
                <p14:modId xmlns:p14="http://schemas.microsoft.com/office/powerpoint/2010/main" val="2080838975"/>
              </p:ext>
            </p:extLst>
          </p:nvPr>
        </p:nvGraphicFramePr>
        <p:xfrm>
          <a:off x="132756" y="979177"/>
          <a:ext cx="6549104" cy="3955318"/>
        </p:xfrm>
        <a:graphic>
          <a:graphicData uri="http://schemas.openxmlformats.org/drawingml/2006/table">
            <a:tbl>
              <a:tblPr>
                <a:tableStyleId>{08FB837D-C827-4EFA-A057-4D05807E0F7C}</a:tableStyleId>
              </a:tblPr>
              <a:tblGrid>
                <a:gridCol w="2189430">
                  <a:extLst>
                    <a:ext uri="{9D8B030D-6E8A-4147-A177-3AD203B41FA5}">
                      <a16:colId xmlns:a16="http://schemas.microsoft.com/office/drawing/2014/main" val="4246711996"/>
                    </a:ext>
                  </a:extLst>
                </a:gridCol>
                <a:gridCol w="3183044">
                  <a:extLst>
                    <a:ext uri="{9D8B030D-6E8A-4147-A177-3AD203B41FA5}">
                      <a16:colId xmlns:a16="http://schemas.microsoft.com/office/drawing/2014/main" val="2932623586"/>
                    </a:ext>
                  </a:extLst>
                </a:gridCol>
                <a:gridCol w="1176630">
                  <a:extLst>
                    <a:ext uri="{9D8B030D-6E8A-4147-A177-3AD203B41FA5}">
                      <a16:colId xmlns:a16="http://schemas.microsoft.com/office/drawing/2014/main" val="778127789"/>
                    </a:ext>
                  </a:extLst>
                </a:gridCol>
              </a:tblGrid>
              <a:tr h="314715">
                <a:tc>
                  <a:txBody>
                    <a:bodyPr/>
                    <a:lstStyle/>
                    <a:p>
                      <a:pPr algn="ctr">
                        <a:lnSpc>
                          <a:spcPct val="150000"/>
                        </a:lnSpc>
                        <a:buNone/>
                      </a:pPr>
                      <a:r>
                        <a:rPr lang="en-GB" sz="1500" b="1" dirty="0">
                          <a:effectLst/>
                          <a:latin typeface="Times New Roman" panose="02020603050405020304" pitchFamily="18" charset="0"/>
                          <a:cs typeface="Times New Roman" panose="02020603050405020304" pitchFamily="18" charset="0"/>
                        </a:rPr>
                        <a:t>Skills to improve </a:t>
                      </a:r>
                      <a:endParaRPr lang="en-IN" sz="15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solidFill>
                      <a:schemeClr val="accent6">
                        <a:lumMod val="75000"/>
                      </a:schemeClr>
                    </a:solidFill>
                  </a:tcPr>
                </a:tc>
                <a:tc>
                  <a:txBody>
                    <a:bodyPr/>
                    <a:lstStyle/>
                    <a:p>
                      <a:pPr algn="ctr">
                        <a:lnSpc>
                          <a:spcPct val="150000"/>
                        </a:lnSpc>
                        <a:buNone/>
                      </a:pPr>
                      <a:r>
                        <a:rPr lang="en-GB" sz="1500" b="1" dirty="0">
                          <a:effectLst/>
                          <a:latin typeface="Times New Roman" panose="02020603050405020304" pitchFamily="18" charset="0"/>
                          <a:cs typeface="Times New Roman" panose="02020603050405020304" pitchFamily="18" charset="0"/>
                        </a:rPr>
                        <a:t>Strategies to achieve them </a:t>
                      </a:r>
                      <a:endParaRPr lang="en-IN" sz="15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solidFill>
                      <a:schemeClr val="accent6">
                        <a:lumMod val="75000"/>
                      </a:schemeClr>
                    </a:solidFill>
                  </a:tcPr>
                </a:tc>
                <a:tc>
                  <a:txBody>
                    <a:bodyPr/>
                    <a:lstStyle/>
                    <a:p>
                      <a:pPr algn="ctr">
                        <a:lnSpc>
                          <a:spcPct val="150000"/>
                        </a:lnSpc>
                        <a:buNone/>
                      </a:pPr>
                      <a:r>
                        <a:rPr lang="en-GB" sz="1500" b="1" dirty="0">
                          <a:effectLst/>
                          <a:latin typeface="Times New Roman" panose="02020603050405020304" pitchFamily="18" charset="0"/>
                          <a:cs typeface="Times New Roman" panose="02020603050405020304" pitchFamily="18" charset="0"/>
                        </a:rPr>
                        <a:t>Timeline </a:t>
                      </a:r>
                      <a:endParaRPr lang="en-IN" sz="15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solidFill>
                      <a:schemeClr val="accent6">
                        <a:lumMod val="75000"/>
                      </a:schemeClr>
                    </a:solidFill>
                  </a:tcPr>
                </a:tc>
                <a:extLst>
                  <a:ext uri="{0D108BD9-81ED-4DB2-BD59-A6C34878D82A}">
                    <a16:rowId xmlns:a16="http://schemas.microsoft.com/office/drawing/2014/main" val="2552257505"/>
                  </a:ext>
                </a:extLst>
              </a:tr>
              <a:tr h="1142020">
                <a:tc>
                  <a:txBody>
                    <a:bodyPr/>
                    <a:lstStyle/>
                    <a:p>
                      <a:pPr algn="just">
                        <a:lnSpc>
                          <a:spcPct val="150000"/>
                        </a:lnSpc>
                        <a:buNone/>
                      </a:pPr>
                      <a:r>
                        <a:rPr lang="en-GB" sz="1200" dirty="0">
                          <a:effectLst/>
                          <a:latin typeface="Times New Roman" panose="02020603050405020304" pitchFamily="18" charset="0"/>
                          <a:cs typeface="Times New Roman" panose="02020603050405020304" pitchFamily="18" charset="0"/>
                        </a:rPr>
                        <a:t>1. To improve my workflow optimisation skills to ensure effective teamwork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tc>
                  <a:txBody>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Application of Standard Operating Procedures (SOPs)</a:t>
                      </a:r>
                      <a:endParaRPr lang="en-IN" sz="12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Defining clear roles and responsibilities </a:t>
                      </a:r>
                      <a:endParaRPr lang="en-IN" sz="12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Enhance technical agility to automate repetitive tasks </a:t>
                      </a:r>
                      <a:endPar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tc>
                  <a:txBody>
                    <a:bodyPr/>
                    <a:lstStyle/>
                    <a:p>
                      <a:pPr algn="just">
                        <a:lnSpc>
                          <a:spcPct val="150000"/>
                        </a:lnSpc>
                        <a:buNone/>
                      </a:pPr>
                      <a:r>
                        <a:rPr lang="en-GB" sz="1200" dirty="0">
                          <a:effectLst/>
                          <a:latin typeface="Times New Roman" panose="02020603050405020304" pitchFamily="18" charset="0"/>
                          <a:cs typeface="Times New Roman" panose="02020603050405020304" pitchFamily="18" charset="0"/>
                        </a:rPr>
                        <a:t>4 months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extLst>
                  <a:ext uri="{0D108BD9-81ED-4DB2-BD59-A6C34878D82A}">
                    <a16:rowId xmlns:a16="http://schemas.microsoft.com/office/drawing/2014/main" val="3830260019"/>
                  </a:ext>
                </a:extLst>
              </a:tr>
              <a:tr h="1142020">
                <a:tc>
                  <a:txBody>
                    <a:bodyPr/>
                    <a:lstStyle/>
                    <a:p>
                      <a:pPr algn="just">
                        <a:lnSpc>
                          <a:spcPct val="150000"/>
                        </a:lnSpc>
                        <a:buNone/>
                      </a:pPr>
                      <a:r>
                        <a:rPr lang="en-GB" sz="1200">
                          <a:effectLst/>
                          <a:latin typeface="Times New Roman" panose="02020603050405020304" pitchFamily="18" charset="0"/>
                          <a:cs typeface="Times New Roman" panose="02020603050405020304" pitchFamily="18" charset="0"/>
                        </a:rPr>
                        <a:t>2. To foster my time management efficiency in serving multiple health and social care needs in teams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tc>
                  <a:txBody>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Task prioritisation </a:t>
                      </a:r>
                      <a:endParaRPr lang="en-IN" sz="12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Use of different communication channels </a:t>
                      </a:r>
                      <a:endParaRPr lang="en-IN" sz="12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Trust and collaboration among the peers </a:t>
                      </a:r>
                      <a:endPar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tc>
                  <a:txBody>
                    <a:bodyPr/>
                    <a:lstStyle/>
                    <a:p>
                      <a:pPr algn="just">
                        <a:lnSpc>
                          <a:spcPct val="150000"/>
                        </a:lnSpc>
                        <a:buNone/>
                      </a:pPr>
                      <a:r>
                        <a:rPr lang="en-GB" sz="1200" dirty="0">
                          <a:effectLst/>
                          <a:latin typeface="Times New Roman" panose="02020603050405020304" pitchFamily="18" charset="0"/>
                          <a:cs typeface="Times New Roman" panose="02020603050405020304" pitchFamily="18" charset="0"/>
                        </a:rPr>
                        <a:t>3 months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extLst>
                  <a:ext uri="{0D108BD9-81ED-4DB2-BD59-A6C34878D82A}">
                    <a16:rowId xmlns:a16="http://schemas.microsoft.com/office/drawing/2014/main" val="1141770468"/>
                  </a:ext>
                </a:extLst>
              </a:tr>
              <a:tr h="961958">
                <a:tc>
                  <a:txBody>
                    <a:bodyPr/>
                    <a:lstStyle/>
                    <a:p>
                      <a:pPr algn="just">
                        <a:lnSpc>
                          <a:spcPct val="150000"/>
                        </a:lnSpc>
                        <a:buNone/>
                      </a:pPr>
                      <a:r>
                        <a:rPr lang="en-GB" sz="1200">
                          <a:effectLst/>
                          <a:latin typeface="Times New Roman" panose="02020603050405020304" pitchFamily="18" charset="0"/>
                          <a:cs typeface="Times New Roman" panose="02020603050405020304" pitchFamily="18" charset="0"/>
                        </a:rPr>
                        <a:t>3. To enhance my problem-solving competence in eliminating burnout or stress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tc>
                  <a:txBody>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Brainstorming multiple ideas </a:t>
                      </a:r>
                      <a:endParaRPr lang="en-IN" sz="12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Consulting with other team members </a:t>
                      </a:r>
                      <a:endParaRPr lang="en-IN" sz="12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Utilising peer support networks </a:t>
                      </a:r>
                      <a:endPar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tc>
                  <a:txBody>
                    <a:bodyPr/>
                    <a:lstStyle/>
                    <a:p>
                      <a:pPr algn="just">
                        <a:lnSpc>
                          <a:spcPct val="150000"/>
                        </a:lnSpc>
                        <a:buNone/>
                      </a:pPr>
                      <a:r>
                        <a:rPr lang="en-GB" sz="1200" dirty="0">
                          <a:effectLst/>
                          <a:latin typeface="Times New Roman" panose="02020603050405020304" pitchFamily="18" charset="0"/>
                          <a:cs typeface="Times New Roman" panose="02020603050405020304" pitchFamily="18" charset="0"/>
                        </a:rPr>
                        <a:t>4 months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8075" marR="48075" marT="48075" marB="48075"/>
                </a:tc>
                <a:extLst>
                  <a:ext uri="{0D108BD9-81ED-4DB2-BD59-A6C34878D82A}">
                    <a16:rowId xmlns:a16="http://schemas.microsoft.com/office/drawing/2014/main" val="11014695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08"/>
        <p:cNvGrpSpPr/>
        <p:nvPr/>
      </p:nvGrpSpPr>
      <p:grpSpPr>
        <a:xfrm>
          <a:off x="0" y="0"/>
          <a:ext cx="0" cy="0"/>
          <a:chOff x="0" y="0"/>
          <a:chExt cx="0" cy="0"/>
        </a:xfrm>
      </p:grpSpPr>
      <p:sp>
        <p:nvSpPr>
          <p:cNvPr id="709" name="Google Shape;709;p44"/>
          <p:cNvSpPr txBox="1">
            <a:spLocks noGrp="1"/>
          </p:cNvSpPr>
          <p:nvPr>
            <p:ph type="title"/>
          </p:nvPr>
        </p:nvSpPr>
        <p:spPr>
          <a:xfrm>
            <a:off x="6171946" y="539423"/>
            <a:ext cx="2645874" cy="63786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500" dirty="0">
                <a:solidFill>
                  <a:schemeClr val="tx2"/>
                </a:solidFill>
                <a:latin typeface="Times New Roman" panose="02020603050405020304" pitchFamily="18" charset="0"/>
                <a:cs typeface="Times New Roman" panose="02020603050405020304" pitchFamily="18" charset="0"/>
              </a:rPr>
              <a:t>CONCLUSION</a:t>
            </a:r>
            <a:endParaRPr sz="2500" dirty="0">
              <a:solidFill>
                <a:schemeClr val="tx2"/>
              </a:solidFill>
              <a:latin typeface="Times New Roman" panose="02020603050405020304" pitchFamily="18" charset="0"/>
              <a:cs typeface="Times New Roman" panose="02020603050405020304" pitchFamily="18" charset="0"/>
            </a:endParaRPr>
          </a:p>
        </p:txBody>
      </p:sp>
      <p:sp>
        <p:nvSpPr>
          <p:cNvPr id="710" name="Google Shape;710;p44"/>
          <p:cNvSpPr txBox="1">
            <a:spLocks noGrp="1"/>
          </p:cNvSpPr>
          <p:nvPr>
            <p:ph type="subTitle" idx="1"/>
          </p:nvPr>
        </p:nvSpPr>
        <p:spPr>
          <a:xfrm>
            <a:off x="6028647" y="1305866"/>
            <a:ext cx="2932473" cy="1330083"/>
          </a:xfrm>
          <a:prstGeom prst="rect">
            <a:avLst/>
          </a:prstGeom>
        </p:spPr>
        <p:txBody>
          <a:bodyPr spcFirstLastPara="1" wrap="square" lIns="91425" tIns="91425" rIns="91425" bIns="91425" anchor="t" anchorCtr="0">
            <a:noAutofit/>
          </a:bodyPr>
          <a:lstStyle/>
          <a:p>
            <a:pPr marL="0" lvl="0" indent="0" algn="just">
              <a:lnSpc>
                <a:spcPct val="150000"/>
              </a:lnSpc>
            </a:pPr>
            <a:r>
              <a:rPr lang="en-GB" sz="1400" dirty="0">
                <a:latin typeface="Times New Roman" panose="02020603050405020304" pitchFamily="18" charset="0"/>
                <a:cs typeface="Times New Roman" panose="02020603050405020304" pitchFamily="18" charset="0"/>
              </a:rPr>
              <a:t>In conclusion, it can be stated that working in teams remains a fundamentally important skill in health and social care practices.</a:t>
            </a:r>
            <a:endParaRPr sz="1400" dirty="0">
              <a:latin typeface="Times New Roman" panose="02020603050405020304" pitchFamily="18" charset="0"/>
              <a:cs typeface="Times New Roman" panose="02020603050405020304" pitchFamily="18" charset="0"/>
            </a:endParaRPr>
          </a:p>
        </p:txBody>
      </p:sp>
      <p:pic>
        <p:nvPicPr>
          <p:cNvPr id="711" name="Google Shape;711;p44"/>
          <p:cNvPicPr preferRelativeResize="0">
            <a:picLocks noGrp="1"/>
          </p:cNvPicPr>
          <p:nvPr>
            <p:ph type="pic" idx="2"/>
          </p:nvPr>
        </p:nvPicPr>
        <p:blipFill rotWithShape="1">
          <a:blip r:embed="rId3">
            <a:alphaModFix/>
          </a:blip>
          <a:srcRect t="1820" b="1830"/>
          <a:stretch/>
        </p:blipFill>
        <p:spPr>
          <a:xfrm>
            <a:off x="713225" y="554676"/>
            <a:ext cx="2801099" cy="4049398"/>
          </a:xfrm>
          <a:prstGeom prst="rect">
            <a:avLst/>
          </a:prstGeom>
        </p:spPr>
      </p:pic>
      <p:pic>
        <p:nvPicPr>
          <p:cNvPr id="712" name="Google Shape;712;p44"/>
          <p:cNvPicPr preferRelativeResize="0">
            <a:picLocks noGrp="1"/>
          </p:cNvPicPr>
          <p:nvPr>
            <p:ph type="pic" idx="3"/>
          </p:nvPr>
        </p:nvPicPr>
        <p:blipFill rotWithShape="1">
          <a:blip r:embed="rId4">
            <a:alphaModFix/>
          </a:blip>
          <a:srcRect l="27521" r="5287"/>
          <a:stretch/>
        </p:blipFill>
        <p:spPr>
          <a:xfrm>
            <a:off x="3671775" y="539500"/>
            <a:ext cx="2304302" cy="2285699"/>
          </a:xfrm>
          <a:prstGeom prst="rect">
            <a:avLst/>
          </a:prstGeom>
        </p:spPr>
      </p:pic>
      <p:pic>
        <p:nvPicPr>
          <p:cNvPr id="713" name="Google Shape;713;p44"/>
          <p:cNvPicPr preferRelativeResize="0">
            <a:picLocks noGrp="1"/>
          </p:cNvPicPr>
          <p:nvPr>
            <p:ph type="pic" idx="4"/>
          </p:nvPr>
        </p:nvPicPr>
        <p:blipFill rotWithShape="1">
          <a:blip r:embed="rId5">
            <a:alphaModFix/>
          </a:blip>
          <a:srcRect t="28707" b="19059"/>
          <a:stretch/>
        </p:blipFill>
        <p:spPr>
          <a:xfrm>
            <a:off x="3671775" y="2953775"/>
            <a:ext cx="4740301" cy="1650302"/>
          </a:xfrm>
          <a:prstGeom prst="rect">
            <a:avLst/>
          </a:prstGeom>
        </p:spPr>
      </p:pic>
      <p:sp>
        <p:nvSpPr>
          <p:cNvPr id="714" name="Google Shape;714;p44"/>
          <p:cNvSpPr/>
          <p:nvPr/>
        </p:nvSpPr>
        <p:spPr>
          <a:xfrm>
            <a:off x="469478" y="1645344"/>
            <a:ext cx="487487" cy="74008"/>
          </a:xfrm>
          <a:custGeom>
            <a:avLst/>
            <a:gdLst/>
            <a:ahLst/>
            <a:cxnLst/>
            <a:rect l="l" t="t" r="r" b="b"/>
            <a:pathLst>
              <a:path w="9966" h="1513" fill="none" extrusionOk="0">
                <a:moveTo>
                  <a:pt x="1" y="0"/>
                </a:moveTo>
                <a:cubicBezTo>
                  <a:pt x="712" y="0"/>
                  <a:pt x="712" y="1513"/>
                  <a:pt x="1424" y="1513"/>
                </a:cubicBezTo>
                <a:cubicBezTo>
                  <a:pt x="2136" y="1513"/>
                  <a:pt x="2136" y="0"/>
                  <a:pt x="2847" y="0"/>
                </a:cubicBezTo>
                <a:cubicBezTo>
                  <a:pt x="3558" y="0"/>
                  <a:pt x="3558" y="1513"/>
                  <a:pt x="4270" y="1513"/>
                </a:cubicBezTo>
                <a:cubicBezTo>
                  <a:pt x="4981" y="1513"/>
                  <a:pt x="4982" y="0"/>
                  <a:pt x="5694" y="0"/>
                </a:cubicBezTo>
                <a:cubicBezTo>
                  <a:pt x="6406" y="0"/>
                  <a:pt x="6406" y="1513"/>
                  <a:pt x="7117" y="1513"/>
                </a:cubicBezTo>
                <a:cubicBezTo>
                  <a:pt x="7829" y="1513"/>
                  <a:pt x="7829" y="0"/>
                  <a:pt x="8541" y="0"/>
                </a:cubicBezTo>
                <a:cubicBezTo>
                  <a:pt x="9253" y="0"/>
                  <a:pt x="9253" y="1513"/>
                  <a:pt x="9965" y="1513"/>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939"/>
        <p:cNvGrpSpPr/>
        <p:nvPr/>
      </p:nvGrpSpPr>
      <p:grpSpPr>
        <a:xfrm>
          <a:off x="0" y="0"/>
          <a:ext cx="0" cy="0"/>
          <a:chOff x="0" y="0"/>
          <a:chExt cx="0" cy="0"/>
        </a:xfrm>
      </p:grpSpPr>
      <p:sp>
        <p:nvSpPr>
          <p:cNvPr id="940" name="Google Shape;940;p51"/>
          <p:cNvSpPr txBox="1"/>
          <p:nvPr/>
        </p:nvSpPr>
        <p:spPr>
          <a:xfrm>
            <a:off x="320040" y="1187975"/>
            <a:ext cx="8526780" cy="3444600"/>
          </a:xfrm>
          <a:prstGeom prst="rect">
            <a:avLst/>
          </a:prstGeom>
          <a:noFill/>
          <a:ln>
            <a:noFill/>
          </a:ln>
        </p:spPr>
        <p:txBody>
          <a:bodyPr spcFirstLastPara="1" wrap="square" lIns="91425" tIns="91425" rIns="91425" bIns="91425" anchor="t" anchorCtr="0">
            <a:noAutofit/>
          </a:bodyPr>
          <a:lstStyle/>
          <a:p>
            <a:pPr marL="228600" indent="-228600" algn="just">
              <a:lnSpc>
                <a:spcPct val="150000"/>
              </a:lnSpc>
              <a:buClr>
                <a:schemeClr val="bg2"/>
              </a:buClr>
              <a:buFont typeface="+mj-lt"/>
              <a:buAutoNum type="arabicParenR"/>
            </a:pPr>
            <a:r>
              <a:rPr lang="en-GB" dirty="0" err="1">
                <a:solidFill>
                  <a:schemeClr val="bg1"/>
                </a:solidFill>
                <a:latin typeface="Times New Roman" panose="02020603050405020304" pitchFamily="18" charset="0"/>
                <a:cs typeface="Times New Roman" panose="02020603050405020304" pitchFamily="18" charset="0"/>
              </a:rPr>
              <a:t>Bendowska</a:t>
            </a:r>
            <a:r>
              <a:rPr lang="en-GB" dirty="0">
                <a:solidFill>
                  <a:schemeClr val="bg1"/>
                </a:solidFill>
                <a:latin typeface="Times New Roman" panose="02020603050405020304" pitchFamily="18" charset="0"/>
                <a:cs typeface="Times New Roman" panose="02020603050405020304" pitchFamily="18" charset="0"/>
              </a:rPr>
              <a:t>, A. and Baum, E., (2023) ‘The significance of cooperation in interdisciplinary health care teams as perceived by polish medical student’,</a:t>
            </a:r>
            <a:r>
              <a:rPr lang="en-GB" i="1" dirty="0">
                <a:solidFill>
                  <a:schemeClr val="bg1"/>
                </a:solidFill>
                <a:latin typeface="Times New Roman" panose="02020603050405020304" pitchFamily="18" charset="0"/>
                <a:cs typeface="Times New Roman" panose="02020603050405020304" pitchFamily="18" charset="0"/>
              </a:rPr>
              <a:t> International journal of environmental research and public health,</a:t>
            </a:r>
            <a:r>
              <a:rPr lang="en-GB" dirty="0">
                <a:solidFill>
                  <a:schemeClr val="bg1"/>
                </a:solidFill>
                <a:latin typeface="Times New Roman" panose="02020603050405020304" pitchFamily="18" charset="0"/>
                <a:cs typeface="Times New Roman" panose="02020603050405020304" pitchFamily="18" charset="0"/>
              </a:rPr>
              <a:t> 20(2), </a:t>
            </a:r>
            <a:r>
              <a:rPr lang="en-GB" dirty="0" err="1">
                <a:solidFill>
                  <a:schemeClr val="bg1"/>
                </a:solidFill>
                <a:latin typeface="Times New Roman" panose="02020603050405020304" pitchFamily="18" charset="0"/>
                <a:cs typeface="Times New Roman" panose="02020603050405020304" pitchFamily="18" charset="0"/>
              </a:rPr>
              <a:t>p.954</a:t>
            </a:r>
            <a:r>
              <a:rPr lang="en-GB"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a:p>
            <a:pPr marL="228600" indent="-228600" algn="just">
              <a:lnSpc>
                <a:spcPct val="150000"/>
              </a:lnSpc>
              <a:buClr>
                <a:schemeClr val="bg2"/>
              </a:buClr>
              <a:buFont typeface="+mj-lt"/>
              <a:buAutoNum type="arabicParenR"/>
            </a:pPr>
            <a:r>
              <a:rPr lang="en-GB" dirty="0">
                <a:solidFill>
                  <a:schemeClr val="bg1"/>
                </a:solidFill>
                <a:latin typeface="Times New Roman" panose="02020603050405020304" pitchFamily="18" charset="0"/>
                <a:cs typeface="Times New Roman" panose="02020603050405020304" pitchFamily="18" charset="0"/>
              </a:rPr>
              <a:t>Lyng, H.B., Macrae, C., Guise, V., Haraldseid-</a:t>
            </a:r>
            <a:r>
              <a:rPr lang="en-GB" dirty="0" err="1">
                <a:solidFill>
                  <a:schemeClr val="bg1"/>
                </a:solidFill>
                <a:latin typeface="Times New Roman" panose="02020603050405020304" pitchFamily="18" charset="0"/>
                <a:cs typeface="Times New Roman" panose="02020603050405020304" pitchFamily="18" charset="0"/>
              </a:rPr>
              <a:t>Driftland</a:t>
            </a:r>
            <a:r>
              <a:rPr lang="en-GB" dirty="0">
                <a:solidFill>
                  <a:schemeClr val="bg1"/>
                </a:solidFill>
                <a:latin typeface="Times New Roman" panose="02020603050405020304" pitchFamily="18" charset="0"/>
                <a:cs typeface="Times New Roman" panose="02020603050405020304" pitchFamily="18" charset="0"/>
              </a:rPr>
              <a:t>, C., Fagerdal, B., </a:t>
            </a:r>
            <a:r>
              <a:rPr lang="en-GB" dirty="0" err="1">
                <a:solidFill>
                  <a:schemeClr val="bg1"/>
                </a:solidFill>
                <a:latin typeface="Times New Roman" panose="02020603050405020304" pitchFamily="18" charset="0"/>
                <a:cs typeface="Times New Roman" panose="02020603050405020304" pitchFamily="18" charset="0"/>
              </a:rPr>
              <a:t>Schibevaag</a:t>
            </a:r>
            <a:r>
              <a:rPr lang="en-GB" dirty="0">
                <a:solidFill>
                  <a:schemeClr val="bg1"/>
                </a:solidFill>
                <a:latin typeface="Times New Roman" panose="02020603050405020304" pitchFamily="18" charset="0"/>
                <a:cs typeface="Times New Roman" panose="02020603050405020304" pitchFamily="18" charset="0"/>
              </a:rPr>
              <a:t>, L. and Wiig, S., (2022) ‘Capacities for resilience in healthcare; a qualitative study across different healthcare contexts’, </a:t>
            </a:r>
            <a:r>
              <a:rPr lang="en-GB" i="1" dirty="0">
                <a:solidFill>
                  <a:schemeClr val="bg1"/>
                </a:solidFill>
                <a:latin typeface="Times New Roman" panose="02020603050405020304" pitchFamily="18" charset="0"/>
                <a:cs typeface="Times New Roman" panose="02020603050405020304" pitchFamily="18" charset="0"/>
              </a:rPr>
              <a:t>BMC health services research, </a:t>
            </a:r>
            <a:r>
              <a:rPr lang="en-GB" dirty="0">
                <a:solidFill>
                  <a:schemeClr val="bg1"/>
                </a:solidFill>
                <a:latin typeface="Times New Roman" panose="02020603050405020304" pitchFamily="18" charset="0"/>
                <a:cs typeface="Times New Roman" panose="02020603050405020304" pitchFamily="18" charset="0"/>
              </a:rPr>
              <a:t>22(1), </a:t>
            </a:r>
            <a:r>
              <a:rPr lang="en-GB" dirty="0" err="1">
                <a:solidFill>
                  <a:schemeClr val="bg1"/>
                </a:solidFill>
                <a:latin typeface="Times New Roman" panose="02020603050405020304" pitchFamily="18" charset="0"/>
                <a:cs typeface="Times New Roman" panose="02020603050405020304" pitchFamily="18" charset="0"/>
              </a:rPr>
              <a:t>p.474</a:t>
            </a:r>
            <a:r>
              <a:rPr lang="en-GB"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a:p>
            <a:pPr marL="228600" indent="-228600" algn="just">
              <a:lnSpc>
                <a:spcPct val="150000"/>
              </a:lnSpc>
              <a:buClr>
                <a:schemeClr val="bg2"/>
              </a:buClr>
              <a:buFont typeface="+mj-lt"/>
              <a:buAutoNum type="arabicParenR"/>
            </a:pPr>
            <a:r>
              <a:rPr lang="en-GB" dirty="0" err="1">
                <a:solidFill>
                  <a:schemeClr val="bg1"/>
                </a:solidFill>
                <a:latin typeface="Times New Roman" panose="02020603050405020304" pitchFamily="18" charset="0"/>
                <a:cs typeface="Times New Roman" panose="02020603050405020304" pitchFamily="18" charset="0"/>
              </a:rPr>
              <a:t>Notko</a:t>
            </a:r>
            <a:r>
              <a:rPr lang="en-GB" dirty="0">
                <a:solidFill>
                  <a:schemeClr val="bg1"/>
                </a:solidFill>
                <a:latin typeface="Times New Roman" panose="02020603050405020304" pitchFamily="18" charset="0"/>
                <a:cs typeface="Times New Roman" panose="02020603050405020304" pitchFamily="18" charset="0"/>
              </a:rPr>
              <a:t>, M., </a:t>
            </a:r>
            <a:r>
              <a:rPr lang="en-GB" dirty="0" err="1">
                <a:solidFill>
                  <a:schemeClr val="bg1"/>
                </a:solidFill>
                <a:latin typeface="Times New Roman" panose="02020603050405020304" pitchFamily="18" charset="0"/>
                <a:cs typeface="Times New Roman" panose="02020603050405020304" pitchFamily="18" charset="0"/>
              </a:rPr>
              <a:t>Husso</a:t>
            </a:r>
            <a:r>
              <a:rPr lang="en-GB" dirty="0">
                <a:solidFill>
                  <a:schemeClr val="bg1"/>
                </a:solidFill>
                <a:latin typeface="Times New Roman" panose="02020603050405020304" pitchFamily="18" charset="0"/>
                <a:cs typeface="Times New Roman" panose="02020603050405020304" pitchFamily="18" charset="0"/>
              </a:rPr>
              <a:t>, M., Piippo, S., Fagerlund, M. and </a:t>
            </a:r>
            <a:r>
              <a:rPr lang="en-GB" dirty="0" err="1">
                <a:solidFill>
                  <a:schemeClr val="bg1"/>
                </a:solidFill>
                <a:latin typeface="Times New Roman" panose="02020603050405020304" pitchFamily="18" charset="0"/>
                <a:cs typeface="Times New Roman" panose="02020603050405020304" pitchFamily="18" charset="0"/>
              </a:rPr>
              <a:t>Houtsonen</a:t>
            </a:r>
            <a:r>
              <a:rPr lang="en-GB" dirty="0">
                <a:solidFill>
                  <a:schemeClr val="bg1"/>
                </a:solidFill>
                <a:latin typeface="Times New Roman" panose="02020603050405020304" pitchFamily="18" charset="0"/>
                <a:cs typeface="Times New Roman" panose="02020603050405020304" pitchFamily="18" charset="0"/>
              </a:rPr>
              <a:t>, J., (2022) ‘Intervening in domestic violence: interprofessional collaboration among social and health care professionals and the police’, </a:t>
            </a:r>
            <a:r>
              <a:rPr lang="en-GB" i="1" dirty="0">
                <a:solidFill>
                  <a:schemeClr val="bg1"/>
                </a:solidFill>
                <a:latin typeface="Times New Roman" panose="02020603050405020304" pitchFamily="18" charset="0"/>
                <a:cs typeface="Times New Roman" panose="02020603050405020304" pitchFamily="18" charset="0"/>
              </a:rPr>
              <a:t>Journal of interprofessional care,</a:t>
            </a:r>
            <a:r>
              <a:rPr lang="en-GB" dirty="0">
                <a:solidFill>
                  <a:schemeClr val="bg1"/>
                </a:solidFill>
                <a:latin typeface="Times New Roman" panose="02020603050405020304" pitchFamily="18" charset="0"/>
                <a:cs typeface="Times New Roman" panose="02020603050405020304" pitchFamily="18" charset="0"/>
              </a:rPr>
              <a:t> 36(1), </a:t>
            </a:r>
            <a:r>
              <a:rPr lang="en-GB" dirty="0" err="1">
                <a:solidFill>
                  <a:schemeClr val="bg1"/>
                </a:solidFill>
                <a:latin typeface="Times New Roman" panose="02020603050405020304" pitchFamily="18" charset="0"/>
                <a:cs typeface="Times New Roman" panose="02020603050405020304" pitchFamily="18" charset="0"/>
              </a:rPr>
              <a:t>pp.15</a:t>
            </a:r>
            <a:r>
              <a:rPr lang="en-GB" dirty="0">
                <a:solidFill>
                  <a:schemeClr val="bg1"/>
                </a:solidFill>
                <a:latin typeface="Times New Roman" panose="02020603050405020304" pitchFamily="18" charset="0"/>
                <a:cs typeface="Times New Roman" panose="02020603050405020304" pitchFamily="18" charset="0"/>
              </a:rPr>
              <a:t>-23.</a:t>
            </a:r>
            <a:endParaRPr lang="en-IN" dirty="0">
              <a:solidFill>
                <a:schemeClr val="bg1"/>
              </a:solidFill>
              <a:latin typeface="Times New Roman" panose="02020603050405020304" pitchFamily="18" charset="0"/>
              <a:cs typeface="Times New Roman" panose="02020603050405020304" pitchFamily="18" charset="0"/>
            </a:endParaRPr>
          </a:p>
          <a:p>
            <a:pPr marL="228600" indent="-228600" algn="just">
              <a:lnSpc>
                <a:spcPct val="150000"/>
              </a:lnSpc>
              <a:buClr>
                <a:schemeClr val="bg2"/>
              </a:buClr>
              <a:buFont typeface="+mj-lt"/>
              <a:buAutoNum type="arabicParenR"/>
            </a:pPr>
            <a:r>
              <a:rPr lang="en-GB" dirty="0">
                <a:solidFill>
                  <a:schemeClr val="bg1"/>
                </a:solidFill>
                <a:latin typeface="Times New Roman" panose="02020603050405020304" pitchFamily="18" charset="0"/>
                <a:cs typeface="Times New Roman" panose="02020603050405020304" pitchFamily="18" charset="0"/>
              </a:rPr>
              <a:t>Zirar, A., Muhammad, N., Upadhyay, A., Kumar, A. and Garza-Reyes, J.A., (2025) ‘Exploring lean team development from the Tuckman’s model perspective’, </a:t>
            </a:r>
            <a:r>
              <a:rPr lang="en-GB" i="1" dirty="0">
                <a:solidFill>
                  <a:schemeClr val="bg1"/>
                </a:solidFill>
                <a:latin typeface="Times New Roman" panose="02020603050405020304" pitchFamily="18" charset="0"/>
                <a:cs typeface="Times New Roman" panose="02020603050405020304" pitchFamily="18" charset="0"/>
              </a:rPr>
              <a:t>Production Planning &amp; Control</a:t>
            </a:r>
            <a:r>
              <a:rPr lang="en-GB" dirty="0">
                <a:solidFill>
                  <a:schemeClr val="bg1"/>
                </a:solidFill>
                <a:latin typeface="Times New Roman" panose="02020603050405020304" pitchFamily="18" charset="0"/>
                <a:cs typeface="Times New Roman" panose="02020603050405020304" pitchFamily="18" charset="0"/>
              </a:rPr>
              <a:t>, 36(4), </a:t>
            </a:r>
            <a:r>
              <a:rPr lang="en-GB" dirty="0" err="1">
                <a:solidFill>
                  <a:schemeClr val="bg1"/>
                </a:solidFill>
                <a:latin typeface="Times New Roman" panose="02020603050405020304" pitchFamily="18" charset="0"/>
                <a:cs typeface="Times New Roman" panose="02020603050405020304" pitchFamily="18" charset="0"/>
              </a:rPr>
              <a:t>pp.442</a:t>
            </a:r>
            <a:r>
              <a:rPr lang="en-GB" dirty="0">
                <a:solidFill>
                  <a:schemeClr val="bg1"/>
                </a:solidFill>
                <a:latin typeface="Times New Roman" panose="02020603050405020304" pitchFamily="18" charset="0"/>
                <a:cs typeface="Times New Roman" panose="02020603050405020304" pitchFamily="18" charset="0"/>
              </a:rPr>
              <a:t>-463.</a:t>
            </a:r>
            <a:endParaRPr lang="en-IN" dirty="0">
              <a:solidFill>
                <a:schemeClr val="bg1"/>
              </a:solidFill>
              <a:latin typeface="Times New Roman" panose="02020603050405020304" pitchFamily="18" charset="0"/>
              <a:cs typeface="Times New Roman" panose="02020603050405020304" pitchFamily="18" charset="0"/>
            </a:endParaRPr>
          </a:p>
        </p:txBody>
      </p:sp>
      <p:sp>
        <p:nvSpPr>
          <p:cNvPr id="941" name="Google Shape;941;p51"/>
          <p:cNvSpPr txBox="1">
            <a:spLocks noGrp="1"/>
          </p:cNvSpPr>
          <p:nvPr>
            <p:ph type="title"/>
          </p:nvPr>
        </p:nvSpPr>
        <p:spPr>
          <a:xfrm>
            <a:off x="723450" y="269725"/>
            <a:ext cx="7697100" cy="482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500" b="1" dirty="0">
                <a:solidFill>
                  <a:schemeClr val="tx1">
                    <a:lumMod val="10000"/>
                    <a:lumOff val="90000"/>
                  </a:schemeClr>
                </a:solidFill>
                <a:latin typeface="Times New Roman" panose="02020603050405020304" pitchFamily="18" charset="0"/>
                <a:cs typeface="Times New Roman" panose="02020603050405020304" pitchFamily="18" charset="0"/>
              </a:rPr>
              <a:t>REFERENCES</a:t>
            </a:r>
            <a:endParaRPr sz="2500" b="1" dirty="0">
              <a:solidFill>
                <a:schemeClr val="tx1">
                  <a:lumMod val="10000"/>
                  <a:lumOff val="9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Collaboration-Driven Project Proposal by Slidesgo">
  <a:themeElements>
    <a:clrScheme name="Simple Light">
      <a:dk1>
        <a:srgbClr val="191919"/>
      </a:dk1>
      <a:lt1>
        <a:srgbClr val="FCFCFC"/>
      </a:lt1>
      <a:dk2>
        <a:srgbClr val="211D53"/>
      </a:dk2>
      <a:lt2>
        <a:srgbClr val="A5B5F7"/>
      </a:lt2>
      <a:accent1>
        <a:srgbClr val="333A85"/>
      </a:accent1>
      <a:accent2>
        <a:srgbClr val="5973F5"/>
      </a:accent2>
      <a:accent3>
        <a:srgbClr val="8EDCEC"/>
      </a:accent3>
      <a:accent4>
        <a:srgbClr val="CB465A"/>
      </a:accent4>
      <a:accent5>
        <a:srgbClr val="CD6C99"/>
      </a:accent5>
      <a:accent6>
        <a:srgbClr val="F6C74D"/>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955</Words>
  <PresentationFormat>On-screen Show (16:9)</PresentationFormat>
  <Paragraphs>54</Paragraphs>
  <Slides>8</Slides>
  <Notes>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8</vt:i4>
      </vt:variant>
    </vt:vector>
  </HeadingPairs>
  <TitlesOfParts>
    <vt:vector size="19" baseType="lpstr">
      <vt:lpstr>Raleway</vt:lpstr>
      <vt:lpstr>Proxima Nova Semibold</vt:lpstr>
      <vt:lpstr>Arial</vt:lpstr>
      <vt:lpstr>Proxima Nova</vt:lpstr>
      <vt:lpstr>Open Sans</vt:lpstr>
      <vt:lpstr>Anaheim</vt:lpstr>
      <vt:lpstr>Times New Roman</vt:lpstr>
      <vt:lpstr>Athiti</vt:lpstr>
      <vt:lpstr>Nunito Light</vt:lpstr>
      <vt:lpstr>Collaboration-Driven Project Proposal by Slidesgo</vt:lpstr>
      <vt:lpstr>Slidesgo Final Pages</vt:lpstr>
      <vt:lpstr>SELF-AWARENESS PRESENTATION</vt:lpstr>
      <vt:lpstr>INTRODUCTION </vt:lpstr>
      <vt:lpstr>CHOSEN SKILL AND ITS IMPORTANCE </vt:lpstr>
      <vt:lpstr>RELEVANCE OF WORKING IN TEAMS IN PROFESSIONAL PRACTICES OF HEALTH AND SOCIAL CARE </vt:lpstr>
      <vt:lpstr>A PRACTICAL EXAMPLE OF THE SKILL APPLICATION IN REAL HEALTH AND SOCIAL CARE SETTING </vt:lpstr>
      <vt:lpstr>PERSONAL DEVELOPMENT PLAN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2026-02-11T07:58:29Z</dcterms:modified>
</cp:coreProperties>
</file>