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8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84" d="100"/>
          <a:sy n="84" d="100"/>
        </p:scale>
        <p:origin x="108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08/11/2020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08/11/2020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08/11/2020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LCMB7001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6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Place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Refers to activities that make products available to customers when and where they want to purchase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8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dirty="0"/>
              <a:t>A channel of 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a group of individuals and organisations that direct the flow of products from producers to customers.</a:t>
            </a:r>
          </a:p>
        </p:txBody>
      </p:sp>
    </p:spTree>
    <p:extLst>
      <p:ext uri="{BB962C8B-B14F-4D97-AF65-F5344CB8AC3E}">
        <p14:creationId xmlns:p14="http://schemas.microsoft.com/office/powerpoint/2010/main" val="379897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A marketing intermediary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Links producers to other middlemen or to the ultimate users of the products.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105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u="sng" dirty="0"/>
              <a:t>Marketing information</a:t>
            </a:r>
          </a:p>
          <a:p>
            <a:pPr marL="0" indent="0">
              <a:buNone/>
            </a:pPr>
            <a:r>
              <a:rPr lang="en-GB" sz="2400" dirty="0"/>
              <a:t>Analyse information such as sales data, perform or commission marketing research studies.</a:t>
            </a:r>
          </a:p>
          <a:p>
            <a:r>
              <a:rPr lang="en-GB" sz="2400" b="1" u="sng" dirty="0"/>
              <a:t>Marketing management</a:t>
            </a:r>
          </a:p>
          <a:p>
            <a:pPr marL="0" indent="0">
              <a:buNone/>
            </a:pPr>
            <a:r>
              <a:rPr lang="en-GB" sz="2400" dirty="0"/>
              <a:t>Planning, implementation and control.</a:t>
            </a:r>
          </a:p>
          <a:p>
            <a:r>
              <a:rPr lang="en-GB" sz="2400" b="1" u="sng" dirty="0"/>
              <a:t>Facilitating exchange</a:t>
            </a:r>
          </a:p>
          <a:p>
            <a:pPr marL="0" indent="0">
              <a:buNone/>
            </a:pPr>
            <a:r>
              <a:rPr lang="en-GB" sz="2400" dirty="0"/>
              <a:t>Choose and stock product varieties that match the needs of buyers.</a:t>
            </a:r>
            <a:endParaRPr lang="en-GB" sz="2400" b="1" u="sng" dirty="0"/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79088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u="sng" dirty="0"/>
              <a:t>Promotion</a:t>
            </a:r>
          </a:p>
          <a:p>
            <a:pPr marL="0" indent="0">
              <a:buNone/>
            </a:pPr>
            <a:r>
              <a:rPr lang="en-GB" dirty="0"/>
              <a:t>Set promotional objectives, advertising, personal selling, sales promotion, public relations and direct marketing.</a:t>
            </a:r>
          </a:p>
          <a:p>
            <a:r>
              <a:rPr lang="en-GB" b="1" u="sng" dirty="0"/>
              <a:t>Price</a:t>
            </a:r>
          </a:p>
          <a:p>
            <a:pPr marL="0" indent="0">
              <a:buNone/>
            </a:pPr>
            <a:r>
              <a:rPr lang="en-GB" dirty="0"/>
              <a:t>Pricing policies </a:t>
            </a:r>
          </a:p>
          <a:p>
            <a:r>
              <a:rPr lang="en-GB" b="1" u="sng" dirty="0"/>
              <a:t>Physical distribution</a:t>
            </a:r>
          </a:p>
          <a:p>
            <a:pPr marL="0" indent="0">
              <a:buNone/>
            </a:pPr>
            <a:r>
              <a:rPr lang="en-GB" dirty="0"/>
              <a:t>Manage transport, warehousing, and stock control.</a:t>
            </a: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69140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2700" b="1" dirty="0"/>
              <a:t>Ways by which using middlemen improves market efficiency</a:t>
            </a:r>
            <a:br>
              <a:rPr lang="en-GB" sz="2700" dirty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lvl="0"/>
            <a:r>
              <a:rPr lang="en-GB" sz="2400" b="1" u="sng" dirty="0"/>
              <a:t>Functional efficiency</a:t>
            </a:r>
          </a:p>
          <a:p>
            <a:pPr marL="0" lvl="0" indent="0">
              <a:buNone/>
            </a:pPr>
            <a:r>
              <a:rPr lang="en-GB" sz="2400" dirty="0"/>
              <a:t>The middlemen may have more experience in selling  the product  than the producer.</a:t>
            </a:r>
          </a:p>
          <a:p>
            <a:pPr lvl="0"/>
            <a:r>
              <a:rPr lang="en-GB" sz="2400" b="1" u="sng" dirty="0"/>
              <a:t>Scale efficiency</a:t>
            </a:r>
          </a:p>
          <a:p>
            <a:pPr marL="0" lvl="0" indent="0">
              <a:buNone/>
            </a:pPr>
            <a:r>
              <a:rPr lang="en-GB" sz="2400" dirty="0"/>
              <a:t>This is the benefit that wholesalers provide to retailers.</a:t>
            </a:r>
          </a:p>
          <a:p>
            <a:r>
              <a:rPr lang="en-GB" sz="2400" b="1" u="sng" dirty="0"/>
              <a:t>Transactional efficiency</a:t>
            </a:r>
            <a:endParaRPr lang="en-GB" sz="2400" u="sng" dirty="0"/>
          </a:p>
          <a:p>
            <a:pPr marL="0" lvl="0" indent="0">
              <a:buNone/>
            </a:pPr>
            <a:r>
              <a:rPr lang="en-GB" sz="2400" dirty="0"/>
              <a:t>This is the advantage that retailers provide to the customers.</a:t>
            </a:r>
          </a:p>
          <a:p>
            <a:pPr marL="0" lv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44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u="sng" dirty="0"/>
              <a:t>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Intensive Distribution</a:t>
            </a:r>
            <a:endParaRPr lang="en-GB" b="1" i="1" u="sng" dirty="0"/>
          </a:p>
          <a:p>
            <a:pPr marL="0" indent="0">
              <a:buNone/>
            </a:pPr>
            <a:r>
              <a:rPr lang="en-GB" sz="2400" dirty="0"/>
              <a:t>This strategy uses the maximum possible number of retailers and is most appropriate for low-involvement products.</a:t>
            </a:r>
          </a:p>
          <a:p>
            <a:pPr marL="0" indent="0">
              <a:buNone/>
            </a:pPr>
            <a:r>
              <a:rPr lang="en-GB" sz="2400" dirty="0"/>
              <a:t>This strategy maximises product availability, which generates greater product recognition and more impulse buying.</a:t>
            </a:r>
          </a:p>
        </p:txBody>
      </p:sp>
    </p:spTree>
    <p:extLst>
      <p:ext uri="{BB962C8B-B14F-4D97-AF65-F5344CB8AC3E}">
        <p14:creationId xmlns:p14="http://schemas.microsoft.com/office/powerpoint/2010/main" val="105404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u="sng" dirty="0"/>
              <a:t>Distribution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Exclusive Distribution</a:t>
            </a:r>
            <a:endParaRPr lang="en-GB" b="1" u="sng" dirty="0"/>
          </a:p>
          <a:p>
            <a:pPr marL="0" indent="0">
              <a:buNone/>
            </a:pPr>
            <a:r>
              <a:rPr lang="en-GB" sz="2400" dirty="0"/>
              <a:t>This strategy relies on only one retailer or dealer in a given geographic territory. It is most appropriate when the product is a high-involvement.</a:t>
            </a:r>
          </a:p>
          <a:p>
            <a:pPr marL="0" indent="0">
              <a:buNone/>
            </a:pPr>
            <a:r>
              <a:rPr lang="en-GB" sz="2400" dirty="0"/>
              <a:t>Exclusive distribution is useful when a firm wants to differentiate its product on the basis of high quality, prestige, or excellent customer service. </a:t>
            </a:r>
          </a:p>
        </p:txBody>
      </p:sp>
    </p:spTree>
    <p:extLst>
      <p:ext uri="{BB962C8B-B14F-4D97-AF65-F5344CB8AC3E}">
        <p14:creationId xmlns:p14="http://schemas.microsoft.com/office/powerpoint/2010/main" val="450207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200" b="1" u="sng" dirty="0"/>
            </a:br>
            <a:r>
              <a:rPr lang="en-GB" sz="3200" b="1" u="sng" dirty="0"/>
              <a:t>Distribution Strategies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Selective Distribution</a:t>
            </a:r>
          </a:p>
          <a:p>
            <a:pPr marL="0" indent="0">
              <a:buNone/>
            </a:pPr>
            <a:r>
              <a:rPr lang="en-GB" sz="2800" dirty="0"/>
              <a:t>This is a compromise between the other two extremes since it uses more than one but fewer than all available retailers in a geographic area.</a:t>
            </a:r>
            <a:endParaRPr lang="en-GB" sz="2800" b="1" u="sng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090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3100" b="1" i="1" dirty="0"/>
              <a:t>Dual (two-channel) distribution</a:t>
            </a:r>
            <a:r>
              <a:rPr lang="en-GB" sz="3100" dirty="0"/>
              <a:t> </a:t>
            </a:r>
            <a:r>
              <a:rPr lang="en-GB" sz="3100" b="1" dirty="0"/>
              <a:t>systems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may use an indirect channel of distribution to make products available to one group of customers and a direct channel of distribution to make products available for a different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977786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i="1" dirty="0"/>
            </a:br>
            <a:br>
              <a:rPr lang="en-GB" b="1" i="1" dirty="0"/>
            </a:br>
            <a:r>
              <a:rPr lang="en-GB" b="1" dirty="0"/>
              <a:t>Hybrid system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members of a hybrid system perform complementary functions for the same customer segment.</a:t>
            </a:r>
          </a:p>
        </p:txBody>
      </p:sp>
    </p:spTree>
    <p:extLst>
      <p:ext uri="{BB962C8B-B14F-4D97-AF65-F5344CB8AC3E}">
        <p14:creationId xmlns:p14="http://schemas.microsoft.com/office/powerpoint/2010/main" val="9687889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B3EE0-365A-40DB-88A4-F0AA2B2E2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00785-7823-4DD0-A3FC-F106D5369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The president of a carpet manufacturer (who uses wholesalers to sell the carpets to retail stores) has asked you to bypass  the wholesalers and use a personal selling team to sell directly to the retail stores. What caution would you voice on this matter and what information would you analyse before making a final decision.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361C8-568C-427B-991A-547C8404F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AD24CB-8B6C-4555-9EC0-9639EB911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8628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2328</TotalTime>
  <Words>451</Words>
  <Application>Microsoft Office PowerPoint</Application>
  <PresentationFormat>On-screen Show (4:3)</PresentationFormat>
  <Paragraphs>51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Verdana</vt:lpstr>
      <vt:lpstr>20140311PresentationUWTSDTemplate</vt:lpstr>
      <vt:lpstr>LCMB7001</vt:lpstr>
      <vt:lpstr>  Distribution </vt:lpstr>
      <vt:lpstr>  A channel of distribution </vt:lpstr>
      <vt:lpstr>  A marketing intermediary  </vt:lpstr>
      <vt:lpstr>PowerPoint Presentation</vt:lpstr>
      <vt:lpstr>PowerPoint Presentation</vt:lpstr>
      <vt:lpstr>   Ways by which using middlemen improves market efficiency </vt:lpstr>
      <vt:lpstr> Distribution</vt:lpstr>
      <vt:lpstr> Distribution Strategies</vt:lpstr>
      <vt:lpstr> Distribution Strategies</vt:lpstr>
      <vt:lpstr>   Dual (two-channel) distribution systems </vt:lpstr>
      <vt:lpstr>  Hybrid system </vt:lpstr>
      <vt:lpstr>Question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148</cp:revision>
  <cp:lastPrinted>2018-07-09T15:27:01Z</cp:lastPrinted>
  <dcterms:created xsi:type="dcterms:W3CDTF">2002-10-07T19:43:58Z</dcterms:created>
  <dcterms:modified xsi:type="dcterms:W3CDTF">2020-11-08T14:44:25Z</dcterms:modified>
</cp:coreProperties>
</file>