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2" r:id="rId9"/>
    <p:sldId id="265" r:id="rId10"/>
    <p:sldId id="266" r:id="rId11"/>
    <p:sldId id="267" r:id="rId12"/>
    <p:sldId id="268" r:id="rId13"/>
    <p:sldId id="269" r:id="rId14"/>
    <p:sldId id="25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6.svg"/><Relationship Id="rId1" Type="http://schemas.openxmlformats.org/officeDocument/2006/relationships/image" Target="../media/image11.png"/><Relationship Id="rId6" Type="http://schemas.openxmlformats.org/officeDocument/2006/relationships/image" Target="../media/image20.svg"/><Relationship Id="rId5" Type="http://schemas.openxmlformats.org/officeDocument/2006/relationships/image" Target="../media/image13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26.svg"/><Relationship Id="rId1" Type="http://schemas.openxmlformats.org/officeDocument/2006/relationships/image" Target="../media/image16.png"/><Relationship Id="rId6" Type="http://schemas.openxmlformats.org/officeDocument/2006/relationships/image" Target="../media/image30.svg"/><Relationship Id="rId5" Type="http://schemas.openxmlformats.org/officeDocument/2006/relationships/image" Target="../media/image18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4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6.svg"/><Relationship Id="rId1" Type="http://schemas.openxmlformats.org/officeDocument/2006/relationships/image" Target="../media/image11.png"/><Relationship Id="rId6" Type="http://schemas.openxmlformats.org/officeDocument/2006/relationships/image" Target="../media/image20.svg"/><Relationship Id="rId5" Type="http://schemas.openxmlformats.org/officeDocument/2006/relationships/image" Target="../media/image13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26.svg"/><Relationship Id="rId1" Type="http://schemas.openxmlformats.org/officeDocument/2006/relationships/image" Target="../media/image16.png"/><Relationship Id="rId6" Type="http://schemas.openxmlformats.org/officeDocument/2006/relationships/image" Target="../media/image30.svg"/><Relationship Id="rId5" Type="http://schemas.openxmlformats.org/officeDocument/2006/relationships/image" Target="../media/image18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64C85F-082B-41E8-BFA5-A0A5B3E432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D8E1D78-17F5-4F77-BDF1-9025057F1B4C}">
      <dgm:prSet/>
      <dgm:spPr/>
      <dgm:t>
        <a:bodyPr/>
        <a:lstStyle/>
        <a:p>
          <a:r>
            <a:rPr lang="en-US" baseline="0"/>
            <a:t>In the today’s world of technology, data is the most important asset for the organizations. </a:t>
          </a:r>
          <a:endParaRPr lang="en-US"/>
        </a:p>
      </dgm:t>
    </dgm:pt>
    <dgm:pt modelId="{9627794C-FA22-4668-958A-C9876664C120}" type="parTrans" cxnId="{5DB62C7A-D41E-4562-A1F9-1C0EC8E5CAB9}">
      <dgm:prSet/>
      <dgm:spPr/>
      <dgm:t>
        <a:bodyPr/>
        <a:lstStyle/>
        <a:p>
          <a:endParaRPr lang="en-US"/>
        </a:p>
      </dgm:t>
    </dgm:pt>
    <dgm:pt modelId="{AB13E22A-C759-4357-A621-44114BF7DF7A}" type="sibTrans" cxnId="{5DB62C7A-D41E-4562-A1F9-1C0EC8E5CAB9}">
      <dgm:prSet/>
      <dgm:spPr/>
      <dgm:t>
        <a:bodyPr/>
        <a:lstStyle/>
        <a:p>
          <a:endParaRPr lang="en-US"/>
        </a:p>
      </dgm:t>
    </dgm:pt>
    <dgm:pt modelId="{8DE0BE71-DBCC-43D2-8A53-E6F52D1642F7}">
      <dgm:prSet/>
      <dgm:spPr/>
      <dgm:t>
        <a:bodyPr/>
        <a:lstStyle/>
        <a:p>
          <a:r>
            <a:rPr lang="en-US" baseline="0"/>
            <a:t>In order to work effectively, organizations tends to organize and manage the information, services and applications in a proper manner. </a:t>
          </a:r>
          <a:endParaRPr lang="en-US"/>
        </a:p>
      </dgm:t>
    </dgm:pt>
    <dgm:pt modelId="{56D266BA-B63A-437D-B72C-35801C8D60CF}" type="parTrans" cxnId="{CF145AF9-F651-429E-9C86-25DE1A47DFE1}">
      <dgm:prSet/>
      <dgm:spPr/>
      <dgm:t>
        <a:bodyPr/>
        <a:lstStyle/>
        <a:p>
          <a:endParaRPr lang="en-US"/>
        </a:p>
      </dgm:t>
    </dgm:pt>
    <dgm:pt modelId="{493854DD-B825-4CD1-89EE-069DD35E0727}" type="sibTrans" cxnId="{CF145AF9-F651-429E-9C86-25DE1A47DFE1}">
      <dgm:prSet/>
      <dgm:spPr/>
      <dgm:t>
        <a:bodyPr/>
        <a:lstStyle/>
        <a:p>
          <a:endParaRPr lang="en-US"/>
        </a:p>
      </dgm:t>
    </dgm:pt>
    <dgm:pt modelId="{71B48AC7-2671-47A7-9916-ED3EAC3CDE75}">
      <dgm:prSet/>
      <dgm:spPr/>
      <dgm:t>
        <a:bodyPr/>
        <a:lstStyle/>
        <a:p>
          <a:r>
            <a:rPr lang="en-US" baseline="0" dirty="0"/>
            <a:t>For this purpose, data </a:t>
          </a:r>
          <a:r>
            <a:rPr lang="en-US" baseline="0" dirty="0" smtClean="0"/>
            <a:t>centres </a:t>
          </a:r>
          <a:r>
            <a:rPr lang="en-US" baseline="0" dirty="0"/>
            <a:t>are built. </a:t>
          </a:r>
          <a:endParaRPr lang="en-US" dirty="0"/>
        </a:p>
      </dgm:t>
    </dgm:pt>
    <dgm:pt modelId="{229F086A-C7FC-42C9-BB2D-088A352CB04C}" type="parTrans" cxnId="{1DA5D7E0-6EA4-49C7-80D0-D0FE669AEA35}">
      <dgm:prSet/>
      <dgm:spPr/>
      <dgm:t>
        <a:bodyPr/>
        <a:lstStyle/>
        <a:p>
          <a:endParaRPr lang="en-US"/>
        </a:p>
      </dgm:t>
    </dgm:pt>
    <dgm:pt modelId="{B21A057F-D0C6-471F-B0E9-86639A842998}" type="sibTrans" cxnId="{1DA5D7E0-6EA4-49C7-80D0-D0FE669AEA35}">
      <dgm:prSet/>
      <dgm:spPr/>
      <dgm:t>
        <a:bodyPr/>
        <a:lstStyle/>
        <a:p>
          <a:endParaRPr lang="en-US"/>
        </a:p>
      </dgm:t>
    </dgm:pt>
    <dgm:pt modelId="{7A23FEEB-4D6C-4D2C-AF44-491BA9DB7EE6}" type="pres">
      <dgm:prSet presAssocID="{7164C85F-082B-41E8-BFA5-A0A5B3E4323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D554F8C-1F36-46B5-9FD1-88A7235EE77E}" type="pres">
      <dgm:prSet presAssocID="{7D8E1D78-17F5-4F77-BDF1-9025057F1B4C}" presName="compNode" presStyleCnt="0"/>
      <dgm:spPr/>
    </dgm:pt>
    <dgm:pt modelId="{E299A693-EB5F-4804-B427-43CC0593AB5F}" type="pres">
      <dgm:prSet presAssocID="{7D8E1D78-17F5-4F77-BDF1-9025057F1B4C}" presName="bgRect" presStyleLbl="bgShp" presStyleIdx="0" presStyleCnt="3"/>
      <dgm:spPr/>
    </dgm:pt>
    <dgm:pt modelId="{C6A1DF28-B880-4A2D-BBA1-4DE37959D31B}" type="pres">
      <dgm:prSet presAssocID="{7D8E1D78-17F5-4F77-BDF1-9025057F1B4C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1541C509-E3CB-4CD1-A6DB-6834FEF1B0C8}" type="pres">
      <dgm:prSet presAssocID="{7D8E1D78-17F5-4F77-BDF1-9025057F1B4C}" presName="spaceRect" presStyleCnt="0"/>
      <dgm:spPr/>
    </dgm:pt>
    <dgm:pt modelId="{FAFC5508-EC60-41E4-A962-34150C578D53}" type="pres">
      <dgm:prSet presAssocID="{7D8E1D78-17F5-4F77-BDF1-9025057F1B4C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0796EB3A-D8D6-4CD1-91D7-6626F6AA4EF0}" type="pres">
      <dgm:prSet presAssocID="{AB13E22A-C759-4357-A621-44114BF7DF7A}" presName="sibTrans" presStyleCnt="0"/>
      <dgm:spPr/>
    </dgm:pt>
    <dgm:pt modelId="{6E0C7755-A3B8-4704-AAB3-D744148E858A}" type="pres">
      <dgm:prSet presAssocID="{8DE0BE71-DBCC-43D2-8A53-E6F52D1642F7}" presName="compNode" presStyleCnt="0"/>
      <dgm:spPr/>
    </dgm:pt>
    <dgm:pt modelId="{C30BCE94-7FDD-4923-B7C9-61DDA0A1AB15}" type="pres">
      <dgm:prSet presAssocID="{8DE0BE71-DBCC-43D2-8A53-E6F52D1642F7}" presName="bgRect" presStyleLbl="bgShp" presStyleIdx="1" presStyleCnt="3"/>
      <dgm:spPr/>
    </dgm:pt>
    <dgm:pt modelId="{DEA5D90D-AAE8-478A-801A-F68676D50809}" type="pres">
      <dgm:prSet presAssocID="{8DE0BE71-DBCC-43D2-8A53-E6F52D1642F7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F8A71F5-784B-4407-855A-BFE006299533}" type="pres">
      <dgm:prSet presAssocID="{8DE0BE71-DBCC-43D2-8A53-E6F52D1642F7}" presName="spaceRect" presStyleCnt="0"/>
      <dgm:spPr/>
    </dgm:pt>
    <dgm:pt modelId="{87B0837A-632F-40B0-A041-B8B929A97508}" type="pres">
      <dgm:prSet presAssocID="{8DE0BE71-DBCC-43D2-8A53-E6F52D1642F7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717AECE1-D9CD-4FE9-9F3F-6FED424066DF}" type="pres">
      <dgm:prSet presAssocID="{493854DD-B825-4CD1-89EE-069DD35E0727}" presName="sibTrans" presStyleCnt="0"/>
      <dgm:spPr/>
    </dgm:pt>
    <dgm:pt modelId="{018589C5-AD93-4DAC-BEED-FF54C6129AD4}" type="pres">
      <dgm:prSet presAssocID="{71B48AC7-2671-47A7-9916-ED3EAC3CDE75}" presName="compNode" presStyleCnt="0"/>
      <dgm:spPr/>
    </dgm:pt>
    <dgm:pt modelId="{6CDB49FA-360B-45AC-9C2A-3BC3D348F93B}" type="pres">
      <dgm:prSet presAssocID="{71B48AC7-2671-47A7-9916-ED3EAC3CDE75}" presName="bgRect" presStyleLbl="bgShp" presStyleIdx="2" presStyleCnt="3"/>
      <dgm:spPr/>
    </dgm:pt>
    <dgm:pt modelId="{647C3EC8-A47F-448D-91D9-2980FD1D2CC3}" type="pres">
      <dgm:prSet presAssocID="{71B48AC7-2671-47A7-9916-ED3EAC3CDE75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0538BCE-F156-4BEF-BA0E-A5EA93912768}" type="pres">
      <dgm:prSet presAssocID="{71B48AC7-2671-47A7-9916-ED3EAC3CDE75}" presName="spaceRect" presStyleCnt="0"/>
      <dgm:spPr/>
    </dgm:pt>
    <dgm:pt modelId="{3C678E9E-BACF-46F7-8B9B-47844A94D42B}" type="pres">
      <dgm:prSet presAssocID="{71B48AC7-2671-47A7-9916-ED3EAC3CDE75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</dgm:ptLst>
  <dgm:cxnLst>
    <dgm:cxn modelId="{1DA5D7E0-6EA4-49C7-80D0-D0FE669AEA35}" srcId="{7164C85F-082B-41E8-BFA5-A0A5B3E4323D}" destId="{71B48AC7-2671-47A7-9916-ED3EAC3CDE75}" srcOrd="2" destOrd="0" parTransId="{229F086A-C7FC-42C9-BB2D-088A352CB04C}" sibTransId="{B21A057F-D0C6-471F-B0E9-86639A842998}"/>
    <dgm:cxn modelId="{5DB62C7A-D41E-4562-A1F9-1C0EC8E5CAB9}" srcId="{7164C85F-082B-41E8-BFA5-A0A5B3E4323D}" destId="{7D8E1D78-17F5-4F77-BDF1-9025057F1B4C}" srcOrd="0" destOrd="0" parTransId="{9627794C-FA22-4668-958A-C9876664C120}" sibTransId="{AB13E22A-C759-4357-A621-44114BF7DF7A}"/>
    <dgm:cxn modelId="{75457619-CBCD-4034-97EB-2333CF07FA05}" type="presOf" srcId="{71B48AC7-2671-47A7-9916-ED3EAC3CDE75}" destId="{3C678E9E-BACF-46F7-8B9B-47844A94D42B}" srcOrd="0" destOrd="0" presId="urn:microsoft.com/office/officeart/2018/2/layout/IconVerticalSolidList"/>
    <dgm:cxn modelId="{90CCAD1E-7B9A-4549-9807-41D2DA1FB0F4}" type="presOf" srcId="{7164C85F-082B-41E8-BFA5-A0A5B3E4323D}" destId="{7A23FEEB-4D6C-4D2C-AF44-491BA9DB7EE6}" srcOrd="0" destOrd="0" presId="urn:microsoft.com/office/officeart/2018/2/layout/IconVerticalSolidList"/>
    <dgm:cxn modelId="{36E7D7BE-5DD1-4CAC-9925-183914E2434C}" type="presOf" srcId="{7D8E1D78-17F5-4F77-BDF1-9025057F1B4C}" destId="{FAFC5508-EC60-41E4-A962-34150C578D53}" srcOrd="0" destOrd="0" presId="urn:microsoft.com/office/officeart/2018/2/layout/IconVerticalSolidList"/>
    <dgm:cxn modelId="{A8A9382D-06D5-4165-9DC7-6568CB3F15A6}" type="presOf" srcId="{8DE0BE71-DBCC-43D2-8A53-E6F52D1642F7}" destId="{87B0837A-632F-40B0-A041-B8B929A97508}" srcOrd="0" destOrd="0" presId="urn:microsoft.com/office/officeart/2018/2/layout/IconVerticalSolidList"/>
    <dgm:cxn modelId="{CF145AF9-F651-429E-9C86-25DE1A47DFE1}" srcId="{7164C85F-082B-41E8-BFA5-A0A5B3E4323D}" destId="{8DE0BE71-DBCC-43D2-8A53-E6F52D1642F7}" srcOrd="1" destOrd="0" parTransId="{56D266BA-B63A-437D-B72C-35801C8D60CF}" sibTransId="{493854DD-B825-4CD1-89EE-069DD35E0727}"/>
    <dgm:cxn modelId="{E1AA34E8-486D-4A8D-BEDA-CA66903566BD}" type="presParOf" srcId="{7A23FEEB-4D6C-4D2C-AF44-491BA9DB7EE6}" destId="{6D554F8C-1F36-46B5-9FD1-88A7235EE77E}" srcOrd="0" destOrd="0" presId="urn:microsoft.com/office/officeart/2018/2/layout/IconVerticalSolidList"/>
    <dgm:cxn modelId="{45BCEB7E-5BDB-46F8-96BF-80F72517B847}" type="presParOf" srcId="{6D554F8C-1F36-46B5-9FD1-88A7235EE77E}" destId="{E299A693-EB5F-4804-B427-43CC0593AB5F}" srcOrd="0" destOrd="0" presId="urn:microsoft.com/office/officeart/2018/2/layout/IconVerticalSolidList"/>
    <dgm:cxn modelId="{B281B115-E977-45B6-AF4A-46DBE5CD3A3E}" type="presParOf" srcId="{6D554F8C-1F36-46B5-9FD1-88A7235EE77E}" destId="{C6A1DF28-B880-4A2D-BBA1-4DE37959D31B}" srcOrd="1" destOrd="0" presId="urn:microsoft.com/office/officeart/2018/2/layout/IconVerticalSolidList"/>
    <dgm:cxn modelId="{D8D92DF1-1A6A-4726-B56A-C8FFBEB9FF5A}" type="presParOf" srcId="{6D554F8C-1F36-46B5-9FD1-88A7235EE77E}" destId="{1541C509-E3CB-4CD1-A6DB-6834FEF1B0C8}" srcOrd="2" destOrd="0" presId="urn:microsoft.com/office/officeart/2018/2/layout/IconVerticalSolidList"/>
    <dgm:cxn modelId="{6AE9A8A1-CD06-4531-80FE-E00BBAAEEF42}" type="presParOf" srcId="{6D554F8C-1F36-46B5-9FD1-88A7235EE77E}" destId="{FAFC5508-EC60-41E4-A962-34150C578D53}" srcOrd="3" destOrd="0" presId="urn:microsoft.com/office/officeart/2018/2/layout/IconVerticalSolidList"/>
    <dgm:cxn modelId="{4019D881-1EE4-4467-B44C-A34833E2A3C9}" type="presParOf" srcId="{7A23FEEB-4D6C-4D2C-AF44-491BA9DB7EE6}" destId="{0796EB3A-D8D6-4CD1-91D7-6626F6AA4EF0}" srcOrd="1" destOrd="0" presId="urn:microsoft.com/office/officeart/2018/2/layout/IconVerticalSolidList"/>
    <dgm:cxn modelId="{8C2FDE7D-AB18-4B4F-9FC4-193BB9EC2655}" type="presParOf" srcId="{7A23FEEB-4D6C-4D2C-AF44-491BA9DB7EE6}" destId="{6E0C7755-A3B8-4704-AAB3-D744148E858A}" srcOrd="2" destOrd="0" presId="urn:microsoft.com/office/officeart/2018/2/layout/IconVerticalSolidList"/>
    <dgm:cxn modelId="{7D8D15BC-C8BD-4105-9F8E-5FAB423D0973}" type="presParOf" srcId="{6E0C7755-A3B8-4704-AAB3-D744148E858A}" destId="{C30BCE94-7FDD-4923-B7C9-61DDA0A1AB15}" srcOrd="0" destOrd="0" presId="urn:microsoft.com/office/officeart/2018/2/layout/IconVerticalSolidList"/>
    <dgm:cxn modelId="{252E2EB2-7B85-4DB9-B1DB-5C53DFE96315}" type="presParOf" srcId="{6E0C7755-A3B8-4704-AAB3-D744148E858A}" destId="{DEA5D90D-AAE8-478A-801A-F68676D50809}" srcOrd="1" destOrd="0" presId="urn:microsoft.com/office/officeart/2018/2/layout/IconVerticalSolidList"/>
    <dgm:cxn modelId="{1B944BE9-70CF-4CF3-AC6D-89C29AFEE34B}" type="presParOf" srcId="{6E0C7755-A3B8-4704-AAB3-D744148E858A}" destId="{DF8A71F5-784B-4407-855A-BFE006299533}" srcOrd="2" destOrd="0" presId="urn:microsoft.com/office/officeart/2018/2/layout/IconVerticalSolidList"/>
    <dgm:cxn modelId="{CA3D0B0C-C7DB-4D5F-AF6B-5F5231C86F6F}" type="presParOf" srcId="{6E0C7755-A3B8-4704-AAB3-D744148E858A}" destId="{87B0837A-632F-40B0-A041-B8B929A97508}" srcOrd="3" destOrd="0" presId="urn:microsoft.com/office/officeart/2018/2/layout/IconVerticalSolidList"/>
    <dgm:cxn modelId="{20C03896-114A-4A6D-BF47-C82B9561807F}" type="presParOf" srcId="{7A23FEEB-4D6C-4D2C-AF44-491BA9DB7EE6}" destId="{717AECE1-D9CD-4FE9-9F3F-6FED424066DF}" srcOrd="3" destOrd="0" presId="urn:microsoft.com/office/officeart/2018/2/layout/IconVerticalSolidList"/>
    <dgm:cxn modelId="{E8C58DDA-FE8E-414A-BA04-D053C0D2447C}" type="presParOf" srcId="{7A23FEEB-4D6C-4D2C-AF44-491BA9DB7EE6}" destId="{018589C5-AD93-4DAC-BEED-FF54C6129AD4}" srcOrd="4" destOrd="0" presId="urn:microsoft.com/office/officeart/2018/2/layout/IconVerticalSolidList"/>
    <dgm:cxn modelId="{CADA0E57-092A-4B74-9D31-90450978C17E}" type="presParOf" srcId="{018589C5-AD93-4DAC-BEED-FF54C6129AD4}" destId="{6CDB49FA-360B-45AC-9C2A-3BC3D348F93B}" srcOrd="0" destOrd="0" presId="urn:microsoft.com/office/officeart/2018/2/layout/IconVerticalSolidList"/>
    <dgm:cxn modelId="{7763DF73-F7BA-4B9F-A871-3C0545C5D4AF}" type="presParOf" srcId="{018589C5-AD93-4DAC-BEED-FF54C6129AD4}" destId="{647C3EC8-A47F-448D-91D9-2980FD1D2CC3}" srcOrd="1" destOrd="0" presId="urn:microsoft.com/office/officeart/2018/2/layout/IconVerticalSolidList"/>
    <dgm:cxn modelId="{88343BC3-B544-46FF-9CF2-511BE25DC273}" type="presParOf" srcId="{018589C5-AD93-4DAC-BEED-FF54C6129AD4}" destId="{10538BCE-F156-4BEF-BA0E-A5EA93912768}" srcOrd="2" destOrd="0" presId="urn:microsoft.com/office/officeart/2018/2/layout/IconVerticalSolidList"/>
    <dgm:cxn modelId="{49A98E41-177F-4761-847E-4A3E79C902A6}" type="presParOf" srcId="{018589C5-AD93-4DAC-BEED-FF54C6129AD4}" destId="{3C678E9E-BACF-46F7-8B9B-47844A94D4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6E804-B4FB-4330-8EF1-B1016636B98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3A8208-C1AC-4A77-A194-230117094B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Analyse thermal dynamics: </a:t>
          </a:r>
          <a:r>
            <a:rPr lang="en-GB"/>
            <a:t>Understand the heat and thermal energy dispersion of your data centre. </a:t>
          </a:r>
          <a:endParaRPr lang="en-US"/>
        </a:p>
      </dgm:t>
    </dgm:pt>
    <dgm:pt modelId="{D26117D3-917A-402E-B557-A912AE676B08}" type="parTrans" cxnId="{F0302C35-6C12-496E-BAC6-B9CC6A6B15F6}">
      <dgm:prSet/>
      <dgm:spPr/>
      <dgm:t>
        <a:bodyPr/>
        <a:lstStyle/>
        <a:p>
          <a:endParaRPr lang="en-US"/>
        </a:p>
      </dgm:t>
    </dgm:pt>
    <dgm:pt modelId="{7EACB430-291F-4BED-AABF-AE8EFAE17A02}" type="sibTrans" cxnId="{F0302C35-6C12-496E-BAC6-B9CC6A6B15F6}">
      <dgm:prSet/>
      <dgm:spPr/>
      <dgm:t>
        <a:bodyPr/>
        <a:lstStyle/>
        <a:p>
          <a:endParaRPr lang="en-US"/>
        </a:p>
      </dgm:t>
    </dgm:pt>
    <dgm:pt modelId="{54412080-C52C-48E3-8F8D-AAB0385A53A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Technology evaluation: </a:t>
          </a:r>
          <a:r>
            <a:rPr lang="en-GB"/>
            <a:t> Accessing and evaluating various cooling technologies. </a:t>
          </a:r>
          <a:endParaRPr lang="en-US"/>
        </a:p>
      </dgm:t>
    </dgm:pt>
    <dgm:pt modelId="{3143D243-E33D-422F-A3B9-BBAAEB8602DF}" type="parTrans" cxnId="{B71D7D80-223C-40BA-B7BF-DE190DDDE61A}">
      <dgm:prSet/>
      <dgm:spPr/>
      <dgm:t>
        <a:bodyPr/>
        <a:lstStyle/>
        <a:p>
          <a:endParaRPr lang="en-US"/>
        </a:p>
      </dgm:t>
    </dgm:pt>
    <dgm:pt modelId="{A9FAB2B3-1029-46F6-BC16-557DD00809F3}" type="sibTrans" cxnId="{B71D7D80-223C-40BA-B7BF-DE190DDDE61A}">
      <dgm:prSet/>
      <dgm:spPr/>
      <dgm:t>
        <a:bodyPr/>
        <a:lstStyle/>
        <a:p>
          <a:endParaRPr lang="en-US"/>
        </a:p>
      </dgm:t>
    </dgm:pt>
    <dgm:pt modelId="{AA692C05-0106-4D4E-8207-C30DBF32D23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Prototyping: </a:t>
          </a:r>
          <a:r>
            <a:rPr lang="en-GB"/>
            <a:t>Designing, installing or implementing a scalable cooling system that responds to your need of cooling and thermal changes as well.</a:t>
          </a:r>
          <a:endParaRPr lang="en-US"/>
        </a:p>
      </dgm:t>
    </dgm:pt>
    <dgm:pt modelId="{F2DBB349-95FC-48B0-A012-F5542DB1F59F}" type="parTrans" cxnId="{EC20AE8F-ABC3-48F0-AC72-8C1109802C76}">
      <dgm:prSet/>
      <dgm:spPr/>
      <dgm:t>
        <a:bodyPr/>
        <a:lstStyle/>
        <a:p>
          <a:endParaRPr lang="en-US"/>
        </a:p>
      </dgm:t>
    </dgm:pt>
    <dgm:pt modelId="{2E57322D-598D-4AE4-AFB4-6748C152E7B2}" type="sibTrans" cxnId="{EC20AE8F-ABC3-48F0-AC72-8C1109802C76}">
      <dgm:prSet/>
      <dgm:spPr/>
      <dgm:t>
        <a:bodyPr/>
        <a:lstStyle/>
        <a:p>
          <a:endParaRPr lang="en-US"/>
        </a:p>
      </dgm:t>
    </dgm:pt>
    <dgm:pt modelId="{0B6658CB-5B95-4E0B-BC81-35CEC1750B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Performance assessment: </a:t>
          </a:r>
          <a:r>
            <a:rPr lang="en-GB"/>
            <a:t>carefully reviewing the performance of your selected cooling system. </a:t>
          </a:r>
          <a:endParaRPr lang="en-US"/>
        </a:p>
      </dgm:t>
    </dgm:pt>
    <dgm:pt modelId="{0FAB81EF-4C80-435A-B802-F57A5B288997}" type="parTrans" cxnId="{3EDA304D-96DF-4EDB-99A8-B01D4A23D08E}">
      <dgm:prSet/>
      <dgm:spPr/>
      <dgm:t>
        <a:bodyPr/>
        <a:lstStyle/>
        <a:p>
          <a:endParaRPr lang="en-US"/>
        </a:p>
      </dgm:t>
    </dgm:pt>
    <dgm:pt modelId="{DA46A7FD-E76C-4536-84D2-ED11F59B0777}" type="sibTrans" cxnId="{3EDA304D-96DF-4EDB-99A8-B01D4A23D08E}">
      <dgm:prSet/>
      <dgm:spPr/>
      <dgm:t>
        <a:bodyPr/>
        <a:lstStyle/>
        <a:p>
          <a:endParaRPr lang="en-US"/>
        </a:p>
      </dgm:t>
    </dgm:pt>
    <dgm:pt modelId="{FC23D81A-3088-49D8-9C23-5D1B5EDEB30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Continuous monitoring and improvement framework: </a:t>
          </a:r>
          <a:r>
            <a:rPr lang="en-GB"/>
            <a:t>Creation of a team for ongoing monitoring, feedback integration and improvements to make sure that the system remains adaptive to evolving thermal demands.</a:t>
          </a:r>
          <a:endParaRPr lang="en-US"/>
        </a:p>
      </dgm:t>
    </dgm:pt>
    <dgm:pt modelId="{1513849E-F444-4A77-9C23-898527774098}" type="parTrans" cxnId="{40E76203-B503-491A-A055-2E50B48EBF11}">
      <dgm:prSet/>
      <dgm:spPr/>
      <dgm:t>
        <a:bodyPr/>
        <a:lstStyle/>
        <a:p>
          <a:endParaRPr lang="en-US"/>
        </a:p>
      </dgm:t>
    </dgm:pt>
    <dgm:pt modelId="{F39552FE-55F7-4FC7-A876-02E38098B609}" type="sibTrans" cxnId="{40E76203-B503-491A-A055-2E50B48EBF11}">
      <dgm:prSet/>
      <dgm:spPr/>
      <dgm:t>
        <a:bodyPr/>
        <a:lstStyle/>
        <a:p>
          <a:endParaRPr lang="en-US"/>
        </a:p>
      </dgm:t>
    </dgm:pt>
    <dgm:pt modelId="{6E23D4D9-F5C4-4158-A294-581CF353C03E}" type="pres">
      <dgm:prSet presAssocID="{6AC6E804-B4FB-4330-8EF1-B1016636B98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D8A2921-9C4D-4FE4-A21E-092E1CDA0E67}" type="pres">
      <dgm:prSet presAssocID="{973A8208-C1AC-4A77-A194-230117094BEA}" presName="compNode" presStyleCnt="0"/>
      <dgm:spPr/>
    </dgm:pt>
    <dgm:pt modelId="{4280FC63-D314-4AAB-9975-144567CC1138}" type="pres">
      <dgm:prSet presAssocID="{973A8208-C1AC-4A77-A194-230117094BEA}" presName="iconBgRect" presStyleLbl="bgShp" presStyleIdx="0" presStyleCnt="5"/>
      <dgm:spPr/>
    </dgm:pt>
    <dgm:pt modelId="{2E624601-855C-4E62-841D-BAABADFF069E}" type="pres">
      <dgm:prSet presAssocID="{973A8208-C1AC-4A77-A194-230117094BEA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EBA58CB2-CB8B-4D0E-A2D1-37CBFA6CE6EA}" type="pres">
      <dgm:prSet presAssocID="{973A8208-C1AC-4A77-A194-230117094BEA}" presName="spaceRect" presStyleCnt="0"/>
      <dgm:spPr/>
    </dgm:pt>
    <dgm:pt modelId="{A984C755-E628-4580-B7E4-7BED93F5D45D}" type="pres">
      <dgm:prSet presAssocID="{973A8208-C1AC-4A77-A194-230117094BEA}" presName="textRect" presStyleLbl="revTx" presStyleIdx="0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C57A10F-1CE6-48AD-8288-43117FC9E9AF}" type="pres">
      <dgm:prSet presAssocID="{7EACB430-291F-4BED-AABF-AE8EFAE17A02}" presName="sibTrans" presStyleCnt="0"/>
      <dgm:spPr/>
    </dgm:pt>
    <dgm:pt modelId="{D8FA7F28-145D-4B78-8A99-4613FC79C460}" type="pres">
      <dgm:prSet presAssocID="{54412080-C52C-48E3-8F8D-AAB0385A53A7}" presName="compNode" presStyleCnt="0"/>
      <dgm:spPr/>
    </dgm:pt>
    <dgm:pt modelId="{B06A32E8-6E52-4BE3-9EA2-033D72464224}" type="pres">
      <dgm:prSet presAssocID="{54412080-C52C-48E3-8F8D-AAB0385A53A7}" presName="iconBgRect" presStyleLbl="bgShp" presStyleIdx="1" presStyleCnt="5"/>
      <dgm:spPr/>
    </dgm:pt>
    <dgm:pt modelId="{57B0C9E5-01D9-4061-82BF-A7461A2832B8}" type="pres">
      <dgm:prSet presAssocID="{54412080-C52C-48E3-8F8D-AAB0385A53A7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6AC6FC31-6427-4C35-B9C4-CC1B1AD2A84E}" type="pres">
      <dgm:prSet presAssocID="{54412080-C52C-48E3-8F8D-AAB0385A53A7}" presName="spaceRect" presStyleCnt="0"/>
      <dgm:spPr/>
    </dgm:pt>
    <dgm:pt modelId="{0F729F4A-E57F-4802-8FD3-7B9D3A0FA6E5}" type="pres">
      <dgm:prSet presAssocID="{54412080-C52C-48E3-8F8D-AAB0385A53A7}" presName="textRect" presStyleLbl="revTx" presStyleIdx="1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72CF02D-15A3-4378-A3CF-708CCE158447}" type="pres">
      <dgm:prSet presAssocID="{A9FAB2B3-1029-46F6-BC16-557DD00809F3}" presName="sibTrans" presStyleCnt="0"/>
      <dgm:spPr/>
    </dgm:pt>
    <dgm:pt modelId="{2747C9E3-25A6-4581-92D0-18818A82B9EE}" type="pres">
      <dgm:prSet presAssocID="{AA692C05-0106-4D4E-8207-C30DBF32D237}" presName="compNode" presStyleCnt="0"/>
      <dgm:spPr/>
    </dgm:pt>
    <dgm:pt modelId="{F60DEAC8-FF0A-4542-A87D-2F0321522E83}" type="pres">
      <dgm:prSet presAssocID="{AA692C05-0106-4D4E-8207-C30DBF32D237}" presName="iconBgRect" presStyleLbl="bgShp" presStyleIdx="2" presStyleCnt="5"/>
      <dgm:spPr/>
    </dgm:pt>
    <dgm:pt modelId="{7A150371-1B14-4EC7-8D30-FB1653333051}" type="pres">
      <dgm:prSet presAssocID="{AA692C05-0106-4D4E-8207-C30DBF32D237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669E7B7-0B3D-4254-9640-36437C5D7458}" type="pres">
      <dgm:prSet presAssocID="{AA692C05-0106-4D4E-8207-C30DBF32D237}" presName="spaceRect" presStyleCnt="0"/>
      <dgm:spPr/>
    </dgm:pt>
    <dgm:pt modelId="{A71D9CD5-9956-4631-A3EA-35681CA67827}" type="pres">
      <dgm:prSet presAssocID="{AA692C05-0106-4D4E-8207-C30DBF32D237}" presName="textRect" presStyleLbl="revTx" presStyleIdx="2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806CFEB6-6564-4AE9-ABC4-8907DC448496}" type="pres">
      <dgm:prSet presAssocID="{2E57322D-598D-4AE4-AFB4-6748C152E7B2}" presName="sibTrans" presStyleCnt="0"/>
      <dgm:spPr/>
    </dgm:pt>
    <dgm:pt modelId="{B43BD320-13DD-4A52-BCF8-0756579CB5BC}" type="pres">
      <dgm:prSet presAssocID="{0B6658CB-5B95-4E0B-BC81-35CEC1750BC1}" presName="compNode" presStyleCnt="0"/>
      <dgm:spPr/>
    </dgm:pt>
    <dgm:pt modelId="{627B8257-E0D3-4E67-AF0D-C3648743DAE5}" type="pres">
      <dgm:prSet presAssocID="{0B6658CB-5B95-4E0B-BC81-35CEC1750BC1}" presName="iconBgRect" presStyleLbl="bgShp" presStyleIdx="3" presStyleCnt="5"/>
      <dgm:spPr/>
    </dgm:pt>
    <dgm:pt modelId="{14BACB4E-BF5F-4E9E-902B-F74A54AED8F3}" type="pres">
      <dgm:prSet presAssocID="{0B6658CB-5B95-4E0B-BC81-35CEC1750BC1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39F361F9-5C70-4705-ADBD-A225CD167F0C}" type="pres">
      <dgm:prSet presAssocID="{0B6658CB-5B95-4E0B-BC81-35CEC1750BC1}" presName="spaceRect" presStyleCnt="0"/>
      <dgm:spPr/>
    </dgm:pt>
    <dgm:pt modelId="{191397BA-6C95-4A07-ACF1-BFD014F91FFE}" type="pres">
      <dgm:prSet presAssocID="{0B6658CB-5B95-4E0B-BC81-35CEC1750BC1}" presName="textRect" presStyleLbl="revTx" presStyleIdx="3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CB105216-B4F4-41C2-B5D8-A1BF119D128B}" type="pres">
      <dgm:prSet presAssocID="{DA46A7FD-E76C-4536-84D2-ED11F59B0777}" presName="sibTrans" presStyleCnt="0"/>
      <dgm:spPr/>
    </dgm:pt>
    <dgm:pt modelId="{93A3C545-9310-4E96-847A-59778994267A}" type="pres">
      <dgm:prSet presAssocID="{FC23D81A-3088-49D8-9C23-5D1B5EDEB30B}" presName="compNode" presStyleCnt="0"/>
      <dgm:spPr/>
    </dgm:pt>
    <dgm:pt modelId="{462FC2E7-15BA-49CE-AE2D-0E2ED7C60311}" type="pres">
      <dgm:prSet presAssocID="{FC23D81A-3088-49D8-9C23-5D1B5EDEB30B}" presName="iconBgRect" presStyleLbl="bgShp" presStyleIdx="4" presStyleCnt="5"/>
      <dgm:spPr/>
    </dgm:pt>
    <dgm:pt modelId="{AF030796-9D53-49AF-B407-DFBA3ABA4ED6}" type="pres">
      <dgm:prSet presAssocID="{FC23D81A-3088-49D8-9C23-5D1B5EDEB30B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C4BA930-E36B-4114-A01A-1EE117B153E8}" type="pres">
      <dgm:prSet presAssocID="{FC23D81A-3088-49D8-9C23-5D1B5EDEB30B}" presName="spaceRect" presStyleCnt="0"/>
      <dgm:spPr/>
    </dgm:pt>
    <dgm:pt modelId="{04291F76-9E75-4538-8124-110CB78803BF}" type="pres">
      <dgm:prSet presAssocID="{FC23D81A-3088-49D8-9C23-5D1B5EDEB30B}" presName="textRect" presStyleLbl="revTx" presStyleIdx="4" presStyleCnt="5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EDA304D-96DF-4EDB-99A8-B01D4A23D08E}" srcId="{6AC6E804-B4FB-4330-8EF1-B1016636B983}" destId="{0B6658CB-5B95-4E0B-BC81-35CEC1750BC1}" srcOrd="3" destOrd="0" parTransId="{0FAB81EF-4C80-435A-B802-F57A5B288997}" sibTransId="{DA46A7FD-E76C-4536-84D2-ED11F59B0777}"/>
    <dgm:cxn modelId="{61EE37AE-5A1E-4C05-8060-1F68E36E14D4}" type="presOf" srcId="{973A8208-C1AC-4A77-A194-230117094BEA}" destId="{A984C755-E628-4580-B7E4-7BED93F5D45D}" srcOrd="0" destOrd="0" presId="urn:microsoft.com/office/officeart/2018/5/layout/IconCircleLabelList"/>
    <dgm:cxn modelId="{3D5A289D-679D-4B76-9959-17415C7CAFCE}" type="presOf" srcId="{0B6658CB-5B95-4E0B-BC81-35CEC1750BC1}" destId="{191397BA-6C95-4A07-ACF1-BFD014F91FFE}" srcOrd="0" destOrd="0" presId="urn:microsoft.com/office/officeart/2018/5/layout/IconCircleLabelList"/>
    <dgm:cxn modelId="{B71D7D80-223C-40BA-B7BF-DE190DDDE61A}" srcId="{6AC6E804-B4FB-4330-8EF1-B1016636B983}" destId="{54412080-C52C-48E3-8F8D-AAB0385A53A7}" srcOrd="1" destOrd="0" parTransId="{3143D243-E33D-422F-A3B9-BBAAEB8602DF}" sibTransId="{A9FAB2B3-1029-46F6-BC16-557DD00809F3}"/>
    <dgm:cxn modelId="{40E76203-B503-491A-A055-2E50B48EBF11}" srcId="{6AC6E804-B4FB-4330-8EF1-B1016636B983}" destId="{FC23D81A-3088-49D8-9C23-5D1B5EDEB30B}" srcOrd="4" destOrd="0" parTransId="{1513849E-F444-4A77-9C23-898527774098}" sibTransId="{F39552FE-55F7-4FC7-A876-02E38098B609}"/>
    <dgm:cxn modelId="{F0302C35-6C12-496E-BAC6-B9CC6A6B15F6}" srcId="{6AC6E804-B4FB-4330-8EF1-B1016636B983}" destId="{973A8208-C1AC-4A77-A194-230117094BEA}" srcOrd="0" destOrd="0" parTransId="{D26117D3-917A-402E-B557-A912AE676B08}" sibTransId="{7EACB430-291F-4BED-AABF-AE8EFAE17A02}"/>
    <dgm:cxn modelId="{E5141B12-CD3B-47CF-814F-C849A87CC4C9}" type="presOf" srcId="{AA692C05-0106-4D4E-8207-C30DBF32D237}" destId="{A71D9CD5-9956-4631-A3EA-35681CA67827}" srcOrd="0" destOrd="0" presId="urn:microsoft.com/office/officeart/2018/5/layout/IconCircleLabelList"/>
    <dgm:cxn modelId="{EC20AE8F-ABC3-48F0-AC72-8C1109802C76}" srcId="{6AC6E804-B4FB-4330-8EF1-B1016636B983}" destId="{AA692C05-0106-4D4E-8207-C30DBF32D237}" srcOrd="2" destOrd="0" parTransId="{F2DBB349-95FC-48B0-A012-F5542DB1F59F}" sibTransId="{2E57322D-598D-4AE4-AFB4-6748C152E7B2}"/>
    <dgm:cxn modelId="{1B8BECCC-075C-4C28-ADA7-197E3EE27C11}" type="presOf" srcId="{FC23D81A-3088-49D8-9C23-5D1B5EDEB30B}" destId="{04291F76-9E75-4538-8124-110CB78803BF}" srcOrd="0" destOrd="0" presId="urn:microsoft.com/office/officeart/2018/5/layout/IconCircleLabelList"/>
    <dgm:cxn modelId="{F181A25E-C773-4EBA-AD08-C46F3BCA0065}" type="presOf" srcId="{6AC6E804-B4FB-4330-8EF1-B1016636B983}" destId="{6E23D4D9-F5C4-4158-A294-581CF353C03E}" srcOrd="0" destOrd="0" presId="urn:microsoft.com/office/officeart/2018/5/layout/IconCircleLabelList"/>
    <dgm:cxn modelId="{EA561C55-9F03-45CA-AF61-52B8F9022586}" type="presOf" srcId="{54412080-C52C-48E3-8F8D-AAB0385A53A7}" destId="{0F729F4A-E57F-4802-8FD3-7B9D3A0FA6E5}" srcOrd="0" destOrd="0" presId="urn:microsoft.com/office/officeart/2018/5/layout/IconCircleLabelList"/>
    <dgm:cxn modelId="{DDA33BF8-171A-42CB-A100-5B7DD04AAD22}" type="presParOf" srcId="{6E23D4D9-F5C4-4158-A294-581CF353C03E}" destId="{7D8A2921-9C4D-4FE4-A21E-092E1CDA0E67}" srcOrd="0" destOrd="0" presId="urn:microsoft.com/office/officeart/2018/5/layout/IconCircleLabelList"/>
    <dgm:cxn modelId="{E6EC2D99-68E6-4455-84A5-B3B10080E7AD}" type="presParOf" srcId="{7D8A2921-9C4D-4FE4-A21E-092E1CDA0E67}" destId="{4280FC63-D314-4AAB-9975-144567CC1138}" srcOrd="0" destOrd="0" presId="urn:microsoft.com/office/officeart/2018/5/layout/IconCircleLabelList"/>
    <dgm:cxn modelId="{C6B828E2-0D4E-4A27-B148-13A1EE1D8192}" type="presParOf" srcId="{7D8A2921-9C4D-4FE4-A21E-092E1CDA0E67}" destId="{2E624601-855C-4E62-841D-BAABADFF069E}" srcOrd="1" destOrd="0" presId="urn:microsoft.com/office/officeart/2018/5/layout/IconCircleLabelList"/>
    <dgm:cxn modelId="{C432AEB9-2A45-4EB6-9F3A-0B5F12253038}" type="presParOf" srcId="{7D8A2921-9C4D-4FE4-A21E-092E1CDA0E67}" destId="{EBA58CB2-CB8B-4D0E-A2D1-37CBFA6CE6EA}" srcOrd="2" destOrd="0" presId="urn:microsoft.com/office/officeart/2018/5/layout/IconCircleLabelList"/>
    <dgm:cxn modelId="{0AD412D0-C514-42FD-9B1E-FF3C5EBF1BAD}" type="presParOf" srcId="{7D8A2921-9C4D-4FE4-A21E-092E1CDA0E67}" destId="{A984C755-E628-4580-B7E4-7BED93F5D45D}" srcOrd="3" destOrd="0" presId="urn:microsoft.com/office/officeart/2018/5/layout/IconCircleLabelList"/>
    <dgm:cxn modelId="{44DB833F-F144-4482-A648-FFC433706A71}" type="presParOf" srcId="{6E23D4D9-F5C4-4158-A294-581CF353C03E}" destId="{0C57A10F-1CE6-48AD-8288-43117FC9E9AF}" srcOrd="1" destOrd="0" presId="urn:microsoft.com/office/officeart/2018/5/layout/IconCircleLabelList"/>
    <dgm:cxn modelId="{2F6ABCC7-6C05-4F60-B607-8D011385DAB6}" type="presParOf" srcId="{6E23D4D9-F5C4-4158-A294-581CF353C03E}" destId="{D8FA7F28-145D-4B78-8A99-4613FC79C460}" srcOrd="2" destOrd="0" presId="urn:microsoft.com/office/officeart/2018/5/layout/IconCircleLabelList"/>
    <dgm:cxn modelId="{0042E40F-FAD1-4A09-B36F-031294EBC711}" type="presParOf" srcId="{D8FA7F28-145D-4B78-8A99-4613FC79C460}" destId="{B06A32E8-6E52-4BE3-9EA2-033D72464224}" srcOrd="0" destOrd="0" presId="urn:microsoft.com/office/officeart/2018/5/layout/IconCircleLabelList"/>
    <dgm:cxn modelId="{17C3C738-9CA8-47F1-BCE3-F3DB247DAB30}" type="presParOf" srcId="{D8FA7F28-145D-4B78-8A99-4613FC79C460}" destId="{57B0C9E5-01D9-4061-82BF-A7461A2832B8}" srcOrd="1" destOrd="0" presId="urn:microsoft.com/office/officeart/2018/5/layout/IconCircleLabelList"/>
    <dgm:cxn modelId="{1FBF0D8D-7C53-4500-BDE2-E5DF86F5887A}" type="presParOf" srcId="{D8FA7F28-145D-4B78-8A99-4613FC79C460}" destId="{6AC6FC31-6427-4C35-B9C4-CC1B1AD2A84E}" srcOrd="2" destOrd="0" presId="urn:microsoft.com/office/officeart/2018/5/layout/IconCircleLabelList"/>
    <dgm:cxn modelId="{F19BFD80-C61E-4083-BD20-D3218026EB01}" type="presParOf" srcId="{D8FA7F28-145D-4B78-8A99-4613FC79C460}" destId="{0F729F4A-E57F-4802-8FD3-7B9D3A0FA6E5}" srcOrd="3" destOrd="0" presId="urn:microsoft.com/office/officeart/2018/5/layout/IconCircleLabelList"/>
    <dgm:cxn modelId="{6B72ADA2-8317-4C4F-8C41-F31189459262}" type="presParOf" srcId="{6E23D4D9-F5C4-4158-A294-581CF353C03E}" destId="{F72CF02D-15A3-4378-A3CF-708CCE158447}" srcOrd="3" destOrd="0" presId="urn:microsoft.com/office/officeart/2018/5/layout/IconCircleLabelList"/>
    <dgm:cxn modelId="{C08BC292-026E-4BB7-A79C-C308A66B2A4E}" type="presParOf" srcId="{6E23D4D9-F5C4-4158-A294-581CF353C03E}" destId="{2747C9E3-25A6-4581-92D0-18818A82B9EE}" srcOrd="4" destOrd="0" presId="urn:microsoft.com/office/officeart/2018/5/layout/IconCircleLabelList"/>
    <dgm:cxn modelId="{0974F7E3-AEA5-4DB0-A6A7-9D0D42E405DA}" type="presParOf" srcId="{2747C9E3-25A6-4581-92D0-18818A82B9EE}" destId="{F60DEAC8-FF0A-4542-A87D-2F0321522E83}" srcOrd="0" destOrd="0" presId="urn:microsoft.com/office/officeart/2018/5/layout/IconCircleLabelList"/>
    <dgm:cxn modelId="{A8A90C25-71C6-47EF-9BF5-700AC995E8C9}" type="presParOf" srcId="{2747C9E3-25A6-4581-92D0-18818A82B9EE}" destId="{7A150371-1B14-4EC7-8D30-FB1653333051}" srcOrd="1" destOrd="0" presId="urn:microsoft.com/office/officeart/2018/5/layout/IconCircleLabelList"/>
    <dgm:cxn modelId="{707DA89C-C8ED-4E38-812E-D810BC3A7396}" type="presParOf" srcId="{2747C9E3-25A6-4581-92D0-18818A82B9EE}" destId="{8669E7B7-0B3D-4254-9640-36437C5D7458}" srcOrd="2" destOrd="0" presId="urn:microsoft.com/office/officeart/2018/5/layout/IconCircleLabelList"/>
    <dgm:cxn modelId="{DFE8F76C-1A77-4838-9285-A8C7235351C4}" type="presParOf" srcId="{2747C9E3-25A6-4581-92D0-18818A82B9EE}" destId="{A71D9CD5-9956-4631-A3EA-35681CA67827}" srcOrd="3" destOrd="0" presId="urn:microsoft.com/office/officeart/2018/5/layout/IconCircleLabelList"/>
    <dgm:cxn modelId="{C4DB9F19-3A9F-4B82-AD34-AB8550324214}" type="presParOf" srcId="{6E23D4D9-F5C4-4158-A294-581CF353C03E}" destId="{806CFEB6-6564-4AE9-ABC4-8907DC448496}" srcOrd="5" destOrd="0" presId="urn:microsoft.com/office/officeart/2018/5/layout/IconCircleLabelList"/>
    <dgm:cxn modelId="{7E56B2A6-A2D1-4C98-8422-B17209017004}" type="presParOf" srcId="{6E23D4D9-F5C4-4158-A294-581CF353C03E}" destId="{B43BD320-13DD-4A52-BCF8-0756579CB5BC}" srcOrd="6" destOrd="0" presId="urn:microsoft.com/office/officeart/2018/5/layout/IconCircleLabelList"/>
    <dgm:cxn modelId="{1FCC4A14-44B7-4314-BC52-228E27C26335}" type="presParOf" srcId="{B43BD320-13DD-4A52-BCF8-0756579CB5BC}" destId="{627B8257-E0D3-4E67-AF0D-C3648743DAE5}" srcOrd="0" destOrd="0" presId="urn:microsoft.com/office/officeart/2018/5/layout/IconCircleLabelList"/>
    <dgm:cxn modelId="{F357F069-8D8B-44AB-AF54-C46EB87FA50C}" type="presParOf" srcId="{B43BD320-13DD-4A52-BCF8-0756579CB5BC}" destId="{14BACB4E-BF5F-4E9E-902B-F74A54AED8F3}" srcOrd="1" destOrd="0" presId="urn:microsoft.com/office/officeart/2018/5/layout/IconCircleLabelList"/>
    <dgm:cxn modelId="{ADCD88B7-00F5-4DD4-85D7-F714DBDA0BFC}" type="presParOf" srcId="{B43BD320-13DD-4A52-BCF8-0756579CB5BC}" destId="{39F361F9-5C70-4705-ADBD-A225CD167F0C}" srcOrd="2" destOrd="0" presId="urn:microsoft.com/office/officeart/2018/5/layout/IconCircleLabelList"/>
    <dgm:cxn modelId="{3706563D-BD58-4577-B127-5E31828F5D2F}" type="presParOf" srcId="{B43BD320-13DD-4A52-BCF8-0756579CB5BC}" destId="{191397BA-6C95-4A07-ACF1-BFD014F91FFE}" srcOrd="3" destOrd="0" presId="urn:microsoft.com/office/officeart/2018/5/layout/IconCircleLabelList"/>
    <dgm:cxn modelId="{FAFF478B-2943-408B-92D5-7B78C07B3CE3}" type="presParOf" srcId="{6E23D4D9-F5C4-4158-A294-581CF353C03E}" destId="{CB105216-B4F4-41C2-B5D8-A1BF119D128B}" srcOrd="7" destOrd="0" presId="urn:microsoft.com/office/officeart/2018/5/layout/IconCircleLabelList"/>
    <dgm:cxn modelId="{E8958B24-639E-4BCC-8376-2DDC3F757A7C}" type="presParOf" srcId="{6E23D4D9-F5C4-4158-A294-581CF353C03E}" destId="{93A3C545-9310-4E96-847A-59778994267A}" srcOrd="8" destOrd="0" presId="urn:microsoft.com/office/officeart/2018/5/layout/IconCircleLabelList"/>
    <dgm:cxn modelId="{E96E938A-D047-438C-963C-455CDF25ACE0}" type="presParOf" srcId="{93A3C545-9310-4E96-847A-59778994267A}" destId="{462FC2E7-15BA-49CE-AE2D-0E2ED7C60311}" srcOrd="0" destOrd="0" presId="urn:microsoft.com/office/officeart/2018/5/layout/IconCircleLabelList"/>
    <dgm:cxn modelId="{1ED06792-35BA-45F0-8F33-AD1D2EF7F272}" type="presParOf" srcId="{93A3C545-9310-4E96-847A-59778994267A}" destId="{AF030796-9D53-49AF-B407-DFBA3ABA4ED6}" srcOrd="1" destOrd="0" presId="urn:microsoft.com/office/officeart/2018/5/layout/IconCircleLabelList"/>
    <dgm:cxn modelId="{B1E0A9C7-A1B7-4535-9D75-E45ED1F12533}" type="presParOf" srcId="{93A3C545-9310-4E96-847A-59778994267A}" destId="{2C4BA930-E36B-4114-A01A-1EE117B153E8}" srcOrd="2" destOrd="0" presId="urn:microsoft.com/office/officeart/2018/5/layout/IconCircleLabelList"/>
    <dgm:cxn modelId="{CCDD8610-07C0-4C58-AACA-539909AEA992}" type="presParOf" srcId="{93A3C545-9310-4E96-847A-59778994267A}" destId="{04291F76-9E75-4538-8124-110CB78803B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39AF57-9174-4BB2-881A-E7A45E02ED4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F779CE0-F8F6-4D59-BFAE-5CD5F2753FCC}">
      <dgm:prSet/>
      <dgm:spPr/>
      <dgm:t>
        <a:bodyPr/>
        <a:lstStyle/>
        <a:p>
          <a:r>
            <a:rPr lang="en-GB"/>
            <a:t>AI driven cooling systems are best. </a:t>
          </a:r>
          <a:endParaRPr lang="en-US"/>
        </a:p>
      </dgm:t>
    </dgm:pt>
    <dgm:pt modelId="{45B79CA9-83B8-4A7C-A830-9BAB87055459}" type="parTrans" cxnId="{C1C533CA-7E12-4BF9-965F-9F7EE59C1243}">
      <dgm:prSet/>
      <dgm:spPr/>
      <dgm:t>
        <a:bodyPr/>
        <a:lstStyle/>
        <a:p>
          <a:endParaRPr lang="en-US"/>
        </a:p>
      </dgm:t>
    </dgm:pt>
    <dgm:pt modelId="{D948F661-6B1B-4C57-BF6E-CD7789311D77}" type="sibTrans" cxnId="{C1C533CA-7E12-4BF9-965F-9F7EE59C1243}">
      <dgm:prSet/>
      <dgm:spPr/>
      <dgm:t>
        <a:bodyPr/>
        <a:lstStyle/>
        <a:p>
          <a:endParaRPr lang="en-US"/>
        </a:p>
      </dgm:t>
    </dgm:pt>
    <dgm:pt modelId="{044B427A-84DA-4A25-B216-B35B28164801}">
      <dgm:prSet/>
      <dgm:spPr/>
      <dgm:t>
        <a:bodyPr/>
        <a:lstStyle/>
        <a:p>
          <a:r>
            <a:rPr lang="en-GB"/>
            <a:t>AI augmented cooling system are predictable and adaptable. </a:t>
          </a:r>
          <a:endParaRPr lang="en-US"/>
        </a:p>
      </dgm:t>
    </dgm:pt>
    <dgm:pt modelId="{7F3E2088-AB8B-4719-8E01-A02FF5819FED}" type="parTrans" cxnId="{EFBC045C-DE8F-42BE-8CDD-1988293DD925}">
      <dgm:prSet/>
      <dgm:spPr/>
      <dgm:t>
        <a:bodyPr/>
        <a:lstStyle/>
        <a:p>
          <a:endParaRPr lang="en-US"/>
        </a:p>
      </dgm:t>
    </dgm:pt>
    <dgm:pt modelId="{9DDDE775-DFB6-44DD-9E3D-9D5DC8BDE833}" type="sibTrans" cxnId="{EFBC045C-DE8F-42BE-8CDD-1988293DD925}">
      <dgm:prSet/>
      <dgm:spPr/>
      <dgm:t>
        <a:bodyPr/>
        <a:lstStyle/>
        <a:p>
          <a:endParaRPr lang="en-US"/>
        </a:p>
      </dgm:t>
    </dgm:pt>
    <dgm:pt modelId="{F3E6F475-062A-4656-A7A7-1C4CB63283F3}">
      <dgm:prSet/>
      <dgm:spPr/>
      <dgm:t>
        <a:bodyPr/>
        <a:lstStyle/>
        <a:p>
          <a:r>
            <a:rPr lang="en-GB"/>
            <a:t>The AI cooling system is controllable and predictable as the algorithms/coding all is done by the humans themselves.</a:t>
          </a:r>
          <a:endParaRPr lang="en-US"/>
        </a:p>
      </dgm:t>
    </dgm:pt>
    <dgm:pt modelId="{092C1448-A871-49CD-8B1E-5E28F268ED77}" type="parTrans" cxnId="{8711B2C7-5E6F-40A8-A7B0-1F8AD309D1EE}">
      <dgm:prSet/>
      <dgm:spPr/>
      <dgm:t>
        <a:bodyPr/>
        <a:lstStyle/>
        <a:p>
          <a:endParaRPr lang="en-US"/>
        </a:p>
      </dgm:t>
    </dgm:pt>
    <dgm:pt modelId="{AD981AFD-1B97-4801-85BF-D1EA5BDB20A1}" type="sibTrans" cxnId="{8711B2C7-5E6F-40A8-A7B0-1F8AD309D1EE}">
      <dgm:prSet/>
      <dgm:spPr/>
      <dgm:t>
        <a:bodyPr/>
        <a:lstStyle/>
        <a:p>
          <a:endParaRPr lang="en-US"/>
        </a:p>
      </dgm:t>
    </dgm:pt>
    <dgm:pt modelId="{DB2A84DA-A944-40FA-A0A6-65BBC23A750D}">
      <dgm:prSet/>
      <dgm:spPr/>
      <dgm:t>
        <a:bodyPr/>
        <a:lstStyle/>
        <a:p>
          <a:r>
            <a:rPr lang="en-GB"/>
            <a:t>The cost of creation, installation, implementation and evaluation will be high, but as compared to the other benefits and its long-term sustainability it is proving to be one of the best options among various other cooling systems.</a:t>
          </a:r>
          <a:endParaRPr lang="en-US"/>
        </a:p>
      </dgm:t>
    </dgm:pt>
    <dgm:pt modelId="{6CFAD257-4A12-49E8-9B1E-80790677DF25}" type="parTrans" cxnId="{E520A451-1BE7-4268-B273-0FA4EFC0E87E}">
      <dgm:prSet/>
      <dgm:spPr/>
      <dgm:t>
        <a:bodyPr/>
        <a:lstStyle/>
        <a:p>
          <a:endParaRPr lang="en-US"/>
        </a:p>
      </dgm:t>
    </dgm:pt>
    <dgm:pt modelId="{A22028C7-5A7E-4832-9DBA-0557311ADD3F}" type="sibTrans" cxnId="{E520A451-1BE7-4268-B273-0FA4EFC0E87E}">
      <dgm:prSet/>
      <dgm:spPr/>
      <dgm:t>
        <a:bodyPr/>
        <a:lstStyle/>
        <a:p>
          <a:endParaRPr lang="en-US"/>
        </a:p>
      </dgm:t>
    </dgm:pt>
    <dgm:pt modelId="{09F8CB2E-1DE4-488E-9E38-C1357A765C87}" type="pres">
      <dgm:prSet presAssocID="{7939AF57-9174-4BB2-881A-E7A45E02ED4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75F5B54-8DAF-4FEF-BDE9-3D508EA07E0A}" type="pres">
      <dgm:prSet presAssocID="{7939AF57-9174-4BB2-881A-E7A45E02ED41}" presName="container" presStyleCnt="0">
        <dgm:presLayoutVars>
          <dgm:dir/>
          <dgm:resizeHandles val="exact"/>
        </dgm:presLayoutVars>
      </dgm:prSet>
      <dgm:spPr/>
    </dgm:pt>
    <dgm:pt modelId="{374BED83-4BE4-4663-A5C8-5CF5065412D9}" type="pres">
      <dgm:prSet presAssocID="{BF779CE0-F8F6-4D59-BFAE-5CD5F2753FCC}" presName="compNode" presStyleCnt="0"/>
      <dgm:spPr/>
    </dgm:pt>
    <dgm:pt modelId="{8FBB3868-A1DA-4A6F-B23A-C6B81EC3120C}" type="pres">
      <dgm:prSet presAssocID="{BF779CE0-F8F6-4D59-BFAE-5CD5F2753FCC}" presName="iconBgRect" presStyleLbl="bgShp" presStyleIdx="0" presStyleCnt="4"/>
      <dgm:spPr/>
    </dgm:pt>
    <dgm:pt modelId="{0823888E-CF32-4AC2-8D24-79533BB830AF}" type="pres">
      <dgm:prSet presAssocID="{BF779CE0-F8F6-4D59-BFAE-5CD5F2753FCC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E949C865-C48E-4EED-BF57-9753EFB2A618}" type="pres">
      <dgm:prSet presAssocID="{BF779CE0-F8F6-4D59-BFAE-5CD5F2753FCC}" presName="spaceRect" presStyleCnt="0"/>
      <dgm:spPr/>
    </dgm:pt>
    <dgm:pt modelId="{A2DC8DD2-55B0-4378-ADBA-AF963ACD544B}" type="pres">
      <dgm:prSet presAssocID="{BF779CE0-F8F6-4D59-BFAE-5CD5F2753FCC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6AD36CD-57A4-4D8C-B54A-6C7E6FFCD85B}" type="pres">
      <dgm:prSet presAssocID="{D948F661-6B1B-4C57-BF6E-CD7789311D77}" presName="sibTrans" presStyleLbl="sibTrans2D1" presStyleIdx="0" presStyleCnt="0"/>
      <dgm:spPr/>
      <dgm:t>
        <a:bodyPr/>
        <a:lstStyle/>
        <a:p>
          <a:endParaRPr lang="en-GB"/>
        </a:p>
      </dgm:t>
    </dgm:pt>
    <dgm:pt modelId="{30E16ACB-8EE9-4BE7-9051-5D5970ACA80E}" type="pres">
      <dgm:prSet presAssocID="{044B427A-84DA-4A25-B216-B35B28164801}" presName="compNode" presStyleCnt="0"/>
      <dgm:spPr/>
    </dgm:pt>
    <dgm:pt modelId="{783ED1B3-A83A-4FF7-B78C-5CDFD071BB94}" type="pres">
      <dgm:prSet presAssocID="{044B427A-84DA-4A25-B216-B35B28164801}" presName="iconBgRect" presStyleLbl="bgShp" presStyleIdx="1" presStyleCnt="4"/>
      <dgm:spPr/>
    </dgm:pt>
    <dgm:pt modelId="{657E0DD8-5C2B-4B79-AE0A-4DE1D970262C}" type="pres">
      <dgm:prSet presAssocID="{044B427A-84DA-4A25-B216-B35B28164801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5048706E-1F6A-4886-A8AB-00F92D23AE1B}" type="pres">
      <dgm:prSet presAssocID="{044B427A-84DA-4A25-B216-B35B28164801}" presName="spaceRect" presStyleCnt="0"/>
      <dgm:spPr/>
    </dgm:pt>
    <dgm:pt modelId="{FB0EB3F6-B14C-4503-9D7E-CAC4F98CA7CC}" type="pres">
      <dgm:prSet presAssocID="{044B427A-84DA-4A25-B216-B35B28164801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A4A1AC65-09A2-458C-B390-8037D840AC4B}" type="pres">
      <dgm:prSet presAssocID="{9DDDE775-DFB6-44DD-9E3D-9D5DC8BDE833}" presName="sibTrans" presStyleLbl="sibTrans2D1" presStyleIdx="0" presStyleCnt="0"/>
      <dgm:spPr/>
      <dgm:t>
        <a:bodyPr/>
        <a:lstStyle/>
        <a:p>
          <a:endParaRPr lang="en-GB"/>
        </a:p>
      </dgm:t>
    </dgm:pt>
    <dgm:pt modelId="{9F0470F3-3348-4DCA-B995-8F6E35B975EC}" type="pres">
      <dgm:prSet presAssocID="{F3E6F475-062A-4656-A7A7-1C4CB63283F3}" presName="compNode" presStyleCnt="0"/>
      <dgm:spPr/>
    </dgm:pt>
    <dgm:pt modelId="{2CAFFE44-CBB9-4F81-9B6A-E140F005D1F2}" type="pres">
      <dgm:prSet presAssocID="{F3E6F475-062A-4656-A7A7-1C4CB63283F3}" presName="iconBgRect" presStyleLbl="bgShp" presStyleIdx="2" presStyleCnt="4"/>
      <dgm:spPr/>
    </dgm:pt>
    <dgm:pt modelId="{1D3B3622-D032-4333-90D7-AA095AA8E1A3}" type="pres">
      <dgm:prSet presAssocID="{F3E6F475-062A-4656-A7A7-1C4CB63283F3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0E753DD-76FC-479B-B2C7-F4CE6D6A8792}" type="pres">
      <dgm:prSet presAssocID="{F3E6F475-062A-4656-A7A7-1C4CB63283F3}" presName="spaceRect" presStyleCnt="0"/>
      <dgm:spPr/>
    </dgm:pt>
    <dgm:pt modelId="{467CE48C-5CCF-4DD0-A1B6-7EB49A28A45E}" type="pres">
      <dgm:prSet presAssocID="{F3E6F475-062A-4656-A7A7-1C4CB63283F3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0AF46584-4757-426B-95B3-22DEB20E66FA}" type="pres">
      <dgm:prSet presAssocID="{AD981AFD-1B97-4801-85BF-D1EA5BDB20A1}" presName="sibTrans" presStyleLbl="sibTrans2D1" presStyleIdx="0" presStyleCnt="0"/>
      <dgm:spPr/>
      <dgm:t>
        <a:bodyPr/>
        <a:lstStyle/>
        <a:p>
          <a:endParaRPr lang="en-GB"/>
        </a:p>
      </dgm:t>
    </dgm:pt>
    <dgm:pt modelId="{7CEF8B6A-A76F-442E-A961-839EFDF365E5}" type="pres">
      <dgm:prSet presAssocID="{DB2A84DA-A944-40FA-A0A6-65BBC23A750D}" presName="compNode" presStyleCnt="0"/>
      <dgm:spPr/>
    </dgm:pt>
    <dgm:pt modelId="{EE8ABBD5-38E6-4E6E-861D-A7E57905352A}" type="pres">
      <dgm:prSet presAssocID="{DB2A84DA-A944-40FA-A0A6-65BBC23A750D}" presName="iconBgRect" presStyleLbl="bgShp" presStyleIdx="3" presStyleCnt="4"/>
      <dgm:spPr/>
    </dgm:pt>
    <dgm:pt modelId="{C71824C2-2D5A-479B-A86F-1EB1BAC43E0D}" type="pres">
      <dgm:prSet presAssocID="{DB2A84DA-A944-40FA-A0A6-65BBC23A750D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1587D3E-A8FC-4E97-9931-934671B11359}" type="pres">
      <dgm:prSet presAssocID="{DB2A84DA-A944-40FA-A0A6-65BBC23A750D}" presName="spaceRect" presStyleCnt="0"/>
      <dgm:spPr/>
    </dgm:pt>
    <dgm:pt modelId="{14CDEA02-1CEE-4CF5-806C-2AFE80321F81}" type="pres">
      <dgm:prSet presAssocID="{DB2A84DA-A944-40FA-A0A6-65BBC23A750D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155ED08-E87B-4756-B0AA-39564A2ED6BD}" type="presOf" srcId="{9DDDE775-DFB6-44DD-9E3D-9D5DC8BDE833}" destId="{A4A1AC65-09A2-458C-B390-8037D840AC4B}" srcOrd="0" destOrd="0" presId="urn:microsoft.com/office/officeart/2018/2/layout/IconCircleList"/>
    <dgm:cxn modelId="{189A4929-30EB-4CF7-A3A3-C5026BA33355}" type="presOf" srcId="{D948F661-6B1B-4C57-BF6E-CD7789311D77}" destId="{A6AD36CD-57A4-4D8C-B54A-6C7E6FFCD85B}" srcOrd="0" destOrd="0" presId="urn:microsoft.com/office/officeart/2018/2/layout/IconCircleList"/>
    <dgm:cxn modelId="{30050DF0-26EB-48A9-A2F7-A80579BCC592}" type="presOf" srcId="{7939AF57-9174-4BB2-881A-E7A45E02ED41}" destId="{09F8CB2E-1DE4-488E-9E38-C1357A765C87}" srcOrd="0" destOrd="0" presId="urn:microsoft.com/office/officeart/2018/2/layout/IconCircleList"/>
    <dgm:cxn modelId="{830AE069-FE89-4483-84BA-B463C9B7FF39}" type="presOf" srcId="{DB2A84DA-A944-40FA-A0A6-65BBC23A750D}" destId="{14CDEA02-1CEE-4CF5-806C-2AFE80321F81}" srcOrd="0" destOrd="0" presId="urn:microsoft.com/office/officeart/2018/2/layout/IconCircleList"/>
    <dgm:cxn modelId="{E520A451-1BE7-4268-B273-0FA4EFC0E87E}" srcId="{7939AF57-9174-4BB2-881A-E7A45E02ED41}" destId="{DB2A84DA-A944-40FA-A0A6-65BBC23A750D}" srcOrd="3" destOrd="0" parTransId="{6CFAD257-4A12-49E8-9B1E-80790677DF25}" sibTransId="{A22028C7-5A7E-4832-9DBA-0557311ADD3F}"/>
    <dgm:cxn modelId="{2CB12F98-F776-4E81-A3BF-EE1182D4BA29}" type="presOf" srcId="{AD981AFD-1B97-4801-85BF-D1EA5BDB20A1}" destId="{0AF46584-4757-426B-95B3-22DEB20E66FA}" srcOrd="0" destOrd="0" presId="urn:microsoft.com/office/officeart/2018/2/layout/IconCircleList"/>
    <dgm:cxn modelId="{3FD91F47-E3A0-4DF0-82D7-0A85FEF4F6A0}" type="presOf" srcId="{F3E6F475-062A-4656-A7A7-1C4CB63283F3}" destId="{467CE48C-5CCF-4DD0-A1B6-7EB49A28A45E}" srcOrd="0" destOrd="0" presId="urn:microsoft.com/office/officeart/2018/2/layout/IconCircleList"/>
    <dgm:cxn modelId="{C1C533CA-7E12-4BF9-965F-9F7EE59C1243}" srcId="{7939AF57-9174-4BB2-881A-E7A45E02ED41}" destId="{BF779CE0-F8F6-4D59-BFAE-5CD5F2753FCC}" srcOrd="0" destOrd="0" parTransId="{45B79CA9-83B8-4A7C-A830-9BAB87055459}" sibTransId="{D948F661-6B1B-4C57-BF6E-CD7789311D77}"/>
    <dgm:cxn modelId="{8711B2C7-5E6F-40A8-A7B0-1F8AD309D1EE}" srcId="{7939AF57-9174-4BB2-881A-E7A45E02ED41}" destId="{F3E6F475-062A-4656-A7A7-1C4CB63283F3}" srcOrd="2" destOrd="0" parTransId="{092C1448-A871-49CD-8B1E-5E28F268ED77}" sibTransId="{AD981AFD-1B97-4801-85BF-D1EA5BDB20A1}"/>
    <dgm:cxn modelId="{86659C72-48C5-465A-88A8-B34A0658E302}" type="presOf" srcId="{044B427A-84DA-4A25-B216-B35B28164801}" destId="{FB0EB3F6-B14C-4503-9D7E-CAC4F98CA7CC}" srcOrd="0" destOrd="0" presId="urn:microsoft.com/office/officeart/2018/2/layout/IconCircleList"/>
    <dgm:cxn modelId="{F7BE32C3-4D6E-483A-B37B-84E321BC3452}" type="presOf" srcId="{BF779CE0-F8F6-4D59-BFAE-5CD5F2753FCC}" destId="{A2DC8DD2-55B0-4378-ADBA-AF963ACD544B}" srcOrd="0" destOrd="0" presId="urn:microsoft.com/office/officeart/2018/2/layout/IconCircleList"/>
    <dgm:cxn modelId="{EFBC045C-DE8F-42BE-8CDD-1988293DD925}" srcId="{7939AF57-9174-4BB2-881A-E7A45E02ED41}" destId="{044B427A-84DA-4A25-B216-B35B28164801}" srcOrd="1" destOrd="0" parTransId="{7F3E2088-AB8B-4719-8E01-A02FF5819FED}" sibTransId="{9DDDE775-DFB6-44DD-9E3D-9D5DC8BDE833}"/>
    <dgm:cxn modelId="{096BDA66-D738-4D2A-A1F7-D4164659D037}" type="presParOf" srcId="{09F8CB2E-1DE4-488E-9E38-C1357A765C87}" destId="{E75F5B54-8DAF-4FEF-BDE9-3D508EA07E0A}" srcOrd="0" destOrd="0" presId="urn:microsoft.com/office/officeart/2018/2/layout/IconCircleList"/>
    <dgm:cxn modelId="{2DAC0EF9-F69D-494F-BA1E-93ECB044B851}" type="presParOf" srcId="{E75F5B54-8DAF-4FEF-BDE9-3D508EA07E0A}" destId="{374BED83-4BE4-4663-A5C8-5CF5065412D9}" srcOrd="0" destOrd="0" presId="urn:microsoft.com/office/officeart/2018/2/layout/IconCircleList"/>
    <dgm:cxn modelId="{1DA758BB-7C0E-414C-9FF0-C3629D9C38E1}" type="presParOf" srcId="{374BED83-4BE4-4663-A5C8-5CF5065412D9}" destId="{8FBB3868-A1DA-4A6F-B23A-C6B81EC3120C}" srcOrd="0" destOrd="0" presId="urn:microsoft.com/office/officeart/2018/2/layout/IconCircleList"/>
    <dgm:cxn modelId="{8A218A50-B1F6-41FE-B78E-E09EF0584CB8}" type="presParOf" srcId="{374BED83-4BE4-4663-A5C8-5CF5065412D9}" destId="{0823888E-CF32-4AC2-8D24-79533BB830AF}" srcOrd="1" destOrd="0" presId="urn:microsoft.com/office/officeart/2018/2/layout/IconCircleList"/>
    <dgm:cxn modelId="{5E59AA35-0491-44CF-AF66-382CC1E1BF97}" type="presParOf" srcId="{374BED83-4BE4-4663-A5C8-5CF5065412D9}" destId="{E949C865-C48E-4EED-BF57-9753EFB2A618}" srcOrd="2" destOrd="0" presId="urn:microsoft.com/office/officeart/2018/2/layout/IconCircleList"/>
    <dgm:cxn modelId="{7A7CEA15-2576-4C2D-A246-5D5EB14A9F92}" type="presParOf" srcId="{374BED83-4BE4-4663-A5C8-5CF5065412D9}" destId="{A2DC8DD2-55B0-4378-ADBA-AF963ACD544B}" srcOrd="3" destOrd="0" presId="urn:microsoft.com/office/officeart/2018/2/layout/IconCircleList"/>
    <dgm:cxn modelId="{8F9C9940-FB40-4F83-B541-F04531C5EE5E}" type="presParOf" srcId="{E75F5B54-8DAF-4FEF-BDE9-3D508EA07E0A}" destId="{A6AD36CD-57A4-4D8C-B54A-6C7E6FFCD85B}" srcOrd="1" destOrd="0" presId="urn:microsoft.com/office/officeart/2018/2/layout/IconCircleList"/>
    <dgm:cxn modelId="{956D85BE-30DC-4EB3-B4A9-EBE686453CC7}" type="presParOf" srcId="{E75F5B54-8DAF-4FEF-BDE9-3D508EA07E0A}" destId="{30E16ACB-8EE9-4BE7-9051-5D5970ACA80E}" srcOrd="2" destOrd="0" presId="urn:microsoft.com/office/officeart/2018/2/layout/IconCircleList"/>
    <dgm:cxn modelId="{EEC56A11-44F4-40BE-805E-52A3326A6712}" type="presParOf" srcId="{30E16ACB-8EE9-4BE7-9051-5D5970ACA80E}" destId="{783ED1B3-A83A-4FF7-B78C-5CDFD071BB94}" srcOrd="0" destOrd="0" presId="urn:microsoft.com/office/officeart/2018/2/layout/IconCircleList"/>
    <dgm:cxn modelId="{EA1C34A0-9636-45B8-93FA-6A01C562A706}" type="presParOf" srcId="{30E16ACB-8EE9-4BE7-9051-5D5970ACA80E}" destId="{657E0DD8-5C2B-4B79-AE0A-4DE1D970262C}" srcOrd="1" destOrd="0" presId="urn:microsoft.com/office/officeart/2018/2/layout/IconCircleList"/>
    <dgm:cxn modelId="{9BA3994F-0F23-48CB-BA72-6E0D33C7BB03}" type="presParOf" srcId="{30E16ACB-8EE9-4BE7-9051-5D5970ACA80E}" destId="{5048706E-1F6A-4886-A8AB-00F92D23AE1B}" srcOrd="2" destOrd="0" presId="urn:microsoft.com/office/officeart/2018/2/layout/IconCircleList"/>
    <dgm:cxn modelId="{AB706F53-1BBA-436E-B500-E7C15F2F9042}" type="presParOf" srcId="{30E16ACB-8EE9-4BE7-9051-5D5970ACA80E}" destId="{FB0EB3F6-B14C-4503-9D7E-CAC4F98CA7CC}" srcOrd="3" destOrd="0" presId="urn:microsoft.com/office/officeart/2018/2/layout/IconCircleList"/>
    <dgm:cxn modelId="{711D3F52-949F-4565-9407-7B42FEFA007C}" type="presParOf" srcId="{E75F5B54-8DAF-4FEF-BDE9-3D508EA07E0A}" destId="{A4A1AC65-09A2-458C-B390-8037D840AC4B}" srcOrd="3" destOrd="0" presId="urn:microsoft.com/office/officeart/2018/2/layout/IconCircleList"/>
    <dgm:cxn modelId="{448670DE-81BB-4AE0-912F-9FD5FEC426A1}" type="presParOf" srcId="{E75F5B54-8DAF-4FEF-BDE9-3D508EA07E0A}" destId="{9F0470F3-3348-4DCA-B995-8F6E35B975EC}" srcOrd="4" destOrd="0" presId="urn:microsoft.com/office/officeart/2018/2/layout/IconCircleList"/>
    <dgm:cxn modelId="{75C84F2C-BB24-4291-AB76-1EB06BB92D1B}" type="presParOf" srcId="{9F0470F3-3348-4DCA-B995-8F6E35B975EC}" destId="{2CAFFE44-CBB9-4F81-9B6A-E140F005D1F2}" srcOrd="0" destOrd="0" presId="urn:microsoft.com/office/officeart/2018/2/layout/IconCircleList"/>
    <dgm:cxn modelId="{F59C082C-1FE3-4E8E-93CD-255D1CF433C5}" type="presParOf" srcId="{9F0470F3-3348-4DCA-B995-8F6E35B975EC}" destId="{1D3B3622-D032-4333-90D7-AA095AA8E1A3}" srcOrd="1" destOrd="0" presId="urn:microsoft.com/office/officeart/2018/2/layout/IconCircleList"/>
    <dgm:cxn modelId="{242CE027-0136-45F7-8028-5B339ED3FE57}" type="presParOf" srcId="{9F0470F3-3348-4DCA-B995-8F6E35B975EC}" destId="{F0E753DD-76FC-479B-B2C7-F4CE6D6A8792}" srcOrd="2" destOrd="0" presId="urn:microsoft.com/office/officeart/2018/2/layout/IconCircleList"/>
    <dgm:cxn modelId="{A3E69F48-2632-4C11-832F-42154FC5F7A6}" type="presParOf" srcId="{9F0470F3-3348-4DCA-B995-8F6E35B975EC}" destId="{467CE48C-5CCF-4DD0-A1B6-7EB49A28A45E}" srcOrd="3" destOrd="0" presId="urn:microsoft.com/office/officeart/2018/2/layout/IconCircleList"/>
    <dgm:cxn modelId="{B871F818-6247-41B8-BEA2-FFD7D8079F1A}" type="presParOf" srcId="{E75F5B54-8DAF-4FEF-BDE9-3D508EA07E0A}" destId="{0AF46584-4757-426B-95B3-22DEB20E66FA}" srcOrd="5" destOrd="0" presId="urn:microsoft.com/office/officeart/2018/2/layout/IconCircleList"/>
    <dgm:cxn modelId="{82909BAF-D609-45C4-86F1-289BFCFF5CFE}" type="presParOf" srcId="{E75F5B54-8DAF-4FEF-BDE9-3D508EA07E0A}" destId="{7CEF8B6A-A76F-442E-A961-839EFDF365E5}" srcOrd="6" destOrd="0" presId="urn:microsoft.com/office/officeart/2018/2/layout/IconCircleList"/>
    <dgm:cxn modelId="{89EDB016-6611-446C-A554-B2C9A52E834B}" type="presParOf" srcId="{7CEF8B6A-A76F-442E-A961-839EFDF365E5}" destId="{EE8ABBD5-38E6-4E6E-861D-A7E57905352A}" srcOrd="0" destOrd="0" presId="urn:microsoft.com/office/officeart/2018/2/layout/IconCircleList"/>
    <dgm:cxn modelId="{C3C37678-854E-4FB7-A2F0-39E136E1BA56}" type="presParOf" srcId="{7CEF8B6A-A76F-442E-A961-839EFDF365E5}" destId="{C71824C2-2D5A-479B-A86F-1EB1BAC43E0D}" srcOrd="1" destOrd="0" presId="urn:microsoft.com/office/officeart/2018/2/layout/IconCircleList"/>
    <dgm:cxn modelId="{4F25EAE8-44AE-4C10-BAF8-425313606287}" type="presParOf" srcId="{7CEF8B6A-A76F-442E-A961-839EFDF365E5}" destId="{61587D3E-A8FC-4E97-9931-934671B11359}" srcOrd="2" destOrd="0" presId="urn:microsoft.com/office/officeart/2018/2/layout/IconCircleList"/>
    <dgm:cxn modelId="{22305C43-92D6-44B7-8659-395B8404DB98}" type="presParOf" srcId="{7CEF8B6A-A76F-442E-A961-839EFDF365E5}" destId="{14CDEA02-1CEE-4CF5-806C-2AFE80321F8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9A693-EB5F-4804-B427-43CC0593AB5F}">
      <dsp:nvSpPr>
        <dsp:cNvPr id="0" name=""/>
        <dsp:cNvSpPr/>
      </dsp:nvSpPr>
      <dsp:spPr>
        <a:xfrm>
          <a:off x="0" y="680"/>
          <a:ext cx="5816750" cy="15913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1DF28-B880-4A2D-BBA1-4DE37959D31B}">
      <dsp:nvSpPr>
        <dsp:cNvPr id="0" name=""/>
        <dsp:cNvSpPr/>
      </dsp:nvSpPr>
      <dsp:spPr>
        <a:xfrm>
          <a:off x="481381" y="358732"/>
          <a:ext cx="875239" cy="87523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C5508-EC60-41E4-A962-34150C578D53}">
      <dsp:nvSpPr>
        <dsp:cNvPr id="0" name=""/>
        <dsp:cNvSpPr/>
      </dsp:nvSpPr>
      <dsp:spPr>
        <a:xfrm>
          <a:off x="1838002" y="68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baseline="0"/>
            <a:t>In the today’s world of technology, data is the most important asset for the organizations. </a:t>
          </a:r>
          <a:endParaRPr lang="en-US" sz="1900" kern="1200"/>
        </a:p>
      </dsp:txBody>
      <dsp:txXfrm>
        <a:off x="1838002" y="680"/>
        <a:ext cx="3978747" cy="1591344"/>
      </dsp:txXfrm>
    </dsp:sp>
    <dsp:sp modelId="{C30BCE94-7FDD-4923-B7C9-61DDA0A1AB15}">
      <dsp:nvSpPr>
        <dsp:cNvPr id="0" name=""/>
        <dsp:cNvSpPr/>
      </dsp:nvSpPr>
      <dsp:spPr>
        <a:xfrm>
          <a:off x="0" y="1989860"/>
          <a:ext cx="5816750" cy="15913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5D90D-AAE8-478A-801A-F68676D50809}">
      <dsp:nvSpPr>
        <dsp:cNvPr id="0" name=""/>
        <dsp:cNvSpPr/>
      </dsp:nvSpPr>
      <dsp:spPr>
        <a:xfrm>
          <a:off x="481381" y="2347913"/>
          <a:ext cx="875239" cy="87523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0837A-632F-40B0-A041-B8B929A97508}">
      <dsp:nvSpPr>
        <dsp:cNvPr id="0" name=""/>
        <dsp:cNvSpPr/>
      </dsp:nvSpPr>
      <dsp:spPr>
        <a:xfrm>
          <a:off x="1838002" y="198986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baseline="0"/>
            <a:t>In order to work effectively, organizations tends to organize and manage the information, services and applications in a proper manner. </a:t>
          </a:r>
          <a:endParaRPr lang="en-US" sz="1900" kern="1200"/>
        </a:p>
      </dsp:txBody>
      <dsp:txXfrm>
        <a:off x="1838002" y="1989860"/>
        <a:ext cx="3978747" cy="1591344"/>
      </dsp:txXfrm>
    </dsp:sp>
    <dsp:sp modelId="{6CDB49FA-360B-45AC-9C2A-3BC3D348F93B}">
      <dsp:nvSpPr>
        <dsp:cNvPr id="0" name=""/>
        <dsp:cNvSpPr/>
      </dsp:nvSpPr>
      <dsp:spPr>
        <a:xfrm>
          <a:off x="0" y="3979041"/>
          <a:ext cx="5816750" cy="15913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7C3EC8-A47F-448D-91D9-2980FD1D2CC3}">
      <dsp:nvSpPr>
        <dsp:cNvPr id="0" name=""/>
        <dsp:cNvSpPr/>
      </dsp:nvSpPr>
      <dsp:spPr>
        <a:xfrm>
          <a:off x="481381" y="4337093"/>
          <a:ext cx="875239" cy="87523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78E9E-BACF-46F7-8B9B-47844A94D42B}">
      <dsp:nvSpPr>
        <dsp:cNvPr id="0" name=""/>
        <dsp:cNvSpPr/>
      </dsp:nvSpPr>
      <dsp:spPr>
        <a:xfrm>
          <a:off x="1838002" y="3979041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baseline="0" dirty="0"/>
            <a:t>For this purpose, data </a:t>
          </a:r>
          <a:r>
            <a:rPr lang="en-US" sz="1900" kern="1200" baseline="0" dirty="0" smtClean="0"/>
            <a:t>centres </a:t>
          </a:r>
          <a:r>
            <a:rPr lang="en-US" sz="1900" kern="1200" baseline="0" dirty="0"/>
            <a:t>are built. </a:t>
          </a:r>
          <a:endParaRPr lang="en-US" sz="1900" kern="1200" dirty="0"/>
        </a:p>
      </dsp:txBody>
      <dsp:txXfrm>
        <a:off x="1838002" y="3979041"/>
        <a:ext cx="3978747" cy="15913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0FC63-D314-4AAB-9975-144567CC1138}">
      <dsp:nvSpPr>
        <dsp:cNvPr id="0" name=""/>
        <dsp:cNvSpPr/>
      </dsp:nvSpPr>
      <dsp:spPr>
        <a:xfrm>
          <a:off x="355356" y="19964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24601-855C-4E62-841D-BAABADFF069E}">
      <dsp:nvSpPr>
        <dsp:cNvPr id="0" name=""/>
        <dsp:cNvSpPr/>
      </dsp:nvSpPr>
      <dsp:spPr>
        <a:xfrm>
          <a:off x="589356" y="433643"/>
          <a:ext cx="630000" cy="63000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4C755-E628-4580-B7E4-7BED93F5D45D}">
      <dsp:nvSpPr>
        <dsp:cNvPr id="0" name=""/>
        <dsp:cNvSpPr/>
      </dsp:nvSpPr>
      <dsp:spPr>
        <a:xfrm>
          <a:off x="4356" y="1639643"/>
          <a:ext cx="1800000" cy="1754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b="1" kern="1200"/>
            <a:t>Analyse thermal dynamics: </a:t>
          </a:r>
          <a:r>
            <a:rPr lang="en-GB" sz="1100" kern="1200"/>
            <a:t>Understand the heat and thermal energy dispersion of your data centre. </a:t>
          </a:r>
          <a:endParaRPr lang="en-US" sz="1100" kern="1200"/>
        </a:p>
      </dsp:txBody>
      <dsp:txXfrm>
        <a:off x="4356" y="1639643"/>
        <a:ext cx="1800000" cy="1754305"/>
      </dsp:txXfrm>
    </dsp:sp>
    <dsp:sp modelId="{B06A32E8-6E52-4BE3-9EA2-033D72464224}">
      <dsp:nvSpPr>
        <dsp:cNvPr id="0" name=""/>
        <dsp:cNvSpPr/>
      </dsp:nvSpPr>
      <dsp:spPr>
        <a:xfrm>
          <a:off x="2470356" y="19964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B0C9E5-01D9-4061-82BF-A7461A2832B8}">
      <dsp:nvSpPr>
        <dsp:cNvPr id="0" name=""/>
        <dsp:cNvSpPr/>
      </dsp:nvSpPr>
      <dsp:spPr>
        <a:xfrm>
          <a:off x="2704356" y="433643"/>
          <a:ext cx="630000" cy="63000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29F4A-E57F-4802-8FD3-7B9D3A0FA6E5}">
      <dsp:nvSpPr>
        <dsp:cNvPr id="0" name=""/>
        <dsp:cNvSpPr/>
      </dsp:nvSpPr>
      <dsp:spPr>
        <a:xfrm>
          <a:off x="2119356" y="1639643"/>
          <a:ext cx="1800000" cy="1754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b="1" kern="1200"/>
            <a:t>Technology evaluation: </a:t>
          </a:r>
          <a:r>
            <a:rPr lang="en-GB" sz="1100" kern="1200"/>
            <a:t> Accessing and evaluating various cooling technologies. </a:t>
          </a:r>
          <a:endParaRPr lang="en-US" sz="1100" kern="1200"/>
        </a:p>
      </dsp:txBody>
      <dsp:txXfrm>
        <a:off x="2119356" y="1639643"/>
        <a:ext cx="1800000" cy="1754305"/>
      </dsp:txXfrm>
    </dsp:sp>
    <dsp:sp modelId="{F60DEAC8-FF0A-4542-A87D-2F0321522E83}">
      <dsp:nvSpPr>
        <dsp:cNvPr id="0" name=""/>
        <dsp:cNvSpPr/>
      </dsp:nvSpPr>
      <dsp:spPr>
        <a:xfrm>
          <a:off x="4585356" y="19964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50371-1B14-4EC7-8D30-FB1653333051}">
      <dsp:nvSpPr>
        <dsp:cNvPr id="0" name=""/>
        <dsp:cNvSpPr/>
      </dsp:nvSpPr>
      <dsp:spPr>
        <a:xfrm>
          <a:off x="4819356" y="433643"/>
          <a:ext cx="630000" cy="63000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D9CD5-9956-4631-A3EA-35681CA67827}">
      <dsp:nvSpPr>
        <dsp:cNvPr id="0" name=""/>
        <dsp:cNvSpPr/>
      </dsp:nvSpPr>
      <dsp:spPr>
        <a:xfrm>
          <a:off x="4234356" y="1639643"/>
          <a:ext cx="1800000" cy="1754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b="1" kern="1200"/>
            <a:t>Prototyping: </a:t>
          </a:r>
          <a:r>
            <a:rPr lang="en-GB" sz="1100" kern="1200"/>
            <a:t>Designing, installing or implementing a scalable cooling system that responds to your need of cooling and thermal changes as well.</a:t>
          </a:r>
          <a:endParaRPr lang="en-US" sz="1100" kern="1200"/>
        </a:p>
      </dsp:txBody>
      <dsp:txXfrm>
        <a:off x="4234356" y="1639643"/>
        <a:ext cx="1800000" cy="1754305"/>
      </dsp:txXfrm>
    </dsp:sp>
    <dsp:sp modelId="{627B8257-E0D3-4E67-AF0D-C3648743DAE5}">
      <dsp:nvSpPr>
        <dsp:cNvPr id="0" name=""/>
        <dsp:cNvSpPr/>
      </dsp:nvSpPr>
      <dsp:spPr>
        <a:xfrm>
          <a:off x="6700356" y="19964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ACB4E-BF5F-4E9E-902B-F74A54AED8F3}">
      <dsp:nvSpPr>
        <dsp:cNvPr id="0" name=""/>
        <dsp:cNvSpPr/>
      </dsp:nvSpPr>
      <dsp:spPr>
        <a:xfrm>
          <a:off x="6934356" y="433643"/>
          <a:ext cx="630000" cy="63000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397BA-6C95-4A07-ACF1-BFD014F91FFE}">
      <dsp:nvSpPr>
        <dsp:cNvPr id="0" name=""/>
        <dsp:cNvSpPr/>
      </dsp:nvSpPr>
      <dsp:spPr>
        <a:xfrm>
          <a:off x="6349356" y="1639643"/>
          <a:ext cx="1800000" cy="1754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b="1" kern="1200"/>
            <a:t>Performance assessment: </a:t>
          </a:r>
          <a:r>
            <a:rPr lang="en-GB" sz="1100" kern="1200"/>
            <a:t>carefully reviewing the performance of your selected cooling system. </a:t>
          </a:r>
          <a:endParaRPr lang="en-US" sz="1100" kern="1200"/>
        </a:p>
      </dsp:txBody>
      <dsp:txXfrm>
        <a:off x="6349356" y="1639643"/>
        <a:ext cx="1800000" cy="1754305"/>
      </dsp:txXfrm>
    </dsp:sp>
    <dsp:sp modelId="{462FC2E7-15BA-49CE-AE2D-0E2ED7C60311}">
      <dsp:nvSpPr>
        <dsp:cNvPr id="0" name=""/>
        <dsp:cNvSpPr/>
      </dsp:nvSpPr>
      <dsp:spPr>
        <a:xfrm>
          <a:off x="8815356" y="199643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030796-9D53-49AF-B407-DFBA3ABA4ED6}">
      <dsp:nvSpPr>
        <dsp:cNvPr id="0" name=""/>
        <dsp:cNvSpPr/>
      </dsp:nvSpPr>
      <dsp:spPr>
        <a:xfrm>
          <a:off x="9049356" y="433643"/>
          <a:ext cx="630000" cy="630000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91F76-9E75-4538-8124-110CB78803BF}">
      <dsp:nvSpPr>
        <dsp:cNvPr id="0" name=""/>
        <dsp:cNvSpPr/>
      </dsp:nvSpPr>
      <dsp:spPr>
        <a:xfrm>
          <a:off x="8464356" y="1639643"/>
          <a:ext cx="1800000" cy="1754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100" b="1" kern="1200"/>
            <a:t>Continuous monitoring and improvement framework: </a:t>
          </a:r>
          <a:r>
            <a:rPr lang="en-GB" sz="1100" kern="1200"/>
            <a:t>Creation of a team for ongoing monitoring, feedback integration and improvements to make sure that the system remains adaptive to evolving thermal demands.</a:t>
          </a:r>
          <a:endParaRPr lang="en-US" sz="1100" kern="1200"/>
        </a:p>
      </dsp:txBody>
      <dsp:txXfrm>
        <a:off x="8464356" y="1639643"/>
        <a:ext cx="1800000" cy="1754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B3868-A1DA-4A6F-B23A-C6B81EC3120C}">
      <dsp:nvSpPr>
        <dsp:cNvPr id="0" name=""/>
        <dsp:cNvSpPr/>
      </dsp:nvSpPr>
      <dsp:spPr>
        <a:xfrm>
          <a:off x="706235" y="65557"/>
          <a:ext cx="1172356" cy="1172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3888E-CF32-4AC2-8D24-79533BB830AF}">
      <dsp:nvSpPr>
        <dsp:cNvPr id="0" name=""/>
        <dsp:cNvSpPr/>
      </dsp:nvSpPr>
      <dsp:spPr>
        <a:xfrm>
          <a:off x="952430" y="311752"/>
          <a:ext cx="679966" cy="679966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DC8DD2-55B0-4378-ADBA-AF963ACD544B}">
      <dsp:nvSpPr>
        <dsp:cNvPr id="0" name=""/>
        <dsp:cNvSpPr/>
      </dsp:nvSpPr>
      <dsp:spPr>
        <a:xfrm>
          <a:off x="2129811" y="65557"/>
          <a:ext cx="2763411" cy="1172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/>
            <a:t>AI driven cooling systems are best. </a:t>
          </a:r>
          <a:endParaRPr lang="en-US" sz="1200" kern="1200"/>
        </a:p>
      </dsp:txBody>
      <dsp:txXfrm>
        <a:off x="2129811" y="65557"/>
        <a:ext cx="2763411" cy="1172356"/>
      </dsp:txXfrm>
    </dsp:sp>
    <dsp:sp modelId="{783ED1B3-A83A-4FF7-B78C-5CDFD071BB94}">
      <dsp:nvSpPr>
        <dsp:cNvPr id="0" name=""/>
        <dsp:cNvSpPr/>
      </dsp:nvSpPr>
      <dsp:spPr>
        <a:xfrm>
          <a:off x="5374726" y="65557"/>
          <a:ext cx="1172356" cy="1172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E0DD8-5C2B-4B79-AE0A-4DE1D970262C}">
      <dsp:nvSpPr>
        <dsp:cNvPr id="0" name=""/>
        <dsp:cNvSpPr/>
      </dsp:nvSpPr>
      <dsp:spPr>
        <a:xfrm>
          <a:off x="5620921" y="311752"/>
          <a:ext cx="679966" cy="679966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EB3F6-B14C-4503-9D7E-CAC4F98CA7CC}">
      <dsp:nvSpPr>
        <dsp:cNvPr id="0" name=""/>
        <dsp:cNvSpPr/>
      </dsp:nvSpPr>
      <dsp:spPr>
        <a:xfrm>
          <a:off x="6798302" y="65557"/>
          <a:ext cx="2763411" cy="1172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/>
            <a:t>AI augmented cooling system are predictable and adaptable. </a:t>
          </a:r>
          <a:endParaRPr lang="en-US" sz="1200" kern="1200"/>
        </a:p>
      </dsp:txBody>
      <dsp:txXfrm>
        <a:off x="6798302" y="65557"/>
        <a:ext cx="2763411" cy="1172356"/>
      </dsp:txXfrm>
    </dsp:sp>
    <dsp:sp modelId="{2CAFFE44-CBB9-4F81-9B6A-E140F005D1F2}">
      <dsp:nvSpPr>
        <dsp:cNvPr id="0" name=""/>
        <dsp:cNvSpPr/>
      </dsp:nvSpPr>
      <dsp:spPr>
        <a:xfrm>
          <a:off x="706235" y="1745011"/>
          <a:ext cx="1172356" cy="1172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B3622-D032-4333-90D7-AA095AA8E1A3}">
      <dsp:nvSpPr>
        <dsp:cNvPr id="0" name=""/>
        <dsp:cNvSpPr/>
      </dsp:nvSpPr>
      <dsp:spPr>
        <a:xfrm>
          <a:off x="952430" y="1991205"/>
          <a:ext cx="679966" cy="679966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CE48C-5CCF-4DD0-A1B6-7EB49A28A45E}">
      <dsp:nvSpPr>
        <dsp:cNvPr id="0" name=""/>
        <dsp:cNvSpPr/>
      </dsp:nvSpPr>
      <dsp:spPr>
        <a:xfrm>
          <a:off x="2129811" y="1745011"/>
          <a:ext cx="2763411" cy="1172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/>
            <a:t>The AI cooling system is controllable and predictable as the algorithms/coding all is done by the humans themselves.</a:t>
          </a:r>
          <a:endParaRPr lang="en-US" sz="1200" kern="1200"/>
        </a:p>
      </dsp:txBody>
      <dsp:txXfrm>
        <a:off x="2129811" y="1745011"/>
        <a:ext cx="2763411" cy="1172356"/>
      </dsp:txXfrm>
    </dsp:sp>
    <dsp:sp modelId="{EE8ABBD5-38E6-4E6E-861D-A7E57905352A}">
      <dsp:nvSpPr>
        <dsp:cNvPr id="0" name=""/>
        <dsp:cNvSpPr/>
      </dsp:nvSpPr>
      <dsp:spPr>
        <a:xfrm>
          <a:off x="5374726" y="1745011"/>
          <a:ext cx="1172356" cy="1172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824C2-2D5A-479B-A86F-1EB1BAC43E0D}">
      <dsp:nvSpPr>
        <dsp:cNvPr id="0" name=""/>
        <dsp:cNvSpPr/>
      </dsp:nvSpPr>
      <dsp:spPr>
        <a:xfrm>
          <a:off x="5620921" y="1991205"/>
          <a:ext cx="679966" cy="679966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DEA02-1CEE-4CF5-806C-2AFE80321F81}">
      <dsp:nvSpPr>
        <dsp:cNvPr id="0" name=""/>
        <dsp:cNvSpPr/>
      </dsp:nvSpPr>
      <dsp:spPr>
        <a:xfrm>
          <a:off x="6798302" y="1745011"/>
          <a:ext cx="2763411" cy="1172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/>
            <a:t>The cost of creation, installation, implementation and evaluation will be high, but as compared to the other benefits and its long-term sustainability it is proving to be one of the best options among various other cooling systems.</a:t>
          </a:r>
          <a:endParaRPr lang="en-US" sz="1200" kern="1200"/>
        </a:p>
      </dsp:txBody>
      <dsp:txXfrm>
        <a:off x="6798302" y="1745011"/>
        <a:ext cx="2763411" cy="1172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xmlns="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xmlns="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437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176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xmlns="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928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xmlns="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xmlns="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xmlns="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929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xmlns="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xmlns="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73698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144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882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019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69445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731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738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1/8/2024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314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chtarget.com/searchdatacenter/definition/data-cent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4AA13AD3-0A4F-475A-BEBB-DEEFF5C096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lluminated server room panel">
            <a:extLst>
              <a:ext uri="{FF2B5EF4-FFF2-40B4-BE49-F238E27FC236}">
                <a16:creationId xmlns:a16="http://schemas.microsoft.com/office/drawing/2014/main" xmlns="" id="{05408736-878D-9B4C-DF1D-477E72873F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5730"/>
          <a:stretch/>
        </p:blipFill>
        <p:spPr>
          <a:xfrm>
            <a:off x="-198941" y="1143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943820-C597-49A4-A699-6FE13B437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693" y="427960"/>
            <a:ext cx="10268712" cy="1163782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Improving Data Centre Energy </a:t>
            </a:r>
            <a:r>
              <a:rPr lang="en-GB" sz="2800" b="1" dirty="0" smtClean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Efficiency </a:t>
            </a:r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Adaptive Cooling </a:t>
            </a:r>
            <a:r>
              <a:rPr lang="en-GB" sz="28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Systems</a:t>
            </a:r>
            <a:endParaRPr lang="en-US" sz="5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A85FE95-AAB3-3E8F-7B72-68C685C3B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9238" y="2232837"/>
            <a:ext cx="8075621" cy="3366123"/>
          </a:xfrm>
        </p:spPr>
        <p:txBody>
          <a:bodyPr anchor="t">
            <a:noAutofit/>
          </a:bodyPr>
          <a:lstStyle/>
          <a:p>
            <a:pPr algn="just"/>
            <a:r>
              <a:rPr lang="en-GB" sz="1800" b="1" dirty="0" smtClean="0">
                <a:solidFill>
                  <a:schemeClr val="tx1"/>
                </a:solidFill>
              </a:rPr>
              <a:t>Assignment </a:t>
            </a:r>
            <a:r>
              <a:rPr lang="en-GB" sz="1800" b="1" dirty="0">
                <a:solidFill>
                  <a:schemeClr val="tx1"/>
                </a:solidFill>
              </a:rPr>
              <a:t>Title: 	Improving Data Centre Energy Efficiency with </a:t>
            </a:r>
            <a:r>
              <a:rPr lang="en-GB" sz="1800" b="1" dirty="0" smtClean="0">
                <a:solidFill>
                  <a:schemeClr val="tx1"/>
                </a:solidFill>
              </a:rPr>
              <a:t>			Adaptive </a:t>
            </a:r>
            <a:r>
              <a:rPr lang="en-GB" sz="1800" b="1" dirty="0">
                <a:solidFill>
                  <a:schemeClr val="tx1"/>
                </a:solidFill>
              </a:rPr>
              <a:t>Cooling </a:t>
            </a:r>
            <a:r>
              <a:rPr lang="en-GB" sz="1800" b="1" dirty="0" smtClean="0">
                <a:solidFill>
                  <a:schemeClr val="tx1"/>
                </a:solidFill>
              </a:rPr>
              <a:t>Systems 		(Presentation)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Module Name: 	</a:t>
            </a:r>
            <a:r>
              <a:rPr lang="en-GB" sz="1800" b="1" dirty="0" smtClean="0">
                <a:solidFill>
                  <a:schemeClr val="tx1"/>
                </a:solidFill>
              </a:rPr>
              <a:t>	Integrated </a:t>
            </a:r>
            <a:r>
              <a:rPr lang="en-GB" sz="1800" b="1" dirty="0">
                <a:solidFill>
                  <a:schemeClr val="tx1"/>
                </a:solidFill>
              </a:rPr>
              <a:t>Project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Module Code:	</a:t>
            </a:r>
            <a:r>
              <a:rPr lang="en-GB" sz="1800" b="1" dirty="0" smtClean="0">
                <a:solidFill>
                  <a:schemeClr val="tx1"/>
                </a:solidFill>
              </a:rPr>
              <a:t>	ACHA4008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Program of Study:	Certificate in Higher Education: Digital Skills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Student Name: 	</a:t>
            </a:r>
            <a:r>
              <a:rPr lang="en-GB" sz="1800" b="1" dirty="0" smtClean="0">
                <a:solidFill>
                  <a:schemeClr val="tx1"/>
                </a:solidFill>
              </a:rPr>
              <a:t>	</a:t>
            </a:r>
            <a:r>
              <a:rPr lang="en-GB" sz="1800" b="1" dirty="0" err="1" smtClean="0">
                <a:solidFill>
                  <a:schemeClr val="tx1"/>
                </a:solidFill>
              </a:rPr>
              <a:t>Sharanjeet</a:t>
            </a:r>
            <a:r>
              <a:rPr lang="en-GB" sz="1800" b="1" dirty="0" smtClean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Kaur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Student ID #: 	</a:t>
            </a:r>
            <a:r>
              <a:rPr lang="en-GB" sz="1800" b="1" dirty="0" smtClean="0">
                <a:solidFill>
                  <a:schemeClr val="tx1"/>
                </a:solidFill>
              </a:rPr>
              <a:t>	2232229</a:t>
            </a:r>
            <a:endParaRPr lang="en-US" sz="1800" dirty="0">
              <a:solidFill>
                <a:schemeClr val="tx1"/>
              </a:solidFill>
            </a:endParaRPr>
          </a:p>
          <a:p>
            <a:pPr algn="just"/>
            <a:r>
              <a:rPr lang="en-GB" sz="1800" b="1" dirty="0">
                <a:solidFill>
                  <a:schemeClr val="tx1"/>
                </a:solidFill>
              </a:rPr>
              <a:t>Lecturer Name: 	</a:t>
            </a:r>
            <a:r>
              <a:rPr lang="en-GB" sz="1800" b="1" dirty="0" smtClean="0">
                <a:solidFill>
                  <a:schemeClr val="tx1"/>
                </a:solidFill>
              </a:rPr>
              <a:t>	Irina </a:t>
            </a:r>
            <a:r>
              <a:rPr lang="en-GB" sz="1800" b="1" dirty="0" err="1">
                <a:solidFill>
                  <a:schemeClr val="tx1"/>
                </a:solidFill>
              </a:rPr>
              <a:t>Neaga</a:t>
            </a:r>
            <a:endParaRPr lang="en-US" sz="1800" dirty="0">
              <a:solidFill>
                <a:schemeClr val="tx1"/>
              </a:solidFill>
            </a:endParaRP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516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558DA214-7FDA-4C9D-A7CF-9AD725E290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B91829-FD4C-8090-3DA5-24FE9C45A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2800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0DD19BA-1485-3C91-4A6D-56A7D90630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95850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0847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5EFA61-F0F8-4F4A-B750-81EE924F1D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A29EC7-45F7-524D-112D-4D11C1785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US" sz="5600" dirty="0"/>
              <a:t>What is data </a:t>
            </a:r>
            <a:r>
              <a:rPr lang="en-US" sz="5600" dirty="0" smtClean="0"/>
              <a:t>Centre?</a:t>
            </a:r>
            <a:endParaRPr lang="en-US" sz="5600" dirty="0"/>
          </a:p>
        </p:txBody>
      </p:sp>
      <p:pic>
        <p:nvPicPr>
          <p:cNvPr id="5" name="Picture 4" descr="Blue blocks and networks technology background">
            <a:extLst>
              <a:ext uri="{FF2B5EF4-FFF2-40B4-BE49-F238E27FC236}">
                <a16:creationId xmlns:a16="http://schemas.microsoft.com/office/drawing/2014/main" xmlns="" id="{D694DDED-D7D0-AFB3-E356-2FEDB143BC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45" r="46356" b="-446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E09A01-1B9D-D808-A746-5909A8140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2200" b="0" i="0" dirty="0">
                <a:effectLst/>
                <a:latin typeface="Arial" panose="020B0604020202020204" pitchFamily="34" charset="0"/>
              </a:rPr>
              <a:t>A data </a:t>
            </a:r>
            <a:r>
              <a:rPr lang="en-US" sz="2200" b="0" i="0" dirty="0" err="1" smtClean="0">
                <a:effectLst/>
                <a:latin typeface="Arial" panose="020B0604020202020204" pitchFamily="34" charset="0"/>
              </a:rPr>
              <a:t>centre</a:t>
            </a:r>
            <a:r>
              <a:rPr lang="en-US" sz="2200" b="0" i="0" dirty="0" smtClean="0">
                <a:effectLst/>
                <a:latin typeface="Arial" panose="020B0604020202020204" pitchFamily="34" charset="0"/>
              </a:rPr>
              <a:t> </a:t>
            </a:r>
            <a:r>
              <a:rPr lang="en-US" sz="2200" b="0" i="0" dirty="0">
                <a:effectLst/>
                <a:latin typeface="Arial" panose="020B0604020202020204" pitchFamily="34" charset="0"/>
              </a:rPr>
              <a:t>is a facility which comprises </a:t>
            </a:r>
            <a:r>
              <a:rPr lang="en-US" sz="2200" b="0" i="0" dirty="0" smtClean="0">
                <a:effectLst/>
                <a:latin typeface="Arial" panose="020B0604020202020204" pitchFamily="34" charset="0"/>
              </a:rPr>
              <a:t>networked </a:t>
            </a:r>
            <a:r>
              <a:rPr lang="en-US" sz="2200" b="0" i="0" dirty="0">
                <a:effectLst/>
                <a:latin typeface="Arial" panose="020B0604020202020204" pitchFamily="34" charset="0"/>
              </a:rPr>
              <a:t>computers, storage systems and computing infrastructure that organizations use to assemble, process, store and disseminate large amounts of data. </a:t>
            </a:r>
          </a:p>
          <a:p>
            <a:pPr>
              <a:lnSpc>
                <a:spcPct val="91000"/>
              </a:lnSpc>
            </a:pPr>
            <a:r>
              <a:rPr lang="en-US" sz="2200" dirty="0">
                <a:latin typeface="Arial" panose="020B0604020202020204" pitchFamily="34" charset="0"/>
              </a:rPr>
              <a:t>In simple words, data </a:t>
            </a:r>
            <a:r>
              <a:rPr lang="en-US" sz="2200" dirty="0" err="1" smtClean="0">
                <a:latin typeface="Arial" panose="020B0604020202020204" pitchFamily="34" charset="0"/>
              </a:rPr>
              <a:t>centre</a:t>
            </a:r>
            <a:r>
              <a:rPr lang="en-US" sz="2200" dirty="0" smtClean="0">
                <a:latin typeface="Arial" panose="020B0604020202020204" pitchFamily="34" charset="0"/>
              </a:rPr>
              <a:t> </a:t>
            </a:r>
            <a:r>
              <a:rPr lang="en-US" sz="2200" dirty="0">
                <a:latin typeface="Arial" panose="020B0604020202020204" pitchFamily="34" charset="0"/>
              </a:rPr>
              <a:t>is the physical infrastructure which stores, share and process and communicate the data across the </a:t>
            </a:r>
            <a:r>
              <a:rPr lang="en-US" sz="2200" dirty="0" smtClean="0">
                <a:latin typeface="Arial" panose="020B0604020202020204" pitchFamily="34" charset="0"/>
              </a:rPr>
              <a:t>organizations [1</a:t>
            </a:r>
            <a:r>
              <a:rPr lang="en-US" sz="2200" dirty="0">
                <a:latin typeface="Arial" panose="020B0604020202020204" pitchFamily="34" charset="0"/>
              </a:rPr>
              <a:t>]</a:t>
            </a:r>
            <a:endParaRPr lang="en-US" sz="22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308427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725EFA61-F0F8-4F4A-B750-81EE924F1D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3AAC1B-0D2E-B994-7287-A2DD074C7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 fontScale="90000"/>
          </a:bodyPr>
          <a:lstStyle/>
          <a:p>
            <a:r>
              <a:rPr lang="en-US" sz="5600" dirty="0"/>
              <a:t>WHY DATA </a:t>
            </a:r>
            <a:r>
              <a:rPr lang="en-US" sz="5600" dirty="0" smtClean="0"/>
              <a:t>Centre </a:t>
            </a:r>
            <a:r>
              <a:rPr lang="en-US" sz="5600" dirty="0"/>
              <a:t>IS </a:t>
            </a:r>
            <a:r>
              <a:rPr lang="en-US" sz="5600" dirty="0" smtClean="0"/>
              <a:t>IMPORTANT?</a:t>
            </a:r>
            <a:endParaRPr lang="en-US" sz="5600" dirty="0"/>
          </a:p>
        </p:txBody>
      </p:sp>
      <p:pic>
        <p:nvPicPr>
          <p:cNvPr id="17" name="Picture 16" descr="A 3D pattern of ring shapes connected by lines">
            <a:extLst>
              <a:ext uri="{FF2B5EF4-FFF2-40B4-BE49-F238E27FC236}">
                <a16:creationId xmlns:a16="http://schemas.microsoft.com/office/drawing/2014/main" xmlns="" id="{924D6AF9-C3C5-6E99-D267-631F7E6DF7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39" r="4726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CCBE98-A032-C884-7BAC-6ADBB1FB5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pPr fontAlgn="base">
              <a:lnSpc>
                <a:spcPct val="91000"/>
              </a:lnSpc>
            </a:pPr>
            <a:r>
              <a:rPr lang="en-US" sz="1600" b="0" i="0" dirty="0">
                <a:effectLst/>
                <a:latin typeface="CiscoSans"/>
              </a:rPr>
              <a:t>Data </a:t>
            </a:r>
            <a:r>
              <a:rPr lang="en-US" sz="1600" b="0" i="0" dirty="0" smtClean="0">
                <a:effectLst/>
                <a:latin typeface="CiscoSans"/>
              </a:rPr>
              <a:t>centres </a:t>
            </a:r>
            <a:r>
              <a:rPr lang="en-US" sz="1600" b="0" i="0" dirty="0">
                <a:effectLst/>
                <a:latin typeface="CiscoSans"/>
              </a:rPr>
              <a:t>are important to support business day to day activities and applications which includes, but not limited </a:t>
            </a:r>
            <a:r>
              <a:rPr lang="en-US" sz="1600" b="0" i="0" dirty="0" smtClean="0">
                <a:effectLst/>
                <a:latin typeface="CiscoSans"/>
              </a:rPr>
              <a:t>to, </a:t>
            </a:r>
            <a:r>
              <a:rPr lang="en-US" sz="1600" b="0" i="0" dirty="0">
                <a:effectLst/>
                <a:latin typeface="CiscoSans"/>
              </a:rPr>
              <a:t>the following: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Email and file sharing.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Productivity applications.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Customer relationship management (CRM).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Enterprise resource planning (ERP) and databases.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Big data, artificial intelligence, and machine learning.</a:t>
            </a:r>
          </a:p>
          <a:p>
            <a:pPr fontAlgn="base">
              <a:lnSpc>
                <a:spcPct val="91000"/>
              </a:lnSpc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  <a:latin typeface="inherit"/>
              </a:rPr>
              <a:t>Virtual desktops, communications and collaboration services.[2]</a:t>
            </a:r>
          </a:p>
          <a:p>
            <a:pPr>
              <a:lnSpc>
                <a:spcPct val="91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2425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5EFA61-F0F8-4F4A-B750-81EE924F1D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49B039-A2C8-64E9-97A4-BEC044B60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US" sz="5600" dirty="0"/>
              <a:t>Maintaining data </a:t>
            </a:r>
            <a:r>
              <a:rPr lang="en-US" sz="5600" dirty="0" smtClean="0"/>
              <a:t>centres</a:t>
            </a:r>
            <a:endParaRPr lang="en-US" sz="5600" dirty="0"/>
          </a:p>
        </p:txBody>
      </p:sp>
      <p:pic>
        <p:nvPicPr>
          <p:cNvPr id="5" name="Picture 4" descr="Illuminated server room panel">
            <a:extLst>
              <a:ext uri="{FF2B5EF4-FFF2-40B4-BE49-F238E27FC236}">
                <a16:creationId xmlns:a16="http://schemas.microsoft.com/office/drawing/2014/main" xmlns="" id="{E0027BB7-95A1-D94D-09D6-AE84EAAC0D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9" r="30700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AEA18BF-8E40-7293-B2AC-05775A5BD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Data centres are one of the most integral part of the </a:t>
            </a:r>
            <a:r>
              <a:rPr lang="en-GB" sz="1600" dirty="0" smtClea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organization, 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 requires proper care and maintenance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because it consumes large 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amounts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energy. </a:t>
            </a:r>
          </a:p>
          <a:p>
            <a:pPr>
              <a:lnSpc>
                <a:spcPct val="91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servers which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are basically machines, stores all the data and applications are continuously working which requires </a:t>
            </a:r>
            <a:r>
              <a:rPr lang="en-GB" sz="1600" dirty="0" smtClean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certain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amount of temperature and need to be cooled down for its long-term efficient use.</a:t>
            </a:r>
          </a:p>
          <a:p>
            <a:pPr>
              <a:lnSpc>
                <a:spcPct val="91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the main reasons that organizations are continuously looking for the substitutes for the energy efficient facilities to maximize their productivity.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69755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F58FB36D-73B3-45EF-8CD4-221CCC8BE0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4D7835D7-DF12-420F-843A-1C5083D2B3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8985C3-CB7C-034D-9197-60CD449A9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sz="5600" dirty="0"/>
              <a:t>Cooling system of data </a:t>
            </a:r>
            <a:r>
              <a:rPr lang="en-US" sz="5600" dirty="0" smtClean="0"/>
              <a:t>centres</a:t>
            </a:r>
            <a:endParaRPr lang="en-US" sz="5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310CF0-EA5E-5D84-7A74-BDC9ED4BB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784143"/>
            <a:ext cx="5782586" cy="3433031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Since cooling of data centres requires </a:t>
            </a:r>
            <a:r>
              <a:rPr lang="en-GB" sz="1800" dirty="0" smtClea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large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amount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energy consumption, 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here is always </a:t>
            </a:r>
            <a:r>
              <a:rPr lang="en-GB" sz="1800" dirty="0" smtClea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need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 the better cooling system this purpose. </a:t>
            </a:r>
          </a:p>
          <a:p>
            <a:pPr>
              <a:lnSpc>
                <a:spcPct val="91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company opts for the different cooling centres which </a:t>
            </a:r>
            <a:r>
              <a:rPr lang="en-GB" sz="1800" dirty="0" smtClea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suit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 best as per their needs. </a:t>
            </a:r>
          </a:p>
          <a:p>
            <a:pPr>
              <a:lnSpc>
                <a:spcPct val="91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Currently, some of the cooling systems that have been used today are air-cooling, liquid cooling and free cooling systems. While air-cooling is widely used, the other two also offer a sustainable and better alternative. </a:t>
            </a:r>
          </a:p>
          <a:p>
            <a:pPr>
              <a:lnSpc>
                <a:spcPct val="91000"/>
              </a:lnSpc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1800" dirty="0"/>
          </a:p>
        </p:txBody>
      </p:sp>
      <p:pic>
        <p:nvPicPr>
          <p:cNvPr id="7" name="Graphic 6" descr="Fan">
            <a:extLst>
              <a:ext uri="{FF2B5EF4-FFF2-40B4-BE49-F238E27FC236}">
                <a16:creationId xmlns:a16="http://schemas.microsoft.com/office/drawing/2014/main" xmlns="" id="{D80A3C40-6B15-DC27-9CF2-9231BE07EE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7857175" y="2852382"/>
            <a:ext cx="3364792" cy="3364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662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558DA214-7FDA-4C9D-A7CF-9AD725E290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63404A6-B971-1812-FF69-E462DBB4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Since this cooling of data centres omits energy which is very harmful to the environment, therefore, researchers are undergoing extensive research to generate environmentally friendly cooling systems. </a:t>
            </a:r>
          </a:p>
          <a:p>
            <a:pPr>
              <a:lnSpc>
                <a:spcPct val="91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proven from the research that installing state-of-the art cooling systems and energy efficient alternatives are extremely beneficial in the long run-in terms of cutting costs and maintaining a healthy and green environment 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1600" dirty="0"/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xmlns="" id="{1B459807-9FF3-88C1-E8E8-9D57B00B92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962" r="16689" b="-1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363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5EFA61-F0F8-4F4A-B750-81EE924F1D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D824F0B-D833-B8A3-797A-CAEDDA68A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 fontScale="90000"/>
          </a:bodyPr>
          <a:lstStyle/>
          <a:p>
            <a:r>
              <a:rPr lang="en-US" sz="6100"/>
              <a:t>AIM of research</a:t>
            </a:r>
          </a:p>
        </p:txBody>
      </p:sp>
      <p:pic>
        <p:nvPicPr>
          <p:cNvPr id="5" name="Picture 4" descr="Circuit board background">
            <a:extLst>
              <a:ext uri="{FF2B5EF4-FFF2-40B4-BE49-F238E27FC236}">
                <a16:creationId xmlns:a16="http://schemas.microsoft.com/office/drawing/2014/main" xmlns="" id="{31AEF422-CB7A-85DC-E256-16FDFCAD55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96" r="44643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3CEBA5-720D-2474-404B-778536064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GB" sz="16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Question:</a:t>
            </a: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1000"/>
              </a:lnSpc>
            </a:pP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What adaptive cooling methods should be adapted to offer the most efficient and sustainable solution for data centres?</a:t>
            </a:r>
          </a:p>
          <a:p>
            <a:pPr marL="0" marR="0">
              <a:lnSpc>
                <a:spcPct val="91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600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objectives: </a:t>
            </a: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·         </a:t>
            </a: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1000"/>
              </a:lnSpc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data centres with a dynamic cooling system that can adjust to changing thermal demands.</a:t>
            </a: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1000"/>
              </a:lnSpc>
              <a:spcBef>
                <a:spcPts val="0"/>
              </a:spcBef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maximize the cooling system’s energy, use in data centres while maintaining hardware performance and dependability.</a:t>
            </a: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fontAlgn="base">
              <a:lnSpc>
                <a:spcPct val="91000"/>
              </a:lnSpc>
              <a:spcBef>
                <a:spcPts val="0"/>
              </a:spcBef>
              <a:spcAft>
                <a:spcPts val="12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find out how adaptive cooling might help data centres save money on operations and lessen their environmental effect.</a:t>
            </a: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16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1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983633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725EFA61-F0F8-4F4A-B750-81EE924F1D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63A08A-0402-649A-539C-CDB4D2679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 fontScale="90000"/>
          </a:bodyPr>
          <a:lstStyle/>
          <a:p>
            <a:r>
              <a:rPr lang="en-US" sz="5600"/>
              <a:t>Research methodology</a:t>
            </a:r>
          </a:p>
        </p:txBody>
      </p:sp>
      <p:pic>
        <p:nvPicPr>
          <p:cNvPr id="5" name="Picture 4" descr="Molecular structure and periodic table on a desk">
            <a:extLst>
              <a:ext uri="{FF2B5EF4-FFF2-40B4-BE49-F238E27FC236}">
                <a16:creationId xmlns:a16="http://schemas.microsoft.com/office/drawing/2014/main" xmlns="" id="{1AED111D-B89C-9FE5-8E3A-CDF8AC9560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77" r="44092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77D5C3-62EF-D509-46A7-139405F9C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 find out which cooling system produces minimum heat and maximum output search should begin by reviewing secondary data. 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423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1333DA9F-43B6-09DE-F7DD-F14F2227A7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AIR COOLING:</a:t>
            </a:r>
          </a:p>
          <a:p>
            <a:r>
              <a:rPr lang="en-GB" sz="1800" dirty="0" smtClean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cooling is done by absorbing heat in the air and replacing it by cooler air.</a:t>
            </a:r>
            <a:r>
              <a:rPr lang="en-US" dirty="0" smtClean="0"/>
              <a:t>			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E1E867C-C017-F8F9-D460-A1607979CF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/>
              <a:t>POSITIVES:</a:t>
            </a: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Simple and affordable</a:t>
            </a:r>
            <a:endParaRPr lang="en-US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Easy maintenance</a:t>
            </a:r>
            <a:endParaRPr lang="en-US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Easy availability of cooling material (fans, etc.)</a:t>
            </a:r>
            <a:endParaRPr lang="en-US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/>
              <a:t>NEGATIVES:</a:t>
            </a: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noise levels</a:t>
            </a:r>
            <a:endParaRPr lang="en-US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Limited cooling efficiency</a:t>
            </a:r>
            <a:endParaRPr lang="en-US" sz="18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Environmental impact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2BE01D8-B9C1-CAB4-7854-AB7C04B862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WATER COOLING SYSTEM: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uses chilled water to cool down the hot air brought in by air handlers.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8F42700B-389E-09D6-54B6-1CA196B8D8F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US" sz="1400"/>
              <a:t>POSITIVES: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efficiency</a:t>
            </a:r>
            <a:endParaRPr lang="en-US" sz="14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 operating temperatures</a:t>
            </a:r>
            <a:endParaRPr lang="en-US" sz="1400"/>
          </a:p>
          <a:p>
            <a:r>
              <a:rPr lang="en-US" sz="1400"/>
              <a:t>NEGATIVES:</a:t>
            </a: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Complex installation</a:t>
            </a:r>
            <a:endParaRPr lang="en-US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Leakage issues</a:t>
            </a:r>
            <a:endParaRPr lang="en-US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Maintenance cost</a:t>
            </a:r>
            <a:endParaRPr lang="en-US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Need a larger space</a:t>
            </a:r>
            <a:endParaRPr lang="en-US" sz="12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Higher cost</a:t>
            </a:r>
            <a:endParaRPr lang="en-US" sz="11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xmlns="" id="{65329073-458F-32CB-7FC3-DC080E5A3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TYPES OF COOLING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575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B2690945-C260-CBA9-7D76-6DBD4C721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 driven cooling system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use AI and machine learning algorithms to optimize the cooling process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411EC2-9539-B6D0-EF1A-F931F9C953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POSITIVES:</a:t>
            </a: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Capable of working and adjusting to different thermal demands.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lvl="0" indent="-28575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Less power consumption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lvl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Predictive maintenance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Optimized performance </a:t>
            </a:r>
          </a:p>
          <a:p>
            <a:r>
              <a:rPr lang="en-US" dirty="0"/>
              <a:t>NEGATIVES:</a:t>
            </a:r>
          </a:p>
          <a:p>
            <a:pPr marL="342900" marR="0" lvl="0" indent="-3429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Complex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Demands continuous improvements and updating.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612C20F-DF77-46A7-2C2A-0BE5C8BF74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Liquid cooling system: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pipes are spread out and cooling process is done directly to the machine heat dispenser.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B8DF42BD-1855-412D-DDE6-8B4F19F0FCD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POSITIVES:</a:t>
            </a:r>
          </a:p>
          <a:p>
            <a:pPr marL="285750" marR="0" lvl="0" indent="-2857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Efficient heat dispersion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lvl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 noise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Increases productivity</a:t>
            </a:r>
          </a:p>
          <a:p>
            <a:r>
              <a:rPr lang="en-GB" sz="1800" b="1" dirty="0">
                <a:latin typeface="Arial" panose="020B0604020202020204" pitchFamily="34" charset="0"/>
              </a:rPr>
              <a:t>NEGATIVES</a:t>
            </a:r>
            <a:r>
              <a:rPr lang="en-GB" sz="1800" dirty="0">
                <a:latin typeface="Arial" panose="020B0604020202020204" pitchFamily="34" charset="0"/>
              </a:rPr>
              <a:t>: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Larger space required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Installation cost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Risk of leaks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627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FFEA97-D322-147B-34A0-98819BC46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Things to consider while choosing cooling system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xmlns="" id="{9C0F76F7-5D4E-B132-0B0C-A4441237B05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0120" y="2587752"/>
          <a:ext cx="10268712" cy="3593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0197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B6D1D7F-141C-4D8E-BFBA-D95B68E163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97C8CD-DDD2-872F-F670-6433A03F6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7248369-464E-49D1-91FC-BC34A50A66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524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7F15C629-5DDD-837F-05A3-BFD27362BA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1544348"/>
              </p:ext>
            </p:extLst>
          </p:nvPr>
        </p:nvGraphicFramePr>
        <p:xfrm>
          <a:off x="960438" y="2749621"/>
          <a:ext cx="10267950" cy="2982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636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AC6F10-6447-E265-FE17-CE7EF30C4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34C150-6BBC-B5D7-2334-1CD4C35CC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R="457200"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[1] “What is a data center?,” </a:t>
            </a:r>
            <a:r>
              <a:rPr lang="en-US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SearchDataCenter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https://www.techtarget.com/searchdatacenter/definition/data-center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R="457200"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[2] https://www.cisco.com/c/en/us/solutions/data-center-virtualization/what-is-a-data-center.html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205505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_2SEEDS">
      <a:dk1>
        <a:srgbClr val="000000"/>
      </a:dk1>
      <a:lt1>
        <a:srgbClr val="FFFFFF"/>
      </a:lt1>
      <a:dk2>
        <a:srgbClr val="1C2431"/>
      </a:dk2>
      <a:lt2>
        <a:srgbClr val="F1F0F3"/>
      </a:lt2>
      <a:accent1>
        <a:srgbClr val="93AA1F"/>
      </a:accent1>
      <a:accent2>
        <a:srgbClr val="BF9B30"/>
      </a:accent2>
      <a:accent3>
        <a:srgbClr val="65B32D"/>
      </a:accent3>
      <a:accent4>
        <a:srgbClr val="2588C7"/>
      </a:accent4>
      <a:accent5>
        <a:srgbClr val="3756D9"/>
      </a:accent5>
      <a:accent6>
        <a:srgbClr val="5432CB"/>
      </a:accent6>
      <a:hlink>
        <a:srgbClr val="553FB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851</Words>
  <Application>Microsoft Office PowerPoint</Application>
  <PresentationFormat>Widescreen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Calibri</vt:lpstr>
      <vt:lpstr>CiscoSans</vt:lpstr>
      <vt:lpstr>Franklin Gothic Demi Cond</vt:lpstr>
      <vt:lpstr>Franklin Gothic Medium</vt:lpstr>
      <vt:lpstr>inherit</vt:lpstr>
      <vt:lpstr>Symbol</vt:lpstr>
      <vt:lpstr>Times New Roman</vt:lpstr>
      <vt:lpstr>Wingdings</vt:lpstr>
      <vt:lpstr>JuxtaposeVTI</vt:lpstr>
      <vt:lpstr>Improving Data Centre Energy Efficiency with Adaptive Cooling Systems</vt:lpstr>
      <vt:lpstr>Introduction</vt:lpstr>
      <vt:lpstr>What is data Centre?</vt:lpstr>
      <vt:lpstr>WHY DATA Centre IS IMPORTANT?</vt:lpstr>
      <vt:lpstr>Maintaining data centres</vt:lpstr>
      <vt:lpstr>Cooling system of data centres</vt:lpstr>
      <vt:lpstr>PowerPoint Presentation</vt:lpstr>
      <vt:lpstr>AIM of research</vt:lpstr>
      <vt:lpstr>Research methodology</vt:lpstr>
      <vt:lpstr>TYPES OF COOLING SYSTEMS</vt:lpstr>
      <vt:lpstr>PowerPoint Presentation</vt:lpstr>
      <vt:lpstr>Things to consider while choosing cooling system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Data Centre Energy Efficiency </dc:title>
  <dc:creator>Sharanjeet Kaur</dc:creator>
  <cp:lastModifiedBy>Dell</cp:lastModifiedBy>
  <cp:revision>6</cp:revision>
  <dcterms:created xsi:type="dcterms:W3CDTF">2024-01-08T03:37:36Z</dcterms:created>
  <dcterms:modified xsi:type="dcterms:W3CDTF">2024-01-08T22:35:00Z</dcterms:modified>
</cp:coreProperties>
</file>