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96" r:id="rId2"/>
    <p:sldId id="273" r:id="rId3"/>
    <p:sldId id="269" r:id="rId4"/>
    <p:sldId id="266" r:id="rId5"/>
    <p:sldId id="293" r:id="rId6"/>
    <p:sldId id="267" r:id="rId7"/>
    <p:sldId id="294" r:id="rId8"/>
    <p:sldId id="268" r:id="rId9"/>
    <p:sldId id="270" r:id="rId10"/>
    <p:sldId id="271" r:id="rId11"/>
    <p:sldId id="256" r:id="rId12"/>
    <p:sldId id="257" r:id="rId13"/>
    <p:sldId id="258" r:id="rId14"/>
    <p:sldId id="259" r:id="rId15"/>
    <p:sldId id="260" r:id="rId16"/>
    <p:sldId id="261" r:id="rId17"/>
    <p:sldId id="262" r:id="rId18"/>
    <p:sldId id="263" r:id="rId19"/>
    <p:sldId id="264"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5" r:id="rId38"/>
    <p:sldId id="297" r:id="rId39"/>
    <p:sldId id="298" r:id="rId40"/>
    <p:sldId id="299" r:id="rId41"/>
    <p:sldId id="300" r:id="rId42"/>
    <p:sldId id="30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B0B706-CC79-4852-F52A-4E083A36982E}" v="1073" dt="2024-04-17T11:46:20.026"/>
    <p1510:client id="{0EAA861D-3B85-B1A1-8CE5-EF3B6002748E}" v="1" dt="2024-04-17T12:31:58.702"/>
    <p1510:client id="{38C25765-2EF3-F37E-32F4-A8FA02EC2A84}" v="108" dt="2024-04-17T12:31:01.091"/>
    <p1510:client id="{AB6A31EA-9700-233F-CB4E-733FB4065228}" v="5" dt="2024-04-17T12:56:00.0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ba Kausar Hammad Shaikh (2316288)" userId="S::2316288@student.uwtsd.ac.uk::45a9c5b4-9d2c-48db-937b-f3047b08a251" providerId="AD" clId="Web-{38C25765-2EF3-F37E-32F4-A8FA02EC2A84}"/>
    <pc:docChg chg="modSld">
      <pc:chgData name="Tuba Kausar Hammad Shaikh (2316288)" userId="S::2316288@student.uwtsd.ac.uk::45a9c5b4-9d2c-48db-937b-f3047b08a251" providerId="AD" clId="Web-{38C25765-2EF3-F37E-32F4-A8FA02EC2A84}" dt="2024-04-17T12:31:01.091" v="106" actId="1076"/>
      <pc:docMkLst>
        <pc:docMk/>
      </pc:docMkLst>
      <pc:sldChg chg="modSp">
        <pc:chgData name="Tuba Kausar Hammad Shaikh (2316288)" userId="S::2316288@student.uwtsd.ac.uk::45a9c5b4-9d2c-48db-937b-f3047b08a251" providerId="AD" clId="Web-{38C25765-2EF3-F37E-32F4-A8FA02EC2A84}" dt="2024-04-17T11:56:42.557" v="3" actId="1076"/>
        <pc:sldMkLst>
          <pc:docMk/>
          <pc:sldMk cId="1861071165" sldId="256"/>
        </pc:sldMkLst>
        <pc:spChg chg="mod">
          <ac:chgData name="Tuba Kausar Hammad Shaikh (2316288)" userId="S::2316288@student.uwtsd.ac.uk::45a9c5b4-9d2c-48db-937b-f3047b08a251" providerId="AD" clId="Web-{38C25765-2EF3-F37E-32F4-A8FA02EC2A84}" dt="2024-04-17T11:56:32.353" v="2" actId="20577"/>
          <ac:spMkLst>
            <pc:docMk/>
            <pc:sldMk cId="1861071165" sldId="256"/>
            <ac:spMk id="2" creationId="{7D8A6E0E-0049-D089-98FD-FD64E9845A45}"/>
          </ac:spMkLst>
        </pc:spChg>
        <pc:picChg chg="mod">
          <ac:chgData name="Tuba Kausar Hammad Shaikh (2316288)" userId="S::2316288@student.uwtsd.ac.uk::45a9c5b4-9d2c-48db-937b-f3047b08a251" providerId="AD" clId="Web-{38C25765-2EF3-F37E-32F4-A8FA02EC2A84}" dt="2024-04-17T11:56:42.557" v="3" actId="1076"/>
          <ac:picMkLst>
            <pc:docMk/>
            <pc:sldMk cId="1861071165" sldId="256"/>
            <ac:picMk id="4" creationId="{337CBE9D-BBCB-5B35-794B-0DB1478DA25E}"/>
          </ac:picMkLst>
        </pc:picChg>
      </pc:sldChg>
      <pc:sldChg chg="modSp">
        <pc:chgData name="Tuba Kausar Hammad Shaikh (2316288)" userId="S::2316288@student.uwtsd.ac.uk::45a9c5b4-9d2c-48db-937b-f3047b08a251" providerId="AD" clId="Web-{38C25765-2EF3-F37E-32F4-A8FA02EC2A84}" dt="2024-04-17T12:08:20.757" v="17" actId="14100"/>
        <pc:sldMkLst>
          <pc:docMk/>
          <pc:sldMk cId="896683071" sldId="257"/>
        </pc:sldMkLst>
        <pc:spChg chg="mod">
          <ac:chgData name="Tuba Kausar Hammad Shaikh (2316288)" userId="S::2316288@student.uwtsd.ac.uk::45a9c5b4-9d2c-48db-937b-f3047b08a251" providerId="AD" clId="Web-{38C25765-2EF3-F37E-32F4-A8FA02EC2A84}" dt="2024-04-17T12:08:20.757" v="17" actId="14100"/>
          <ac:spMkLst>
            <pc:docMk/>
            <pc:sldMk cId="896683071" sldId="257"/>
            <ac:spMk id="2" creationId="{403BE8EC-0466-6550-6FAF-298078DB942C}"/>
          </ac:spMkLst>
        </pc:spChg>
      </pc:sldChg>
      <pc:sldChg chg="addSp modSp">
        <pc:chgData name="Tuba Kausar Hammad Shaikh (2316288)" userId="S::2316288@student.uwtsd.ac.uk::45a9c5b4-9d2c-48db-937b-f3047b08a251" providerId="AD" clId="Web-{38C25765-2EF3-F37E-32F4-A8FA02EC2A84}" dt="2024-04-17T12:09:36.589" v="20" actId="14100"/>
        <pc:sldMkLst>
          <pc:docMk/>
          <pc:sldMk cId="2469431529" sldId="258"/>
        </pc:sldMkLst>
        <pc:spChg chg="mod">
          <ac:chgData name="Tuba Kausar Hammad Shaikh (2316288)" userId="S::2316288@student.uwtsd.ac.uk::45a9c5b4-9d2c-48db-937b-f3047b08a251" providerId="AD" clId="Web-{38C25765-2EF3-F37E-32F4-A8FA02EC2A84}" dt="2024-04-17T12:09:36.589" v="20" actId="14100"/>
          <ac:spMkLst>
            <pc:docMk/>
            <pc:sldMk cId="2469431529" sldId="258"/>
            <ac:spMk id="2" creationId="{F48196D3-3081-0D03-7152-F22551567E1D}"/>
          </ac:spMkLst>
        </pc:spChg>
        <pc:picChg chg="add mod">
          <ac:chgData name="Tuba Kausar Hammad Shaikh (2316288)" userId="S::2316288@student.uwtsd.ac.uk::45a9c5b4-9d2c-48db-937b-f3047b08a251" providerId="AD" clId="Web-{38C25765-2EF3-F37E-32F4-A8FA02EC2A84}" dt="2024-04-17T12:05:54.544" v="14"/>
          <ac:picMkLst>
            <pc:docMk/>
            <pc:sldMk cId="2469431529" sldId="258"/>
            <ac:picMk id="4" creationId="{4D5FB1F6-9D88-704A-A22B-26A624397137}"/>
          </ac:picMkLst>
        </pc:picChg>
      </pc:sldChg>
      <pc:sldChg chg="addSp delSp modSp">
        <pc:chgData name="Tuba Kausar Hammad Shaikh (2316288)" userId="S::2316288@student.uwtsd.ac.uk::45a9c5b4-9d2c-48db-937b-f3047b08a251" providerId="AD" clId="Web-{38C25765-2EF3-F37E-32F4-A8FA02EC2A84}" dt="2024-04-17T12:24:28.614" v="74" actId="20577"/>
        <pc:sldMkLst>
          <pc:docMk/>
          <pc:sldMk cId="3689625745" sldId="260"/>
        </pc:sldMkLst>
        <pc:spChg chg="mod">
          <ac:chgData name="Tuba Kausar Hammad Shaikh (2316288)" userId="S::2316288@student.uwtsd.ac.uk::45a9c5b4-9d2c-48db-937b-f3047b08a251" providerId="AD" clId="Web-{38C25765-2EF3-F37E-32F4-A8FA02EC2A84}" dt="2024-04-17T12:23:51.736" v="70"/>
          <ac:spMkLst>
            <pc:docMk/>
            <pc:sldMk cId="3689625745" sldId="260"/>
            <ac:spMk id="2" creationId="{D8F8FC5A-CC74-5B57-3944-A86648F6EF87}"/>
          </ac:spMkLst>
        </pc:spChg>
        <pc:spChg chg="mod ord">
          <ac:chgData name="Tuba Kausar Hammad Shaikh (2316288)" userId="S::2316288@student.uwtsd.ac.uk::45a9c5b4-9d2c-48db-937b-f3047b08a251" providerId="AD" clId="Web-{38C25765-2EF3-F37E-32F4-A8FA02EC2A84}" dt="2024-04-17T12:24:28.614" v="74" actId="20577"/>
          <ac:spMkLst>
            <pc:docMk/>
            <pc:sldMk cId="3689625745" sldId="260"/>
            <ac:spMk id="3" creationId="{10D8ACB9-DB7B-A7E4-9CE5-5F4332DDE4C9}"/>
          </ac:spMkLst>
        </pc:spChg>
        <pc:spChg chg="del">
          <ac:chgData name="Tuba Kausar Hammad Shaikh (2316288)" userId="S::2316288@student.uwtsd.ac.uk::45a9c5b4-9d2c-48db-937b-f3047b08a251" providerId="AD" clId="Web-{38C25765-2EF3-F37E-32F4-A8FA02EC2A84}" dt="2024-04-17T12:23:51.736" v="70"/>
          <ac:spMkLst>
            <pc:docMk/>
            <pc:sldMk cId="3689625745" sldId="260"/>
            <ac:spMk id="8" creationId="{18873D23-2DCF-4B31-A009-95721C06E8E1}"/>
          </ac:spMkLst>
        </pc:spChg>
        <pc:spChg chg="del">
          <ac:chgData name="Tuba Kausar Hammad Shaikh (2316288)" userId="S::2316288@student.uwtsd.ac.uk::45a9c5b4-9d2c-48db-937b-f3047b08a251" providerId="AD" clId="Web-{38C25765-2EF3-F37E-32F4-A8FA02EC2A84}" dt="2024-04-17T12:23:51.736" v="70"/>
          <ac:spMkLst>
            <pc:docMk/>
            <pc:sldMk cId="3689625745" sldId="260"/>
            <ac:spMk id="10" creationId="{C13EF075-D4EF-4929-ADBC-91B27DA19955}"/>
          </ac:spMkLst>
        </pc:spChg>
        <pc:spChg chg="add">
          <ac:chgData name="Tuba Kausar Hammad Shaikh (2316288)" userId="S::2316288@student.uwtsd.ac.uk::45a9c5b4-9d2c-48db-937b-f3047b08a251" providerId="AD" clId="Web-{38C25765-2EF3-F37E-32F4-A8FA02EC2A84}" dt="2024-04-17T12:23:51.736" v="70"/>
          <ac:spMkLst>
            <pc:docMk/>
            <pc:sldMk cId="3689625745" sldId="260"/>
            <ac:spMk id="21" creationId="{2C61293E-6EBE-43EF-A52C-9BEBFD7679D4}"/>
          </ac:spMkLst>
        </pc:spChg>
        <pc:spChg chg="add">
          <ac:chgData name="Tuba Kausar Hammad Shaikh (2316288)" userId="S::2316288@student.uwtsd.ac.uk::45a9c5b4-9d2c-48db-937b-f3047b08a251" providerId="AD" clId="Web-{38C25765-2EF3-F37E-32F4-A8FA02EC2A84}" dt="2024-04-17T12:23:51.736" v="70"/>
          <ac:spMkLst>
            <pc:docMk/>
            <pc:sldMk cId="3689625745" sldId="260"/>
            <ac:spMk id="23" creationId="{21540236-BFD5-4A9D-8840-4703E7F76825}"/>
          </ac:spMkLst>
        </pc:spChg>
        <pc:grpChg chg="del">
          <ac:chgData name="Tuba Kausar Hammad Shaikh (2316288)" userId="S::2316288@student.uwtsd.ac.uk::45a9c5b4-9d2c-48db-937b-f3047b08a251" providerId="AD" clId="Web-{38C25765-2EF3-F37E-32F4-A8FA02EC2A84}" dt="2024-04-17T12:23:51.736" v="70"/>
          <ac:grpSpMkLst>
            <pc:docMk/>
            <pc:sldMk cId="3689625745" sldId="260"/>
            <ac:grpSpMk id="12" creationId="{DAA26DFA-AAB2-4973-9C17-16D587C7B198}"/>
          </ac:grpSpMkLst>
        </pc:grpChg>
        <pc:picChg chg="add mod">
          <ac:chgData name="Tuba Kausar Hammad Shaikh (2316288)" userId="S::2316288@student.uwtsd.ac.uk::45a9c5b4-9d2c-48db-937b-f3047b08a251" providerId="AD" clId="Web-{38C25765-2EF3-F37E-32F4-A8FA02EC2A84}" dt="2024-04-17T12:23:51.736" v="70"/>
          <ac:picMkLst>
            <pc:docMk/>
            <pc:sldMk cId="3689625745" sldId="260"/>
            <ac:picMk id="4" creationId="{40E51B44-5026-DE2F-0568-010996426564}"/>
          </ac:picMkLst>
        </pc:picChg>
      </pc:sldChg>
      <pc:sldChg chg="modSp">
        <pc:chgData name="Tuba Kausar Hammad Shaikh (2316288)" userId="S::2316288@student.uwtsd.ac.uk::45a9c5b4-9d2c-48db-937b-f3047b08a251" providerId="AD" clId="Web-{38C25765-2EF3-F37E-32F4-A8FA02EC2A84}" dt="2024-04-17T12:10:48.859" v="39" actId="14100"/>
        <pc:sldMkLst>
          <pc:docMk/>
          <pc:sldMk cId="4215958688" sldId="262"/>
        </pc:sldMkLst>
        <pc:spChg chg="mod">
          <ac:chgData name="Tuba Kausar Hammad Shaikh (2316288)" userId="S::2316288@student.uwtsd.ac.uk::45a9c5b4-9d2c-48db-937b-f3047b08a251" providerId="AD" clId="Web-{38C25765-2EF3-F37E-32F4-A8FA02EC2A84}" dt="2024-04-17T12:10:48.859" v="39" actId="14100"/>
          <ac:spMkLst>
            <pc:docMk/>
            <pc:sldMk cId="4215958688" sldId="262"/>
            <ac:spMk id="2" creationId="{1E8DAA57-98F6-2FAE-A6A7-361610EB6787}"/>
          </ac:spMkLst>
        </pc:spChg>
        <pc:spChg chg="mod">
          <ac:chgData name="Tuba Kausar Hammad Shaikh (2316288)" userId="S::2316288@student.uwtsd.ac.uk::45a9c5b4-9d2c-48db-937b-f3047b08a251" providerId="AD" clId="Web-{38C25765-2EF3-F37E-32F4-A8FA02EC2A84}" dt="2024-04-17T12:10:28.546" v="38" actId="14100"/>
          <ac:spMkLst>
            <pc:docMk/>
            <pc:sldMk cId="4215958688" sldId="262"/>
            <ac:spMk id="3" creationId="{8CC3AEB9-FE47-103C-CBA4-1B163C151E17}"/>
          </ac:spMkLst>
        </pc:spChg>
      </pc:sldChg>
      <pc:sldChg chg="modSp">
        <pc:chgData name="Tuba Kausar Hammad Shaikh (2316288)" userId="S::2316288@student.uwtsd.ac.uk::45a9c5b4-9d2c-48db-937b-f3047b08a251" providerId="AD" clId="Web-{38C25765-2EF3-F37E-32F4-A8FA02EC2A84}" dt="2024-04-17T12:12:16.943" v="43" actId="14100"/>
        <pc:sldMkLst>
          <pc:docMk/>
          <pc:sldMk cId="876535996" sldId="263"/>
        </pc:sldMkLst>
        <pc:spChg chg="mod">
          <ac:chgData name="Tuba Kausar Hammad Shaikh (2316288)" userId="S::2316288@student.uwtsd.ac.uk::45a9c5b4-9d2c-48db-937b-f3047b08a251" providerId="AD" clId="Web-{38C25765-2EF3-F37E-32F4-A8FA02EC2A84}" dt="2024-04-17T12:12:16.943" v="43" actId="14100"/>
          <ac:spMkLst>
            <pc:docMk/>
            <pc:sldMk cId="876535996" sldId="263"/>
            <ac:spMk id="2" creationId="{6C75EADE-E38E-01D5-B0C9-A386D5DF9128}"/>
          </ac:spMkLst>
        </pc:spChg>
      </pc:sldChg>
      <pc:sldChg chg="addSp modSp">
        <pc:chgData name="Tuba Kausar Hammad Shaikh (2316288)" userId="S::2316288@student.uwtsd.ac.uk::45a9c5b4-9d2c-48db-937b-f3047b08a251" providerId="AD" clId="Web-{38C25765-2EF3-F37E-32F4-A8FA02EC2A84}" dt="2024-04-17T12:31:01.091" v="106" actId="1076"/>
        <pc:sldMkLst>
          <pc:docMk/>
          <pc:sldMk cId="2006783663" sldId="264"/>
        </pc:sldMkLst>
        <pc:spChg chg="mod">
          <ac:chgData name="Tuba Kausar Hammad Shaikh (2316288)" userId="S::2316288@student.uwtsd.ac.uk::45a9c5b4-9d2c-48db-937b-f3047b08a251" providerId="AD" clId="Web-{38C25765-2EF3-F37E-32F4-A8FA02EC2A84}" dt="2024-04-17T12:29:30.898" v="85" actId="14100"/>
          <ac:spMkLst>
            <pc:docMk/>
            <pc:sldMk cId="2006783663" sldId="264"/>
            <ac:spMk id="2" creationId="{07DC484A-E771-6F7D-FF4D-F00BA51AB137}"/>
          </ac:spMkLst>
        </pc:spChg>
        <pc:spChg chg="mod">
          <ac:chgData name="Tuba Kausar Hammad Shaikh (2316288)" userId="S::2316288@student.uwtsd.ac.uk::45a9c5b4-9d2c-48db-937b-f3047b08a251" providerId="AD" clId="Web-{38C25765-2EF3-F37E-32F4-A8FA02EC2A84}" dt="2024-04-17T12:30:37.996" v="104" actId="20577"/>
          <ac:spMkLst>
            <pc:docMk/>
            <pc:sldMk cId="2006783663" sldId="264"/>
            <ac:spMk id="3" creationId="{B93447AF-B931-629A-EF31-D0E4AE15DCC4}"/>
          </ac:spMkLst>
        </pc:spChg>
        <pc:picChg chg="add mod">
          <ac:chgData name="Tuba Kausar Hammad Shaikh (2316288)" userId="S::2316288@student.uwtsd.ac.uk::45a9c5b4-9d2c-48db-937b-f3047b08a251" providerId="AD" clId="Web-{38C25765-2EF3-F37E-32F4-A8FA02EC2A84}" dt="2024-04-17T12:29:04.084" v="83"/>
          <ac:picMkLst>
            <pc:docMk/>
            <pc:sldMk cId="2006783663" sldId="264"/>
            <ac:picMk id="4" creationId="{92827761-6B12-C9B2-BCBB-E4FFD55DA6F7}"/>
          </ac:picMkLst>
        </pc:picChg>
        <pc:picChg chg="add mod">
          <ac:chgData name="Tuba Kausar Hammad Shaikh (2316288)" userId="S::2316288@student.uwtsd.ac.uk::45a9c5b4-9d2c-48db-937b-f3047b08a251" providerId="AD" clId="Web-{38C25765-2EF3-F37E-32F4-A8FA02EC2A84}" dt="2024-04-17T12:31:01.091" v="106" actId="1076"/>
          <ac:picMkLst>
            <pc:docMk/>
            <pc:sldMk cId="2006783663" sldId="264"/>
            <ac:picMk id="5" creationId="{FD924D7D-30FB-7EF6-273E-E4BD2F6153F4}"/>
          </ac:picMkLst>
        </pc:picChg>
      </pc:sldChg>
      <pc:sldChg chg="modSp">
        <pc:chgData name="Tuba Kausar Hammad Shaikh (2316288)" userId="S::2316288@student.uwtsd.ac.uk::45a9c5b4-9d2c-48db-937b-f3047b08a251" providerId="AD" clId="Web-{38C25765-2EF3-F37E-32F4-A8FA02EC2A84}" dt="2024-04-17T12:09:15.072" v="19" actId="14100"/>
        <pc:sldMkLst>
          <pc:docMk/>
          <pc:sldMk cId="2741862534" sldId="271"/>
        </pc:sldMkLst>
        <pc:spChg chg="mod">
          <ac:chgData name="Tuba Kausar Hammad Shaikh (2316288)" userId="S::2316288@student.uwtsd.ac.uk::45a9c5b4-9d2c-48db-937b-f3047b08a251" providerId="AD" clId="Web-{38C25765-2EF3-F37E-32F4-A8FA02EC2A84}" dt="2024-04-17T12:09:15.072" v="19" actId="14100"/>
          <ac:spMkLst>
            <pc:docMk/>
            <pc:sldMk cId="2741862534" sldId="271"/>
            <ac:spMk id="2" creationId="{69E189E7-7B0A-435F-1DEF-2E2B3EBF1E63}"/>
          </ac:spMkLst>
        </pc:spChg>
      </pc:sldChg>
      <pc:sldChg chg="modSp">
        <pc:chgData name="Tuba Kausar Hammad Shaikh (2316288)" userId="S::2316288@student.uwtsd.ac.uk::45a9c5b4-9d2c-48db-937b-f3047b08a251" providerId="AD" clId="Web-{38C25765-2EF3-F37E-32F4-A8FA02EC2A84}" dt="2024-04-17T12:13:38.698" v="48" actId="20577"/>
        <pc:sldMkLst>
          <pc:docMk/>
          <pc:sldMk cId="2507503020" sldId="274"/>
        </pc:sldMkLst>
        <pc:spChg chg="mod">
          <ac:chgData name="Tuba Kausar Hammad Shaikh (2316288)" userId="S::2316288@student.uwtsd.ac.uk::45a9c5b4-9d2c-48db-937b-f3047b08a251" providerId="AD" clId="Web-{38C25765-2EF3-F37E-32F4-A8FA02EC2A84}" dt="2024-04-17T12:13:38.698" v="48" actId="20577"/>
          <ac:spMkLst>
            <pc:docMk/>
            <pc:sldMk cId="2507503020" sldId="274"/>
            <ac:spMk id="2" creationId="{095BA6AA-BD22-010A-7E06-A04A9C969CE6}"/>
          </ac:spMkLst>
        </pc:spChg>
      </pc:sldChg>
      <pc:sldChg chg="modSp">
        <pc:chgData name="Tuba Kausar Hammad Shaikh (2316288)" userId="S::2316288@student.uwtsd.ac.uk::45a9c5b4-9d2c-48db-937b-f3047b08a251" providerId="AD" clId="Web-{38C25765-2EF3-F37E-32F4-A8FA02EC2A84}" dt="2024-04-17T12:14:29.092" v="52" actId="14100"/>
        <pc:sldMkLst>
          <pc:docMk/>
          <pc:sldMk cId="911153447" sldId="276"/>
        </pc:sldMkLst>
        <pc:spChg chg="mod">
          <ac:chgData name="Tuba Kausar Hammad Shaikh (2316288)" userId="S::2316288@student.uwtsd.ac.uk::45a9c5b4-9d2c-48db-937b-f3047b08a251" providerId="AD" clId="Web-{38C25765-2EF3-F37E-32F4-A8FA02EC2A84}" dt="2024-04-17T12:14:29.092" v="52" actId="14100"/>
          <ac:spMkLst>
            <pc:docMk/>
            <pc:sldMk cId="911153447" sldId="276"/>
            <ac:spMk id="3" creationId="{2BD0A7D9-633B-EB69-A6E8-471C4F9314C4}"/>
          </ac:spMkLst>
        </pc:spChg>
      </pc:sldChg>
      <pc:sldChg chg="modSp">
        <pc:chgData name="Tuba Kausar Hammad Shaikh (2316288)" userId="S::2316288@student.uwtsd.ac.uk::45a9c5b4-9d2c-48db-937b-f3047b08a251" providerId="AD" clId="Web-{38C25765-2EF3-F37E-32F4-A8FA02EC2A84}" dt="2024-04-17T12:14:46.812" v="53" actId="14100"/>
        <pc:sldMkLst>
          <pc:docMk/>
          <pc:sldMk cId="2010619534" sldId="277"/>
        </pc:sldMkLst>
        <pc:spChg chg="mod">
          <ac:chgData name="Tuba Kausar Hammad Shaikh (2316288)" userId="S::2316288@student.uwtsd.ac.uk::45a9c5b4-9d2c-48db-937b-f3047b08a251" providerId="AD" clId="Web-{38C25765-2EF3-F37E-32F4-A8FA02EC2A84}" dt="2024-04-17T12:14:46.812" v="53" actId="14100"/>
          <ac:spMkLst>
            <pc:docMk/>
            <pc:sldMk cId="2010619534" sldId="277"/>
            <ac:spMk id="2" creationId="{062AE880-534B-68A6-FAC3-B1F49D067236}"/>
          </ac:spMkLst>
        </pc:spChg>
      </pc:sldChg>
      <pc:sldChg chg="modSp">
        <pc:chgData name="Tuba Kausar Hammad Shaikh (2316288)" userId="S::2316288@student.uwtsd.ac.uk::45a9c5b4-9d2c-48db-937b-f3047b08a251" providerId="AD" clId="Web-{38C25765-2EF3-F37E-32F4-A8FA02EC2A84}" dt="2024-04-17T12:15:10.344" v="54" actId="14100"/>
        <pc:sldMkLst>
          <pc:docMk/>
          <pc:sldMk cId="1495324621" sldId="278"/>
        </pc:sldMkLst>
        <pc:spChg chg="mod">
          <ac:chgData name="Tuba Kausar Hammad Shaikh (2316288)" userId="S::2316288@student.uwtsd.ac.uk::45a9c5b4-9d2c-48db-937b-f3047b08a251" providerId="AD" clId="Web-{38C25765-2EF3-F37E-32F4-A8FA02EC2A84}" dt="2024-04-17T12:15:10.344" v="54" actId="14100"/>
          <ac:spMkLst>
            <pc:docMk/>
            <pc:sldMk cId="1495324621" sldId="278"/>
            <ac:spMk id="2" creationId="{156DA4A3-8120-379D-2D28-00A5994DD09C}"/>
          </ac:spMkLst>
        </pc:spChg>
      </pc:sldChg>
      <pc:sldChg chg="modSp">
        <pc:chgData name="Tuba Kausar Hammad Shaikh (2316288)" userId="S::2316288@student.uwtsd.ac.uk::45a9c5b4-9d2c-48db-937b-f3047b08a251" providerId="AD" clId="Web-{38C25765-2EF3-F37E-32F4-A8FA02EC2A84}" dt="2024-04-17T12:16:11.223" v="56" actId="14100"/>
        <pc:sldMkLst>
          <pc:docMk/>
          <pc:sldMk cId="1744136435" sldId="286"/>
        </pc:sldMkLst>
        <pc:spChg chg="mod">
          <ac:chgData name="Tuba Kausar Hammad Shaikh (2316288)" userId="S::2316288@student.uwtsd.ac.uk::45a9c5b4-9d2c-48db-937b-f3047b08a251" providerId="AD" clId="Web-{38C25765-2EF3-F37E-32F4-A8FA02EC2A84}" dt="2024-04-17T12:15:57.660" v="55" actId="14100"/>
          <ac:spMkLst>
            <pc:docMk/>
            <pc:sldMk cId="1744136435" sldId="286"/>
            <ac:spMk id="2" creationId="{1FBEFBF0-6B8F-011C-F436-848747299504}"/>
          </ac:spMkLst>
        </pc:spChg>
        <pc:spChg chg="mod">
          <ac:chgData name="Tuba Kausar Hammad Shaikh (2316288)" userId="S::2316288@student.uwtsd.ac.uk::45a9c5b4-9d2c-48db-937b-f3047b08a251" providerId="AD" clId="Web-{38C25765-2EF3-F37E-32F4-A8FA02EC2A84}" dt="2024-04-17T12:16:11.223" v="56" actId="14100"/>
          <ac:spMkLst>
            <pc:docMk/>
            <pc:sldMk cId="1744136435" sldId="286"/>
            <ac:spMk id="3" creationId="{24928C77-3515-02BD-03B5-EC4D89E0C157}"/>
          </ac:spMkLst>
        </pc:spChg>
      </pc:sldChg>
      <pc:sldChg chg="modSp">
        <pc:chgData name="Tuba Kausar Hammad Shaikh (2316288)" userId="S::2316288@student.uwtsd.ac.uk::45a9c5b4-9d2c-48db-937b-f3047b08a251" providerId="AD" clId="Web-{38C25765-2EF3-F37E-32F4-A8FA02EC2A84}" dt="2024-04-17T12:17:59.808" v="63" actId="14100"/>
        <pc:sldMkLst>
          <pc:docMk/>
          <pc:sldMk cId="1151392777" sldId="289"/>
        </pc:sldMkLst>
        <pc:spChg chg="mod">
          <ac:chgData name="Tuba Kausar Hammad Shaikh (2316288)" userId="S::2316288@student.uwtsd.ac.uk::45a9c5b4-9d2c-48db-937b-f3047b08a251" providerId="AD" clId="Web-{38C25765-2EF3-F37E-32F4-A8FA02EC2A84}" dt="2024-04-17T12:17:59.808" v="63" actId="14100"/>
          <ac:spMkLst>
            <pc:docMk/>
            <pc:sldMk cId="1151392777" sldId="289"/>
            <ac:spMk id="2" creationId="{A06D4B52-F980-9328-EEF7-3CEAF55004C3}"/>
          </ac:spMkLst>
        </pc:spChg>
      </pc:sldChg>
    </pc:docChg>
  </pc:docChgLst>
  <pc:docChgLst>
    <pc:chgData name="Tuba Kausar Hammad Shaikh (2316288)" userId="S::2316288@student.uwtsd.ac.uk::45a9c5b4-9d2c-48db-937b-f3047b08a251" providerId="AD" clId="Web-{0EAA861D-3B85-B1A1-8CE5-EF3B6002748E}"/>
    <pc:docChg chg="modSld">
      <pc:chgData name="Tuba Kausar Hammad Shaikh (2316288)" userId="S::2316288@student.uwtsd.ac.uk::45a9c5b4-9d2c-48db-937b-f3047b08a251" providerId="AD" clId="Web-{0EAA861D-3B85-B1A1-8CE5-EF3B6002748E}" dt="2024-04-17T12:31:58.702" v="0" actId="1076"/>
      <pc:docMkLst>
        <pc:docMk/>
      </pc:docMkLst>
      <pc:sldChg chg="modSp">
        <pc:chgData name="Tuba Kausar Hammad Shaikh (2316288)" userId="S::2316288@student.uwtsd.ac.uk::45a9c5b4-9d2c-48db-937b-f3047b08a251" providerId="AD" clId="Web-{0EAA861D-3B85-B1A1-8CE5-EF3B6002748E}" dt="2024-04-17T12:31:58.702" v="0" actId="1076"/>
        <pc:sldMkLst>
          <pc:docMk/>
          <pc:sldMk cId="2006783663" sldId="264"/>
        </pc:sldMkLst>
        <pc:spChg chg="mod">
          <ac:chgData name="Tuba Kausar Hammad Shaikh (2316288)" userId="S::2316288@student.uwtsd.ac.uk::45a9c5b4-9d2c-48db-937b-f3047b08a251" providerId="AD" clId="Web-{0EAA861D-3B85-B1A1-8CE5-EF3B6002748E}" dt="2024-04-17T12:31:58.702" v="0" actId="1076"/>
          <ac:spMkLst>
            <pc:docMk/>
            <pc:sldMk cId="2006783663" sldId="264"/>
            <ac:spMk id="3" creationId="{B93447AF-B931-629A-EF31-D0E4AE15DCC4}"/>
          </ac:spMkLst>
        </pc:spChg>
      </pc:sldChg>
    </pc:docChg>
  </pc:docChgLst>
  <pc:docChgLst>
    <pc:chgData name="Tuba Kausar Hammad Shaikh (2316288)" userId="S::2316288@student.uwtsd.ac.uk::45a9c5b4-9d2c-48db-937b-f3047b08a251" providerId="AD" clId="Web-{432D3C02-6214-A83F-8575-572A4FACCAF7}"/>
    <pc:docChg chg="addSld delSld modSld sldOrd">
      <pc:chgData name="Tuba Kausar Hammad Shaikh (2316288)" userId="S::2316288@student.uwtsd.ac.uk::45a9c5b4-9d2c-48db-937b-f3047b08a251" providerId="AD" clId="Web-{432D3C02-6214-A83F-8575-572A4FACCAF7}" dt="2024-04-15T10:24:11.512" v="1048"/>
      <pc:docMkLst>
        <pc:docMk/>
      </pc:docMkLst>
      <pc:sldChg chg="del">
        <pc:chgData name="Tuba Kausar Hammad Shaikh (2316288)" userId="S::2316288@student.uwtsd.ac.uk::45a9c5b4-9d2c-48db-937b-f3047b08a251" providerId="AD" clId="Web-{432D3C02-6214-A83F-8575-572A4FACCAF7}" dt="2024-04-14T16:26:43.970" v="0"/>
        <pc:sldMkLst>
          <pc:docMk/>
          <pc:sldMk cId="109857222" sldId="256"/>
        </pc:sldMkLst>
      </pc:sldChg>
      <pc:sldChg chg="addSp delSp modSp new mod ord setBg setClrOvrMap">
        <pc:chgData name="Tuba Kausar Hammad Shaikh (2316288)" userId="S::2316288@student.uwtsd.ac.uk::45a9c5b4-9d2c-48db-937b-f3047b08a251" providerId="AD" clId="Web-{432D3C02-6214-A83F-8575-572A4FACCAF7}" dt="2024-04-15T10:01:01.608" v="691" actId="14100"/>
        <pc:sldMkLst>
          <pc:docMk/>
          <pc:sldMk cId="1861071165" sldId="256"/>
        </pc:sldMkLst>
        <pc:spChg chg="mod">
          <ac:chgData name="Tuba Kausar Hammad Shaikh (2316288)" userId="S::2316288@student.uwtsd.ac.uk::45a9c5b4-9d2c-48db-937b-f3047b08a251" providerId="AD" clId="Web-{432D3C02-6214-A83F-8575-572A4FACCAF7}" dt="2024-04-15T10:01:01.608" v="691" actId="14100"/>
          <ac:spMkLst>
            <pc:docMk/>
            <pc:sldMk cId="1861071165" sldId="256"/>
            <ac:spMk id="2" creationId="{7D8A6E0E-0049-D089-98FD-FD64E9845A45}"/>
          </ac:spMkLst>
        </pc:spChg>
        <pc:spChg chg="mod">
          <ac:chgData name="Tuba Kausar Hammad Shaikh (2316288)" userId="S::2316288@student.uwtsd.ac.uk::45a9c5b4-9d2c-48db-937b-f3047b08a251" providerId="AD" clId="Web-{432D3C02-6214-A83F-8575-572A4FACCAF7}" dt="2024-04-15T09:20:20.888" v="453" actId="20577"/>
          <ac:spMkLst>
            <pc:docMk/>
            <pc:sldMk cId="1861071165" sldId="256"/>
            <ac:spMk id="3" creationId="{8CAA9AE2-88D7-57F6-E6E3-620BEF7E8B56}"/>
          </ac:spMkLst>
        </pc:spChg>
        <pc:spChg chg="add del">
          <ac:chgData name="Tuba Kausar Hammad Shaikh (2316288)" userId="S::2316288@student.uwtsd.ac.uk::45a9c5b4-9d2c-48db-937b-f3047b08a251" providerId="AD" clId="Web-{432D3C02-6214-A83F-8575-572A4FACCAF7}" dt="2024-04-15T08:01:26.178" v="234"/>
          <ac:spMkLst>
            <pc:docMk/>
            <pc:sldMk cId="1861071165" sldId="256"/>
            <ac:spMk id="8" creationId="{C7D023E4-8DE1-436E-9847-ED6A4B4B04FD}"/>
          </ac:spMkLst>
        </pc:spChg>
        <pc:spChg chg="add del">
          <ac:chgData name="Tuba Kausar Hammad Shaikh (2316288)" userId="S::2316288@student.uwtsd.ac.uk::45a9c5b4-9d2c-48db-937b-f3047b08a251" providerId="AD" clId="Web-{432D3C02-6214-A83F-8575-572A4FACCAF7}" dt="2024-04-15T08:01:26.162" v="233"/>
          <ac:spMkLst>
            <pc:docMk/>
            <pc:sldMk cId="1861071165" sldId="256"/>
            <ac:spMk id="26" creationId="{71B2258F-86CA-4D4D-8270-BC05FCDEBFB3}"/>
          </ac:spMkLst>
        </pc:spChg>
        <pc:spChg chg="add">
          <ac:chgData name="Tuba Kausar Hammad Shaikh (2316288)" userId="S::2316288@student.uwtsd.ac.uk::45a9c5b4-9d2c-48db-937b-f3047b08a251" providerId="AD" clId="Web-{432D3C02-6214-A83F-8575-572A4FACCAF7}" dt="2024-04-15T08:01:26.178" v="234"/>
          <ac:spMkLst>
            <pc:docMk/>
            <pc:sldMk cId="1861071165" sldId="256"/>
            <ac:spMk id="28" creationId="{658970D8-8D1D-4B5C-894B-E871CC86543D}"/>
          </ac:spMkLst>
        </pc:spChg>
        <pc:spChg chg="add">
          <ac:chgData name="Tuba Kausar Hammad Shaikh (2316288)" userId="S::2316288@student.uwtsd.ac.uk::45a9c5b4-9d2c-48db-937b-f3047b08a251" providerId="AD" clId="Web-{432D3C02-6214-A83F-8575-572A4FACCAF7}" dt="2024-04-15T08:01:26.178" v="234"/>
          <ac:spMkLst>
            <pc:docMk/>
            <pc:sldMk cId="1861071165" sldId="256"/>
            <ac:spMk id="29" creationId="{362D44EE-C852-4460-B8B5-C4F2BC20510C}"/>
          </ac:spMkLst>
        </pc:spChg>
        <pc:spChg chg="add">
          <ac:chgData name="Tuba Kausar Hammad Shaikh (2316288)" userId="S::2316288@student.uwtsd.ac.uk::45a9c5b4-9d2c-48db-937b-f3047b08a251" providerId="AD" clId="Web-{432D3C02-6214-A83F-8575-572A4FACCAF7}" dt="2024-04-15T08:01:26.178" v="234"/>
          <ac:spMkLst>
            <pc:docMk/>
            <pc:sldMk cId="1861071165" sldId="256"/>
            <ac:spMk id="30" creationId="{F227E5B6-9132-43CA-B503-37A18562ADF2}"/>
          </ac:spMkLst>
        </pc:spChg>
        <pc:spChg chg="add">
          <ac:chgData name="Tuba Kausar Hammad Shaikh (2316288)" userId="S::2316288@student.uwtsd.ac.uk::45a9c5b4-9d2c-48db-937b-f3047b08a251" providerId="AD" clId="Web-{432D3C02-6214-A83F-8575-572A4FACCAF7}" dt="2024-04-15T08:01:26.178" v="234"/>
          <ac:spMkLst>
            <pc:docMk/>
            <pc:sldMk cId="1861071165" sldId="256"/>
            <ac:spMk id="32" creationId="{03C2051E-A88D-48E5-BACF-AAED17892722}"/>
          </ac:spMkLst>
        </pc:spChg>
        <pc:spChg chg="add">
          <ac:chgData name="Tuba Kausar Hammad Shaikh (2316288)" userId="S::2316288@student.uwtsd.ac.uk::45a9c5b4-9d2c-48db-937b-f3047b08a251" providerId="AD" clId="Web-{432D3C02-6214-A83F-8575-572A4FACCAF7}" dt="2024-04-15T08:01:26.178" v="234"/>
          <ac:spMkLst>
            <pc:docMk/>
            <pc:sldMk cId="1861071165" sldId="256"/>
            <ac:spMk id="34" creationId="{7821A508-2985-4905-874A-527429BAABFA}"/>
          </ac:spMkLst>
        </pc:spChg>
        <pc:spChg chg="add">
          <ac:chgData name="Tuba Kausar Hammad Shaikh (2316288)" userId="S::2316288@student.uwtsd.ac.uk::45a9c5b4-9d2c-48db-937b-f3047b08a251" providerId="AD" clId="Web-{432D3C02-6214-A83F-8575-572A4FACCAF7}" dt="2024-04-15T08:01:26.178" v="234"/>
          <ac:spMkLst>
            <pc:docMk/>
            <pc:sldMk cId="1861071165" sldId="256"/>
            <ac:spMk id="36" creationId="{D2929CB1-0E3C-4B2D-ADC5-0154FB33BA44}"/>
          </ac:spMkLst>
        </pc:spChg>
        <pc:spChg chg="add">
          <ac:chgData name="Tuba Kausar Hammad Shaikh (2316288)" userId="S::2316288@student.uwtsd.ac.uk::45a9c5b4-9d2c-48db-937b-f3047b08a251" providerId="AD" clId="Web-{432D3C02-6214-A83F-8575-572A4FACCAF7}" dt="2024-04-15T08:01:26.178" v="234"/>
          <ac:spMkLst>
            <pc:docMk/>
            <pc:sldMk cId="1861071165" sldId="256"/>
            <ac:spMk id="38" creationId="{5F2F0C84-BE8C-4DC2-A6D3-30349A801D5C}"/>
          </ac:spMkLst>
        </pc:spChg>
        <pc:grpChg chg="add del">
          <ac:chgData name="Tuba Kausar Hammad Shaikh (2316288)" userId="S::2316288@student.uwtsd.ac.uk::45a9c5b4-9d2c-48db-937b-f3047b08a251" providerId="AD" clId="Web-{432D3C02-6214-A83F-8575-572A4FACCAF7}" dt="2024-04-15T08:01:26.178" v="234"/>
          <ac:grpSpMkLst>
            <pc:docMk/>
            <pc:sldMk cId="1861071165" sldId="256"/>
            <ac:grpSpMk id="10" creationId="{1FEC590B-3306-47E9-BD67-97F3F76169A4}"/>
          </ac:grpSpMkLst>
        </pc:grpChg>
        <pc:grpChg chg="add del">
          <ac:chgData name="Tuba Kausar Hammad Shaikh (2316288)" userId="S::2316288@student.uwtsd.ac.uk::45a9c5b4-9d2c-48db-937b-f3047b08a251" providerId="AD" clId="Web-{432D3C02-6214-A83F-8575-572A4FACCAF7}" dt="2024-04-15T08:01:26.178" v="234"/>
          <ac:grpSpMkLst>
            <pc:docMk/>
            <pc:sldMk cId="1861071165" sldId="256"/>
            <ac:grpSpMk id="14" creationId="{A47AAF5E-1692-48C9-98FB-6432BF0BC4F7}"/>
          </ac:grpSpMkLst>
        </pc:grpChg>
        <pc:picChg chg="add mod ord">
          <ac:chgData name="Tuba Kausar Hammad Shaikh (2316288)" userId="S::2316288@student.uwtsd.ac.uk::45a9c5b4-9d2c-48db-937b-f3047b08a251" providerId="AD" clId="Web-{432D3C02-6214-A83F-8575-572A4FACCAF7}" dt="2024-04-15T08:01:41.539" v="235" actId="1076"/>
          <ac:picMkLst>
            <pc:docMk/>
            <pc:sldMk cId="1861071165" sldId="256"/>
            <ac:picMk id="4" creationId="{337CBE9D-BBCB-5B35-794B-0DB1478DA25E}"/>
          </ac:picMkLst>
        </pc:picChg>
      </pc:sldChg>
      <pc:sldChg chg="addSp delSp modSp new mod setBg">
        <pc:chgData name="Tuba Kausar Hammad Shaikh (2316288)" userId="S::2316288@student.uwtsd.ac.uk::45a9c5b4-9d2c-48db-937b-f3047b08a251" providerId="AD" clId="Web-{432D3C02-6214-A83F-8575-572A4FACCAF7}" dt="2024-04-15T07:32:06.213" v="94" actId="20577"/>
        <pc:sldMkLst>
          <pc:docMk/>
          <pc:sldMk cId="896683071" sldId="257"/>
        </pc:sldMkLst>
        <pc:spChg chg="mod">
          <ac:chgData name="Tuba Kausar Hammad Shaikh (2316288)" userId="S::2316288@student.uwtsd.ac.uk::45a9c5b4-9d2c-48db-937b-f3047b08a251" providerId="AD" clId="Web-{432D3C02-6214-A83F-8575-572A4FACCAF7}" dt="2024-04-15T07:32:06.213" v="94" actId="20577"/>
          <ac:spMkLst>
            <pc:docMk/>
            <pc:sldMk cId="896683071" sldId="257"/>
            <ac:spMk id="2" creationId="{403BE8EC-0466-6550-6FAF-298078DB942C}"/>
          </ac:spMkLst>
        </pc:spChg>
        <pc:spChg chg="del mod">
          <ac:chgData name="Tuba Kausar Hammad Shaikh (2316288)" userId="S::2316288@student.uwtsd.ac.uk::45a9c5b4-9d2c-48db-937b-f3047b08a251" providerId="AD" clId="Web-{432D3C02-6214-A83F-8575-572A4FACCAF7}" dt="2024-04-14T16:57:14.169" v="46"/>
          <ac:spMkLst>
            <pc:docMk/>
            <pc:sldMk cId="896683071" sldId="257"/>
            <ac:spMk id="3" creationId="{44282665-F2D5-AB66-F1CD-49985645324B}"/>
          </ac:spMkLst>
        </pc:spChg>
        <pc:spChg chg="add">
          <ac:chgData name="Tuba Kausar Hammad Shaikh (2316288)" userId="S::2316288@student.uwtsd.ac.uk::45a9c5b4-9d2c-48db-937b-f3047b08a251" providerId="AD" clId="Web-{432D3C02-6214-A83F-8575-572A4FACCAF7}" dt="2024-04-14T16:57:14.169" v="46"/>
          <ac:spMkLst>
            <pc:docMk/>
            <pc:sldMk cId="896683071" sldId="257"/>
            <ac:spMk id="9" creationId="{8DF67618-B87B-4195-8E24-3B126F79FF55}"/>
          </ac:spMkLst>
        </pc:spChg>
        <pc:spChg chg="add">
          <ac:chgData name="Tuba Kausar Hammad Shaikh (2316288)" userId="S::2316288@student.uwtsd.ac.uk::45a9c5b4-9d2c-48db-937b-f3047b08a251" providerId="AD" clId="Web-{432D3C02-6214-A83F-8575-572A4FACCAF7}" dt="2024-04-14T16:57:14.169" v="46"/>
          <ac:spMkLst>
            <pc:docMk/>
            <pc:sldMk cId="896683071" sldId="257"/>
            <ac:spMk id="11" creationId="{64960379-9FF9-400A-A8A8-F5AB633FD3BF}"/>
          </ac:spMkLst>
        </pc:spChg>
        <pc:grpChg chg="add">
          <ac:chgData name="Tuba Kausar Hammad Shaikh (2316288)" userId="S::2316288@student.uwtsd.ac.uk::45a9c5b4-9d2c-48db-937b-f3047b08a251" providerId="AD" clId="Web-{432D3C02-6214-A83F-8575-572A4FACCAF7}" dt="2024-04-14T16:57:14.169" v="46"/>
          <ac:grpSpMkLst>
            <pc:docMk/>
            <pc:sldMk cId="896683071" sldId="257"/>
            <ac:grpSpMk id="13" creationId="{2C491629-AE25-486B-9B22-2CE4EE8F7E47}"/>
          </ac:grpSpMkLst>
        </pc:grpChg>
        <pc:grpChg chg="add">
          <ac:chgData name="Tuba Kausar Hammad Shaikh (2316288)" userId="S::2316288@student.uwtsd.ac.uk::45a9c5b4-9d2c-48db-937b-f3047b08a251" providerId="AD" clId="Web-{432D3C02-6214-A83F-8575-572A4FACCAF7}" dt="2024-04-14T16:57:14.169" v="46"/>
          <ac:grpSpMkLst>
            <pc:docMk/>
            <pc:sldMk cId="896683071" sldId="257"/>
            <ac:grpSpMk id="17" creationId="{43F5E015-E085-4624-B431-B42414448684}"/>
          </ac:grpSpMkLst>
        </pc:grpChg>
        <pc:graphicFrameChg chg="add">
          <ac:chgData name="Tuba Kausar Hammad Shaikh (2316288)" userId="S::2316288@student.uwtsd.ac.uk::45a9c5b4-9d2c-48db-937b-f3047b08a251" providerId="AD" clId="Web-{432D3C02-6214-A83F-8575-572A4FACCAF7}" dt="2024-04-14T16:57:14.169" v="46"/>
          <ac:graphicFrameMkLst>
            <pc:docMk/>
            <pc:sldMk cId="896683071" sldId="257"/>
            <ac:graphicFrameMk id="5" creationId="{C74FE34C-86B5-623F-9852-BCD4ED20A929}"/>
          </ac:graphicFrameMkLst>
        </pc:graphicFrameChg>
      </pc:sldChg>
      <pc:sldChg chg="addSp modSp new mod setBg">
        <pc:chgData name="Tuba Kausar Hammad Shaikh (2316288)" userId="S::2316288@student.uwtsd.ac.uk::45a9c5b4-9d2c-48db-937b-f3047b08a251" providerId="AD" clId="Web-{432D3C02-6214-A83F-8575-572A4FACCAF7}" dt="2024-04-15T09:33:05.025" v="504" actId="20577"/>
        <pc:sldMkLst>
          <pc:docMk/>
          <pc:sldMk cId="2469431529" sldId="258"/>
        </pc:sldMkLst>
        <pc:spChg chg="mod">
          <ac:chgData name="Tuba Kausar Hammad Shaikh (2316288)" userId="S::2316288@student.uwtsd.ac.uk::45a9c5b4-9d2c-48db-937b-f3047b08a251" providerId="AD" clId="Web-{432D3C02-6214-A83F-8575-572A4FACCAF7}" dt="2024-04-15T07:37:02.955" v="143" actId="20577"/>
          <ac:spMkLst>
            <pc:docMk/>
            <pc:sldMk cId="2469431529" sldId="258"/>
            <ac:spMk id="2" creationId="{F48196D3-3081-0D03-7152-F22551567E1D}"/>
          </ac:spMkLst>
        </pc:spChg>
        <pc:spChg chg="mod">
          <ac:chgData name="Tuba Kausar Hammad Shaikh (2316288)" userId="S::2316288@student.uwtsd.ac.uk::45a9c5b4-9d2c-48db-937b-f3047b08a251" providerId="AD" clId="Web-{432D3C02-6214-A83F-8575-572A4FACCAF7}" dt="2024-04-15T09:33:05.025" v="504" actId="20577"/>
          <ac:spMkLst>
            <pc:docMk/>
            <pc:sldMk cId="2469431529" sldId="258"/>
            <ac:spMk id="3" creationId="{F860D01F-DD9A-0F5B-F8BD-02A4C7A6F81F}"/>
          </ac:spMkLst>
        </pc:spChg>
        <pc:spChg chg="add">
          <ac:chgData name="Tuba Kausar Hammad Shaikh (2316288)" userId="S::2316288@student.uwtsd.ac.uk::45a9c5b4-9d2c-48db-937b-f3047b08a251" providerId="AD" clId="Web-{432D3C02-6214-A83F-8575-572A4FACCAF7}" dt="2024-04-14T16:56:53.090" v="45"/>
          <ac:spMkLst>
            <pc:docMk/>
            <pc:sldMk cId="2469431529" sldId="258"/>
            <ac:spMk id="8" creationId="{815925C2-A704-4D47-B1C1-3FCA52512EC1}"/>
          </ac:spMkLst>
        </pc:spChg>
        <pc:spChg chg="add">
          <ac:chgData name="Tuba Kausar Hammad Shaikh (2316288)" userId="S::2316288@student.uwtsd.ac.uk::45a9c5b4-9d2c-48db-937b-f3047b08a251" providerId="AD" clId="Web-{432D3C02-6214-A83F-8575-572A4FACCAF7}" dt="2024-04-14T16:56:53.090" v="45"/>
          <ac:spMkLst>
            <pc:docMk/>
            <pc:sldMk cId="2469431529" sldId="258"/>
            <ac:spMk id="10" creationId="{01D4315C-C23C-4FD3-98DF-08C29E2292A8}"/>
          </ac:spMkLst>
        </pc:spChg>
        <pc:grpChg chg="add">
          <ac:chgData name="Tuba Kausar Hammad Shaikh (2316288)" userId="S::2316288@student.uwtsd.ac.uk::45a9c5b4-9d2c-48db-937b-f3047b08a251" providerId="AD" clId="Web-{432D3C02-6214-A83F-8575-572A4FACCAF7}" dt="2024-04-14T16:56:53.090" v="45"/>
          <ac:grpSpMkLst>
            <pc:docMk/>
            <pc:sldMk cId="2469431529" sldId="258"/>
            <ac:grpSpMk id="12" creationId="{5E6B47BC-43FD-4C91-8BFF-B41B99A8A39E}"/>
          </ac:grpSpMkLst>
        </pc:grpChg>
        <pc:grpChg chg="add">
          <ac:chgData name="Tuba Kausar Hammad Shaikh (2316288)" userId="S::2316288@student.uwtsd.ac.uk::45a9c5b4-9d2c-48db-937b-f3047b08a251" providerId="AD" clId="Web-{432D3C02-6214-A83F-8575-572A4FACCAF7}" dt="2024-04-14T16:56:53.090" v="45"/>
          <ac:grpSpMkLst>
            <pc:docMk/>
            <pc:sldMk cId="2469431529" sldId="258"/>
            <ac:grpSpMk id="16" creationId="{43F5E015-E085-4624-B431-B42414448684}"/>
          </ac:grpSpMkLst>
        </pc:grpChg>
      </pc:sldChg>
      <pc:sldChg chg="addSp delSp modSp new mod setBg">
        <pc:chgData name="Tuba Kausar Hammad Shaikh (2316288)" userId="S::2316288@student.uwtsd.ac.uk::45a9c5b4-9d2c-48db-937b-f3047b08a251" providerId="AD" clId="Web-{432D3C02-6214-A83F-8575-572A4FACCAF7}" dt="2024-04-15T09:37:30.999" v="583" actId="20577"/>
        <pc:sldMkLst>
          <pc:docMk/>
          <pc:sldMk cId="3191154528" sldId="259"/>
        </pc:sldMkLst>
        <pc:spChg chg="mod">
          <ac:chgData name="Tuba Kausar Hammad Shaikh (2316288)" userId="S::2316288@student.uwtsd.ac.uk::45a9c5b4-9d2c-48db-937b-f3047b08a251" providerId="AD" clId="Web-{432D3C02-6214-A83F-8575-572A4FACCAF7}" dt="2024-04-15T08:50:18.858" v="313"/>
          <ac:spMkLst>
            <pc:docMk/>
            <pc:sldMk cId="3191154528" sldId="259"/>
            <ac:spMk id="2" creationId="{FF38655A-9B20-3B95-3D9D-34A25695C166}"/>
          </ac:spMkLst>
        </pc:spChg>
        <pc:spChg chg="add del mod">
          <ac:chgData name="Tuba Kausar Hammad Shaikh (2316288)" userId="S::2316288@student.uwtsd.ac.uk::45a9c5b4-9d2c-48db-937b-f3047b08a251" providerId="AD" clId="Web-{432D3C02-6214-A83F-8575-572A4FACCAF7}" dt="2024-04-14T16:59:43.054" v="61"/>
          <ac:spMkLst>
            <pc:docMk/>
            <pc:sldMk cId="3191154528" sldId="259"/>
            <ac:spMk id="3" creationId="{05DC3019-45F7-894D-B0AB-91A0AA16DC15}"/>
          </ac:spMkLst>
        </pc:spChg>
        <pc:spChg chg="add del">
          <ac:chgData name="Tuba Kausar Hammad Shaikh (2316288)" userId="S::2316288@student.uwtsd.ac.uk::45a9c5b4-9d2c-48db-937b-f3047b08a251" providerId="AD" clId="Web-{432D3C02-6214-A83F-8575-572A4FACCAF7}" dt="2024-04-15T08:48:18.927" v="301"/>
          <ac:spMkLst>
            <pc:docMk/>
            <pc:sldMk cId="3191154528" sldId="259"/>
            <ac:spMk id="8" creationId="{907E470A-25F4-47D0-8FEC-EE9FD606BB34}"/>
          </ac:spMkLst>
        </pc:spChg>
        <pc:spChg chg="add del">
          <ac:chgData name="Tuba Kausar Hammad Shaikh (2316288)" userId="S::2316288@student.uwtsd.ac.uk::45a9c5b4-9d2c-48db-937b-f3047b08a251" providerId="AD" clId="Web-{432D3C02-6214-A83F-8575-572A4FACCAF7}" dt="2024-04-14T16:59:39.772" v="58"/>
          <ac:spMkLst>
            <pc:docMk/>
            <pc:sldMk cId="3191154528" sldId="259"/>
            <ac:spMk id="9" creationId="{CB49665F-0298-4449-8D2D-209989CB9EE3}"/>
          </ac:spMkLst>
        </pc:spChg>
        <pc:spChg chg="add del">
          <ac:chgData name="Tuba Kausar Hammad Shaikh (2316288)" userId="S::2316288@student.uwtsd.ac.uk::45a9c5b4-9d2c-48db-937b-f3047b08a251" providerId="AD" clId="Web-{432D3C02-6214-A83F-8575-572A4FACCAF7}" dt="2024-04-14T16:59:39.772" v="58"/>
          <ac:spMkLst>
            <pc:docMk/>
            <pc:sldMk cId="3191154528" sldId="259"/>
            <ac:spMk id="11" creationId="{A71EEC14-174A-46FA-B046-474750457130}"/>
          </ac:spMkLst>
        </pc:spChg>
        <pc:spChg chg="mod">
          <ac:chgData name="Tuba Kausar Hammad Shaikh (2316288)" userId="S::2316288@student.uwtsd.ac.uk::45a9c5b4-9d2c-48db-937b-f3047b08a251" providerId="AD" clId="Web-{432D3C02-6214-A83F-8575-572A4FACCAF7}" dt="2024-04-15T07:49:02.527" v="179" actId="14100"/>
          <ac:spMkLst>
            <pc:docMk/>
            <pc:sldMk cId="3191154528" sldId="259"/>
            <ac:spMk id="16" creationId="{209C186B-2883-498E-A176-6B60F8B51BF6}"/>
          </ac:spMkLst>
        </pc:spChg>
        <pc:spChg chg="add del">
          <ac:chgData name="Tuba Kausar Hammad Shaikh (2316288)" userId="S::2316288@student.uwtsd.ac.uk::45a9c5b4-9d2c-48db-937b-f3047b08a251" providerId="AD" clId="Web-{432D3C02-6214-A83F-8575-572A4FACCAF7}" dt="2024-04-14T16:59:42.929" v="60"/>
          <ac:spMkLst>
            <pc:docMk/>
            <pc:sldMk cId="3191154528" sldId="259"/>
            <ac:spMk id="26" creationId="{85ED3100-3941-4F9A-9FAB-4A7A9B4A0014}"/>
          </ac:spMkLst>
        </pc:spChg>
        <pc:spChg chg="add del">
          <ac:chgData name="Tuba Kausar Hammad Shaikh (2316288)" userId="S::2316288@student.uwtsd.ac.uk::45a9c5b4-9d2c-48db-937b-f3047b08a251" providerId="AD" clId="Web-{432D3C02-6214-A83F-8575-572A4FACCAF7}" dt="2024-04-14T16:59:42.929" v="60"/>
          <ac:spMkLst>
            <pc:docMk/>
            <pc:sldMk cId="3191154528" sldId="259"/>
            <ac:spMk id="27" creationId="{8CBEFB3C-8BDC-4A1B-94A5-A6A24CBB6A56}"/>
          </ac:spMkLst>
        </pc:spChg>
        <pc:spChg chg="add del">
          <ac:chgData name="Tuba Kausar Hammad Shaikh (2316288)" userId="S::2316288@student.uwtsd.ac.uk::45a9c5b4-9d2c-48db-937b-f3047b08a251" providerId="AD" clId="Web-{432D3C02-6214-A83F-8575-572A4FACCAF7}" dt="2024-04-14T16:59:42.929" v="60"/>
          <ac:spMkLst>
            <pc:docMk/>
            <pc:sldMk cId="3191154528" sldId="259"/>
            <ac:spMk id="30" creationId="{05DC3019-45F7-894D-B0AB-91A0AA16DC15}"/>
          </ac:spMkLst>
        </pc:spChg>
        <pc:spChg chg="add mod">
          <ac:chgData name="Tuba Kausar Hammad Shaikh (2316288)" userId="S::2316288@student.uwtsd.ac.uk::45a9c5b4-9d2c-48db-937b-f3047b08a251" providerId="AD" clId="Web-{432D3C02-6214-A83F-8575-572A4FACCAF7}" dt="2024-04-15T09:37:30.999" v="583" actId="20577"/>
          <ac:spMkLst>
            <pc:docMk/>
            <pc:sldMk cId="3191154528" sldId="259"/>
            <ac:spMk id="34" creationId="{05DC3019-45F7-894D-B0AB-91A0AA16DC15}"/>
          </ac:spMkLst>
        </pc:spChg>
        <pc:spChg chg="add del">
          <ac:chgData name="Tuba Kausar Hammad Shaikh (2316288)" userId="S::2316288@student.uwtsd.ac.uk::45a9c5b4-9d2c-48db-937b-f3047b08a251" providerId="AD" clId="Web-{432D3C02-6214-A83F-8575-572A4FACCAF7}" dt="2024-04-15T08:49:07.243" v="306"/>
          <ac:spMkLst>
            <pc:docMk/>
            <pc:sldMk cId="3191154528" sldId="259"/>
            <ac:spMk id="39" creationId="{352BEC0E-22F8-46D0-9632-375DB541B06C}"/>
          </ac:spMkLst>
        </pc:spChg>
        <pc:spChg chg="add del">
          <ac:chgData name="Tuba Kausar Hammad Shaikh (2316288)" userId="S::2316288@student.uwtsd.ac.uk::45a9c5b4-9d2c-48db-937b-f3047b08a251" providerId="AD" clId="Web-{432D3C02-6214-A83F-8575-572A4FACCAF7}" dt="2024-04-15T08:49:07.243" v="306"/>
          <ac:spMkLst>
            <pc:docMk/>
            <pc:sldMk cId="3191154528" sldId="259"/>
            <ac:spMk id="41" creationId="{3FCFB1DE-0B7E-48CC-BA90-B2AB0889F9D6}"/>
          </ac:spMkLst>
        </pc:spChg>
        <pc:spChg chg="add del">
          <ac:chgData name="Tuba Kausar Hammad Shaikh (2316288)" userId="S::2316288@student.uwtsd.ac.uk::45a9c5b4-9d2c-48db-937b-f3047b08a251" providerId="AD" clId="Web-{432D3C02-6214-A83F-8575-572A4FACCAF7}" dt="2024-04-15T08:50:18.858" v="313"/>
          <ac:spMkLst>
            <pc:docMk/>
            <pc:sldMk cId="3191154528" sldId="259"/>
            <ac:spMk id="46" creationId="{A7AE9375-4664-4DB2-922D-2782A6E439AC}"/>
          </ac:spMkLst>
        </pc:spChg>
        <pc:spChg chg="add del">
          <ac:chgData name="Tuba Kausar Hammad Shaikh (2316288)" userId="S::2316288@student.uwtsd.ac.uk::45a9c5b4-9d2c-48db-937b-f3047b08a251" providerId="AD" clId="Web-{432D3C02-6214-A83F-8575-572A4FACCAF7}" dt="2024-04-15T08:50:18.858" v="313"/>
          <ac:spMkLst>
            <pc:docMk/>
            <pc:sldMk cId="3191154528" sldId="259"/>
            <ac:spMk id="50" creationId="{C87417AF-190E-4D6E-AFA6-7D3E84B0B430}"/>
          </ac:spMkLst>
        </pc:spChg>
        <pc:spChg chg="add del">
          <ac:chgData name="Tuba Kausar Hammad Shaikh (2316288)" userId="S::2316288@student.uwtsd.ac.uk::45a9c5b4-9d2c-48db-937b-f3047b08a251" providerId="AD" clId="Web-{432D3C02-6214-A83F-8575-572A4FACCAF7}" dt="2024-04-15T08:50:18.858" v="313"/>
          <ac:spMkLst>
            <pc:docMk/>
            <pc:sldMk cId="3191154528" sldId="259"/>
            <ac:spMk id="52" creationId="{80B30ED8-273E-4C07-8568-2FE5CC5C483D}"/>
          </ac:spMkLst>
        </pc:spChg>
        <pc:spChg chg="add mod">
          <ac:chgData name="Tuba Kausar Hammad Shaikh (2316288)" userId="S::2316288@student.uwtsd.ac.uk::45a9c5b4-9d2c-48db-937b-f3047b08a251" providerId="AD" clId="Web-{432D3C02-6214-A83F-8575-572A4FACCAF7}" dt="2024-04-15T09:37:14.123" v="517" actId="20577"/>
          <ac:spMkLst>
            <pc:docMk/>
            <pc:sldMk cId="3191154528" sldId="259"/>
            <ac:spMk id="57" creationId="{352BEC0E-22F8-46D0-9632-375DB541B06C}"/>
          </ac:spMkLst>
        </pc:spChg>
        <pc:spChg chg="add">
          <ac:chgData name="Tuba Kausar Hammad Shaikh (2316288)" userId="S::2316288@student.uwtsd.ac.uk::45a9c5b4-9d2c-48db-937b-f3047b08a251" providerId="AD" clId="Web-{432D3C02-6214-A83F-8575-572A4FACCAF7}" dt="2024-04-15T08:50:18.858" v="313"/>
          <ac:spMkLst>
            <pc:docMk/>
            <pc:sldMk cId="3191154528" sldId="259"/>
            <ac:spMk id="59" creationId="{3FCFB1DE-0B7E-48CC-BA90-B2AB0889F9D6}"/>
          </ac:spMkLst>
        </pc:spChg>
        <pc:grpChg chg="add del">
          <ac:chgData name="Tuba Kausar Hammad Shaikh (2316288)" userId="S::2316288@student.uwtsd.ac.uk::45a9c5b4-9d2c-48db-937b-f3047b08a251" providerId="AD" clId="Web-{432D3C02-6214-A83F-8575-572A4FACCAF7}" dt="2024-04-15T08:48:18.927" v="301"/>
          <ac:grpSpMkLst>
            <pc:docMk/>
            <pc:sldMk cId="3191154528" sldId="259"/>
            <ac:grpSpMk id="10" creationId="{66220E63-99E1-482A-A0A6-B47EB4BF8797}"/>
          </ac:grpSpMkLst>
        </pc:grpChg>
        <pc:grpChg chg="add del">
          <ac:chgData name="Tuba Kausar Hammad Shaikh (2316288)" userId="S::2316288@student.uwtsd.ac.uk::45a9c5b4-9d2c-48db-937b-f3047b08a251" providerId="AD" clId="Web-{432D3C02-6214-A83F-8575-572A4FACCAF7}" dt="2024-04-14T16:59:39.772" v="58"/>
          <ac:grpSpMkLst>
            <pc:docMk/>
            <pc:sldMk cId="3191154528" sldId="259"/>
            <ac:grpSpMk id="13" creationId="{EEB6CB95-E653-4C6C-AE51-62FD848E8D5B}"/>
          </ac:grpSpMkLst>
        </pc:grpChg>
        <pc:grpChg chg="add del">
          <ac:chgData name="Tuba Kausar Hammad Shaikh (2316288)" userId="S::2316288@student.uwtsd.ac.uk::45a9c5b4-9d2c-48db-937b-f3047b08a251" providerId="AD" clId="Web-{432D3C02-6214-A83F-8575-572A4FACCAF7}" dt="2024-04-15T08:48:18.927" v="301"/>
          <ac:grpSpMkLst>
            <pc:docMk/>
            <pc:sldMk cId="3191154528" sldId="259"/>
            <ac:grpSpMk id="14" creationId="{8618EE54-271A-4FE8-B6B3-D0FCF55A7A01}"/>
          </ac:grpSpMkLst>
        </pc:grpChg>
        <pc:grpChg chg="add del">
          <ac:chgData name="Tuba Kausar Hammad Shaikh (2316288)" userId="S::2316288@student.uwtsd.ac.uk::45a9c5b4-9d2c-48db-937b-f3047b08a251" providerId="AD" clId="Web-{432D3C02-6214-A83F-8575-572A4FACCAF7}" dt="2024-04-14T16:59:39.772" v="58"/>
          <ac:grpSpMkLst>
            <pc:docMk/>
            <pc:sldMk cId="3191154528" sldId="259"/>
            <ac:grpSpMk id="17" creationId="{43F5E015-E085-4624-B431-B42414448684}"/>
          </ac:grpSpMkLst>
        </pc:grpChg>
        <pc:grpChg chg="add del">
          <ac:chgData name="Tuba Kausar Hammad Shaikh (2316288)" userId="S::2316288@student.uwtsd.ac.uk::45a9c5b4-9d2c-48db-937b-f3047b08a251" providerId="AD" clId="Web-{432D3C02-6214-A83F-8575-572A4FACCAF7}" dt="2024-04-14T16:59:42.929" v="60"/>
          <ac:grpSpMkLst>
            <pc:docMk/>
            <pc:sldMk cId="3191154528" sldId="259"/>
            <ac:grpSpMk id="29" creationId="{7A9648D6-B41B-42D0-A817-AE2607B0B5B8}"/>
          </ac:grpSpMkLst>
        </pc:grpChg>
        <pc:grpChg chg="add del">
          <ac:chgData name="Tuba Kausar Hammad Shaikh (2316288)" userId="S::2316288@student.uwtsd.ac.uk::45a9c5b4-9d2c-48db-937b-f3047b08a251" providerId="AD" clId="Web-{432D3C02-6214-A83F-8575-572A4FACCAF7}" dt="2024-04-15T08:48:18.927" v="301"/>
          <ac:grpSpMkLst>
            <pc:docMk/>
            <pc:sldMk cId="3191154528" sldId="259"/>
            <ac:grpSpMk id="33" creationId="{43F5E015-E085-4624-B431-B42414448684}"/>
          </ac:grpSpMkLst>
        </pc:grpChg>
        <pc:graphicFrameChg chg="add del">
          <ac:chgData name="Tuba Kausar Hammad Shaikh (2316288)" userId="S::2316288@student.uwtsd.ac.uk::45a9c5b4-9d2c-48db-937b-f3047b08a251" providerId="AD" clId="Web-{432D3C02-6214-A83F-8575-572A4FACCAF7}" dt="2024-04-14T16:59:39.772" v="58"/>
          <ac:graphicFrameMkLst>
            <pc:docMk/>
            <pc:sldMk cId="3191154528" sldId="259"/>
            <ac:graphicFrameMk id="5" creationId="{23539428-FF6E-4C88-B0BD-DBA83F1706DF}"/>
          </ac:graphicFrameMkLst>
        </pc:graphicFrameChg>
        <pc:picChg chg="add mod ord">
          <ac:chgData name="Tuba Kausar Hammad Shaikh (2316288)" userId="S::2316288@student.uwtsd.ac.uk::45a9c5b4-9d2c-48db-937b-f3047b08a251" providerId="AD" clId="Web-{432D3C02-6214-A83F-8575-572A4FACCAF7}" dt="2024-04-15T08:50:18.858" v="313"/>
          <ac:picMkLst>
            <pc:docMk/>
            <pc:sldMk cId="3191154528" sldId="259"/>
            <ac:picMk id="3" creationId="{962807C8-3262-9BC4-273E-A5E95A02E240}"/>
          </ac:picMkLst>
        </pc:picChg>
        <pc:picChg chg="add mod">
          <ac:chgData name="Tuba Kausar Hammad Shaikh (2316288)" userId="S::2316288@student.uwtsd.ac.uk::45a9c5b4-9d2c-48db-937b-f3047b08a251" providerId="AD" clId="Web-{432D3C02-6214-A83F-8575-572A4FACCAF7}" dt="2024-04-15T08:50:18.858" v="313"/>
          <ac:picMkLst>
            <pc:docMk/>
            <pc:sldMk cId="3191154528" sldId="259"/>
            <ac:picMk id="4" creationId="{22014548-BB10-CCC1-86E4-64F32357B450}"/>
          </ac:picMkLst>
        </pc:picChg>
        <pc:picChg chg="add del">
          <ac:chgData name="Tuba Kausar Hammad Shaikh (2316288)" userId="S::2316288@student.uwtsd.ac.uk::45a9c5b4-9d2c-48db-937b-f3047b08a251" providerId="AD" clId="Web-{432D3C02-6214-A83F-8575-572A4FACCAF7}" dt="2024-04-14T16:59:42.929" v="60"/>
          <ac:picMkLst>
            <pc:docMk/>
            <pc:sldMk cId="3191154528" sldId="259"/>
            <ac:picMk id="28" creationId="{EB12C6B5-DA57-93D6-C216-C18E8C3C5908}"/>
          </ac:picMkLst>
        </pc:picChg>
        <pc:cxnChg chg="add del">
          <ac:chgData name="Tuba Kausar Hammad Shaikh (2316288)" userId="S::2316288@student.uwtsd.ac.uk::45a9c5b4-9d2c-48db-937b-f3047b08a251" providerId="AD" clId="Web-{432D3C02-6214-A83F-8575-572A4FACCAF7}" dt="2024-04-14T16:59:42.929" v="60"/>
          <ac:cxnSpMkLst>
            <pc:docMk/>
            <pc:sldMk cId="3191154528" sldId="259"/>
            <ac:cxnSpMk id="18" creationId="{C49DA8F6-BCC1-4447-B54C-57856834B94B}"/>
          </ac:cxnSpMkLst>
        </pc:cxnChg>
        <pc:cxnChg chg="add del">
          <ac:chgData name="Tuba Kausar Hammad Shaikh (2316288)" userId="S::2316288@student.uwtsd.ac.uk::45a9c5b4-9d2c-48db-937b-f3047b08a251" providerId="AD" clId="Web-{432D3C02-6214-A83F-8575-572A4FACCAF7}" dt="2024-04-15T08:50:18.858" v="313"/>
          <ac:cxnSpMkLst>
            <pc:docMk/>
            <pc:sldMk cId="3191154528" sldId="259"/>
            <ac:cxnSpMk id="48" creationId="{EE504C98-6397-41C1-A8D8-2D9C4ED307E0}"/>
          </ac:cxnSpMkLst>
        </pc:cxnChg>
      </pc:sldChg>
      <pc:sldChg chg="addSp modSp new mod setBg">
        <pc:chgData name="Tuba Kausar Hammad Shaikh (2316288)" userId="S::2316288@student.uwtsd.ac.uk::45a9c5b4-9d2c-48db-937b-f3047b08a251" providerId="AD" clId="Web-{432D3C02-6214-A83F-8575-572A4FACCAF7}" dt="2024-04-15T09:45:30.208" v="627" actId="20577"/>
        <pc:sldMkLst>
          <pc:docMk/>
          <pc:sldMk cId="3689625745" sldId="260"/>
        </pc:sldMkLst>
        <pc:spChg chg="mod">
          <ac:chgData name="Tuba Kausar Hammad Shaikh (2316288)" userId="S::2316288@student.uwtsd.ac.uk::45a9c5b4-9d2c-48db-937b-f3047b08a251" providerId="AD" clId="Web-{432D3C02-6214-A83F-8575-572A4FACCAF7}" dt="2024-04-15T07:54:15.067" v="192"/>
          <ac:spMkLst>
            <pc:docMk/>
            <pc:sldMk cId="3689625745" sldId="260"/>
            <ac:spMk id="2" creationId="{D8F8FC5A-CC74-5B57-3944-A86648F6EF87}"/>
          </ac:spMkLst>
        </pc:spChg>
        <pc:spChg chg="mod">
          <ac:chgData name="Tuba Kausar Hammad Shaikh (2316288)" userId="S::2316288@student.uwtsd.ac.uk::45a9c5b4-9d2c-48db-937b-f3047b08a251" providerId="AD" clId="Web-{432D3C02-6214-A83F-8575-572A4FACCAF7}" dt="2024-04-15T09:45:30.208" v="627" actId="20577"/>
          <ac:spMkLst>
            <pc:docMk/>
            <pc:sldMk cId="3689625745" sldId="260"/>
            <ac:spMk id="3" creationId="{10D8ACB9-DB7B-A7E4-9CE5-5F4332DDE4C9}"/>
          </ac:spMkLst>
        </pc:spChg>
        <pc:spChg chg="add">
          <ac:chgData name="Tuba Kausar Hammad Shaikh (2316288)" userId="S::2316288@student.uwtsd.ac.uk::45a9c5b4-9d2c-48db-937b-f3047b08a251" providerId="AD" clId="Web-{432D3C02-6214-A83F-8575-572A4FACCAF7}" dt="2024-04-15T07:54:15.067" v="192"/>
          <ac:spMkLst>
            <pc:docMk/>
            <pc:sldMk cId="3689625745" sldId="260"/>
            <ac:spMk id="8" creationId="{18873D23-2DCF-4B31-A009-95721C06E8E1}"/>
          </ac:spMkLst>
        </pc:spChg>
        <pc:spChg chg="add">
          <ac:chgData name="Tuba Kausar Hammad Shaikh (2316288)" userId="S::2316288@student.uwtsd.ac.uk::45a9c5b4-9d2c-48db-937b-f3047b08a251" providerId="AD" clId="Web-{432D3C02-6214-A83F-8575-572A4FACCAF7}" dt="2024-04-15T07:54:15.067" v="192"/>
          <ac:spMkLst>
            <pc:docMk/>
            <pc:sldMk cId="3689625745" sldId="260"/>
            <ac:spMk id="10" creationId="{C13EF075-D4EF-4929-ADBC-91B27DA19955}"/>
          </ac:spMkLst>
        </pc:spChg>
        <pc:grpChg chg="add">
          <ac:chgData name="Tuba Kausar Hammad Shaikh (2316288)" userId="S::2316288@student.uwtsd.ac.uk::45a9c5b4-9d2c-48db-937b-f3047b08a251" providerId="AD" clId="Web-{432D3C02-6214-A83F-8575-572A4FACCAF7}" dt="2024-04-15T07:54:15.067" v="192"/>
          <ac:grpSpMkLst>
            <pc:docMk/>
            <pc:sldMk cId="3689625745" sldId="260"/>
            <ac:grpSpMk id="12" creationId="{DAA26DFA-AAB2-4973-9C17-16D587C7B198}"/>
          </ac:grpSpMkLst>
        </pc:grpChg>
      </pc:sldChg>
      <pc:sldChg chg="addSp modSp new mod setBg">
        <pc:chgData name="Tuba Kausar Hammad Shaikh (2316288)" userId="S::2316288@student.uwtsd.ac.uk::45a9c5b4-9d2c-48db-937b-f3047b08a251" providerId="AD" clId="Web-{432D3C02-6214-A83F-8575-572A4FACCAF7}" dt="2024-04-15T08:47:11" v="296" actId="20577"/>
        <pc:sldMkLst>
          <pc:docMk/>
          <pc:sldMk cId="3903264096" sldId="261"/>
        </pc:sldMkLst>
        <pc:spChg chg="mod">
          <ac:chgData name="Tuba Kausar Hammad Shaikh (2316288)" userId="S::2316288@student.uwtsd.ac.uk::45a9c5b4-9d2c-48db-937b-f3047b08a251" providerId="AD" clId="Web-{432D3C02-6214-A83F-8575-572A4FACCAF7}" dt="2024-04-15T08:40:48.439" v="262" actId="20577"/>
          <ac:spMkLst>
            <pc:docMk/>
            <pc:sldMk cId="3903264096" sldId="261"/>
            <ac:spMk id="2" creationId="{6D67D854-593E-9FBE-5D6E-E41880328ED7}"/>
          </ac:spMkLst>
        </pc:spChg>
        <pc:spChg chg="mod">
          <ac:chgData name="Tuba Kausar Hammad Shaikh (2316288)" userId="S::2316288@student.uwtsd.ac.uk::45a9c5b4-9d2c-48db-937b-f3047b08a251" providerId="AD" clId="Web-{432D3C02-6214-A83F-8575-572A4FACCAF7}" dt="2024-04-15T08:47:11" v="296" actId="20577"/>
          <ac:spMkLst>
            <pc:docMk/>
            <pc:sldMk cId="3903264096" sldId="261"/>
            <ac:spMk id="3" creationId="{D1D9733F-D335-BED6-2A42-65D77D6A4FAF}"/>
          </ac:spMkLst>
        </pc:spChg>
        <pc:spChg chg="add">
          <ac:chgData name="Tuba Kausar Hammad Shaikh (2316288)" userId="S::2316288@student.uwtsd.ac.uk::45a9c5b4-9d2c-48db-937b-f3047b08a251" providerId="AD" clId="Web-{432D3C02-6214-A83F-8575-572A4FACCAF7}" dt="2024-04-15T08:39:30.949" v="250"/>
          <ac:spMkLst>
            <pc:docMk/>
            <pc:sldMk cId="3903264096" sldId="261"/>
            <ac:spMk id="9" creationId="{3ECBE1F1-D69B-4AFA-ABD5-8E41720EF6DE}"/>
          </ac:spMkLst>
        </pc:spChg>
        <pc:spChg chg="add">
          <ac:chgData name="Tuba Kausar Hammad Shaikh (2316288)" userId="S::2316288@student.uwtsd.ac.uk::45a9c5b4-9d2c-48db-937b-f3047b08a251" providerId="AD" clId="Web-{432D3C02-6214-A83F-8575-572A4FACCAF7}" dt="2024-04-15T08:39:30.949" v="250"/>
          <ac:spMkLst>
            <pc:docMk/>
            <pc:sldMk cId="3903264096" sldId="261"/>
            <ac:spMk id="11" creationId="{603A6265-E10C-4B85-9C20-E75FCAF9CC63}"/>
          </ac:spMkLst>
        </pc:spChg>
        <pc:picChg chg="add mod">
          <ac:chgData name="Tuba Kausar Hammad Shaikh (2316288)" userId="S::2316288@student.uwtsd.ac.uk::45a9c5b4-9d2c-48db-937b-f3047b08a251" providerId="AD" clId="Web-{432D3C02-6214-A83F-8575-572A4FACCAF7}" dt="2024-04-15T08:42:37.994" v="279" actId="14100"/>
          <ac:picMkLst>
            <pc:docMk/>
            <pc:sldMk cId="3903264096" sldId="261"/>
            <ac:picMk id="5" creationId="{C723555F-12CF-6A6A-803D-A314A6A8710D}"/>
          </ac:picMkLst>
        </pc:picChg>
      </pc:sldChg>
      <pc:sldChg chg="addSp delSp modSp new mod setBg">
        <pc:chgData name="Tuba Kausar Hammad Shaikh (2316288)" userId="S::2316288@student.uwtsd.ac.uk::45a9c5b4-9d2c-48db-937b-f3047b08a251" providerId="AD" clId="Web-{432D3C02-6214-A83F-8575-572A4FACCAF7}" dt="2024-04-15T10:06:33.009" v="751" actId="14100"/>
        <pc:sldMkLst>
          <pc:docMk/>
          <pc:sldMk cId="4215958688" sldId="262"/>
        </pc:sldMkLst>
        <pc:spChg chg="mod ord">
          <ac:chgData name="Tuba Kausar Hammad Shaikh (2316288)" userId="S::2316288@student.uwtsd.ac.uk::45a9c5b4-9d2c-48db-937b-f3047b08a251" providerId="AD" clId="Web-{432D3C02-6214-A83F-8575-572A4FACCAF7}" dt="2024-04-15T10:06:27.930" v="750" actId="14100"/>
          <ac:spMkLst>
            <pc:docMk/>
            <pc:sldMk cId="4215958688" sldId="262"/>
            <ac:spMk id="2" creationId="{1E8DAA57-98F6-2FAE-A6A7-361610EB6787}"/>
          </ac:spMkLst>
        </pc:spChg>
        <pc:spChg chg="mod ord">
          <ac:chgData name="Tuba Kausar Hammad Shaikh (2316288)" userId="S::2316288@student.uwtsd.ac.uk::45a9c5b4-9d2c-48db-937b-f3047b08a251" providerId="AD" clId="Web-{432D3C02-6214-A83F-8575-572A4FACCAF7}" dt="2024-04-15T10:06:33.009" v="751" actId="14100"/>
          <ac:spMkLst>
            <pc:docMk/>
            <pc:sldMk cId="4215958688" sldId="262"/>
            <ac:spMk id="3" creationId="{8CC3AEB9-FE47-103C-CBA4-1B163C151E17}"/>
          </ac:spMkLst>
        </pc:spChg>
        <pc:spChg chg="add del mod">
          <ac:chgData name="Tuba Kausar Hammad Shaikh (2316288)" userId="S::2316288@student.uwtsd.ac.uk::45a9c5b4-9d2c-48db-937b-f3047b08a251" providerId="AD" clId="Web-{432D3C02-6214-A83F-8575-572A4FACCAF7}" dt="2024-04-14T17:04:04.742" v="79"/>
          <ac:spMkLst>
            <pc:docMk/>
            <pc:sldMk cId="4215958688" sldId="262"/>
            <ac:spMk id="4" creationId="{A7B77CB8-4F9D-2A0D-92EB-77D6A0BD283F}"/>
          </ac:spMkLst>
        </pc:spChg>
        <pc:spChg chg="add del">
          <ac:chgData name="Tuba Kausar Hammad Shaikh (2316288)" userId="S::2316288@student.uwtsd.ac.uk::45a9c5b4-9d2c-48db-937b-f3047b08a251" providerId="AD" clId="Web-{432D3C02-6214-A83F-8575-572A4FACCAF7}" dt="2024-04-15T09:06:02.728" v="373"/>
          <ac:spMkLst>
            <pc:docMk/>
            <pc:sldMk cId="4215958688" sldId="262"/>
            <ac:spMk id="9" creationId="{E51BA4DF-2BD4-4EC2-B1DB-B27C8AC71864}"/>
          </ac:spMkLst>
        </pc:spChg>
        <pc:spChg chg="add del">
          <ac:chgData name="Tuba Kausar Hammad Shaikh (2316288)" userId="S::2316288@student.uwtsd.ac.uk::45a9c5b4-9d2c-48db-937b-f3047b08a251" providerId="AD" clId="Web-{432D3C02-6214-A83F-8575-572A4FACCAF7}" dt="2024-04-15T09:06:02.728" v="373"/>
          <ac:spMkLst>
            <pc:docMk/>
            <pc:sldMk cId="4215958688" sldId="262"/>
            <ac:spMk id="14" creationId="{913AE63C-D5B4-45D1-ACFC-648CFFCF9805}"/>
          </ac:spMkLst>
        </pc:spChg>
        <pc:spChg chg="add del">
          <ac:chgData name="Tuba Kausar Hammad Shaikh (2316288)" userId="S::2316288@student.uwtsd.ac.uk::45a9c5b4-9d2c-48db-937b-f3047b08a251" providerId="AD" clId="Web-{432D3C02-6214-A83F-8575-572A4FACCAF7}" dt="2024-04-15T09:06:02.728" v="373"/>
          <ac:spMkLst>
            <pc:docMk/>
            <pc:sldMk cId="4215958688" sldId="262"/>
            <ac:spMk id="16" creationId="{34DE9D20-D6C2-4834-9EE9-EC583F3FE571}"/>
          </ac:spMkLst>
        </pc:spChg>
        <pc:grpChg chg="add del">
          <ac:chgData name="Tuba Kausar Hammad Shaikh (2316288)" userId="S::2316288@student.uwtsd.ac.uk::45a9c5b4-9d2c-48db-937b-f3047b08a251" providerId="AD" clId="Web-{432D3C02-6214-A83F-8575-572A4FACCAF7}" dt="2024-04-15T09:06:02.728" v="373"/>
          <ac:grpSpMkLst>
            <pc:docMk/>
            <pc:sldMk cId="4215958688" sldId="262"/>
            <ac:grpSpMk id="18" creationId="{65029CA8-B9AC-4FB9-ABD9-29D56968DFFE}"/>
          </ac:grpSpMkLst>
        </pc:grpChg>
        <pc:grpChg chg="add del">
          <ac:chgData name="Tuba Kausar Hammad Shaikh (2316288)" userId="S::2316288@student.uwtsd.ac.uk::45a9c5b4-9d2c-48db-937b-f3047b08a251" providerId="AD" clId="Web-{432D3C02-6214-A83F-8575-572A4FACCAF7}" dt="2024-04-15T09:06:02.728" v="373"/>
          <ac:grpSpMkLst>
            <pc:docMk/>
            <pc:sldMk cId="4215958688" sldId="262"/>
            <ac:grpSpMk id="22" creationId="{E27AF472-EAE3-4572-AB69-B92BD10DBC6D}"/>
          </ac:grpSpMkLst>
        </pc:grpChg>
        <pc:picChg chg="add del mod modCrop">
          <ac:chgData name="Tuba Kausar Hammad Shaikh (2316288)" userId="S::2316288@student.uwtsd.ac.uk::45a9c5b4-9d2c-48db-937b-f3047b08a251" providerId="AD" clId="Web-{432D3C02-6214-A83F-8575-572A4FACCAF7}" dt="2024-04-15T09:03:42.233" v="361"/>
          <ac:picMkLst>
            <pc:docMk/>
            <pc:sldMk cId="4215958688" sldId="262"/>
            <ac:picMk id="4" creationId="{3A89D914-304D-4ACF-36D4-9A362F638064}"/>
          </ac:picMkLst>
        </pc:picChg>
        <pc:picChg chg="add mod">
          <ac:chgData name="Tuba Kausar Hammad Shaikh (2316288)" userId="S::2316288@student.uwtsd.ac.uk::45a9c5b4-9d2c-48db-937b-f3047b08a251" providerId="AD" clId="Web-{432D3C02-6214-A83F-8575-572A4FACCAF7}" dt="2024-04-15T09:06:02.728" v="373"/>
          <ac:picMkLst>
            <pc:docMk/>
            <pc:sldMk cId="4215958688" sldId="262"/>
            <ac:picMk id="5" creationId="{09FF1A79-BE86-8C79-560C-4F09CEF00228}"/>
          </ac:picMkLst>
        </pc:picChg>
        <pc:picChg chg="add del mod modCrop">
          <ac:chgData name="Tuba Kausar Hammad Shaikh (2316288)" userId="S::2316288@student.uwtsd.ac.uk::45a9c5b4-9d2c-48db-937b-f3047b08a251" providerId="AD" clId="Web-{432D3C02-6214-A83F-8575-572A4FACCAF7}" dt="2024-04-15T09:07:28.594" v="382" actId="1076"/>
          <ac:picMkLst>
            <pc:docMk/>
            <pc:sldMk cId="4215958688" sldId="262"/>
            <ac:picMk id="6" creationId="{024D98E8-AACF-5B84-B070-A2B898F5BF18}"/>
          </ac:picMkLst>
        </pc:picChg>
      </pc:sldChg>
      <pc:sldChg chg="addSp delSp modSp new mod setBg">
        <pc:chgData name="Tuba Kausar Hammad Shaikh (2316288)" userId="S::2316288@student.uwtsd.ac.uk::45a9c5b4-9d2c-48db-937b-f3047b08a251" providerId="AD" clId="Web-{432D3C02-6214-A83F-8575-572A4FACCAF7}" dt="2024-04-15T10:23:52.995" v="1047" actId="20577"/>
        <pc:sldMkLst>
          <pc:docMk/>
          <pc:sldMk cId="876535996" sldId="263"/>
        </pc:sldMkLst>
        <pc:spChg chg="mod">
          <ac:chgData name="Tuba Kausar Hammad Shaikh (2316288)" userId="S::2316288@student.uwtsd.ac.uk::45a9c5b4-9d2c-48db-937b-f3047b08a251" providerId="AD" clId="Web-{432D3C02-6214-A83F-8575-572A4FACCAF7}" dt="2024-04-15T10:21:31.578" v="935"/>
          <ac:spMkLst>
            <pc:docMk/>
            <pc:sldMk cId="876535996" sldId="263"/>
            <ac:spMk id="2" creationId="{6C75EADE-E38E-01D5-B0C9-A386D5DF9128}"/>
          </ac:spMkLst>
        </pc:spChg>
        <pc:spChg chg="del mod">
          <ac:chgData name="Tuba Kausar Hammad Shaikh (2316288)" userId="S::2316288@student.uwtsd.ac.uk::45a9c5b4-9d2c-48db-937b-f3047b08a251" providerId="AD" clId="Web-{432D3C02-6214-A83F-8575-572A4FACCAF7}" dt="2024-04-15T10:21:31.578" v="935"/>
          <ac:spMkLst>
            <pc:docMk/>
            <pc:sldMk cId="876535996" sldId="263"/>
            <ac:spMk id="3" creationId="{BA38551A-5DDC-C25B-F3C1-09C97A118D55}"/>
          </ac:spMkLst>
        </pc:spChg>
        <pc:spChg chg="add">
          <ac:chgData name="Tuba Kausar Hammad Shaikh (2316288)" userId="S::2316288@student.uwtsd.ac.uk::45a9c5b4-9d2c-48db-937b-f3047b08a251" providerId="AD" clId="Web-{432D3C02-6214-A83F-8575-572A4FACCAF7}" dt="2024-04-15T10:21:31.578" v="935"/>
          <ac:spMkLst>
            <pc:docMk/>
            <pc:sldMk cId="876535996" sldId="263"/>
            <ac:spMk id="9" creationId="{9DBC8166-481C-4473-95F5-9A5B9073B7F1}"/>
          </ac:spMkLst>
        </pc:spChg>
        <pc:spChg chg="add">
          <ac:chgData name="Tuba Kausar Hammad Shaikh (2316288)" userId="S::2316288@student.uwtsd.ac.uk::45a9c5b4-9d2c-48db-937b-f3047b08a251" providerId="AD" clId="Web-{432D3C02-6214-A83F-8575-572A4FACCAF7}" dt="2024-04-15T10:21:31.578" v="935"/>
          <ac:spMkLst>
            <pc:docMk/>
            <pc:sldMk cId="876535996" sldId="263"/>
            <ac:spMk id="11" creationId="{A5A5CE6E-90AF-4D43-A014-1F9EC83EB93D}"/>
          </ac:spMkLst>
        </pc:spChg>
        <pc:graphicFrameChg chg="add modGraphic">
          <ac:chgData name="Tuba Kausar Hammad Shaikh (2316288)" userId="S::2316288@student.uwtsd.ac.uk::45a9c5b4-9d2c-48db-937b-f3047b08a251" providerId="AD" clId="Web-{432D3C02-6214-A83F-8575-572A4FACCAF7}" dt="2024-04-15T10:23:52.995" v="1047" actId="20577"/>
          <ac:graphicFrameMkLst>
            <pc:docMk/>
            <pc:sldMk cId="876535996" sldId="263"/>
            <ac:graphicFrameMk id="5" creationId="{34ADF55D-4082-385B-AB72-BF010913D02F}"/>
          </ac:graphicFrameMkLst>
        </pc:graphicFrameChg>
      </pc:sldChg>
      <pc:sldChg chg="addSp delSp modSp new mod setBg">
        <pc:chgData name="Tuba Kausar Hammad Shaikh (2316288)" userId="S::2316288@student.uwtsd.ac.uk::45a9c5b4-9d2c-48db-937b-f3047b08a251" providerId="AD" clId="Web-{432D3C02-6214-A83F-8575-572A4FACCAF7}" dt="2024-04-15T10:24:11.512" v="1048"/>
        <pc:sldMkLst>
          <pc:docMk/>
          <pc:sldMk cId="2006783663" sldId="264"/>
        </pc:sldMkLst>
        <pc:spChg chg="mod">
          <ac:chgData name="Tuba Kausar Hammad Shaikh (2316288)" userId="S::2316288@student.uwtsd.ac.uk::45a9c5b4-9d2c-48db-937b-f3047b08a251" providerId="AD" clId="Web-{432D3C02-6214-A83F-8575-572A4FACCAF7}" dt="2024-04-15T10:24:11.512" v="1048"/>
          <ac:spMkLst>
            <pc:docMk/>
            <pc:sldMk cId="2006783663" sldId="264"/>
            <ac:spMk id="2" creationId="{07DC484A-E771-6F7D-FF4D-F00BA51AB137}"/>
          </ac:spMkLst>
        </pc:spChg>
        <pc:spChg chg="mod">
          <ac:chgData name="Tuba Kausar Hammad Shaikh (2316288)" userId="S::2316288@student.uwtsd.ac.uk::45a9c5b4-9d2c-48db-937b-f3047b08a251" providerId="AD" clId="Web-{432D3C02-6214-A83F-8575-572A4FACCAF7}" dt="2024-04-15T10:24:11.512" v="1048"/>
          <ac:spMkLst>
            <pc:docMk/>
            <pc:sldMk cId="2006783663" sldId="264"/>
            <ac:spMk id="3" creationId="{B93447AF-B931-629A-EF31-D0E4AE15DCC4}"/>
          </ac:spMkLst>
        </pc:spChg>
        <pc:spChg chg="add del mod">
          <ac:chgData name="Tuba Kausar Hammad Shaikh (2316288)" userId="S::2316288@student.uwtsd.ac.uk::45a9c5b4-9d2c-48db-937b-f3047b08a251" providerId="AD" clId="Web-{432D3C02-6214-A83F-8575-572A4FACCAF7}" dt="2024-04-15T10:17:37.873" v="912"/>
          <ac:spMkLst>
            <pc:docMk/>
            <pc:sldMk cId="2006783663" sldId="264"/>
            <ac:spMk id="5" creationId="{72727A9B-92F1-DC3D-2A64-1DC22E12D607}"/>
          </ac:spMkLst>
        </pc:spChg>
        <pc:spChg chg="add">
          <ac:chgData name="Tuba Kausar Hammad Shaikh (2316288)" userId="S::2316288@student.uwtsd.ac.uk::45a9c5b4-9d2c-48db-937b-f3047b08a251" providerId="AD" clId="Web-{432D3C02-6214-A83F-8575-572A4FACCAF7}" dt="2024-04-15T10:24:11.512" v="1048"/>
          <ac:spMkLst>
            <pc:docMk/>
            <pc:sldMk cId="2006783663" sldId="264"/>
            <ac:spMk id="8" creationId="{815925C2-A704-4D47-B1C1-3FCA52512EC1}"/>
          </ac:spMkLst>
        </pc:spChg>
        <pc:spChg chg="add">
          <ac:chgData name="Tuba Kausar Hammad Shaikh (2316288)" userId="S::2316288@student.uwtsd.ac.uk::45a9c5b4-9d2c-48db-937b-f3047b08a251" providerId="AD" clId="Web-{432D3C02-6214-A83F-8575-572A4FACCAF7}" dt="2024-04-15T10:24:11.512" v="1048"/>
          <ac:spMkLst>
            <pc:docMk/>
            <pc:sldMk cId="2006783663" sldId="264"/>
            <ac:spMk id="10" creationId="{01D4315C-C23C-4FD3-98DF-08C29E2292A8}"/>
          </ac:spMkLst>
        </pc:spChg>
        <pc:grpChg chg="add">
          <ac:chgData name="Tuba Kausar Hammad Shaikh (2316288)" userId="S::2316288@student.uwtsd.ac.uk::45a9c5b4-9d2c-48db-937b-f3047b08a251" providerId="AD" clId="Web-{432D3C02-6214-A83F-8575-572A4FACCAF7}" dt="2024-04-15T10:24:11.512" v="1048"/>
          <ac:grpSpMkLst>
            <pc:docMk/>
            <pc:sldMk cId="2006783663" sldId="264"/>
            <ac:grpSpMk id="12" creationId="{5E6B47BC-43FD-4C91-8BFF-B41B99A8A39E}"/>
          </ac:grpSpMkLst>
        </pc:grpChg>
        <pc:grpChg chg="add">
          <ac:chgData name="Tuba Kausar Hammad Shaikh (2316288)" userId="S::2316288@student.uwtsd.ac.uk::45a9c5b4-9d2c-48db-937b-f3047b08a251" providerId="AD" clId="Web-{432D3C02-6214-A83F-8575-572A4FACCAF7}" dt="2024-04-15T10:24:11.512" v="1048"/>
          <ac:grpSpMkLst>
            <pc:docMk/>
            <pc:sldMk cId="2006783663" sldId="264"/>
            <ac:grpSpMk id="16" creationId="{43F5E015-E085-4624-B431-B42414448684}"/>
          </ac:grpSpMkLst>
        </pc:grpChg>
        <pc:picChg chg="add del mod">
          <ac:chgData name="Tuba Kausar Hammad Shaikh (2316288)" userId="S::2316288@student.uwtsd.ac.uk::45a9c5b4-9d2c-48db-937b-f3047b08a251" providerId="AD" clId="Web-{432D3C02-6214-A83F-8575-572A4FACCAF7}" dt="2024-04-15T10:17:37.873" v="913"/>
          <ac:picMkLst>
            <pc:docMk/>
            <pc:sldMk cId="2006783663" sldId="264"/>
            <ac:picMk id="4" creationId="{F0F3DB85-2135-5CF0-8741-746BE4D69CA7}"/>
          </ac:picMkLst>
        </pc:picChg>
      </pc:sldChg>
      <pc:sldChg chg="modSp new">
        <pc:chgData name="Tuba Kausar Hammad Shaikh (2316288)" userId="S::2316288@student.uwtsd.ac.uk::45a9c5b4-9d2c-48db-937b-f3047b08a251" providerId="AD" clId="Web-{432D3C02-6214-A83F-8575-572A4FACCAF7}" dt="2024-04-15T10:14:52.203" v="837" actId="20577"/>
        <pc:sldMkLst>
          <pc:docMk/>
          <pc:sldMk cId="4177969177" sldId="265"/>
        </pc:sldMkLst>
        <pc:spChg chg="mod">
          <ac:chgData name="Tuba Kausar Hammad Shaikh (2316288)" userId="S::2316288@student.uwtsd.ac.uk::45a9c5b4-9d2c-48db-937b-f3047b08a251" providerId="AD" clId="Web-{432D3C02-6214-A83F-8575-572A4FACCAF7}" dt="2024-04-15T09:57:09.746" v="675" actId="20577"/>
          <ac:spMkLst>
            <pc:docMk/>
            <pc:sldMk cId="4177969177" sldId="265"/>
            <ac:spMk id="2" creationId="{421A0308-ECB6-FF73-81DE-00A251DEACC2}"/>
          </ac:spMkLst>
        </pc:spChg>
        <pc:spChg chg="mod">
          <ac:chgData name="Tuba Kausar Hammad Shaikh (2316288)" userId="S::2316288@student.uwtsd.ac.uk::45a9c5b4-9d2c-48db-937b-f3047b08a251" providerId="AD" clId="Web-{432D3C02-6214-A83F-8575-572A4FACCAF7}" dt="2024-04-15T10:14:52.203" v="837" actId="20577"/>
          <ac:spMkLst>
            <pc:docMk/>
            <pc:sldMk cId="4177969177" sldId="265"/>
            <ac:spMk id="3" creationId="{1B9424F0-BB73-62B5-E11F-31B963F3DD49}"/>
          </ac:spMkLst>
        </pc:spChg>
      </pc:sldChg>
      <pc:sldChg chg="addSp modSp new mod setBg">
        <pc:chgData name="Tuba Kausar Hammad Shaikh (2316288)" userId="S::2316288@student.uwtsd.ac.uk::45a9c5b4-9d2c-48db-937b-f3047b08a251" providerId="AD" clId="Web-{432D3C02-6214-A83F-8575-572A4FACCAF7}" dt="2024-04-15T10:19:16.661" v="922"/>
        <pc:sldMkLst>
          <pc:docMk/>
          <pc:sldMk cId="191482881" sldId="266"/>
        </pc:sldMkLst>
        <pc:spChg chg="mod">
          <ac:chgData name="Tuba Kausar Hammad Shaikh (2316288)" userId="S::2316288@student.uwtsd.ac.uk::45a9c5b4-9d2c-48db-937b-f3047b08a251" providerId="AD" clId="Web-{432D3C02-6214-A83F-8575-572A4FACCAF7}" dt="2024-04-15T10:19:16.661" v="922"/>
          <ac:spMkLst>
            <pc:docMk/>
            <pc:sldMk cId="191482881" sldId="266"/>
            <ac:spMk id="2" creationId="{AC97967F-524C-1B44-9053-4D462A85D3D1}"/>
          </ac:spMkLst>
        </pc:spChg>
        <pc:spChg chg="mod">
          <ac:chgData name="Tuba Kausar Hammad Shaikh (2316288)" userId="S::2316288@student.uwtsd.ac.uk::45a9c5b4-9d2c-48db-937b-f3047b08a251" providerId="AD" clId="Web-{432D3C02-6214-A83F-8575-572A4FACCAF7}" dt="2024-04-15T10:19:16.661" v="922"/>
          <ac:spMkLst>
            <pc:docMk/>
            <pc:sldMk cId="191482881" sldId="266"/>
            <ac:spMk id="3" creationId="{7F77CAB6-71F3-2A6A-6233-955314DB4679}"/>
          </ac:spMkLst>
        </pc:spChg>
        <pc:spChg chg="add">
          <ac:chgData name="Tuba Kausar Hammad Shaikh (2316288)" userId="S::2316288@student.uwtsd.ac.uk::45a9c5b4-9d2c-48db-937b-f3047b08a251" providerId="AD" clId="Web-{432D3C02-6214-A83F-8575-572A4FACCAF7}" dt="2024-04-15T10:19:16.661" v="922"/>
          <ac:spMkLst>
            <pc:docMk/>
            <pc:sldMk cId="191482881" sldId="266"/>
            <ac:spMk id="8" creationId="{C2554CA6-288E-4202-BC52-2E5A8F0C0AED}"/>
          </ac:spMkLst>
        </pc:spChg>
        <pc:spChg chg="add">
          <ac:chgData name="Tuba Kausar Hammad Shaikh (2316288)" userId="S::2316288@student.uwtsd.ac.uk::45a9c5b4-9d2c-48db-937b-f3047b08a251" providerId="AD" clId="Web-{432D3C02-6214-A83F-8575-572A4FACCAF7}" dt="2024-04-15T10:19:16.661" v="922"/>
          <ac:spMkLst>
            <pc:docMk/>
            <pc:sldMk cId="191482881" sldId="266"/>
            <ac:spMk id="10" creationId="{B10BB131-AC8E-4A8E-A5D1-36260F720C3B}"/>
          </ac:spMkLst>
        </pc:spChg>
        <pc:spChg chg="add">
          <ac:chgData name="Tuba Kausar Hammad Shaikh (2316288)" userId="S::2316288@student.uwtsd.ac.uk::45a9c5b4-9d2c-48db-937b-f3047b08a251" providerId="AD" clId="Web-{432D3C02-6214-A83F-8575-572A4FACCAF7}" dt="2024-04-15T10:19:16.661" v="922"/>
          <ac:spMkLst>
            <pc:docMk/>
            <pc:sldMk cId="191482881" sldId="266"/>
            <ac:spMk id="12" creationId="{5B7778FC-632E-4DCA-A7CB-0D7731CCF970}"/>
          </ac:spMkLst>
        </pc:spChg>
        <pc:spChg chg="add">
          <ac:chgData name="Tuba Kausar Hammad Shaikh (2316288)" userId="S::2316288@student.uwtsd.ac.uk::45a9c5b4-9d2c-48db-937b-f3047b08a251" providerId="AD" clId="Web-{432D3C02-6214-A83F-8575-572A4FACCAF7}" dt="2024-04-15T10:19:16.661" v="922"/>
          <ac:spMkLst>
            <pc:docMk/>
            <pc:sldMk cId="191482881" sldId="266"/>
            <ac:spMk id="14" creationId="{FA23A907-97FB-4A8F-880A-DD77401C4296}"/>
          </ac:spMkLst>
        </pc:spChg>
      </pc:sldChg>
      <pc:sldChg chg="addSp delSp modSp new mod setBg">
        <pc:chgData name="Tuba Kausar Hammad Shaikh (2316288)" userId="S::2316288@student.uwtsd.ac.uk::45a9c5b4-9d2c-48db-937b-f3047b08a251" providerId="AD" clId="Web-{432D3C02-6214-A83F-8575-572A4FACCAF7}" dt="2024-04-15T10:19:51.086" v="925"/>
        <pc:sldMkLst>
          <pc:docMk/>
          <pc:sldMk cId="1425624145" sldId="267"/>
        </pc:sldMkLst>
        <pc:spChg chg="mod">
          <ac:chgData name="Tuba Kausar Hammad Shaikh (2316288)" userId="S::2316288@student.uwtsd.ac.uk::45a9c5b4-9d2c-48db-937b-f3047b08a251" providerId="AD" clId="Web-{432D3C02-6214-A83F-8575-572A4FACCAF7}" dt="2024-04-15T10:19:51.086" v="925"/>
          <ac:spMkLst>
            <pc:docMk/>
            <pc:sldMk cId="1425624145" sldId="267"/>
            <ac:spMk id="2" creationId="{9AF33E17-AECF-4329-5D95-4617DC58C3D7}"/>
          </ac:spMkLst>
        </pc:spChg>
        <pc:spChg chg="mod">
          <ac:chgData name="Tuba Kausar Hammad Shaikh (2316288)" userId="S::2316288@student.uwtsd.ac.uk::45a9c5b4-9d2c-48db-937b-f3047b08a251" providerId="AD" clId="Web-{432D3C02-6214-A83F-8575-572A4FACCAF7}" dt="2024-04-15T10:19:51.086" v="925"/>
          <ac:spMkLst>
            <pc:docMk/>
            <pc:sldMk cId="1425624145" sldId="267"/>
            <ac:spMk id="3" creationId="{A4A52836-ADE3-713B-8D8F-1E39D1FC8C79}"/>
          </ac:spMkLst>
        </pc:spChg>
        <pc:spChg chg="add">
          <ac:chgData name="Tuba Kausar Hammad Shaikh (2316288)" userId="S::2316288@student.uwtsd.ac.uk::45a9c5b4-9d2c-48db-937b-f3047b08a251" providerId="AD" clId="Web-{432D3C02-6214-A83F-8575-572A4FACCAF7}" dt="2024-04-15T10:19:51.086" v="925"/>
          <ac:spMkLst>
            <pc:docMk/>
            <pc:sldMk cId="1425624145" sldId="267"/>
            <ac:spMk id="8" creationId="{907E470A-25F4-47D0-8FEC-EE9FD606BB34}"/>
          </ac:spMkLst>
        </pc:spChg>
        <pc:spChg chg="add del">
          <ac:chgData name="Tuba Kausar Hammad Shaikh (2316288)" userId="S::2316288@student.uwtsd.ac.uk::45a9c5b4-9d2c-48db-937b-f3047b08a251" providerId="AD" clId="Web-{432D3C02-6214-A83F-8575-572A4FACCAF7}" dt="2024-04-15T10:19:50.930" v="924"/>
          <ac:spMkLst>
            <pc:docMk/>
            <pc:sldMk cId="1425624145" sldId="267"/>
            <ac:spMk id="9" creationId="{9F7D5CDA-D291-4307-BF55-1381FED29634}"/>
          </ac:spMkLst>
        </pc:spChg>
        <pc:spChg chg="add del">
          <ac:chgData name="Tuba Kausar Hammad Shaikh (2316288)" userId="S::2316288@student.uwtsd.ac.uk::45a9c5b4-9d2c-48db-937b-f3047b08a251" providerId="AD" clId="Web-{432D3C02-6214-A83F-8575-572A4FACCAF7}" dt="2024-04-15T10:19:50.930" v="924"/>
          <ac:spMkLst>
            <pc:docMk/>
            <pc:sldMk cId="1425624145" sldId="267"/>
            <ac:spMk id="11" creationId="{59B296B9-C5A5-4E4F-9B60-C907B5F1466C}"/>
          </ac:spMkLst>
        </pc:spChg>
        <pc:spChg chg="add del">
          <ac:chgData name="Tuba Kausar Hammad Shaikh (2316288)" userId="S::2316288@student.uwtsd.ac.uk::45a9c5b4-9d2c-48db-937b-f3047b08a251" providerId="AD" clId="Web-{432D3C02-6214-A83F-8575-572A4FACCAF7}" dt="2024-04-15T10:19:50.930" v="924"/>
          <ac:spMkLst>
            <pc:docMk/>
            <pc:sldMk cId="1425624145" sldId="267"/>
            <ac:spMk id="13" creationId="{D0300FD3-5AF1-6305-15FA-9078072672E2}"/>
          </ac:spMkLst>
        </pc:spChg>
        <pc:grpChg chg="add">
          <ac:chgData name="Tuba Kausar Hammad Shaikh (2316288)" userId="S::2316288@student.uwtsd.ac.uk::45a9c5b4-9d2c-48db-937b-f3047b08a251" providerId="AD" clId="Web-{432D3C02-6214-A83F-8575-572A4FACCAF7}" dt="2024-04-15T10:19:51.086" v="925"/>
          <ac:grpSpMkLst>
            <pc:docMk/>
            <pc:sldMk cId="1425624145" sldId="267"/>
            <ac:grpSpMk id="10" creationId="{66220E63-99E1-482A-A0A6-B47EB4BF8797}"/>
          </ac:grpSpMkLst>
        </pc:grpChg>
        <pc:grpChg chg="add">
          <ac:chgData name="Tuba Kausar Hammad Shaikh (2316288)" userId="S::2316288@student.uwtsd.ac.uk::45a9c5b4-9d2c-48db-937b-f3047b08a251" providerId="AD" clId="Web-{432D3C02-6214-A83F-8575-572A4FACCAF7}" dt="2024-04-15T10:19:51.086" v="925"/>
          <ac:grpSpMkLst>
            <pc:docMk/>
            <pc:sldMk cId="1425624145" sldId="267"/>
            <ac:grpSpMk id="14" creationId="{8618EE54-271A-4FE8-B6B3-D0FCF55A7A01}"/>
          </ac:grpSpMkLst>
        </pc:grpChg>
        <pc:grpChg chg="add">
          <ac:chgData name="Tuba Kausar Hammad Shaikh (2316288)" userId="S::2316288@student.uwtsd.ac.uk::45a9c5b4-9d2c-48db-937b-f3047b08a251" providerId="AD" clId="Web-{432D3C02-6214-A83F-8575-572A4FACCAF7}" dt="2024-04-15T10:19:51.086" v="925"/>
          <ac:grpSpMkLst>
            <pc:docMk/>
            <pc:sldMk cId="1425624145" sldId="267"/>
            <ac:grpSpMk id="18" creationId="{43F5E015-E085-4624-B431-B42414448684}"/>
          </ac:grpSpMkLst>
        </pc:grpChg>
        <pc:picChg chg="add del">
          <ac:chgData name="Tuba Kausar Hammad Shaikh (2316288)" userId="S::2316288@student.uwtsd.ac.uk::45a9c5b4-9d2c-48db-937b-f3047b08a251" providerId="AD" clId="Web-{432D3C02-6214-A83F-8575-572A4FACCAF7}" dt="2024-04-15T10:19:50.930" v="924"/>
          <ac:picMkLst>
            <pc:docMk/>
            <pc:sldMk cId="1425624145" sldId="267"/>
            <ac:picMk id="5" creationId="{6B930041-079F-1DC4-6F46-2150E9589313}"/>
          </ac:picMkLst>
        </pc:picChg>
      </pc:sldChg>
      <pc:sldChg chg="addSp delSp modSp new mod setBg">
        <pc:chgData name="Tuba Kausar Hammad Shaikh (2316288)" userId="S::2316288@student.uwtsd.ac.uk::45a9c5b4-9d2c-48db-937b-f3047b08a251" providerId="AD" clId="Web-{432D3C02-6214-A83F-8575-572A4FACCAF7}" dt="2024-04-15T10:20:35.089" v="932" actId="20577"/>
        <pc:sldMkLst>
          <pc:docMk/>
          <pc:sldMk cId="3129864580" sldId="268"/>
        </pc:sldMkLst>
        <pc:spChg chg="del">
          <ac:chgData name="Tuba Kausar Hammad Shaikh (2316288)" userId="S::2316288@student.uwtsd.ac.uk::45a9c5b4-9d2c-48db-937b-f3047b08a251" providerId="AD" clId="Web-{432D3C02-6214-A83F-8575-572A4FACCAF7}" dt="2024-04-15T09:54:23.124" v="652"/>
          <ac:spMkLst>
            <pc:docMk/>
            <pc:sldMk cId="3129864580" sldId="268"/>
            <ac:spMk id="2" creationId="{617520EA-DAC9-9C7B-2AAF-1064B9881CFD}"/>
          </ac:spMkLst>
        </pc:spChg>
        <pc:spChg chg="mod">
          <ac:chgData name="Tuba Kausar Hammad Shaikh (2316288)" userId="S::2316288@student.uwtsd.ac.uk::45a9c5b4-9d2c-48db-937b-f3047b08a251" providerId="AD" clId="Web-{432D3C02-6214-A83F-8575-572A4FACCAF7}" dt="2024-04-15T10:20:35.089" v="932" actId="20577"/>
          <ac:spMkLst>
            <pc:docMk/>
            <pc:sldMk cId="3129864580" sldId="268"/>
            <ac:spMk id="3" creationId="{716F4A46-55C8-E87F-0447-84482DC7231F}"/>
          </ac:spMkLst>
        </pc:spChg>
        <pc:spChg chg="add">
          <ac:chgData name="Tuba Kausar Hammad Shaikh (2316288)" userId="S::2316288@student.uwtsd.ac.uk::45a9c5b4-9d2c-48db-937b-f3047b08a251" providerId="AD" clId="Web-{432D3C02-6214-A83F-8575-572A4FACCAF7}" dt="2024-04-15T10:20:11.853" v="926"/>
          <ac:spMkLst>
            <pc:docMk/>
            <pc:sldMk cId="3129864580" sldId="268"/>
            <ac:spMk id="8" creationId="{44D65982-4F00-4330-8DAA-DE6A9E4D6D23}"/>
          </ac:spMkLst>
        </pc:spChg>
        <pc:grpChg chg="add">
          <ac:chgData name="Tuba Kausar Hammad Shaikh (2316288)" userId="S::2316288@student.uwtsd.ac.uk::45a9c5b4-9d2c-48db-937b-f3047b08a251" providerId="AD" clId="Web-{432D3C02-6214-A83F-8575-572A4FACCAF7}" dt="2024-04-15T10:20:11.853" v="926"/>
          <ac:grpSpMkLst>
            <pc:docMk/>
            <pc:sldMk cId="3129864580" sldId="268"/>
            <ac:grpSpMk id="10" creationId="{3407C00E-E6E2-4994-8DA5-71DB9045B93A}"/>
          </ac:grpSpMkLst>
        </pc:grpChg>
        <pc:grpChg chg="add">
          <ac:chgData name="Tuba Kausar Hammad Shaikh (2316288)" userId="S::2316288@student.uwtsd.ac.uk::45a9c5b4-9d2c-48db-937b-f3047b08a251" providerId="AD" clId="Web-{432D3C02-6214-A83F-8575-572A4FACCAF7}" dt="2024-04-15T10:20:11.853" v="926"/>
          <ac:grpSpMkLst>
            <pc:docMk/>
            <pc:sldMk cId="3129864580" sldId="268"/>
            <ac:grpSpMk id="14" creationId="{43F5E015-E085-4624-B431-B42414448684}"/>
          </ac:grpSpMkLst>
        </pc:grpChg>
      </pc:sldChg>
      <pc:sldChg chg="addSp modSp new mod ord setBg">
        <pc:chgData name="Tuba Kausar Hammad Shaikh (2316288)" userId="S::2316288@student.uwtsd.ac.uk::45a9c5b4-9d2c-48db-937b-f3047b08a251" providerId="AD" clId="Web-{432D3C02-6214-A83F-8575-572A4FACCAF7}" dt="2024-04-15T10:18:52.160" v="921" actId="20577"/>
        <pc:sldMkLst>
          <pc:docMk/>
          <pc:sldMk cId="1951425814" sldId="269"/>
        </pc:sldMkLst>
        <pc:spChg chg="mod">
          <ac:chgData name="Tuba Kausar Hammad Shaikh (2316288)" userId="S::2316288@student.uwtsd.ac.uk::45a9c5b4-9d2c-48db-937b-f3047b08a251" providerId="AD" clId="Web-{432D3C02-6214-A83F-8575-572A4FACCAF7}" dt="2024-04-15T10:18:24.048" v="915"/>
          <ac:spMkLst>
            <pc:docMk/>
            <pc:sldMk cId="1951425814" sldId="269"/>
            <ac:spMk id="2" creationId="{442336E2-B578-DBF6-06F4-F3C501828C6B}"/>
          </ac:spMkLst>
        </pc:spChg>
        <pc:spChg chg="mod">
          <ac:chgData name="Tuba Kausar Hammad Shaikh (2316288)" userId="S::2316288@student.uwtsd.ac.uk::45a9c5b4-9d2c-48db-937b-f3047b08a251" providerId="AD" clId="Web-{432D3C02-6214-A83F-8575-572A4FACCAF7}" dt="2024-04-15T10:18:52.160" v="921" actId="20577"/>
          <ac:spMkLst>
            <pc:docMk/>
            <pc:sldMk cId="1951425814" sldId="269"/>
            <ac:spMk id="3" creationId="{1DCE3D32-33CB-6CB5-AAD1-ECBB9FDF1781}"/>
          </ac:spMkLst>
        </pc:spChg>
        <pc:spChg chg="add">
          <ac:chgData name="Tuba Kausar Hammad Shaikh (2316288)" userId="S::2316288@student.uwtsd.ac.uk::45a9c5b4-9d2c-48db-937b-f3047b08a251" providerId="AD" clId="Web-{432D3C02-6214-A83F-8575-572A4FACCAF7}" dt="2024-04-15T10:18:24.048" v="915"/>
          <ac:spMkLst>
            <pc:docMk/>
            <pc:sldMk cId="1951425814" sldId="269"/>
            <ac:spMk id="8" creationId="{44D65982-4F00-4330-8DAA-DE6A9E4D6D23}"/>
          </ac:spMkLst>
        </pc:spChg>
        <pc:grpChg chg="add">
          <ac:chgData name="Tuba Kausar Hammad Shaikh (2316288)" userId="S::2316288@student.uwtsd.ac.uk::45a9c5b4-9d2c-48db-937b-f3047b08a251" providerId="AD" clId="Web-{432D3C02-6214-A83F-8575-572A4FACCAF7}" dt="2024-04-15T10:18:24.048" v="915"/>
          <ac:grpSpMkLst>
            <pc:docMk/>
            <pc:sldMk cId="1951425814" sldId="269"/>
            <ac:grpSpMk id="10" creationId="{CA136B9F-FEAF-445D-88E4-7D69EDBF4358}"/>
          </ac:grpSpMkLst>
        </pc:grpChg>
        <pc:grpChg chg="add">
          <ac:chgData name="Tuba Kausar Hammad Shaikh (2316288)" userId="S::2316288@student.uwtsd.ac.uk::45a9c5b4-9d2c-48db-937b-f3047b08a251" providerId="AD" clId="Web-{432D3C02-6214-A83F-8575-572A4FACCAF7}" dt="2024-04-15T10:18:24.048" v="915"/>
          <ac:grpSpMkLst>
            <pc:docMk/>
            <pc:sldMk cId="1951425814" sldId="269"/>
            <ac:grpSpMk id="14" creationId="{43F5E015-E085-4624-B431-B42414448684}"/>
          </ac:grpSpMkLst>
        </pc:grpChg>
      </pc:sldChg>
      <pc:sldChg chg="addSp modSp new mod setBg">
        <pc:chgData name="Tuba Kausar Hammad Shaikh (2316288)" userId="S::2316288@student.uwtsd.ac.uk::45a9c5b4-9d2c-48db-937b-f3047b08a251" providerId="AD" clId="Web-{432D3C02-6214-A83F-8575-572A4FACCAF7}" dt="2024-04-15T10:20:50.637" v="933"/>
        <pc:sldMkLst>
          <pc:docMk/>
          <pc:sldMk cId="320489364" sldId="270"/>
        </pc:sldMkLst>
        <pc:spChg chg="mod">
          <ac:chgData name="Tuba Kausar Hammad Shaikh (2316288)" userId="S::2316288@student.uwtsd.ac.uk::45a9c5b4-9d2c-48db-937b-f3047b08a251" providerId="AD" clId="Web-{432D3C02-6214-A83F-8575-572A4FACCAF7}" dt="2024-04-15T10:20:50.637" v="933"/>
          <ac:spMkLst>
            <pc:docMk/>
            <pc:sldMk cId="320489364" sldId="270"/>
            <ac:spMk id="2" creationId="{2FD1CAD1-6DE1-3BD8-D8D7-C064083308D8}"/>
          </ac:spMkLst>
        </pc:spChg>
        <pc:spChg chg="mod">
          <ac:chgData name="Tuba Kausar Hammad Shaikh (2316288)" userId="S::2316288@student.uwtsd.ac.uk::45a9c5b4-9d2c-48db-937b-f3047b08a251" providerId="AD" clId="Web-{432D3C02-6214-A83F-8575-572A4FACCAF7}" dt="2024-04-15T10:20:50.637" v="933"/>
          <ac:spMkLst>
            <pc:docMk/>
            <pc:sldMk cId="320489364" sldId="270"/>
            <ac:spMk id="3" creationId="{244E5E86-2E16-AB63-63D5-DB82A5627881}"/>
          </ac:spMkLst>
        </pc:spChg>
        <pc:spChg chg="add">
          <ac:chgData name="Tuba Kausar Hammad Shaikh (2316288)" userId="S::2316288@student.uwtsd.ac.uk::45a9c5b4-9d2c-48db-937b-f3047b08a251" providerId="AD" clId="Web-{432D3C02-6214-A83F-8575-572A4FACCAF7}" dt="2024-04-15T10:20:50.637" v="933"/>
          <ac:spMkLst>
            <pc:docMk/>
            <pc:sldMk cId="320489364" sldId="270"/>
            <ac:spMk id="8" creationId="{815925C2-A704-4D47-B1C1-3FCA52512EC1}"/>
          </ac:spMkLst>
        </pc:spChg>
        <pc:spChg chg="add">
          <ac:chgData name="Tuba Kausar Hammad Shaikh (2316288)" userId="S::2316288@student.uwtsd.ac.uk::45a9c5b4-9d2c-48db-937b-f3047b08a251" providerId="AD" clId="Web-{432D3C02-6214-A83F-8575-572A4FACCAF7}" dt="2024-04-15T10:20:50.637" v="933"/>
          <ac:spMkLst>
            <pc:docMk/>
            <pc:sldMk cId="320489364" sldId="270"/>
            <ac:spMk id="10" creationId="{01D4315C-C23C-4FD3-98DF-08C29E2292A8}"/>
          </ac:spMkLst>
        </pc:spChg>
        <pc:grpChg chg="add">
          <ac:chgData name="Tuba Kausar Hammad Shaikh (2316288)" userId="S::2316288@student.uwtsd.ac.uk::45a9c5b4-9d2c-48db-937b-f3047b08a251" providerId="AD" clId="Web-{432D3C02-6214-A83F-8575-572A4FACCAF7}" dt="2024-04-15T10:20:50.637" v="933"/>
          <ac:grpSpMkLst>
            <pc:docMk/>
            <pc:sldMk cId="320489364" sldId="270"/>
            <ac:grpSpMk id="12" creationId="{5E6B47BC-43FD-4C91-8BFF-B41B99A8A39E}"/>
          </ac:grpSpMkLst>
        </pc:grpChg>
        <pc:grpChg chg="add">
          <ac:chgData name="Tuba Kausar Hammad Shaikh (2316288)" userId="S::2316288@student.uwtsd.ac.uk::45a9c5b4-9d2c-48db-937b-f3047b08a251" providerId="AD" clId="Web-{432D3C02-6214-A83F-8575-572A4FACCAF7}" dt="2024-04-15T10:20:50.637" v="933"/>
          <ac:grpSpMkLst>
            <pc:docMk/>
            <pc:sldMk cId="320489364" sldId="270"/>
            <ac:grpSpMk id="16" creationId="{43F5E015-E085-4624-B431-B42414448684}"/>
          </ac:grpSpMkLst>
        </pc:grpChg>
      </pc:sldChg>
      <pc:sldChg chg="addSp delSp modSp new mod setBg">
        <pc:chgData name="Tuba Kausar Hammad Shaikh (2316288)" userId="S::2316288@student.uwtsd.ac.uk::45a9c5b4-9d2c-48db-937b-f3047b08a251" providerId="AD" clId="Web-{432D3C02-6214-A83F-8575-572A4FACCAF7}" dt="2024-04-15T10:21:00.091" v="934"/>
        <pc:sldMkLst>
          <pc:docMk/>
          <pc:sldMk cId="2741862534" sldId="271"/>
        </pc:sldMkLst>
        <pc:spChg chg="mod">
          <ac:chgData name="Tuba Kausar Hammad Shaikh (2316288)" userId="S::2316288@student.uwtsd.ac.uk::45a9c5b4-9d2c-48db-937b-f3047b08a251" providerId="AD" clId="Web-{432D3C02-6214-A83F-8575-572A4FACCAF7}" dt="2024-04-15T10:21:00.091" v="934"/>
          <ac:spMkLst>
            <pc:docMk/>
            <pc:sldMk cId="2741862534" sldId="271"/>
            <ac:spMk id="2" creationId="{69E189E7-7B0A-435F-1DEF-2E2B3EBF1E63}"/>
          </ac:spMkLst>
        </pc:spChg>
        <pc:spChg chg="del mod">
          <ac:chgData name="Tuba Kausar Hammad Shaikh (2316288)" userId="S::2316288@student.uwtsd.ac.uk::45a9c5b4-9d2c-48db-937b-f3047b08a251" providerId="AD" clId="Web-{432D3C02-6214-A83F-8575-572A4FACCAF7}" dt="2024-04-15T10:21:00.091" v="934"/>
          <ac:spMkLst>
            <pc:docMk/>
            <pc:sldMk cId="2741862534" sldId="271"/>
            <ac:spMk id="3" creationId="{171FC4FE-796B-B25E-B66F-5E62549BE261}"/>
          </ac:spMkLst>
        </pc:spChg>
        <pc:spChg chg="add">
          <ac:chgData name="Tuba Kausar Hammad Shaikh (2316288)" userId="S::2316288@student.uwtsd.ac.uk::45a9c5b4-9d2c-48db-937b-f3047b08a251" providerId="AD" clId="Web-{432D3C02-6214-A83F-8575-572A4FACCAF7}" dt="2024-04-15T10:21:00.091" v="934"/>
          <ac:spMkLst>
            <pc:docMk/>
            <pc:sldMk cId="2741862534" sldId="271"/>
            <ac:spMk id="9" creationId="{9DBC8166-481C-4473-95F5-9A5B9073B7F1}"/>
          </ac:spMkLst>
        </pc:spChg>
        <pc:spChg chg="add">
          <ac:chgData name="Tuba Kausar Hammad Shaikh (2316288)" userId="S::2316288@student.uwtsd.ac.uk::45a9c5b4-9d2c-48db-937b-f3047b08a251" providerId="AD" clId="Web-{432D3C02-6214-A83F-8575-572A4FACCAF7}" dt="2024-04-15T10:21:00.091" v="934"/>
          <ac:spMkLst>
            <pc:docMk/>
            <pc:sldMk cId="2741862534" sldId="271"/>
            <ac:spMk id="11" creationId="{A5A5CE6E-90AF-4D43-A014-1F9EC83EB93D}"/>
          </ac:spMkLst>
        </pc:spChg>
        <pc:graphicFrameChg chg="add">
          <ac:chgData name="Tuba Kausar Hammad Shaikh (2316288)" userId="S::2316288@student.uwtsd.ac.uk::45a9c5b4-9d2c-48db-937b-f3047b08a251" providerId="AD" clId="Web-{432D3C02-6214-A83F-8575-572A4FACCAF7}" dt="2024-04-15T10:21:00.091" v="934"/>
          <ac:graphicFrameMkLst>
            <pc:docMk/>
            <pc:sldMk cId="2741862534" sldId="271"/>
            <ac:graphicFrameMk id="5" creationId="{ADBBC2FB-31AB-CCD5-8B24-287B8619D776}"/>
          </ac:graphicFrameMkLst>
        </pc:graphicFrameChg>
      </pc:sldChg>
      <pc:sldChg chg="modSp new">
        <pc:chgData name="Tuba Kausar Hammad Shaikh (2316288)" userId="S::2316288@student.uwtsd.ac.uk::45a9c5b4-9d2c-48db-937b-f3047b08a251" providerId="AD" clId="Web-{432D3C02-6214-A83F-8575-572A4FACCAF7}" dt="2024-04-15T09:56:58.370" v="668" actId="20577"/>
        <pc:sldMkLst>
          <pc:docMk/>
          <pc:sldMk cId="3055749355" sldId="272"/>
        </pc:sldMkLst>
        <pc:spChg chg="mod">
          <ac:chgData name="Tuba Kausar Hammad Shaikh (2316288)" userId="S::2316288@student.uwtsd.ac.uk::45a9c5b4-9d2c-48db-937b-f3047b08a251" providerId="AD" clId="Web-{432D3C02-6214-A83F-8575-572A4FACCAF7}" dt="2024-04-15T09:56:58.370" v="668" actId="20577"/>
          <ac:spMkLst>
            <pc:docMk/>
            <pc:sldMk cId="3055749355" sldId="272"/>
            <ac:spMk id="2" creationId="{C51A0040-AB43-B4E1-BC37-01B01B014936}"/>
          </ac:spMkLst>
        </pc:spChg>
        <pc:spChg chg="mod">
          <ac:chgData name="Tuba Kausar Hammad Shaikh (2316288)" userId="S::2316288@student.uwtsd.ac.uk::45a9c5b4-9d2c-48db-937b-f3047b08a251" providerId="AD" clId="Web-{432D3C02-6214-A83F-8575-572A4FACCAF7}" dt="2024-04-15T09:56:49.370" v="663" actId="20577"/>
          <ac:spMkLst>
            <pc:docMk/>
            <pc:sldMk cId="3055749355" sldId="272"/>
            <ac:spMk id="3" creationId="{66249980-8DDC-DCBC-2D0A-5005C6B21648}"/>
          </ac:spMkLst>
        </pc:spChg>
      </pc:sldChg>
      <pc:sldChg chg="addSp delSp modSp new mod setBg modClrScheme chgLayout">
        <pc:chgData name="Tuba Kausar Hammad Shaikh (2316288)" userId="S::2316288@student.uwtsd.ac.uk::45a9c5b4-9d2c-48db-937b-f3047b08a251" providerId="AD" clId="Web-{432D3C02-6214-A83F-8575-572A4FACCAF7}" dt="2024-04-15T10:17:58.530" v="914"/>
        <pc:sldMkLst>
          <pc:docMk/>
          <pc:sldMk cId="870965" sldId="273"/>
        </pc:sldMkLst>
        <pc:spChg chg="mod ord">
          <ac:chgData name="Tuba Kausar Hammad Shaikh (2316288)" userId="S::2316288@student.uwtsd.ac.uk::45a9c5b4-9d2c-48db-937b-f3047b08a251" providerId="AD" clId="Web-{432D3C02-6214-A83F-8575-572A4FACCAF7}" dt="2024-04-15T10:17:58.530" v="914"/>
          <ac:spMkLst>
            <pc:docMk/>
            <pc:sldMk cId="870965" sldId="273"/>
            <ac:spMk id="2" creationId="{33472DBE-CA6E-7B75-B545-0040E767EBC1}"/>
          </ac:spMkLst>
        </pc:spChg>
        <pc:spChg chg="add del mod ord">
          <ac:chgData name="Tuba Kausar Hammad Shaikh (2316288)" userId="S::2316288@student.uwtsd.ac.uk::45a9c5b4-9d2c-48db-937b-f3047b08a251" providerId="AD" clId="Web-{432D3C02-6214-A83F-8575-572A4FACCAF7}" dt="2024-04-15T10:17:58.530" v="914"/>
          <ac:spMkLst>
            <pc:docMk/>
            <pc:sldMk cId="870965" sldId="273"/>
            <ac:spMk id="3" creationId="{D821C566-395E-6443-6291-AD2E9EDB1C07}"/>
          </ac:spMkLst>
        </pc:spChg>
        <pc:spChg chg="add">
          <ac:chgData name="Tuba Kausar Hammad Shaikh (2316288)" userId="S::2316288@student.uwtsd.ac.uk::45a9c5b4-9d2c-48db-937b-f3047b08a251" providerId="AD" clId="Web-{432D3C02-6214-A83F-8575-572A4FACCAF7}" dt="2024-04-15T10:17:58.530" v="914"/>
          <ac:spMkLst>
            <pc:docMk/>
            <pc:sldMk cId="870965" sldId="273"/>
            <ac:spMk id="8" creationId="{C7D023E4-8DE1-436E-9847-ED6A4B4B04FD}"/>
          </ac:spMkLst>
        </pc:spChg>
        <pc:grpChg chg="add">
          <ac:chgData name="Tuba Kausar Hammad Shaikh (2316288)" userId="S::2316288@student.uwtsd.ac.uk::45a9c5b4-9d2c-48db-937b-f3047b08a251" providerId="AD" clId="Web-{432D3C02-6214-A83F-8575-572A4FACCAF7}" dt="2024-04-15T10:17:58.530" v="914"/>
          <ac:grpSpMkLst>
            <pc:docMk/>
            <pc:sldMk cId="870965" sldId="273"/>
            <ac:grpSpMk id="10" creationId="{97264A61-6AE3-4DC0-A455-5EDC604E394D}"/>
          </ac:grpSpMkLst>
        </pc:grpChg>
        <pc:grpChg chg="add">
          <ac:chgData name="Tuba Kausar Hammad Shaikh (2316288)" userId="S::2316288@student.uwtsd.ac.uk::45a9c5b4-9d2c-48db-937b-f3047b08a251" providerId="AD" clId="Web-{432D3C02-6214-A83F-8575-572A4FACCAF7}" dt="2024-04-15T10:17:58.530" v="914"/>
          <ac:grpSpMkLst>
            <pc:docMk/>
            <pc:sldMk cId="870965" sldId="273"/>
            <ac:grpSpMk id="14" creationId="{D691EE10-D5F3-48FA-BE55-F24A0BE59EF6}"/>
          </ac:grpSpMkLst>
        </pc:grpChg>
        <pc:grpChg chg="add">
          <ac:chgData name="Tuba Kausar Hammad Shaikh (2316288)" userId="S::2316288@student.uwtsd.ac.uk::45a9c5b4-9d2c-48db-937b-f3047b08a251" providerId="AD" clId="Web-{432D3C02-6214-A83F-8575-572A4FACCAF7}" dt="2024-04-15T10:17:58.530" v="914"/>
          <ac:grpSpMkLst>
            <pc:docMk/>
            <pc:sldMk cId="870965" sldId="273"/>
            <ac:grpSpMk id="18" creationId="{43F5E015-E085-4624-B431-B42414448684}"/>
          </ac:grpSpMkLst>
        </pc:grpChg>
      </pc:sldChg>
    </pc:docChg>
  </pc:docChgLst>
  <pc:docChgLst>
    <pc:chgData name="Tuba Kausar Hammad Shaikh (2316288)" userId="S::2316288@student.uwtsd.ac.uk::45a9c5b4-9d2c-48db-937b-f3047b08a251" providerId="AD" clId="Web-{AB6A31EA-9700-233F-CB4E-733FB4065228}"/>
    <pc:docChg chg="modSld">
      <pc:chgData name="Tuba Kausar Hammad Shaikh (2316288)" userId="S::2316288@student.uwtsd.ac.uk::45a9c5b4-9d2c-48db-937b-f3047b08a251" providerId="AD" clId="Web-{AB6A31EA-9700-233F-CB4E-733FB4065228}" dt="2024-04-17T12:55:57.767" v="3" actId="20577"/>
      <pc:docMkLst>
        <pc:docMk/>
      </pc:docMkLst>
      <pc:sldChg chg="modSp">
        <pc:chgData name="Tuba Kausar Hammad Shaikh (2316288)" userId="S::2316288@student.uwtsd.ac.uk::45a9c5b4-9d2c-48db-937b-f3047b08a251" providerId="AD" clId="Web-{AB6A31EA-9700-233F-CB4E-733FB4065228}" dt="2024-04-17T12:55:57.767" v="3" actId="20577"/>
        <pc:sldMkLst>
          <pc:docMk/>
          <pc:sldMk cId="669977979" sldId="296"/>
        </pc:sldMkLst>
        <pc:spChg chg="mod">
          <ac:chgData name="Tuba Kausar Hammad Shaikh (2316288)" userId="S::2316288@student.uwtsd.ac.uk::45a9c5b4-9d2c-48db-937b-f3047b08a251" providerId="AD" clId="Web-{AB6A31EA-9700-233F-CB4E-733FB4065228}" dt="2024-04-17T12:55:57.767" v="3" actId="20577"/>
          <ac:spMkLst>
            <pc:docMk/>
            <pc:sldMk cId="669977979" sldId="296"/>
            <ac:spMk id="3" creationId="{49F60B9A-C9D1-D0DB-7547-D0035678F8DA}"/>
          </ac:spMkLst>
        </pc:spChg>
      </pc:sldChg>
    </pc:docChg>
  </pc:docChgLst>
  <pc:docChgLst>
    <pc:chgData name="Tuba Kausar Hammad Shaikh (2316288)" userId="S::2316288@student.uwtsd.ac.uk::45a9c5b4-9d2c-48db-937b-f3047b08a251" providerId="AD" clId="Web-{06B0B706-CC79-4852-F52A-4E083A36982E}"/>
    <pc:docChg chg="addSld delSld modSld">
      <pc:chgData name="Tuba Kausar Hammad Shaikh (2316288)" userId="S::2316288@student.uwtsd.ac.uk::45a9c5b4-9d2c-48db-937b-f3047b08a251" providerId="AD" clId="Web-{06B0B706-CC79-4852-F52A-4E083A36982E}" dt="2024-04-17T11:46:20.026" v="1082" actId="1076"/>
      <pc:docMkLst>
        <pc:docMk/>
      </pc:docMkLst>
      <pc:sldChg chg="addSp delSp modSp">
        <pc:chgData name="Tuba Kausar Hammad Shaikh (2316288)" userId="S::2316288@student.uwtsd.ac.uk::45a9c5b4-9d2c-48db-937b-f3047b08a251" providerId="AD" clId="Web-{06B0B706-CC79-4852-F52A-4E083A36982E}" dt="2024-04-17T10:10:10.952" v="452" actId="20577"/>
        <pc:sldMkLst>
          <pc:docMk/>
          <pc:sldMk cId="1861071165" sldId="256"/>
        </pc:sldMkLst>
        <pc:spChg chg="mod">
          <ac:chgData name="Tuba Kausar Hammad Shaikh (2316288)" userId="S::2316288@student.uwtsd.ac.uk::45a9c5b4-9d2c-48db-937b-f3047b08a251" providerId="AD" clId="Web-{06B0B706-CC79-4852-F52A-4E083A36982E}" dt="2024-04-17T10:09:42.746" v="447"/>
          <ac:spMkLst>
            <pc:docMk/>
            <pc:sldMk cId="1861071165" sldId="256"/>
            <ac:spMk id="2" creationId="{7D8A6E0E-0049-D089-98FD-FD64E9845A45}"/>
          </ac:spMkLst>
        </pc:spChg>
        <pc:spChg chg="mod">
          <ac:chgData name="Tuba Kausar Hammad Shaikh (2316288)" userId="S::2316288@student.uwtsd.ac.uk::45a9c5b4-9d2c-48db-937b-f3047b08a251" providerId="AD" clId="Web-{06B0B706-CC79-4852-F52A-4E083A36982E}" dt="2024-04-17T10:10:10.952" v="452" actId="20577"/>
          <ac:spMkLst>
            <pc:docMk/>
            <pc:sldMk cId="1861071165" sldId="256"/>
            <ac:spMk id="3" creationId="{8CAA9AE2-88D7-57F6-E6E3-620BEF7E8B56}"/>
          </ac:spMkLst>
        </pc:spChg>
        <pc:spChg chg="add del">
          <ac:chgData name="Tuba Kausar Hammad Shaikh (2316288)" userId="S::2316288@student.uwtsd.ac.uk::45a9c5b4-9d2c-48db-937b-f3047b08a251" providerId="AD" clId="Web-{06B0B706-CC79-4852-F52A-4E083A36982E}" dt="2024-04-17T10:04:57.601" v="423"/>
          <ac:spMkLst>
            <pc:docMk/>
            <pc:sldMk cId="1861071165" sldId="256"/>
            <ac:spMk id="28" creationId="{658970D8-8D1D-4B5C-894B-E871CC86543D}"/>
          </ac:spMkLst>
        </pc:spChg>
        <pc:spChg chg="add del">
          <ac:chgData name="Tuba Kausar Hammad Shaikh (2316288)" userId="S::2316288@student.uwtsd.ac.uk::45a9c5b4-9d2c-48db-937b-f3047b08a251" providerId="AD" clId="Web-{06B0B706-CC79-4852-F52A-4E083A36982E}" dt="2024-04-17T10:04:57.601" v="423"/>
          <ac:spMkLst>
            <pc:docMk/>
            <pc:sldMk cId="1861071165" sldId="256"/>
            <ac:spMk id="29" creationId="{362D44EE-C852-4460-B8B5-C4F2BC20510C}"/>
          </ac:spMkLst>
        </pc:spChg>
        <pc:spChg chg="add del">
          <ac:chgData name="Tuba Kausar Hammad Shaikh (2316288)" userId="S::2316288@student.uwtsd.ac.uk::45a9c5b4-9d2c-48db-937b-f3047b08a251" providerId="AD" clId="Web-{06B0B706-CC79-4852-F52A-4E083A36982E}" dt="2024-04-17T10:04:57.601" v="423"/>
          <ac:spMkLst>
            <pc:docMk/>
            <pc:sldMk cId="1861071165" sldId="256"/>
            <ac:spMk id="30" creationId="{F227E5B6-9132-43CA-B503-37A18562ADF2}"/>
          </ac:spMkLst>
        </pc:spChg>
        <pc:spChg chg="add del">
          <ac:chgData name="Tuba Kausar Hammad Shaikh (2316288)" userId="S::2316288@student.uwtsd.ac.uk::45a9c5b4-9d2c-48db-937b-f3047b08a251" providerId="AD" clId="Web-{06B0B706-CC79-4852-F52A-4E083A36982E}" dt="2024-04-17T10:04:57.601" v="423"/>
          <ac:spMkLst>
            <pc:docMk/>
            <pc:sldMk cId="1861071165" sldId="256"/>
            <ac:spMk id="32" creationId="{03C2051E-A88D-48E5-BACF-AAED17892722}"/>
          </ac:spMkLst>
        </pc:spChg>
        <pc:spChg chg="add del">
          <ac:chgData name="Tuba Kausar Hammad Shaikh (2316288)" userId="S::2316288@student.uwtsd.ac.uk::45a9c5b4-9d2c-48db-937b-f3047b08a251" providerId="AD" clId="Web-{06B0B706-CC79-4852-F52A-4E083A36982E}" dt="2024-04-17T10:04:57.601" v="423"/>
          <ac:spMkLst>
            <pc:docMk/>
            <pc:sldMk cId="1861071165" sldId="256"/>
            <ac:spMk id="34" creationId="{7821A508-2985-4905-874A-527429BAABFA}"/>
          </ac:spMkLst>
        </pc:spChg>
        <pc:spChg chg="add del">
          <ac:chgData name="Tuba Kausar Hammad Shaikh (2316288)" userId="S::2316288@student.uwtsd.ac.uk::45a9c5b4-9d2c-48db-937b-f3047b08a251" providerId="AD" clId="Web-{06B0B706-CC79-4852-F52A-4E083A36982E}" dt="2024-04-17T10:04:57.601" v="423"/>
          <ac:spMkLst>
            <pc:docMk/>
            <pc:sldMk cId="1861071165" sldId="256"/>
            <ac:spMk id="36" creationId="{D2929CB1-0E3C-4B2D-ADC5-0154FB33BA44}"/>
          </ac:spMkLst>
        </pc:spChg>
        <pc:spChg chg="add del">
          <ac:chgData name="Tuba Kausar Hammad Shaikh (2316288)" userId="S::2316288@student.uwtsd.ac.uk::45a9c5b4-9d2c-48db-937b-f3047b08a251" providerId="AD" clId="Web-{06B0B706-CC79-4852-F52A-4E083A36982E}" dt="2024-04-17T10:04:57.601" v="423"/>
          <ac:spMkLst>
            <pc:docMk/>
            <pc:sldMk cId="1861071165" sldId="256"/>
            <ac:spMk id="38" creationId="{5F2F0C84-BE8C-4DC2-A6D3-30349A801D5C}"/>
          </ac:spMkLst>
        </pc:spChg>
        <pc:spChg chg="add del">
          <ac:chgData name="Tuba Kausar Hammad Shaikh (2316288)" userId="S::2316288@student.uwtsd.ac.uk::45a9c5b4-9d2c-48db-937b-f3047b08a251" providerId="AD" clId="Web-{06B0B706-CC79-4852-F52A-4E083A36982E}" dt="2024-04-17T10:04:57.585" v="422"/>
          <ac:spMkLst>
            <pc:docMk/>
            <pc:sldMk cId="1861071165" sldId="256"/>
            <ac:spMk id="43" creationId="{93245F62-CCC4-49E4-B95B-EA6C1E790510}"/>
          </ac:spMkLst>
        </pc:spChg>
        <pc:spChg chg="add del">
          <ac:chgData name="Tuba Kausar Hammad Shaikh (2316288)" userId="S::2316288@student.uwtsd.ac.uk::45a9c5b4-9d2c-48db-937b-f3047b08a251" providerId="AD" clId="Web-{06B0B706-CC79-4852-F52A-4E083A36982E}" dt="2024-04-17T10:04:57.585" v="422"/>
          <ac:spMkLst>
            <pc:docMk/>
            <pc:sldMk cId="1861071165" sldId="256"/>
            <ac:spMk id="45" creationId="{E6C0DD6B-6AA3-448F-9B99-8386295BC1B4}"/>
          </ac:spMkLst>
        </pc:spChg>
        <pc:spChg chg="add del">
          <ac:chgData name="Tuba Kausar Hammad Shaikh (2316288)" userId="S::2316288@student.uwtsd.ac.uk::45a9c5b4-9d2c-48db-937b-f3047b08a251" providerId="AD" clId="Web-{06B0B706-CC79-4852-F52A-4E083A36982E}" dt="2024-04-17T10:05:22.509" v="426"/>
          <ac:spMkLst>
            <pc:docMk/>
            <pc:sldMk cId="1861071165" sldId="256"/>
            <ac:spMk id="47" creationId="{9B7AD9F6-8CE7-4299-8FC6-328F4DCD3FF9}"/>
          </ac:spMkLst>
        </pc:spChg>
        <pc:spChg chg="add del">
          <ac:chgData name="Tuba Kausar Hammad Shaikh (2316288)" userId="S::2316288@student.uwtsd.ac.uk::45a9c5b4-9d2c-48db-937b-f3047b08a251" providerId="AD" clId="Web-{06B0B706-CC79-4852-F52A-4E083A36982E}" dt="2024-04-17T10:05:22.509" v="426"/>
          <ac:spMkLst>
            <pc:docMk/>
            <pc:sldMk cId="1861071165" sldId="256"/>
            <ac:spMk id="48" creationId="{F49775AF-8896-43EE-92C6-83497D6DC56F}"/>
          </ac:spMkLst>
        </pc:spChg>
        <pc:spChg chg="add del">
          <ac:chgData name="Tuba Kausar Hammad Shaikh (2316288)" userId="S::2316288@student.uwtsd.ac.uk::45a9c5b4-9d2c-48db-937b-f3047b08a251" providerId="AD" clId="Web-{06B0B706-CC79-4852-F52A-4E083A36982E}" dt="2024-04-17T10:09:42.746" v="447"/>
          <ac:spMkLst>
            <pc:docMk/>
            <pc:sldMk cId="1861071165" sldId="256"/>
            <ac:spMk id="53" creationId="{F13C74B1-5B17-4795-BED0-7140497B445A}"/>
          </ac:spMkLst>
        </pc:spChg>
        <pc:spChg chg="add del">
          <ac:chgData name="Tuba Kausar Hammad Shaikh (2316288)" userId="S::2316288@student.uwtsd.ac.uk::45a9c5b4-9d2c-48db-937b-f3047b08a251" providerId="AD" clId="Web-{06B0B706-CC79-4852-F52A-4E083A36982E}" dt="2024-04-17T10:09:42.746" v="447"/>
          <ac:spMkLst>
            <pc:docMk/>
            <pc:sldMk cId="1861071165" sldId="256"/>
            <ac:spMk id="55" creationId="{D4974D33-8DC5-464E-8C6D-BE58F0669C17}"/>
          </ac:spMkLst>
        </pc:spChg>
        <pc:spChg chg="add">
          <ac:chgData name="Tuba Kausar Hammad Shaikh (2316288)" userId="S::2316288@student.uwtsd.ac.uk::45a9c5b4-9d2c-48db-937b-f3047b08a251" providerId="AD" clId="Web-{06B0B706-CC79-4852-F52A-4E083A36982E}" dt="2024-04-17T10:09:42.746" v="447"/>
          <ac:spMkLst>
            <pc:docMk/>
            <pc:sldMk cId="1861071165" sldId="256"/>
            <ac:spMk id="60" creationId="{560AFAAC-EA6C-45A9-9E03-C9C9F0193B4F}"/>
          </ac:spMkLst>
        </pc:spChg>
        <pc:spChg chg="add">
          <ac:chgData name="Tuba Kausar Hammad Shaikh (2316288)" userId="S::2316288@student.uwtsd.ac.uk::45a9c5b4-9d2c-48db-937b-f3047b08a251" providerId="AD" clId="Web-{06B0B706-CC79-4852-F52A-4E083A36982E}" dt="2024-04-17T10:09:42.746" v="447"/>
          <ac:spMkLst>
            <pc:docMk/>
            <pc:sldMk cId="1861071165" sldId="256"/>
            <ac:spMk id="62" creationId="{83549E37-C86B-4401-90BD-D8BF83859F14}"/>
          </ac:spMkLst>
        </pc:spChg>
        <pc:spChg chg="add">
          <ac:chgData name="Tuba Kausar Hammad Shaikh (2316288)" userId="S::2316288@student.uwtsd.ac.uk::45a9c5b4-9d2c-48db-937b-f3047b08a251" providerId="AD" clId="Web-{06B0B706-CC79-4852-F52A-4E083A36982E}" dt="2024-04-17T10:09:42.746" v="447"/>
          <ac:spMkLst>
            <pc:docMk/>
            <pc:sldMk cId="1861071165" sldId="256"/>
            <ac:spMk id="64" creationId="{8A17784E-76D8-4521-A77D-0D2EBB923004}"/>
          </ac:spMkLst>
        </pc:spChg>
        <pc:spChg chg="add">
          <ac:chgData name="Tuba Kausar Hammad Shaikh (2316288)" userId="S::2316288@student.uwtsd.ac.uk::45a9c5b4-9d2c-48db-937b-f3047b08a251" providerId="AD" clId="Web-{06B0B706-CC79-4852-F52A-4E083A36982E}" dt="2024-04-17T10:09:42.746" v="447"/>
          <ac:spMkLst>
            <pc:docMk/>
            <pc:sldMk cId="1861071165" sldId="256"/>
            <ac:spMk id="66" creationId="{C0036C6B-F09C-4EAB-AE02-8D056EE74856}"/>
          </ac:spMkLst>
        </pc:spChg>
        <pc:spChg chg="add">
          <ac:chgData name="Tuba Kausar Hammad Shaikh (2316288)" userId="S::2316288@student.uwtsd.ac.uk::45a9c5b4-9d2c-48db-937b-f3047b08a251" providerId="AD" clId="Web-{06B0B706-CC79-4852-F52A-4E083A36982E}" dt="2024-04-17T10:09:42.746" v="447"/>
          <ac:spMkLst>
            <pc:docMk/>
            <pc:sldMk cId="1861071165" sldId="256"/>
            <ac:spMk id="68" creationId="{FC8D5885-2804-4D3C-BE31-902E4D3279B0}"/>
          </ac:spMkLst>
        </pc:spChg>
        <pc:picChg chg="mod ord">
          <ac:chgData name="Tuba Kausar Hammad Shaikh (2316288)" userId="S::2316288@student.uwtsd.ac.uk::45a9c5b4-9d2c-48db-937b-f3047b08a251" providerId="AD" clId="Web-{06B0B706-CC79-4852-F52A-4E083A36982E}" dt="2024-04-17T10:09:42.746" v="447"/>
          <ac:picMkLst>
            <pc:docMk/>
            <pc:sldMk cId="1861071165" sldId="256"/>
            <ac:picMk id="4" creationId="{337CBE9D-BBCB-5B35-794B-0DB1478DA25E}"/>
          </ac:picMkLst>
        </pc:picChg>
      </pc:sldChg>
      <pc:sldChg chg="modSp">
        <pc:chgData name="Tuba Kausar Hammad Shaikh (2316288)" userId="S::2316288@student.uwtsd.ac.uk::45a9c5b4-9d2c-48db-937b-f3047b08a251" providerId="AD" clId="Web-{06B0B706-CC79-4852-F52A-4E083A36982E}" dt="2024-04-17T10:11:59.444" v="464" actId="14100"/>
        <pc:sldMkLst>
          <pc:docMk/>
          <pc:sldMk cId="896683071" sldId="257"/>
        </pc:sldMkLst>
        <pc:spChg chg="mod">
          <ac:chgData name="Tuba Kausar Hammad Shaikh (2316288)" userId="S::2316288@student.uwtsd.ac.uk::45a9c5b4-9d2c-48db-937b-f3047b08a251" providerId="AD" clId="Web-{06B0B706-CC79-4852-F52A-4E083A36982E}" dt="2024-04-17T10:11:59.444" v="464" actId="14100"/>
          <ac:spMkLst>
            <pc:docMk/>
            <pc:sldMk cId="896683071" sldId="257"/>
            <ac:spMk id="2" creationId="{403BE8EC-0466-6550-6FAF-298078DB942C}"/>
          </ac:spMkLst>
        </pc:spChg>
        <pc:graphicFrameChg chg="modGraphic">
          <ac:chgData name="Tuba Kausar Hammad Shaikh (2316288)" userId="S::2316288@student.uwtsd.ac.uk::45a9c5b4-9d2c-48db-937b-f3047b08a251" providerId="AD" clId="Web-{06B0B706-CC79-4852-F52A-4E083A36982E}" dt="2024-04-17T10:10:53.392" v="455" actId="20577"/>
          <ac:graphicFrameMkLst>
            <pc:docMk/>
            <pc:sldMk cId="896683071" sldId="257"/>
            <ac:graphicFrameMk id="5" creationId="{C74FE34C-86B5-623F-9852-BCD4ED20A929}"/>
          </ac:graphicFrameMkLst>
        </pc:graphicFrameChg>
      </pc:sldChg>
      <pc:sldChg chg="modSp">
        <pc:chgData name="Tuba Kausar Hammad Shaikh (2316288)" userId="S::2316288@student.uwtsd.ac.uk::45a9c5b4-9d2c-48db-937b-f3047b08a251" providerId="AD" clId="Web-{06B0B706-CC79-4852-F52A-4E083A36982E}" dt="2024-04-17T10:11:35.426" v="462" actId="20577"/>
        <pc:sldMkLst>
          <pc:docMk/>
          <pc:sldMk cId="2469431529" sldId="258"/>
        </pc:sldMkLst>
        <pc:spChg chg="mod">
          <ac:chgData name="Tuba Kausar Hammad Shaikh (2316288)" userId="S::2316288@student.uwtsd.ac.uk::45a9c5b4-9d2c-48db-937b-f3047b08a251" providerId="AD" clId="Web-{06B0B706-CC79-4852-F52A-4E083A36982E}" dt="2024-04-17T10:11:35.426" v="462" actId="20577"/>
          <ac:spMkLst>
            <pc:docMk/>
            <pc:sldMk cId="2469431529" sldId="258"/>
            <ac:spMk id="3" creationId="{F860D01F-DD9A-0F5B-F8BD-02A4C7A6F81F}"/>
          </ac:spMkLst>
        </pc:spChg>
      </pc:sldChg>
      <pc:sldChg chg="addSp delSp modSp">
        <pc:chgData name="Tuba Kausar Hammad Shaikh (2316288)" userId="S::2316288@student.uwtsd.ac.uk::45a9c5b4-9d2c-48db-937b-f3047b08a251" providerId="AD" clId="Web-{06B0B706-CC79-4852-F52A-4E083A36982E}" dt="2024-04-17T10:20:01.556" v="571" actId="14100"/>
        <pc:sldMkLst>
          <pc:docMk/>
          <pc:sldMk cId="3191154528" sldId="259"/>
        </pc:sldMkLst>
        <pc:spChg chg="mod">
          <ac:chgData name="Tuba Kausar Hammad Shaikh (2316288)" userId="S::2316288@student.uwtsd.ac.uk::45a9c5b4-9d2c-48db-937b-f3047b08a251" providerId="AD" clId="Web-{06B0B706-CC79-4852-F52A-4E083A36982E}" dt="2024-04-17T10:14:29.314" v="478"/>
          <ac:spMkLst>
            <pc:docMk/>
            <pc:sldMk cId="3191154528" sldId="259"/>
            <ac:spMk id="2" creationId="{FF38655A-9B20-3B95-3D9D-34A25695C166}"/>
          </ac:spMkLst>
        </pc:spChg>
        <pc:spChg chg="mod">
          <ac:chgData name="Tuba Kausar Hammad Shaikh (2316288)" userId="S::2316288@student.uwtsd.ac.uk::45a9c5b4-9d2c-48db-937b-f3047b08a251" providerId="AD" clId="Web-{06B0B706-CC79-4852-F52A-4E083A36982E}" dt="2024-04-17T10:20:01.556" v="571" actId="14100"/>
          <ac:spMkLst>
            <pc:docMk/>
            <pc:sldMk cId="3191154528" sldId="259"/>
            <ac:spMk id="34" creationId="{05DC3019-45F7-894D-B0AB-91A0AA16DC15}"/>
          </ac:spMkLst>
        </pc:spChg>
        <pc:spChg chg="del">
          <ac:chgData name="Tuba Kausar Hammad Shaikh (2316288)" userId="S::2316288@student.uwtsd.ac.uk::45a9c5b4-9d2c-48db-937b-f3047b08a251" providerId="AD" clId="Web-{06B0B706-CC79-4852-F52A-4E083A36982E}" dt="2024-04-17T10:12:34.634" v="467"/>
          <ac:spMkLst>
            <pc:docMk/>
            <pc:sldMk cId="3191154528" sldId="259"/>
            <ac:spMk id="57" creationId="{352BEC0E-22F8-46D0-9632-375DB541B06C}"/>
          </ac:spMkLst>
        </pc:spChg>
        <pc:spChg chg="del">
          <ac:chgData name="Tuba Kausar Hammad Shaikh (2316288)" userId="S::2316288@student.uwtsd.ac.uk::45a9c5b4-9d2c-48db-937b-f3047b08a251" providerId="AD" clId="Web-{06B0B706-CC79-4852-F52A-4E083A36982E}" dt="2024-04-17T10:12:34.634" v="467"/>
          <ac:spMkLst>
            <pc:docMk/>
            <pc:sldMk cId="3191154528" sldId="259"/>
            <ac:spMk id="59" creationId="{3FCFB1DE-0B7E-48CC-BA90-B2AB0889F9D6}"/>
          </ac:spMkLst>
        </pc:spChg>
        <pc:spChg chg="add del">
          <ac:chgData name="Tuba Kausar Hammad Shaikh (2316288)" userId="S::2316288@student.uwtsd.ac.uk::45a9c5b4-9d2c-48db-937b-f3047b08a251" providerId="AD" clId="Web-{06B0B706-CC79-4852-F52A-4E083A36982E}" dt="2024-04-17T10:13:28.778" v="476"/>
          <ac:spMkLst>
            <pc:docMk/>
            <pc:sldMk cId="3191154528" sldId="259"/>
            <ac:spMk id="64" creationId="{08BC803E-13F3-4DAB-B17C-BEB0076164B7}"/>
          </ac:spMkLst>
        </pc:spChg>
        <pc:spChg chg="add del">
          <ac:chgData name="Tuba Kausar Hammad Shaikh (2316288)" userId="S::2316288@student.uwtsd.ac.uk::45a9c5b4-9d2c-48db-937b-f3047b08a251" providerId="AD" clId="Web-{06B0B706-CC79-4852-F52A-4E083A36982E}" dt="2024-04-17T10:13:28.778" v="476"/>
          <ac:spMkLst>
            <pc:docMk/>
            <pc:sldMk cId="3191154528" sldId="259"/>
            <ac:spMk id="66" creationId="{B8DDE571-E57F-4AB5-83C7-30EB5DDCCAC7}"/>
          </ac:spMkLst>
        </pc:spChg>
        <pc:spChg chg="add del">
          <ac:chgData name="Tuba Kausar Hammad Shaikh (2316288)" userId="S::2316288@student.uwtsd.ac.uk::45a9c5b4-9d2c-48db-937b-f3047b08a251" providerId="AD" clId="Web-{06B0B706-CC79-4852-F52A-4E083A36982E}" dt="2024-04-17T10:14:29.314" v="478"/>
          <ac:spMkLst>
            <pc:docMk/>
            <pc:sldMk cId="3191154528" sldId="259"/>
            <ac:spMk id="71" creationId="{F4F2FC05-7D27-410F-BDA9-ADF4831368C7}"/>
          </ac:spMkLst>
        </pc:spChg>
        <pc:spChg chg="add del">
          <ac:chgData name="Tuba Kausar Hammad Shaikh (2316288)" userId="S::2316288@student.uwtsd.ac.uk::45a9c5b4-9d2c-48db-937b-f3047b08a251" providerId="AD" clId="Web-{06B0B706-CC79-4852-F52A-4E083A36982E}" dt="2024-04-17T10:14:29.314" v="478"/>
          <ac:spMkLst>
            <pc:docMk/>
            <pc:sldMk cId="3191154528" sldId="259"/>
            <ac:spMk id="73" creationId="{9080D120-BD54-46E1-BA37-82F5E8089E90}"/>
          </ac:spMkLst>
        </pc:spChg>
        <pc:spChg chg="add del">
          <ac:chgData name="Tuba Kausar Hammad Shaikh (2316288)" userId="S::2316288@student.uwtsd.ac.uk::45a9c5b4-9d2c-48db-937b-f3047b08a251" providerId="AD" clId="Web-{06B0B706-CC79-4852-F52A-4E083A36982E}" dt="2024-04-17T10:14:29.314" v="478"/>
          <ac:spMkLst>
            <pc:docMk/>
            <pc:sldMk cId="3191154528" sldId="259"/>
            <ac:spMk id="75" creationId="{81D83946-74FA-498A-AC80-9926F041B5C5}"/>
          </ac:spMkLst>
        </pc:spChg>
        <pc:spChg chg="add del">
          <ac:chgData name="Tuba Kausar Hammad Shaikh (2316288)" userId="S::2316288@student.uwtsd.ac.uk::45a9c5b4-9d2c-48db-937b-f3047b08a251" providerId="AD" clId="Web-{06B0B706-CC79-4852-F52A-4E083A36982E}" dt="2024-04-17T10:14:29.314" v="478"/>
          <ac:spMkLst>
            <pc:docMk/>
            <pc:sldMk cId="3191154528" sldId="259"/>
            <ac:spMk id="77" creationId="{5060D983-8B52-443A-8183-2A1DE05618B5}"/>
          </ac:spMkLst>
        </pc:spChg>
        <pc:spChg chg="add">
          <ac:chgData name="Tuba Kausar Hammad Shaikh (2316288)" userId="S::2316288@student.uwtsd.ac.uk::45a9c5b4-9d2c-48db-937b-f3047b08a251" providerId="AD" clId="Web-{06B0B706-CC79-4852-F52A-4E083A36982E}" dt="2024-04-17T10:14:29.314" v="478"/>
          <ac:spMkLst>
            <pc:docMk/>
            <pc:sldMk cId="3191154528" sldId="259"/>
            <ac:spMk id="82" creationId="{45D37F4E-DDB4-456B-97E0-9937730A039F}"/>
          </ac:spMkLst>
        </pc:spChg>
        <pc:spChg chg="add">
          <ac:chgData name="Tuba Kausar Hammad Shaikh (2316288)" userId="S::2316288@student.uwtsd.ac.uk::45a9c5b4-9d2c-48db-937b-f3047b08a251" providerId="AD" clId="Web-{06B0B706-CC79-4852-F52A-4E083A36982E}" dt="2024-04-17T10:14:29.314" v="478"/>
          <ac:spMkLst>
            <pc:docMk/>
            <pc:sldMk cId="3191154528" sldId="259"/>
            <ac:spMk id="84" creationId="{B2DD41CD-8F47-4F56-AD12-4E2FF7696987}"/>
          </ac:spMkLst>
        </pc:spChg>
        <pc:picChg chg="del mod">
          <ac:chgData name="Tuba Kausar Hammad Shaikh (2316288)" userId="S::2316288@student.uwtsd.ac.uk::45a9c5b4-9d2c-48db-937b-f3047b08a251" providerId="AD" clId="Web-{06B0B706-CC79-4852-F52A-4E083A36982E}" dt="2024-04-17T10:14:00.249" v="477"/>
          <ac:picMkLst>
            <pc:docMk/>
            <pc:sldMk cId="3191154528" sldId="259"/>
            <ac:picMk id="3" creationId="{962807C8-3262-9BC4-273E-A5E95A02E240}"/>
          </ac:picMkLst>
        </pc:picChg>
        <pc:picChg chg="mod">
          <ac:chgData name="Tuba Kausar Hammad Shaikh (2316288)" userId="S::2316288@student.uwtsd.ac.uk::45a9c5b4-9d2c-48db-937b-f3047b08a251" providerId="AD" clId="Web-{06B0B706-CC79-4852-F52A-4E083A36982E}" dt="2024-04-17T10:14:29.314" v="478"/>
          <ac:picMkLst>
            <pc:docMk/>
            <pc:sldMk cId="3191154528" sldId="259"/>
            <ac:picMk id="4" creationId="{22014548-BB10-CCC1-86E4-64F32357B450}"/>
          </ac:picMkLst>
        </pc:picChg>
      </pc:sldChg>
      <pc:sldChg chg="modSp">
        <pc:chgData name="Tuba Kausar Hammad Shaikh (2316288)" userId="S::2316288@student.uwtsd.ac.uk::45a9c5b4-9d2c-48db-937b-f3047b08a251" providerId="AD" clId="Web-{06B0B706-CC79-4852-F52A-4E083A36982E}" dt="2024-04-17T10:21:37.720" v="593" actId="20577"/>
        <pc:sldMkLst>
          <pc:docMk/>
          <pc:sldMk cId="3689625745" sldId="260"/>
        </pc:sldMkLst>
        <pc:spChg chg="mod">
          <ac:chgData name="Tuba Kausar Hammad Shaikh (2316288)" userId="S::2316288@student.uwtsd.ac.uk::45a9c5b4-9d2c-48db-937b-f3047b08a251" providerId="AD" clId="Web-{06B0B706-CC79-4852-F52A-4E083A36982E}" dt="2024-04-17T10:21:37.720" v="593" actId="20577"/>
          <ac:spMkLst>
            <pc:docMk/>
            <pc:sldMk cId="3689625745" sldId="260"/>
            <ac:spMk id="3" creationId="{10D8ACB9-DB7B-A7E4-9CE5-5F4332DDE4C9}"/>
          </ac:spMkLst>
        </pc:spChg>
      </pc:sldChg>
      <pc:sldChg chg="addSp delSp modSp">
        <pc:chgData name="Tuba Kausar Hammad Shaikh (2316288)" userId="S::2316288@student.uwtsd.ac.uk::45a9c5b4-9d2c-48db-937b-f3047b08a251" providerId="AD" clId="Web-{06B0B706-CC79-4852-F52A-4E083A36982E}" dt="2024-04-17T10:27:21.104" v="614"/>
        <pc:sldMkLst>
          <pc:docMk/>
          <pc:sldMk cId="3903264096" sldId="261"/>
        </pc:sldMkLst>
        <pc:spChg chg="mod">
          <ac:chgData name="Tuba Kausar Hammad Shaikh (2316288)" userId="S::2316288@student.uwtsd.ac.uk::45a9c5b4-9d2c-48db-937b-f3047b08a251" providerId="AD" clId="Web-{06B0B706-CC79-4852-F52A-4E083A36982E}" dt="2024-04-17T10:26:00.129" v="604"/>
          <ac:spMkLst>
            <pc:docMk/>
            <pc:sldMk cId="3903264096" sldId="261"/>
            <ac:spMk id="2" creationId="{6D67D854-593E-9FBE-5D6E-E41880328ED7}"/>
          </ac:spMkLst>
        </pc:spChg>
        <pc:spChg chg="mod">
          <ac:chgData name="Tuba Kausar Hammad Shaikh (2316288)" userId="S::2316288@student.uwtsd.ac.uk::45a9c5b4-9d2c-48db-937b-f3047b08a251" providerId="AD" clId="Web-{06B0B706-CC79-4852-F52A-4E083A36982E}" dt="2024-04-17T10:26:36.554" v="609" actId="20577"/>
          <ac:spMkLst>
            <pc:docMk/>
            <pc:sldMk cId="3903264096" sldId="261"/>
            <ac:spMk id="3" creationId="{D1D9733F-D335-BED6-2A42-65D77D6A4FAF}"/>
          </ac:spMkLst>
        </pc:spChg>
        <pc:spChg chg="del">
          <ac:chgData name="Tuba Kausar Hammad Shaikh (2316288)" userId="S::2316288@student.uwtsd.ac.uk::45a9c5b4-9d2c-48db-937b-f3047b08a251" providerId="AD" clId="Web-{06B0B706-CC79-4852-F52A-4E083A36982E}" dt="2024-04-17T10:26:00.129" v="604"/>
          <ac:spMkLst>
            <pc:docMk/>
            <pc:sldMk cId="3903264096" sldId="261"/>
            <ac:spMk id="9" creationId="{3ECBE1F1-D69B-4AFA-ABD5-8E41720EF6DE}"/>
          </ac:spMkLst>
        </pc:spChg>
        <pc:spChg chg="del">
          <ac:chgData name="Tuba Kausar Hammad Shaikh (2316288)" userId="S::2316288@student.uwtsd.ac.uk::45a9c5b4-9d2c-48db-937b-f3047b08a251" providerId="AD" clId="Web-{06B0B706-CC79-4852-F52A-4E083A36982E}" dt="2024-04-17T10:26:00.129" v="604"/>
          <ac:spMkLst>
            <pc:docMk/>
            <pc:sldMk cId="3903264096" sldId="261"/>
            <ac:spMk id="11" creationId="{603A6265-E10C-4B85-9C20-E75FCAF9CC63}"/>
          </ac:spMkLst>
        </pc:spChg>
        <pc:spChg chg="add">
          <ac:chgData name="Tuba Kausar Hammad Shaikh (2316288)" userId="S::2316288@student.uwtsd.ac.uk::45a9c5b4-9d2c-48db-937b-f3047b08a251" providerId="AD" clId="Web-{06B0B706-CC79-4852-F52A-4E083A36982E}" dt="2024-04-17T10:26:00.129" v="604"/>
          <ac:spMkLst>
            <pc:docMk/>
            <pc:sldMk cId="3903264096" sldId="261"/>
            <ac:spMk id="16" creationId="{45D37F4E-DDB4-456B-97E0-9937730A039F}"/>
          </ac:spMkLst>
        </pc:spChg>
        <pc:spChg chg="add">
          <ac:chgData name="Tuba Kausar Hammad Shaikh (2316288)" userId="S::2316288@student.uwtsd.ac.uk::45a9c5b4-9d2c-48db-937b-f3047b08a251" providerId="AD" clId="Web-{06B0B706-CC79-4852-F52A-4E083A36982E}" dt="2024-04-17T10:26:00.129" v="604"/>
          <ac:spMkLst>
            <pc:docMk/>
            <pc:sldMk cId="3903264096" sldId="261"/>
            <ac:spMk id="18" creationId="{B2DD41CD-8F47-4F56-AD12-4E2FF7696987}"/>
          </ac:spMkLst>
        </pc:spChg>
        <pc:picChg chg="add mod">
          <ac:chgData name="Tuba Kausar Hammad Shaikh (2316288)" userId="S::2316288@student.uwtsd.ac.uk::45a9c5b4-9d2c-48db-937b-f3047b08a251" providerId="AD" clId="Web-{06B0B706-CC79-4852-F52A-4E083A36982E}" dt="2024-04-17T10:27:21.104" v="614"/>
          <ac:picMkLst>
            <pc:docMk/>
            <pc:sldMk cId="3903264096" sldId="261"/>
            <ac:picMk id="4" creationId="{B27ECFA7-E266-87C7-9506-F7417F58173B}"/>
          </ac:picMkLst>
        </pc:picChg>
        <pc:picChg chg="del">
          <ac:chgData name="Tuba Kausar Hammad Shaikh (2316288)" userId="S::2316288@student.uwtsd.ac.uk::45a9c5b4-9d2c-48db-937b-f3047b08a251" providerId="AD" clId="Web-{06B0B706-CC79-4852-F52A-4E083A36982E}" dt="2024-04-17T10:21:46.877" v="594"/>
          <ac:picMkLst>
            <pc:docMk/>
            <pc:sldMk cId="3903264096" sldId="261"/>
            <ac:picMk id="5" creationId="{C723555F-12CF-6A6A-803D-A314A6A8710D}"/>
          </ac:picMkLst>
        </pc:picChg>
      </pc:sldChg>
      <pc:sldChg chg="delSp modSp">
        <pc:chgData name="Tuba Kausar Hammad Shaikh (2316288)" userId="S::2316288@student.uwtsd.ac.uk::45a9c5b4-9d2c-48db-937b-f3047b08a251" providerId="AD" clId="Web-{06B0B706-CC79-4852-F52A-4E083A36982E}" dt="2024-04-17T10:28:24.718" v="621" actId="14100"/>
        <pc:sldMkLst>
          <pc:docMk/>
          <pc:sldMk cId="4215958688" sldId="262"/>
        </pc:sldMkLst>
        <pc:spChg chg="mod">
          <ac:chgData name="Tuba Kausar Hammad Shaikh (2316288)" userId="S::2316288@student.uwtsd.ac.uk::45a9c5b4-9d2c-48db-937b-f3047b08a251" providerId="AD" clId="Web-{06B0B706-CC79-4852-F52A-4E083A36982E}" dt="2024-04-17T10:28:24.718" v="621" actId="14100"/>
          <ac:spMkLst>
            <pc:docMk/>
            <pc:sldMk cId="4215958688" sldId="262"/>
            <ac:spMk id="2" creationId="{1E8DAA57-98F6-2FAE-A6A7-361610EB6787}"/>
          </ac:spMkLst>
        </pc:spChg>
        <pc:spChg chg="mod">
          <ac:chgData name="Tuba Kausar Hammad Shaikh (2316288)" userId="S::2316288@student.uwtsd.ac.uk::45a9c5b4-9d2c-48db-937b-f3047b08a251" providerId="AD" clId="Web-{06B0B706-CC79-4852-F52A-4E083A36982E}" dt="2024-04-17T10:27:52.059" v="618" actId="14100"/>
          <ac:spMkLst>
            <pc:docMk/>
            <pc:sldMk cId="4215958688" sldId="262"/>
            <ac:spMk id="3" creationId="{8CC3AEB9-FE47-103C-CBA4-1B163C151E17}"/>
          </ac:spMkLst>
        </pc:spChg>
        <pc:picChg chg="del">
          <ac:chgData name="Tuba Kausar Hammad Shaikh (2316288)" userId="S::2316288@student.uwtsd.ac.uk::45a9c5b4-9d2c-48db-937b-f3047b08a251" providerId="AD" clId="Web-{06B0B706-CC79-4852-F52A-4E083A36982E}" dt="2024-04-17T08:24:05.696" v="11"/>
          <ac:picMkLst>
            <pc:docMk/>
            <pc:sldMk cId="4215958688" sldId="262"/>
            <ac:picMk id="5" creationId="{09FF1A79-BE86-8C79-560C-4F09CEF00228}"/>
          </ac:picMkLst>
        </pc:picChg>
        <pc:picChg chg="mod">
          <ac:chgData name="Tuba Kausar Hammad Shaikh (2316288)" userId="S::2316288@student.uwtsd.ac.uk::45a9c5b4-9d2c-48db-937b-f3047b08a251" providerId="AD" clId="Web-{06B0B706-CC79-4852-F52A-4E083A36982E}" dt="2024-04-17T10:27:35.636" v="615" actId="14100"/>
          <ac:picMkLst>
            <pc:docMk/>
            <pc:sldMk cId="4215958688" sldId="262"/>
            <ac:picMk id="6" creationId="{024D98E8-AACF-5B84-B070-A2B898F5BF18}"/>
          </ac:picMkLst>
        </pc:picChg>
      </pc:sldChg>
      <pc:sldChg chg="modSp">
        <pc:chgData name="Tuba Kausar Hammad Shaikh (2316288)" userId="S::2316288@student.uwtsd.ac.uk::45a9c5b4-9d2c-48db-937b-f3047b08a251" providerId="AD" clId="Web-{06B0B706-CC79-4852-F52A-4E083A36982E}" dt="2024-04-17T10:29:16.440" v="625" actId="14100"/>
        <pc:sldMkLst>
          <pc:docMk/>
          <pc:sldMk cId="876535996" sldId="263"/>
        </pc:sldMkLst>
        <pc:spChg chg="mod">
          <ac:chgData name="Tuba Kausar Hammad Shaikh (2316288)" userId="S::2316288@student.uwtsd.ac.uk::45a9c5b4-9d2c-48db-937b-f3047b08a251" providerId="AD" clId="Web-{06B0B706-CC79-4852-F52A-4E083A36982E}" dt="2024-04-17T10:29:16.440" v="625" actId="14100"/>
          <ac:spMkLst>
            <pc:docMk/>
            <pc:sldMk cId="876535996" sldId="263"/>
            <ac:spMk id="2" creationId="{6C75EADE-E38E-01D5-B0C9-A386D5DF9128}"/>
          </ac:spMkLst>
        </pc:spChg>
        <pc:graphicFrameChg chg="modGraphic">
          <ac:chgData name="Tuba Kausar Hammad Shaikh (2316288)" userId="S::2316288@student.uwtsd.ac.uk::45a9c5b4-9d2c-48db-937b-f3047b08a251" providerId="AD" clId="Web-{06B0B706-CC79-4852-F52A-4E083A36982E}" dt="2024-04-17T10:29:00.017" v="623" actId="20577"/>
          <ac:graphicFrameMkLst>
            <pc:docMk/>
            <pc:sldMk cId="876535996" sldId="263"/>
            <ac:graphicFrameMk id="5" creationId="{34ADF55D-4082-385B-AB72-BF010913D02F}"/>
          </ac:graphicFrameMkLst>
        </pc:graphicFrameChg>
      </pc:sldChg>
      <pc:sldChg chg="modSp">
        <pc:chgData name="Tuba Kausar Hammad Shaikh (2316288)" userId="S::2316288@student.uwtsd.ac.uk::45a9c5b4-9d2c-48db-937b-f3047b08a251" providerId="AD" clId="Web-{06B0B706-CC79-4852-F52A-4E083A36982E}" dt="2024-04-17T10:30:50.650" v="642" actId="20577"/>
        <pc:sldMkLst>
          <pc:docMk/>
          <pc:sldMk cId="2006783663" sldId="264"/>
        </pc:sldMkLst>
        <pc:spChg chg="mod">
          <ac:chgData name="Tuba Kausar Hammad Shaikh (2316288)" userId="S::2316288@student.uwtsd.ac.uk::45a9c5b4-9d2c-48db-937b-f3047b08a251" providerId="AD" clId="Web-{06B0B706-CC79-4852-F52A-4E083A36982E}" dt="2024-04-17T10:29:45.552" v="629" actId="20577"/>
          <ac:spMkLst>
            <pc:docMk/>
            <pc:sldMk cId="2006783663" sldId="264"/>
            <ac:spMk id="2" creationId="{07DC484A-E771-6F7D-FF4D-F00BA51AB137}"/>
          </ac:spMkLst>
        </pc:spChg>
        <pc:spChg chg="mod">
          <ac:chgData name="Tuba Kausar Hammad Shaikh (2316288)" userId="S::2316288@student.uwtsd.ac.uk::45a9c5b4-9d2c-48db-937b-f3047b08a251" providerId="AD" clId="Web-{06B0B706-CC79-4852-F52A-4E083A36982E}" dt="2024-04-17T10:30:50.650" v="642" actId="20577"/>
          <ac:spMkLst>
            <pc:docMk/>
            <pc:sldMk cId="2006783663" sldId="264"/>
            <ac:spMk id="3" creationId="{B93447AF-B931-629A-EF31-D0E4AE15DCC4}"/>
          </ac:spMkLst>
        </pc:spChg>
      </pc:sldChg>
      <pc:sldChg chg="del">
        <pc:chgData name="Tuba Kausar Hammad Shaikh (2316288)" userId="S::2316288@student.uwtsd.ac.uk::45a9c5b4-9d2c-48db-937b-f3047b08a251" providerId="AD" clId="Web-{06B0B706-CC79-4852-F52A-4E083A36982E}" dt="2024-04-17T11:39:54.515" v="1044"/>
        <pc:sldMkLst>
          <pc:docMk/>
          <pc:sldMk cId="4177969177" sldId="265"/>
        </pc:sldMkLst>
      </pc:sldChg>
      <pc:sldChg chg="addSp delSp modSp">
        <pc:chgData name="Tuba Kausar Hammad Shaikh (2316288)" userId="S::2316288@student.uwtsd.ac.uk::45a9c5b4-9d2c-48db-937b-f3047b08a251" providerId="AD" clId="Web-{06B0B706-CC79-4852-F52A-4E083A36982E}" dt="2024-04-17T10:00:01.080" v="400" actId="14100"/>
        <pc:sldMkLst>
          <pc:docMk/>
          <pc:sldMk cId="191482881" sldId="266"/>
        </pc:sldMkLst>
        <pc:spChg chg="mod">
          <ac:chgData name="Tuba Kausar Hammad Shaikh (2316288)" userId="S::2316288@student.uwtsd.ac.uk::45a9c5b4-9d2c-48db-937b-f3047b08a251" providerId="AD" clId="Web-{06B0B706-CC79-4852-F52A-4E083A36982E}" dt="2024-04-17T09:59:07.310" v="389" actId="14100"/>
          <ac:spMkLst>
            <pc:docMk/>
            <pc:sldMk cId="191482881" sldId="266"/>
            <ac:spMk id="2" creationId="{AC97967F-524C-1B44-9053-4D462A85D3D1}"/>
          </ac:spMkLst>
        </pc:spChg>
        <pc:spChg chg="mod ord">
          <ac:chgData name="Tuba Kausar Hammad Shaikh (2316288)" userId="S::2316288@student.uwtsd.ac.uk::45a9c5b4-9d2c-48db-937b-f3047b08a251" providerId="AD" clId="Web-{06B0B706-CC79-4852-F52A-4E083A36982E}" dt="2024-04-17T10:00:01.080" v="400" actId="14100"/>
          <ac:spMkLst>
            <pc:docMk/>
            <pc:sldMk cId="191482881" sldId="266"/>
            <ac:spMk id="3" creationId="{7F77CAB6-71F3-2A6A-6233-955314DB4679}"/>
          </ac:spMkLst>
        </pc:spChg>
        <pc:spChg chg="del">
          <ac:chgData name="Tuba Kausar Hammad Shaikh (2316288)" userId="S::2316288@student.uwtsd.ac.uk::45a9c5b4-9d2c-48db-937b-f3047b08a251" providerId="AD" clId="Web-{06B0B706-CC79-4852-F52A-4E083A36982E}" dt="2024-04-17T09:47:36.495" v="323"/>
          <ac:spMkLst>
            <pc:docMk/>
            <pc:sldMk cId="191482881" sldId="266"/>
            <ac:spMk id="8" creationId="{C2554CA6-288E-4202-BC52-2E5A8F0C0AED}"/>
          </ac:spMkLst>
        </pc:spChg>
        <pc:spChg chg="del">
          <ac:chgData name="Tuba Kausar Hammad Shaikh (2316288)" userId="S::2316288@student.uwtsd.ac.uk::45a9c5b4-9d2c-48db-937b-f3047b08a251" providerId="AD" clId="Web-{06B0B706-CC79-4852-F52A-4E083A36982E}" dt="2024-04-17T09:47:36.495" v="323"/>
          <ac:spMkLst>
            <pc:docMk/>
            <pc:sldMk cId="191482881" sldId="266"/>
            <ac:spMk id="10" creationId="{B10BB131-AC8E-4A8E-A5D1-36260F720C3B}"/>
          </ac:spMkLst>
        </pc:spChg>
        <pc:spChg chg="del">
          <ac:chgData name="Tuba Kausar Hammad Shaikh (2316288)" userId="S::2316288@student.uwtsd.ac.uk::45a9c5b4-9d2c-48db-937b-f3047b08a251" providerId="AD" clId="Web-{06B0B706-CC79-4852-F52A-4E083A36982E}" dt="2024-04-17T09:47:36.495" v="323"/>
          <ac:spMkLst>
            <pc:docMk/>
            <pc:sldMk cId="191482881" sldId="266"/>
            <ac:spMk id="12" creationId="{5B7778FC-632E-4DCA-A7CB-0D7731CCF970}"/>
          </ac:spMkLst>
        </pc:spChg>
        <pc:spChg chg="del">
          <ac:chgData name="Tuba Kausar Hammad Shaikh (2316288)" userId="S::2316288@student.uwtsd.ac.uk::45a9c5b4-9d2c-48db-937b-f3047b08a251" providerId="AD" clId="Web-{06B0B706-CC79-4852-F52A-4E083A36982E}" dt="2024-04-17T09:47:36.495" v="323"/>
          <ac:spMkLst>
            <pc:docMk/>
            <pc:sldMk cId="191482881" sldId="266"/>
            <ac:spMk id="14" creationId="{FA23A907-97FB-4A8F-880A-DD77401C4296}"/>
          </ac:spMkLst>
        </pc:spChg>
        <pc:picChg chg="add mod">
          <ac:chgData name="Tuba Kausar Hammad Shaikh (2316288)" userId="S::2316288@student.uwtsd.ac.uk::45a9c5b4-9d2c-48db-937b-f3047b08a251" providerId="AD" clId="Web-{06B0B706-CC79-4852-F52A-4E083A36982E}" dt="2024-04-17T09:47:36.495" v="323"/>
          <ac:picMkLst>
            <pc:docMk/>
            <pc:sldMk cId="191482881" sldId="266"/>
            <ac:picMk id="4" creationId="{827BB87C-B8EF-BF6D-82C4-EA75C881F7AA}"/>
          </ac:picMkLst>
        </pc:picChg>
      </pc:sldChg>
      <pc:sldChg chg="addSp delSp modSp">
        <pc:chgData name="Tuba Kausar Hammad Shaikh (2316288)" userId="S::2316288@student.uwtsd.ac.uk::45a9c5b4-9d2c-48db-937b-f3047b08a251" providerId="AD" clId="Web-{06B0B706-CC79-4852-F52A-4E083A36982E}" dt="2024-04-17T10:01:30.289" v="413" actId="14100"/>
        <pc:sldMkLst>
          <pc:docMk/>
          <pc:sldMk cId="1425624145" sldId="267"/>
        </pc:sldMkLst>
        <pc:spChg chg="mod">
          <ac:chgData name="Tuba Kausar Hammad Shaikh (2316288)" userId="S::2316288@student.uwtsd.ac.uk::45a9c5b4-9d2c-48db-937b-f3047b08a251" providerId="AD" clId="Web-{06B0B706-CC79-4852-F52A-4E083A36982E}" dt="2024-04-17T09:53:54.256" v="360"/>
          <ac:spMkLst>
            <pc:docMk/>
            <pc:sldMk cId="1425624145" sldId="267"/>
            <ac:spMk id="2" creationId="{9AF33E17-AECF-4329-5D95-4617DC58C3D7}"/>
          </ac:spMkLst>
        </pc:spChg>
        <pc:spChg chg="mod ord">
          <ac:chgData name="Tuba Kausar Hammad Shaikh (2316288)" userId="S::2316288@student.uwtsd.ac.uk::45a9c5b4-9d2c-48db-937b-f3047b08a251" providerId="AD" clId="Web-{06B0B706-CC79-4852-F52A-4E083A36982E}" dt="2024-04-17T10:01:30.289" v="413" actId="14100"/>
          <ac:spMkLst>
            <pc:docMk/>
            <pc:sldMk cId="1425624145" sldId="267"/>
            <ac:spMk id="3" creationId="{A4A52836-ADE3-713B-8D8F-1E39D1FC8C79}"/>
          </ac:spMkLst>
        </pc:spChg>
        <pc:spChg chg="add del">
          <ac:chgData name="Tuba Kausar Hammad Shaikh (2316288)" userId="S::2316288@student.uwtsd.ac.uk::45a9c5b4-9d2c-48db-937b-f3047b08a251" providerId="AD" clId="Web-{06B0B706-CC79-4852-F52A-4E083A36982E}" dt="2024-04-17T09:53:54.256" v="360"/>
          <ac:spMkLst>
            <pc:docMk/>
            <pc:sldMk cId="1425624145" sldId="267"/>
            <ac:spMk id="8" creationId="{907E470A-25F4-47D0-8FEC-EE9FD606BB34}"/>
          </ac:spMkLst>
        </pc:spChg>
        <pc:spChg chg="add">
          <ac:chgData name="Tuba Kausar Hammad Shaikh (2316288)" userId="S::2316288@student.uwtsd.ac.uk::45a9c5b4-9d2c-48db-937b-f3047b08a251" providerId="AD" clId="Web-{06B0B706-CC79-4852-F52A-4E083A36982E}" dt="2024-04-17T09:53:54.256" v="360"/>
          <ac:spMkLst>
            <pc:docMk/>
            <pc:sldMk cId="1425624145" sldId="267"/>
            <ac:spMk id="30" creationId="{743AA782-23D1-4521-8CAD-47662984AA08}"/>
          </ac:spMkLst>
        </pc:spChg>
        <pc:spChg chg="add">
          <ac:chgData name="Tuba Kausar Hammad Shaikh (2316288)" userId="S::2316288@student.uwtsd.ac.uk::45a9c5b4-9d2c-48db-937b-f3047b08a251" providerId="AD" clId="Web-{06B0B706-CC79-4852-F52A-4E083A36982E}" dt="2024-04-17T09:53:54.256" v="360"/>
          <ac:spMkLst>
            <pc:docMk/>
            <pc:sldMk cId="1425624145" sldId="267"/>
            <ac:spMk id="32" creationId="{650D18FE-0824-4A46-B22C-A86B52E5780A}"/>
          </ac:spMkLst>
        </pc:spChg>
        <pc:grpChg chg="add del">
          <ac:chgData name="Tuba Kausar Hammad Shaikh (2316288)" userId="S::2316288@student.uwtsd.ac.uk::45a9c5b4-9d2c-48db-937b-f3047b08a251" providerId="AD" clId="Web-{06B0B706-CC79-4852-F52A-4E083A36982E}" dt="2024-04-17T09:53:54.256" v="360"/>
          <ac:grpSpMkLst>
            <pc:docMk/>
            <pc:sldMk cId="1425624145" sldId="267"/>
            <ac:grpSpMk id="10" creationId="{66220E63-99E1-482A-A0A6-B47EB4BF8797}"/>
          </ac:grpSpMkLst>
        </pc:grpChg>
        <pc:grpChg chg="add del">
          <ac:chgData name="Tuba Kausar Hammad Shaikh (2316288)" userId="S::2316288@student.uwtsd.ac.uk::45a9c5b4-9d2c-48db-937b-f3047b08a251" providerId="AD" clId="Web-{06B0B706-CC79-4852-F52A-4E083A36982E}" dt="2024-04-17T09:53:54.256" v="360"/>
          <ac:grpSpMkLst>
            <pc:docMk/>
            <pc:sldMk cId="1425624145" sldId="267"/>
            <ac:grpSpMk id="14" creationId="{8618EE54-271A-4FE8-B6B3-D0FCF55A7A01}"/>
          </ac:grpSpMkLst>
        </pc:grpChg>
        <pc:grpChg chg="add del">
          <ac:chgData name="Tuba Kausar Hammad Shaikh (2316288)" userId="S::2316288@student.uwtsd.ac.uk::45a9c5b4-9d2c-48db-937b-f3047b08a251" providerId="AD" clId="Web-{06B0B706-CC79-4852-F52A-4E083A36982E}" dt="2024-04-17T09:53:54.256" v="360"/>
          <ac:grpSpMkLst>
            <pc:docMk/>
            <pc:sldMk cId="1425624145" sldId="267"/>
            <ac:grpSpMk id="18" creationId="{43F5E015-E085-4624-B431-B42414448684}"/>
          </ac:grpSpMkLst>
        </pc:grpChg>
        <pc:picChg chg="add mod">
          <ac:chgData name="Tuba Kausar Hammad Shaikh (2316288)" userId="S::2316288@student.uwtsd.ac.uk::45a9c5b4-9d2c-48db-937b-f3047b08a251" providerId="AD" clId="Web-{06B0B706-CC79-4852-F52A-4E083A36982E}" dt="2024-04-17T09:53:54.256" v="360"/>
          <ac:picMkLst>
            <pc:docMk/>
            <pc:sldMk cId="1425624145" sldId="267"/>
            <ac:picMk id="4" creationId="{94819A11-C4B9-5340-AA0D-1A646DB37FD4}"/>
          </ac:picMkLst>
        </pc:picChg>
      </pc:sldChg>
      <pc:sldChg chg="addSp delSp modSp">
        <pc:chgData name="Tuba Kausar Hammad Shaikh (2316288)" userId="S::2316288@student.uwtsd.ac.uk::45a9c5b4-9d2c-48db-937b-f3047b08a251" providerId="AD" clId="Web-{06B0B706-CC79-4852-F52A-4E083A36982E}" dt="2024-04-17T10:08:14.850" v="437" actId="20577"/>
        <pc:sldMkLst>
          <pc:docMk/>
          <pc:sldMk cId="3129864580" sldId="268"/>
        </pc:sldMkLst>
        <pc:spChg chg="mod">
          <ac:chgData name="Tuba Kausar Hammad Shaikh (2316288)" userId="S::2316288@student.uwtsd.ac.uk::45a9c5b4-9d2c-48db-937b-f3047b08a251" providerId="AD" clId="Web-{06B0B706-CC79-4852-F52A-4E083A36982E}" dt="2024-04-17T10:08:14.850" v="437" actId="20577"/>
          <ac:spMkLst>
            <pc:docMk/>
            <pc:sldMk cId="3129864580" sldId="268"/>
            <ac:spMk id="3" creationId="{716F4A46-55C8-E87F-0447-84482DC7231F}"/>
          </ac:spMkLst>
        </pc:spChg>
        <pc:spChg chg="del">
          <ac:chgData name="Tuba Kausar Hammad Shaikh (2316288)" userId="S::2316288@student.uwtsd.ac.uk::45a9c5b4-9d2c-48db-937b-f3047b08a251" providerId="AD" clId="Web-{06B0B706-CC79-4852-F52A-4E083A36982E}" dt="2024-04-17T10:03:53.456" v="419"/>
          <ac:spMkLst>
            <pc:docMk/>
            <pc:sldMk cId="3129864580" sldId="268"/>
            <ac:spMk id="8" creationId="{44D65982-4F00-4330-8DAA-DE6A9E4D6D23}"/>
          </ac:spMkLst>
        </pc:spChg>
        <pc:spChg chg="add">
          <ac:chgData name="Tuba Kausar Hammad Shaikh (2316288)" userId="S::2316288@student.uwtsd.ac.uk::45a9c5b4-9d2c-48db-937b-f3047b08a251" providerId="AD" clId="Web-{06B0B706-CC79-4852-F52A-4E083A36982E}" dt="2024-04-17T10:03:53.456" v="419"/>
          <ac:spMkLst>
            <pc:docMk/>
            <pc:sldMk cId="3129864580" sldId="268"/>
            <ac:spMk id="26" creationId="{100EDD19-6802-4EC3-95CE-CFFAB042CFD6}"/>
          </ac:spMkLst>
        </pc:spChg>
        <pc:spChg chg="add">
          <ac:chgData name="Tuba Kausar Hammad Shaikh (2316288)" userId="S::2316288@student.uwtsd.ac.uk::45a9c5b4-9d2c-48db-937b-f3047b08a251" providerId="AD" clId="Web-{06B0B706-CC79-4852-F52A-4E083A36982E}" dt="2024-04-17T10:03:53.456" v="419"/>
          <ac:spMkLst>
            <pc:docMk/>
            <pc:sldMk cId="3129864580" sldId="268"/>
            <ac:spMk id="28" creationId="{DB17E863-922E-4C26-BD64-E8FD41D28661}"/>
          </ac:spMkLst>
        </pc:spChg>
        <pc:grpChg chg="del">
          <ac:chgData name="Tuba Kausar Hammad Shaikh (2316288)" userId="S::2316288@student.uwtsd.ac.uk::45a9c5b4-9d2c-48db-937b-f3047b08a251" providerId="AD" clId="Web-{06B0B706-CC79-4852-F52A-4E083A36982E}" dt="2024-04-17T10:03:53.456" v="419"/>
          <ac:grpSpMkLst>
            <pc:docMk/>
            <pc:sldMk cId="3129864580" sldId="268"/>
            <ac:grpSpMk id="10" creationId="{3407C00E-E6E2-4994-8DA5-71DB9045B93A}"/>
          </ac:grpSpMkLst>
        </pc:grpChg>
        <pc:grpChg chg="del">
          <ac:chgData name="Tuba Kausar Hammad Shaikh (2316288)" userId="S::2316288@student.uwtsd.ac.uk::45a9c5b4-9d2c-48db-937b-f3047b08a251" providerId="AD" clId="Web-{06B0B706-CC79-4852-F52A-4E083A36982E}" dt="2024-04-17T10:03:53.456" v="419"/>
          <ac:grpSpMkLst>
            <pc:docMk/>
            <pc:sldMk cId="3129864580" sldId="268"/>
            <ac:grpSpMk id="14" creationId="{43F5E015-E085-4624-B431-B42414448684}"/>
          </ac:grpSpMkLst>
        </pc:grpChg>
      </pc:sldChg>
      <pc:sldChg chg="addSp delSp modSp">
        <pc:chgData name="Tuba Kausar Hammad Shaikh (2316288)" userId="S::2316288@student.uwtsd.ac.uk::45a9c5b4-9d2c-48db-937b-f3047b08a251" providerId="AD" clId="Web-{06B0B706-CC79-4852-F52A-4E083A36982E}" dt="2024-04-17T09:58:43.402" v="386" actId="20577"/>
        <pc:sldMkLst>
          <pc:docMk/>
          <pc:sldMk cId="1951425814" sldId="269"/>
        </pc:sldMkLst>
        <pc:spChg chg="mod">
          <ac:chgData name="Tuba Kausar Hammad Shaikh (2316288)" userId="S::2316288@student.uwtsd.ac.uk::45a9c5b4-9d2c-48db-937b-f3047b08a251" providerId="AD" clId="Web-{06B0B706-CC79-4852-F52A-4E083A36982E}" dt="2024-04-17T09:46:13.348" v="317"/>
          <ac:spMkLst>
            <pc:docMk/>
            <pc:sldMk cId="1951425814" sldId="269"/>
            <ac:spMk id="2" creationId="{442336E2-B578-DBF6-06F4-F3C501828C6B}"/>
          </ac:spMkLst>
        </pc:spChg>
        <pc:spChg chg="mod">
          <ac:chgData name="Tuba Kausar Hammad Shaikh (2316288)" userId="S::2316288@student.uwtsd.ac.uk::45a9c5b4-9d2c-48db-937b-f3047b08a251" providerId="AD" clId="Web-{06B0B706-CC79-4852-F52A-4E083A36982E}" dt="2024-04-17T09:58:43.402" v="386" actId="20577"/>
          <ac:spMkLst>
            <pc:docMk/>
            <pc:sldMk cId="1951425814" sldId="269"/>
            <ac:spMk id="3" creationId="{1DCE3D32-33CB-6CB5-AAD1-ECBB9FDF1781}"/>
          </ac:spMkLst>
        </pc:spChg>
        <pc:spChg chg="del">
          <ac:chgData name="Tuba Kausar Hammad Shaikh (2316288)" userId="S::2316288@student.uwtsd.ac.uk::45a9c5b4-9d2c-48db-937b-f3047b08a251" providerId="AD" clId="Web-{06B0B706-CC79-4852-F52A-4E083A36982E}" dt="2024-04-17T09:46:13.348" v="317"/>
          <ac:spMkLst>
            <pc:docMk/>
            <pc:sldMk cId="1951425814" sldId="269"/>
            <ac:spMk id="8" creationId="{44D65982-4F00-4330-8DAA-DE6A9E4D6D23}"/>
          </ac:spMkLst>
        </pc:spChg>
        <pc:spChg chg="add">
          <ac:chgData name="Tuba Kausar Hammad Shaikh (2316288)" userId="S::2316288@student.uwtsd.ac.uk::45a9c5b4-9d2c-48db-937b-f3047b08a251" providerId="AD" clId="Web-{06B0B706-CC79-4852-F52A-4E083A36982E}" dt="2024-04-17T09:46:13.348" v="317"/>
          <ac:spMkLst>
            <pc:docMk/>
            <pc:sldMk cId="1951425814" sldId="269"/>
            <ac:spMk id="26" creationId="{7FF47CB7-972F-479F-A36D-9E72D26EC8DA}"/>
          </ac:spMkLst>
        </pc:spChg>
        <pc:spChg chg="add">
          <ac:chgData name="Tuba Kausar Hammad Shaikh (2316288)" userId="S::2316288@student.uwtsd.ac.uk::45a9c5b4-9d2c-48db-937b-f3047b08a251" providerId="AD" clId="Web-{06B0B706-CC79-4852-F52A-4E083A36982E}" dt="2024-04-17T09:46:13.348" v="317"/>
          <ac:spMkLst>
            <pc:docMk/>
            <pc:sldMk cId="1951425814" sldId="269"/>
            <ac:spMk id="28" creationId="{0D153B68-5844-490D-8E67-F616D6D721CA}"/>
          </ac:spMkLst>
        </pc:spChg>
        <pc:spChg chg="add">
          <ac:chgData name="Tuba Kausar Hammad Shaikh (2316288)" userId="S::2316288@student.uwtsd.ac.uk::45a9c5b4-9d2c-48db-937b-f3047b08a251" providerId="AD" clId="Web-{06B0B706-CC79-4852-F52A-4E083A36982E}" dt="2024-04-17T09:46:13.348" v="317"/>
          <ac:spMkLst>
            <pc:docMk/>
            <pc:sldMk cId="1951425814" sldId="269"/>
            <ac:spMk id="30" creationId="{9A0D773F-7A7D-4DBB-9DEA-86BB8B8F4BC8}"/>
          </ac:spMkLst>
        </pc:spChg>
        <pc:grpChg chg="del">
          <ac:chgData name="Tuba Kausar Hammad Shaikh (2316288)" userId="S::2316288@student.uwtsd.ac.uk::45a9c5b4-9d2c-48db-937b-f3047b08a251" providerId="AD" clId="Web-{06B0B706-CC79-4852-F52A-4E083A36982E}" dt="2024-04-17T09:46:13.348" v="317"/>
          <ac:grpSpMkLst>
            <pc:docMk/>
            <pc:sldMk cId="1951425814" sldId="269"/>
            <ac:grpSpMk id="10" creationId="{CA136B9F-FEAF-445D-88E4-7D69EDBF4358}"/>
          </ac:grpSpMkLst>
        </pc:grpChg>
        <pc:grpChg chg="del">
          <ac:chgData name="Tuba Kausar Hammad Shaikh (2316288)" userId="S::2316288@student.uwtsd.ac.uk::45a9c5b4-9d2c-48db-937b-f3047b08a251" providerId="AD" clId="Web-{06B0B706-CC79-4852-F52A-4E083A36982E}" dt="2024-04-17T09:46:13.348" v="317"/>
          <ac:grpSpMkLst>
            <pc:docMk/>
            <pc:sldMk cId="1951425814" sldId="269"/>
            <ac:grpSpMk id="14" creationId="{43F5E015-E085-4624-B431-B42414448684}"/>
          </ac:grpSpMkLst>
        </pc:grpChg>
        <pc:picChg chg="add mod">
          <ac:chgData name="Tuba Kausar Hammad Shaikh (2316288)" userId="S::2316288@student.uwtsd.ac.uk::45a9c5b4-9d2c-48db-937b-f3047b08a251" providerId="AD" clId="Web-{06B0B706-CC79-4852-F52A-4E083A36982E}" dt="2024-04-17T09:46:37.334" v="321" actId="1076"/>
          <ac:picMkLst>
            <pc:docMk/>
            <pc:sldMk cId="1951425814" sldId="269"/>
            <ac:picMk id="4" creationId="{C30D4287-CD4C-A8EF-0046-C54B882F6F90}"/>
          </ac:picMkLst>
        </pc:picChg>
      </pc:sldChg>
      <pc:sldChg chg="addSp delSp modSp">
        <pc:chgData name="Tuba Kausar Hammad Shaikh (2316288)" userId="S::2316288@student.uwtsd.ac.uk::45a9c5b4-9d2c-48db-937b-f3047b08a251" providerId="AD" clId="Web-{06B0B706-CC79-4852-F52A-4E083A36982E}" dt="2024-04-17T10:08:34.992" v="440" actId="20577"/>
        <pc:sldMkLst>
          <pc:docMk/>
          <pc:sldMk cId="320489364" sldId="270"/>
        </pc:sldMkLst>
        <pc:spChg chg="mod">
          <ac:chgData name="Tuba Kausar Hammad Shaikh (2316288)" userId="S::2316288@student.uwtsd.ac.uk::45a9c5b4-9d2c-48db-937b-f3047b08a251" providerId="AD" clId="Web-{06B0B706-CC79-4852-F52A-4E083A36982E}" dt="2024-04-17T10:03:38.298" v="418"/>
          <ac:spMkLst>
            <pc:docMk/>
            <pc:sldMk cId="320489364" sldId="270"/>
            <ac:spMk id="2" creationId="{2FD1CAD1-6DE1-3BD8-D8D7-C064083308D8}"/>
          </ac:spMkLst>
        </pc:spChg>
        <pc:spChg chg="mod">
          <ac:chgData name="Tuba Kausar Hammad Shaikh (2316288)" userId="S::2316288@student.uwtsd.ac.uk::45a9c5b4-9d2c-48db-937b-f3047b08a251" providerId="AD" clId="Web-{06B0B706-CC79-4852-F52A-4E083A36982E}" dt="2024-04-17T10:08:34.992" v="440" actId="20577"/>
          <ac:spMkLst>
            <pc:docMk/>
            <pc:sldMk cId="320489364" sldId="270"/>
            <ac:spMk id="3" creationId="{244E5E86-2E16-AB63-63D5-DB82A5627881}"/>
          </ac:spMkLst>
        </pc:spChg>
        <pc:spChg chg="del">
          <ac:chgData name="Tuba Kausar Hammad Shaikh (2316288)" userId="S::2316288@student.uwtsd.ac.uk::45a9c5b4-9d2c-48db-937b-f3047b08a251" providerId="AD" clId="Web-{06B0B706-CC79-4852-F52A-4E083A36982E}" dt="2024-04-17T10:03:38.298" v="418"/>
          <ac:spMkLst>
            <pc:docMk/>
            <pc:sldMk cId="320489364" sldId="270"/>
            <ac:spMk id="8" creationId="{815925C2-A704-4D47-B1C1-3FCA52512EC1}"/>
          </ac:spMkLst>
        </pc:spChg>
        <pc:spChg chg="del">
          <ac:chgData name="Tuba Kausar Hammad Shaikh (2316288)" userId="S::2316288@student.uwtsd.ac.uk::45a9c5b4-9d2c-48db-937b-f3047b08a251" providerId="AD" clId="Web-{06B0B706-CC79-4852-F52A-4E083A36982E}" dt="2024-04-17T10:03:38.298" v="418"/>
          <ac:spMkLst>
            <pc:docMk/>
            <pc:sldMk cId="320489364" sldId="270"/>
            <ac:spMk id="10" creationId="{01D4315C-C23C-4FD3-98DF-08C29E2292A8}"/>
          </ac:spMkLst>
        </pc:spChg>
        <pc:spChg chg="add">
          <ac:chgData name="Tuba Kausar Hammad Shaikh (2316288)" userId="S::2316288@student.uwtsd.ac.uk::45a9c5b4-9d2c-48db-937b-f3047b08a251" providerId="AD" clId="Web-{06B0B706-CC79-4852-F52A-4E083A36982E}" dt="2024-04-17T10:03:38.298" v="418"/>
          <ac:spMkLst>
            <pc:docMk/>
            <pc:sldMk cId="320489364" sldId="270"/>
            <ac:spMk id="28" creationId="{743AA782-23D1-4521-8CAD-47662984AA08}"/>
          </ac:spMkLst>
        </pc:spChg>
        <pc:spChg chg="add">
          <ac:chgData name="Tuba Kausar Hammad Shaikh (2316288)" userId="S::2316288@student.uwtsd.ac.uk::45a9c5b4-9d2c-48db-937b-f3047b08a251" providerId="AD" clId="Web-{06B0B706-CC79-4852-F52A-4E083A36982E}" dt="2024-04-17T10:03:38.298" v="418"/>
          <ac:spMkLst>
            <pc:docMk/>
            <pc:sldMk cId="320489364" sldId="270"/>
            <ac:spMk id="30" creationId="{71877DBC-BB60-40F0-AC93-2ACDBAAE60CE}"/>
          </ac:spMkLst>
        </pc:spChg>
        <pc:grpChg chg="del">
          <ac:chgData name="Tuba Kausar Hammad Shaikh (2316288)" userId="S::2316288@student.uwtsd.ac.uk::45a9c5b4-9d2c-48db-937b-f3047b08a251" providerId="AD" clId="Web-{06B0B706-CC79-4852-F52A-4E083A36982E}" dt="2024-04-17T10:03:38.298" v="418"/>
          <ac:grpSpMkLst>
            <pc:docMk/>
            <pc:sldMk cId="320489364" sldId="270"/>
            <ac:grpSpMk id="12" creationId="{5E6B47BC-43FD-4C91-8BFF-B41B99A8A39E}"/>
          </ac:grpSpMkLst>
        </pc:grpChg>
        <pc:grpChg chg="del">
          <ac:chgData name="Tuba Kausar Hammad Shaikh (2316288)" userId="S::2316288@student.uwtsd.ac.uk::45a9c5b4-9d2c-48db-937b-f3047b08a251" providerId="AD" clId="Web-{06B0B706-CC79-4852-F52A-4E083A36982E}" dt="2024-04-17T10:03:38.298" v="418"/>
          <ac:grpSpMkLst>
            <pc:docMk/>
            <pc:sldMk cId="320489364" sldId="270"/>
            <ac:grpSpMk id="16" creationId="{43F5E015-E085-4624-B431-B42414448684}"/>
          </ac:grpSpMkLst>
        </pc:grpChg>
        <pc:picChg chg="add mod">
          <ac:chgData name="Tuba Kausar Hammad Shaikh (2316288)" userId="S::2316288@student.uwtsd.ac.uk::45a9c5b4-9d2c-48db-937b-f3047b08a251" providerId="AD" clId="Web-{06B0B706-CC79-4852-F52A-4E083A36982E}" dt="2024-04-17T10:03:38.298" v="418"/>
          <ac:picMkLst>
            <pc:docMk/>
            <pc:sldMk cId="320489364" sldId="270"/>
            <ac:picMk id="4" creationId="{303DA374-4825-D85C-9D8A-93AE41D66A7B}"/>
          </ac:picMkLst>
        </pc:picChg>
      </pc:sldChg>
      <pc:sldChg chg="modSp">
        <pc:chgData name="Tuba Kausar Hammad Shaikh (2316288)" userId="S::2316288@student.uwtsd.ac.uk::45a9c5b4-9d2c-48db-937b-f3047b08a251" providerId="AD" clId="Web-{06B0B706-CC79-4852-F52A-4E083A36982E}" dt="2024-04-17T10:09:06.869" v="443" actId="20577"/>
        <pc:sldMkLst>
          <pc:docMk/>
          <pc:sldMk cId="2741862534" sldId="271"/>
        </pc:sldMkLst>
        <pc:graphicFrameChg chg="mod modGraphic">
          <ac:chgData name="Tuba Kausar Hammad Shaikh (2316288)" userId="S::2316288@student.uwtsd.ac.uk::45a9c5b4-9d2c-48db-937b-f3047b08a251" providerId="AD" clId="Web-{06B0B706-CC79-4852-F52A-4E083A36982E}" dt="2024-04-17T10:09:06.869" v="443" actId="20577"/>
          <ac:graphicFrameMkLst>
            <pc:docMk/>
            <pc:sldMk cId="2741862534" sldId="271"/>
            <ac:graphicFrameMk id="5" creationId="{ADBBC2FB-31AB-CCD5-8B24-287B8619D776}"/>
          </ac:graphicFrameMkLst>
        </pc:graphicFrameChg>
      </pc:sldChg>
      <pc:sldChg chg="del">
        <pc:chgData name="Tuba Kausar Hammad Shaikh (2316288)" userId="S::2316288@student.uwtsd.ac.uk::45a9c5b4-9d2c-48db-937b-f3047b08a251" providerId="AD" clId="Web-{06B0B706-CC79-4852-F52A-4E083A36982E}" dt="2024-04-17T11:39:57.453" v="1045"/>
        <pc:sldMkLst>
          <pc:docMk/>
          <pc:sldMk cId="3055749355" sldId="272"/>
        </pc:sldMkLst>
      </pc:sldChg>
      <pc:sldChg chg="addSp modSp">
        <pc:chgData name="Tuba Kausar Hammad Shaikh (2316288)" userId="S::2316288@student.uwtsd.ac.uk::45a9c5b4-9d2c-48db-937b-f3047b08a251" providerId="AD" clId="Web-{06B0B706-CC79-4852-F52A-4E083A36982E}" dt="2024-04-17T09:58:21.744" v="379" actId="20577"/>
        <pc:sldMkLst>
          <pc:docMk/>
          <pc:sldMk cId="870965" sldId="273"/>
        </pc:sldMkLst>
        <pc:spChg chg="mod">
          <ac:chgData name="Tuba Kausar Hammad Shaikh (2316288)" userId="S::2316288@student.uwtsd.ac.uk::45a9c5b4-9d2c-48db-937b-f3047b08a251" providerId="AD" clId="Web-{06B0B706-CC79-4852-F52A-4E083A36982E}" dt="2024-04-17T09:58:21.744" v="379" actId="20577"/>
          <ac:spMkLst>
            <pc:docMk/>
            <pc:sldMk cId="870965" sldId="273"/>
            <ac:spMk id="2" creationId="{33472DBE-CA6E-7B75-B545-0040E767EBC1}"/>
          </ac:spMkLst>
        </pc:spChg>
        <pc:picChg chg="add mod">
          <ac:chgData name="Tuba Kausar Hammad Shaikh (2316288)" userId="S::2316288@student.uwtsd.ac.uk::45a9c5b4-9d2c-48db-937b-f3047b08a251" providerId="AD" clId="Web-{06B0B706-CC79-4852-F52A-4E083A36982E}" dt="2024-04-17T09:44:09.933" v="310" actId="14100"/>
          <ac:picMkLst>
            <pc:docMk/>
            <pc:sldMk cId="870965" sldId="273"/>
            <ac:picMk id="3" creationId="{FED5D954-6322-2EE0-7711-79B0B911789D}"/>
          </ac:picMkLst>
        </pc:picChg>
        <pc:picChg chg="add mod">
          <ac:chgData name="Tuba Kausar Hammad Shaikh (2316288)" userId="S::2316288@student.uwtsd.ac.uk::45a9c5b4-9d2c-48db-937b-f3047b08a251" providerId="AD" clId="Web-{06B0B706-CC79-4852-F52A-4E083A36982E}" dt="2024-04-17T09:44:39.670" v="315" actId="14100"/>
          <ac:picMkLst>
            <pc:docMk/>
            <pc:sldMk cId="870965" sldId="273"/>
            <ac:picMk id="4" creationId="{4A82DC52-9993-136E-8DDB-583196E0F2D4}"/>
          </ac:picMkLst>
        </pc:picChg>
      </pc:sldChg>
      <pc:sldChg chg="addSp delSp modSp new mod setBg">
        <pc:chgData name="Tuba Kausar Hammad Shaikh (2316288)" userId="S::2316288@student.uwtsd.ac.uk::45a9c5b4-9d2c-48db-937b-f3047b08a251" providerId="AD" clId="Web-{06B0B706-CC79-4852-F52A-4E083A36982E}" dt="2024-04-17T09:39:20.428" v="293" actId="20577"/>
        <pc:sldMkLst>
          <pc:docMk/>
          <pc:sldMk cId="2507503020" sldId="274"/>
        </pc:sldMkLst>
        <pc:spChg chg="mod">
          <ac:chgData name="Tuba Kausar Hammad Shaikh (2316288)" userId="S::2316288@student.uwtsd.ac.uk::45a9c5b4-9d2c-48db-937b-f3047b08a251" providerId="AD" clId="Web-{06B0B706-CC79-4852-F52A-4E083A36982E}" dt="2024-04-17T09:39:20.428" v="293" actId="20577"/>
          <ac:spMkLst>
            <pc:docMk/>
            <pc:sldMk cId="2507503020" sldId="274"/>
            <ac:spMk id="2" creationId="{095BA6AA-BD22-010A-7E06-A04A9C969CE6}"/>
          </ac:spMkLst>
        </pc:spChg>
        <pc:spChg chg="del mod">
          <ac:chgData name="Tuba Kausar Hammad Shaikh (2316288)" userId="S::2316288@student.uwtsd.ac.uk::45a9c5b4-9d2c-48db-937b-f3047b08a251" providerId="AD" clId="Web-{06B0B706-CC79-4852-F52A-4E083A36982E}" dt="2024-04-17T09:36:56.464" v="270"/>
          <ac:spMkLst>
            <pc:docMk/>
            <pc:sldMk cId="2507503020" sldId="274"/>
            <ac:spMk id="3" creationId="{DB1F70CE-3E09-3A3E-17C3-039AE6C48895}"/>
          </ac:spMkLst>
        </pc:spChg>
        <pc:spChg chg="add">
          <ac:chgData name="Tuba Kausar Hammad Shaikh (2316288)" userId="S::2316288@student.uwtsd.ac.uk::45a9c5b4-9d2c-48db-937b-f3047b08a251" providerId="AD" clId="Web-{06B0B706-CC79-4852-F52A-4E083A36982E}" dt="2024-04-17T09:36:56.464" v="270"/>
          <ac:spMkLst>
            <pc:docMk/>
            <pc:sldMk cId="2507503020" sldId="274"/>
            <ac:spMk id="9" creationId="{2E442304-DDBD-4F7B-8017-36BCC863FB40}"/>
          </ac:spMkLst>
        </pc:spChg>
        <pc:spChg chg="add">
          <ac:chgData name="Tuba Kausar Hammad Shaikh (2316288)" userId="S::2316288@student.uwtsd.ac.uk::45a9c5b4-9d2c-48db-937b-f3047b08a251" providerId="AD" clId="Web-{06B0B706-CC79-4852-F52A-4E083A36982E}" dt="2024-04-17T09:36:56.464" v="270"/>
          <ac:spMkLst>
            <pc:docMk/>
            <pc:sldMk cId="2507503020" sldId="274"/>
            <ac:spMk id="11" creationId="{5E107275-3853-46FD-A241-DE4355A42675}"/>
          </ac:spMkLst>
        </pc:spChg>
        <pc:graphicFrameChg chg="add modGraphic">
          <ac:chgData name="Tuba Kausar Hammad Shaikh (2316288)" userId="S::2316288@student.uwtsd.ac.uk::45a9c5b4-9d2c-48db-937b-f3047b08a251" providerId="AD" clId="Web-{06B0B706-CC79-4852-F52A-4E083A36982E}" dt="2024-04-17T09:37:34.436" v="272" actId="20577"/>
          <ac:graphicFrameMkLst>
            <pc:docMk/>
            <pc:sldMk cId="2507503020" sldId="274"/>
            <ac:graphicFrameMk id="5" creationId="{30A96D81-8EAB-8524-00D3-814DE8ABE19B}"/>
          </ac:graphicFrameMkLst>
        </pc:graphicFrameChg>
      </pc:sldChg>
      <pc:sldChg chg="addSp modSp new mod setBg">
        <pc:chgData name="Tuba Kausar Hammad Shaikh (2316288)" userId="S::2316288@student.uwtsd.ac.uk::45a9c5b4-9d2c-48db-937b-f3047b08a251" providerId="AD" clId="Web-{06B0B706-CC79-4852-F52A-4E083A36982E}" dt="2024-04-17T10:31:12.777" v="646" actId="14100"/>
        <pc:sldMkLst>
          <pc:docMk/>
          <pc:sldMk cId="3123071593" sldId="275"/>
        </pc:sldMkLst>
        <pc:spChg chg="mod">
          <ac:chgData name="Tuba Kausar Hammad Shaikh (2316288)" userId="S::2316288@student.uwtsd.ac.uk::45a9c5b4-9d2c-48db-937b-f3047b08a251" providerId="AD" clId="Web-{06B0B706-CC79-4852-F52A-4E083A36982E}" dt="2024-04-17T09:14:05.787" v="217"/>
          <ac:spMkLst>
            <pc:docMk/>
            <pc:sldMk cId="3123071593" sldId="275"/>
            <ac:spMk id="2" creationId="{2BEDDF6A-834E-6B1B-B97E-6BDEDD619F54}"/>
          </ac:spMkLst>
        </pc:spChg>
        <pc:spChg chg="mod">
          <ac:chgData name="Tuba Kausar Hammad Shaikh (2316288)" userId="S::2316288@student.uwtsd.ac.uk::45a9c5b4-9d2c-48db-937b-f3047b08a251" providerId="AD" clId="Web-{06B0B706-CC79-4852-F52A-4E083A36982E}" dt="2024-04-17T10:31:12.777" v="646" actId="14100"/>
          <ac:spMkLst>
            <pc:docMk/>
            <pc:sldMk cId="3123071593" sldId="275"/>
            <ac:spMk id="3" creationId="{E3B98081-4D81-BCA9-E4D2-781847ECA5C6}"/>
          </ac:spMkLst>
        </pc:spChg>
        <pc:spChg chg="add">
          <ac:chgData name="Tuba Kausar Hammad Shaikh (2316288)" userId="S::2316288@student.uwtsd.ac.uk::45a9c5b4-9d2c-48db-937b-f3047b08a251" providerId="AD" clId="Web-{06B0B706-CC79-4852-F52A-4E083A36982E}" dt="2024-04-17T09:14:05.787" v="217"/>
          <ac:spMkLst>
            <pc:docMk/>
            <pc:sldMk cId="3123071593" sldId="275"/>
            <ac:spMk id="9" creationId="{7FF47CB7-972F-479F-A36D-9E72D26EC8DA}"/>
          </ac:spMkLst>
        </pc:spChg>
        <pc:spChg chg="add">
          <ac:chgData name="Tuba Kausar Hammad Shaikh (2316288)" userId="S::2316288@student.uwtsd.ac.uk::45a9c5b4-9d2c-48db-937b-f3047b08a251" providerId="AD" clId="Web-{06B0B706-CC79-4852-F52A-4E083A36982E}" dt="2024-04-17T09:14:05.787" v="217"/>
          <ac:spMkLst>
            <pc:docMk/>
            <pc:sldMk cId="3123071593" sldId="275"/>
            <ac:spMk id="11" creationId="{0D153B68-5844-490D-8E67-F616D6D721CA}"/>
          </ac:spMkLst>
        </pc:spChg>
        <pc:spChg chg="add">
          <ac:chgData name="Tuba Kausar Hammad Shaikh (2316288)" userId="S::2316288@student.uwtsd.ac.uk::45a9c5b4-9d2c-48db-937b-f3047b08a251" providerId="AD" clId="Web-{06B0B706-CC79-4852-F52A-4E083A36982E}" dt="2024-04-17T09:14:05.787" v="217"/>
          <ac:spMkLst>
            <pc:docMk/>
            <pc:sldMk cId="3123071593" sldId="275"/>
            <ac:spMk id="13" creationId="{9A0D773F-7A7D-4DBB-9DEA-86BB8B8F4BC8}"/>
          </ac:spMkLst>
        </pc:spChg>
        <pc:picChg chg="add mod">
          <ac:chgData name="Tuba Kausar Hammad Shaikh (2316288)" userId="S::2316288@student.uwtsd.ac.uk::45a9c5b4-9d2c-48db-937b-f3047b08a251" providerId="AD" clId="Web-{06B0B706-CC79-4852-F52A-4E083A36982E}" dt="2024-04-17T09:14:05.787" v="217"/>
          <ac:picMkLst>
            <pc:docMk/>
            <pc:sldMk cId="3123071593" sldId="275"/>
            <ac:picMk id="4" creationId="{7E7C29B2-1EB4-D856-DA6D-1ED1B419801F}"/>
          </ac:picMkLst>
        </pc:picChg>
      </pc:sldChg>
      <pc:sldChg chg="addSp delSp modSp new mod setBg">
        <pc:chgData name="Tuba Kausar Hammad Shaikh (2316288)" userId="S::2316288@student.uwtsd.ac.uk::45a9c5b4-9d2c-48db-937b-f3047b08a251" providerId="AD" clId="Web-{06B0B706-CC79-4852-F52A-4E083A36982E}" dt="2024-04-17T10:32:21.328" v="656" actId="20577"/>
        <pc:sldMkLst>
          <pc:docMk/>
          <pc:sldMk cId="911153447" sldId="276"/>
        </pc:sldMkLst>
        <pc:spChg chg="del">
          <ac:chgData name="Tuba Kausar Hammad Shaikh (2316288)" userId="S::2316288@student.uwtsd.ac.uk::45a9c5b4-9d2c-48db-937b-f3047b08a251" providerId="AD" clId="Web-{06B0B706-CC79-4852-F52A-4E083A36982E}" dt="2024-04-17T08:50:17.855" v="92"/>
          <ac:spMkLst>
            <pc:docMk/>
            <pc:sldMk cId="911153447" sldId="276"/>
            <ac:spMk id="2" creationId="{AEC60B82-6B9F-7FBE-5743-BAC0ABFEDC76}"/>
          </ac:spMkLst>
        </pc:spChg>
        <pc:spChg chg="mod ord">
          <ac:chgData name="Tuba Kausar Hammad Shaikh (2316288)" userId="S::2316288@student.uwtsd.ac.uk::45a9c5b4-9d2c-48db-937b-f3047b08a251" providerId="AD" clId="Web-{06B0B706-CC79-4852-F52A-4E083A36982E}" dt="2024-04-17T10:32:21.328" v="656" actId="20577"/>
          <ac:spMkLst>
            <pc:docMk/>
            <pc:sldMk cId="911153447" sldId="276"/>
            <ac:spMk id="3" creationId="{2BD0A7D9-633B-EB69-A6E8-471C4F9314C4}"/>
          </ac:spMkLst>
        </pc:spChg>
        <pc:spChg chg="add">
          <ac:chgData name="Tuba Kausar Hammad Shaikh (2316288)" userId="S::2316288@student.uwtsd.ac.uk::45a9c5b4-9d2c-48db-937b-f3047b08a251" providerId="AD" clId="Web-{06B0B706-CC79-4852-F52A-4E083A36982E}" dt="2024-04-17T09:15:03.275" v="219"/>
          <ac:spMkLst>
            <pc:docMk/>
            <pc:sldMk cId="911153447" sldId="276"/>
            <ac:spMk id="9" creationId="{FE1EC756-41E9-4FD6-AD48-EF46A28137B7}"/>
          </ac:spMkLst>
        </pc:spChg>
        <pc:spChg chg="add">
          <ac:chgData name="Tuba Kausar Hammad Shaikh (2316288)" userId="S::2316288@student.uwtsd.ac.uk::45a9c5b4-9d2c-48db-937b-f3047b08a251" providerId="AD" clId="Web-{06B0B706-CC79-4852-F52A-4E083A36982E}" dt="2024-04-17T09:15:03.275" v="219"/>
          <ac:spMkLst>
            <pc:docMk/>
            <pc:sldMk cId="911153447" sldId="276"/>
            <ac:spMk id="11" creationId="{E66F6371-9EA5-9354-29DC-1D07B921F79C}"/>
          </ac:spMkLst>
        </pc:spChg>
        <pc:picChg chg="add mod">
          <ac:chgData name="Tuba Kausar Hammad Shaikh (2316288)" userId="S::2316288@student.uwtsd.ac.uk::45a9c5b4-9d2c-48db-937b-f3047b08a251" providerId="AD" clId="Web-{06B0B706-CC79-4852-F52A-4E083A36982E}" dt="2024-04-17T10:31:23.074" v="647" actId="14100"/>
          <ac:picMkLst>
            <pc:docMk/>
            <pc:sldMk cId="911153447" sldId="276"/>
            <ac:picMk id="4" creationId="{BEEE5F3C-C29F-61BB-4E29-367FCFFA6396}"/>
          </ac:picMkLst>
        </pc:picChg>
      </pc:sldChg>
      <pc:sldChg chg="addSp modSp new mod setBg">
        <pc:chgData name="Tuba Kausar Hammad Shaikh (2316288)" userId="S::2316288@student.uwtsd.ac.uk::45a9c5b4-9d2c-48db-937b-f3047b08a251" providerId="AD" clId="Web-{06B0B706-CC79-4852-F52A-4E083A36982E}" dt="2024-04-17T10:33:14.238" v="663" actId="20577"/>
        <pc:sldMkLst>
          <pc:docMk/>
          <pc:sldMk cId="2010619534" sldId="277"/>
        </pc:sldMkLst>
        <pc:spChg chg="mod">
          <ac:chgData name="Tuba Kausar Hammad Shaikh (2316288)" userId="S::2316288@student.uwtsd.ac.uk::45a9c5b4-9d2c-48db-937b-f3047b08a251" providerId="AD" clId="Web-{06B0B706-CC79-4852-F52A-4E083A36982E}" dt="2024-04-17T10:32:40.736" v="658" actId="20577"/>
          <ac:spMkLst>
            <pc:docMk/>
            <pc:sldMk cId="2010619534" sldId="277"/>
            <ac:spMk id="2" creationId="{062AE880-534B-68A6-FAC3-B1F49D067236}"/>
          </ac:spMkLst>
        </pc:spChg>
        <pc:spChg chg="mod">
          <ac:chgData name="Tuba Kausar Hammad Shaikh (2316288)" userId="S::2316288@student.uwtsd.ac.uk::45a9c5b4-9d2c-48db-937b-f3047b08a251" providerId="AD" clId="Web-{06B0B706-CC79-4852-F52A-4E083A36982E}" dt="2024-04-17T10:33:14.238" v="663" actId="20577"/>
          <ac:spMkLst>
            <pc:docMk/>
            <pc:sldMk cId="2010619534" sldId="277"/>
            <ac:spMk id="3" creationId="{19889A1D-937F-8EA2-2C76-73E307EA039A}"/>
          </ac:spMkLst>
        </pc:spChg>
        <pc:spChg chg="add">
          <ac:chgData name="Tuba Kausar Hammad Shaikh (2316288)" userId="S::2316288@student.uwtsd.ac.uk::45a9c5b4-9d2c-48db-937b-f3047b08a251" providerId="AD" clId="Web-{06B0B706-CC79-4852-F52A-4E083A36982E}" dt="2024-04-17T09:35:08.222" v="267"/>
          <ac:spMkLst>
            <pc:docMk/>
            <pc:sldMk cId="2010619534" sldId="277"/>
            <ac:spMk id="8" creationId="{777A147A-9ED8-46B4-8660-1B3C2AA880B5}"/>
          </ac:spMkLst>
        </pc:spChg>
        <pc:spChg chg="add">
          <ac:chgData name="Tuba Kausar Hammad Shaikh (2316288)" userId="S::2316288@student.uwtsd.ac.uk::45a9c5b4-9d2c-48db-937b-f3047b08a251" providerId="AD" clId="Web-{06B0B706-CC79-4852-F52A-4E083A36982E}" dt="2024-04-17T09:35:08.222" v="267"/>
          <ac:spMkLst>
            <pc:docMk/>
            <pc:sldMk cId="2010619534" sldId="277"/>
            <ac:spMk id="10" creationId="{5D6C15A0-C087-4593-8414-2B4EC1CDC3DE}"/>
          </ac:spMkLst>
        </pc:spChg>
      </pc:sldChg>
      <pc:sldChg chg="addSp modSp new mod setBg">
        <pc:chgData name="Tuba Kausar Hammad Shaikh (2316288)" userId="S::2316288@student.uwtsd.ac.uk::45a9c5b4-9d2c-48db-937b-f3047b08a251" providerId="AD" clId="Web-{06B0B706-CC79-4852-F52A-4E083A36982E}" dt="2024-04-17T10:34:05.070" v="670" actId="20577"/>
        <pc:sldMkLst>
          <pc:docMk/>
          <pc:sldMk cId="1495324621" sldId="278"/>
        </pc:sldMkLst>
        <pc:spChg chg="mod">
          <ac:chgData name="Tuba Kausar Hammad Shaikh (2316288)" userId="S::2316288@student.uwtsd.ac.uk::45a9c5b4-9d2c-48db-937b-f3047b08a251" providerId="AD" clId="Web-{06B0B706-CC79-4852-F52A-4E083A36982E}" dt="2024-04-17T10:33:46.975" v="666" actId="14100"/>
          <ac:spMkLst>
            <pc:docMk/>
            <pc:sldMk cId="1495324621" sldId="278"/>
            <ac:spMk id="2" creationId="{156DA4A3-8120-379D-2D28-00A5994DD09C}"/>
          </ac:spMkLst>
        </pc:spChg>
        <pc:spChg chg="mod">
          <ac:chgData name="Tuba Kausar Hammad Shaikh (2316288)" userId="S::2316288@student.uwtsd.ac.uk::45a9c5b4-9d2c-48db-937b-f3047b08a251" providerId="AD" clId="Web-{06B0B706-CC79-4852-F52A-4E083A36982E}" dt="2024-04-17T10:34:05.070" v="670" actId="20577"/>
          <ac:spMkLst>
            <pc:docMk/>
            <pc:sldMk cId="1495324621" sldId="278"/>
            <ac:spMk id="3" creationId="{1C4E8FAB-26D8-7DA3-FF17-2549FB62CA12}"/>
          </ac:spMkLst>
        </pc:spChg>
        <pc:spChg chg="add">
          <ac:chgData name="Tuba Kausar Hammad Shaikh (2316288)" userId="S::2316288@student.uwtsd.ac.uk::45a9c5b4-9d2c-48db-937b-f3047b08a251" providerId="AD" clId="Web-{06B0B706-CC79-4852-F52A-4E083A36982E}" dt="2024-04-17T09:35:57.804" v="268"/>
          <ac:spMkLst>
            <pc:docMk/>
            <pc:sldMk cId="1495324621" sldId="278"/>
            <ac:spMk id="8" creationId="{C2554CA6-288E-4202-BC52-2E5A8F0C0AED}"/>
          </ac:spMkLst>
        </pc:spChg>
        <pc:spChg chg="add">
          <ac:chgData name="Tuba Kausar Hammad Shaikh (2316288)" userId="S::2316288@student.uwtsd.ac.uk::45a9c5b4-9d2c-48db-937b-f3047b08a251" providerId="AD" clId="Web-{06B0B706-CC79-4852-F52A-4E083A36982E}" dt="2024-04-17T09:35:57.804" v="268"/>
          <ac:spMkLst>
            <pc:docMk/>
            <pc:sldMk cId="1495324621" sldId="278"/>
            <ac:spMk id="10" creationId="{B10BB131-AC8E-4A8E-A5D1-36260F720C3B}"/>
          </ac:spMkLst>
        </pc:spChg>
        <pc:spChg chg="add">
          <ac:chgData name="Tuba Kausar Hammad Shaikh (2316288)" userId="S::2316288@student.uwtsd.ac.uk::45a9c5b4-9d2c-48db-937b-f3047b08a251" providerId="AD" clId="Web-{06B0B706-CC79-4852-F52A-4E083A36982E}" dt="2024-04-17T09:35:57.804" v="268"/>
          <ac:spMkLst>
            <pc:docMk/>
            <pc:sldMk cId="1495324621" sldId="278"/>
            <ac:spMk id="12" creationId="{5B7778FC-632E-4DCA-A7CB-0D7731CCF970}"/>
          </ac:spMkLst>
        </pc:spChg>
        <pc:spChg chg="add">
          <ac:chgData name="Tuba Kausar Hammad Shaikh (2316288)" userId="S::2316288@student.uwtsd.ac.uk::45a9c5b4-9d2c-48db-937b-f3047b08a251" providerId="AD" clId="Web-{06B0B706-CC79-4852-F52A-4E083A36982E}" dt="2024-04-17T09:35:57.804" v="268"/>
          <ac:spMkLst>
            <pc:docMk/>
            <pc:sldMk cId="1495324621" sldId="278"/>
            <ac:spMk id="14" creationId="{FA23A907-97FB-4A8F-880A-DD77401C4296}"/>
          </ac:spMkLst>
        </pc:spChg>
      </pc:sldChg>
      <pc:sldChg chg="addSp delSp modSp new mod setBg">
        <pc:chgData name="Tuba Kausar Hammad Shaikh (2316288)" userId="S::2316288@student.uwtsd.ac.uk::45a9c5b4-9d2c-48db-937b-f3047b08a251" providerId="AD" clId="Web-{06B0B706-CC79-4852-F52A-4E083A36982E}" dt="2024-04-17T10:34:53.886" v="678" actId="20577"/>
        <pc:sldMkLst>
          <pc:docMk/>
          <pc:sldMk cId="165206928" sldId="279"/>
        </pc:sldMkLst>
        <pc:spChg chg="mod">
          <ac:chgData name="Tuba Kausar Hammad Shaikh (2316288)" userId="S::2316288@student.uwtsd.ac.uk::45a9c5b4-9d2c-48db-937b-f3047b08a251" providerId="AD" clId="Web-{06B0B706-CC79-4852-F52A-4E083A36982E}" dt="2024-04-17T10:34:31.635" v="674" actId="14100"/>
          <ac:spMkLst>
            <pc:docMk/>
            <pc:sldMk cId="165206928" sldId="279"/>
            <ac:spMk id="2" creationId="{8FBBF13F-9062-56B5-57AA-2AD37323504B}"/>
          </ac:spMkLst>
        </pc:spChg>
        <pc:spChg chg="mod ord">
          <ac:chgData name="Tuba Kausar Hammad Shaikh (2316288)" userId="S::2316288@student.uwtsd.ac.uk::45a9c5b4-9d2c-48db-937b-f3047b08a251" providerId="AD" clId="Web-{06B0B706-CC79-4852-F52A-4E083A36982E}" dt="2024-04-17T10:34:53.886" v="678" actId="20577"/>
          <ac:spMkLst>
            <pc:docMk/>
            <pc:sldMk cId="165206928" sldId="279"/>
            <ac:spMk id="3" creationId="{0F13BE29-5270-7036-2AE4-5B334D40FAA3}"/>
          </ac:spMkLst>
        </pc:spChg>
        <pc:spChg chg="add del">
          <ac:chgData name="Tuba Kausar Hammad Shaikh (2316288)" userId="S::2316288@student.uwtsd.ac.uk::45a9c5b4-9d2c-48db-937b-f3047b08a251" providerId="AD" clId="Web-{06B0B706-CC79-4852-F52A-4E083A36982E}" dt="2024-04-17T09:16:57.299" v="222"/>
          <ac:spMkLst>
            <pc:docMk/>
            <pc:sldMk cId="165206928" sldId="279"/>
            <ac:spMk id="11" creationId="{DF8BC164-E230-753F-2C7E-B4EE7BA77CF1}"/>
          </ac:spMkLst>
        </pc:spChg>
        <pc:spChg chg="add del">
          <ac:chgData name="Tuba Kausar Hammad Shaikh (2316288)" userId="S::2316288@student.uwtsd.ac.uk::45a9c5b4-9d2c-48db-937b-f3047b08a251" providerId="AD" clId="Web-{06B0B706-CC79-4852-F52A-4E083A36982E}" dt="2024-04-17T09:17:07.816" v="224"/>
          <ac:spMkLst>
            <pc:docMk/>
            <pc:sldMk cId="165206928" sldId="279"/>
            <ac:spMk id="13" creationId="{2C61293E-6EBE-43EF-A52C-9BEBFD7679D4}"/>
          </ac:spMkLst>
        </pc:spChg>
        <pc:spChg chg="add del">
          <ac:chgData name="Tuba Kausar Hammad Shaikh (2316288)" userId="S::2316288@student.uwtsd.ac.uk::45a9c5b4-9d2c-48db-937b-f3047b08a251" providerId="AD" clId="Web-{06B0B706-CC79-4852-F52A-4E083A36982E}" dt="2024-04-17T09:17:07.816" v="224"/>
          <ac:spMkLst>
            <pc:docMk/>
            <pc:sldMk cId="165206928" sldId="279"/>
            <ac:spMk id="14" creationId="{3FCFB1DE-0B7E-48CC-BA90-B2AB0889F9D6}"/>
          </ac:spMkLst>
        </pc:spChg>
        <pc:spChg chg="add del">
          <ac:chgData name="Tuba Kausar Hammad Shaikh (2316288)" userId="S::2316288@student.uwtsd.ac.uk::45a9c5b4-9d2c-48db-937b-f3047b08a251" providerId="AD" clId="Web-{06B0B706-CC79-4852-F52A-4E083A36982E}" dt="2024-04-17T09:17:10.769" v="226"/>
          <ac:spMkLst>
            <pc:docMk/>
            <pc:sldMk cId="165206928" sldId="279"/>
            <ac:spMk id="15" creationId="{2813A4FA-24A5-41ED-A534-3807D1B2F344}"/>
          </ac:spMkLst>
        </pc:spChg>
        <pc:spChg chg="add del">
          <ac:chgData name="Tuba Kausar Hammad Shaikh (2316288)" userId="S::2316288@student.uwtsd.ac.uk::45a9c5b4-9d2c-48db-937b-f3047b08a251" providerId="AD" clId="Web-{06B0B706-CC79-4852-F52A-4E083A36982E}" dt="2024-04-17T09:17:10.769" v="226"/>
          <ac:spMkLst>
            <pc:docMk/>
            <pc:sldMk cId="165206928" sldId="279"/>
            <ac:spMk id="16" creationId="{12609869-9E80-471B-A487-A53288E0E791}"/>
          </ac:spMkLst>
        </pc:spChg>
        <pc:spChg chg="add del">
          <ac:chgData name="Tuba Kausar Hammad Shaikh (2316288)" userId="S::2316288@student.uwtsd.ac.uk::45a9c5b4-9d2c-48db-937b-f3047b08a251" providerId="AD" clId="Web-{06B0B706-CC79-4852-F52A-4E083A36982E}" dt="2024-04-17T09:17:10.769" v="226"/>
          <ac:spMkLst>
            <pc:docMk/>
            <pc:sldMk cId="165206928" sldId="279"/>
            <ac:spMk id="17" creationId="{C3944F27-CA70-4E84-A51A-E6BF89558979}"/>
          </ac:spMkLst>
        </pc:spChg>
        <pc:spChg chg="add del">
          <ac:chgData name="Tuba Kausar Hammad Shaikh (2316288)" userId="S::2316288@student.uwtsd.ac.uk::45a9c5b4-9d2c-48db-937b-f3047b08a251" providerId="AD" clId="Web-{06B0B706-CC79-4852-F52A-4E083A36982E}" dt="2024-04-17T09:17:10.769" v="226"/>
          <ac:spMkLst>
            <pc:docMk/>
            <pc:sldMk cId="165206928" sldId="279"/>
            <ac:spMk id="18" creationId="{7004738A-9D34-43E8-97D2-CA0EED4F8BE0}"/>
          </ac:spMkLst>
        </pc:spChg>
        <pc:spChg chg="add del">
          <ac:chgData name="Tuba Kausar Hammad Shaikh (2316288)" userId="S::2316288@student.uwtsd.ac.uk::45a9c5b4-9d2c-48db-937b-f3047b08a251" providerId="AD" clId="Web-{06B0B706-CC79-4852-F52A-4E083A36982E}" dt="2024-04-17T09:17:10.769" v="226"/>
          <ac:spMkLst>
            <pc:docMk/>
            <pc:sldMk cId="165206928" sldId="279"/>
            <ac:spMk id="19" creationId="{B8B8D07F-F13E-443E-BA68-2D26672D76B9}"/>
          </ac:spMkLst>
        </pc:spChg>
        <pc:spChg chg="add del">
          <ac:chgData name="Tuba Kausar Hammad Shaikh (2316288)" userId="S::2316288@student.uwtsd.ac.uk::45a9c5b4-9d2c-48db-937b-f3047b08a251" providerId="AD" clId="Web-{06B0B706-CC79-4852-F52A-4E083A36982E}" dt="2024-04-17T09:17:17.879" v="228"/>
          <ac:spMkLst>
            <pc:docMk/>
            <pc:sldMk cId="165206928" sldId="279"/>
            <ac:spMk id="21" creationId="{2EB492CD-616E-47F8-933B-5E2D952A0593}"/>
          </ac:spMkLst>
        </pc:spChg>
        <pc:spChg chg="add del">
          <ac:chgData name="Tuba Kausar Hammad Shaikh (2316288)" userId="S::2316288@student.uwtsd.ac.uk::45a9c5b4-9d2c-48db-937b-f3047b08a251" providerId="AD" clId="Web-{06B0B706-CC79-4852-F52A-4E083A36982E}" dt="2024-04-17T09:17:17.879" v="228"/>
          <ac:spMkLst>
            <pc:docMk/>
            <pc:sldMk cId="165206928" sldId="279"/>
            <ac:spMk id="22" creationId="{59383CF9-23B5-4335-9B21-1791C4CF1C75}"/>
          </ac:spMkLst>
        </pc:spChg>
        <pc:spChg chg="add del">
          <ac:chgData name="Tuba Kausar Hammad Shaikh (2316288)" userId="S::2316288@student.uwtsd.ac.uk::45a9c5b4-9d2c-48db-937b-f3047b08a251" providerId="AD" clId="Web-{06B0B706-CC79-4852-F52A-4E083A36982E}" dt="2024-04-17T09:17:17.879" v="228"/>
          <ac:spMkLst>
            <pc:docMk/>
            <pc:sldMk cId="165206928" sldId="279"/>
            <ac:spMk id="23" creationId="{0007FE00-9498-4706-B255-6437B0252C02}"/>
          </ac:spMkLst>
        </pc:spChg>
        <pc:spChg chg="add del">
          <ac:chgData name="Tuba Kausar Hammad Shaikh (2316288)" userId="S::2316288@student.uwtsd.ac.uk::45a9c5b4-9d2c-48db-937b-f3047b08a251" providerId="AD" clId="Web-{06B0B706-CC79-4852-F52A-4E083A36982E}" dt="2024-04-17T09:17:20.989" v="230"/>
          <ac:spMkLst>
            <pc:docMk/>
            <pc:sldMk cId="165206928" sldId="279"/>
            <ac:spMk id="26" creationId="{DF8BC164-E230-753F-2C7E-B4EE7BA77CF1}"/>
          </ac:spMkLst>
        </pc:spChg>
        <pc:spChg chg="add">
          <ac:chgData name="Tuba Kausar Hammad Shaikh (2316288)" userId="S::2316288@student.uwtsd.ac.uk::45a9c5b4-9d2c-48db-937b-f3047b08a251" providerId="AD" clId="Web-{06B0B706-CC79-4852-F52A-4E083A36982E}" dt="2024-04-17T09:17:21.004" v="231"/>
          <ac:spMkLst>
            <pc:docMk/>
            <pc:sldMk cId="165206928" sldId="279"/>
            <ac:spMk id="28" creationId="{2C61293E-6EBE-43EF-A52C-9BEBFD7679D4}"/>
          </ac:spMkLst>
        </pc:spChg>
        <pc:spChg chg="add">
          <ac:chgData name="Tuba Kausar Hammad Shaikh (2316288)" userId="S::2316288@student.uwtsd.ac.uk::45a9c5b4-9d2c-48db-937b-f3047b08a251" providerId="AD" clId="Web-{06B0B706-CC79-4852-F52A-4E083A36982E}" dt="2024-04-17T09:17:21.004" v="231"/>
          <ac:spMkLst>
            <pc:docMk/>
            <pc:sldMk cId="165206928" sldId="279"/>
            <ac:spMk id="29" creationId="{3FCFB1DE-0B7E-48CC-BA90-B2AB0889F9D6}"/>
          </ac:spMkLst>
        </pc:spChg>
        <pc:picChg chg="add mod">
          <ac:chgData name="Tuba Kausar Hammad Shaikh (2316288)" userId="S::2316288@student.uwtsd.ac.uk::45a9c5b4-9d2c-48db-937b-f3047b08a251" providerId="AD" clId="Web-{06B0B706-CC79-4852-F52A-4E083A36982E}" dt="2024-04-17T09:17:21.004" v="231"/>
          <ac:picMkLst>
            <pc:docMk/>
            <pc:sldMk cId="165206928" sldId="279"/>
            <ac:picMk id="4" creationId="{4492AC5E-55B0-3A2F-4197-D014DCF1A8DE}"/>
          </ac:picMkLst>
        </pc:picChg>
        <pc:cxnChg chg="add del">
          <ac:chgData name="Tuba Kausar Hammad Shaikh (2316288)" userId="S::2316288@student.uwtsd.ac.uk::45a9c5b4-9d2c-48db-937b-f3047b08a251" providerId="AD" clId="Web-{06B0B706-CC79-4852-F52A-4E083A36982E}" dt="2024-04-17T09:16:57.299" v="222"/>
          <ac:cxnSpMkLst>
            <pc:docMk/>
            <pc:sldMk cId="165206928" sldId="279"/>
            <ac:cxnSpMk id="9" creationId="{FC23E3B9-5ABF-58B3-E2B0-E9A5DAA90037}"/>
          </ac:cxnSpMkLst>
        </pc:cxnChg>
        <pc:cxnChg chg="add del">
          <ac:chgData name="Tuba Kausar Hammad Shaikh (2316288)" userId="S::2316288@student.uwtsd.ac.uk::45a9c5b4-9d2c-48db-937b-f3047b08a251" providerId="AD" clId="Web-{06B0B706-CC79-4852-F52A-4E083A36982E}" dt="2024-04-17T09:17:20.989" v="230"/>
          <ac:cxnSpMkLst>
            <pc:docMk/>
            <pc:sldMk cId="165206928" sldId="279"/>
            <ac:cxnSpMk id="25" creationId="{FC23E3B9-5ABF-58B3-E2B0-E9A5DAA90037}"/>
          </ac:cxnSpMkLst>
        </pc:cxnChg>
      </pc:sldChg>
      <pc:sldChg chg="addSp delSp modSp new mod setBg">
        <pc:chgData name="Tuba Kausar Hammad Shaikh (2316288)" userId="S::2316288@student.uwtsd.ac.uk::45a9c5b4-9d2c-48db-937b-f3047b08a251" providerId="AD" clId="Web-{06B0B706-CC79-4852-F52A-4E083A36982E}" dt="2024-04-17T10:35:22.044" v="682" actId="20577"/>
        <pc:sldMkLst>
          <pc:docMk/>
          <pc:sldMk cId="1074989463" sldId="280"/>
        </pc:sldMkLst>
        <pc:spChg chg="del">
          <ac:chgData name="Tuba Kausar Hammad Shaikh (2316288)" userId="S::2316288@student.uwtsd.ac.uk::45a9c5b4-9d2c-48db-937b-f3047b08a251" providerId="AD" clId="Web-{06B0B706-CC79-4852-F52A-4E083A36982E}" dt="2024-04-17T08:52:46.538" v="110"/>
          <ac:spMkLst>
            <pc:docMk/>
            <pc:sldMk cId="1074989463" sldId="280"/>
            <ac:spMk id="2" creationId="{0A470913-1DB0-541B-231C-777D915029EE}"/>
          </ac:spMkLst>
        </pc:spChg>
        <pc:spChg chg="mod">
          <ac:chgData name="Tuba Kausar Hammad Shaikh (2316288)" userId="S::2316288@student.uwtsd.ac.uk::45a9c5b4-9d2c-48db-937b-f3047b08a251" providerId="AD" clId="Web-{06B0B706-CC79-4852-F52A-4E083A36982E}" dt="2024-04-17T10:35:22.044" v="682" actId="20577"/>
          <ac:spMkLst>
            <pc:docMk/>
            <pc:sldMk cId="1074989463" sldId="280"/>
            <ac:spMk id="3" creationId="{7757E3D3-2E03-5FA1-613A-76A17E99A013}"/>
          </ac:spMkLst>
        </pc:spChg>
        <pc:spChg chg="add">
          <ac:chgData name="Tuba Kausar Hammad Shaikh (2316288)" userId="S::2316288@student.uwtsd.ac.uk::45a9c5b4-9d2c-48db-937b-f3047b08a251" providerId="AD" clId="Web-{06B0B706-CC79-4852-F52A-4E083A36982E}" dt="2024-04-17T09:11:19.665" v="215"/>
          <ac:spMkLst>
            <pc:docMk/>
            <pc:sldMk cId="1074989463" sldId="280"/>
            <ac:spMk id="9" creationId="{F13C74B1-5B17-4795-BED0-7140497B445A}"/>
          </ac:spMkLst>
        </pc:spChg>
        <pc:spChg chg="add">
          <ac:chgData name="Tuba Kausar Hammad Shaikh (2316288)" userId="S::2316288@student.uwtsd.ac.uk::45a9c5b4-9d2c-48db-937b-f3047b08a251" providerId="AD" clId="Web-{06B0B706-CC79-4852-F52A-4E083A36982E}" dt="2024-04-17T09:11:19.665" v="215"/>
          <ac:spMkLst>
            <pc:docMk/>
            <pc:sldMk cId="1074989463" sldId="280"/>
            <ac:spMk id="11" creationId="{D4974D33-8DC5-464E-8C6D-BE58F0669C17}"/>
          </ac:spMkLst>
        </pc:spChg>
        <pc:picChg chg="add mod">
          <ac:chgData name="Tuba Kausar Hammad Shaikh (2316288)" userId="S::2316288@student.uwtsd.ac.uk::45a9c5b4-9d2c-48db-937b-f3047b08a251" providerId="AD" clId="Web-{06B0B706-CC79-4852-F52A-4E083A36982E}" dt="2024-04-17T09:11:19.665" v="215"/>
          <ac:picMkLst>
            <pc:docMk/>
            <pc:sldMk cId="1074989463" sldId="280"/>
            <ac:picMk id="4" creationId="{1EA86B02-E7C8-2FEA-88F3-3ED4CA24D009}"/>
          </ac:picMkLst>
        </pc:picChg>
      </pc:sldChg>
      <pc:sldChg chg="addSp modSp new mod setBg">
        <pc:chgData name="Tuba Kausar Hammad Shaikh (2316288)" userId="S::2316288@student.uwtsd.ac.uk::45a9c5b4-9d2c-48db-937b-f3047b08a251" providerId="AD" clId="Web-{06B0B706-CC79-4852-F52A-4E083A36982E}" dt="2024-04-17T10:36:08.501" v="690" actId="14100"/>
        <pc:sldMkLst>
          <pc:docMk/>
          <pc:sldMk cId="4246785699" sldId="281"/>
        </pc:sldMkLst>
        <pc:spChg chg="mod">
          <ac:chgData name="Tuba Kausar Hammad Shaikh (2316288)" userId="S::2316288@student.uwtsd.ac.uk::45a9c5b4-9d2c-48db-937b-f3047b08a251" providerId="AD" clId="Web-{06B0B706-CC79-4852-F52A-4E083A36982E}" dt="2024-04-17T10:35:45.499" v="685" actId="20577"/>
          <ac:spMkLst>
            <pc:docMk/>
            <pc:sldMk cId="4246785699" sldId="281"/>
            <ac:spMk id="2" creationId="{CB439034-5DAE-AA29-77BB-46EB24C4D316}"/>
          </ac:spMkLst>
        </pc:spChg>
        <pc:spChg chg="mod">
          <ac:chgData name="Tuba Kausar Hammad Shaikh (2316288)" userId="S::2316288@student.uwtsd.ac.uk::45a9c5b4-9d2c-48db-937b-f3047b08a251" providerId="AD" clId="Web-{06B0B706-CC79-4852-F52A-4E083A36982E}" dt="2024-04-17T10:36:08.501" v="690" actId="14100"/>
          <ac:spMkLst>
            <pc:docMk/>
            <pc:sldMk cId="4246785699" sldId="281"/>
            <ac:spMk id="3" creationId="{8C82E13F-A0E5-8941-E8C7-1851B600F274}"/>
          </ac:spMkLst>
        </pc:spChg>
        <pc:spChg chg="add">
          <ac:chgData name="Tuba Kausar Hammad Shaikh (2316288)" userId="S::2316288@student.uwtsd.ac.uk::45a9c5b4-9d2c-48db-937b-f3047b08a251" providerId="AD" clId="Web-{06B0B706-CC79-4852-F52A-4E083A36982E}" dt="2024-04-17T09:22:12.869" v="244"/>
          <ac:spMkLst>
            <pc:docMk/>
            <pc:sldMk cId="4246785699" sldId="281"/>
            <ac:spMk id="9" creationId="{45D37F4E-DDB4-456B-97E0-9937730A039F}"/>
          </ac:spMkLst>
        </pc:spChg>
        <pc:spChg chg="add">
          <ac:chgData name="Tuba Kausar Hammad Shaikh (2316288)" userId="S::2316288@student.uwtsd.ac.uk::45a9c5b4-9d2c-48db-937b-f3047b08a251" providerId="AD" clId="Web-{06B0B706-CC79-4852-F52A-4E083A36982E}" dt="2024-04-17T09:22:12.869" v="244"/>
          <ac:spMkLst>
            <pc:docMk/>
            <pc:sldMk cId="4246785699" sldId="281"/>
            <ac:spMk id="11" creationId="{B2DD41CD-8F47-4F56-AD12-4E2FF7696987}"/>
          </ac:spMkLst>
        </pc:spChg>
        <pc:picChg chg="add mod">
          <ac:chgData name="Tuba Kausar Hammad Shaikh (2316288)" userId="S::2316288@student.uwtsd.ac.uk::45a9c5b4-9d2c-48db-937b-f3047b08a251" providerId="AD" clId="Web-{06B0B706-CC79-4852-F52A-4E083A36982E}" dt="2024-04-17T09:22:12.869" v="244"/>
          <ac:picMkLst>
            <pc:docMk/>
            <pc:sldMk cId="4246785699" sldId="281"/>
            <ac:picMk id="4" creationId="{881A6C2F-2EFE-A476-C85A-A62B3DBA7940}"/>
          </ac:picMkLst>
        </pc:picChg>
      </pc:sldChg>
      <pc:sldChg chg="addSp delSp modSp new mod setBg">
        <pc:chgData name="Tuba Kausar Hammad Shaikh (2316288)" userId="S::2316288@student.uwtsd.ac.uk::45a9c5b4-9d2c-48db-937b-f3047b08a251" providerId="AD" clId="Web-{06B0B706-CC79-4852-F52A-4E083A36982E}" dt="2024-04-17T10:36:59.192" v="699" actId="14100"/>
        <pc:sldMkLst>
          <pc:docMk/>
          <pc:sldMk cId="1373257734" sldId="282"/>
        </pc:sldMkLst>
        <pc:spChg chg="mod">
          <ac:chgData name="Tuba Kausar Hammad Shaikh (2316288)" userId="S::2316288@student.uwtsd.ac.uk::45a9c5b4-9d2c-48db-937b-f3047b08a251" providerId="AD" clId="Web-{06B0B706-CC79-4852-F52A-4E083A36982E}" dt="2024-04-17T10:36:25.471" v="692" actId="20577"/>
          <ac:spMkLst>
            <pc:docMk/>
            <pc:sldMk cId="1373257734" sldId="282"/>
            <ac:spMk id="2" creationId="{EAD9BAA9-A37E-A452-CAA3-18B3ECB132A9}"/>
          </ac:spMkLst>
        </pc:spChg>
        <pc:spChg chg="mod">
          <ac:chgData name="Tuba Kausar Hammad Shaikh (2316288)" userId="S::2316288@student.uwtsd.ac.uk::45a9c5b4-9d2c-48db-937b-f3047b08a251" providerId="AD" clId="Web-{06B0B706-CC79-4852-F52A-4E083A36982E}" dt="2024-04-17T10:36:51.926" v="698" actId="20577"/>
          <ac:spMkLst>
            <pc:docMk/>
            <pc:sldMk cId="1373257734" sldId="282"/>
            <ac:spMk id="3" creationId="{685605A7-657F-D49F-6F71-E0D441860C8E}"/>
          </ac:spMkLst>
        </pc:spChg>
        <pc:spChg chg="add del">
          <ac:chgData name="Tuba Kausar Hammad Shaikh (2316288)" userId="S::2316288@student.uwtsd.ac.uk::45a9c5b4-9d2c-48db-937b-f3047b08a251" providerId="AD" clId="Web-{06B0B706-CC79-4852-F52A-4E083A36982E}" dt="2024-04-17T09:32:17.788" v="263"/>
          <ac:spMkLst>
            <pc:docMk/>
            <pc:sldMk cId="1373257734" sldId="282"/>
            <ac:spMk id="9" creationId="{5AA03EDC-7067-4DFF-B672-541D016AAAB8}"/>
          </ac:spMkLst>
        </pc:spChg>
        <pc:spChg chg="add del">
          <ac:chgData name="Tuba Kausar Hammad Shaikh (2316288)" userId="S::2316288@student.uwtsd.ac.uk::45a9c5b4-9d2c-48db-937b-f3047b08a251" providerId="AD" clId="Web-{06B0B706-CC79-4852-F52A-4E083A36982E}" dt="2024-04-17T09:32:17.788" v="263"/>
          <ac:spMkLst>
            <pc:docMk/>
            <pc:sldMk cId="1373257734" sldId="282"/>
            <ac:spMk id="11" creationId="{0EBF3E39-B0BE-496A-8604-9007470FFA3A}"/>
          </ac:spMkLst>
        </pc:spChg>
        <pc:spChg chg="add del">
          <ac:chgData name="Tuba Kausar Hammad Shaikh (2316288)" userId="S::2316288@student.uwtsd.ac.uk::45a9c5b4-9d2c-48db-937b-f3047b08a251" providerId="AD" clId="Web-{06B0B706-CC79-4852-F52A-4E083A36982E}" dt="2024-04-17T09:32:21.851" v="265"/>
          <ac:spMkLst>
            <pc:docMk/>
            <pc:sldMk cId="1373257734" sldId="282"/>
            <ac:spMk id="13" creationId="{743AA782-23D1-4521-8CAD-47662984AA08}"/>
          </ac:spMkLst>
        </pc:spChg>
        <pc:spChg chg="add del">
          <ac:chgData name="Tuba Kausar Hammad Shaikh (2316288)" userId="S::2316288@student.uwtsd.ac.uk::45a9c5b4-9d2c-48db-937b-f3047b08a251" providerId="AD" clId="Web-{06B0B706-CC79-4852-F52A-4E083A36982E}" dt="2024-04-17T09:32:21.851" v="265"/>
          <ac:spMkLst>
            <pc:docMk/>
            <pc:sldMk cId="1373257734" sldId="282"/>
            <ac:spMk id="14" creationId="{71877DBC-BB60-40F0-AC93-2ACDBAAE60CE}"/>
          </ac:spMkLst>
        </pc:spChg>
        <pc:spChg chg="add">
          <ac:chgData name="Tuba Kausar Hammad Shaikh (2316288)" userId="S::2316288@student.uwtsd.ac.uk::45a9c5b4-9d2c-48db-937b-f3047b08a251" providerId="AD" clId="Web-{06B0B706-CC79-4852-F52A-4E083A36982E}" dt="2024-04-17T09:32:21.866" v="266"/>
          <ac:spMkLst>
            <pc:docMk/>
            <pc:sldMk cId="1373257734" sldId="282"/>
            <ac:spMk id="16" creationId="{45D37F4E-DDB4-456B-97E0-9937730A039F}"/>
          </ac:spMkLst>
        </pc:spChg>
        <pc:spChg chg="add">
          <ac:chgData name="Tuba Kausar Hammad Shaikh (2316288)" userId="S::2316288@student.uwtsd.ac.uk::45a9c5b4-9d2c-48db-937b-f3047b08a251" providerId="AD" clId="Web-{06B0B706-CC79-4852-F52A-4E083A36982E}" dt="2024-04-17T09:32:21.866" v="266"/>
          <ac:spMkLst>
            <pc:docMk/>
            <pc:sldMk cId="1373257734" sldId="282"/>
            <ac:spMk id="17" creationId="{B2DD41CD-8F47-4F56-AD12-4E2FF7696987}"/>
          </ac:spMkLst>
        </pc:spChg>
        <pc:picChg chg="add mod">
          <ac:chgData name="Tuba Kausar Hammad Shaikh (2316288)" userId="S::2316288@student.uwtsd.ac.uk::45a9c5b4-9d2c-48db-937b-f3047b08a251" providerId="AD" clId="Web-{06B0B706-CC79-4852-F52A-4E083A36982E}" dt="2024-04-17T10:36:59.192" v="699" actId="14100"/>
          <ac:picMkLst>
            <pc:docMk/>
            <pc:sldMk cId="1373257734" sldId="282"/>
            <ac:picMk id="4" creationId="{40BAE0B4-87A8-254B-BC99-46E740287888}"/>
          </ac:picMkLst>
        </pc:picChg>
      </pc:sldChg>
      <pc:sldChg chg="addSp delSp modSp new mod setBg">
        <pc:chgData name="Tuba Kausar Hammad Shaikh (2316288)" userId="S::2316288@student.uwtsd.ac.uk::45a9c5b4-9d2c-48db-937b-f3047b08a251" providerId="AD" clId="Web-{06B0B706-CC79-4852-F52A-4E083A36982E}" dt="2024-04-17T10:38:05.431" v="712" actId="14100"/>
        <pc:sldMkLst>
          <pc:docMk/>
          <pc:sldMk cId="3282373613" sldId="283"/>
        </pc:sldMkLst>
        <pc:spChg chg="mod">
          <ac:chgData name="Tuba Kausar Hammad Shaikh (2316288)" userId="S::2316288@student.uwtsd.ac.uk::45a9c5b4-9d2c-48db-937b-f3047b08a251" providerId="AD" clId="Web-{06B0B706-CC79-4852-F52A-4E083A36982E}" dt="2024-04-17T10:37:29.647" v="705" actId="14100"/>
          <ac:spMkLst>
            <pc:docMk/>
            <pc:sldMk cId="3282373613" sldId="283"/>
            <ac:spMk id="2" creationId="{79CC0879-7482-3116-E48B-2CFF94B41F10}"/>
          </ac:spMkLst>
        </pc:spChg>
        <pc:spChg chg="mod">
          <ac:chgData name="Tuba Kausar Hammad Shaikh (2316288)" userId="S::2316288@student.uwtsd.ac.uk::45a9c5b4-9d2c-48db-937b-f3047b08a251" providerId="AD" clId="Web-{06B0B706-CC79-4852-F52A-4E083A36982E}" dt="2024-04-17T10:38:05.431" v="712" actId="14100"/>
          <ac:spMkLst>
            <pc:docMk/>
            <pc:sldMk cId="3282373613" sldId="283"/>
            <ac:spMk id="3" creationId="{10BE5282-568E-05C6-44BC-D88DDC7ADFD0}"/>
          </ac:spMkLst>
        </pc:spChg>
        <pc:spChg chg="add del">
          <ac:chgData name="Tuba Kausar Hammad Shaikh (2316288)" userId="S::2316288@student.uwtsd.ac.uk::45a9c5b4-9d2c-48db-937b-f3047b08a251" providerId="AD" clId="Web-{06B0B706-CC79-4852-F52A-4E083A36982E}" dt="2024-04-17T09:25:23.852" v="249"/>
          <ac:spMkLst>
            <pc:docMk/>
            <pc:sldMk cId="3282373613" sldId="283"/>
            <ac:spMk id="9" creationId="{743AA782-23D1-4521-8CAD-47662984AA08}"/>
          </ac:spMkLst>
        </pc:spChg>
        <pc:spChg chg="add del">
          <ac:chgData name="Tuba Kausar Hammad Shaikh (2316288)" userId="S::2316288@student.uwtsd.ac.uk::45a9c5b4-9d2c-48db-937b-f3047b08a251" providerId="AD" clId="Web-{06B0B706-CC79-4852-F52A-4E083A36982E}" dt="2024-04-17T09:25:23.852" v="249"/>
          <ac:spMkLst>
            <pc:docMk/>
            <pc:sldMk cId="3282373613" sldId="283"/>
            <ac:spMk id="11" creationId="{71877DBC-BB60-40F0-AC93-2ACDBAAE60CE}"/>
          </ac:spMkLst>
        </pc:spChg>
        <pc:spChg chg="add">
          <ac:chgData name="Tuba Kausar Hammad Shaikh (2316288)" userId="S::2316288@student.uwtsd.ac.uk::45a9c5b4-9d2c-48db-937b-f3047b08a251" providerId="AD" clId="Web-{06B0B706-CC79-4852-F52A-4E083A36982E}" dt="2024-04-17T09:25:23.883" v="250"/>
          <ac:spMkLst>
            <pc:docMk/>
            <pc:sldMk cId="3282373613" sldId="283"/>
            <ac:spMk id="18" creationId="{B6FACB3C-9069-4791-BC5C-0DB7CD19B853}"/>
          </ac:spMkLst>
        </pc:spChg>
        <pc:spChg chg="add">
          <ac:chgData name="Tuba Kausar Hammad Shaikh (2316288)" userId="S::2316288@student.uwtsd.ac.uk::45a9c5b4-9d2c-48db-937b-f3047b08a251" providerId="AD" clId="Web-{06B0B706-CC79-4852-F52A-4E083A36982E}" dt="2024-04-17T09:25:23.883" v="250"/>
          <ac:spMkLst>
            <pc:docMk/>
            <pc:sldMk cId="3282373613" sldId="283"/>
            <ac:spMk id="19" creationId="{71F2038E-D777-4B76-81DD-DD13EE91B9DD}"/>
          </ac:spMkLst>
        </pc:spChg>
        <pc:grpChg chg="add">
          <ac:chgData name="Tuba Kausar Hammad Shaikh (2316288)" userId="S::2316288@student.uwtsd.ac.uk::45a9c5b4-9d2c-48db-937b-f3047b08a251" providerId="AD" clId="Web-{06B0B706-CC79-4852-F52A-4E083A36982E}" dt="2024-04-17T09:25:23.883" v="250"/>
          <ac:grpSpMkLst>
            <pc:docMk/>
            <pc:sldMk cId="3282373613" sldId="283"/>
            <ac:grpSpMk id="13" creationId="{DD354807-230F-4402-B1B9-F733A8F1F190}"/>
          </ac:grpSpMkLst>
        </pc:grpChg>
        <pc:picChg chg="add mod">
          <ac:chgData name="Tuba Kausar Hammad Shaikh (2316288)" userId="S::2316288@student.uwtsd.ac.uk::45a9c5b4-9d2c-48db-937b-f3047b08a251" providerId="AD" clId="Web-{06B0B706-CC79-4852-F52A-4E083A36982E}" dt="2024-04-17T09:25:23.883" v="250"/>
          <ac:picMkLst>
            <pc:docMk/>
            <pc:sldMk cId="3282373613" sldId="283"/>
            <ac:picMk id="4" creationId="{EED318DF-6364-97A1-7166-4CCE045963AC}"/>
          </ac:picMkLst>
        </pc:picChg>
      </pc:sldChg>
      <pc:sldChg chg="addSp delSp modSp new mod setBg">
        <pc:chgData name="Tuba Kausar Hammad Shaikh (2316288)" userId="S::2316288@student.uwtsd.ac.uk::45a9c5b4-9d2c-48db-937b-f3047b08a251" providerId="AD" clId="Web-{06B0B706-CC79-4852-F52A-4E083A36982E}" dt="2024-04-17T10:39:21.155" v="725" actId="14100"/>
        <pc:sldMkLst>
          <pc:docMk/>
          <pc:sldMk cId="2273190124" sldId="284"/>
        </pc:sldMkLst>
        <pc:spChg chg="mod">
          <ac:chgData name="Tuba Kausar Hammad Shaikh (2316288)" userId="S::2316288@student.uwtsd.ac.uk::45a9c5b4-9d2c-48db-937b-f3047b08a251" providerId="AD" clId="Web-{06B0B706-CC79-4852-F52A-4E083A36982E}" dt="2024-04-17T10:38:26.558" v="715" actId="14100"/>
          <ac:spMkLst>
            <pc:docMk/>
            <pc:sldMk cId="2273190124" sldId="284"/>
            <ac:spMk id="2" creationId="{F5A3C587-79AD-FCF8-BD5B-0754432B0F58}"/>
          </ac:spMkLst>
        </pc:spChg>
        <pc:spChg chg="mod">
          <ac:chgData name="Tuba Kausar Hammad Shaikh (2316288)" userId="S::2316288@student.uwtsd.ac.uk::45a9c5b4-9d2c-48db-937b-f3047b08a251" providerId="AD" clId="Web-{06B0B706-CC79-4852-F52A-4E083A36982E}" dt="2024-04-17T10:38:56.685" v="722" actId="14100"/>
          <ac:spMkLst>
            <pc:docMk/>
            <pc:sldMk cId="2273190124" sldId="284"/>
            <ac:spMk id="3" creationId="{25BCF350-FBA8-0093-A91E-8E225D076636}"/>
          </ac:spMkLst>
        </pc:spChg>
        <pc:spChg chg="add del">
          <ac:chgData name="Tuba Kausar Hammad Shaikh (2316288)" userId="S::2316288@student.uwtsd.ac.uk::45a9c5b4-9d2c-48db-937b-f3047b08a251" providerId="AD" clId="Web-{06B0B706-CC79-4852-F52A-4E083A36982E}" dt="2024-04-17T09:20:34.440" v="239"/>
          <ac:spMkLst>
            <pc:docMk/>
            <pc:sldMk cId="2273190124" sldId="284"/>
            <ac:spMk id="9" creationId="{7FF47CB7-972F-479F-A36D-9E72D26EC8DA}"/>
          </ac:spMkLst>
        </pc:spChg>
        <pc:spChg chg="add del">
          <ac:chgData name="Tuba Kausar Hammad Shaikh (2316288)" userId="S::2316288@student.uwtsd.ac.uk::45a9c5b4-9d2c-48db-937b-f3047b08a251" providerId="AD" clId="Web-{06B0B706-CC79-4852-F52A-4E083A36982E}" dt="2024-04-17T09:20:34.440" v="239"/>
          <ac:spMkLst>
            <pc:docMk/>
            <pc:sldMk cId="2273190124" sldId="284"/>
            <ac:spMk id="11" creationId="{0D153B68-5844-490D-8E67-F616D6D721CA}"/>
          </ac:spMkLst>
        </pc:spChg>
        <pc:spChg chg="add del">
          <ac:chgData name="Tuba Kausar Hammad Shaikh (2316288)" userId="S::2316288@student.uwtsd.ac.uk::45a9c5b4-9d2c-48db-937b-f3047b08a251" providerId="AD" clId="Web-{06B0B706-CC79-4852-F52A-4E083A36982E}" dt="2024-04-17T09:20:34.440" v="239"/>
          <ac:spMkLst>
            <pc:docMk/>
            <pc:sldMk cId="2273190124" sldId="284"/>
            <ac:spMk id="13" creationId="{9A0D773F-7A7D-4DBB-9DEA-86BB8B8F4BC8}"/>
          </ac:spMkLst>
        </pc:spChg>
        <pc:spChg chg="add del">
          <ac:chgData name="Tuba Kausar Hammad Shaikh (2316288)" userId="S::2316288@student.uwtsd.ac.uk::45a9c5b4-9d2c-48db-937b-f3047b08a251" providerId="AD" clId="Web-{06B0B706-CC79-4852-F52A-4E083A36982E}" dt="2024-04-17T09:20:38.690" v="241"/>
          <ac:spMkLst>
            <pc:docMk/>
            <pc:sldMk cId="2273190124" sldId="284"/>
            <ac:spMk id="15" creationId="{743AA782-23D1-4521-8CAD-47662984AA08}"/>
          </ac:spMkLst>
        </pc:spChg>
        <pc:spChg chg="add del">
          <ac:chgData name="Tuba Kausar Hammad Shaikh (2316288)" userId="S::2316288@student.uwtsd.ac.uk::45a9c5b4-9d2c-48db-937b-f3047b08a251" providerId="AD" clId="Web-{06B0B706-CC79-4852-F52A-4E083A36982E}" dt="2024-04-17T09:20:38.690" v="241"/>
          <ac:spMkLst>
            <pc:docMk/>
            <pc:sldMk cId="2273190124" sldId="284"/>
            <ac:spMk id="16" creationId="{71877DBC-BB60-40F0-AC93-2ACDBAAE60CE}"/>
          </ac:spMkLst>
        </pc:spChg>
        <pc:spChg chg="add">
          <ac:chgData name="Tuba Kausar Hammad Shaikh (2316288)" userId="S::2316288@student.uwtsd.ac.uk::45a9c5b4-9d2c-48db-937b-f3047b08a251" providerId="AD" clId="Web-{06B0B706-CC79-4852-F52A-4E083A36982E}" dt="2024-04-17T09:20:38.800" v="242"/>
          <ac:spMkLst>
            <pc:docMk/>
            <pc:sldMk cId="2273190124" sldId="284"/>
            <ac:spMk id="18" creationId="{7FF47CB7-972F-479F-A36D-9E72D26EC8DA}"/>
          </ac:spMkLst>
        </pc:spChg>
        <pc:spChg chg="add">
          <ac:chgData name="Tuba Kausar Hammad Shaikh (2316288)" userId="S::2316288@student.uwtsd.ac.uk::45a9c5b4-9d2c-48db-937b-f3047b08a251" providerId="AD" clId="Web-{06B0B706-CC79-4852-F52A-4E083A36982E}" dt="2024-04-17T09:20:38.800" v="242"/>
          <ac:spMkLst>
            <pc:docMk/>
            <pc:sldMk cId="2273190124" sldId="284"/>
            <ac:spMk id="19" creationId="{0D153B68-5844-490D-8E67-F616D6D721CA}"/>
          </ac:spMkLst>
        </pc:spChg>
        <pc:spChg chg="add">
          <ac:chgData name="Tuba Kausar Hammad Shaikh (2316288)" userId="S::2316288@student.uwtsd.ac.uk::45a9c5b4-9d2c-48db-937b-f3047b08a251" providerId="AD" clId="Web-{06B0B706-CC79-4852-F52A-4E083A36982E}" dt="2024-04-17T09:20:38.800" v="242"/>
          <ac:spMkLst>
            <pc:docMk/>
            <pc:sldMk cId="2273190124" sldId="284"/>
            <ac:spMk id="20" creationId="{9A0D773F-7A7D-4DBB-9DEA-86BB8B8F4BC8}"/>
          </ac:spMkLst>
        </pc:spChg>
        <pc:picChg chg="add mod">
          <ac:chgData name="Tuba Kausar Hammad Shaikh (2316288)" userId="S::2316288@student.uwtsd.ac.uk::45a9c5b4-9d2c-48db-937b-f3047b08a251" providerId="AD" clId="Web-{06B0B706-CC79-4852-F52A-4E083A36982E}" dt="2024-04-17T10:39:21.155" v="725" actId="14100"/>
          <ac:picMkLst>
            <pc:docMk/>
            <pc:sldMk cId="2273190124" sldId="284"/>
            <ac:picMk id="4" creationId="{171D2138-CBEB-3C47-149D-0ACAE184386C}"/>
          </ac:picMkLst>
        </pc:picChg>
      </pc:sldChg>
      <pc:sldChg chg="addSp delSp modSp new mod setBg">
        <pc:chgData name="Tuba Kausar Hammad Shaikh (2316288)" userId="S::2316288@student.uwtsd.ac.uk::45a9c5b4-9d2c-48db-937b-f3047b08a251" providerId="AD" clId="Web-{06B0B706-CC79-4852-F52A-4E083A36982E}" dt="2024-04-17T10:41:07.616" v="740" actId="14100"/>
        <pc:sldMkLst>
          <pc:docMk/>
          <pc:sldMk cId="1847487866" sldId="285"/>
        </pc:sldMkLst>
        <pc:spChg chg="mod">
          <ac:chgData name="Tuba Kausar Hammad Shaikh (2316288)" userId="S::2316288@student.uwtsd.ac.uk::45a9c5b4-9d2c-48db-937b-f3047b08a251" providerId="AD" clId="Web-{06B0B706-CC79-4852-F52A-4E083A36982E}" dt="2024-04-17T10:39:47.845" v="729" actId="20577"/>
          <ac:spMkLst>
            <pc:docMk/>
            <pc:sldMk cId="1847487866" sldId="285"/>
            <ac:spMk id="2" creationId="{2639E4EA-29C5-4124-50A3-8F056700A864}"/>
          </ac:spMkLst>
        </pc:spChg>
        <pc:spChg chg="mod">
          <ac:chgData name="Tuba Kausar Hammad Shaikh (2316288)" userId="S::2316288@student.uwtsd.ac.uk::45a9c5b4-9d2c-48db-937b-f3047b08a251" providerId="AD" clId="Web-{06B0B706-CC79-4852-F52A-4E083A36982E}" dt="2024-04-17T10:40:56.787" v="739" actId="20577"/>
          <ac:spMkLst>
            <pc:docMk/>
            <pc:sldMk cId="1847487866" sldId="285"/>
            <ac:spMk id="3" creationId="{D6EF0FE6-B959-1BA8-BB80-EE8231753FA0}"/>
          </ac:spMkLst>
        </pc:spChg>
        <pc:spChg chg="add del">
          <ac:chgData name="Tuba Kausar Hammad Shaikh (2316288)" userId="S::2316288@student.uwtsd.ac.uk::45a9c5b4-9d2c-48db-937b-f3047b08a251" providerId="AD" clId="Web-{06B0B706-CC79-4852-F52A-4E083A36982E}" dt="2024-04-17T09:27:02.547" v="253"/>
          <ac:spMkLst>
            <pc:docMk/>
            <pc:sldMk cId="1847487866" sldId="285"/>
            <ac:spMk id="9" creationId="{45D37F4E-DDB4-456B-97E0-9937730A039F}"/>
          </ac:spMkLst>
        </pc:spChg>
        <pc:spChg chg="add del">
          <ac:chgData name="Tuba Kausar Hammad Shaikh (2316288)" userId="S::2316288@student.uwtsd.ac.uk::45a9c5b4-9d2c-48db-937b-f3047b08a251" providerId="AD" clId="Web-{06B0B706-CC79-4852-F52A-4E083A36982E}" dt="2024-04-17T09:27:02.547" v="253"/>
          <ac:spMkLst>
            <pc:docMk/>
            <pc:sldMk cId="1847487866" sldId="285"/>
            <ac:spMk id="11" creationId="{B2DD41CD-8F47-4F56-AD12-4E2FF7696987}"/>
          </ac:spMkLst>
        </pc:spChg>
        <pc:spChg chg="add">
          <ac:chgData name="Tuba Kausar Hammad Shaikh (2316288)" userId="S::2316288@student.uwtsd.ac.uk::45a9c5b4-9d2c-48db-937b-f3047b08a251" providerId="AD" clId="Web-{06B0B706-CC79-4852-F52A-4E083A36982E}" dt="2024-04-17T09:27:02.625" v="254"/>
          <ac:spMkLst>
            <pc:docMk/>
            <pc:sldMk cId="1847487866" sldId="285"/>
            <ac:spMk id="13" creationId="{9A0D773F-7A7D-4DBB-9DEA-86BB8B8F4BC8}"/>
          </ac:spMkLst>
        </pc:spChg>
        <pc:spChg chg="add">
          <ac:chgData name="Tuba Kausar Hammad Shaikh (2316288)" userId="S::2316288@student.uwtsd.ac.uk::45a9c5b4-9d2c-48db-937b-f3047b08a251" providerId="AD" clId="Web-{06B0B706-CC79-4852-F52A-4E083A36982E}" dt="2024-04-17T09:27:02.625" v="254"/>
          <ac:spMkLst>
            <pc:docMk/>
            <pc:sldMk cId="1847487866" sldId="285"/>
            <ac:spMk id="14" creationId="{7FF47CB7-972F-479F-A36D-9E72D26EC8DA}"/>
          </ac:spMkLst>
        </pc:spChg>
        <pc:spChg chg="add">
          <ac:chgData name="Tuba Kausar Hammad Shaikh (2316288)" userId="S::2316288@student.uwtsd.ac.uk::45a9c5b4-9d2c-48db-937b-f3047b08a251" providerId="AD" clId="Web-{06B0B706-CC79-4852-F52A-4E083A36982E}" dt="2024-04-17T09:27:02.625" v="254"/>
          <ac:spMkLst>
            <pc:docMk/>
            <pc:sldMk cId="1847487866" sldId="285"/>
            <ac:spMk id="15" creationId="{0D153B68-5844-490D-8E67-F616D6D721CA}"/>
          </ac:spMkLst>
        </pc:spChg>
        <pc:picChg chg="add mod">
          <ac:chgData name="Tuba Kausar Hammad Shaikh (2316288)" userId="S::2316288@student.uwtsd.ac.uk::45a9c5b4-9d2c-48db-937b-f3047b08a251" providerId="AD" clId="Web-{06B0B706-CC79-4852-F52A-4E083A36982E}" dt="2024-04-17T10:41:07.616" v="740" actId="14100"/>
          <ac:picMkLst>
            <pc:docMk/>
            <pc:sldMk cId="1847487866" sldId="285"/>
            <ac:picMk id="4" creationId="{A5EA989B-011A-0A8B-3413-BC24D466217F}"/>
          </ac:picMkLst>
        </pc:picChg>
      </pc:sldChg>
      <pc:sldChg chg="addSp modSp new mod setBg">
        <pc:chgData name="Tuba Kausar Hammad Shaikh (2316288)" userId="S::2316288@student.uwtsd.ac.uk::45a9c5b4-9d2c-48db-937b-f3047b08a251" providerId="AD" clId="Web-{06B0B706-CC79-4852-F52A-4E083A36982E}" dt="2024-04-17T10:41:55.151" v="747" actId="20577"/>
        <pc:sldMkLst>
          <pc:docMk/>
          <pc:sldMk cId="1744136435" sldId="286"/>
        </pc:sldMkLst>
        <pc:spChg chg="mod">
          <ac:chgData name="Tuba Kausar Hammad Shaikh (2316288)" userId="S::2316288@student.uwtsd.ac.uk::45a9c5b4-9d2c-48db-937b-f3047b08a251" providerId="AD" clId="Web-{06B0B706-CC79-4852-F52A-4E083A36982E}" dt="2024-04-17T10:41:31.446" v="742" actId="20577"/>
          <ac:spMkLst>
            <pc:docMk/>
            <pc:sldMk cId="1744136435" sldId="286"/>
            <ac:spMk id="2" creationId="{1FBEFBF0-6B8F-011C-F436-848747299504}"/>
          </ac:spMkLst>
        </pc:spChg>
        <pc:spChg chg="mod">
          <ac:chgData name="Tuba Kausar Hammad Shaikh (2316288)" userId="S::2316288@student.uwtsd.ac.uk::45a9c5b4-9d2c-48db-937b-f3047b08a251" providerId="AD" clId="Web-{06B0B706-CC79-4852-F52A-4E083A36982E}" dt="2024-04-17T10:41:55.151" v="747" actId="20577"/>
          <ac:spMkLst>
            <pc:docMk/>
            <pc:sldMk cId="1744136435" sldId="286"/>
            <ac:spMk id="3" creationId="{24928C77-3515-02BD-03B5-EC4D89E0C157}"/>
          </ac:spMkLst>
        </pc:spChg>
        <pc:spChg chg="add">
          <ac:chgData name="Tuba Kausar Hammad Shaikh (2316288)" userId="S::2316288@student.uwtsd.ac.uk::45a9c5b4-9d2c-48db-937b-f3047b08a251" providerId="AD" clId="Web-{06B0B706-CC79-4852-F52A-4E083A36982E}" dt="2024-04-17T09:36:23.056" v="269"/>
          <ac:spMkLst>
            <pc:docMk/>
            <pc:sldMk cId="1744136435" sldId="286"/>
            <ac:spMk id="8" creationId="{907EF6B7-1338-4443-8C46-6A318D952DFD}"/>
          </ac:spMkLst>
        </pc:spChg>
        <pc:spChg chg="add">
          <ac:chgData name="Tuba Kausar Hammad Shaikh (2316288)" userId="S::2316288@student.uwtsd.ac.uk::45a9c5b4-9d2c-48db-937b-f3047b08a251" providerId="AD" clId="Web-{06B0B706-CC79-4852-F52A-4E083A36982E}" dt="2024-04-17T09:36:23.056" v="269"/>
          <ac:spMkLst>
            <pc:docMk/>
            <pc:sldMk cId="1744136435" sldId="286"/>
            <ac:spMk id="10" creationId="{DAAE4CDD-124C-4DCF-9584-B6033B545DD5}"/>
          </ac:spMkLst>
        </pc:spChg>
        <pc:spChg chg="add">
          <ac:chgData name="Tuba Kausar Hammad Shaikh (2316288)" userId="S::2316288@student.uwtsd.ac.uk::45a9c5b4-9d2c-48db-937b-f3047b08a251" providerId="AD" clId="Web-{06B0B706-CC79-4852-F52A-4E083A36982E}" dt="2024-04-17T09:36:23.056" v="269"/>
          <ac:spMkLst>
            <pc:docMk/>
            <pc:sldMk cId="1744136435" sldId="286"/>
            <ac:spMk id="12" creationId="{081E4A58-353D-44AE-B2FC-2A74E2E400F7}"/>
          </ac:spMkLst>
        </pc:spChg>
      </pc:sldChg>
      <pc:sldChg chg="addSp modSp new mod setBg">
        <pc:chgData name="Tuba Kausar Hammad Shaikh (2316288)" userId="S::2316288@student.uwtsd.ac.uk::45a9c5b4-9d2c-48db-937b-f3047b08a251" providerId="AD" clId="Web-{06B0B706-CC79-4852-F52A-4E083A36982E}" dt="2024-04-17T10:42:55.327" v="758" actId="14100"/>
        <pc:sldMkLst>
          <pc:docMk/>
          <pc:sldMk cId="1980426042" sldId="287"/>
        </pc:sldMkLst>
        <pc:spChg chg="mod">
          <ac:chgData name="Tuba Kausar Hammad Shaikh (2316288)" userId="S::2316288@student.uwtsd.ac.uk::45a9c5b4-9d2c-48db-937b-f3047b08a251" providerId="AD" clId="Web-{06B0B706-CC79-4852-F52A-4E083A36982E}" dt="2024-04-17T10:42:36.732" v="753" actId="14100"/>
          <ac:spMkLst>
            <pc:docMk/>
            <pc:sldMk cId="1980426042" sldId="287"/>
            <ac:spMk id="2" creationId="{E76B5E52-DD3F-3875-CFCE-46B0A5FE6A89}"/>
          </ac:spMkLst>
        </pc:spChg>
        <pc:spChg chg="mod">
          <ac:chgData name="Tuba Kausar Hammad Shaikh (2316288)" userId="S::2316288@student.uwtsd.ac.uk::45a9c5b4-9d2c-48db-937b-f3047b08a251" providerId="AD" clId="Web-{06B0B706-CC79-4852-F52A-4E083A36982E}" dt="2024-04-17T10:42:55.327" v="758" actId="14100"/>
          <ac:spMkLst>
            <pc:docMk/>
            <pc:sldMk cId="1980426042" sldId="287"/>
            <ac:spMk id="3" creationId="{F4519B75-CA9A-8C1C-81E7-F25107E86A67}"/>
          </ac:spMkLst>
        </pc:spChg>
        <pc:spChg chg="add">
          <ac:chgData name="Tuba Kausar Hammad Shaikh (2316288)" userId="S::2316288@student.uwtsd.ac.uk::45a9c5b4-9d2c-48db-937b-f3047b08a251" providerId="AD" clId="Web-{06B0B706-CC79-4852-F52A-4E083A36982E}" dt="2024-04-17T09:28:12.114" v="256"/>
          <ac:spMkLst>
            <pc:docMk/>
            <pc:sldMk cId="1980426042" sldId="287"/>
            <ac:spMk id="9" creationId="{45D37F4E-DDB4-456B-97E0-9937730A039F}"/>
          </ac:spMkLst>
        </pc:spChg>
        <pc:spChg chg="add">
          <ac:chgData name="Tuba Kausar Hammad Shaikh (2316288)" userId="S::2316288@student.uwtsd.ac.uk::45a9c5b4-9d2c-48db-937b-f3047b08a251" providerId="AD" clId="Web-{06B0B706-CC79-4852-F52A-4E083A36982E}" dt="2024-04-17T09:28:12.114" v="256"/>
          <ac:spMkLst>
            <pc:docMk/>
            <pc:sldMk cId="1980426042" sldId="287"/>
            <ac:spMk id="11" creationId="{B2DD41CD-8F47-4F56-AD12-4E2FF7696987}"/>
          </ac:spMkLst>
        </pc:spChg>
        <pc:picChg chg="add mod">
          <ac:chgData name="Tuba Kausar Hammad Shaikh (2316288)" userId="S::2316288@student.uwtsd.ac.uk::45a9c5b4-9d2c-48db-937b-f3047b08a251" providerId="AD" clId="Web-{06B0B706-CC79-4852-F52A-4E083A36982E}" dt="2024-04-17T09:28:12.114" v="256"/>
          <ac:picMkLst>
            <pc:docMk/>
            <pc:sldMk cId="1980426042" sldId="287"/>
            <ac:picMk id="4" creationId="{4EB672C2-886A-D76E-7E71-010B7CCED5F3}"/>
          </ac:picMkLst>
        </pc:picChg>
      </pc:sldChg>
      <pc:sldChg chg="addSp modSp new mod setBg">
        <pc:chgData name="Tuba Kausar Hammad Shaikh (2316288)" userId="S::2316288@student.uwtsd.ac.uk::45a9c5b4-9d2c-48db-937b-f3047b08a251" providerId="AD" clId="Web-{06B0B706-CC79-4852-F52A-4E083A36982E}" dt="2024-04-17T10:43:40.111" v="766" actId="14100"/>
        <pc:sldMkLst>
          <pc:docMk/>
          <pc:sldMk cId="1470663477" sldId="288"/>
        </pc:sldMkLst>
        <pc:spChg chg="mod">
          <ac:chgData name="Tuba Kausar Hammad Shaikh (2316288)" userId="S::2316288@student.uwtsd.ac.uk::45a9c5b4-9d2c-48db-937b-f3047b08a251" providerId="AD" clId="Web-{06B0B706-CC79-4852-F52A-4E083A36982E}" dt="2024-04-17T10:43:19.516" v="761" actId="20577"/>
          <ac:spMkLst>
            <pc:docMk/>
            <pc:sldMk cId="1470663477" sldId="288"/>
            <ac:spMk id="2" creationId="{42005C9E-86F1-4F14-F8D3-17460EEFD48B}"/>
          </ac:spMkLst>
        </pc:spChg>
        <pc:spChg chg="mod">
          <ac:chgData name="Tuba Kausar Hammad Shaikh (2316288)" userId="S::2316288@student.uwtsd.ac.uk::45a9c5b4-9d2c-48db-937b-f3047b08a251" providerId="AD" clId="Web-{06B0B706-CC79-4852-F52A-4E083A36982E}" dt="2024-04-17T10:43:40.111" v="766" actId="14100"/>
          <ac:spMkLst>
            <pc:docMk/>
            <pc:sldMk cId="1470663477" sldId="288"/>
            <ac:spMk id="3" creationId="{69D6D901-5653-3472-6F8A-95F3B862BB1A}"/>
          </ac:spMkLst>
        </pc:spChg>
        <pc:spChg chg="add">
          <ac:chgData name="Tuba Kausar Hammad Shaikh (2316288)" userId="S::2316288@student.uwtsd.ac.uk::45a9c5b4-9d2c-48db-937b-f3047b08a251" providerId="AD" clId="Web-{06B0B706-CC79-4852-F52A-4E083A36982E}" dt="2024-04-17T09:30:38.172" v="260"/>
          <ac:spMkLst>
            <pc:docMk/>
            <pc:sldMk cId="1470663477" sldId="288"/>
            <ac:spMk id="9" creationId="{743AA782-23D1-4521-8CAD-47662984AA08}"/>
          </ac:spMkLst>
        </pc:spChg>
        <pc:spChg chg="add">
          <ac:chgData name="Tuba Kausar Hammad Shaikh (2316288)" userId="S::2316288@student.uwtsd.ac.uk::45a9c5b4-9d2c-48db-937b-f3047b08a251" providerId="AD" clId="Web-{06B0B706-CC79-4852-F52A-4E083A36982E}" dt="2024-04-17T09:30:38.172" v="260"/>
          <ac:spMkLst>
            <pc:docMk/>
            <pc:sldMk cId="1470663477" sldId="288"/>
            <ac:spMk id="11" creationId="{71877DBC-BB60-40F0-AC93-2ACDBAAE60CE}"/>
          </ac:spMkLst>
        </pc:spChg>
        <pc:picChg chg="add mod">
          <ac:chgData name="Tuba Kausar Hammad Shaikh (2316288)" userId="S::2316288@student.uwtsd.ac.uk::45a9c5b4-9d2c-48db-937b-f3047b08a251" providerId="AD" clId="Web-{06B0B706-CC79-4852-F52A-4E083A36982E}" dt="2024-04-17T09:30:38.172" v="260"/>
          <ac:picMkLst>
            <pc:docMk/>
            <pc:sldMk cId="1470663477" sldId="288"/>
            <ac:picMk id="4" creationId="{9B4FEF73-EC3F-1E4B-5933-FE3D2A2FF3C4}"/>
          </ac:picMkLst>
        </pc:picChg>
      </pc:sldChg>
      <pc:sldChg chg="addSp modSp new mod setBg">
        <pc:chgData name="Tuba Kausar Hammad Shaikh (2316288)" userId="S::2316288@student.uwtsd.ac.uk::45a9c5b4-9d2c-48db-937b-f3047b08a251" providerId="AD" clId="Web-{06B0B706-CC79-4852-F52A-4E083A36982E}" dt="2024-04-17T10:45:00.274" v="780" actId="14100"/>
        <pc:sldMkLst>
          <pc:docMk/>
          <pc:sldMk cId="1151392777" sldId="289"/>
        </pc:sldMkLst>
        <pc:spChg chg="mod">
          <ac:chgData name="Tuba Kausar Hammad Shaikh (2316288)" userId="S::2316288@student.uwtsd.ac.uk::45a9c5b4-9d2c-48db-937b-f3047b08a251" providerId="AD" clId="Web-{06B0B706-CC79-4852-F52A-4E083A36982E}" dt="2024-04-17T10:44:37.428" v="775" actId="14100"/>
          <ac:spMkLst>
            <pc:docMk/>
            <pc:sldMk cId="1151392777" sldId="289"/>
            <ac:spMk id="2" creationId="{A06D4B52-F980-9328-EEF7-3CEAF55004C3}"/>
          </ac:spMkLst>
        </pc:spChg>
        <pc:spChg chg="mod">
          <ac:chgData name="Tuba Kausar Hammad Shaikh (2316288)" userId="S::2316288@student.uwtsd.ac.uk::45a9c5b4-9d2c-48db-937b-f3047b08a251" providerId="AD" clId="Web-{06B0B706-CC79-4852-F52A-4E083A36982E}" dt="2024-04-17T10:45:00.274" v="780" actId="14100"/>
          <ac:spMkLst>
            <pc:docMk/>
            <pc:sldMk cId="1151392777" sldId="289"/>
            <ac:spMk id="3" creationId="{046AACBF-44DA-CA6D-57D4-9673B29EDB97}"/>
          </ac:spMkLst>
        </pc:spChg>
        <pc:spChg chg="add">
          <ac:chgData name="Tuba Kausar Hammad Shaikh (2316288)" userId="S::2316288@student.uwtsd.ac.uk::45a9c5b4-9d2c-48db-937b-f3047b08a251" providerId="AD" clId="Web-{06B0B706-CC79-4852-F52A-4E083A36982E}" dt="2024-04-17T09:29:17.806" v="258"/>
          <ac:spMkLst>
            <pc:docMk/>
            <pc:sldMk cId="1151392777" sldId="289"/>
            <ac:spMk id="9" creationId="{743AA782-23D1-4521-8CAD-47662984AA08}"/>
          </ac:spMkLst>
        </pc:spChg>
        <pc:spChg chg="add">
          <ac:chgData name="Tuba Kausar Hammad Shaikh (2316288)" userId="S::2316288@student.uwtsd.ac.uk::45a9c5b4-9d2c-48db-937b-f3047b08a251" providerId="AD" clId="Web-{06B0B706-CC79-4852-F52A-4E083A36982E}" dt="2024-04-17T09:29:17.806" v="258"/>
          <ac:spMkLst>
            <pc:docMk/>
            <pc:sldMk cId="1151392777" sldId="289"/>
            <ac:spMk id="11" creationId="{650D18FE-0824-4A46-B22C-A86B52E5780A}"/>
          </ac:spMkLst>
        </pc:spChg>
        <pc:picChg chg="add mod">
          <ac:chgData name="Tuba Kausar Hammad Shaikh (2316288)" userId="S::2316288@student.uwtsd.ac.uk::45a9c5b4-9d2c-48db-937b-f3047b08a251" providerId="AD" clId="Web-{06B0B706-CC79-4852-F52A-4E083A36982E}" dt="2024-04-17T09:29:17.806" v="258"/>
          <ac:picMkLst>
            <pc:docMk/>
            <pc:sldMk cId="1151392777" sldId="289"/>
            <ac:picMk id="4" creationId="{4E2F7D7E-D9B7-5880-35FC-2D513C098647}"/>
          </ac:picMkLst>
        </pc:picChg>
      </pc:sldChg>
      <pc:sldChg chg="addSp modSp new mod setBg">
        <pc:chgData name="Tuba Kausar Hammad Shaikh (2316288)" userId="S::2316288@student.uwtsd.ac.uk::45a9c5b4-9d2c-48db-937b-f3047b08a251" providerId="AD" clId="Web-{06B0B706-CC79-4852-F52A-4E083A36982E}" dt="2024-04-17T10:45:50.839" v="791" actId="1076"/>
        <pc:sldMkLst>
          <pc:docMk/>
          <pc:sldMk cId="3605236234" sldId="290"/>
        </pc:sldMkLst>
        <pc:spChg chg="mod">
          <ac:chgData name="Tuba Kausar Hammad Shaikh (2316288)" userId="S::2316288@student.uwtsd.ac.uk::45a9c5b4-9d2c-48db-937b-f3047b08a251" providerId="AD" clId="Web-{06B0B706-CC79-4852-F52A-4E083A36982E}" dt="2024-04-17T10:45:20.790" v="783" actId="20577"/>
          <ac:spMkLst>
            <pc:docMk/>
            <pc:sldMk cId="3605236234" sldId="290"/>
            <ac:spMk id="2" creationId="{358E6880-8AE8-1728-D6E0-825FCC2E8A62}"/>
          </ac:spMkLst>
        </pc:spChg>
        <pc:spChg chg="mod">
          <ac:chgData name="Tuba Kausar Hammad Shaikh (2316288)" userId="S::2316288@student.uwtsd.ac.uk::45a9c5b4-9d2c-48db-937b-f3047b08a251" providerId="AD" clId="Web-{06B0B706-CC79-4852-F52A-4E083A36982E}" dt="2024-04-17T10:45:39.276" v="788" actId="14100"/>
          <ac:spMkLst>
            <pc:docMk/>
            <pc:sldMk cId="3605236234" sldId="290"/>
            <ac:spMk id="3" creationId="{F5BFCB2A-6EBE-1164-DF49-A7F5F4B99844}"/>
          </ac:spMkLst>
        </pc:spChg>
        <pc:spChg chg="add">
          <ac:chgData name="Tuba Kausar Hammad Shaikh (2316288)" userId="S::2316288@student.uwtsd.ac.uk::45a9c5b4-9d2c-48db-937b-f3047b08a251" providerId="AD" clId="Web-{06B0B706-CC79-4852-F52A-4E083A36982E}" dt="2024-04-17T09:23:47.689" v="246"/>
          <ac:spMkLst>
            <pc:docMk/>
            <pc:sldMk cId="3605236234" sldId="290"/>
            <ac:spMk id="9" creationId="{743AA782-23D1-4521-8CAD-47662984AA08}"/>
          </ac:spMkLst>
        </pc:spChg>
        <pc:spChg chg="add">
          <ac:chgData name="Tuba Kausar Hammad Shaikh (2316288)" userId="S::2316288@student.uwtsd.ac.uk::45a9c5b4-9d2c-48db-937b-f3047b08a251" providerId="AD" clId="Web-{06B0B706-CC79-4852-F52A-4E083A36982E}" dt="2024-04-17T09:23:47.689" v="246"/>
          <ac:spMkLst>
            <pc:docMk/>
            <pc:sldMk cId="3605236234" sldId="290"/>
            <ac:spMk id="11" creationId="{71877DBC-BB60-40F0-AC93-2ACDBAAE60CE}"/>
          </ac:spMkLst>
        </pc:spChg>
        <pc:picChg chg="add mod">
          <ac:chgData name="Tuba Kausar Hammad Shaikh (2316288)" userId="S::2316288@student.uwtsd.ac.uk::45a9c5b4-9d2c-48db-937b-f3047b08a251" providerId="AD" clId="Web-{06B0B706-CC79-4852-F52A-4E083A36982E}" dt="2024-04-17T10:45:50.839" v="791" actId="1076"/>
          <ac:picMkLst>
            <pc:docMk/>
            <pc:sldMk cId="3605236234" sldId="290"/>
            <ac:picMk id="4" creationId="{9A84B35E-9BA3-7D84-6C6D-46CCA7ACFB07}"/>
          </ac:picMkLst>
        </pc:picChg>
      </pc:sldChg>
      <pc:sldChg chg="modSp new del">
        <pc:chgData name="Tuba Kausar Hammad Shaikh (2316288)" userId="S::2316288@student.uwtsd.ac.uk::45a9c5b4-9d2c-48db-937b-f3047b08a251" providerId="AD" clId="Web-{06B0B706-CC79-4852-F52A-4E083A36982E}" dt="2024-04-17T11:39:51.312" v="1043"/>
        <pc:sldMkLst>
          <pc:docMk/>
          <pc:sldMk cId="3742353580" sldId="291"/>
        </pc:sldMkLst>
        <pc:spChg chg="mod">
          <ac:chgData name="Tuba Kausar Hammad Shaikh (2316288)" userId="S::2316288@student.uwtsd.ac.uk::45a9c5b4-9d2c-48db-937b-f3047b08a251" providerId="AD" clId="Web-{06B0B706-CC79-4852-F52A-4E083A36982E}" dt="2024-04-17T09:03:22.787" v="199" actId="20577"/>
          <ac:spMkLst>
            <pc:docMk/>
            <pc:sldMk cId="3742353580" sldId="291"/>
            <ac:spMk id="2" creationId="{E578ACFC-C3B4-8E49-A0EA-907389B3E762}"/>
          </ac:spMkLst>
        </pc:spChg>
        <pc:spChg chg="mod">
          <ac:chgData name="Tuba Kausar Hammad Shaikh (2316288)" userId="S::2316288@student.uwtsd.ac.uk::45a9c5b4-9d2c-48db-937b-f3047b08a251" providerId="AD" clId="Web-{06B0B706-CC79-4852-F52A-4E083A36982E}" dt="2024-04-17T11:02:26.395" v="905" actId="20577"/>
          <ac:spMkLst>
            <pc:docMk/>
            <pc:sldMk cId="3742353580" sldId="291"/>
            <ac:spMk id="3" creationId="{55C1F6F9-52FD-C752-716A-3D8FC09DBD4C}"/>
          </ac:spMkLst>
        </pc:spChg>
      </pc:sldChg>
      <pc:sldChg chg="modSp new del">
        <pc:chgData name="Tuba Kausar Hammad Shaikh (2316288)" userId="S::2316288@student.uwtsd.ac.uk::45a9c5b4-9d2c-48db-937b-f3047b08a251" providerId="AD" clId="Web-{06B0B706-CC79-4852-F52A-4E083A36982E}" dt="2024-04-17T11:40:03.047" v="1046"/>
        <pc:sldMkLst>
          <pc:docMk/>
          <pc:sldMk cId="998511332" sldId="292"/>
        </pc:sldMkLst>
        <pc:spChg chg="mod">
          <ac:chgData name="Tuba Kausar Hammad Shaikh (2316288)" userId="S::2316288@student.uwtsd.ac.uk::45a9c5b4-9d2c-48db-937b-f3047b08a251" providerId="AD" clId="Web-{06B0B706-CC79-4852-F52A-4E083A36982E}" dt="2024-04-17T09:06:22.018" v="212" actId="20577"/>
          <ac:spMkLst>
            <pc:docMk/>
            <pc:sldMk cId="998511332" sldId="292"/>
            <ac:spMk id="2" creationId="{C62B378B-3682-E40E-9B3A-3826C09FAA22}"/>
          </ac:spMkLst>
        </pc:spChg>
        <pc:spChg chg="mod">
          <ac:chgData name="Tuba Kausar Hammad Shaikh (2316288)" userId="S::2316288@student.uwtsd.ac.uk::45a9c5b4-9d2c-48db-937b-f3047b08a251" providerId="AD" clId="Web-{06B0B706-CC79-4852-F52A-4E083A36982E}" dt="2024-04-17T09:06:05.720" v="207" actId="20577"/>
          <ac:spMkLst>
            <pc:docMk/>
            <pc:sldMk cId="998511332" sldId="292"/>
            <ac:spMk id="3" creationId="{1A22FD97-D2A2-E9AA-9BC0-13DDE2371A18}"/>
          </ac:spMkLst>
        </pc:spChg>
      </pc:sldChg>
      <pc:sldChg chg="addSp delSp modSp new mod setBg">
        <pc:chgData name="Tuba Kausar Hammad Shaikh (2316288)" userId="S::2316288@student.uwtsd.ac.uk::45a9c5b4-9d2c-48db-937b-f3047b08a251" providerId="AD" clId="Web-{06B0B706-CC79-4852-F52A-4E083A36982E}" dt="2024-04-17T10:01:09.538" v="409" actId="14100"/>
        <pc:sldMkLst>
          <pc:docMk/>
          <pc:sldMk cId="2696408830" sldId="293"/>
        </pc:sldMkLst>
        <pc:spChg chg="del">
          <ac:chgData name="Tuba Kausar Hammad Shaikh (2316288)" userId="S::2316288@student.uwtsd.ac.uk::45a9c5b4-9d2c-48db-937b-f3047b08a251" providerId="AD" clId="Web-{06B0B706-CC79-4852-F52A-4E083A36982E}" dt="2024-04-17T09:49:50.661" v="325"/>
          <ac:spMkLst>
            <pc:docMk/>
            <pc:sldMk cId="2696408830" sldId="293"/>
            <ac:spMk id="2" creationId="{7FA1B335-597C-1321-1884-8430A84E9076}"/>
          </ac:spMkLst>
        </pc:spChg>
        <pc:spChg chg="mod">
          <ac:chgData name="Tuba Kausar Hammad Shaikh (2316288)" userId="S::2316288@student.uwtsd.ac.uk::45a9c5b4-9d2c-48db-937b-f3047b08a251" providerId="AD" clId="Web-{06B0B706-CC79-4852-F52A-4E083A36982E}" dt="2024-04-17T10:01:09.538" v="409" actId="14100"/>
          <ac:spMkLst>
            <pc:docMk/>
            <pc:sldMk cId="2696408830" sldId="293"/>
            <ac:spMk id="3" creationId="{37771987-D835-9338-8BA4-062F8C1BA26D}"/>
          </ac:spMkLst>
        </pc:spChg>
        <pc:spChg chg="add del">
          <ac:chgData name="Tuba Kausar Hammad Shaikh (2316288)" userId="S::2316288@student.uwtsd.ac.uk::45a9c5b4-9d2c-48db-937b-f3047b08a251" providerId="AD" clId="Web-{06B0B706-CC79-4852-F52A-4E083A36982E}" dt="2024-04-17T09:55:07.309" v="363"/>
          <ac:spMkLst>
            <pc:docMk/>
            <pc:sldMk cId="2696408830" sldId="293"/>
            <ac:spMk id="8" creationId="{777A147A-9ED8-46B4-8660-1B3C2AA880B5}"/>
          </ac:spMkLst>
        </pc:spChg>
        <pc:spChg chg="add del">
          <ac:chgData name="Tuba Kausar Hammad Shaikh (2316288)" userId="S::2316288@student.uwtsd.ac.uk::45a9c5b4-9d2c-48db-937b-f3047b08a251" providerId="AD" clId="Web-{06B0B706-CC79-4852-F52A-4E083A36982E}" dt="2024-04-17T09:55:07.309" v="363"/>
          <ac:spMkLst>
            <pc:docMk/>
            <pc:sldMk cId="2696408830" sldId="293"/>
            <ac:spMk id="10" creationId="{5D6C15A0-C087-4593-8414-2B4EC1CDC3DE}"/>
          </ac:spMkLst>
        </pc:spChg>
        <pc:spChg chg="add">
          <ac:chgData name="Tuba Kausar Hammad Shaikh (2316288)" userId="S::2316288@student.uwtsd.ac.uk::45a9c5b4-9d2c-48db-937b-f3047b08a251" providerId="AD" clId="Web-{06B0B706-CC79-4852-F52A-4E083A36982E}" dt="2024-04-17T09:55:07.309" v="363"/>
          <ac:spMkLst>
            <pc:docMk/>
            <pc:sldMk cId="2696408830" sldId="293"/>
            <ac:spMk id="15" creationId="{45D37F4E-DDB4-456B-97E0-9937730A039F}"/>
          </ac:spMkLst>
        </pc:spChg>
        <pc:spChg chg="add">
          <ac:chgData name="Tuba Kausar Hammad Shaikh (2316288)" userId="S::2316288@student.uwtsd.ac.uk::45a9c5b4-9d2c-48db-937b-f3047b08a251" providerId="AD" clId="Web-{06B0B706-CC79-4852-F52A-4E083A36982E}" dt="2024-04-17T09:55:07.309" v="363"/>
          <ac:spMkLst>
            <pc:docMk/>
            <pc:sldMk cId="2696408830" sldId="293"/>
            <ac:spMk id="17" creationId="{B2DD41CD-8F47-4F56-AD12-4E2FF7696987}"/>
          </ac:spMkLst>
        </pc:spChg>
        <pc:picChg chg="add mod">
          <ac:chgData name="Tuba Kausar Hammad Shaikh (2316288)" userId="S::2316288@student.uwtsd.ac.uk::45a9c5b4-9d2c-48db-937b-f3047b08a251" providerId="AD" clId="Web-{06B0B706-CC79-4852-F52A-4E083A36982E}" dt="2024-04-17T09:55:07.309" v="363"/>
          <ac:picMkLst>
            <pc:docMk/>
            <pc:sldMk cId="2696408830" sldId="293"/>
            <ac:picMk id="4" creationId="{98590C8B-E6CB-DA5B-4557-CB94AC0E9B27}"/>
          </ac:picMkLst>
        </pc:picChg>
      </pc:sldChg>
      <pc:sldChg chg="addSp delSp modSp new mod setBg">
        <pc:chgData name="Tuba Kausar Hammad Shaikh (2316288)" userId="S::2316288@student.uwtsd.ac.uk::45a9c5b4-9d2c-48db-937b-f3047b08a251" providerId="AD" clId="Web-{06B0B706-CC79-4852-F52A-4E083A36982E}" dt="2024-04-17T10:07:57.770" v="435" actId="20577"/>
        <pc:sldMkLst>
          <pc:docMk/>
          <pc:sldMk cId="3745589465" sldId="294"/>
        </pc:sldMkLst>
        <pc:spChg chg="mod">
          <ac:chgData name="Tuba Kausar Hammad Shaikh (2316288)" userId="S::2316288@student.uwtsd.ac.uk::45a9c5b4-9d2c-48db-937b-f3047b08a251" providerId="AD" clId="Web-{06B0B706-CC79-4852-F52A-4E083A36982E}" dt="2024-04-17T10:04:27.552" v="420"/>
          <ac:spMkLst>
            <pc:docMk/>
            <pc:sldMk cId="3745589465" sldId="294"/>
            <ac:spMk id="2" creationId="{7C8A637F-95D2-D291-81BE-05D43C222861}"/>
          </ac:spMkLst>
        </pc:spChg>
        <pc:spChg chg="mod">
          <ac:chgData name="Tuba Kausar Hammad Shaikh (2316288)" userId="S::2316288@student.uwtsd.ac.uk::45a9c5b4-9d2c-48db-937b-f3047b08a251" providerId="AD" clId="Web-{06B0B706-CC79-4852-F52A-4E083A36982E}" dt="2024-04-17T10:07:57.770" v="435" actId="20577"/>
          <ac:spMkLst>
            <pc:docMk/>
            <pc:sldMk cId="3745589465" sldId="294"/>
            <ac:spMk id="3" creationId="{0C6929FD-B5A3-9F6F-638D-827F9E33434E}"/>
          </ac:spMkLst>
        </pc:spChg>
        <pc:spChg chg="add del">
          <ac:chgData name="Tuba Kausar Hammad Shaikh (2316288)" userId="S::2316288@student.uwtsd.ac.uk::45a9c5b4-9d2c-48db-937b-f3047b08a251" providerId="AD" clId="Web-{06B0B706-CC79-4852-F52A-4E083A36982E}" dt="2024-04-17T10:04:27.552" v="420"/>
          <ac:spMkLst>
            <pc:docMk/>
            <pc:sldMk cId="3745589465" sldId="294"/>
            <ac:spMk id="9" creationId="{8F90786E-B72D-4C32-BDCE-A170B007822D}"/>
          </ac:spMkLst>
        </pc:spChg>
        <pc:spChg chg="add del">
          <ac:chgData name="Tuba Kausar Hammad Shaikh (2316288)" userId="S::2316288@student.uwtsd.ac.uk::45a9c5b4-9d2c-48db-937b-f3047b08a251" providerId="AD" clId="Web-{06B0B706-CC79-4852-F52A-4E083A36982E}" dt="2024-04-17T10:04:27.552" v="420"/>
          <ac:spMkLst>
            <pc:docMk/>
            <pc:sldMk cId="3745589465" sldId="294"/>
            <ac:spMk id="11" creationId="{5E46F2E7-848F-4A6C-A098-4764FDEA771A}"/>
          </ac:spMkLst>
        </pc:spChg>
        <pc:spChg chg="add">
          <ac:chgData name="Tuba Kausar Hammad Shaikh (2316288)" userId="S::2316288@student.uwtsd.ac.uk::45a9c5b4-9d2c-48db-937b-f3047b08a251" providerId="AD" clId="Web-{06B0B706-CC79-4852-F52A-4E083A36982E}" dt="2024-04-17T10:04:27.552" v="420"/>
          <ac:spMkLst>
            <pc:docMk/>
            <pc:sldMk cId="3745589465" sldId="294"/>
            <ac:spMk id="16" creationId="{F13C74B1-5B17-4795-BED0-7140497B445A}"/>
          </ac:spMkLst>
        </pc:spChg>
        <pc:spChg chg="add">
          <ac:chgData name="Tuba Kausar Hammad Shaikh (2316288)" userId="S::2316288@student.uwtsd.ac.uk::45a9c5b4-9d2c-48db-937b-f3047b08a251" providerId="AD" clId="Web-{06B0B706-CC79-4852-F52A-4E083A36982E}" dt="2024-04-17T10:04:27.552" v="420"/>
          <ac:spMkLst>
            <pc:docMk/>
            <pc:sldMk cId="3745589465" sldId="294"/>
            <ac:spMk id="18" creationId="{D4974D33-8DC5-464E-8C6D-BE58F0669C17}"/>
          </ac:spMkLst>
        </pc:spChg>
        <pc:picChg chg="add mod ord">
          <ac:chgData name="Tuba Kausar Hammad Shaikh (2316288)" userId="S::2316288@student.uwtsd.ac.uk::45a9c5b4-9d2c-48db-937b-f3047b08a251" providerId="AD" clId="Web-{06B0B706-CC79-4852-F52A-4E083A36982E}" dt="2024-04-17T10:04:27.552" v="420"/>
          <ac:picMkLst>
            <pc:docMk/>
            <pc:sldMk cId="3745589465" sldId="294"/>
            <ac:picMk id="4" creationId="{89578DA0-804C-5CB2-E158-9F01E084AE6B}"/>
          </ac:picMkLst>
        </pc:picChg>
      </pc:sldChg>
      <pc:sldChg chg="addSp delSp modSp new mod setBg">
        <pc:chgData name="Tuba Kausar Hammad Shaikh (2316288)" userId="S::2316288@student.uwtsd.ac.uk::45a9c5b4-9d2c-48db-937b-f3047b08a251" providerId="AD" clId="Web-{06B0B706-CC79-4852-F52A-4E083A36982E}" dt="2024-04-17T11:40:16.188" v="1047"/>
        <pc:sldMkLst>
          <pc:docMk/>
          <pc:sldMk cId="1723353328" sldId="295"/>
        </pc:sldMkLst>
        <pc:spChg chg="mod">
          <ac:chgData name="Tuba Kausar Hammad Shaikh (2316288)" userId="S::2316288@student.uwtsd.ac.uk::45a9c5b4-9d2c-48db-937b-f3047b08a251" providerId="AD" clId="Web-{06B0B706-CC79-4852-F52A-4E083A36982E}" dt="2024-04-17T11:40:16.188" v="1047"/>
          <ac:spMkLst>
            <pc:docMk/>
            <pc:sldMk cId="1723353328" sldId="295"/>
            <ac:spMk id="2" creationId="{CD2591CB-50D0-1ABA-5A52-82761DC4852E}"/>
          </ac:spMkLst>
        </pc:spChg>
        <pc:spChg chg="del">
          <ac:chgData name="Tuba Kausar Hammad Shaikh (2316288)" userId="S::2316288@student.uwtsd.ac.uk::45a9c5b4-9d2c-48db-937b-f3047b08a251" providerId="AD" clId="Web-{06B0B706-CC79-4852-F52A-4E083A36982E}" dt="2024-04-17T10:14:55.581" v="480"/>
          <ac:spMkLst>
            <pc:docMk/>
            <pc:sldMk cId="1723353328" sldId="295"/>
            <ac:spMk id="3" creationId="{CEE4347D-A73F-3FC4-BFA8-5F6976682ED3}"/>
          </ac:spMkLst>
        </pc:spChg>
        <pc:spChg chg="add mod">
          <ac:chgData name="Tuba Kausar Hammad Shaikh (2316288)" userId="S::2316288@student.uwtsd.ac.uk::45a9c5b4-9d2c-48db-937b-f3047b08a251" providerId="AD" clId="Web-{06B0B706-CC79-4852-F52A-4E083A36982E}" dt="2024-04-17T11:40:16.188" v="1047"/>
          <ac:spMkLst>
            <pc:docMk/>
            <pc:sldMk cId="1723353328" sldId="295"/>
            <ac:spMk id="6" creationId="{A65CAABA-622E-1BA6-40E7-45E60B7A3011}"/>
          </ac:spMkLst>
        </pc:spChg>
        <pc:spChg chg="add">
          <ac:chgData name="Tuba Kausar Hammad Shaikh (2316288)" userId="S::2316288@student.uwtsd.ac.uk::45a9c5b4-9d2c-48db-937b-f3047b08a251" providerId="AD" clId="Web-{06B0B706-CC79-4852-F52A-4E083A36982E}" dt="2024-04-17T11:40:16.188" v="1047"/>
          <ac:spMkLst>
            <pc:docMk/>
            <pc:sldMk cId="1723353328" sldId="295"/>
            <ac:spMk id="11" creationId="{100EDD19-6802-4EC3-95CE-CFFAB042CFD6}"/>
          </ac:spMkLst>
        </pc:spChg>
        <pc:spChg chg="add">
          <ac:chgData name="Tuba Kausar Hammad Shaikh (2316288)" userId="S::2316288@student.uwtsd.ac.uk::45a9c5b4-9d2c-48db-937b-f3047b08a251" providerId="AD" clId="Web-{06B0B706-CC79-4852-F52A-4E083A36982E}" dt="2024-04-17T11:40:16.188" v="1047"/>
          <ac:spMkLst>
            <pc:docMk/>
            <pc:sldMk cId="1723353328" sldId="295"/>
            <ac:spMk id="13" creationId="{DB17E863-922E-4C26-BD64-E8FD41D28661}"/>
          </ac:spMkLst>
        </pc:spChg>
        <pc:picChg chg="add del mod ord">
          <ac:chgData name="Tuba Kausar Hammad Shaikh (2316288)" userId="S::2316288@student.uwtsd.ac.uk::45a9c5b4-9d2c-48db-937b-f3047b08a251" providerId="AD" clId="Web-{06B0B706-CC79-4852-F52A-4E083A36982E}" dt="2024-04-17T10:24:43.670" v="595"/>
          <ac:picMkLst>
            <pc:docMk/>
            <pc:sldMk cId="1723353328" sldId="295"/>
            <ac:picMk id="4" creationId="{257592D7-AF8D-5FBC-6B17-EED1E4AD260A}"/>
          </ac:picMkLst>
        </pc:picChg>
      </pc:sldChg>
      <pc:sldChg chg="addSp modSp new mod setBg">
        <pc:chgData name="Tuba Kausar Hammad Shaikh (2316288)" userId="S::2316288@student.uwtsd.ac.uk::45a9c5b4-9d2c-48db-937b-f3047b08a251" providerId="AD" clId="Web-{06B0B706-CC79-4852-F52A-4E083A36982E}" dt="2024-04-17T11:46:20.026" v="1082" actId="1076"/>
        <pc:sldMkLst>
          <pc:docMk/>
          <pc:sldMk cId="669977979" sldId="296"/>
        </pc:sldMkLst>
        <pc:spChg chg="mod">
          <ac:chgData name="Tuba Kausar Hammad Shaikh (2316288)" userId="S::2316288@student.uwtsd.ac.uk::45a9c5b4-9d2c-48db-937b-f3047b08a251" providerId="AD" clId="Web-{06B0B706-CC79-4852-F52A-4E083A36982E}" dt="2024-04-17T11:46:04.056" v="1081" actId="20577"/>
          <ac:spMkLst>
            <pc:docMk/>
            <pc:sldMk cId="669977979" sldId="296"/>
            <ac:spMk id="2" creationId="{BBA5BC85-F66F-91A2-CAFA-A2701E32E914}"/>
          </ac:spMkLst>
        </pc:spChg>
        <pc:spChg chg="mod">
          <ac:chgData name="Tuba Kausar Hammad Shaikh (2316288)" userId="S::2316288@student.uwtsd.ac.uk::45a9c5b4-9d2c-48db-937b-f3047b08a251" providerId="AD" clId="Web-{06B0B706-CC79-4852-F52A-4E083A36982E}" dt="2024-04-17T11:39:03.139" v="1042" actId="20577"/>
          <ac:spMkLst>
            <pc:docMk/>
            <pc:sldMk cId="669977979" sldId="296"/>
            <ac:spMk id="3" creationId="{49F60B9A-C9D1-D0DB-7547-D0035678F8DA}"/>
          </ac:spMkLst>
        </pc:spChg>
        <pc:spChg chg="add">
          <ac:chgData name="Tuba Kausar Hammad Shaikh (2316288)" userId="S::2316288@student.uwtsd.ac.uk::45a9c5b4-9d2c-48db-937b-f3047b08a251" providerId="AD" clId="Web-{06B0B706-CC79-4852-F52A-4E083A36982E}" dt="2024-04-17T11:37:51.496" v="1032"/>
          <ac:spMkLst>
            <pc:docMk/>
            <pc:sldMk cId="669977979" sldId="296"/>
            <ac:spMk id="9" creationId="{7D07B7BC-3270-4CF3-A7AA-0937908AD58A}"/>
          </ac:spMkLst>
        </pc:spChg>
        <pc:grpChg chg="add">
          <ac:chgData name="Tuba Kausar Hammad Shaikh (2316288)" userId="S::2316288@student.uwtsd.ac.uk::45a9c5b4-9d2c-48db-937b-f3047b08a251" providerId="AD" clId="Web-{06B0B706-CC79-4852-F52A-4E083A36982E}" dt="2024-04-17T11:37:51.496" v="1032"/>
          <ac:grpSpMkLst>
            <pc:docMk/>
            <pc:sldMk cId="669977979" sldId="296"/>
            <ac:grpSpMk id="11" creationId="{3248F5E6-4377-481A-9615-8B26AF96A076}"/>
          </ac:grpSpMkLst>
        </pc:grpChg>
        <pc:grpChg chg="add">
          <ac:chgData name="Tuba Kausar Hammad Shaikh (2316288)" userId="S::2316288@student.uwtsd.ac.uk::45a9c5b4-9d2c-48db-937b-f3047b08a251" providerId="AD" clId="Web-{06B0B706-CC79-4852-F52A-4E083A36982E}" dt="2024-04-17T11:37:51.496" v="1032"/>
          <ac:grpSpMkLst>
            <pc:docMk/>
            <pc:sldMk cId="669977979" sldId="296"/>
            <ac:grpSpMk id="15" creationId="{E27AF472-EAE3-4572-AB69-B92BD10DBC6D}"/>
          </ac:grpSpMkLst>
        </pc:grpChg>
        <pc:picChg chg="add mod ord">
          <ac:chgData name="Tuba Kausar Hammad Shaikh (2316288)" userId="S::2316288@student.uwtsd.ac.uk::45a9c5b4-9d2c-48db-937b-f3047b08a251" providerId="AD" clId="Web-{06B0B706-CC79-4852-F52A-4E083A36982E}" dt="2024-04-17T11:46:20.026" v="1082" actId="1076"/>
          <ac:picMkLst>
            <pc:docMk/>
            <pc:sldMk cId="669977979" sldId="296"/>
            <ac:picMk id="4" creationId="{A316F68C-7952-3AA1-59C5-6322F0374EF3}"/>
          </ac:picMkLst>
        </pc:picChg>
      </pc:sldChg>
      <pc:sldChg chg="addSp delSp modSp new mod setBg">
        <pc:chgData name="Tuba Kausar Hammad Shaikh (2316288)" userId="S::2316288@student.uwtsd.ac.uk::45a9c5b4-9d2c-48db-937b-f3047b08a251" providerId="AD" clId="Web-{06B0B706-CC79-4852-F52A-4E083A36982E}" dt="2024-04-17T11:40:58.470" v="1052" actId="20577"/>
        <pc:sldMkLst>
          <pc:docMk/>
          <pc:sldMk cId="3495651937" sldId="297"/>
        </pc:sldMkLst>
        <pc:spChg chg="del">
          <ac:chgData name="Tuba Kausar Hammad Shaikh (2316288)" userId="S::2316288@student.uwtsd.ac.uk::45a9c5b4-9d2c-48db-937b-f3047b08a251" providerId="AD" clId="Web-{06B0B706-CC79-4852-F52A-4E083A36982E}" dt="2024-04-17T11:04:24.513" v="922"/>
          <ac:spMkLst>
            <pc:docMk/>
            <pc:sldMk cId="3495651937" sldId="297"/>
            <ac:spMk id="2" creationId="{8F9A37C1-33B0-C9D4-731D-8264DDC1E615}"/>
          </ac:spMkLst>
        </pc:spChg>
        <pc:spChg chg="mod">
          <ac:chgData name="Tuba Kausar Hammad Shaikh (2316288)" userId="S::2316288@student.uwtsd.ac.uk::45a9c5b4-9d2c-48db-937b-f3047b08a251" providerId="AD" clId="Web-{06B0B706-CC79-4852-F52A-4E083A36982E}" dt="2024-04-17T11:40:58.470" v="1052" actId="20577"/>
          <ac:spMkLst>
            <pc:docMk/>
            <pc:sldMk cId="3495651937" sldId="297"/>
            <ac:spMk id="3" creationId="{1BCCE3FD-7BA1-A937-0303-C751EE640AD8}"/>
          </ac:spMkLst>
        </pc:spChg>
        <pc:spChg chg="add">
          <ac:chgData name="Tuba Kausar Hammad Shaikh (2316288)" userId="S::2316288@student.uwtsd.ac.uk::45a9c5b4-9d2c-48db-937b-f3047b08a251" providerId="AD" clId="Web-{06B0B706-CC79-4852-F52A-4E083A36982E}" dt="2024-04-17T11:40:38.220" v="1048"/>
          <ac:spMkLst>
            <pc:docMk/>
            <pc:sldMk cId="3495651937" sldId="297"/>
            <ac:spMk id="8" creationId="{1BB867FF-FC45-48F7-8104-F89BE54909F1}"/>
          </ac:spMkLst>
        </pc:spChg>
        <pc:spChg chg="add">
          <ac:chgData name="Tuba Kausar Hammad Shaikh (2316288)" userId="S::2316288@student.uwtsd.ac.uk::45a9c5b4-9d2c-48db-937b-f3047b08a251" providerId="AD" clId="Web-{06B0B706-CC79-4852-F52A-4E083A36982E}" dt="2024-04-17T11:40:38.220" v="1048"/>
          <ac:spMkLst>
            <pc:docMk/>
            <pc:sldMk cId="3495651937" sldId="297"/>
            <ac:spMk id="10" creationId="{8BB56887-D0D5-4F0C-9E19-7247EB83C8B7}"/>
          </ac:spMkLst>
        </pc:spChg>
        <pc:spChg chg="add">
          <ac:chgData name="Tuba Kausar Hammad Shaikh (2316288)" userId="S::2316288@student.uwtsd.ac.uk::45a9c5b4-9d2c-48db-937b-f3047b08a251" providerId="AD" clId="Web-{06B0B706-CC79-4852-F52A-4E083A36982E}" dt="2024-04-17T11:40:38.220" v="1048"/>
          <ac:spMkLst>
            <pc:docMk/>
            <pc:sldMk cId="3495651937" sldId="297"/>
            <ac:spMk id="12" creationId="{081E4A58-353D-44AE-B2FC-2A74E2E400F7}"/>
          </ac:spMkLst>
        </pc:spChg>
      </pc:sldChg>
      <pc:sldChg chg="addSp delSp modSp new mod setBg">
        <pc:chgData name="Tuba Kausar Hammad Shaikh (2316288)" userId="S::2316288@student.uwtsd.ac.uk::45a9c5b4-9d2c-48db-937b-f3047b08a251" providerId="AD" clId="Web-{06B0B706-CC79-4852-F52A-4E083A36982E}" dt="2024-04-17T11:42:45.160" v="1066"/>
        <pc:sldMkLst>
          <pc:docMk/>
          <pc:sldMk cId="1045251737" sldId="298"/>
        </pc:sldMkLst>
        <pc:spChg chg="del">
          <ac:chgData name="Tuba Kausar Hammad Shaikh (2316288)" userId="S::2316288@student.uwtsd.ac.uk::45a9c5b4-9d2c-48db-937b-f3047b08a251" providerId="AD" clId="Web-{06B0B706-CC79-4852-F52A-4E083A36982E}" dt="2024-04-17T11:04:54.171" v="926"/>
          <ac:spMkLst>
            <pc:docMk/>
            <pc:sldMk cId="1045251737" sldId="298"/>
            <ac:spMk id="2" creationId="{F6CDBC1F-7BAF-0592-F713-76ECDBFA7DAE}"/>
          </ac:spMkLst>
        </pc:spChg>
        <pc:spChg chg="mod">
          <ac:chgData name="Tuba Kausar Hammad Shaikh (2316288)" userId="S::2316288@student.uwtsd.ac.uk::45a9c5b4-9d2c-48db-937b-f3047b08a251" providerId="AD" clId="Web-{06B0B706-CC79-4852-F52A-4E083A36982E}" dt="2024-04-17T11:42:45.160" v="1066"/>
          <ac:spMkLst>
            <pc:docMk/>
            <pc:sldMk cId="1045251737" sldId="298"/>
            <ac:spMk id="3" creationId="{B295A803-5A7D-7ED4-C1AC-DF6FC4A2F91A}"/>
          </ac:spMkLst>
        </pc:spChg>
        <pc:spChg chg="add del">
          <ac:chgData name="Tuba Kausar Hammad Shaikh (2316288)" userId="S::2316288@student.uwtsd.ac.uk::45a9c5b4-9d2c-48db-937b-f3047b08a251" providerId="AD" clId="Web-{06B0B706-CC79-4852-F52A-4E083A36982E}" dt="2024-04-17T11:42:45.160" v="1066"/>
          <ac:spMkLst>
            <pc:docMk/>
            <pc:sldMk cId="1045251737" sldId="298"/>
            <ac:spMk id="8" creationId="{1BB867FF-FC45-48F7-8104-F89BE54909F1}"/>
          </ac:spMkLst>
        </pc:spChg>
        <pc:spChg chg="add del">
          <ac:chgData name="Tuba Kausar Hammad Shaikh (2316288)" userId="S::2316288@student.uwtsd.ac.uk::45a9c5b4-9d2c-48db-937b-f3047b08a251" providerId="AD" clId="Web-{06B0B706-CC79-4852-F52A-4E083A36982E}" dt="2024-04-17T11:42:45.160" v="1066"/>
          <ac:spMkLst>
            <pc:docMk/>
            <pc:sldMk cId="1045251737" sldId="298"/>
            <ac:spMk id="10" creationId="{8BB56887-D0D5-4F0C-9E19-7247EB83C8B7}"/>
          </ac:spMkLst>
        </pc:spChg>
        <pc:spChg chg="add del">
          <ac:chgData name="Tuba Kausar Hammad Shaikh (2316288)" userId="S::2316288@student.uwtsd.ac.uk::45a9c5b4-9d2c-48db-937b-f3047b08a251" providerId="AD" clId="Web-{06B0B706-CC79-4852-F52A-4E083A36982E}" dt="2024-04-17T11:42:45.160" v="1066"/>
          <ac:spMkLst>
            <pc:docMk/>
            <pc:sldMk cId="1045251737" sldId="298"/>
            <ac:spMk id="12" creationId="{081E4A58-353D-44AE-B2FC-2A74E2E400F7}"/>
          </ac:spMkLst>
        </pc:spChg>
      </pc:sldChg>
      <pc:sldChg chg="delSp modSp new">
        <pc:chgData name="Tuba Kausar Hammad Shaikh (2316288)" userId="S::2316288@student.uwtsd.ac.uk::45a9c5b4-9d2c-48db-937b-f3047b08a251" providerId="AD" clId="Web-{06B0B706-CC79-4852-F52A-4E083A36982E}" dt="2024-04-17T11:32:22.816" v="984" actId="20577"/>
        <pc:sldMkLst>
          <pc:docMk/>
          <pc:sldMk cId="1769088928" sldId="299"/>
        </pc:sldMkLst>
        <pc:spChg chg="del">
          <ac:chgData name="Tuba Kausar Hammad Shaikh (2316288)" userId="S::2316288@student.uwtsd.ac.uk::45a9c5b4-9d2c-48db-937b-f3047b08a251" providerId="AD" clId="Web-{06B0B706-CC79-4852-F52A-4E083A36982E}" dt="2024-04-17T11:05:25.908" v="930"/>
          <ac:spMkLst>
            <pc:docMk/>
            <pc:sldMk cId="1769088928" sldId="299"/>
            <ac:spMk id="2" creationId="{FB0A4029-2585-BB85-2C30-5F801DA8D521}"/>
          </ac:spMkLst>
        </pc:spChg>
        <pc:spChg chg="mod">
          <ac:chgData name="Tuba Kausar Hammad Shaikh (2316288)" userId="S::2316288@student.uwtsd.ac.uk::45a9c5b4-9d2c-48db-937b-f3047b08a251" providerId="AD" clId="Web-{06B0B706-CC79-4852-F52A-4E083A36982E}" dt="2024-04-17T11:32:22.816" v="984" actId="20577"/>
          <ac:spMkLst>
            <pc:docMk/>
            <pc:sldMk cId="1769088928" sldId="299"/>
            <ac:spMk id="3" creationId="{776C595B-950F-7174-3DF4-D9AD5A0612F6}"/>
          </ac:spMkLst>
        </pc:spChg>
      </pc:sldChg>
      <pc:sldChg chg="addSp delSp modSp new mod setBg">
        <pc:chgData name="Tuba Kausar Hammad Shaikh (2316288)" userId="S::2316288@student.uwtsd.ac.uk::45a9c5b4-9d2c-48db-937b-f3047b08a251" providerId="AD" clId="Web-{06B0B706-CC79-4852-F52A-4E083A36982E}" dt="2024-04-17T11:43:21.990" v="1070" actId="20577"/>
        <pc:sldMkLst>
          <pc:docMk/>
          <pc:sldMk cId="3000284935" sldId="300"/>
        </pc:sldMkLst>
        <pc:spChg chg="del">
          <ac:chgData name="Tuba Kausar Hammad Shaikh (2316288)" userId="S::2316288@student.uwtsd.ac.uk::45a9c5b4-9d2c-48db-937b-f3047b08a251" providerId="AD" clId="Web-{06B0B706-CC79-4852-F52A-4E083A36982E}" dt="2024-04-17T11:05:46.050" v="934"/>
          <ac:spMkLst>
            <pc:docMk/>
            <pc:sldMk cId="3000284935" sldId="300"/>
            <ac:spMk id="2" creationId="{7D105F60-F053-C76C-9AF5-CAE6D0A306C4}"/>
          </ac:spMkLst>
        </pc:spChg>
        <pc:spChg chg="mod">
          <ac:chgData name="Tuba Kausar Hammad Shaikh (2316288)" userId="S::2316288@student.uwtsd.ac.uk::45a9c5b4-9d2c-48db-937b-f3047b08a251" providerId="AD" clId="Web-{06B0B706-CC79-4852-F52A-4E083A36982E}" dt="2024-04-17T11:43:21.990" v="1070" actId="20577"/>
          <ac:spMkLst>
            <pc:docMk/>
            <pc:sldMk cId="3000284935" sldId="300"/>
            <ac:spMk id="3" creationId="{261F24AA-0AC2-A0F5-6861-1A98DB4A3833}"/>
          </ac:spMkLst>
        </pc:spChg>
        <pc:spChg chg="add">
          <ac:chgData name="Tuba Kausar Hammad Shaikh (2316288)" userId="S::2316288@student.uwtsd.ac.uk::45a9c5b4-9d2c-48db-937b-f3047b08a251" providerId="AD" clId="Web-{06B0B706-CC79-4852-F52A-4E083A36982E}" dt="2024-04-17T11:42:53.754" v="1067"/>
          <ac:spMkLst>
            <pc:docMk/>
            <pc:sldMk cId="3000284935" sldId="300"/>
            <ac:spMk id="8" creationId="{100EDD19-6802-4EC3-95CE-CFFAB042CFD6}"/>
          </ac:spMkLst>
        </pc:spChg>
        <pc:spChg chg="add">
          <ac:chgData name="Tuba Kausar Hammad Shaikh (2316288)" userId="S::2316288@student.uwtsd.ac.uk::45a9c5b4-9d2c-48db-937b-f3047b08a251" providerId="AD" clId="Web-{06B0B706-CC79-4852-F52A-4E083A36982E}" dt="2024-04-17T11:42:53.754" v="1067"/>
          <ac:spMkLst>
            <pc:docMk/>
            <pc:sldMk cId="3000284935" sldId="300"/>
            <ac:spMk id="10" creationId="{DB17E863-922E-4C26-BD64-E8FD41D28661}"/>
          </ac:spMkLst>
        </pc:spChg>
      </pc:sldChg>
      <pc:sldChg chg="addSp delSp modSp new mod setBg">
        <pc:chgData name="Tuba Kausar Hammad Shaikh (2316288)" userId="S::2316288@student.uwtsd.ac.uk::45a9c5b4-9d2c-48db-937b-f3047b08a251" providerId="AD" clId="Web-{06B0B706-CC79-4852-F52A-4E083A36982E}" dt="2024-04-17T11:45:25.540" v="1077"/>
        <pc:sldMkLst>
          <pc:docMk/>
          <pc:sldMk cId="307381528" sldId="301"/>
        </pc:sldMkLst>
        <pc:spChg chg="del">
          <ac:chgData name="Tuba Kausar Hammad Shaikh (2316288)" userId="S::2316288@student.uwtsd.ac.uk::45a9c5b4-9d2c-48db-937b-f3047b08a251" providerId="AD" clId="Web-{06B0B706-CC79-4852-F52A-4E083A36982E}" dt="2024-04-17T11:43:39.709" v="1072"/>
          <ac:spMkLst>
            <pc:docMk/>
            <pc:sldMk cId="307381528" sldId="301"/>
            <ac:spMk id="2" creationId="{A8D72243-07BA-F579-69D8-D7D3385A9BE9}"/>
          </ac:spMkLst>
        </pc:spChg>
        <pc:spChg chg="del mod">
          <ac:chgData name="Tuba Kausar Hammad Shaikh (2316288)" userId="S::2316288@student.uwtsd.ac.uk::45a9c5b4-9d2c-48db-937b-f3047b08a251" providerId="AD" clId="Web-{06B0B706-CC79-4852-F52A-4E083A36982E}" dt="2024-04-17T11:45:07.149" v="1074"/>
          <ac:spMkLst>
            <pc:docMk/>
            <pc:sldMk cId="307381528" sldId="301"/>
            <ac:spMk id="3" creationId="{67DFB686-7C67-9185-6393-93A19469EAE7}"/>
          </ac:spMkLst>
        </pc:spChg>
        <pc:spChg chg="add">
          <ac:chgData name="Tuba Kausar Hammad Shaikh (2316288)" userId="S::2316288@student.uwtsd.ac.uk::45a9c5b4-9d2c-48db-937b-f3047b08a251" providerId="AD" clId="Web-{06B0B706-CC79-4852-F52A-4E083A36982E}" dt="2024-04-17T11:45:25.540" v="1077"/>
          <ac:spMkLst>
            <pc:docMk/>
            <pc:sldMk cId="307381528" sldId="301"/>
            <ac:spMk id="9" creationId="{22F15A2D-2324-487D-A02A-BF46C5C580EB}"/>
          </ac:spMkLst>
        </pc:spChg>
        <pc:spChg chg="add">
          <ac:chgData name="Tuba Kausar Hammad Shaikh (2316288)" userId="S::2316288@student.uwtsd.ac.uk::45a9c5b4-9d2c-48db-937b-f3047b08a251" providerId="AD" clId="Web-{06B0B706-CC79-4852-F52A-4E083A36982E}" dt="2024-04-17T11:45:25.540" v="1077"/>
          <ac:spMkLst>
            <pc:docMk/>
            <pc:sldMk cId="307381528" sldId="301"/>
            <ac:spMk id="11" creationId="{17A7F34E-D418-47E2-9F86-2C45BBC31210}"/>
          </ac:spMkLst>
        </pc:spChg>
        <pc:spChg chg="add">
          <ac:chgData name="Tuba Kausar Hammad Shaikh (2316288)" userId="S::2316288@student.uwtsd.ac.uk::45a9c5b4-9d2c-48db-937b-f3047b08a251" providerId="AD" clId="Web-{06B0B706-CC79-4852-F52A-4E083A36982E}" dt="2024-04-17T11:45:25.540" v="1077"/>
          <ac:spMkLst>
            <pc:docMk/>
            <pc:sldMk cId="307381528" sldId="301"/>
            <ac:spMk id="13" creationId="{2AEAFA59-923A-4F54-8B49-44C970BCC323}"/>
          </ac:spMkLst>
        </pc:spChg>
        <pc:picChg chg="add mod ord">
          <ac:chgData name="Tuba Kausar Hammad Shaikh (2316288)" userId="S::2316288@student.uwtsd.ac.uk::45a9c5b4-9d2c-48db-937b-f3047b08a251" providerId="AD" clId="Web-{06B0B706-CC79-4852-F52A-4E083A36982E}" dt="2024-04-17T11:45:25.540" v="1077"/>
          <ac:picMkLst>
            <pc:docMk/>
            <pc:sldMk cId="307381528" sldId="301"/>
            <ac:picMk id="4" creationId="{1CEA7300-276D-C66E-AE3B-611B704CA45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C75934-E798-4430-8A59-BBC3872D620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169E33A-E4FE-46CA-9B21-D3F3DF70807E}">
      <dgm:prSet/>
      <dgm:spPr/>
      <dgm:t>
        <a:bodyPr/>
        <a:lstStyle/>
        <a:p>
          <a:r>
            <a:rPr lang="en-US">
              <a:latin typeface="Arial"/>
              <a:cs typeface="Arial"/>
            </a:rPr>
            <a:t>The </a:t>
          </a:r>
          <a:r>
            <a:rPr lang="en-US" err="1">
              <a:latin typeface="Arial"/>
              <a:cs typeface="Arial"/>
            </a:rPr>
            <a:t>StrokeSmart</a:t>
          </a:r>
          <a:r>
            <a:rPr lang="en-US">
              <a:latin typeface="Arial"/>
              <a:cs typeface="Arial"/>
            </a:rPr>
            <a:t> app syncs with wearables for continuous vital sign and activity monitoring, aiding early stroke risk detection (</a:t>
          </a:r>
          <a:r>
            <a:rPr lang="en-US" err="1">
              <a:latin typeface="Arial"/>
              <a:cs typeface="Arial"/>
            </a:rPr>
            <a:t>Gusati</a:t>
          </a:r>
          <a:r>
            <a:rPr lang="en-US">
              <a:latin typeface="Arial"/>
              <a:cs typeface="Arial"/>
            </a:rPr>
            <a:t> et al, 2022).</a:t>
          </a:r>
        </a:p>
      </dgm:t>
    </dgm:pt>
    <dgm:pt modelId="{5F78B260-092E-403B-9A24-E73FF60B0037}" type="parTrans" cxnId="{F7F59607-41A5-4F71-8954-969BA7BC9795}">
      <dgm:prSet/>
      <dgm:spPr/>
      <dgm:t>
        <a:bodyPr/>
        <a:lstStyle/>
        <a:p>
          <a:endParaRPr lang="en-US"/>
        </a:p>
      </dgm:t>
    </dgm:pt>
    <dgm:pt modelId="{1457A05D-74F0-4BEE-A3C9-47EF000A99C7}" type="sibTrans" cxnId="{F7F59607-41A5-4F71-8954-969BA7BC9795}">
      <dgm:prSet/>
      <dgm:spPr/>
      <dgm:t>
        <a:bodyPr/>
        <a:lstStyle/>
        <a:p>
          <a:endParaRPr lang="en-US"/>
        </a:p>
      </dgm:t>
    </dgm:pt>
    <dgm:pt modelId="{1BF41004-26D5-4149-BB9A-AE15F39FCE5D}">
      <dgm:prSet/>
      <dgm:spPr/>
      <dgm:t>
        <a:bodyPr/>
        <a:lstStyle/>
        <a:p>
          <a:r>
            <a:rPr lang="en-US">
              <a:latin typeface="Arial"/>
              <a:cs typeface="Arial"/>
            </a:rPr>
            <a:t>Users receive personalized risk assessments and access educational materials on stroke prevention and warning signs (</a:t>
          </a:r>
          <a:r>
            <a:rPr lang="en-US" err="1">
              <a:latin typeface="Arial"/>
              <a:cs typeface="Arial"/>
            </a:rPr>
            <a:t>Gusati</a:t>
          </a:r>
          <a:r>
            <a:rPr lang="en-US">
              <a:latin typeface="Arial"/>
              <a:cs typeface="Arial"/>
            </a:rPr>
            <a:t> et al, 2022).</a:t>
          </a:r>
        </a:p>
      </dgm:t>
    </dgm:pt>
    <dgm:pt modelId="{2AB1DA24-4A83-4D58-81EB-2A72ADF3B0FA}" type="parTrans" cxnId="{2ACD3EE4-F75D-41F7-AE5A-F3044314BD56}">
      <dgm:prSet/>
      <dgm:spPr/>
      <dgm:t>
        <a:bodyPr/>
        <a:lstStyle/>
        <a:p>
          <a:endParaRPr lang="en-US"/>
        </a:p>
      </dgm:t>
    </dgm:pt>
    <dgm:pt modelId="{5E506EE8-11CC-4057-8D09-86A56611E3D6}" type="sibTrans" cxnId="{2ACD3EE4-F75D-41F7-AE5A-F3044314BD56}">
      <dgm:prSet/>
      <dgm:spPr/>
      <dgm:t>
        <a:bodyPr/>
        <a:lstStyle/>
        <a:p>
          <a:endParaRPr lang="en-US"/>
        </a:p>
      </dgm:t>
    </dgm:pt>
    <dgm:pt modelId="{49D9569D-6BE1-4331-B15D-FA5512D079BE}">
      <dgm:prSet/>
      <dgm:spPr/>
      <dgm:t>
        <a:bodyPr/>
        <a:lstStyle/>
        <a:p>
          <a:r>
            <a:rPr lang="en-US">
              <a:latin typeface="Arial"/>
              <a:cs typeface="Arial"/>
            </a:rPr>
            <a:t>An alert system notifies users and caregivers of concerning changes, prompting timely intervention (</a:t>
          </a:r>
          <a:r>
            <a:rPr lang="en-US" err="1">
              <a:latin typeface="Arial"/>
              <a:cs typeface="Arial"/>
            </a:rPr>
            <a:t>Vargemidis</a:t>
          </a:r>
          <a:r>
            <a:rPr lang="en-US">
              <a:latin typeface="Arial"/>
              <a:cs typeface="Arial"/>
            </a:rPr>
            <a:t> et al, 2020).</a:t>
          </a:r>
        </a:p>
      </dgm:t>
    </dgm:pt>
    <dgm:pt modelId="{E713163E-D6F2-47E2-BD27-EE039153BADC}" type="parTrans" cxnId="{C73B9773-1A5B-4011-9402-55ADEF3F12BF}">
      <dgm:prSet/>
      <dgm:spPr/>
      <dgm:t>
        <a:bodyPr/>
        <a:lstStyle/>
        <a:p>
          <a:endParaRPr lang="en-US"/>
        </a:p>
      </dgm:t>
    </dgm:pt>
    <dgm:pt modelId="{9A3A2546-5C11-46BD-818D-9977D631BFD6}" type="sibTrans" cxnId="{C73B9773-1A5B-4011-9402-55ADEF3F12BF}">
      <dgm:prSet/>
      <dgm:spPr/>
      <dgm:t>
        <a:bodyPr/>
        <a:lstStyle/>
        <a:p>
          <a:endParaRPr lang="en-US"/>
        </a:p>
      </dgm:t>
    </dgm:pt>
    <dgm:pt modelId="{C9EB12C6-F423-48B4-9FF6-3AC06235B948}">
      <dgm:prSet/>
      <dgm:spPr/>
      <dgm:t>
        <a:bodyPr/>
        <a:lstStyle/>
        <a:p>
          <a:r>
            <a:rPr lang="en-US">
              <a:latin typeface="Arial"/>
              <a:cs typeface="Arial"/>
            </a:rPr>
            <a:t>Healthcare professionals remotely monitor users, allowing for adjustments to treatment plans and telehealth consultations (</a:t>
          </a:r>
          <a:r>
            <a:rPr lang="en-US" err="1">
              <a:latin typeface="Arial"/>
              <a:cs typeface="Arial"/>
            </a:rPr>
            <a:t>Vargemidis</a:t>
          </a:r>
          <a:r>
            <a:rPr lang="en-US">
              <a:latin typeface="Arial"/>
              <a:cs typeface="Arial"/>
            </a:rPr>
            <a:t> et al, 2020).</a:t>
          </a:r>
        </a:p>
      </dgm:t>
    </dgm:pt>
    <dgm:pt modelId="{2BD7C3CD-554E-45C0-9180-3D12FC060513}" type="parTrans" cxnId="{AC8ABE44-0F32-4933-ACA9-1EAD6C0A7E8E}">
      <dgm:prSet/>
      <dgm:spPr/>
      <dgm:t>
        <a:bodyPr/>
        <a:lstStyle/>
        <a:p>
          <a:endParaRPr lang="en-US"/>
        </a:p>
      </dgm:t>
    </dgm:pt>
    <dgm:pt modelId="{08071F53-0F39-45DA-9C20-66EF8815604B}" type="sibTrans" cxnId="{AC8ABE44-0F32-4933-ACA9-1EAD6C0A7E8E}">
      <dgm:prSet/>
      <dgm:spPr/>
      <dgm:t>
        <a:bodyPr/>
        <a:lstStyle/>
        <a:p>
          <a:endParaRPr lang="en-US"/>
        </a:p>
      </dgm:t>
    </dgm:pt>
    <dgm:pt modelId="{21F6B428-10B1-449F-B29F-66C7B5C39210}">
      <dgm:prSet/>
      <dgm:spPr/>
      <dgm:t>
        <a:bodyPr/>
        <a:lstStyle/>
        <a:p>
          <a:r>
            <a:rPr lang="en-US">
              <a:latin typeface="Arial"/>
              <a:cs typeface="Arial"/>
            </a:rPr>
            <a:t>Empowering the elderly to actively manage stroke risk fosters self-efficacy and enhances engagement in their health (</a:t>
          </a:r>
          <a:r>
            <a:rPr lang="en-US" err="1">
              <a:latin typeface="Arial"/>
              <a:cs typeface="Arial"/>
            </a:rPr>
            <a:t>Vargemidis</a:t>
          </a:r>
          <a:r>
            <a:rPr lang="en-US">
              <a:latin typeface="Arial"/>
              <a:cs typeface="Arial"/>
            </a:rPr>
            <a:t> et al, 2020).</a:t>
          </a:r>
        </a:p>
      </dgm:t>
    </dgm:pt>
    <dgm:pt modelId="{85B56E30-9EF7-4082-8899-AB6E41689C41}" type="parTrans" cxnId="{F4EBFB25-5177-4678-951A-3235C2C0C825}">
      <dgm:prSet/>
      <dgm:spPr/>
      <dgm:t>
        <a:bodyPr/>
        <a:lstStyle/>
        <a:p>
          <a:endParaRPr lang="en-US"/>
        </a:p>
      </dgm:t>
    </dgm:pt>
    <dgm:pt modelId="{05D8F2FD-03BF-4E08-A0A6-11F489A8BBA7}" type="sibTrans" cxnId="{F4EBFB25-5177-4678-951A-3235C2C0C825}">
      <dgm:prSet/>
      <dgm:spPr/>
      <dgm:t>
        <a:bodyPr/>
        <a:lstStyle/>
        <a:p>
          <a:endParaRPr lang="en-US"/>
        </a:p>
      </dgm:t>
    </dgm:pt>
    <dgm:pt modelId="{D3CD7142-90C5-47D5-9F2B-BD514B26E00A}" type="pres">
      <dgm:prSet presAssocID="{62C75934-E798-4430-8A59-BBC3872D620C}" presName="vert0" presStyleCnt="0">
        <dgm:presLayoutVars>
          <dgm:dir/>
          <dgm:animOne val="branch"/>
          <dgm:animLvl val="lvl"/>
        </dgm:presLayoutVars>
      </dgm:prSet>
      <dgm:spPr/>
    </dgm:pt>
    <dgm:pt modelId="{BBB95B41-D7D0-41E3-897F-06295D17FD70}" type="pres">
      <dgm:prSet presAssocID="{2169E33A-E4FE-46CA-9B21-D3F3DF70807E}" presName="thickLine" presStyleLbl="alignNode1" presStyleIdx="0" presStyleCnt="5"/>
      <dgm:spPr/>
    </dgm:pt>
    <dgm:pt modelId="{D645B5FF-13B1-4F36-B7E5-2BC79FF08D10}" type="pres">
      <dgm:prSet presAssocID="{2169E33A-E4FE-46CA-9B21-D3F3DF70807E}" presName="horz1" presStyleCnt="0"/>
      <dgm:spPr/>
    </dgm:pt>
    <dgm:pt modelId="{D7CD205A-4477-4678-AAE7-1B77696DC252}" type="pres">
      <dgm:prSet presAssocID="{2169E33A-E4FE-46CA-9B21-D3F3DF70807E}" presName="tx1" presStyleLbl="revTx" presStyleIdx="0" presStyleCnt="5"/>
      <dgm:spPr/>
    </dgm:pt>
    <dgm:pt modelId="{DD4EE857-7105-4AA3-9AEC-F3F841422588}" type="pres">
      <dgm:prSet presAssocID="{2169E33A-E4FE-46CA-9B21-D3F3DF70807E}" presName="vert1" presStyleCnt="0"/>
      <dgm:spPr/>
    </dgm:pt>
    <dgm:pt modelId="{3A02CE0E-E2DE-4EC8-971A-32BCA6282E0A}" type="pres">
      <dgm:prSet presAssocID="{1BF41004-26D5-4149-BB9A-AE15F39FCE5D}" presName="thickLine" presStyleLbl="alignNode1" presStyleIdx="1" presStyleCnt="5"/>
      <dgm:spPr/>
    </dgm:pt>
    <dgm:pt modelId="{24DE2511-FEAA-4A36-BD4D-8D8D6BB60534}" type="pres">
      <dgm:prSet presAssocID="{1BF41004-26D5-4149-BB9A-AE15F39FCE5D}" presName="horz1" presStyleCnt="0"/>
      <dgm:spPr/>
    </dgm:pt>
    <dgm:pt modelId="{3B9A0BB4-E1C4-416A-9F3C-2EE89EF57248}" type="pres">
      <dgm:prSet presAssocID="{1BF41004-26D5-4149-BB9A-AE15F39FCE5D}" presName="tx1" presStyleLbl="revTx" presStyleIdx="1" presStyleCnt="5"/>
      <dgm:spPr/>
    </dgm:pt>
    <dgm:pt modelId="{F86D6907-7BBE-4558-9733-AC4DF09E947E}" type="pres">
      <dgm:prSet presAssocID="{1BF41004-26D5-4149-BB9A-AE15F39FCE5D}" presName="vert1" presStyleCnt="0"/>
      <dgm:spPr/>
    </dgm:pt>
    <dgm:pt modelId="{52DB3045-2B01-498D-BC78-4B15F0F99A20}" type="pres">
      <dgm:prSet presAssocID="{49D9569D-6BE1-4331-B15D-FA5512D079BE}" presName="thickLine" presStyleLbl="alignNode1" presStyleIdx="2" presStyleCnt="5"/>
      <dgm:spPr/>
    </dgm:pt>
    <dgm:pt modelId="{B8999C8A-2948-4C11-8A36-CB24BDD30452}" type="pres">
      <dgm:prSet presAssocID="{49D9569D-6BE1-4331-B15D-FA5512D079BE}" presName="horz1" presStyleCnt="0"/>
      <dgm:spPr/>
    </dgm:pt>
    <dgm:pt modelId="{9DE2316A-EF02-4A95-B657-E2ED312AA31C}" type="pres">
      <dgm:prSet presAssocID="{49D9569D-6BE1-4331-B15D-FA5512D079BE}" presName="tx1" presStyleLbl="revTx" presStyleIdx="2" presStyleCnt="5"/>
      <dgm:spPr/>
    </dgm:pt>
    <dgm:pt modelId="{06A83A7B-9718-4D56-91CD-90692511AF61}" type="pres">
      <dgm:prSet presAssocID="{49D9569D-6BE1-4331-B15D-FA5512D079BE}" presName="vert1" presStyleCnt="0"/>
      <dgm:spPr/>
    </dgm:pt>
    <dgm:pt modelId="{B03EEB35-A5DC-42AD-A676-E1C1636EA058}" type="pres">
      <dgm:prSet presAssocID="{C9EB12C6-F423-48B4-9FF6-3AC06235B948}" presName="thickLine" presStyleLbl="alignNode1" presStyleIdx="3" presStyleCnt="5"/>
      <dgm:spPr/>
    </dgm:pt>
    <dgm:pt modelId="{6BF245F7-64FA-4D3E-8D31-C97699F0FD88}" type="pres">
      <dgm:prSet presAssocID="{C9EB12C6-F423-48B4-9FF6-3AC06235B948}" presName="horz1" presStyleCnt="0"/>
      <dgm:spPr/>
    </dgm:pt>
    <dgm:pt modelId="{1C839E72-4E95-4B48-93F6-840B36C86B4E}" type="pres">
      <dgm:prSet presAssocID="{C9EB12C6-F423-48B4-9FF6-3AC06235B948}" presName="tx1" presStyleLbl="revTx" presStyleIdx="3" presStyleCnt="5"/>
      <dgm:spPr/>
    </dgm:pt>
    <dgm:pt modelId="{DC64D479-45E9-4C97-95F9-D1877D2DAF76}" type="pres">
      <dgm:prSet presAssocID="{C9EB12C6-F423-48B4-9FF6-3AC06235B948}" presName="vert1" presStyleCnt="0"/>
      <dgm:spPr/>
    </dgm:pt>
    <dgm:pt modelId="{753E2183-8110-412E-B763-29D003475658}" type="pres">
      <dgm:prSet presAssocID="{21F6B428-10B1-449F-B29F-66C7B5C39210}" presName="thickLine" presStyleLbl="alignNode1" presStyleIdx="4" presStyleCnt="5"/>
      <dgm:spPr/>
    </dgm:pt>
    <dgm:pt modelId="{C6B3AD8F-821A-4388-8A2F-7199C51762FF}" type="pres">
      <dgm:prSet presAssocID="{21F6B428-10B1-449F-B29F-66C7B5C39210}" presName="horz1" presStyleCnt="0"/>
      <dgm:spPr/>
    </dgm:pt>
    <dgm:pt modelId="{06248DA7-1A45-4BD3-9B91-D04F068697EF}" type="pres">
      <dgm:prSet presAssocID="{21F6B428-10B1-449F-B29F-66C7B5C39210}" presName="tx1" presStyleLbl="revTx" presStyleIdx="4" presStyleCnt="5"/>
      <dgm:spPr/>
    </dgm:pt>
    <dgm:pt modelId="{A6E8CE7D-EB5B-4EDA-B84F-13BF3DFDD1A3}" type="pres">
      <dgm:prSet presAssocID="{21F6B428-10B1-449F-B29F-66C7B5C39210}" presName="vert1" presStyleCnt="0"/>
      <dgm:spPr/>
    </dgm:pt>
  </dgm:ptLst>
  <dgm:cxnLst>
    <dgm:cxn modelId="{9E2FCA01-116C-4FC3-B167-C561CBF3C316}" type="presOf" srcId="{1BF41004-26D5-4149-BB9A-AE15F39FCE5D}" destId="{3B9A0BB4-E1C4-416A-9F3C-2EE89EF57248}" srcOrd="0" destOrd="0" presId="urn:microsoft.com/office/officeart/2008/layout/LinedList"/>
    <dgm:cxn modelId="{66008304-23BE-43E0-B1A3-61A8461FA209}" type="presOf" srcId="{2169E33A-E4FE-46CA-9B21-D3F3DF70807E}" destId="{D7CD205A-4477-4678-AAE7-1B77696DC252}" srcOrd="0" destOrd="0" presId="urn:microsoft.com/office/officeart/2008/layout/LinedList"/>
    <dgm:cxn modelId="{D11BDB06-1D39-4141-A69A-0B88909BBE74}" type="presOf" srcId="{62C75934-E798-4430-8A59-BBC3872D620C}" destId="{D3CD7142-90C5-47D5-9F2B-BD514B26E00A}" srcOrd="0" destOrd="0" presId="urn:microsoft.com/office/officeart/2008/layout/LinedList"/>
    <dgm:cxn modelId="{F7F59607-41A5-4F71-8954-969BA7BC9795}" srcId="{62C75934-E798-4430-8A59-BBC3872D620C}" destId="{2169E33A-E4FE-46CA-9B21-D3F3DF70807E}" srcOrd="0" destOrd="0" parTransId="{5F78B260-092E-403B-9A24-E73FF60B0037}" sibTransId="{1457A05D-74F0-4BEE-A3C9-47EF000A99C7}"/>
    <dgm:cxn modelId="{5119691F-59AF-40EB-AA54-86CC127C3CEB}" type="presOf" srcId="{49D9569D-6BE1-4331-B15D-FA5512D079BE}" destId="{9DE2316A-EF02-4A95-B657-E2ED312AA31C}" srcOrd="0" destOrd="0" presId="urn:microsoft.com/office/officeart/2008/layout/LinedList"/>
    <dgm:cxn modelId="{F4EBFB25-5177-4678-951A-3235C2C0C825}" srcId="{62C75934-E798-4430-8A59-BBC3872D620C}" destId="{21F6B428-10B1-449F-B29F-66C7B5C39210}" srcOrd="4" destOrd="0" parTransId="{85B56E30-9EF7-4082-8899-AB6E41689C41}" sibTransId="{05D8F2FD-03BF-4E08-A0A6-11F489A8BBA7}"/>
    <dgm:cxn modelId="{AC8ABE44-0F32-4933-ACA9-1EAD6C0A7E8E}" srcId="{62C75934-E798-4430-8A59-BBC3872D620C}" destId="{C9EB12C6-F423-48B4-9FF6-3AC06235B948}" srcOrd="3" destOrd="0" parTransId="{2BD7C3CD-554E-45C0-9180-3D12FC060513}" sibTransId="{08071F53-0F39-45DA-9C20-66EF8815604B}"/>
    <dgm:cxn modelId="{E76B9C49-947B-43CE-843D-EF5246011606}" type="presOf" srcId="{21F6B428-10B1-449F-B29F-66C7B5C39210}" destId="{06248DA7-1A45-4BD3-9B91-D04F068697EF}" srcOrd="0" destOrd="0" presId="urn:microsoft.com/office/officeart/2008/layout/LinedList"/>
    <dgm:cxn modelId="{C73B9773-1A5B-4011-9402-55ADEF3F12BF}" srcId="{62C75934-E798-4430-8A59-BBC3872D620C}" destId="{49D9569D-6BE1-4331-B15D-FA5512D079BE}" srcOrd="2" destOrd="0" parTransId="{E713163E-D6F2-47E2-BD27-EE039153BADC}" sibTransId="{9A3A2546-5C11-46BD-818D-9977D631BFD6}"/>
    <dgm:cxn modelId="{416B22B3-8607-46B9-B5A5-0659BEC97786}" type="presOf" srcId="{C9EB12C6-F423-48B4-9FF6-3AC06235B948}" destId="{1C839E72-4E95-4B48-93F6-840B36C86B4E}" srcOrd="0" destOrd="0" presId="urn:microsoft.com/office/officeart/2008/layout/LinedList"/>
    <dgm:cxn modelId="{2ACD3EE4-F75D-41F7-AE5A-F3044314BD56}" srcId="{62C75934-E798-4430-8A59-BBC3872D620C}" destId="{1BF41004-26D5-4149-BB9A-AE15F39FCE5D}" srcOrd="1" destOrd="0" parTransId="{2AB1DA24-4A83-4D58-81EB-2A72ADF3B0FA}" sibTransId="{5E506EE8-11CC-4057-8D09-86A56611E3D6}"/>
    <dgm:cxn modelId="{DAC22CDE-8742-4218-B728-F50C013969D1}" type="presParOf" srcId="{D3CD7142-90C5-47D5-9F2B-BD514B26E00A}" destId="{BBB95B41-D7D0-41E3-897F-06295D17FD70}" srcOrd="0" destOrd="0" presId="urn:microsoft.com/office/officeart/2008/layout/LinedList"/>
    <dgm:cxn modelId="{EFA73459-6DA2-4C1C-8E0A-01AD7D942B70}" type="presParOf" srcId="{D3CD7142-90C5-47D5-9F2B-BD514B26E00A}" destId="{D645B5FF-13B1-4F36-B7E5-2BC79FF08D10}" srcOrd="1" destOrd="0" presId="urn:microsoft.com/office/officeart/2008/layout/LinedList"/>
    <dgm:cxn modelId="{2DBA6478-A2F1-4043-B98C-B860FE638D8F}" type="presParOf" srcId="{D645B5FF-13B1-4F36-B7E5-2BC79FF08D10}" destId="{D7CD205A-4477-4678-AAE7-1B77696DC252}" srcOrd="0" destOrd="0" presId="urn:microsoft.com/office/officeart/2008/layout/LinedList"/>
    <dgm:cxn modelId="{7EDED14B-F7D0-49A7-9189-A769EE6C9C09}" type="presParOf" srcId="{D645B5FF-13B1-4F36-B7E5-2BC79FF08D10}" destId="{DD4EE857-7105-4AA3-9AEC-F3F841422588}" srcOrd="1" destOrd="0" presId="urn:microsoft.com/office/officeart/2008/layout/LinedList"/>
    <dgm:cxn modelId="{13398B4D-3175-4D99-BF5E-7C6466E2BB36}" type="presParOf" srcId="{D3CD7142-90C5-47D5-9F2B-BD514B26E00A}" destId="{3A02CE0E-E2DE-4EC8-971A-32BCA6282E0A}" srcOrd="2" destOrd="0" presId="urn:microsoft.com/office/officeart/2008/layout/LinedList"/>
    <dgm:cxn modelId="{B13BD0BE-E2AC-445E-B3A3-7A29950C6DD3}" type="presParOf" srcId="{D3CD7142-90C5-47D5-9F2B-BD514B26E00A}" destId="{24DE2511-FEAA-4A36-BD4D-8D8D6BB60534}" srcOrd="3" destOrd="0" presId="urn:microsoft.com/office/officeart/2008/layout/LinedList"/>
    <dgm:cxn modelId="{9D28A788-75A8-44AB-BCE9-829468CDF79B}" type="presParOf" srcId="{24DE2511-FEAA-4A36-BD4D-8D8D6BB60534}" destId="{3B9A0BB4-E1C4-416A-9F3C-2EE89EF57248}" srcOrd="0" destOrd="0" presId="urn:microsoft.com/office/officeart/2008/layout/LinedList"/>
    <dgm:cxn modelId="{01769509-FF24-4FB3-85AF-CC3347CEA9ED}" type="presParOf" srcId="{24DE2511-FEAA-4A36-BD4D-8D8D6BB60534}" destId="{F86D6907-7BBE-4558-9733-AC4DF09E947E}" srcOrd="1" destOrd="0" presId="urn:microsoft.com/office/officeart/2008/layout/LinedList"/>
    <dgm:cxn modelId="{DBBD87A9-099D-4EBA-9E62-8BC8895BCD29}" type="presParOf" srcId="{D3CD7142-90C5-47D5-9F2B-BD514B26E00A}" destId="{52DB3045-2B01-498D-BC78-4B15F0F99A20}" srcOrd="4" destOrd="0" presId="urn:microsoft.com/office/officeart/2008/layout/LinedList"/>
    <dgm:cxn modelId="{0DB36AF5-AB2F-4A70-AA44-E954694C1817}" type="presParOf" srcId="{D3CD7142-90C5-47D5-9F2B-BD514B26E00A}" destId="{B8999C8A-2948-4C11-8A36-CB24BDD30452}" srcOrd="5" destOrd="0" presId="urn:microsoft.com/office/officeart/2008/layout/LinedList"/>
    <dgm:cxn modelId="{8A7BD4F1-FE07-4790-AF52-58DA78BA887E}" type="presParOf" srcId="{B8999C8A-2948-4C11-8A36-CB24BDD30452}" destId="{9DE2316A-EF02-4A95-B657-E2ED312AA31C}" srcOrd="0" destOrd="0" presId="urn:microsoft.com/office/officeart/2008/layout/LinedList"/>
    <dgm:cxn modelId="{76B100F0-2CA3-4210-9228-1DCD883F43AA}" type="presParOf" srcId="{B8999C8A-2948-4C11-8A36-CB24BDD30452}" destId="{06A83A7B-9718-4D56-91CD-90692511AF61}" srcOrd="1" destOrd="0" presId="urn:microsoft.com/office/officeart/2008/layout/LinedList"/>
    <dgm:cxn modelId="{F96621C2-A277-4779-8D07-F8FF914B682C}" type="presParOf" srcId="{D3CD7142-90C5-47D5-9F2B-BD514B26E00A}" destId="{B03EEB35-A5DC-42AD-A676-E1C1636EA058}" srcOrd="6" destOrd="0" presId="urn:microsoft.com/office/officeart/2008/layout/LinedList"/>
    <dgm:cxn modelId="{C1A3ED5E-40AC-43BE-9240-3939F934AE60}" type="presParOf" srcId="{D3CD7142-90C5-47D5-9F2B-BD514B26E00A}" destId="{6BF245F7-64FA-4D3E-8D31-C97699F0FD88}" srcOrd="7" destOrd="0" presId="urn:microsoft.com/office/officeart/2008/layout/LinedList"/>
    <dgm:cxn modelId="{1C34C605-1C6A-4C31-B9A6-780D281ECBAE}" type="presParOf" srcId="{6BF245F7-64FA-4D3E-8D31-C97699F0FD88}" destId="{1C839E72-4E95-4B48-93F6-840B36C86B4E}" srcOrd="0" destOrd="0" presId="urn:microsoft.com/office/officeart/2008/layout/LinedList"/>
    <dgm:cxn modelId="{52782310-D353-432D-BA65-48A5A8C796BF}" type="presParOf" srcId="{6BF245F7-64FA-4D3E-8D31-C97699F0FD88}" destId="{DC64D479-45E9-4C97-95F9-D1877D2DAF76}" srcOrd="1" destOrd="0" presId="urn:microsoft.com/office/officeart/2008/layout/LinedList"/>
    <dgm:cxn modelId="{8641DF51-D1AC-4634-A633-46FE4D2AE4EC}" type="presParOf" srcId="{D3CD7142-90C5-47D5-9F2B-BD514B26E00A}" destId="{753E2183-8110-412E-B763-29D003475658}" srcOrd="8" destOrd="0" presId="urn:microsoft.com/office/officeart/2008/layout/LinedList"/>
    <dgm:cxn modelId="{6EFBE56A-DDE8-4D56-ACCF-9DFAA6FEEAA7}" type="presParOf" srcId="{D3CD7142-90C5-47D5-9F2B-BD514B26E00A}" destId="{C6B3AD8F-821A-4388-8A2F-7199C51762FF}" srcOrd="9" destOrd="0" presId="urn:microsoft.com/office/officeart/2008/layout/LinedList"/>
    <dgm:cxn modelId="{01ACFB49-5B2B-4E59-B580-18C569A19971}" type="presParOf" srcId="{C6B3AD8F-821A-4388-8A2F-7199C51762FF}" destId="{06248DA7-1A45-4BD3-9B91-D04F068697EF}" srcOrd="0" destOrd="0" presId="urn:microsoft.com/office/officeart/2008/layout/LinedList"/>
    <dgm:cxn modelId="{97D88DF9-A899-4102-8511-521343C7388D}" type="presParOf" srcId="{C6B3AD8F-821A-4388-8A2F-7199C51762FF}" destId="{A6E8CE7D-EB5B-4EDA-B84F-13BF3DFDD1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553630-3D02-478A-93A0-A8A9665B816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9299C0B-8045-44A4-8DA7-124CF168B63D}">
      <dgm:prSet/>
      <dgm:spPr/>
      <dgm:t>
        <a:bodyPr/>
        <a:lstStyle/>
        <a:p>
          <a:r>
            <a:rPr lang="en-US">
              <a:latin typeface="Arial"/>
              <a:cs typeface="Arial"/>
            </a:rPr>
            <a:t>The planning model selected for </a:t>
          </a:r>
          <a:r>
            <a:rPr lang="en-US" err="1">
              <a:latin typeface="Arial"/>
              <a:cs typeface="Arial"/>
            </a:rPr>
            <a:t>StrokeSmart</a:t>
          </a:r>
          <a:r>
            <a:rPr lang="en-US">
              <a:latin typeface="Arial"/>
              <a:cs typeface="Arial"/>
            </a:rPr>
            <a:t> is the </a:t>
          </a:r>
          <a:r>
            <a:rPr lang="en-US" b="1">
              <a:latin typeface="Arial"/>
              <a:cs typeface="Arial"/>
            </a:rPr>
            <a:t>PRECEDE-PROCEED model</a:t>
          </a:r>
          <a:r>
            <a:rPr lang="en-US">
              <a:latin typeface="Arial"/>
              <a:cs typeface="Arial"/>
            </a:rPr>
            <a:t>. This model provides a systematic framework for designing and implementing health promotion programs by identifying the factors influencing health behaviors and outcomes, planning interventions accordingly, and evaluating their effectiveness.</a:t>
          </a:r>
        </a:p>
      </dgm:t>
    </dgm:pt>
    <dgm:pt modelId="{54DD346C-74F9-4CFC-84CA-7B5CD6724DA3}" type="parTrans" cxnId="{FCCDF71C-1B79-4177-BB73-BE1371D61382}">
      <dgm:prSet/>
      <dgm:spPr/>
      <dgm:t>
        <a:bodyPr/>
        <a:lstStyle/>
        <a:p>
          <a:endParaRPr lang="en-US"/>
        </a:p>
      </dgm:t>
    </dgm:pt>
    <dgm:pt modelId="{4D5074AD-FC1D-4671-9810-75489267FAB5}" type="sibTrans" cxnId="{FCCDF71C-1B79-4177-BB73-BE1371D61382}">
      <dgm:prSet/>
      <dgm:spPr/>
      <dgm:t>
        <a:bodyPr/>
        <a:lstStyle/>
        <a:p>
          <a:endParaRPr lang="en-US"/>
        </a:p>
      </dgm:t>
    </dgm:pt>
    <dgm:pt modelId="{55337AA2-399D-49F3-A6B4-35F9C2FC27A9}">
      <dgm:prSet/>
      <dgm:spPr/>
      <dgm:t>
        <a:bodyPr/>
        <a:lstStyle/>
        <a:p>
          <a:r>
            <a:rPr lang="en-US">
              <a:latin typeface="Arial"/>
              <a:cs typeface="Arial"/>
            </a:rPr>
            <a:t>Well known model by Green &amp; Kreuter (1999) </a:t>
          </a:r>
        </a:p>
      </dgm:t>
    </dgm:pt>
    <dgm:pt modelId="{BFB34DD3-E3C6-44FA-B613-5C8B67766868}" type="parTrans" cxnId="{08BF1807-85E1-44CB-82E6-BCB4037731FE}">
      <dgm:prSet/>
      <dgm:spPr/>
      <dgm:t>
        <a:bodyPr/>
        <a:lstStyle/>
        <a:p>
          <a:endParaRPr lang="en-US"/>
        </a:p>
      </dgm:t>
    </dgm:pt>
    <dgm:pt modelId="{06443507-2A02-4FC1-9C17-AA15DA23DE7E}" type="sibTrans" cxnId="{08BF1807-85E1-44CB-82E6-BCB4037731FE}">
      <dgm:prSet/>
      <dgm:spPr/>
      <dgm:t>
        <a:bodyPr/>
        <a:lstStyle/>
        <a:p>
          <a:endParaRPr lang="en-US"/>
        </a:p>
      </dgm:t>
    </dgm:pt>
    <dgm:pt modelId="{1B20A84F-9E40-437E-867C-FE1D39EAFC25}" type="pres">
      <dgm:prSet presAssocID="{2F553630-3D02-478A-93A0-A8A9665B8169}" presName="linear" presStyleCnt="0">
        <dgm:presLayoutVars>
          <dgm:animLvl val="lvl"/>
          <dgm:resizeHandles val="exact"/>
        </dgm:presLayoutVars>
      </dgm:prSet>
      <dgm:spPr/>
    </dgm:pt>
    <dgm:pt modelId="{A59EBD5B-4014-4ED1-97E7-3BDDC1790420}" type="pres">
      <dgm:prSet presAssocID="{A9299C0B-8045-44A4-8DA7-124CF168B63D}" presName="parentText" presStyleLbl="node1" presStyleIdx="0" presStyleCnt="2">
        <dgm:presLayoutVars>
          <dgm:chMax val="0"/>
          <dgm:bulletEnabled val="1"/>
        </dgm:presLayoutVars>
      </dgm:prSet>
      <dgm:spPr/>
    </dgm:pt>
    <dgm:pt modelId="{6A0D202E-8D06-4DE9-A1D1-A3C6239F97E9}" type="pres">
      <dgm:prSet presAssocID="{4D5074AD-FC1D-4671-9810-75489267FAB5}" presName="spacer" presStyleCnt="0"/>
      <dgm:spPr/>
    </dgm:pt>
    <dgm:pt modelId="{66A32F7E-8AC5-42EA-9DF5-3265900A96F9}" type="pres">
      <dgm:prSet presAssocID="{55337AA2-399D-49F3-A6B4-35F9C2FC27A9}" presName="parentText" presStyleLbl="node1" presStyleIdx="1" presStyleCnt="2">
        <dgm:presLayoutVars>
          <dgm:chMax val="0"/>
          <dgm:bulletEnabled val="1"/>
        </dgm:presLayoutVars>
      </dgm:prSet>
      <dgm:spPr/>
    </dgm:pt>
  </dgm:ptLst>
  <dgm:cxnLst>
    <dgm:cxn modelId="{08BF1807-85E1-44CB-82E6-BCB4037731FE}" srcId="{2F553630-3D02-478A-93A0-A8A9665B8169}" destId="{55337AA2-399D-49F3-A6B4-35F9C2FC27A9}" srcOrd="1" destOrd="0" parTransId="{BFB34DD3-E3C6-44FA-B613-5C8B67766868}" sibTransId="{06443507-2A02-4FC1-9C17-AA15DA23DE7E}"/>
    <dgm:cxn modelId="{FCCDF71C-1B79-4177-BB73-BE1371D61382}" srcId="{2F553630-3D02-478A-93A0-A8A9665B8169}" destId="{A9299C0B-8045-44A4-8DA7-124CF168B63D}" srcOrd="0" destOrd="0" parTransId="{54DD346C-74F9-4CFC-84CA-7B5CD6724DA3}" sibTransId="{4D5074AD-FC1D-4671-9810-75489267FAB5}"/>
    <dgm:cxn modelId="{2378261D-F901-49FF-9F28-AA1B07A91A35}" type="presOf" srcId="{A9299C0B-8045-44A4-8DA7-124CF168B63D}" destId="{A59EBD5B-4014-4ED1-97E7-3BDDC1790420}" srcOrd="0" destOrd="0" presId="urn:microsoft.com/office/officeart/2005/8/layout/vList2"/>
    <dgm:cxn modelId="{F698752F-FB12-41FC-8DB3-7C5EFB9B79F3}" type="presOf" srcId="{55337AA2-399D-49F3-A6B4-35F9C2FC27A9}" destId="{66A32F7E-8AC5-42EA-9DF5-3265900A96F9}" srcOrd="0" destOrd="0" presId="urn:microsoft.com/office/officeart/2005/8/layout/vList2"/>
    <dgm:cxn modelId="{91EAD186-FCB3-427B-895D-1267078402FF}" type="presOf" srcId="{2F553630-3D02-478A-93A0-A8A9665B8169}" destId="{1B20A84F-9E40-437E-867C-FE1D39EAFC25}" srcOrd="0" destOrd="0" presId="urn:microsoft.com/office/officeart/2005/8/layout/vList2"/>
    <dgm:cxn modelId="{EB96FF70-06AA-469B-BBBE-E625EA5BC98A}" type="presParOf" srcId="{1B20A84F-9E40-437E-867C-FE1D39EAFC25}" destId="{A59EBD5B-4014-4ED1-97E7-3BDDC1790420}" srcOrd="0" destOrd="0" presId="urn:microsoft.com/office/officeart/2005/8/layout/vList2"/>
    <dgm:cxn modelId="{1B36CA23-EE71-464D-B5FA-9E87954514AA}" type="presParOf" srcId="{1B20A84F-9E40-437E-867C-FE1D39EAFC25}" destId="{6A0D202E-8D06-4DE9-A1D1-A3C6239F97E9}" srcOrd="1" destOrd="0" presId="urn:microsoft.com/office/officeart/2005/8/layout/vList2"/>
    <dgm:cxn modelId="{3919E8E1-7B9D-45A4-80BD-1B285429A556}" type="presParOf" srcId="{1B20A84F-9E40-437E-867C-FE1D39EAFC25}" destId="{66A32F7E-8AC5-42EA-9DF5-3265900A96F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18E1F2-E36A-430B-9358-3C2CE2D191F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F6FC19C-B507-41D8-95DC-89224D5850DA}">
      <dgm:prSet/>
      <dgm:spPr/>
      <dgm:t>
        <a:bodyPr/>
        <a:lstStyle/>
        <a:p>
          <a:r>
            <a:rPr lang="en-US" b="1">
              <a:latin typeface="Arial"/>
              <a:cs typeface="Arial"/>
            </a:rPr>
            <a:t>1. Monitoring Implementation</a:t>
          </a:r>
          <a:endParaRPr lang="en-US">
            <a:latin typeface="Arial"/>
            <a:cs typeface="Arial"/>
          </a:endParaRPr>
        </a:p>
      </dgm:t>
    </dgm:pt>
    <dgm:pt modelId="{CA87DF7D-1376-4497-86F0-66D633A05873}" type="parTrans" cxnId="{01DF5F6C-B53E-4EE3-9B23-F0AEAC2842C4}">
      <dgm:prSet/>
      <dgm:spPr/>
      <dgm:t>
        <a:bodyPr/>
        <a:lstStyle/>
        <a:p>
          <a:endParaRPr lang="en-US"/>
        </a:p>
      </dgm:t>
    </dgm:pt>
    <dgm:pt modelId="{C7593E52-DF71-4DC0-84ED-5B69793D9CF4}" type="sibTrans" cxnId="{01DF5F6C-B53E-4EE3-9B23-F0AEAC2842C4}">
      <dgm:prSet/>
      <dgm:spPr/>
      <dgm:t>
        <a:bodyPr/>
        <a:lstStyle/>
        <a:p>
          <a:endParaRPr lang="en-US"/>
        </a:p>
      </dgm:t>
    </dgm:pt>
    <dgm:pt modelId="{B1D2513A-0242-4462-8653-738EB5FD72EE}">
      <dgm:prSet/>
      <dgm:spPr/>
      <dgm:t>
        <a:bodyPr/>
        <a:lstStyle/>
        <a:p>
          <a:r>
            <a:rPr lang="en-US">
              <a:latin typeface="Arial"/>
              <a:cs typeface="Arial"/>
            </a:rPr>
            <a:t>Frequently monitor the implementation activity to ensure that it adheres to the intervention's conceptual framework.</a:t>
          </a:r>
        </a:p>
      </dgm:t>
    </dgm:pt>
    <dgm:pt modelId="{48D69656-6D98-4697-A351-15C8D42D9903}" type="parTrans" cxnId="{AB11C779-2D39-4FD4-A4B3-75F6A1F4AD86}">
      <dgm:prSet/>
      <dgm:spPr/>
      <dgm:t>
        <a:bodyPr/>
        <a:lstStyle/>
        <a:p>
          <a:endParaRPr lang="en-US"/>
        </a:p>
      </dgm:t>
    </dgm:pt>
    <dgm:pt modelId="{3EF4C2BC-9750-4EF6-B25D-4F0C1FBBEF9C}" type="sibTrans" cxnId="{AB11C779-2D39-4FD4-A4B3-75F6A1F4AD86}">
      <dgm:prSet/>
      <dgm:spPr/>
      <dgm:t>
        <a:bodyPr/>
        <a:lstStyle/>
        <a:p>
          <a:endParaRPr lang="en-US"/>
        </a:p>
      </dgm:t>
    </dgm:pt>
    <dgm:pt modelId="{9650C718-B96C-42A2-8327-44B0A58AD8BE}">
      <dgm:prSet/>
      <dgm:spPr/>
      <dgm:t>
        <a:bodyPr/>
        <a:lstStyle/>
        <a:p>
          <a:r>
            <a:rPr lang="en-US">
              <a:latin typeface="Arial"/>
              <a:cs typeface="Arial"/>
            </a:rPr>
            <a:t>Track important metrics and milestones to evaluate progress.</a:t>
          </a:r>
        </a:p>
      </dgm:t>
    </dgm:pt>
    <dgm:pt modelId="{E175E747-E74F-4C01-BCC9-F140E61264E1}" type="parTrans" cxnId="{FDEF8DA8-5B8A-4675-8FED-36FA50737093}">
      <dgm:prSet/>
      <dgm:spPr/>
      <dgm:t>
        <a:bodyPr/>
        <a:lstStyle/>
        <a:p>
          <a:endParaRPr lang="en-US"/>
        </a:p>
      </dgm:t>
    </dgm:pt>
    <dgm:pt modelId="{0C34C8A6-11CB-47C8-90E6-837FDF54EFB8}" type="sibTrans" cxnId="{FDEF8DA8-5B8A-4675-8FED-36FA50737093}">
      <dgm:prSet/>
      <dgm:spPr/>
      <dgm:t>
        <a:bodyPr/>
        <a:lstStyle/>
        <a:p>
          <a:endParaRPr lang="en-US"/>
        </a:p>
      </dgm:t>
    </dgm:pt>
    <dgm:pt modelId="{5BCED4AE-8393-48E2-BB12-319D2CBDE962}">
      <dgm:prSet/>
      <dgm:spPr/>
      <dgm:t>
        <a:bodyPr/>
        <a:lstStyle/>
        <a:p>
          <a:r>
            <a:rPr lang="en-US" b="1">
              <a:latin typeface="Arial"/>
              <a:cs typeface="Arial"/>
            </a:rPr>
            <a:t>2. Feedback Collection</a:t>
          </a:r>
          <a:endParaRPr lang="en-US">
            <a:latin typeface="Arial"/>
            <a:cs typeface="Arial"/>
          </a:endParaRPr>
        </a:p>
      </dgm:t>
    </dgm:pt>
    <dgm:pt modelId="{A529E7B7-C05C-4E52-9002-674EDCB08302}" type="parTrans" cxnId="{5C1166AC-FEC4-42E9-B601-4EC500252DA8}">
      <dgm:prSet/>
      <dgm:spPr/>
      <dgm:t>
        <a:bodyPr/>
        <a:lstStyle/>
        <a:p>
          <a:endParaRPr lang="en-US"/>
        </a:p>
      </dgm:t>
    </dgm:pt>
    <dgm:pt modelId="{169BB2F0-BE17-40D1-8D26-4F9BF7B11387}" type="sibTrans" cxnId="{5C1166AC-FEC4-42E9-B601-4EC500252DA8}">
      <dgm:prSet/>
      <dgm:spPr/>
      <dgm:t>
        <a:bodyPr/>
        <a:lstStyle/>
        <a:p>
          <a:endParaRPr lang="en-US"/>
        </a:p>
      </dgm:t>
    </dgm:pt>
    <dgm:pt modelId="{C1E1503E-AB03-448B-8C9C-5D49376E2D29}">
      <dgm:prSet/>
      <dgm:spPr/>
      <dgm:t>
        <a:bodyPr/>
        <a:lstStyle/>
        <a:p>
          <a:r>
            <a:rPr lang="en-US">
              <a:latin typeface="Arial"/>
              <a:cs typeface="Arial"/>
            </a:rPr>
            <a:t>Collect input from users, caregivers, and healthcare experts.</a:t>
          </a:r>
        </a:p>
      </dgm:t>
    </dgm:pt>
    <dgm:pt modelId="{681769CB-2721-4AAD-ABA0-2B46FB000329}" type="parTrans" cxnId="{D1D6A591-B308-47EF-BC80-8FD1B7CEEA31}">
      <dgm:prSet/>
      <dgm:spPr/>
      <dgm:t>
        <a:bodyPr/>
        <a:lstStyle/>
        <a:p>
          <a:endParaRPr lang="en-US"/>
        </a:p>
      </dgm:t>
    </dgm:pt>
    <dgm:pt modelId="{00BD1BCC-9792-4F04-A283-63959C809ABB}" type="sibTrans" cxnId="{D1D6A591-B308-47EF-BC80-8FD1B7CEEA31}">
      <dgm:prSet/>
      <dgm:spPr/>
      <dgm:t>
        <a:bodyPr/>
        <a:lstStyle/>
        <a:p>
          <a:endParaRPr lang="en-US"/>
        </a:p>
      </dgm:t>
    </dgm:pt>
    <dgm:pt modelId="{21CBAE1E-FA73-4127-B42B-4024F6678BB5}">
      <dgm:prSet/>
      <dgm:spPr/>
      <dgm:t>
        <a:bodyPr/>
        <a:lstStyle/>
        <a:p>
          <a:r>
            <a:rPr lang="en-US">
              <a:latin typeface="Arial"/>
              <a:cs typeface="Arial"/>
            </a:rPr>
            <a:t>Evaluate </a:t>
          </a:r>
          <a:r>
            <a:rPr lang="en-US" err="1">
              <a:latin typeface="Arial"/>
              <a:cs typeface="Arial"/>
            </a:rPr>
            <a:t>StrokeSmart's</a:t>
          </a:r>
          <a:r>
            <a:rPr lang="en-US">
              <a:latin typeface="Arial"/>
              <a:cs typeface="Arial"/>
            </a:rPr>
            <a:t> usage, efficacy, and satisfaction.</a:t>
          </a:r>
        </a:p>
      </dgm:t>
    </dgm:pt>
    <dgm:pt modelId="{B14B7B01-831B-43DE-806F-29BB29C91B63}" type="parTrans" cxnId="{14A6E890-04F5-4685-AEDC-2CF3C29C1C41}">
      <dgm:prSet/>
      <dgm:spPr/>
      <dgm:t>
        <a:bodyPr/>
        <a:lstStyle/>
        <a:p>
          <a:endParaRPr lang="en-US"/>
        </a:p>
      </dgm:t>
    </dgm:pt>
    <dgm:pt modelId="{DF4D0F0D-C6C4-4530-AF95-A8843609E7C5}" type="sibTrans" cxnId="{14A6E890-04F5-4685-AEDC-2CF3C29C1C41}">
      <dgm:prSet/>
      <dgm:spPr/>
      <dgm:t>
        <a:bodyPr/>
        <a:lstStyle/>
        <a:p>
          <a:endParaRPr lang="en-US"/>
        </a:p>
      </dgm:t>
    </dgm:pt>
    <dgm:pt modelId="{E0D54AF0-0B76-481D-B458-C2DD3B43205A}">
      <dgm:prSet/>
      <dgm:spPr/>
      <dgm:t>
        <a:bodyPr/>
        <a:lstStyle/>
        <a:p>
          <a:r>
            <a:rPr lang="en-US">
              <a:latin typeface="Arial"/>
              <a:cs typeface="Arial"/>
            </a:rPr>
            <a:t>Use many channels, such as surveys, interviews, and focus groups.</a:t>
          </a:r>
        </a:p>
      </dgm:t>
    </dgm:pt>
    <dgm:pt modelId="{B42C42C9-16FF-4234-9F90-CDBB8E270480}" type="parTrans" cxnId="{CCF6A934-B6B7-4309-BE7A-57F0B8F63E5A}">
      <dgm:prSet/>
      <dgm:spPr/>
      <dgm:t>
        <a:bodyPr/>
        <a:lstStyle/>
        <a:p>
          <a:endParaRPr lang="en-US"/>
        </a:p>
      </dgm:t>
    </dgm:pt>
    <dgm:pt modelId="{C71CC22F-28CC-4AA4-B1C5-9E6AA994C707}" type="sibTrans" cxnId="{CCF6A934-B6B7-4309-BE7A-57F0B8F63E5A}">
      <dgm:prSet/>
      <dgm:spPr/>
      <dgm:t>
        <a:bodyPr/>
        <a:lstStyle/>
        <a:p>
          <a:endParaRPr lang="en-US"/>
        </a:p>
      </dgm:t>
    </dgm:pt>
    <dgm:pt modelId="{45882349-BE6E-43C4-8AD7-C9AF72A39D32}">
      <dgm:prSet/>
      <dgm:spPr/>
      <dgm:t>
        <a:bodyPr/>
        <a:lstStyle/>
        <a:p>
          <a:r>
            <a:rPr lang="en-US" b="1">
              <a:latin typeface="Arial"/>
              <a:cs typeface="Arial"/>
            </a:rPr>
            <a:t>3. Continuous improvement</a:t>
          </a:r>
          <a:endParaRPr lang="en-US">
            <a:latin typeface="Arial"/>
            <a:cs typeface="Arial"/>
          </a:endParaRPr>
        </a:p>
      </dgm:t>
    </dgm:pt>
    <dgm:pt modelId="{F64823EC-2893-42D7-80F6-9561B15C7A24}" type="parTrans" cxnId="{B0BEB6B3-C049-482F-9A49-B2D4C205120A}">
      <dgm:prSet/>
      <dgm:spPr/>
      <dgm:t>
        <a:bodyPr/>
        <a:lstStyle/>
        <a:p>
          <a:endParaRPr lang="en-US"/>
        </a:p>
      </dgm:t>
    </dgm:pt>
    <dgm:pt modelId="{6320797F-DB3C-4AE5-9004-96AAEC945F35}" type="sibTrans" cxnId="{B0BEB6B3-C049-482F-9A49-B2D4C205120A}">
      <dgm:prSet/>
      <dgm:spPr/>
      <dgm:t>
        <a:bodyPr/>
        <a:lstStyle/>
        <a:p>
          <a:endParaRPr lang="en-US"/>
        </a:p>
      </dgm:t>
    </dgm:pt>
    <dgm:pt modelId="{62A32186-869D-4BE0-B76F-45224ED9CF75}">
      <dgm:prSet/>
      <dgm:spPr/>
      <dgm:t>
        <a:bodyPr/>
        <a:lstStyle/>
        <a:p>
          <a:r>
            <a:rPr lang="en-US">
              <a:latin typeface="Arial"/>
              <a:cs typeface="Arial"/>
            </a:rPr>
            <a:t>Implement incremental improvements based on user input.</a:t>
          </a:r>
        </a:p>
      </dgm:t>
    </dgm:pt>
    <dgm:pt modelId="{35435834-E5EC-461E-A721-FED916195453}" type="parTrans" cxnId="{1FEF35F4-5ECB-410B-B861-4E7CF611C194}">
      <dgm:prSet/>
      <dgm:spPr/>
      <dgm:t>
        <a:bodyPr/>
        <a:lstStyle/>
        <a:p>
          <a:endParaRPr lang="en-US"/>
        </a:p>
      </dgm:t>
    </dgm:pt>
    <dgm:pt modelId="{530AA126-566C-419D-9786-BB73E243EE33}" type="sibTrans" cxnId="{1FEF35F4-5ECB-410B-B861-4E7CF611C194}">
      <dgm:prSet/>
      <dgm:spPr/>
      <dgm:t>
        <a:bodyPr/>
        <a:lstStyle/>
        <a:p>
          <a:endParaRPr lang="en-US"/>
        </a:p>
      </dgm:t>
    </dgm:pt>
    <dgm:pt modelId="{970FAFCF-1A54-4D1E-B8C2-B4A302A45E09}">
      <dgm:prSet/>
      <dgm:spPr/>
      <dgm:t>
        <a:bodyPr/>
        <a:lstStyle/>
        <a:p>
          <a:r>
            <a:rPr lang="en-US">
              <a:latin typeface="Arial"/>
              <a:cs typeface="Arial"/>
            </a:rPr>
            <a:t>Improve </a:t>
          </a:r>
          <a:r>
            <a:rPr lang="en-US" err="1">
              <a:latin typeface="Arial"/>
              <a:cs typeface="Arial"/>
            </a:rPr>
            <a:t>StrokeSmart's</a:t>
          </a:r>
          <a:r>
            <a:rPr lang="en-US">
              <a:latin typeface="Arial"/>
              <a:cs typeface="Arial"/>
            </a:rPr>
            <a:t> features and user experience to better fulfill the demands of its older users.</a:t>
          </a:r>
        </a:p>
      </dgm:t>
    </dgm:pt>
    <dgm:pt modelId="{57B47F18-C02F-4FB5-A3CA-CDB520996FEB}" type="parTrans" cxnId="{B466BC8C-BD85-467D-8419-26E7419FA7AC}">
      <dgm:prSet/>
      <dgm:spPr/>
      <dgm:t>
        <a:bodyPr/>
        <a:lstStyle/>
        <a:p>
          <a:endParaRPr lang="en-US"/>
        </a:p>
      </dgm:t>
    </dgm:pt>
    <dgm:pt modelId="{501CB0A2-4CAF-4A8B-A645-79A67FCFCDF6}" type="sibTrans" cxnId="{B466BC8C-BD85-467D-8419-26E7419FA7AC}">
      <dgm:prSet/>
      <dgm:spPr/>
      <dgm:t>
        <a:bodyPr/>
        <a:lstStyle/>
        <a:p>
          <a:endParaRPr lang="en-US"/>
        </a:p>
      </dgm:t>
    </dgm:pt>
    <dgm:pt modelId="{B8DCA1E0-888A-42E0-9377-787132ACEB9A}">
      <dgm:prSet/>
      <dgm:spPr/>
      <dgm:t>
        <a:bodyPr/>
        <a:lstStyle/>
        <a:p>
          <a:pPr rtl="0"/>
          <a:r>
            <a:rPr lang="en-US">
              <a:latin typeface="Arial"/>
              <a:cs typeface="Arial"/>
            </a:rPr>
            <a:t>Maintain a feedback loop to guarantee continuous improvement and optimization.  (Kim &amp; Lee, 2017)</a:t>
          </a:r>
        </a:p>
      </dgm:t>
    </dgm:pt>
    <dgm:pt modelId="{556BC666-BEA3-4712-A41A-13C8DD16A814}" type="parTrans" cxnId="{EAB48BDE-D513-47B2-8402-09F7C0519E87}">
      <dgm:prSet/>
      <dgm:spPr/>
      <dgm:t>
        <a:bodyPr/>
        <a:lstStyle/>
        <a:p>
          <a:endParaRPr lang="en-US"/>
        </a:p>
      </dgm:t>
    </dgm:pt>
    <dgm:pt modelId="{06B9C6B2-AA25-4E2A-BE3D-B39A7C4F49E6}" type="sibTrans" cxnId="{EAB48BDE-D513-47B2-8402-09F7C0519E87}">
      <dgm:prSet/>
      <dgm:spPr/>
      <dgm:t>
        <a:bodyPr/>
        <a:lstStyle/>
        <a:p>
          <a:endParaRPr lang="en-US"/>
        </a:p>
      </dgm:t>
    </dgm:pt>
    <dgm:pt modelId="{8DEDC75D-2F6D-44AF-8861-505DF26351E5}" type="pres">
      <dgm:prSet presAssocID="{3318E1F2-E36A-430B-9358-3C2CE2D191F4}" presName="linear" presStyleCnt="0">
        <dgm:presLayoutVars>
          <dgm:animLvl val="lvl"/>
          <dgm:resizeHandles val="exact"/>
        </dgm:presLayoutVars>
      </dgm:prSet>
      <dgm:spPr/>
    </dgm:pt>
    <dgm:pt modelId="{99BD63AE-FDFA-4E5A-B2FC-5635CF632C65}" type="pres">
      <dgm:prSet presAssocID="{FF6FC19C-B507-41D8-95DC-89224D5850DA}" presName="parentText" presStyleLbl="node1" presStyleIdx="0" presStyleCnt="3">
        <dgm:presLayoutVars>
          <dgm:chMax val="0"/>
          <dgm:bulletEnabled val="1"/>
        </dgm:presLayoutVars>
      </dgm:prSet>
      <dgm:spPr/>
    </dgm:pt>
    <dgm:pt modelId="{407BC023-5775-4EE7-A044-7E6E63025FCF}" type="pres">
      <dgm:prSet presAssocID="{FF6FC19C-B507-41D8-95DC-89224D5850DA}" presName="childText" presStyleLbl="revTx" presStyleIdx="0" presStyleCnt="3">
        <dgm:presLayoutVars>
          <dgm:bulletEnabled val="1"/>
        </dgm:presLayoutVars>
      </dgm:prSet>
      <dgm:spPr/>
    </dgm:pt>
    <dgm:pt modelId="{F04B64C5-F17A-48CD-86EF-072F17162ED8}" type="pres">
      <dgm:prSet presAssocID="{5BCED4AE-8393-48E2-BB12-319D2CBDE962}" presName="parentText" presStyleLbl="node1" presStyleIdx="1" presStyleCnt="3">
        <dgm:presLayoutVars>
          <dgm:chMax val="0"/>
          <dgm:bulletEnabled val="1"/>
        </dgm:presLayoutVars>
      </dgm:prSet>
      <dgm:spPr/>
    </dgm:pt>
    <dgm:pt modelId="{D61101F3-45DE-43DE-9803-49BF55A4A588}" type="pres">
      <dgm:prSet presAssocID="{5BCED4AE-8393-48E2-BB12-319D2CBDE962}" presName="childText" presStyleLbl="revTx" presStyleIdx="1" presStyleCnt="3">
        <dgm:presLayoutVars>
          <dgm:bulletEnabled val="1"/>
        </dgm:presLayoutVars>
      </dgm:prSet>
      <dgm:spPr/>
    </dgm:pt>
    <dgm:pt modelId="{4BF91EB2-0676-403A-A70F-2B3BEC797566}" type="pres">
      <dgm:prSet presAssocID="{45882349-BE6E-43C4-8AD7-C9AF72A39D32}" presName="parentText" presStyleLbl="node1" presStyleIdx="2" presStyleCnt="3">
        <dgm:presLayoutVars>
          <dgm:chMax val="0"/>
          <dgm:bulletEnabled val="1"/>
        </dgm:presLayoutVars>
      </dgm:prSet>
      <dgm:spPr/>
    </dgm:pt>
    <dgm:pt modelId="{E4E7C858-0921-47FA-A1F4-FE499AADCEA7}" type="pres">
      <dgm:prSet presAssocID="{45882349-BE6E-43C4-8AD7-C9AF72A39D32}" presName="childText" presStyleLbl="revTx" presStyleIdx="2" presStyleCnt="3">
        <dgm:presLayoutVars>
          <dgm:bulletEnabled val="1"/>
        </dgm:presLayoutVars>
      </dgm:prSet>
      <dgm:spPr/>
    </dgm:pt>
  </dgm:ptLst>
  <dgm:cxnLst>
    <dgm:cxn modelId="{1FF58B20-D214-4B41-A14A-1AD3CD8A1003}" type="presOf" srcId="{FF6FC19C-B507-41D8-95DC-89224D5850DA}" destId="{99BD63AE-FDFA-4E5A-B2FC-5635CF632C65}" srcOrd="0" destOrd="0" presId="urn:microsoft.com/office/officeart/2005/8/layout/vList2"/>
    <dgm:cxn modelId="{CCF6A934-B6B7-4309-BE7A-57F0B8F63E5A}" srcId="{5BCED4AE-8393-48E2-BB12-319D2CBDE962}" destId="{E0D54AF0-0B76-481D-B458-C2DD3B43205A}" srcOrd="2" destOrd="0" parTransId="{B42C42C9-16FF-4234-9F90-CDBB8E270480}" sibTransId="{C71CC22F-28CC-4AA4-B1C5-9E6AA994C707}"/>
    <dgm:cxn modelId="{E7056B36-70CD-46F9-ADD5-37644BDF7899}" type="presOf" srcId="{970FAFCF-1A54-4D1E-B8C2-B4A302A45E09}" destId="{E4E7C858-0921-47FA-A1F4-FE499AADCEA7}" srcOrd="0" destOrd="1" presId="urn:microsoft.com/office/officeart/2005/8/layout/vList2"/>
    <dgm:cxn modelId="{9936915D-8630-4106-A80F-F1D1C01EA598}" type="presOf" srcId="{45882349-BE6E-43C4-8AD7-C9AF72A39D32}" destId="{4BF91EB2-0676-403A-A70F-2B3BEC797566}" srcOrd="0" destOrd="0" presId="urn:microsoft.com/office/officeart/2005/8/layout/vList2"/>
    <dgm:cxn modelId="{53E6185E-C272-42AC-A397-7060F6D691FA}" type="presOf" srcId="{21CBAE1E-FA73-4127-B42B-4024F6678BB5}" destId="{D61101F3-45DE-43DE-9803-49BF55A4A588}" srcOrd="0" destOrd="1" presId="urn:microsoft.com/office/officeart/2005/8/layout/vList2"/>
    <dgm:cxn modelId="{E1953664-B63F-42DC-AC2D-F1CA2ECBB3C5}" type="presOf" srcId="{9650C718-B96C-42A2-8327-44B0A58AD8BE}" destId="{407BC023-5775-4EE7-A044-7E6E63025FCF}" srcOrd="0" destOrd="1" presId="urn:microsoft.com/office/officeart/2005/8/layout/vList2"/>
    <dgm:cxn modelId="{01DF5F6C-B53E-4EE3-9B23-F0AEAC2842C4}" srcId="{3318E1F2-E36A-430B-9358-3C2CE2D191F4}" destId="{FF6FC19C-B507-41D8-95DC-89224D5850DA}" srcOrd="0" destOrd="0" parTransId="{CA87DF7D-1376-4497-86F0-66D633A05873}" sibTransId="{C7593E52-DF71-4DC0-84ED-5B69793D9CF4}"/>
    <dgm:cxn modelId="{D09EDC4C-9A1A-41EC-976E-5371EE4F34A9}" type="presOf" srcId="{3318E1F2-E36A-430B-9358-3C2CE2D191F4}" destId="{8DEDC75D-2F6D-44AF-8861-505DF26351E5}" srcOrd="0" destOrd="0" presId="urn:microsoft.com/office/officeart/2005/8/layout/vList2"/>
    <dgm:cxn modelId="{AB11C779-2D39-4FD4-A4B3-75F6A1F4AD86}" srcId="{FF6FC19C-B507-41D8-95DC-89224D5850DA}" destId="{B1D2513A-0242-4462-8653-738EB5FD72EE}" srcOrd="0" destOrd="0" parTransId="{48D69656-6D98-4697-A351-15C8D42D9903}" sibTransId="{3EF4C2BC-9750-4EF6-B25D-4F0C1FBBEF9C}"/>
    <dgm:cxn modelId="{B466BC8C-BD85-467D-8419-26E7419FA7AC}" srcId="{45882349-BE6E-43C4-8AD7-C9AF72A39D32}" destId="{970FAFCF-1A54-4D1E-B8C2-B4A302A45E09}" srcOrd="1" destOrd="0" parTransId="{57B47F18-C02F-4FB5-A3CA-CDB520996FEB}" sibTransId="{501CB0A2-4CAF-4A8B-A645-79A67FCFCDF6}"/>
    <dgm:cxn modelId="{FA41798D-75DD-4BFB-A98D-1AC004983B00}" type="presOf" srcId="{B1D2513A-0242-4462-8653-738EB5FD72EE}" destId="{407BC023-5775-4EE7-A044-7E6E63025FCF}" srcOrd="0" destOrd="0" presId="urn:microsoft.com/office/officeart/2005/8/layout/vList2"/>
    <dgm:cxn modelId="{14A6E890-04F5-4685-AEDC-2CF3C29C1C41}" srcId="{5BCED4AE-8393-48E2-BB12-319D2CBDE962}" destId="{21CBAE1E-FA73-4127-B42B-4024F6678BB5}" srcOrd="1" destOrd="0" parTransId="{B14B7B01-831B-43DE-806F-29BB29C91B63}" sibTransId="{DF4D0F0D-C6C4-4530-AF95-A8843609E7C5}"/>
    <dgm:cxn modelId="{D1D6A591-B308-47EF-BC80-8FD1B7CEEA31}" srcId="{5BCED4AE-8393-48E2-BB12-319D2CBDE962}" destId="{C1E1503E-AB03-448B-8C9C-5D49376E2D29}" srcOrd="0" destOrd="0" parTransId="{681769CB-2721-4AAD-ABA0-2B46FB000329}" sibTransId="{00BD1BCC-9792-4F04-A283-63959C809ABB}"/>
    <dgm:cxn modelId="{E48467A4-0BD0-4524-9C1C-54A20340159D}" type="presOf" srcId="{E0D54AF0-0B76-481D-B458-C2DD3B43205A}" destId="{D61101F3-45DE-43DE-9803-49BF55A4A588}" srcOrd="0" destOrd="2" presId="urn:microsoft.com/office/officeart/2005/8/layout/vList2"/>
    <dgm:cxn modelId="{FDEF8DA8-5B8A-4675-8FED-36FA50737093}" srcId="{FF6FC19C-B507-41D8-95DC-89224D5850DA}" destId="{9650C718-B96C-42A2-8327-44B0A58AD8BE}" srcOrd="1" destOrd="0" parTransId="{E175E747-E74F-4C01-BCC9-F140E61264E1}" sibTransId="{0C34C8A6-11CB-47C8-90E6-837FDF54EFB8}"/>
    <dgm:cxn modelId="{5C1166AC-FEC4-42E9-B601-4EC500252DA8}" srcId="{3318E1F2-E36A-430B-9358-3C2CE2D191F4}" destId="{5BCED4AE-8393-48E2-BB12-319D2CBDE962}" srcOrd="1" destOrd="0" parTransId="{A529E7B7-C05C-4E52-9002-674EDCB08302}" sibTransId="{169BB2F0-BE17-40D1-8D26-4F9BF7B11387}"/>
    <dgm:cxn modelId="{B0BEB6B3-C049-482F-9A49-B2D4C205120A}" srcId="{3318E1F2-E36A-430B-9358-3C2CE2D191F4}" destId="{45882349-BE6E-43C4-8AD7-C9AF72A39D32}" srcOrd="2" destOrd="0" parTransId="{F64823EC-2893-42D7-80F6-9561B15C7A24}" sibTransId="{6320797F-DB3C-4AE5-9004-96AAEC945F35}"/>
    <dgm:cxn modelId="{215E1DB8-F4D0-4E2C-AD5E-59A6634BAF19}" type="presOf" srcId="{B8DCA1E0-888A-42E0-9377-787132ACEB9A}" destId="{E4E7C858-0921-47FA-A1F4-FE499AADCEA7}" srcOrd="0" destOrd="2" presId="urn:microsoft.com/office/officeart/2005/8/layout/vList2"/>
    <dgm:cxn modelId="{DDD3A9CD-3504-48C0-8F53-8E26C4F5A051}" type="presOf" srcId="{62A32186-869D-4BE0-B76F-45224ED9CF75}" destId="{E4E7C858-0921-47FA-A1F4-FE499AADCEA7}" srcOrd="0" destOrd="0" presId="urn:microsoft.com/office/officeart/2005/8/layout/vList2"/>
    <dgm:cxn modelId="{573FB5DC-087E-41BF-B0ED-4EB511F055F2}" type="presOf" srcId="{C1E1503E-AB03-448B-8C9C-5D49376E2D29}" destId="{D61101F3-45DE-43DE-9803-49BF55A4A588}" srcOrd="0" destOrd="0" presId="urn:microsoft.com/office/officeart/2005/8/layout/vList2"/>
    <dgm:cxn modelId="{EAB48BDE-D513-47B2-8402-09F7C0519E87}" srcId="{45882349-BE6E-43C4-8AD7-C9AF72A39D32}" destId="{B8DCA1E0-888A-42E0-9377-787132ACEB9A}" srcOrd="2" destOrd="0" parTransId="{556BC666-BEA3-4712-A41A-13C8DD16A814}" sibTransId="{06B9C6B2-AA25-4E2A-BE3D-B39A7C4F49E6}"/>
    <dgm:cxn modelId="{A871E4F0-69D0-4CB1-B6BA-C4BBA29BBFE9}" type="presOf" srcId="{5BCED4AE-8393-48E2-BB12-319D2CBDE962}" destId="{F04B64C5-F17A-48CD-86EF-072F17162ED8}" srcOrd="0" destOrd="0" presId="urn:microsoft.com/office/officeart/2005/8/layout/vList2"/>
    <dgm:cxn modelId="{1FEF35F4-5ECB-410B-B861-4E7CF611C194}" srcId="{45882349-BE6E-43C4-8AD7-C9AF72A39D32}" destId="{62A32186-869D-4BE0-B76F-45224ED9CF75}" srcOrd="0" destOrd="0" parTransId="{35435834-E5EC-461E-A721-FED916195453}" sibTransId="{530AA126-566C-419D-9786-BB73E243EE33}"/>
    <dgm:cxn modelId="{0C02E523-375D-4DBB-9175-2BBA83FAB223}" type="presParOf" srcId="{8DEDC75D-2F6D-44AF-8861-505DF26351E5}" destId="{99BD63AE-FDFA-4E5A-B2FC-5635CF632C65}" srcOrd="0" destOrd="0" presId="urn:microsoft.com/office/officeart/2005/8/layout/vList2"/>
    <dgm:cxn modelId="{633CE5AC-9216-49BA-868B-5DA3461AF38B}" type="presParOf" srcId="{8DEDC75D-2F6D-44AF-8861-505DF26351E5}" destId="{407BC023-5775-4EE7-A044-7E6E63025FCF}" srcOrd="1" destOrd="0" presId="urn:microsoft.com/office/officeart/2005/8/layout/vList2"/>
    <dgm:cxn modelId="{8E93BDE0-9492-4B7C-81D8-4085E5AC367C}" type="presParOf" srcId="{8DEDC75D-2F6D-44AF-8861-505DF26351E5}" destId="{F04B64C5-F17A-48CD-86EF-072F17162ED8}" srcOrd="2" destOrd="0" presId="urn:microsoft.com/office/officeart/2005/8/layout/vList2"/>
    <dgm:cxn modelId="{51A1F6AA-E0A3-4D8E-A752-C4C3078AA63B}" type="presParOf" srcId="{8DEDC75D-2F6D-44AF-8861-505DF26351E5}" destId="{D61101F3-45DE-43DE-9803-49BF55A4A588}" srcOrd="3" destOrd="0" presId="urn:microsoft.com/office/officeart/2005/8/layout/vList2"/>
    <dgm:cxn modelId="{6F1ED18F-90A9-48AB-B02D-E593A51B5DF4}" type="presParOf" srcId="{8DEDC75D-2F6D-44AF-8861-505DF26351E5}" destId="{4BF91EB2-0676-403A-A70F-2B3BEC797566}" srcOrd="4" destOrd="0" presId="urn:microsoft.com/office/officeart/2005/8/layout/vList2"/>
    <dgm:cxn modelId="{9F4110B0-7708-426E-B953-CD209F5BBCAF}" type="presParOf" srcId="{8DEDC75D-2F6D-44AF-8861-505DF26351E5}" destId="{E4E7C858-0921-47FA-A1F4-FE499AADCEA7}"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7BA3F8-0437-4C28-92CA-8089BD2E345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E3E9ACE-9071-4717-9897-AE929C6E3DB8}">
      <dgm:prSet/>
      <dgm:spPr/>
      <dgm:t>
        <a:bodyPr/>
        <a:lstStyle/>
        <a:p>
          <a:r>
            <a:rPr lang="en-US">
              <a:latin typeface="Arial"/>
              <a:cs typeface="Arial"/>
            </a:rPr>
            <a:t>Evidence is limited on how to synthesize and incorporate the views of stakeholders into a multisite pragmatic trial and how much academic teams change study design and protocol in response to stakeholder input. </a:t>
          </a:r>
        </a:p>
      </dgm:t>
    </dgm:pt>
    <dgm:pt modelId="{188FBDE1-2E16-44A3-8FF2-10F6143FBC78}" type="parTrans" cxnId="{19476FEA-59FA-4DD4-8C96-B9B81EEBC022}">
      <dgm:prSet/>
      <dgm:spPr/>
      <dgm:t>
        <a:bodyPr/>
        <a:lstStyle/>
        <a:p>
          <a:endParaRPr lang="en-US"/>
        </a:p>
      </dgm:t>
    </dgm:pt>
    <dgm:pt modelId="{729B3FC0-89EF-4E94-9A66-915AF2F03AB5}" type="sibTrans" cxnId="{19476FEA-59FA-4DD4-8C96-B9B81EEBC022}">
      <dgm:prSet/>
      <dgm:spPr/>
      <dgm:t>
        <a:bodyPr/>
        <a:lstStyle/>
        <a:p>
          <a:endParaRPr lang="en-US"/>
        </a:p>
      </dgm:t>
    </dgm:pt>
    <dgm:pt modelId="{9236002E-E613-4B77-A387-BF5BC67276C2}">
      <dgm:prSet/>
      <dgm:spPr/>
      <dgm:t>
        <a:bodyPr/>
        <a:lstStyle/>
        <a:p>
          <a:r>
            <a:rPr lang="en-US">
              <a:latin typeface="Arial"/>
              <a:cs typeface="Arial"/>
            </a:rPr>
            <a:t>Stakeholder input for stroke research can change many aspects including: treating stroke as a chronic condition after hospital discharge, training for hospital-based providers who often lacked awareness of the barriers to recovery that patients face, support for caregivers who were essential for stroke patients’ recovery, and for community-based health and social service providers whose services can support recovery yet often go underutilized.</a:t>
          </a:r>
        </a:p>
      </dgm:t>
    </dgm:pt>
    <dgm:pt modelId="{0EEC8C65-C5C2-4B80-96AE-56B11697AF13}" type="parTrans" cxnId="{4F03CC0B-A384-4117-8B3C-2D5EBFBA7DDB}">
      <dgm:prSet/>
      <dgm:spPr/>
      <dgm:t>
        <a:bodyPr/>
        <a:lstStyle/>
        <a:p>
          <a:endParaRPr lang="en-US"/>
        </a:p>
      </dgm:t>
    </dgm:pt>
    <dgm:pt modelId="{10AFCE97-F43E-462E-89BE-51B01917FEC2}" type="sibTrans" cxnId="{4F03CC0B-A384-4117-8B3C-2D5EBFBA7DDB}">
      <dgm:prSet/>
      <dgm:spPr/>
      <dgm:t>
        <a:bodyPr/>
        <a:lstStyle/>
        <a:p>
          <a:endParaRPr lang="en-US"/>
        </a:p>
      </dgm:t>
    </dgm:pt>
    <dgm:pt modelId="{9E21066B-0A92-4D0E-93FB-6066B9EDCADD}">
      <dgm:prSet/>
      <dgm:spPr/>
      <dgm:t>
        <a:bodyPr/>
        <a:lstStyle/>
        <a:p>
          <a:r>
            <a:rPr lang="en-US">
              <a:latin typeface="Arial"/>
              <a:cs typeface="Arial"/>
            </a:rPr>
            <a:t>Stakeholders brought value to both pragmatic research and health service delivery.</a:t>
          </a:r>
        </a:p>
      </dgm:t>
    </dgm:pt>
    <dgm:pt modelId="{84E51148-AB69-4581-A0FF-8D67506853BC}" type="parTrans" cxnId="{0CF60EF3-DFED-4635-8511-18B7A8F2190B}">
      <dgm:prSet/>
      <dgm:spPr/>
      <dgm:t>
        <a:bodyPr/>
        <a:lstStyle/>
        <a:p>
          <a:endParaRPr lang="en-US"/>
        </a:p>
      </dgm:t>
    </dgm:pt>
    <dgm:pt modelId="{3C2354C9-4764-47C8-8C16-CDBA5E495F98}" type="sibTrans" cxnId="{0CF60EF3-DFED-4635-8511-18B7A8F2190B}">
      <dgm:prSet/>
      <dgm:spPr/>
      <dgm:t>
        <a:bodyPr/>
        <a:lstStyle/>
        <a:p>
          <a:endParaRPr lang="en-US"/>
        </a:p>
      </dgm:t>
    </dgm:pt>
    <dgm:pt modelId="{DA2D74B1-FF8E-479E-A83E-54EF18C5AABC}" type="pres">
      <dgm:prSet presAssocID="{5F7BA3F8-0437-4C28-92CA-8089BD2E345D}" presName="vert0" presStyleCnt="0">
        <dgm:presLayoutVars>
          <dgm:dir/>
          <dgm:animOne val="branch"/>
          <dgm:animLvl val="lvl"/>
        </dgm:presLayoutVars>
      </dgm:prSet>
      <dgm:spPr/>
    </dgm:pt>
    <dgm:pt modelId="{7090603E-5BA2-4FFF-BD03-DA92B326F38E}" type="pres">
      <dgm:prSet presAssocID="{6E3E9ACE-9071-4717-9897-AE929C6E3DB8}" presName="thickLine" presStyleLbl="alignNode1" presStyleIdx="0" presStyleCnt="3"/>
      <dgm:spPr/>
    </dgm:pt>
    <dgm:pt modelId="{78350001-E714-435D-931B-EE1BE291B48E}" type="pres">
      <dgm:prSet presAssocID="{6E3E9ACE-9071-4717-9897-AE929C6E3DB8}" presName="horz1" presStyleCnt="0"/>
      <dgm:spPr/>
    </dgm:pt>
    <dgm:pt modelId="{2A3DBBDD-0AA2-4779-A32C-C68D6F168603}" type="pres">
      <dgm:prSet presAssocID="{6E3E9ACE-9071-4717-9897-AE929C6E3DB8}" presName="tx1" presStyleLbl="revTx" presStyleIdx="0" presStyleCnt="3"/>
      <dgm:spPr/>
    </dgm:pt>
    <dgm:pt modelId="{C7F011C0-E13F-4461-937D-BA47671A81D1}" type="pres">
      <dgm:prSet presAssocID="{6E3E9ACE-9071-4717-9897-AE929C6E3DB8}" presName="vert1" presStyleCnt="0"/>
      <dgm:spPr/>
    </dgm:pt>
    <dgm:pt modelId="{3362189C-25B3-488B-B522-0D7315A2B851}" type="pres">
      <dgm:prSet presAssocID="{9236002E-E613-4B77-A387-BF5BC67276C2}" presName="thickLine" presStyleLbl="alignNode1" presStyleIdx="1" presStyleCnt="3"/>
      <dgm:spPr/>
    </dgm:pt>
    <dgm:pt modelId="{E1B50350-D30A-47FF-B2CB-FC5BCFA7F9EB}" type="pres">
      <dgm:prSet presAssocID="{9236002E-E613-4B77-A387-BF5BC67276C2}" presName="horz1" presStyleCnt="0"/>
      <dgm:spPr/>
    </dgm:pt>
    <dgm:pt modelId="{2D250059-05F7-4741-939F-D0CA0ECB00C4}" type="pres">
      <dgm:prSet presAssocID="{9236002E-E613-4B77-A387-BF5BC67276C2}" presName="tx1" presStyleLbl="revTx" presStyleIdx="1" presStyleCnt="3"/>
      <dgm:spPr/>
    </dgm:pt>
    <dgm:pt modelId="{5047D7A1-94EE-49D0-A22D-B8240091AF16}" type="pres">
      <dgm:prSet presAssocID="{9236002E-E613-4B77-A387-BF5BC67276C2}" presName="vert1" presStyleCnt="0"/>
      <dgm:spPr/>
    </dgm:pt>
    <dgm:pt modelId="{DB37EE34-0BCD-41D7-B9BB-376542142FDA}" type="pres">
      <dgm:prSet presAssocID="{9E21066B-0A92-4D0E-93FB-6066B9EDCADD}" presName="thickLine" presStyleLbl="alignNode1" presStyleIdx="2" presStyleCnt="3"/>
      <dgm:spPr/>
    </dgm:pt>
    <dgm:pt modelId="{87F37029-EDC8-4964-BC52-271B696A2B99}" type="pres">
      <dgm:prSet presAssocID="{9E21066B-0A92-4D0E-93FB-6066B9EDCADD}" presName="horz1" presStyleCnt="0"/>
      <dgm:spPr/>
    </dgm:pt>
    <dgm:pt modelId="{E6329CCF-B61E-4083-8BF2-61EDD3ABFA66}" type="pres">
      <dgm:prSet presAssocID="{9E21066B-0A92-4D0E-93FB-6066B9EDCADD}" presName="tx1" presStyleLbl="revTx" presStyleIdx="2" presStyleCnt="3"/>
      <dgm:spPr/>
    </dgm:pt>
    <dgm:pt modelId="{53074487-C5BD-46FB-B61E-FE21ADA37D6E}" type="pres">
      <dgm:prSet presAssocID="{9E21066B-0A92-4D0E-93FB-6066B9EDCADD}" presName="vert1" presStyleCnt="0"/>
      <dgm:spPr/>
    </dgm:pt>
  </dgm:ptLst>
  <dgm:cxnLst>
    <dgm:cxn modelId="{4F03CC0B-A384-4117-8B3C-2D5EBFBA7DDB}" srcId="{5F7BA3F8-0437-4C28-92CA-8089BD2E345D}" destId="{9236002E-E613-4B77-A387-BF5BC67276C2}" srcOrd="1" destOrd="0" parTransId="{0EEC8C65-C5C2-4B80-96AE-56B11697AF13}" sibTransId="{10AFCE97-F43E-462E-89BE-51B01917FEC2}"/>
    <dgm:cxn modelId="{49444613-DE14-40A0-AE93-EE4E05EFF2DD}" type="presOf" srcId="{9E21066B-0A92-4D0E-93FB-6066B9EDCADD}" destId="{E6329CCF-B61E-4083-8BF2-61EDD3ABFA66}" srcOrd="0" destOrd="0" presId="urn:microsoft.com/office/officeart/2008/layout/LinedList"/>
    <dgm:cxn modelId="{84050F6A-0DCF-42F7-905F-41014F102418}" type="presOf" srcId="{6E3E9ACE-9071-4717-9897-AE929C6E3DB8}" destId="{2A3DBBDD-0AA2-4779-A32C-C68D6F168603}" srcOrd="0" destOrd="0" presId="urn:microsoft.com/office/officeart/2008/layout/LinedList"/>
    <dgm:cxn modelId="{98BE7C94-97DF-4CC5-9604-05CE741A7A87}" type="presOf" srcId="{5F7BA3F8-0437-4C28-92CA-8089BD2E345D}" destId="{DA2D74B1-FF8E-479E-A83E-54EF18C5AABC}" srcOrd="0" destOrd="0" presId="urn:microsoft.com/office/officeart/2008/layout/LinedList"/>
    <dgm:cxn modelId="{1DE538D4-3656-4418-A9DD-799C4F8F8E6A}" type="presOf" srcId="{9236002E-E613-4B77-A387-BF5BC67276C2}" destId="{2D250059-05F7-4741-939F-D0CA0ECB00C4}" srcOrd="0" destOrd="0" presId="urn:microsoft.com/office/officeart/2008/layout/LinedList"/>
    <dgm:cxn modelId="{19476FEA-59FA-4DD4-8C96-B9B81EEBC022}" srcId="{5F7BA3F8-0437-4C28-92CA-8089BD2E345D}" destId="{6E3E9ACE-9071-4717-9897-AE929C6E3DB8}" srcOrd="0" destOrd="0" parTransId="{188FBDE1-2E16-44A3-8FF2-10F6143FBC78}" sibTransId="{729B3FC0-89EF-4E94-9A66-915AF2F03AB5}"/>
    <dgm:cxn modelId="{0CF60EF3-DFED-4635-8511-18B7A8F2190B}" srcId="{5F7BA3F8-0437-4C28-92CA-8089BD2E345D}" destId="{9E21066B-0A92-4D0E-93FB-6066B9EDCADD}" srcOrd="2" destOrd="0" parTransId="{84E51148-AB69-4581-A0FF-8D67506853BC}" sibTransId="{3C2354C9-4764-47C8-8C16-CDBA5E495F98}"/>
    <dgm:cxn modelId="{37B180A6-FB8C-43FC-8E2F-7B2B017DB2D6}" type="presParOf" srcId="{DA2D74B1-FF8E-479E-A83E-54EF18C5AABC}" destId="{7090603E-5BA2-4FFF-BD03-DA92B326F38E}" srcOrd="0" destOrd="0" presId="urn:microsoft.com/office/officeart/2008/layout/LinedList"/>
    <dgm:cxn modelId="{96868929-7854-4081-9557-56E57F22EA75}" type="presParOf" srcId="{DA2D74B1-FF8E-479E-A83E-54EF18C5AABC}" destId="{78350001-E714-435D-931B-EE1BE291B48E}" srcOrd="1" destOrd="0" presId="urn:microsoft.com/office/officeart/2008/layout/LinedList"/>
    <dgm:cxn modelId="{FE939B04-0E5A-4940-8789-4200F4752787}" type="presParOf" srcId="{78350001-E714-435D-931B-EE1BE291B48E}" destId="{2A3DBBDD-0AA2-4779-A32C-C68D6F168603}" srcOrd="0" destOrd="0" presId="urn:microsoft.com/office/officeart/2008/layout/LinedList"/>
    <dgm:cxn modelId="{0859D8EB-FED9-47D1-BD47-7BEB5ECEF2E0}" type="presParOf" srcId="{78350001-E714-435D-931B-EE1BE291B48E}" destId="{C7F011C0-E13F-4461-937D-BA47671A81D1}" srcOrd="1" destOrd="0" presId="urn:microsoft.com/office/officeart/2008/layout/LinedList"/>
    <dgm:cxn modelId="{D028D7EE-DCB5-48AA-B104-C17A228DC1D6}" type="presParOf" srcId="{DA2D74B1-FF8E-479E-A83E-54EF18C5AABC}" destId="{3362189C-25B3-488B-B522-0D7315A2B851}" srcOrd="2" destOrd="0" presId="urn:microsoft.com/office/officeart/2008/layout/LinedList"/>
    <dgm:cxn modelId="{43E6DE8B-798D-4EEC-B884-BBB679D5BA19}" type="presParOf" srcId="{DA2D74B1-FF8E-479E-A83E-54EF18C5AABC}" destId="{E1B50350-D30A-47FF-B2CB-FC5BCFA7F9EB}" srcOrd="3" destOrd="0" presId="urn:microsoft.com/office/officeart/2008/layout/LinedList"/>
    <dgm:cxn modelId="{A43DDAEF-6B90-4ED5-9BEC-E0ACF353C7FB}" type="presParOf" srcId="{E1B50350-D30A-47FF-B2CB-FC5BCFA7F9EB}" destId="{2D250059-05F7-4741-939F-D0CA0ECB00C4}" srcOrd="0" destOrd="0" presId="urn:microsoft.com/office/officeart/2008/layout/LinedList"/>
    <dgm:cxn modelId="{F38C797F-6DB9-4E8E-B9F6-F2257FAA7E70}" type="presParOf" srcId="{E1B50350-D30A-47FF-B2CB-FC5BCFA7F9EB}" destId="{5047D7A1-94EE-49D0-A22D-B8240091AF16}" srcOrd="1" destOrd="0" presId="urn:microsoft.com/office/officeart/2008/layout/LinedList"/>
    <dgm:cxn modelId="{93D7419D-8F22-4AED-8B41-F60BBFDEA560}" type="presParOf" srcId="{DA2D74B1-FF8E-479E-A83E-54EF18C5AABC}" destId="{DB37EE34-0BCD-41D7-B9BB-376542142FDA}" srcOrd="4" destOrd="0" presId="urn:microsoft.com/office/officeart/2008/layout/LinedList"/>
    <dgm:cxn modelId="{2EB70C7B-1917-4289-A93D-B02DB7192E54}" type="presParOf" srcId="{DA2D74B1-FF8E-479E-A83E-54EF18C5AABC}" destId="{87F37029-EDC8-4964-BC52-271B696A2B99}" srcOrd="5" destOrd="0" presId="urn:microsoft.com/office/officeart/2008/layout/LinedList"/>
    <dgm:cxn modelId="{0AA2E549-B1FE-4FA7-806F-E5C9F5F4B12D}" type="presParOf" srcId="{87F37029-EDC8-4964-BC52-271B696A2B99}" destId="{E6329CCF-B61E-4083-8BF2-61EDD3ABFA66}" srcOrd="0" destOrd="0" presId="urn:microsoft.com/office/officeart/2008/layout/LinedList"/>
    <dgm:cxn modelId="{62353D50-14A1-47AA-A279-18C412BB5853}" type="presParOf" srcId="{87F37029-EDC8-4964-BC52-271B696A2B99}" destId="{53074487-C5BD-46FB-B61E-FE21ADA37D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B95B41-D7D0-41E3-897F-06295D17FD70}">
      <dsp:nvSpPr>
        <dsp:cNvPr id="0" name=""/>
        <dsp:cNvSpPr/>
      </dsp:nvSpPr>
      <dsp:spPr>
        <a:xfrm>
          <a:off x="0" y="67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CD205A-4477-4678-AAE7-1B77696DC252}">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latin typeface="Arial"/>
              <a:cs typeface="Arial"/>
            </a:rPr>
            <a:t>The </a:t>
          </a:r>
          <a:r>
            <a:rPr lang="en-US" sz="2100" kern="1200" err="1">
              <a:latin typeface="Arial"/>
              <a:cs typeface="Arial"/>
            </a:rPr>
            <a:t>StrokeSmart</a:t>
          </a:r>
          <a:r>
            <a:rPr lang="en-US" sz="2100" kern="1200">
              <a:latin typeface="Arial"/>
              <a:cs typeface="Arial"/>
            </a:rPr>
            <a:t> app syncs with wearables for continuous vital sign and activity monitoring, aiding early stroke risk detection (</a:t>
          </a:r>
          <a:r>
            <a:rPr lang="en-US" sz="2100" kern="1200" err="1">
              <a:latin typeface="Arial"/>
              <a:cs typeface="Arial"/>
            </a:rPr>
            <a:t>Gusati</a:t>
          </a:r>
          <a:r>
            <a:rPr lang="en-US" sz="2100" kern="1200">
              <a:latin typeface="Arial"/>
              <a:cs typeface="Arial"/>
            </a:rPr>
            <a:t> et al, 2022).</a:t>
          </a:r>
        </a:p>
      </dsp:txBody>
      <dsp:txXfrm>
        <a:off x="0" y="675"/>
        <a:ext cx="6291714" cy="1105876"/>
      </dsp:txXfrm>
    </dsp:sp>
    <dsp:sp modelId="{3A02CE0E-E2DE-4EC8-971A-32BCA6282E0A}">
      <dsp:nvSpPr>
        <dsp:cNvPr id="0" name=""/>
        <dsp:cNvSpPr/>
      </dsp:nvSpPr>
      <dsp:spPr>
        <a:xfrm>
          <a:off x="0" y="1106552"/>
          <a:ext cx="6291714"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9A0BB4-E1C4-416A-9F3C-2EE89EF57248}">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latin typeface="Arial"/>
              <a:cs typeface="Arial"/>
            </a:rPr>
            <a:t>Users receive personalized risk assessments and access educational materials on stroke prevention and warning signs (</a:t>
          </a:r>
          <a:r>
            <a:rPr lang="en-US" sz="2100" kern="1200" err="1">
              <a:latin typeface="Arial"/>
              <a:cs typeface="Arial"/>
            </a:rPr>
            <a:t>Gusati</a:t>
          </a:r>
          <a:r>
            <a:rPr lang="en-US" sz="2100" kern="1200">
              <a:latin typeface="Arial"/>
              <a:cs typeface="Arial"/>
            </a:rPr>
            <a:t> et al, 2022).</a:t>
          </a:r>
        </a:p>
      </dsp:txBody>
      <dsp:txXfrm>
        <a:off x="0" y="1106552"/>
        <a:ext cx="6291714" cy="1105876"/>
      </dsp:txXfrm>
    </dsp:sp>
    <dsp:sp modelId="{52DB3045-2B01-498D-BC78-4B15F0F99A20}">
      <dsp:nvSpPr>
        <dsp:cNvPr id="0" name=""/>
        <dsp:cNvSpPr/>
      </dsp:nvSpPr>
      <dsp:spPr>
        <a:xfrm>
          <a:off x="0" y="2212429"/>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E2316A-EF02-4A95-B657-E2ED312AA31C}">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latin typeface="Arial"/>
              <a:cs typeface="Arial"/>
            </a:rPr>
            <a:t>An alert system notifies users and caregivers of concerning changes, prompting timely intervention (</a:t>
          </a:r>
          <a:r>
            <a:rPr lang="en-US" sz="2100" kern="1200" err="1">
              <a:latin typeface="Arial"/>
              <a:cs typeface="Arial"/>
            </a:rPr>
            <a:t>Vargemidis</a:t>
          </a:r>
          <a:r>
            <a:rPr lang="en-US" sz="2100" kern="1200">
              <a:latin typeface="Arial"/>
              <a:cs typeface="Arial"/>
            </a:rPr>
            <a:t> et al, 2020).</a:t>
          </a:r>
        </a:p>
      </dsp:txBody>
      <dsp:txXfrm>
        <a:off x="0" y="2212429"/>
        <a:ext cx="6291714" cy="1105876"/>
      </dsp:txXfrm>
    </dsp:sp>
    <dsp:sp modelId="{B03EEB35-A5DC-42AD-A676-E1C1636EA058}">
      <dsp:nvSpPr>
        <dsp:cNvPr id="0" name=""/>
        <dsp:cNvSpPr/>
      </dsp:nvSpPr>
      <dsp:spPr>
        <a:xfrm>
          <a:off x="0" y="3318305"/>
          <a:ext cx="6291714"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839E72-4E95-4B48-93F6-840B36C86B4E}">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latin typeface="Arial"/>
              <a:cs typeface="Arial"/>
            </a:rPr>
            <a:t>Healthcare professionals remotely monitor users, allowing for adjustments to treatment plans and telehealth consultations (</a:t>
          </a:r>
          <a:r>
            <a:rPr lang="en-US" sz="2100" kern="1200" err="1">
              <a:latin typeface="Arial"/>
              <a:cs typeface="Arial"/>
            </a:rPr>
            <a:t>Vargemidis</a:t>
          </a:r>
          <a:r>
            <a:rPr lang="en-US" sz="2100" kern="1200">
              <a:latin typeface="Arial"/>
              <a:cs typeface="Arial"/>
            </a:rPr>
            <a:t> et al, 2020).</a:t>
          </a:r>
        </a:p>
      </dsp:txBody>
      <dsp:txXfrm>
        <a:off x="0" y="3318305"/>
        <a:ext cx="6291714" cy="1105876"/>
      </dsp:txXfrm>
    </dsp:sp>
    <dsp:sp modelId="{753E2183-8110-412E-B763-29D003475658}">
      <dsp:nvSpPr>
        <dsp:cNvPr id="0" name=""/>
        <dsp:cNvSpPr/>
      </dsp:nvSpPr>
      <dsp:spPr>
        <a:xfrm>
          <a:off x="0" y="4424182"/>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248DA7-1A45-4BD3-9B91-D04F068697EF}">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latin typeface="Arial"/>
              <a:cs typeface="Arial"/>
            </a:rPr>
            <a:t>Empowering the elderly to actively manage stroke risk fosters self-efficacy and enhances engagement in their health (</a:t>
          </a:r>
          <a:r>
            <a:rPr lang="en-US" sz="2100" kern="1200" err="1">
              <a:latin typeface="Arial"/>
              <a:cs typeface="Arial"/>
            </a:rPr>
            <a:t>Vargemidis</a:t>
          </a:r>
          <a:r>
            <a:rPr lang="en-US" sz="2100" kern="1200">
              <a:latin typeface="Arial"/>
              <a:cs typeface="Arial"/>
            </a:rPr>
            <a:t> et al, 2020).</a:t>
          </a:r>
        </a:p>
      </dsp:txBody>
      <dsp:txXfrm>
        <a:off x="0" y="4424182"/>
        <a:ext cx="6291714" cy="11058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EBD5B-4014-4ED1-97E7-3BDDC1790420}">
      <dsp:nvSpPr>
        <dsp:cNvPr id="0" name=""/>
        <dsp:cNvSpPr/>
      </dsp:nvSpPr>
      <dsp:spPr>
        <a:xfrm>
          <a:off x="0" y="314977"/>
          <a:ext cx="4828172" cy="248507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rial"/>
              <a:cs typeface="Arial"/>
            </a:rPr>
            <a:t>The planning model selected for </a:t>
          </a:r>
          <a:r>
            <a:rPr lang="en-US" sz="1800" kern="1200" err="1">
              <a:latin typeface="Arial"/>
              <a:cs typeface="Arial"/>
            </a:rPr>
            <a:t>StrokeSmart</a:t>
          </a:r>
          <a:r>
            <a:rPr lang="en-US" sz="1800" kern="1200">
              <a:latin typeface="Arial"/>
              <a:cs typeface="Arial"/>
            </a:rPr>
            <a:t> is the </a:t>
          </a:r>
          <a:r>
            <a:rPr lang="en-US" sz="1800" b="1" kern="1200">
              <a:latin typeface="Arial"/>
              <a:cs typeface="Arial"/>
            </a:rPr>
            <a:t>PRECEDE-PROCEED model</a:t>
          </a:r>
          <a:r>
            <a:rPr lang="en-US" sz="1800" kern="1200">
              <a:latin typeface="Arial"/>
              <a:cs typeface="Arial"/>
            </a:rPr>
            <a:t>. This model provides a systematic framework for designing and implementing health promotion programs by identifying the factors influencing health behaviors and outcomes, planning interventions accordingly, and evaluating their effectiveness.</a:t>
          </a:r>
        </a:p>
      </dsp:txBody>
      <dsp:txXfrm>
        <a:off x="121312" y="436289"/>
        <a:ext cx="4585548" cy="2242455"/>
      </dsp:txXfrm>
    </dsp:sp>
    <dsp:sp modelId="{66A32F7E-8AC5-42EA-9DF5-3265900A96F9}">
      <dsp:nvSpPr>
        <dsp:cNvPr id="0" name=""/>
        <dsp:cNvSpPr/>
      </dsp:nvSpPr>
      <dsp:spPr>
        <a:xfrm>
          <a:off x="0" y="2851897"/>
          <a:ext cx="4828172" cy="248507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rial"/>
              <a:cs typeface="Arial"/>
            </a:rPr>
            <a:t>Well known model by Green &amp; Kreuter (1999) </a:t>
          </a:r>
        </a:p>
      </dsp:txBody>
      <dsp:txXfrm>
        <a:off x="121312" y="2973209"/>
        <a:ext cx="4585548" cy="22424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D63AE-FDFA-4E5A-B2FC-5635CF632C65}">
      <dsp:nvSpPr>
        <dsp:cNvPr id="0" name=""/>
        <dsp:cNvSpPr/>
      </dsp:nvSpPr>
      <dsp:spPr>
        <a:xfrm>
          <a:off x="0" y="384417"/>
          <a:ext cx="6291714" cy="50193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latin typeface="Arial"/>
              <a:cs typeface="Arial"/>
            </a:rPr>
            <a:t>1. Monitoring Implementation</a:t>
          </a:r>
          <a:endParaRPr lang="en-US" sz="2200" kern="1200">
            <a:latin typeface="Arial"/>
            <a:cs typeface="Arial"/>
          </a:endParaRPr>
        </a:p>
      </dsp:txBody>
      <dsp:txXfrm>
        <a:off x="24502" y="408919"/>
        <a:ext cx="6242710" cy="452926"/>
      </dsp:txXfrm>
    </dsp:sp>
    <dsp:sp modelId="{407BC023-5775-4EE7-A044-7E6E63025FCF}">
      <dsp:nvSpPr>
        <dsp:cNvPr id="0" name=""/>
        <dsp:cNvSpPr/>
      </dsp:nvSpPr>
      <dsp:spPr>
        <a:xfrm>
          <a:off x="0" y="886347"/>
          <a:ext cx="6291714" cy="979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76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latin typeface="Arial"/>
              <a:cs typeface="Arial"/>
            </a:rPr>
            <a:t>Frequently monitor the implementation activity to ensure that it adheres to the intervention's conceptual framework.</a:t>
          </a:r>
        </a:p>
        <a:p>
          <a:pPr marL="171450" lvl="1" indent="-171450" algn="l" defTabSz="755650">
            <a:lnSpc>
              <a:spcPct val="90000"/>
            </a:lnSpc>
            <a:spcBef>
              <a:spcPct val="0"/>
            </a:spcBef>
            <a:spcAft>
              <a:spcPct val="20000"/>
            </a:spcAft>
            <a:buChar char="•"/>
          </a:pPr>
          <a:r>
            <a:rPr lang="en-US" sz="1700" kern="1200">
              <a:latin typeface="Arial"/>
              <a:cs typeface="Arial"/>
            </a:rPr>
            <a:t>Track important metrics and milestones to evaluate progress.</a:t>
          </a:r>
        </a:p>
      </dsp:txBody>
      <dsp:txXfrm>
        <a:off x="0" y="886347"/>
        <a:ext cx="6291714" cy="979110"/>
      </dsp:txXfrm>
    </dsp:sp>
    <dsp:sp modelId="{F04B64C5-F17A-48CD-86EF-072F17162ED8}">
      <dsp:nvSpPr>
        <dsp:cNvPr id="0" name=""/>
        <dsp:cNvSpPr/>
      </dsp:nvSpPr>
      <dsp:spPr>
        <a:xfrm>
          <a:off x="0" y="1865457"/>
          <a:ext cx="6291714" cy="50193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latin typeface="Arial"/>
              <a:cs typeface="Arial"/>
            </a:rPr>
            <a:t>2. Feedback Collection</a:t>
          </a:r>
          <a:endParaRPr lang="en-US" sz="2200" kern="1200">
            <a:latin typeface="Arial"/>
            <a:cs typeface="Arial"/>
          </a:endParaRPr>
        </a:p>
      </dsp:txBody>
      <dsp:txXfrm>
        <a:off x="24502" y="1889959"/>
        <a:ext cx="6242710" cy="452926"/>
      </dsp:txXfrm>
    </dsp:sp>
    <dsp:sp modelId="{D61101F3-45DE-43DE-9803-49BF55A4A588}">
      <dsp:nvSpPr>
        <dsp:cNvPr id="0" name=""/>
        <dsp:cNvSpPr/>
      </dsp:nvSpPr>
      <dsp:spPr>
        <a:xfrm>
          <a:off x="0" y="2367387"/>
          <a:ext cx="6291714" cy="102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76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latin typeface="Arial"/>
              <a:cs typeface="Arial"/>
            </a:rPr>
            <a:t>Collect input from users, caregivers, and healthcare experts.</a:t>
          </a:r>
        </a:p>
        <a:p>
          <a:pPr marL="171450" lvl="1" indent="-171450" algn="l" defTabSz="755650">
            <a:lnSpc>
              <a:spcPct val="90000"/>
            </a:lnSpc>
            <a:spcBef>
              <a:spcPct val="0"/>
            </a:spcBef>
            <a:spcAft>
              <a:spcPct val="20000"/>
            </a:spcAft>
            <a:buChar char="•"/>
          </a:pPr>
          <a:r>
            <a:rPr lang="en-US" sz="1700" kern="1200">
              <a:latin typeface="Arial"/>
              <a:cs typeface="Arial"/>
            </a:rPr>
            <a:t>Evaluate </a:t>
          </a:r>
          <a:r>
            <a:rPr lang="en-US" sz="1700" kern="1200" err="1">
              <a:latin typeface="Arial"/>
              <a:cs typeface="Arial"/>
            </a:rPr>
            <a:t>StrokeSmart's</a:t>
          </a:r>
          <a:r>
            <a:rPr lang="en-US" sz="1700" kern="1200">
              <a:latin typeface="Arial"/>
              <a:cs typeface="Arial"/>
            </a:rPr>
            <a:t> usage, efficacy, and satisfaction.</a:t>
          </a:r>
        </a:p>
        <a:p>
          <a:pPr marL="171450" lvl="1" indent="-171450" algn="l" defTabSz="755650">
            <a:lnSpc>
              <a:spcPct val="90000"/>
            </a:lnSpc>
            <a:spcBef>
              <a:spcPct val="0"/>
            </a:spcBef>
            <a:spcAft>
              <a:spcPct val="20000"/>
            </a:spcAft>
            <a:buChar char="•"/>
          </a:pPr>
          <a:r>
            <a:rPr lang="en-US" sz="1700" kern="1200">
              <a:latin typeface="Arial"/>
              <a:cs typeface="Arial"/>
            </a:rPr>
            <a:t>Use many channels, such as surveys, interviews, and focus groups.</a:t>
          </a:r>
        </a:p>
      </dsp:txBody>
      <dsp:txXfrm>
        <a:off x="0" y="2367387"/>
        <a:ext cx="6291714" cy="1024650"/>
      </dsp:txXfrm>
    </dsp:sp>
    <dsp:sp modelId="{4BF91EB2-0676-403A-A70F-2B3BEC797566}">
      <dsp:nvSpPr>
        <dsp:cNvPr id="0" name=""/>
        <dsp:cNvSpPr/>
      </dsp:nvSpPr>
      <dsp:spPr>
        <a:xfrm>
          <a:off x="0" y="3392037"/>
          <a:ext cx="6291714" cy="50193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latin typeface="Arial"/>
              <a:cs typeface="Arial"/>
            </a:rPr>
            <a:t>3. Continuous improvement</a:t>
          </a:r>
          <a:endParaRPr lang="en-US" sz="2200" kern="1200">
            <a:latin typeface="Arial"/>
            <a:cs typeface="Arial"/>
          </a:endParaRPr>
        </a:p>
      </dsp:txBody>
      <dsp:txXfrm>
        <a:off x="24502" y="3416539"/>
        <a:ext cx="6242710" cy="452926"/>
      </dsp:txXfrm>
    </dsp:sp>
    <dsp:sp modelId="{E4E7C858-0921-47FA-A1F4-FE499AADCEA7}">
      <dsp:nvSpPr>
        <dsp:cNvPr id="0" name=""/>
        <dsp:cNvSpPr/>
      </dsp:nvSpPr>
      <dsp:spPr>
        <a:xfrm>
          <a:off x="0" y="3893967"/>
          <a:ext cx="6291714" cy="1252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76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latin typeface="Arial"/>
              <a:cs typeface="Arial"/>
            </a:rPr>
            <a:t>Implement incremental improvements based on user input.</a:t>
          </a:r>
        </a:p>
        <a:p>
          <a:pPr marL="171450" lvl="1" indent="-171450" algn="l" defTabSz="755650">
            <a:lnSpc>
              <a:spcPct val="90000"/>
            </a:lnSpc>
            <a:spcBef>
              <a:spcPct val="0"/>
            </a:spcBef>
            <a:spcAft>
              <a:spcPct val="20000"/>
            </a:spcAft>
            <a:buChar char="•"/>
          </a:pPr>
          <a:r>
            <a:rPr lang="en-US" sz="1700" kern="1200">
              <a:latin typeface="Arial"/>
              <a:cs typeface="Arial"/>
            </a:rPr>
            <a:t>Improve </a:t>
          </a:r>
          <a:r>
            <a:rPr lang="en-US" sz="1700" kern="1200" err="1">
              <a:latin typeface="Arial"/>
              <a:cs typeface="Arial"/>
            </a:rPr>
            <a:t>StrokeSmart's</a:t>
          </a:r>
          <a:r>
            <a:rPr lang="en-US" sz="1700" kern="1200">
              <a:latin typeface="Arial"/>
              <a:cs typeface="Arial"/>
            </a:rPr>
            <a:t> features and user experience to better fulfill the demands of its older users.</a:t>
          </a:r>
        </a:p>
        <a:p>
          <a:pPr marL="171450" lvl="1" indent="-171450" algn="l" defTabSz="755650" rtl="0">
            <a:lnSpc>
              <a:spcPct val="90000"/>
            </a:lnSpc>
            <a:spcBef>
              <a:spcPct val="0"/>
            </a:spcBef>
            <a:spcAft>
              <a:spcPct val="20000"/>
            </a:spcAft>
            <a:buChar char="•"/>
          </a:pPr>
          <a:r>
            <a:rPr lang="en-US" sz="1700" kern="1200">
              <a:latin typeface="Arial"/>
              <a:cs typeface="Arial"/>
            </a:rPr>
            <a:t>Maintain a feedback loop to guarantee continuous improvement and optimization.  (Kim &amp; Lee, 2017)</a:t>
          </a:r>
        </a:p>
      </dsp:txBody>
      <dsp:txXfrm>
        <a:off x="0" y="3893967"/>
        <a:ext cx="6291714" cy="1252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90603E-5BA2-4FFF-BD03-DA92B326F38E}">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3DBBDD-0AA2-4779-A32C-C68D6F168603}">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Arial"/>
              <a:cs typeface="Arial"/>
            </a:rPr>
            <a:t>Evidence is limited on how to synthesize and incorporate the views of stakeholders into a multisite pragmatic trial and how much academic teams change study design and protocol in response to stakeholder input. </a:t>
          </a:r>
        </a:p>
      </dsp:txBody>
      <dsp:txXfrm>
        <a:off x="0" y="2703"/>
        <a:ext cx="6900512" cy="1843578"/>
      </dsp:txXfrm>
    </dsp:sp>
    <dsp:sp modelId="{3362189C-25B3-488B-B522-0D7315A2B851}">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250059-05F7-4741-939F-D0CA0ECB00C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Arial"/>
              <a:cs typeface="Arial"/>
            </a:rPr>
            <a:t>Stakeholder input for stroke research can change many aspects including: treating stroke as a chronic condition after hospital discharge, training for hospital-based providers who often lacked awareness of the barriers to recovery that patients face, support for caregivers who were essential for stroke patients’ recovery, and for community-based health and social service providers whose services can support recovery yet often go underutilized.</a:t>
          </a:r>
        </a:p>
      </dsp:txBody>
      <dsp:txXfrm>
        <a:off x="0" y="1846281"/>
        <a:ext cx="6900512" cy="1843578"/>
      </dsp:txXfrm>
    </dsp:sp>
    <dsp:sp modelId="{DB37EE34-0BCD-41D7-B9BB-376542142FDA}">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329CCF-B61E-4083-8BF2-61EDD3ABFA66}">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Arial"/>
              <a:cs typeface="Arial"/>
            </a:rPr>
            <a:t>Stakeholders brought value to both pragmatic research and health service delivery.</a:t>
          </a:r>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4/17/2024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4/17/2024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4/17/2024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4/17/2024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4/17/2024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doi.org/10.1038/s41591-023-02391-8"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statista.com/statistics/1132426/hospital-admissions-for-stroke-in-the-uk/" TargetMode="External"/><Relationship Id="rId2" Type="http://schemas.openxmlformats.org/officeDocument/2006/relationships/hyperlink" Target="https://cks.nice.org.uk/topics/stroke-tia/background-information/prevalence/#:~:text=Stroke%20is%20a%20leading%20cause%20of%20death%20and,in%20adults%20aged%20between%2040%20and%2069%20years"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close-up of a sign&#10;&#10;Description automatically generated">
            <a:extLst>
              <a:ext uri="{FF2B5EF4-FFF2-40B4-BE49-F238E27FC236}">
                <a16:creationId xmlns:a16="http://schemas.microsoft.com/office/drawing/2014/main" id="{A316F68C-7952-3AA1-59C5-6322F0374EF3}"/>
              </a:ext>
            </a:extLst>
          </p:cNvPr>
          <p:cNvPicPr>
            <a:picLocks noChangeAspect="1"/>
          </p:cNvPicPr>
          <p:nvPr/>
        </p:nvPicPr>
        <p:blipFill>
          <a:blip r:embed="rId2"/>
          <a:stretch>
            <a:fillRect/>
          </a:stretch>
        </p:blipFill>
        <p:spPr>
          <a:xfrm>
            <a:off x="-33125" y="4396187"/>
            <a:ext cx="5270026" cy="2625447"/>
          </a:xfrm>
          <a:prstGeom prst="rect">
            <a:avLst/>
          </a:prstGeom>
        </p:spPr>
      </p:pic>
      <p:grpSp>
        <p:nvGrpSpPr>
          <p:cNvPr id="15" name="Group 1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 name="Freeform: Shape 1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BA5BC85-F66F-91A2-CAFA-A2701E32E914}"/>
              </a:ext>
            </a:extLst>
          </p:cNvPr>
          <p:cNvSpPr>
            <a:spLocks noGrp="1"/>
          </p:cNvSpPr>
          <p:nvPr>
            <p:ph type="title"/>
          </p:nvPr>
        </p:nvSpPr>
        <p:spPr>
          <a:xfrm>
            <a:off x="628234" y="791732"/>
            <a:ext cx="10550011" cy="1330873"/>
          </a:xfrm>
        </p:spPr>
        <p:txBody>
          <a:bodyPr vert="horz" lIns="91440" tIns="45720" rIns="91440" bIns="45720" rtlCol="0" anchor="t">
            <a:normAutofit fontScale="90000"/>
          </a:bodyPr>
          <a:lstStyle/>
          <a:p>
            <a:r>
              <a:rPr lang="en-US" sz="4100" b="1">
                <a:solidFill>
                  <a:schemeClr val="bg1"/>
                </a:solidFill>
                <a:latin typeface="Arial"/>
                <a:cs typeface="Arial"/>
              </a:rPr>
              <a:t>"Combatting Stroke in British Elderly (Above 55 years): A Digital Health Intervention"</a:t>
            </a:r>
          </a:p>
        </p:txBody>
      </p:sp>
      <p:sp>
        <p:nvSpPr>
          <p:cNvPr id="3" name="Content Placeholder 2">
            <a:extLst>
              <a:ext uri="{FF2B5EF4-FFF2-40B4-BE49-F238E27FC236}">
                <a16:creationId xmlns:a16="http://schemas.microsoft.com/office/drawing/2014/main" id="{49F60B9A-C9D1-D0DB-7547-D0035678F8DA}"/>
              </a:ext>
            </a:extLst>
          </p:cNvPr>
          <p:cNvSpPr>
            <a:spLocks noGrp="1"/>
          </p:cNvSpPr>
          <p:nvPr>
            <p:ph idx="1"/>
          </p:nvPr>
        </p:nvSpPr>
        <p:spPr>
          <a:xfrm>
            <a:off x="5630523" y="2125498"/>
            <a:ext cx="5547722" cy="4751428"/>
          </a:xfrm>
        </p:spPr>
        <p:txBody>
          <a:bodyPr vert="horz" lIns="91440" tIns="45720" rIns="91440" bIns="45720" rtlCol="0" anchor="ctr">
            <a:normAutofit/>
          </a:bodyPr>
          <a:lstStyle/>
          <a:p>
            <a:pPr marL="0" indent="0">
              <a:buNone/>
            </a:pPr>
            <a:r>
              <a:rPr lang="en-US" sz="1800" b="1" dirty="0">
                <a:solidFill>
                  <a:schemeClr val="bg1"/>
                </a:solidFill>
                <a:latin typeface="Arial"/>
                <a:cs typeface="Arial"/>
              </a:rPr>
              <a:t>Name:</a:t>
            </a:r>
          </a:p>
          <a:p>
            <a:pPr marL="0" indent="0">
              <a:buNone/>
            </a:pPr>
            <a:r>
              <a:rPr lang="en-US" sz="1800" dirty="0">
                <a:solidFill>
                  <a:schemeClr val="bg1"/>
                </a:solidFill>
                <a:latin typeface="Arial"/>
                <a:cs typeface="Arial"/>
              </a:rPr>
              <a:t>Tuba Kausar Hammad Shaikh (2316288)</a:t>
            </a:r>
          </a:p>
          <a:p>
            <a:pPr marL="0" indent="0">
              <a:buNone/>
            </a:pPr>
            <a:r>
              <a:rPr lang="en-US" sz="1800" dirty="0">
                <a:solidFill>
                  <a:schemeClr val="bg1"/>
                </a:solidFill>
                <a:latin typeface="Arial"/>
                <a:cs typeface="Arial"/>
              </a:rPr>
              <a:t>Georgiana Hutu (2317693)</a:t>
            </a:r>
          </a:p>
          <a:p>
            <a:pPr marL="0" indent="0">
              <a:buNone/>
            </a:pPr>
            <a:r>
              <a:rPr lang="en-US" sz="1800" dirty="0">
                <a:solidFill>
                  <a:schemeClr val="bg1"/>
                </a:solidFill>
                <a:latin typeface="Arial"/>
                <a:cs typeface="Arial"/>
              </a:rPr>
              <a:t>Patel </a:t>
            </a:r>
            <a:r>
              <a:rPr lang="en-US" sz="1800" dirty="0" err="1">
                <a:solidFill>
                  <a:schemeClr val="bg1"/>
                </a:solidFill>
                <a:latin typeface="Arial"/>
                <a:cs typeface="Arial"/>
              </a:rPr>
              <a:t>Kartikkumar</a:t>
            </a:r>
            <a:r>
              <a:rPr lang="en-US" sz="1800" dirty="0">
                <a:solidFill>
                  <a:schemeClr val="bg1"/>
                </a:solidFill>
                <a:latin typeface="Arial"/>
                <a:cs typeface="Arial"/>
              </a:rPr>
              <a:t> (2307819)</a:t>
            </a:r>
          </a:p>
          <a:p>
            <a:pPr marL="0" indent="0">
              <a:buNone/>
            </a:pPr>
            <a:r>
              <a:rPr lang="en-US" sz="1800" dirty="0" err="1">
                <a:solidFill>
                  <a:schemeClr val="bg1"/>
                </a:solidFill>
                <a:latin typeface="Arial"/>
                <a:cs typeface="Arial"/>
              </a:rPr>
              <a:t>Odedara</a:t>
            </a:r>
            <a:r>
              <a:rPr lang="en-US" sz="1800" dirty="0">
                <a:solidFill>
                  <a:schemeClr val="bg1"/>
                </a:solidFill>
                <a:latin typeface="Arial"/>
                <a:cs typeface="Arial"/>
              </a:rPr>
              <a:t> Pratap Hameer (2312858)</a:t>
            </a:r>
          </a:p>
          <a:p>
            <a:pPr marL="0" indent="0">
              <a:buNone/>
            </a:pPr>
            <a:r>
              <a:rPr lang="en-US" sz="1800" b="1" dirty="0">
                <a:solidFill>
                  <a:schemeClr val="bg1"/>
                </a:solidFill>
                <a:latin typeface="Arial"/>
                <a:cs typeface="Arial"/>
              </a:rPr>
              <a:t>Module:</a:t>
            </a:r>
            <a:endParaRPr lang="en-US" sz="1800" dirty="0">
              <a:solidFill>
                <a:schemeClr val="bg1"/>
              </a:solidFill>
              <a:latin typeface="Arial"/>
              <a:cs typeface="Arial"/>
            </a:endParaRPr>
          </a:p>
          <a:p>
            <a:pPr marL="0" indent="0">
              <a:buNone/>
            </a:pPr>
            <a:r>
              <a:rPr lang="en-US" sz="1800" dirty="0">
                <a:solidFill>
                  <a:schemeClr val="bg1"/>
                </a:solidFill>
                <a:latin typeface="Arial"/>
                <a:cs typeface="Arial"/>
              </a:rPr>
              <a:t>Population Health and Digital Health Promotion</a:t>
            </a:r>
          </a:p>
          <a:p>
            <a:pPr marL="0" indent="0">
              <a:buNone/>
            </a:pPr>
            <a:r>
              <a:rPr lang="en-US" sz="1800" b="1" dirty="0">
                <a:solidFill>
                  <a:schemeClr val="bg1"/>
                </a:solidFill>
                <a:latin typeface="Arial"/>
                <a:cs typeface="Arial"/>
              </a:rPr>
              <a:t>Module code:</a:t>
            </a:r>
            <a:r>
              <a:rPr lang="en-US" sz="1800" dirty="0">
                <a:solidFill>
                  <a:schemeClr val="bg1"/>
                </a:solidFill>
                <a:latin typeface="Arial"/>
                <a:cs typeface="Arial"/>
              </a:rPr>
              <a:t> LCHS7007</a:t>
            </a:r>
          </a:p>
          <a:p>
            <a:pPr marL="0" indent="0">
              <a:buNone/>
            </a:pPr>
            <a:r>
              <a:rPr lang="en-US" sz="1800" b="1" dirty="0">
                <a:solidFill>
                  <a:schemeClr val="bg1"/>
                </a:solidFill>
                <a:latin typeface="Arial"/>
                <a:cs typeface="Arial"/>
              </a:rPr>
              <a:t>Date:</a:t>
            </a:r>
            <a:r>
              <a:rPr lang="en-US" sz="1800" dirty="0">
                <a:solidFill>
                  <a:schemeClr val="bg1"/>
                </a:solidFill>
                <a:latin typeface="Arial"/>
                <a:cs typeface="Arial"/>
              </a:rPr>
              <a:t> 17-04- 2024.</a:t>
            </a:r>
          </a:p>
          <a:p>
            <a:pPr marL="0" indent="0">
              <a:buNone/>
            </a:pPr>
            <a:r>
              <a:rPr lang="en-US" sz="1800" b="1" dirty="0">
                <a:solidFill>
                  <a:schemeClr val="bg1"/>
                </a:solidFill>
                <a:latin typeface="Arial"/>
                <a:cs typeface="Arial"/>
              </a:rPr>
              <a:t>Lecturer Name:</a:t>
            </a:r>
            <a:r>
              <a:rPr lang="en-US" sz="1800" dirty="0">
                <a:solidFill>
                  <a:schemeClr val="bg1"/>
                </a:solidFill>
                <a:latin typeface="Arial"/>
                <a:cs typeface="Arial"/>
              </a:rPr>
              <a:t> Ping Wu</a:t>
            </a:r>
          </a:p>
          <a:p>
            <a:pPr marL="0" indent="0">
              <a:buNone/>
            </a:pPr>
            <a:endParaRPr lang="en-US" sz="1700">
              <a:solidFill>
                <a:schemeClr val="bg1"/>
              </a:solidFill>
              <a:latin typeface="Arial"/>
              <a:ea typeface="+mn-lt"/>
              <a:cs typeface="+mn-lt"/>
            </a:endParaRPr>
          </a:p>
          <a:p>
            <a:pPr marL="0" indent="0">
              <a:buNone/>
            </a:pPr>
            <a:endParaRPr lang="en-US" sz="1700">
              <a:solidFill>
                <a:schemeClr val="bg1"/>
              </a:solidFill>
              <a:latin typeface="Arial"/>
              <a:cs typeface="Arial"/>
            </a:endParaRPr>
          </a:p>
        </p:txBody>
      </p:sp>
    </p:spTree>
    <p:extLst>
      <p:ext uri="{BB962C8B-B14F-4D97-AF65-F5344CB8AC3E}">
        <p14:creationId xmlns:p14="http://schemas.microsoft.com/office/powerpoint/2010/main" val="669977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3472DBE-CA6E-7B75-B545-0040E767EBC1}"/>
              </a:ext>
            </a:extLst>
          </p:cNvPr>
          <p:cNvSpPr>
            <a:spLocks noGrp="1"/>
          </p:cNvSpPr>
          <p:nvPr>
            <p:ph type="title"/>
          </p:nvPr>
        </p:nvSpPr>
        <p:spPr>
          <a:xfrm>
            <a:off x="1041398" y="942305"/>
            <a:ext cx="9209488" cy="2080046"/>
          </a:xfrm>
        </p:spPr>
        <p:txBody>
          <a:bodyPr vert="horz" lIns="91440" tIns="45720" rIns="91440" bIns="45720" rtlCol="0" anchor="ctr">
            <a:normAutofit/>
          </a:bodyPr>
          <a:lstStyle/>
          <a:p>
            <a:pPr algn="ctr"/>
            <a:r>
              <a:rPr lang="en-US" sz="4800" kern="1200">
                <a:solidFill>
                  <a:schemeClr val="bg1"/>
                </a:solidFill>
                <a:latin typeface="Arial"/>
                <a:cs typeface="Arial"/>
              </a:rPr>
              <a:t>"Combatting Stroke in British Elderly (Above 55 years): A Digital Health Intervention"</a:t>
            </a:r>
            <a:endParaRPr lang="en-US"/>
          </a:p>
          <a:p>
            <a:pPr algn="ctr"/>
            <a:endParaRPr lang="en-US" sz="4800" kern="1200">
              <a:solidFill>
                <a:schemeClr val="bg1"/>
              </a:solidFill>
              <a:latin typeface="+mj-lt"/>
            </a:endParaRPr>
          </a:p>
        </p:txBody>
      </p:sp>
      <p:pic>
        <p:nvPicPr>
          <p:cNvPr id="3" name="Picture 2" descr="A person with his hands on his temples&#10;&#10;Description automatically generated">
            <a:extLst>
              <a:ext uri="{FF2B5EF4-FFF2-40B4-BE49-F238E27FC236}">
                <a16:creationId xmlns:a16="http://schemas.microsoft.com/office/drawing/2014/main" id="{FED5D954-6322-2EE0-7711-79B0B911789D}"/>
              </a:ext>
            </a:extLst>
          </p:cNvPr>
          <p:cNvPicPr>
            <a:picLocks noChangeAspect="1"/>
          </p:cNvPicPr>
          <p:nvPr/>
        </p:nvPicPr>
        <p:blipFill>
          <a:blip r:embed="rId2"/>
          <a:stretch>
            <a:fillRect/>
          </a:stretch>
        </p:blipFill>
        <p:spPr>
          <a:xfrm>
            <a:off x="692988" y="2695125"/>
            <a:ext cx="5400136" cy="3566844"/>
          </a:xfrm>
          <a:prstGeom prst="rect">
            <a:avLst/>
          </a:prstGeom>
        </p:spPr>
      </p:pic>
      <p:pic>
        <p:nvPicPr>
          <p:cNvPr id="4" name="Picture 3" descr="A person in a hospital bed looking at a tablet&#10;&#10;Description automatically generated">
            <a:extLst>
              <a:ext uri="{FF2B5EF4-FFF2-40B4-BE49-F238E27FC236}">
                <a16:creationId xmlns:a16="http://schemas.microsoft.com/office/drawing/2014/main" id="{4A82DC52-9993-136E-8DDB-583196E0F2D4}"/>
              </a:ext>
            </a:extLst>
          </p:cNvPr>
          <p:cNvPicPr>
            <a:picLocks noChangeAspect="1"/>
          </p:cNvPicPr>
          <p:nvPr/>
        </p:nvPicPr>
        <p:blipFill>
          <a:blip r:embed="rId3"/>
          <a:stretch>
            <a:fillRect/>
          </a:stretch>
        </p:blipFill>
        <p:spPr>
          <a:xfrm>
            <a:off x="6094832" y="2695306"/>
            <a:ext cx="5451356" cy="3566484"/>
          </a:xfrm>
          <a:prstGeom prst="rect">
            <a:avLst/>
          </a:prstGeom>
        </p:spPr>
      </p:pic>
    </p:spTree>
    <p:extLst>
      <p:ext uri="{BB962C8B-B14F-4D97-AF65-F5344CB8AC3E}">
        <p14:creationId xmlns:p14="http://schemas.microsoft.com/office/powerpoint/2010/main" val="870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2336E2-B578-DBF6-06F4-F3C501828C6B}"/>
              </a:ext>
            </a:extLst>
          </p:cNvPr>
          <p:cNvSpPr>
            <a:spLocks noGrp="1"/>
          </p:cNvSpPr>
          <p:nvPr>
            <p:ph type="title"/>
          </p:nvPr>
        </p:nvSpPr>
        <p:spPr>
          <a:xfrm>
            <a:off x="1137034" y="609597"/>
            <a:ext cx="9392421" cy="1330841"/>
          </a:xfrm>
        </p:spPr>
        <p:txBody>
          <a:bodyPr>
            <a:normAutofit/>
          </a:bodyPr>
          <a:lstStyle/>
          <a:p>
            <a:endParaRPr lang="en-US"/>
          </a:p>
          <a:p>
            <a:endParaRPr lang="en-US"/>
          </a:p>
        </p:txBody>
      </p:sp>
      <p:sp>
        <p:nvSpPr>
          <p:cNvPr id="3" name="Content Placeholder 2">
            <a:extLst>
              <a:ext uri="{FF2B5EF4-FFF2-40B4-BE49-F238E27FC236}">
                <a16:creationId xmlns:a16="http://schemas.microsoft.com/office/drawing/2014/main" id="{1DCE3D32-33CB-6CB5-AAD1-ECBB9FDF1781}"/>
              </a:ext>
            </a:extLst>
          </p:cNvPr>
          <p:cNvSpPr>
            <a:spLocks noGrp="1"/>
          </p:cNvSpPr>
          <p:nvPr>
            <p:ph idx="1"/>
          </p:nvPr>
        </p:nvSpPr>
        <p:spPr>
          <a:xfrm>
            <a:off x="1137034" y="2198362"/>
            <a:ext cx="4958966" cy="3917773"/>
          </a:xfrm>
        </p:spPr>
        <p:txBody>
          <a:bodyPr vert="horz" lIns="91440" tIns="45720" rIns="91440" bIns="45720" rtlCol="0" anchor="t">
            <a:normAutofit fontScale="85000" lnSpcReduction="10000"/>
          </a:bodyPr>
          <a:lstStyle/>
          <a:p>
            <a:pPr marL="0" indent="0">
              <a:lnSpc>
                <a:spcPct val="150000"/>
              </a:lnSpc>
              <a:buNone/>
            </a:pPr>
            <a:r>
              <a:rPr lang="en-US" sz="1800" b="1">
                <a:latin typeface="Arial"/>
                <a:ea typeface="+mn-lt"/>
                <a:cs typeface="+mn-lt"/>
              </a:rPr>
              <a:t>  Aim</a:t>
            </a:r>
            <a:endParaRPr lang="en-US"/>
          </a:p>
          <a:p>
            <a:pPr>
              <a:lnSpc>
                <a:spcPct val="150000"/>
              </a:lnSpc>
            </a:pPr>
            <a:r>
              <a:rPr lang="en-US" sz="1800">
                <a:latin typeface="Arial"/>
                <a:ea typeface="+mn-lt"/>
                <a:cs typeface="+mn-lt"/>
              </a:rPr>
              <a:t>To educate and empower elderly individuals (above 55 years old) on stroke prevention and management through a digital health intervention.</a:t>
            </a:r>
            <a:endParaRPr lang="en-US" sz="1800">
              <a:latin typeface="Arial"/>
              <a:cs typeface="Arial"/>
            </a:endParaRPr>
          </a:p>
          <a:p>
            <a:pPr>
              <a:lnSpc>
                <a:spcPct val="150000"/>
              </a:lnSpc>
            </a:pPr>
            <a:endParaRPr lang="en-US" sz="1800">
              <a:latin typeface="Arial"/>
              <a:cs typeface="Arial"/>
            </a:endParaRPr>
          </a:p>
          <a:p>
            <a:pPr marL="0" indent="0">
              <a:lnSpc>
                <a:spcPct val="150000"/>
              </a:lnSpc>
              <a:buNone/>
            </a:pPr>
            <a:r>
              <a:rPr lang="en-US" sz="1800" b="1">
                <a:latin typeface="Arial"/>
                <a:ea typeface="+mn-lt"/>
                <a:cs typeface="+mn-lt"/>
              </a:rPr>
              <a:t>ACTIVITY</a:t>
            </a:r>
            <a:endParaRPr lang="en-US" sz="1800" b="1">
              <a:latin typeface="Arial"/>
              <a:cs typeface="Arial"/>
            </a:endParaRPr>
          </a:p>
          <a:p>
            <a:pPr>
              <a:lnSpc>
                <a:spcPct val="150000"/>
              </a:lnSpc>
            </a:pPr>
            <a:r>
              <a:rPr lang="en-US" sz="1800">
                <a:latin typeface="Arial"/>
                <a:ea typeface="+mn-lt"/>
                <a:cs typeface="+mn-lt"/>
              </a:rPr>
              <a:t>Digital Campaign: Create online initiatives across various social media platforms to increase awareness about the </a:t>
            </a:r>
            <a:r>
              <a:rPr lang="en-US" sz="1800" err="1">
                <a:latin typeface="Arial"/>
                <a:ea typeface="+mn-lt"/>
                <a:cs typeface="+mn-lt"/>
              </a:rPr>
              <a:t>StrokeSmart</a:t>
            </a:r>
            <a:r>
              <a:rPr lang="en-US" sz="1800">
                <a:latin typeface="Arial"/>
                <a:ea typeface="+mn-lt"/>
                <a:cs typeface="+mn-lt"/>
              </a:rPr>
              <a:t> app and its goals, particularly emphasizing its integration with wearable technology.</a:t>
            </a:r>
            <a:endParaRPr lang="en-US" sz="1800">
              <a:latin typeface="Arial"/>
              <a:cs typeface="Arial"/>
            </a:endParaRPr>
          </a:p>
          <a:p>
            <a:pPr>
              <a:lnSpc>
                <a:spcPct val="150000"/>
              </a:lnSpc>
            </a:pPr>
            <a:endParaRPr lang="en-US" sz="1800">
              <a:latin typeface="Arial"/>
              <a:cs typeface="Arial"/>
            </a:endParaRPr>
          </a:p>
          <a:p>
            <a:pPr>
              <a:lnSpc>
                <a:spcPct val="150000"/>
              </a:lnSpc>
            </a:pPr>
            <a:endParaRPr lang="en-US" sz="1800">
              <a:latin typeface="Arial"/>
              <a:cs typeface="Arial"/>
            </a:endParaRPr>
          </a:p>
        </p:txBody>
      </p:sp>
      <p:pic>
        <p:nvPicPr>
          <p:cNvPr id="4" name="Picture 3" descr="A doctor using a touch screen device&#10;&#10;Description automatically generated">
            <a:extLst>
              <a:ext uri="{FF2B5EF4-FFF2-40B4-BE49-F238E27FC236}">
                <a16:creationId xmlns:a16="http://schemas.microsoft.com/office/drawing/2014/main" id="{C30D4287-CD4C-A8EF-0046-C54B882F6F90}"/>
              </a:ext>
            </a:extLst>
          </p:cNvPr>
          <p:cNvPicPr>
            <a:picLocks noChangeAspect="1"/>
          </p:cNvPicPr>
          <p:nvPr/>
        </p:nvPicPr>
        <p:blipFill>
          <a:blip r:embed="rId2"/>
          <a:stretch>
            <a:fillRect/>
          </a:stretch>
        </p:blipFill>
        <p:spPr>
          <a:xfrm>
            <a:off x="6532462" y="2426093"/>
            <a:ext cx="5234202" cy="3460462"/>
          </a:xfrm>
          <a:prstGeom prst="rect">
            <a:avLst/>
          </a:prstGeom>
        </p:spPr>
      </p:pic>
      <p:sp>
        <p:nvSpPr>
          <p:cNvPr id="30" name="Freeform: Shape 2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51425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7967F-524C-1B44-9053-4D462A85D3D1}"/>
              </a:ext>
            </a:extLst>
          </p:cNvPr>
          <p:cNvSpPr>
            <a:spLocks noGrp="1"/>
          </p:cNvSpPr>
          <p:nvPr>
            <p:ph type="title"/>
          </p:nvPr>
        </p:nvSpPr>
        <p:spPr>
          <a:xfrm>
            <a:off x="6259583" y="16085"/>
            <a:ext cx="5449813" cy="2103227"/>
          </a:xfrm>
        </p:spPr>
        <p:txBody>
          <a:bodyPr anchor="b">
            <a:normAutofit/>
          </a:bodyPr>
          <a:lstStyle/>
          <a:p>
            <a:r>
              <a:rPr lang="en-US" sz="3600">
                <a:latin typeface="Arial"/>
                <a:ea typeface="+mj-lt"/>
                <a:cs typeface="+mj-lt"/>
              </a:rPr>
              <a:t>Digital Health Technology and Intervention</a:t>
            </a:r>
            <a:endParaRPr lang="en-US" sz="3600">
              <a:latin typeface="Arial"/>
              <a:cs typeface="Arial"/>
            </a:endParaRPr>
          </a:p>
          <a:p>
            <a:endParaRPr lang="en-US" sz="3600">
              <a:latin typeface="Arial"/>
              <a:cs typeface="Arial"/>
            </a:endParaRPr>
          </a:p>
        </p:txBody>
      </p:sp>
      <p:pic>
        <p:nvPicPr>
          <p:cNvPr id="4" name="Picture 3" descr="A close up of a smart watch&#10;&#10;Description automatically generated">
            <a:extLst>
              <a:ext uri="{FF2B5EF4-FFF2-40B4-BE49-F238E27FC236}">
                <a16:creationId xmlns:a16="http://schemas.microsoft.com/office/drawing/2014/main" id="{827BB87C-B8EF-BF6D-82C4-EA75C881F7AA}"/>
              </a:ext>
            </a:extLst>
          </p:cNvPr>
          <p:cNvPicPr>
            <a:picLocks noChangeAspect="1"/>
          </p:cNvPicPr>
          <p:nvPr/>
        </p:nvPicPr>
        <p:blipFill rotWithShape="1">
          <a:blip r:embed="rId2"/>
          <a:srcRect l="17231" r="32979"/>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7F77CAB6-71F3-2A6A-6233-955314DB4679}"/>
              </a:ext>
            </a:extLst>
          </p:cNvPr>
          <p:cNvSpPr>
            <a:spLocks noGrp="1"/>
          </p:cNvSpPr>
          <p:nvPr>
            <p:ph idx="1"/>
          </p:nvPr>
        </p:nvSpPr>
        <p:spPr>
          <a:xfrm>
            <a:off x="6259584" y="1708839"/>
            <a:ext cx="5766114" cy="5133074"/>
          </a:xfrm>
        </p:spPr>
        <p:txBody>
          <a:bodyPr vert="horz" lIns="91440" tIns="45720" rIns="91440" bIns="45720" rtlCol="0" anchor="t">
            <a:normAutofit lnSpcReduction="10000"/>
          </a:bodyPr>
          <a:lstStyle/>
          <a:p>
            <a:pPr>
              <a:lnSpc>
                <a:spcPct val="120000"/>
              </a:lnSpc>
            </a:pPr>
            <a:r>
              <a:rPr lang="en-US" sz="1800" err="1">
                <a:latin typeface="Arial"/>
                <a:ea typeface="+mn-lt"/>
                <a:cs typeface="+mn-lt"/>
              </a:rPr>
              <a:t>StrokeSmart</a:t>
            </a:r>
            <a:r>
              <a:rPr lang="en-US" sz="1800">
                <a:latin typeface="Arial"/>
                <a:ea typeface="+mn-lt"/>
                <a:cs typeface="+mn-lt"/>
              </a:rPr>
              <a:t> App with Wearable - A user-friendly mobile application tailored for elderly users, complemented by wearable technology.</a:t>
            </a:r>
            <a:endParaRPr lang="en-US" sz="1800">
              <a:latin typeface="Arial"/>
              <a:cs typeface="Arial"/>
            </a:endParaRPr>
          </a:p>
          <a:p>
            <a:pPr>
              <a:lnSpc>
                <a:spcPct val="120000"/>
              </a:lnSpc>
            </a:pPr>
            <a:r>
              <a:rPr lang="en-US" sz="1800">
                <a:latin typeface="Arial"/>
                <a:ea typeface="+mn-lt"/>
                <a:cs typeface="+mn-lt"/>
              </a:rPr>
              <a:t>Features:</a:t>
            </a:r>
            <a:endParaRPr lang="en-US" sz="1800">
              <a:latin typeface="Arial"/>
              <a:cs typeface="Arial"/>
            </a:endParaRPr>
          </a:p>
          <a:p>
            <a:pPr>
              <a:lnSpc>
                <a:spcPct val="120000"/>
              </a:lnSpc>
            </a:pPr>
            <a:r>
              <a:rPr lang="en-US" sz="1800">
                <a:latin typeface="Arial"/>
                <a:ea typeface="+mn-lt"/>
                <a:cs typeface="+mn-lt"/>
              </a:rPr>
              <a:t>Interactive Educational Modules: Engaging content presented in an accessible format, including videos, quizzes, and animations, to educate users about stroke prevention and management.</a:t>
            </a:r>
            <a:endParaRPr lang="en-US" sz="1800">
              <a:latin typeface="Arial"/>
              <a:cs typeface="Arial"/>
            </a:endParaRPr>
          </a:p>
          <a:p>
            <a:pPr>
              <a:lnSpc>
                <a:spcPct val="120000"/>
              </a:lnSpc>
            </a:pPr>
            <a:r>
              <a:rPr lang="en-US" sz="1800">
                <a:latin typeface="Arial"/>
                <a:ea typeface="+mn-lt"/>
                <a:cs typeface="+mn-lt"/>
              </a:rPr>
              <a:t>Symptom Checker: This enables users to input symptoms they may be experiencing and provides immediate feedback on whether they could be indicative of a stroke, prompting users to seek urgent medical attention if necessary.</a:t>
            </a:r>
            <a:endParaRPr lang="en-US" sz="1800">
              <a:latin typeface="Arial"/>
              <a:cs typeface="Arial"/>
            </a:endParaRPr>
          </a:p>
          <a:p>
            <a:pPr>
              <a:lnSpc>
                <a:spcPct val="120000"/>
              </a:lnSpc>
            </a:pPr>
            <a:r>
              <a:rPr lang="en-US" sz="1800">
                <a:latin typeface="Arial"/>
                <a:ea typeface="+mn-lt"/>
                <a:cs typeface="+mn-lt"/>
              </a:rPr>
              <a:t>(Bat-Erdene et al, 2021; Han et al, 2023)</a:t>
            </a:r>
            <a:endParaRPr lang="en-US" sz="1800">
              <a:latin typeface="Arial"/>
              <a:cs typeface="Arial"/>
            </a:endParaRPr>
          </a:p>
          <a:p>
            <a:pPr>
              <a:lnSpc>
                <a:spcPct val="120000"/>
              </a:lnSpc>
            </a:pPr>
            <a:endParaRPr lang="en-US" sz="1800">
              <a:latin typeface="Arial"/>
              <a:cs typeface="Arial"/>
            </a:endParaRPr>
          </a:p>
        </p:txBody>
      </p:sp>
    </p:spTree>
    <p:extLst>
      <p:ext uri="{BB962C8B-B14F-4D97-AF65-F5344CB8AC3E}">
        <p14:creationId xmlns:p14="http://schemas.microsoft.com/office/powerpoint/2010/main" val="191482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771987-D835-9338-8BA4-062F8C1BA26D}"/>
              </a:ext>
            </a:extLst>
          </p:cNvPr>
          <p:cNvSpPr>
            <a:spLocks noGrp="1"/>
          </p:cNvSpPr>
          <p:nvPr>
            <p:ph idx="1"/>
          </p:nvPr>
        </p:nvSpPr>
        <p:spPr>
          <a:xfrm>
            <a:off x="284946" y="1898788"/>
            <a:ext cx="7001099" cy="4953058"/>
          </a:xfrm>
        </p:spPr>
        <p:txBody>
          <a:bodyPr vert="horz" lIns="91440" tIns="45720" rIns="91440" bIns="45720" rtlCol="0" anchor="t">
            <a:noAutofit/>
          </a:bodyPr>
          <a:lstStyle/>
          <a:p>
            <a:r>
              <a:rPr lang="en-US" sz="1800">
                <a:latin typeface="Arial"/>
                <a:ea typeface="+mn-lt"/>
                <a:cs typeface="+mn-lt"/>
              </a:rPr>
              <a:t>Medication Reminder: Allows users to set reminders for their medications, ensuring they adhere to their prescribed treatment plans and reduce the risk of stroke-related complications.</a:t>
            </a:r>
            <a:endParaRPr lang="en-US" sz="1800">
              <a:latin typeface="Arial"/>
              <a:cs typeface="Arial"/>
            </a:endParaRPr>
          </a:p>
          <a:p>
            <a:r>
              <a:rPr lang="en-US" sz="1800">
                <a:latin typeface="Arial"/>
                <a:ea typeface="+mn-lt"/>
                <a:cs typeface="+mn-lt"/>
              </a:rPr>
              <a:t>Emergency Contact Integration: Integration with the user's contacts, enabling them to quickly reach out to emergency contacts or healthcare providers in the event of a stroke or other medical emergency.</a:t>
            </a:r>
            <a:endParaRPr lang="en-US" sz="1800">
              <a:latin typeface="Arial"/>
              <a:cs typeface="Arial"/>
            </a:endParaRPr>
          </a:p>
          <a:p>
            <a:r>
              <a:rPr lang="en-US" sz="1800">
                <a:latin typeface="Arial"/>
                <a:ea typeface="+mn-lt"/>
                <a:cs typeface="+mn-lt"/>
              </a:rPr>
              <a:t>Wearable Technology Integration: Utilizes wearable devices such as smartwatches or fitness trackers to continuously monitor vital signs and activity levels. In case of abnormalities detected, the app prompts users to take necessary actions or seek medical attention.</a:t>
            </a:r>
            <a:endParaRPr lang="en-US" sz="1800">
              <a:latin typeface="Arial"/>
              <a:cs typeface="Arial"/>
            </a:endParaRPr>
          </a:p>
          <a:p>
            <a:r>
              <a:rPr lang="en-US" sz="1800">
                <a:latin typeface="Arial"/>
                <a:ea typeface="+mn-lt"/>
                <a:cs typeface="+mn-lt"/>
              </a:rPr>
              <a:t>Community Support Forum: Provides a platform for users to connect with others in similar situations, share experiences, ask questions, and provide support to one another, fostering a sense of community and reducing feelings of isolation.</a:t>
            </a:r>
            <a:endParaRPr lang="en-US" sz="1800">
              <a:latin typeface="Arial"/>
              <a:cs typeface="Arial"/>
            </a:endParaRPr>
          </a:p>
          <a:p>
            <a:pPr marL="0" indent="0">
              <a:buNone/>
            </a:pPr>
            <a:r>
              <a:rPr lang="en-US" sz="1800">
                <a:latin typeface="Arial"/>
                <a:ea typeface="+mn-lt"/>
                <a:cs typeface="+mn-lt"/>
              </a:rPr>
              <a:t>    (Bat-Erdene et al, 2021; Han et al, 2023)</a:t>
            </a:r>
            <a:endParaRPr lang="en-US" sz="1800">
              <a:latin typeface="Arial"/>
              <a:cs typeface="Arial"/>
            </a:endParaRPr>
          </a:p>
          <a:p>
            <a:endParaRPr lang="en-US" sz="1800">
              <a:latin typeface="Arial"/>
              <a:cs typeface="Arial"/>
            </a:endParaRPr>
          </a:p>
        </p:txBody>
      </p:sp>
      <p:pic>
        <p:nvPicPr>
          <p:cNvPr id="4" name="Picture 3" descr="A person&amp;#39;s hands holding a smart watch&#10;&#10;Description automatically generated">
            <a:extLst>
              <a:ext uri="{FF2B5EF4-FFF2-40B4-BE49-F238E27FC236}">
                <a16:creationId xmlns:a16="http://schemas.microsoft.com/office/drawing/2014/main" id="{98590C8B-E6CB-DA5B-4557-CB94AC0E9B27}"/>
              </a:ext>
            </a:extLst>
          </p:cNvPr>
          <p:cNvPicPr>
            <a:picLocks noChangeAspect="1"/>
          </p:cNvPicPr>
          <p:nvPr/>
        </p:nvPicPr>
        <p:blipFill rotWithShape="1">
          <a:blip r:embed="rId2"/>
          <a:srcRect l="40819" r="13003"/>
          <a:stretch/>
        </p:blipFill>
        <p:spPr>
          <a:xfrm>
            <a:off x="7675658" y="2093976"/>
            <a:ext cx="3941064" cy="4096512"/>
          </a:xfrm>
          <a:prstGeom prst="rect">
            <a:avLst/>
          </a:prstGeom>
        </p:spPr>
      </p:pic>
    </p:spTree>
    <p:extLst>
      <p:ext uri="{BB962C8B-B14F-4D97-AF65-F5344CB8AC3E}">
        <p14:creationId xmlns:p14="http://schemas.microsoft.com/office/powerpoint/2010/main" val="2696408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33E17-AECF-4329-5D95-4617DC58C3D7}"/>
              </a:ext>
            </a:extLst>
          </p:cNvPr>
          <p:cNvSpPr>
            <a:spLocks noGrp="1"/>
          </p:cNvSpPr>
          <p:nvPr>
            <p:ph type="title"/>
          </p:nvPr>
        </p:nvSpPr>
        <p:spPr>
          <a:xfrm>
            <a:off x="630936" y="640080"/>
            <a:ext cx="4818888" cy="1481328"/>
          </a:xfrm>
        </p:spPr>
        <p:txBody>
          <a:bodyPr anchor="b">
            <a:normAutofit/>
          </a:bodyPr>
          <a:lstStyle/>
          <a:p>
            <a:r>
              <a:rPr lang="en-US" sz="5400">
                <a:ea typeface="+mj-lt"/>
                <a:cs typeface="+mj-lt"/>
              </a:rPr>
              <a:t>What is Stroke?</a:t>
            </a:r>
            <a:endParaRPr lang="en-US" sz="5400"/>
          </a:p>
          <a:p>
            <a:endParaRPr lang="en-US" sz="5400"/>
          </a:p>
        </p:txBody>
      </p:sp>
      <p:sp>
        <p:nvSpPr>
          <p:cNvPr id="3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A52836-ADE3-713B-8D8F-1E39D1FC8C79}"/>
              </a:ext>
            </a:extLst>
          </p:cNvPr>
          <p:cNvSpPr>
            <a:spLocks noGrp="1"/>
          </p:cNvSpPr>
          <p:nvPr>
            <p:ph idx="1"/>
          </p:nvPr>
        </p:nvSpPr>
        <p:spPr>
          <a:xfrm>
            <a:off x="645313" y="2660904"/>
            <a:ext cx="5020171" cy="4151721"/>
          </a:xfrm>
        </p:spPr>
        <p:txBody>
          <a:bodyPr vert="horz" lIns="91440" tIns="45720" rIns="91440" bIns="45720" rtlCol="0" anchor="t">
            <a:noAutofit/>
          </a:bodyPr>
          <a:lstStyle/>
          <a:p>
            <a:r>
              <a:rPr lang="en-US" sz="1800">
                <a:latin typeface="Arial"/>
                <a:ea typeface="+mn-lt"/>
                <a:cs typeface="+mn-lt"/>
              </a:rPr>
              <a:t>A stroke occurs when blood flow to a part of the brain is interrupted or reduced, depriving brain tissue of oxygen and nutrients. This can result in brain cell damage and potentially permanent neurological impairments. Strokes are a medical emergency and require immediate attention to minimize damage and improve outcomes (Coupland et al, 2017; </a:t>
            </a:r>
            <a:r>
              <a:rPr lang="en-US" sz="1800" err="1">
                <a:latin typeface="Arial"/>
                <a:ea typeface="+mn-lt"/>
                <a:cs typeface="+mn-lt"/>
              </a:rPr>
              <a:t>Kwakkel</a:t>
            </a:r>
            <a:r>
              <a:rPr lang="en-US" sz="1800">
                <a:latin typeface="Arial"/>
                <a:ea typeface="+mn-lt"/>
                <a:cs typeface="+mn-lt"/>
              </a:rPr>
              <a:t> et al, 2023). </a:t>
            </a:r>
          </a:p>
          <a:p>
            <a:r>
              <a:rPr lang="en-US" sz="1800">
                <a:latin typeface="Arial"/>
                <a:ea typeface="+mn-lt"/>
                <a:cs typeface="+mn-lt"/>
              </a:rPr>
              <a:t>There are different types of strokes, including ischemic strokes (caused by a blockage in a blood vessel) and hemorrhagic strokes (caused by bleeding in the brain) (</a:t>
            </a:r>
            <a:r>
              <a:rPr lang="en-US" sz="1800" err="1">
                <a:latin typeface="Arial"/>
                <a:ea typeface="+mn-lt"/>
                <a:cs typeface="+mn-lt"/>
              </a:rPr>
              <a:t>Kwakkel</a:t>
            </a:r>
            <a:r>
              <a:rPr lang="en-US" sz="1800">
                <a:latin typeface="Arial"/>
                <a:ea typeface="+mn-lt"/>
                <a:cs typeface="+mn-lt"/>
              </a:rPr>
              <a:t> et al, 2023).</a:t>
            </a:r>
            <a:endParaRPr lang="en-US" sz="1800">
              <a:latin typeface="Arial"/>
              <a:cs typeface="Arial"/>
            </a:endParaRPr>
          </a:p>
          <a:p>
            <a:endParaRPr lang="en-US" sz="1800">
              <a:latin typeface="Arial"/>
              <a:cs typeface="Arial"/>
            </a:endParaRPr>
          </a:p>
        </p:txBody>
      </p:sp>
      <p:pic>
        <p:nvPicPr>
          <p:cNvPr id="4" name="Picture 3" descr="A diagram of a brain&#10;&#10;Description automatically generated">
            <a:extLst>
              <a:ext uri="{FF2B5EF4-FFF2-40B4-BE49-F238E27FC236}">
                <a16:creationId xmlns:a16="http://schemas.microsoft.com/office/drawing/2014/main" id="{94819A11-C4B9-5340-AA0D-1A646DB37FD4}"/>
              </a:ext>
            </a:extLst>
          </p:cNvPr>
          <p:cNvPicPr>
            <a:picLocks noChangeAspect="1"/>
          </p:cNvPicPr>
          <p:nvPr/>
        </p:nvPicPr>
        <p:blipFill>
          <a:blip r:embed="rId2"/>
          <a:stretch>
            <a:fillRect/>
          </a:stretch>
        </p:blipFill>
        <p:spPr>
          <a:xfrm>
            <a:off x="6099048" y="1675306"/>
            <a:ext cx="5458968" cy="3507387"/>
          </a:xfrm>
          <a:prstGeom prst="rect">
            <a:avLst/>
          </a:prstGeom>
        </p:spPr>
      </p:pic>
    </p:spTree>
    <p:extLst>
      <p:ext uri="{BB962C8B-B14F-4D97-AF65-F5344CB8AC3E}">
        <p14:creationId xmlns:p14="http://schemas.microsoft.com/office/powerpoint/2010/main" val="1425624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A637F-95D2-D291-81BE-05D43C222861}"/>
              </a:ext>
            </a:extLst>
          </p:cNvPr>
          <p:cNvSpPr>
            <a:spLocks noGrp="1"/>
          </p:cNvSpPr>
          <p:nvPr>
            <p:ph type="title"/>
          </p:nvPr>
        </p:nvSpPr>
        <p:spPr>
          <a:xfrm>
            <a:off x="640080" y="325369"/>
            <a:ext cx="4368602" cy="1956841"/>
          </a:xfrm>
        </p:spPr>
        <p:txBody>
          <a:bodyPr anchor="b">
            <a:normAutofit/>
          </a:bodyPr>
          <a:lstStyle/>
          <a:p>
            <a:r>
              <a:rPr lang="en-US" sz="4200"/>
              <a:t>(Task:1)</a:t>
            </a:r>
            <a:br>
              <a:rPr lang="en-US" sz="4200"/>
            </a:br>
            <a:r>
              <a:rPr lang="en-US" sz="4200"/>
              <a:t>Justification</a:t>
            </a:r>
            <a:br>
              <a:rPr lang="en-US" sz="4200"/>
            </a:br>
            <a:endParaRPr lang="en-US" sz="4200"/>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6929FD-B5A3-9F6F-638D-827F9E33434E}"/>
              </a:ext>
            </a:extLst>
          </p:cNvPr>
          <p:cNvSpPr>
            <a:spLocks noGrp="1"/>
          </p:cNvSpPr>
          <p:nvPr>
            <p:ph idx="1"/>
          </p:nvPr>
        </p:nvSpPr>
        <p:spPr>
          <a:xfrm>
            <a:off x="280647" y="2283428"/>
            <a:ext cx="4718041" cy="4585875"/>
          </a:xfrm>
        </p:spPr>
        <p:txBody>
          <a:bodyPr vert="horz" lIns="91440" tIns="45720" rIns="91440" bIns="45720" rtlCol="0" anchor="t">
            <a:noAutofit/>
          </a:bodyPr>
          <a:lstStyle/>
          <a:p>
            <a:pPr marL="0" indent="0">
              <a:buNone/>
            </a:pPr>
            <a:r>
              <a:rPr lang="en-US" sz="1800">
                <a:latin typeface="Arial"/>
                <a:ea typeface="+mn-lt"/>
                <a:cs typeface="+mn-lt"/>
              </a:rPr>
              <a:t>    WHY STROKE IN ELDERLY?</a:t>
            </a:r>
            <a:endParaRPr lang="en-US" sz="1800">
              <a:latin typeface="Arial"/>
              <a:cs typeface="Arial"/>
            </a:endParaRPr>
          </a:p>
          <a:p>
            <a:r>
              <a:rPr lang="en-US" sz="1800">
                <a:latin typeface="Arial"/>
                <a:ea typeface="+mn-lt"/>
                <a:cs typeface="+mn-lt"/>
              </a:rPr>
              <a:t>High Prevalence Rate:</a:t>
            </a:r>
            <a:endParaRPr lang="en-US" sz="1800">
              <a:latin typeface="Arial"/>
              <a:cs typeface="Arial"/>
            </a:endParaRPr>
          </a:p>
          <a:p>
            <a:r>
              <a:rPr lang="en-US" sz="1800">
                <a:latin typeface="Arial"/>
                <a:ea typeface="+mn-lt"/>
                <a:cs typeface="+mn-lt"/>
              </a:rPr>
              <a:t>Stroke is significantly more prevalent among the elderly population in Britain compared to other age groups. According to NICE (2023), stroke poses a significant burden on older adults in the UK, with approximately 1.3 million living with the condition and contributing to around 38,000 deaths annually.</a:t>
            </a:r>
            <a:endParaRPr lang="en-US" sz="1800">
              <a:latin typeface="Arial"/>
              <a:cs typeface="Arial"/>
            </a:endParaRPr>
          </a:p>
          <a:p>
            <a:r>
              <a:rPr lang="en-US" sz="1800">
                <a:latin typeface="Arial"/>
                <a:ea typeface="+mn-lt"/>
                <a:cs typeface="+mn-lt"/>
              </a:rPr>
              <a:t>Age-related Risk Factors:</a:t>
            </a:r>
            <a:endParaRPr lang="en-US" sz="1800">
              <a:latin typeface="Arial"/>
              <a:cs typeface="Arial"/>
            </a:endParaRPr>
          </a:p>
          <a:p>
            <a:r>
              <a:rPr lang="en-US" sz="1800">
                <a:latin typeface="Arial"/>
                <a:ea typeface="+mn-lt"/>
                <a:cs typeface="+mn-lt"/>
              </a:rPr>
              <a:t>Advanced age is a major risk factor for stroke due to factors such as increased incidence of hypertension, diabetes, and other cardiovascular diseases (Munshi and Harwood, 2020).</a:t>
            </a:r>
            <a:endParaRPr lang="en-US" sz="1800">
              <a:latin typeface="Arial"/>
              <a:cs typeface="Arial"/>
            </a:endParaRPr>
          </a:p>
          <a:p>
            <a:endParaRPr lang="en-US" sz="1800">
              <a:latin typeface="Arial"/>
              <a:cs typeface="Arial"/>
            </a:endParaRPr>
          </a:p>
        </p:txBody>
      </p:sp>
      <p:pic>
        <p:nvPicPr>
          <p:cNvPr id="4" name="Picture 3" descr="A person touching his head while another person conversing&#10;&#10;Description automatically generated">
            <a:extLst>
              <a:ext uri="{FF2B5EF4-FFF2-40B4-BE49-F238E27FC236}">
                <a16:creationId xmlns:a16="http://schemas.microsoft.com/office/drawing/2014/main" id="{89578DA0-804C-5CB2-E158-9F01E084AE6B}"/>
              </a:ext>
            </a:extLst>
          </p:cNvPr>
          <p:cNvPicPr>
            <a:picLocks noChangeAspect="1"/>
          </p:cNvPicPr>
          <p:nvPr/>
        </p:nvPicPr>
        <p:blipFill rotWithShape="1">
          <a:blip r:embed="rId2"/>
          <a:srcRect l="16775" r="1677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45589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6F4A46-55C8-E87F-0447-84482DC7231F}"/>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US" sz="1800" b="1">
                <a:latin typeface="Arial"/>
                <a:ea typeface="+mn-lt"/>
                <a:cs typeface="+mn-lt"/>
              </a:rPr>
              <a:t>Impact on Quality of Life:</a:t>
            </a:r>
            <a:endParaRPr lang="en-US" sz="1800" b="1">
              <a:latin typeface="Arial"/>
              <a:cs typeface="Arial"/>
            </a:endParaRPr>
          </a:p>
          <a:p>
            <a:r>
              <a:rPr lang="en-US" sz="1800">
                <a:latin typeface="Arial"/>
                <a:ea typeface="+mn-lt"/>
                <a:cs typeface="+mn-lt"/>
              </a:rPr>
              <a:t>Stroke can have severe and long-lasting effects on the physical and cognitive abilities of older individuals, affecting their independence and overall quality of life (Munshi and Harwood, 2020).</a:t>
            </a:r>
            <a:endParaRPr lang="en-US" sz="1800">
              <a:latin typeface="Arial"/>
              <a:cs typeface="Arial"/>
            </a:endParaRPr>
          </a:p>
          <a:p>
            <a:pPr marL="0" indent="0">
              <a:buNone/>
            </a:pPr>
            <a:r>
              <a:rPr lang="en-US" sz="1800" b="1">
                <a:latin typeface="Arial"/>
                <a:ea typeface="+mn-lt"/>
                <a:cs typeface="+mn-lt"/>
              </a:rPr>
              <a:t>Resource Allocation:</a:t>
            </a:r>
            <a:endParaRPr lang="en-US" sz="1800" b="1">
              <a:latin typeface="Arial"/>
              <a:cs typeface="Arial"/>
            </a:endParaRPr>
          </a:p>
          <a:p>
            <a:r>
              <a:rPr lang="en-US" sz="1800">
                <a:latin typeface="Arial"/>
                <a:ea typeface="+mn-lt"/>
                <a:cs typeface="+mn-lt"/>
              </a:rPr>
              <a:t>Given the aging demographic in Britain, addressing stroke among the elderly is crucial for the effective allocation of healthcare resources and reducing the burden on the healthcare system (</a:t>
            </a:r>
            <a:r>
              <a:rPr lang="en-US" sz="1800" err="1">
                <a:latin typeface="Arial"/>
                <a:ea typeface="+mn-lt"/>
                <a:cs typeface="+mn-lt"/>
              </a:rPr>
              <a:t>Kokorelias</a:t>
            </a:r>
            <a:r>
              <a:rPr lang="en-US" sz="1800">
                <a:latin typeface="Arial"/>
                <a:ea typeface="+mn-lt"/>
                <a:cs typeface="+mn-lt"/>
              </a:rPr>
              <a:t> et al, 2022).</a:t>
            </a:r>
            <a:endParaRPr lang="en-US" sz="1800">
              <a:latin typeface="Arial"/>
              <a:cs typeface="Arial"/>
            </a:endParaRPr>
          </a:p>
          <a:p>
            <a:pPr marL="0" indent="0">
              <a:buNone/>
            </a:pPr>
            <a:r>
              <a:rPr lang="en-US" sz="1800" b="1">
                <a:latin typeface="Arial"/>
                <a:ea typeface="+mn-lt"/>
                <a:cs typeface="+mn-lt"/>
              </a:rPr>
              <a:t>Preventive Strategies:</a:t>
            </a:r>
            <a:endParaRPr lang="en-US" sz="1800" b="1">
              <a:latin typeface="Arial"/>
              <a:cs typeface="Arial"/>
            </a:endParaRPr>
          </a:p>
          <a:p>
            <a:r>
              <a:rPr lang="en-US" sz="1800">
                <a:latin typeface="Arial"/>
                <a:ea typeface="+mn-lt"/>
                <a:cs typeface="+mn-lt"/>
              </a:rPr>
              <a:t>Implementing digital health interventions targeted at the elderly can help in the early detection, prevention, and management of stroke, ultimately reducing its incidence and improving outcomes in this vulnerable population (Feigin et al, 2022).</a:t>
            </a:r>
            <a:endParaRPr lang="en-US" sz="1800">
              <a:latin typeface="Arial"/>
              <a:cs typeface="Arial"/>
            </a:endParaRPr>
          </a:p>
          <a:p>
            <a:endParaRPr lang="en-US" sz="2000">
              <a:latin typeface="Arial"/>
              <a:cs typeface="Arial"/>
            </a:endParaRPr>
          </a:p>
        </p:txBody>
      </p:sp>
    </p:spTree>
    <p:extLst>
      <p:ext uri="{BB962C8B-B14F-4D97-AF65-F5344CB8AC3E}">
        <p14:creationId xmlns:p14="http://schemas.microsoft.com/office/powerpoint/2010/main" val="3129864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D1CAD1-6DE1-3BD8-D8D7-C064083308D8}"/>
              </a:ext>
            </a:extLst>
          </p:cNvPr>
          <p:cNvSpPr>
            <a:spLocks noGrp="1"/>
          </p:cNvSpPr>
          <p:nvPr>
            <p:ph type="title"/>
          </p:nvPr>
        </p:nvSpPr>
        <p:spPr>
          <a:xfrm>
            <a:off x="630936" y="640080"/>
            <a:ext cx="4818888" cy="1481328"/>
          </a:xfrm>
        </p:spPr>
        <p:txBody>
          <a:bodyPr anchor="b">
            <a:normAutofit/>
          </a:bodyPr>
          <a:lstStyle/>
          <a:p>
            <a:r>
              <a:rPr lang="en-US" sz="5400">
                <a:ea typeface="+mj-lt"/>
                <a:cs typeface="+mj-lt"/>
              </a:rPr>
              <a:t>Effects of Stroke</a:t>
            </a:r>
            <a:endParaRPr lang="en-US" sz="5400"/>
          </a:p>
          <a:p>
            <a:endParaRPr lang="en-US" sz="5400"/>
          </a:p>
        </p:txBody>
      </p:sp>
      <p:sp>
        <p:nvSpPr>
          <p:cNvPr id="30"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4E5E86-2E16-AB63-63D5-DB82A5627881}"/>
              </a:ext>
            </a:extLst>
          </p:cNvPr>
          <p:cNvSpPr>
            <a:spLocks noGrp="1"/>
          </p:cNvSpPr>
          <p:nvPr>
            <p:ph idx="1"/>
          </p:nvPr>
        </p:nvSpPr>
        <p:spPr>
          <a:xfrm>
            <a:off x="645313" y="2660904"/>
            <a:ext cx="4962661" cy="4151721"/>
          </a:xfrm>
        </p:spPr>
        <p:txBody>
          <a:bodyPr vert="horz" lIns="91440" tIns="45720" rIns="91440" bIns="45720" rtlCol="0" anchor="t">
            <a:normAutofit/>
          </a:bodyPr>
          <a:lstStyle/>
          <a:p>
            <a:r>
              <a:rPr lang="en-US" sz="1800">
                <a:latin typeface="Arial"/>
                <a:ea typeface="+mn-lt"/>
                <a:cs typeface="+mn-lt"/>
              </a:rPr>
              <a:t>Stroke can cause physical impairments such as paralysis or weakness, hindering everyday tasks for elderly individuals (Chen et al, 2021).</a:t>
            </a:r>
            <a:endParaRPr lang="en-US" sz="1800">
              <a:latin typeface="Arial"/>
              <a:cs typeface="Arial"/>
            </a:endParaRPr>
          </a:p>
          <a:p>
            <a:r>
              <a:rPr lang="en-US" sz="1800">
                <a:latin typeface="Arial"/>
                <a:ea typeface="+mn-lt"/>
                <a:cs typeface="+mn-lt"/>
              </a:rPr>
              <a:t>Elderly stroke survivors may face communication challenges like aphasia, affecting their ability to interact effectively (Chen et al, 2021).</a:t>
            </a:r>
            <a:endParaRPr lang="en-US" sz="1800">
              <a:latin typeface="Arial"/>
              <a:cs typeface="Arial"/>
            </a:endParaRPr>
          </a:p>
          <a:p>
            <a:r>
              <a:rPr lang="en-US" sz="1800">
                <a:latin typeface="Arial"/>
                <a:ea typeface="+mn-lt"/>
                <a:cs typeface="+mn-lt"/>
              </a:rPr>
              <a:t>Cognitive decline, emotional impact, increased risk of recurrence, and reduced independence further compound the challenges faced by elderly stroke survivors (Chen et al, 2021).</a:t>
            </a:r>
            <a:endParaRPr lang="en-US" sz="1800">
              <a:latin typeface="Arial"/>
              <a:cs typeface="Arial"/>
            </a:endParaRPr>
          </a:p>
          <a:p>
            <a:endParaRPr lang="en-US" sz="1800">
              <a:latin typeface="Arial"/>
              <a:cs typeface="Arial"/>
            </a:endParaRPr>
          </a:p>
        </p:txBody>
      </p:sp>
      <p:pic>
        <p:nvPicPr>
          <p:cNvPr id="4" name="Picture 3" descr="A diagram of a brain with text and icons&#10;&#10;Description automatically generated">
            <a:extLst>
              <a:ext uri="{FF2B5EF4-FFF2-40B4-BE49-F238E27FC236}">
                <a16:creationId xmlns:a16="http://schemas.microsoft.com/office/drawing/2014/main" id="{303DA374-4825-D85C-9D8A-93AE41D66A7B}"/>
              </a:ext>
            </a:extLst>
          </p:cNvPr>
          <p:cNvPicPr>
            <a:picLocks noChangeAspect="1"/>
          </p:cNvPicPr>
          <p:nvPr/>
        </p:nvPicPr>
        <p:blipFill>
          <a:blip r:embed="rId2"/>
          <a:stretch>
            <a:fillRect/>
          </a:stretch>
        </p:blipFill>
        <p:spPr>
          <a:xfrm>
            <a:off x="6099048" y="754106"/>
            <a:ext cx="5458968" cy="5349788"/>
          </a:xfrm>
          <a:prstGeom prst="rect">
            <a:avLst/>
          </a:prstGeom>
        </p:spPr>
      </p:pic>
    </p:spTree>
    <p:extLst>
      <p:ext uri="{BB962C8B-B14F-4D97-AF65-F5344CB8AC3E}">
        <p14:creationId xmlns:p14="http://schemas.microsoft.com/office/powerpoint/2010/main" val="320489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69E189E7-7B0A-435F-1DEF-2E2B3EBF1E63}"/>
              </a:ext>
            </a:extLst>
          </p:cNvPr>
          <p:cNvSpPr>
            <a:spLocks noGrp="1"/>
          </p:cNvSpPr>
          <p:nvPr>
            <p:ph type="title"/>
          </p:nvPr>
        </p:nvSpPr>
        <p:spPr>
          <a:xfrm>
            <a:off x="550653" y="1304825"/>
            <a:ext cx="3238752" cy="4909708"/>
          </a:xfrm>
        </p:spPr>
        <p:txBody>
          <a:bodyPr>
            <a:normAutofit/>
          </a:bodyPr>
          <a:lstStyle/>
          <a:p>
            <a:r>
              <a:rPr lang="en-US" sz="3700">
                <a:solidFill>
                  <a:srgbClr val="FFFFFF"/>
                </a:solidFill>
                <a:ea typeface="+mj-lt"/>
                <a:cs typeface="+mj-lt"/>
              </a:rPr>
              <a:t>HEALTH PROMOTION INITIATIVES</a:t>
            </a:r>
            <a:endParaRPr lang="en-US" sz="3700">
              <a:solidFill>
                <a:srgbClr val="FFFFFF"/>
              </a:solidFill>
            </a:endParaRPr>
          </a:p>
          <a:p>
            <a:endParaRPr lang="en-US" sz="3700">
              <a:solidFill>
                <a:srgbClr val="FFFFFF"/>
              </a:solidFill>
            </a:endParaRPr>
          </a:p>
        </p:txBody>
      </p:sp>
      <p:graphicFrame>
        <p:nvGraphicFramePr>
          <p:cNvPr id="5" name="Content Placeholder 2">
            <a:extLst>
              <a:ext uri="{FF2B5EF4-FFF2-40B4-BE49-F238E27FC236}">
                <a16:creationId xmlns:a16="http://schemas.microsoft.com/office/drawing/2014/main" id="{ADBBC2FB-31AB-CCD5-8B24-287B8619D776}"/>
              </a:ext>
            </a:extLst>
          </p:cNvPr>
          <p:cNvGraphicFramePr>
            <a:graphicFrameLocks noGrp="1"/>
          </p:cNvGraphicFramePr>
          <p:nvPr>
            <p:ph idx="1"/>
            <p:extLst>
              <p:ext uri="{D42A27DB-BD31-4B8C-83A1-F6EECF244321}">
                <p14:modId xmlns:p14="http://schemas.microsoft.com/office/powerpoint/2010/main" val="2265203047"/>
              </p:ext>
            </p:extLst>
          </p:nvPr>
        </p:nvGraphicFramePr>
        <p:xfrm>
          <a:off x="4790697" y="830372"/>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18625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Zeit's early warning wearable for sleep strokes could save hours and lives  | TechCrunch">
            <a:extLst>
              <a:ext uri="{FF2B5EF4-FFF2-40B4-BE49-F238E27FC236}">
                <a16:creationId xmlns:a16="http://schemas.microsoft.com/office/drawing/2014/main" id="{337CBE9D-BBCB-5B35-794B-0DB1478DA25E}"/>
              </a:ext>
            </a:extLst>
          </p:cNvPr>
          <p:cNvPicPr>
            <a:picLocks noChangeAspect="1"/>
          </p:cNvPicPr>
          <p:nvPr/>
        </p:nvPicPr>
        <p:blipFill rotWithShape="1">
          <a:blip r:embed="rId2"/>
          <a:srcRect l="8973" r="31078"/>
          <a:stretch/>
        </p:blipFill>
        <p:spPr>
          <a:xfrm>
            <a:off x="4897399" y="14387"/>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62" name="Freeform: Shape 61">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4" name="Freeform: Shape 63">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D8A6E0E-0049-D089-98FD-FD64E9845A45}"/>
              </a:ext>
            </a:extLst>
          </p:cNvPr>
          <p:cNvSpPr>
            <a:spLocks noGrp="1"/>
          </p:cNvSpPr>
          <p:nvPr>
            <p:ph type="ctrTitle"/>
          </p:nvPr>
        </p:nvSpPr>
        <p:spPr>
          <a:xfrm>
            <a:off x="374904" y="856488"/>
            <a:ext cx="4992624" cy="1243584"/>
          </a:xfrm>
        </p:spPr>
        <p:txBody>
          <a:bodyPr vert="horz" lIns="91440" tIns="45720" rIns="91440" bIns="45720" rtlCol="0" anchor="ctr">
            <a:noAutofit/>
          </a:bodyPr>
          <a:lstStyle/>
          <a:p>
            <a:pPr algn="l"/>
            <a:r>
              <a:rPr lang="en-US" sz="3600" b="1">
                <a:latin typeface="Arial"/>
                <a:cs typeface="Arial"/>
              </a:rPr>
              <a:t>(Task:2)</a:t>
            </a:r>
            <a:br>
              <a:rPr lang="en-US" sz="3600" b="1">
                <a:latin typeface="Arial"/>
              </a:rPr>
            </a:br>
            <a:br>
              <a:rPr lang="en-US" sz="3600" b="1">
                <a:latin typeface="Arial"/>
              </a:rPr>
            </a:br>
            <a:r>
              <a:rPr lang="en-US" sz="3600" b="1">
                <a:latin typeface="Arial"/>
                <a:cs typeface="Arial"/>
              </a:rPr>
              <a:t>Overview:</a:t>
            </a:r>
            <a:endParaRPr lang="en-US" sz="3600">
              <a:latin typeface="Arial"/>
              <a:cs typeface="Arial"/>
            </a:endParaRPr>
          </a:p>
        </p:txBody>
      </p:sp>
      <p:sp>
        <p:nvSpPr>
          <p:cNvPr id="66" name="Rectangle 65">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8" name="Rectangle 67">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a:extLst>
              <a:ext uri="{FF2B5EF4-FFF2-40B4-BE49-F238E27FC236}">
                <a16:creationId xmlns:a16="http://schemas.microsoft.com/office/drawing/2014/main" id="{8CAA9AE2-88D7-57F6-E6E3-620BEF7E8B56}"/>
              </a:ext>
            </a:extLst>
          </p:cNvPr>
          <p:cNvSpPr>
            <a:spLocks noGrp="1"/>
          </p:cNvSpPr>
          <p:nvPr>
            <p:ph type="subTitle" idx="1"/>
          </p:nvPr>
        </p:nvSpPr>
        <p:spPr>
          <a:xfrm>
            <a:off x="144866" y="2235402"/>
            <a:ext cx="5295814" cy="4610060"/>
          </a:xfrm>
        </p:spPr>
        <p:txBody>
          <a:bodyPr vert="horz" lIns="91440" tIns="45720" rIns="91440" bIns="45720" rtlCol="0" anchor="t">
            <a:normAutofit/>
          </a:bodyPr>
          <a:lstStyle/>
          <a:p>
            <a:pPr indent="-228600" algn="l">
              <a:lnSpc>
                <a:spcPct val="100000"/>
              </a:lnSpc>
              <a:buFont typeface="Arial" panose="020B0604020202020204" pitchFamily="34" charset="0"/>
              <a:buChar char="•"/>
            </a:pPr>
            <a:r>
              <a:rPr lang="en-US" sz="1800" err="1">
                <a:latin typeface="Arial"/>
                <a:cs typeface="Arial"/>
              </a:rPr>
              <a:t>StrokeSmart</a:t>
            </a:r>
            <a:r>
              <a:rPr lang="en-US" sz="1800">
                <a:latin typeface="Arial"/>
                <a:cs typeface="Arial"/>
              </a:rPr>
              <a:t> App is a cutting-edge digital health application that aims to help older people prevent and manage strokes. </a:t>
            </a:r>
            <a:endParaRPr lang="en-US"/>
          </a:p>
          <a:p>
            <a:pPr indent="-228600" algn="l">
              <a:lnSpc>
                <a:spcPct val="100000"/>
              </a:lnSpc>
              <a:buFont typeface="Arial" panose="020B0604020202020204" pitchFamily="34" charset="0"/>
              <a:buChar char="•"/>
            </a:pPr>
            <a:r>
              <a:rPr lang="en-US" sz="1800" err="1">
                <a:latin typeface="Arial"/>
                <a:cs typeface="Arial"/>
              </a:rPr>
              <a:t>StrokeSmart</a:t>
            </a:r>
            <a:r>
              <a:rPr lang="en-US" sz="1800">
                <a:latin typeface="Arial"/>
                <a:cs typeface="Arial"/>
              </a:rPr>
              <a:t> app, which uses interactive training modules, symptom checks, medication reminders, emergency contact integration, wearable technology, and community assistance, assurances to transform how seniors interact with their healthcare. </a:t>
            </a:r>
          </a:p>
          <a:p>
            <a:pPr indent="-228600" algn="l">
              <a:lnSpc>
                <a:spcPct val="100000"/>
              </a:lnSpc>
              <a:buFont typeface="Arial" panose="020B0604020202020204" pitchFamily="34" charset="0"/>
              <a:buChar char="•"/>
            </a:pPr>
            <a:r>
              <a:rPr lang="en-US" sz="1800">
                <a:latin typeface="Arial"/>
                <a:cs typeface="Arial"/>
              </a:rPr>
              <a:t>In this proposal, we define our selected planning approach and detail how it will be applied to accomplish this complete digital health promotion intervention. (Maceira-Elvira et al. 2019) </a:t>
            </a:r>
          </a:p>
          <a:p>
            <a:pPr indent="-228600" algn="l">
              <a:lnSpc>
                <a:spcPct val="100000"/>
              </a:lnSpc>
              <a:buFont typeface="Arial" panose="020B0604020202020204" pitchFamily="34" charset="0"/>
              <a:buChar char="•"/>
            </a:pPr>
            <a:endParaRPr lang="en-US" sz="1800">
              <a:latin typeface="Arial"/>
              <a:cs typeface="Arial"/>
            </a:endParaRPr>
          </a:p>
        </p:txBody>
      </p:sp>
    </p:spTree>
    <p:extLst>
      <p:ext uri="{BB962C8B-B14F-4D97-AF65-F5344CB8AC3E}">
        <p14:creationId xmlns:p14="http://schemas.microsoft.com/office/powerpoint/2010/main" val="1861071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03BE8EC-0466-6550-6FAF-298078DB942C}"/>
              </a:ext>
            </a:extLst>
          </p:cNvPr>
          <p:cNvSpPr>
            <a:spLocks noGrp="1"/>
          </p:cNvSpPr>
          <p:nvPr>
            <p:ph type="title"/>
          </p:nvPr>
        </p:nvSpPr>
        <p:spPr>
          <a:xfrm>
            <a:off x="1246462" y="1071284"/>
            <a:ext cx="4712655" cy="5110061"/>
          </a:xfrm>
        </p:spPr>
        <p:txBody>
          <a:bodyPr anchor="ctr">
            <a:normAutofit/>
          </a:bodyPr>
          <a:lstStyle/>
          <a:p>
            <a:r>
              <a:rPr lang="en-US" sz="3600" b="1">
                <a:solidFill>
                  <a:schemeClr val="bg1"/>
                </a:solidFill>
                <a:latin typeface="Arial"/>
                <a:cs typeface="Arial"/>
              </a:rPr>
              <a:t>Application of the PRECEDE-PROCEED Model</a:t>
            </a:r>
          </a:p>
        </p:txBody>
      </p:sp>
      <p:graphicFrame>
        <p:nvGraphicFramePr>
          <p:cNvPr id="5" name="Content Placeholder 2">
            <a:extLst>
              <a:ext uri="{FF2B5EF4-FFF2-40B4-BE49-F238E27FC236}">
                <a16:creationId xmlns:a16="http://schemas.microsoft.com/office/drawing/2014/main" id="{C74FE34C-86B5-623F-9852-BCD4ED20A929}"/>
              </a:ext>
            </a:extLst>
          </p:cNvPr>
          <p:cNvGraphicFramePr>
            <a:graphicFrameLocks noGrp="1"/>
          </p:cNvGraphicFramePr>
          <p:nvPr>
            <p:ph idx="1"/>
            <p:extLst>
              <p:ext uri="{D42A27DB-BD31-4B8C-83A1-F6EECF244321}">
                <p14:modId xmlns:p14="http://schemas.microsoft.com/office/powerpoint/2010/main" val="358972745"/>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6683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48196D3-3081-0D03-7152-F22551567E1D}"/>
              </a:ext>
            </a:extLst>
          </p:cNvPr>
          <p:cNvSpPr>
            <a:spLocks noGrp="1"/>
          </p:cNvSpPr>
          <p:nvPr>
            <p:ph type="title"/>
          </p:nvPr>
        </p:nvSpPr>
        <p:spPr>
          <a:xfrm>
            <a:off x="495962" y="7363"/>
            <a:ext cx="5592028" cy="4892307"/>
          </a:xfrm>
        </p:spPr>
        <p:txBody>
          <a:bodyPr anchor="ctr">
            <a:normAutofit/>
          </a:bodyPr>
          <a:lstStyle/>
          <a:p>
            <a:r>
              <a:rPr lang="en-US" sz="3600" b="1">
                <a:solidFill>
                  <a:schemeClr val="bg1"/>
                </a:solidFill>
                <a:latin typeface="Arial"/>
                <a:cs typeface="Arial"/>
              </a:rPr>
              <a:t>  Social Assessment                     (Phase 1)</a:t>
            </a:r>
            <a:endParaRPr lang="en-US" sz="3600">
              <a:solidFill>
                <a:schemeClr val="bg1"/>
              </a:solidFill>
            </a:endParaRPr>
          </a:p>
        </p:txBody>
      </p:sp>
      <p:sp>
        <p:nvSpPr>
          <p:cNvPr id="3" name="Content Placeholder 2">
            <a:extLst>
              <a:ext uri="{FF2B5EF4-FFF2-40B4-BE49-F238E27FC236}">
                <a16:creationId xmlns:a16="http://schemas.microsoft.com/office/drawing/2014/main" id="{F860D01F-DD9A-0F5B-F8BD-02A4C7A6F81F}"/>
              </a:ext>
            </a:extLst>
          </p:cNvPr>
          <p:cNvSpPr>
            <a:spLocks noGrp="1"/>
          </p:cNvSpPr>
          <p:nvPr>
            <p:ph idx="1"/>
          </p:nvPr>
        </p:nvSpPr>
        <p:spPr>
          <a:xfrm>
            <a:off x="6090599" y="7361"/>
            <a:ext cx="6109176" cy="6864095"/>
          </a:xfrm>
        </p:spPr>
        <p:txBody>
          <a:bodyPr vert="horz" lIns="91440" tIns="45720" rIns="91440" bIns="45720" rtlCol="0" anchor="ctr">
            <a:normAutofit/>
          </a:bodyPr>
          <a:lstStyle/>
          <a:p>
            <a:pPr>
              <a:lnSpc>
                <a:spcPct val="100000"/>
              </a:lnSpc>
              <a:buNone/>
            </a:pPr>
            <a:r>
              <a:rPr lang="en-US" sz="1800" b="1">
                <a:solidFill>
                  <a:schemeClr val="tx2"/>
                </a:solidFill>
                <a:latin typeface="Arial"/>
                <a:ea typeface="+mn-lt"/>
                <a:cs typeface="+mn-lt"/>
              </a:rPr>
              <a:t>1. Identify social determinants.</a:t>
            </a:r>
            <a:endParaRPr lang="en-US" sz="1800" b="1">
              <a:solidFill>
                <a:schemeClr val="tx2"/>
              </a:solidFill>
              <a:latin typeface="Arial"/>
              <a:cs typeface="Arial"/>
            </a:endParaRPr>
          </a:p>
          <a:p>
            <a:pPr>
              <a:lnSpc>
                <a:spcPct val="100000"/>
              </a:lnSpc>
            </a:pPr>
            <a:r>
              <a:rPr lang="en-US" sz="1800">
                <a:solidFill>
                  <a:schemeClr val="tx2"/>
                </a:solidFill>
                <a:latin typeface="Arial"/>
                <a:ea typeface="+mn-lt"/>
                <a:cs typeface="+mn-lt"/>
              </a:rPr>
              <a:t>Understand the variables impacting stroke prevention and management in the elderly.</a:t>
            </a:r>
            <a:endParaRPr lang="en-US" sz="1800">
              <a:solidFill>
                <a:schemeClr val="tx2"/>
              </a:solidFill>
              <a:latin typeface="Arial"/>
              <a:cs typeface="Arial"/>
            </a:endParaRPr>
          </a:p>
          <a:p>
            <a:pPr>
              <a:lnSpc>
                <a:spcPct val="100000"/>
              </a:lnSpc>
            </a:pPr>
            <a:r>
              <a:rPr lang="en-US" sz="1800">
                <a:solidFill>
                  <a:schemeClr val="tx2"/>
                </a:solidFill>
                <a:latin typeface="Arial"/>
                <a:ea typeface="+mn-lt"/>
                <a:cs typeface="+mn-lt"/>
              </a:rPr>
              <a:t>Consider the following social determinants: socioeconomic position, living circumstances, and social support networks.</a:t>
            </a:r>
            <a:endParaRPr lang="en-US" sz="1800">
              <a:solidFill>
                <a:schemeClr val="tx2"/>
              </a:solidFill>
              <a:latin typeface="Arial"/>
              <a:cs typeface="Arial"/>
            </a:endParaRPr>
          </a:p>
          <a:p>
            <a:pPr>
              <a:lnSpc>
                <a:spcPct val="100000"/>
              </a:lnSpc>
              <a:buNone/>
            </a:pPr>
            <a:r>
              <a:rPr lang="en-US" sz="1800" b="1">
                <a:solidFill>
                  <a:schemeClr val="tx2"/>
                </a:solidFill>
                <a:latin typeface="Arial"/>
                <a:ea typeface="+mn-lt"/>
                <a:cs typeface="+mn-lt"/>
              </a:rPr>
              <a:t>2. Research Methods</a:t>
            </a:r>
            <a:endParaRPr lang="en-US" sz="1800" b="1">
              <a:solidFill>
                <a:schemeClr val="tx2"/>
              </a:solidFill>
              <a:latin typeface="Arial"/>
              <a:cs typeface="Arial"/>
            </a:endParaRPr>
          </a:p>
          <a:p>
            <a:pPr>
              <a:lnSpc>
                <a:spcPct val="100000"/>
              </a:lnSpc>
            </a:pPr>
            <a:r>
              <a:rPr lang="en-US" sz="1800">
                <a:solidFill>
                  <a:schemeClr val="tx2"/>
                </a:solidFill>
                <a:latin typeface="Arial"/>
                <a:ea typeface="+mn-lt"/>
                <a:cs typeface="+mn-lt"/>
              </a:rPr>
              <a:t>Conduct surveys, interviews, and focus groups.</a:t>
            </a:r>
            <a:endParaRPr lang="en-US" sz="1800">
              <a:solidFill>
                <a:schemeClr val="tx2"/>
              </a:solidFill>
              <a:latin typeface="Arial"/>
              <a:cs typeface="Arial"/>
            </a:endParaRPr>
          </a:p>
          <a:p>
            <a:pPr>
              <a:lnSpc>
                <a:spcPct val="100000"/>
              </a:lnSpc>
            </a:pPr>
            <a:r>
              <a:rPr lang="en-US" sz="1800">
                <a:solidFill>
                  <a:schemeClr val="tx2"/>
                </a:solidFill>
                <a:latin typeface="Arial"/>
                <a:ea typeface="+mn-lt"/>
                <a:cs typeface="+mn-lt"/>
              </a:rPr>
              <a:t>Learn about the special requirements, difficulties, and preferences of the aging population.</a:t>
            </a:r>
            <a:endParaRPr lang="en-US" sz="1800">
              <a:solidFill>
                <a:schemeClr val="tx2"/>
              </a:solidFill>
              <a:latin typeface="Arial"/>
              <a:cs typeface="Arial"/>
            </a:endParaRPr>
          </a:p>
          <a:p>
            <a:pPr>
              <a:lnSpc>
                <a:spcPct val="100000"/>
              </a:lnSpc>
              <a:buNone/>
            </a:pPr>
            <a:r>
              <a:rPr lang="en-US" sz="1800" b="1">
                <a:solidFill>
                  <a:schemeClr val="tx2"/>
                </a:solidFill>
                <a:latin typeface="Arial"/>
                <a:ea typeface="+mn-lt"/>
                <a:cs typeface="+mn-lt"/>
              </a:rPr>
              <a:t>3. Perspectives for Development</a:t>
            </a:r>
            <a:endParaRPr lang="en-US" sz="1800" b="1">
              <a:solidFill>
                <a:schemeClr val="tx2"/>
              </a:solidFill>
              <a:latin typeface="Arial"/>
              <a:cs typeface="Arial"/>
            </a:endParaRPr>
          </a:p>
          <a:p>
            <a:pPr>
              <a:lnSpc>
                <a:spcPct val="100000"/>
              </a:lnSpc>
            </a:pPr>
            <a:r>
              <a:rPr lang="en-US" sz="1800">
                <a:solidFill>
                  <a:schemeClr val="tx2"/>
                </a:solidFill>
                <a:latin typeface="Arial"/>
                <a:ea typeface="+mn-lt"/>
                <a:cs typeface="+mn-lt"/>
              </a:rPr>
              <a:t>Use the findings to guide the development of </a:t>
            </a:r>
            <a:r>
              <a:rPr lang="en-US" sz="1800" err="1">
                <a:solidFill>
                  <a:schemeClr val="tx2"/>
                </a:solidFill>
                <a:latin typeface="Arial"/>
                <a:ea typeface="+mn-lt"/>
                <a:cs typeface="+mn-lt"/>
              </a:rPr>
              <a:t>StrokeSmart</a:t>
            </a:r>
            <a:r>
              <a:rPr lang="en-US" sz="1800">
                <a:solidFill>
                  <a:schemeClr val="tx2"/>
                </a:solidFill>
                <a:latin typeface="Arial"/>
                <a:ea typeface="+mn-lt"/>
                <a:cs typeface="+mn-lt"/>
              </a:rPr>
              <a:t>.</a:t>
            </a:r>
            <a:endParaRPr lang="en-US" sz="1800">
              <a:solidFill>
                <a:schemeClr val="tx2"/>
              </a:solidFill>
              <a:latin typeface="Arial"/>
              <a:cs typeface="Arial"/>
            </a:endParaRPr>
          </a:p>
          <a:p>
            <a:pPr>
              <a:lnSpc>
                <a:spcPct val="100000"/>
              </a:lnSpc>
            </a:pPr>
            <a:r>
              <a:rPr lang="en-US" sz="1800">
                <a:solidFill>
                  <a:schemeClr val="tx2"/>
                </a:solidFill>
                <a:latin typeface="Arial"/>
                <a:ea typeface="+mn-lt"/>
                <a:cs typeface="+mn-lt"/>
              </a:rPr>
              <a:t>Tailor instructional material, symptom checkers, and community support tools to meet specific requirements and preferences.</a:t>
            </a:r>
            <a:endParaRPr lang="en-US" sz="1800">
              <a:solidFill>
                <a:schemeClr val="tx2"/>
              </a:solidFill>
              <a:latin typeface="Arial"/>
              <a:cs typeface="Arial"/>
            </a:endParaRPr>
          </a:p>
          <a:p>
            <a:pPr marL="0" indent="0">
              <a:lnSpc>
                <a:spcPct val="100000"/>
              </a:lnSpc>
              <a:buNone/>
            </a:pPr>
            <a:endParaRPr lang="en-US" sz="1800" b="1">
              <a:solidFill>
                <a:schemeClr val="tx2"/>
              </a:solidFill>
              <a:latin typeface="Arial"/>
              <a:cs typeface="Arial"/>
            </a:endParaRPr>
          </a:p>
          <a:p>
            <a:pPr marL="0" indent="0">
              <a:lnSpc>
                <a:spcPct val="100000"/>
              </a:lnSpc>
              <a:buNone/>
            </a:pPr>
            <a:r>
              <a:rPr lang="en-US" sz="1800">
                <a:solidFill>
                  <a:srgbClr val="222222"/>
                </a:solidFill>
                <a:latin typeface="Arial"/>
                <a:ea typeface="+mn-lt"/>
                <a:cs typeface="+mn-lt"/>
              </a:rPr>
              <a:t>                (</a:t>
            </a:r>
            <a:r>
              <a:rPr lang="en-US" sz="1800" err="1">
                <a:solidFill>
                  <a:srgbClr val="222222"/>
                </a:solidFill>
                <a:latin typeface="Arial"/>
                <a:ea typeface="+mn-lt"/>
                <a:cs typeface="+mn-lt"/>
              </a:rPr>
              <a:t>Ruksakulpiwat</a:t>
            </a:r>
            <a:r>
              <a:rPr lang="en-US" sz="1800">
                <a:solidFill>
                  <a:srgbClr val="222222"/>
                </a:solidFill>
                <a:latin typeface="Arial"/>
                <a:ea typeface="+mn-lt"/>
                <a:cs typeface="+mn-lt"/>
              </a:rPr>
              <a:t> </a:t>
            </a:r>
            <a:r>
              <a:rPr lang="en-US" sz="1800" i="1">
                <a:solidFill>
                  <a:srgbClr val="222222"/>
                </a:solidFill>
                <a:latin typeface="Arial"/>
                <a:ea typeface="+mn-lt"/>
                <a:cs typeface="+mn-lt"/>
              </a:rPr>
              <a:t>et al.</a:t>
            </a:r>
            <a:r>
              <a:rPr lang="en-US" sz="1800">
                <a:solidFill>
                  <a:srgbClr val="222222"/>
                </a:solidFill>
                <a:latin typeface="Arial"/>
                <a:ea typeface="+mn-lt"/>
                <a:cs typeface="+mn-lt"/>
              </a:rPr>
              <a:t> 2023; Forster </a:t>
            </a:r>
            <a:r>
              <a:rPr lang="en-US" sz="1800" i="1">
                <a:solidFill>
                  <a:srgbClr val="222222"/>
                </a:solidFill>
                <a:latin typeface="Arial"/>
                <a:ea typeface="+mn-lt"/>
                <a:cs typeface="+mn-lt"/>
              </a:rPr>
              <a:t>et al.</a:t>
            </a:r>
            <a:r>
              <a:rPr lang="en-US" sz="1800">
                <a:solidFill>
                  <a:srgbClr val="222222"/>
                </a:solidFill>
                <a:latin typeface="Arial"/>
                <a:ea typeface="+mn-lt"/>
                <a:cs typeface="+mn-lt"/>
              </a:rPr>
              <a:t> 2014) </a:t>
            </a:r>
            <a:endParaRPr lang="en-US" sz="1800">
              <a:latin typeface="Arial"/>
              <a:ea typeface="+mn-lt"/>
              <a:cs typeface="+mn-lt"/>
            </a:endParaRPr>
          </a:p>
        </p:txBody>
      </p:sp>
      <p:pic>
        <p:nvPicPr>
          <p:cNvPr id="4" name="Picture 3" descr="This Smartphone App May Help Spot Stroke Symptoms In Real Time﻿: Check  Here! - Cashify">
            <a:extLst>
              <a:ext uri="{FF2B5EF4-FFF2-40B4-BE49-F238E27FC236}">
                <a16:creationId xmlns:a16="http://schemas.microsoft.com/office/drawing/2014/main" id="{4D5FB1F6-9D88-704A-A22B-26A624397137}"/>
              </a:ext>
            </a:extLst>
          </p:cNvPr>
          <p:cNvPicPr>
            <a:picLocks noChangeAspect="1"/>
          </p:cNvPicPr>
          <p:nvPr/>
        </p:nvPicPr>
        <p:blipFill>
          <a:blip r:embed="rId2"/>
          <a:stretch>
            <a:fillRect/>
          </a:stretch>
        </p:blipFill>
        <p:spPr>
          <a:xfrm>
            <a:off x="51760" y="3262872"/>
            <a:ext cx="6021234" cy="3595918"/>
          </a:xfrm>
          <a:prstGeom prst="rect">
            <a:avLst/>
          </a:prstGeom>
          <a:ln>
            <a:noFill/>
          </a:ln>
          <a:effectLst>
            <a:softEdge rad="112500"/>
          </a:effectLst>
        </p:spPr>
      </p:pic>
    </p:spTree>
    <p:extLst>
      <p:ext uri="{BB962C8B-B14F-4D97-AF65-F5344CB8AC3E}">
        <p14:creationId xmlns:p14="http://schemas.microsoft.com/office/powerpoint/2010/main" val="2469431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8655A-9B20-3B95-3D9D-34A25695C166}"/>
              </a:ext>
            </a:extLst>
          </p:cNvPr>
          <p:cNvSpPr>
            <a:spLocks noGrp="1"/>
          </p:cNvSpPr>
          <p:nvPr>
            <p:ph type="title"/>
          </p:nvPr>
        </p:nvSpPr>
        <p:spPr>
          <a:xfrm>
            <a:off x="572493" y="238539"/>
            <a:ext cx="11018520" cy="1434415"/>
          </a:xfrm>
        </p:spPr>
        <p:txBody>
          <a:bodyPr anchor="b">
            <a:normAutofit/>
          </a:bodyPr>
          <a:lstStyle/>
          <a:p>
            <a:pPr>
              <a:spcBef>
                <a:spcPts val="1000"/>
              </a:spcBef>
            </a:pPr>
            <a:r>
              <a:rPr lang="en-US" sz="4600" b="1">
                <a:latin typeface="Arial"/>
                <a:cs typeface="Arial"/>
              </a:rPr>
              <a:t>      Epidemiological</a:t>
            </a:r>
            <a:br>
              <a:rPr lang="en-US" sz="4600" b="1">
                <a:latin typeface="Arial"/>
                <a:cs typeface="Arial"/>
              </a:rPr>
            </a:br>
            <a:r>
              <a:rPr lang="en-US" sz="4600" b="1">
                <a:latin typeface="Arial"/>
                <a:cs typeface="Arial"/>
              </a:rPr>
              <a:t>  Assessment (Phase 2)</a:t>
            </a:r>
            <a:endParaRPr lang="en-US" sz="4600">
              <a:latin typeface="Arial"/>
              <a:cs typeface="Arial"/>
            </a:endParaRPr>
          </a:p>
          <a:p>
            <a:endParaRPr lang="en-US" sz="4600"/>
          </a:p>
        </p:txBody>
      </p:sp>
      <p:sp>
        <p:nvSpPr>
          <p:cNvPr id="8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2">
            <a:extLst>
              <a:ext uri="{FF2B5EF4-FFF2-40B4-BE49-F238E27FC236}">
                <a16:creationId xmlns:a16="http://schemas.microsoft.com/office/drawing/2014/main" id="{05DC3019-45F7-894D-B0AB-91A0AA16DC15}"/>
              </a:ext>
            </a:extLst>
          </p:cNvPr>
          <p:cNvSpPr>
            <a:spLocks noGrp="1"/>
          </p:cNvSpPr>
          <p:nvPr>
            <p:ph idx="1"/>
          </p:nvPr>
        </p:nvSpPr>
        <p:spPr>
          <a:xfrm>
            <a:off x="26155" y="1668751"/>
            <a:ext cx="7648078" cy="5183095"/>
          </a:xfrm>
        </p:spPr>
        <p:txBody>
          <a:bodyPr vert="horz" lIns="91440" tIns="45720" rIns="91440" bIns="45720" rtlCol="0" anchor="t">
            <a:noAutofit/>
          </a:bodyPr>
          <a:lstStyle/>
          <a:p>
            <a:pPr marL="0" indent="0">
              <a:lnSpc>
                <a:spcPct val="100000"/>
              </a:lnSpc>
              <a:buNone/>
            </a:pPr>
            <a:r>
              <a:rPr lang="en-US" sz="1800" b="1">
                <a:latin typeface="Arial"/>
                <a:ea typeface="+mn-lt"/>
                <a:cs typeface="+mn-lt"/>
              </a:rPr>
              <a:t>1. Analyzing Epidemiological Data</a:t>
            </a:r>
            <a:endParaRPr lang="en-US" sz="1800" b="1">
              <a:latin typeface="Arial"/>
              <a:cs typeface="Arial"/>
            </a:endParaRPr>
          </a:p>
          <a:p>
            <a:pPr>
              <a:lnSpc>
                <a:spcPct val="100000"/>
              </a:lnSpc>
            </a:pPr>
            <a:r>
              <a:rPr lang="en-US" sz="1800">
                <a:latin typeface="Arial"/>
                <a:ea typeface="+mn-lt"/>
                <a:cs typeface="+mn-lt"/>
              </a:rPr>
              <a:t>Examine stroke incidence, prevalence, and risk factors in the elderly.</a:t>
            </a:r>
          </a:p>
          <a:p>
            <a:pPr>
              <a:lnSpc>
                <a:spcPct val="100000"/>
              </a:lnSpc>
            </a:pPr>
            <a:r>
              <a:rPr lang="en-US" sz="1800">
                <a:latin typeface="Arial"/>
                <a:ea typeface="+mn-lt"/>
                <a:cs typeface="+mn-lt"/>
              </a:rPr>
              <a:t>Use current data sets and research projects to conduct analysis.</a:t>
            </a:r>
          </a:p>
          <a:p>
            <a:pPr marL="0" indent="0">
              <a:lnSpc>
                <a:spcPct val="100000"/>
              </a:lnSpc>
              <a:buNone/>
            </a:pPr>
            <a:r>
              <a:rPr lang="en-US" sz="1800" b="1">
                <a:latin typeface="Arial"/>
                <a:ea typeface="+mn-lt"/>
                <a:cs typeface="+mn-lt"/>
              </a:rPr>
              <a:t>2. Changeable Risk Factors</a:t>
            </a:r>
            <a:endParaRPr lang="en-US" sz="1800" b="1">
              <a:latin typeface="Arial"/>
              <a:cs typeface="Arial"/>
            </a:endParaRPr>
          </a:p>
          <a:p>
            <a:pPr>
              <a:lnSpc>
                <a:spcPct val="100000"/>
              </a:lnSpc>
            </a:pPr>
            <a:r>
              <a:rPr lang="en-US" sz="1800">
                <a:latin typeface="Arial"/>
                <a:ea typeface="+mn-lt"/>
                <a:cs typeface="+mn-lt"/>
              </a:rPr>
              <a:t>Identify significant risk factors, such as hypertension, diabetes, and sedentary behavior.</a:t>
            </a:r>
            <a:endParaRPr lang="en-US" sz="1800">
              <a:latin typeface="Arial"/>
              <a:cs typeface="Arial"/>
            </a:endParaRPr>
          </a:p>
          <a:p>
            <a:pPr>
              <a:lnSpc>
                <a:spcPct val="100000"/>
              </a:lnSpc>
            </a:pPr>
            <a:r>
              <a:rPr lang="en-US" sz="1800">
                <a:latin typeface="Arial"/>
                <a:ea typeface="+mn-lt"/>
                <a:cs typeface="+mn-lt"/>
              </a:rPr>
              <a:t>Recognize the elements that can be improved by intervention.</a:t>
            </a:r>
          </a:p>
          <a:p>
            <a:pPr marL="0" indent="0">
              <a:lnSpc>
                <a:spcPct val="100000"/>
              </a:lnSpc>
              <a:buNone/>
            </a:pPr>
            <a:r>
              <a:rPr lang="en-US" sz="1800">
                <a:latin typeface="Arial"/>
                <a:ea typeface="+mn-lt"/>
                <a:cs typeface="+mn-lt"/>
              </a:rPr>
              <a:t>3.</a:t>
            </a:r>
            <a:r>
              <a:rPr lang="en-US" sz="1800" b="1">
                <a:latin typeface="Arial"/>
                <a:ea typeface="+mn-lt"/>
                <a:cs typeface="+mn-lt"/>
              </a:rPr>
              <a:t> Interventions that are prioritized</a:t>
            </a:r>
            <a:endParaRPr lang="en-US" sz="1800" b="1">
              <a:latin typeface="Arial"/>
              <a:cs typeface="Arial"/>
            </a:endParaRPr>
          </a:p>
          <a:p>
            <a:pPr>
              <a:lnSpc>
                <a:spcPct val="100000"/>
              </a:lnSpc>
            </a:pPr>
            <a:r>
              <a:rPr lang="en-US" sz="1800">
                <a:latin typeface="Arial"/>
                <a:ea typeface="+mn-lt"/>
                <a:cs typeface="+mn-lt"/>
              </a:rPr>
              <a:t>Emphasize content and interventions based on risk variables.</a:t>
            </a:r>
            <a:endParaRPr lang="en-US" sz="1800">
              <a:latin typeface="Arial"/>
              <a:cs typeface="Arial"/>
            </a:endParaRPr>
          </a:p>
          <a:p>
            <a:pPr>
              <a:lnSpc>
                <a:spcPct val="100000"/>
              </a:lnSpc>
            </a:pPr>
            <a:r>
              <a:rPr lang="en-US" sz="1800">
                <a:latin typeface="Arial"/>
                <a:ea typeface="+mn-lt"/>
                <a:cs typeface="+mn-lt"/>
              </a:rPr>
              <a:t>Medication reminders and wearable technology that allows for continuous monitoring are two examples.</a:t>
            </a:r>
          </a:p>
          <a:p>
            <a:pPr>
              <a:lnSpc>
                <a:spcPct val="100000"/>
              </a:lnSpc>
            </a:pPr>
            <a:r>
              <a:rPr lang="en-US" sz="1800">
                <a:latin typeface="Arial"/>
                <a:ea typeface="+mn-lt"/>
                <a:cs typeface="+mn-lt"/>
              </a:rPr>
              <a:t>Stroke Smart features may be tailored to appropriately address these modifiable risk factors.                                                                                                                                          (</a:t>
            </a:r>
            <a:r>
              <a:rPr lang="en-US" sz="1800" err="1">
                <a:latin typeface="Arial"/>
                <a:ea typeface="+mn-lt"/>
                <a:cs typeface="+mn-lt"/>
              </a:rPr>
              <a:t>Yousufuddin</a:t>
            </a:r>
            <a:r>
              <a:rPr lang="en-US" sz="1800">
                <a:latin typeface="Arial"/>
                <a:ea typeface="+mn-lt"/>
                <a:cs typeface="+mn-lt"/>
              </a:rPr>
              <a:t> &amp; Young, 2019)</a:t>
            </a:r>
            <a:endParaRPr lang="en-US" sz="1800">
              <a:latin typeface="Arial"/>
              <a:cs typeface="Arial"/>
            </a:endParaRPr>
          </a:p>
          <a:p>
            <a:pPr marL="0" indent="0">
              <a:lnSpc>
                <a:spcPct val="100000"/>
              </a:lnSpc>
              <a:buNone/>
            </a:pPr>
            <a:endParaRPr lang="en-US" sz="1800">
              <a:latin typeface="Arial"/>
              <a:cs typeface="Arial"/>
            </a:endParaRPr>
          </a:p>
        </p:txBody>
      </p:sp>
      <p:pic>
        <p:nvPicPr>
          <p:cNvPr id="4" name="Picture 3" descr="What are the Devices Used for Elderly Home Monitoring? — Tunstall Healthcare">
            <a:extLst>
              <a:ext uri="{FF2B5EF4-FFF2-40B4-BE49-F238E27FC236}">
                <a16:creationId xmlns:a16="http://schemas.microsoft.com/office/drawing/2014/main" id="{22014548-BB10-CCC1-86E4-64F32357B450}"/>
              </a:ext>
            </a:extLst>
          </p:cNvPr>
          <p:cNvPicPr>
            <a:picLocks noChangeAspect="1"/>
          </p:cNvPicPr>
          <p:nvPr/>
        </p:nvPicPr>
        <p:blipFill rotWithShape="1">
          <a:blip r:embed="rId2"/>
          <a:srcRect l="14937" r="24935"/>
          <a:stretch/>
        </p:blipFill>
        <p:spPr>
          <a:xfrm>
            <a:off x="7675658" y="2093976"/>
            <a:ext cx="3941064" cy="4096512"/>
          </a:xfrm>
          <a:prstGeom prst="rect">
            <a:avLst/>
          </a:prstGeom>
        </p:spPr>
      </p:pic>
    </p:spTree>
    <p:extLst>
      <p:ext uri="{BB962C8B-B14F-4D97-AF65-F5344CB8AC3E}">
        <p14:creationId xmlns:p14="http://schemas.microsoft.com/office/powerpoint/2010/main" val="3191154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8FC5A-CC74-5B57-3944-A86648F6EF87}"/>
              </a:ext>
            </a:extLst>
          </p:cNvPr>
          <p:cNvSpPr>
            <a:spLocks noGrp="1"/>
          </p:cNvSpPr>
          <p:nvPr>
            <p:ph type="title"/>
          </p:nvPr>
        </p:nvSpPr>
        <p:spPr>
          <a:xfrm>
            <a:off x="5297762" y="329184"/>
            <a:ext cx="6251110" cy="1783080"/>
          </a:xfrm>
        </p:spPr>
        <p:txBody>
          <a:bodyPr anchor="b">
            <a:normAutofit/>
          </a:bodyPr>
          <a:lstStyle/>
          <a:p>
            <a:r>
              <a:rPr lang="en-US" sz="3800" b="1">
                <a:latin typeface="Arial"/>
                <a:cs typeface="Arial"/>
              </a:rPr>
              <a:t>Behavioral and Environmental Assessment (Phase 3)</a:t>
            </a:r>
            <a:endParaRPr lang="en-US" sz="3800"/>
          </a:p>
        </p:txBody>
      </p:sp>
      <p:pic>
        <p:nvPicPr>
          <p:cNvPr id="4" name="Picture 3" descr="Stroke campaign (leaflet and poster) | HSC Public Health Agency">
            <a:extLst>
              <a:ext uri="{FF2B5EF4-FFF2-40B4-BE49-F238E27FC236}">
                <a16:creationId xmlns:a16="http://schemas.microsoft.com/office/drawing/2014/main" id="{40E51B44-5026-DE2F-0568-010996426564}"/>
              </a:ext>
            </a:extLst>
          </p:cNvPr>
          <p:cNvPicPr>
            <a:picLocks noChangeAspect="1"/>
          </p:cNvPicPr>
          <p:nvPr/>
        </p:nvPicPr>
        <p:blipFill rotWithShape="1">
          <a:blip r:embed="rId2"/>
          <a:srcRect l="401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D8ACB9-DB7B-A7E4-9CE5-5F4332DDE4C9}"/>
              </a:ext>
            </a:extLst>
          </p:cNvPr>
          <p:cNvSpPr>
            <a:spLocks noGrp="1"/>
          </p:cNvSpPr>
          <p:nvPr>
            <p:ph idx="1"/>
          </p:nvPr>
        </p:nvSpPr>
        <p:spPr>
          <a:xfrm>
            <a:off x="4992962" y="2595788"/>
            <a:ext cx="6819146" cy="4245863"/>
          </a:xfrm>
        </p:spPr>
        <p:txBody>
          <a:bodyPr vert="horz" lIns="91440" tIns="45720" rIns="91440" bIns="45720" rtlCol="0" anchor="t">
            <a:normAutofit/>
          </a:bodyPr>
          <a:lstStyle/>
          <a:p>
            <a:pPr marL="0" indent="0">
              <a:buNone/>
            </a:pPr>
            <a:r>
              <a:rPr lang="en-US" sz="1800" b="1">
                <a:latin typeface="Arial"/>
                <a:ea typeface="+mn-lt"/>
                <a:cs typeface="+mn-lt"/>
              </a:rPr>
              <a:t>1. Understanding the Behavioral and Environmental Factors.</a:t>
            </a:r>
            <a:endParaRPr lang="en-US" sz="1800" b="1">
              <a:latin typeface="Arial"/>
              <a:ea typeface="+mn-lt"/>
              <a:cs typeface="Arial"/>
            </a:endParaRPr>
          </a:p>
          <a:p>
            <a:r>
              <a:rPr lang="en-US" sz="1800">
                <a:latin typeface="Arial"/>
                <a:ea typeface="+mn-lt"/>
                <a:cs typeface="+mn-lt"/>
              </a:rPr>
              <a:t>Investigate the behavioral patterns and environmental factors influencing stroke prevention in the aged population.</a:t>
            </a:r>
            <a:endParaRPr lang="en-US" sz="1800">
              <a:latin typeface="Arial"/>
              <a:cs typeface="Arial"/>
            </a:endParaRPr>
          </a:p>
          <a:p>
            <a:pPr marL="0" indent="0">
              <a:buNone/>
            </a:pPr>
            <a:r>
              <a:rPr lang="en-US" sz="1800" b="1">
                <a:latin typeface="Arial"/>
                <a:ea typeface="+mn-lt"/>
                <a:cs typeface="+mn-lt"/>
              </a:rPr>
              <a:t>2. Identifying Barriers.</a:t>
            </a:r>
          </a:p>
          <a:p>
            <a:r>
              <a:rPr lang="en-US" sz="1800">
                <a:latin typeface="Arial"/>
                <a:ea typeface="+mn-lt"/>
                <a:cs typeface="+mn-lt"/>
              </a:rPr>
              <a:t>Identify the barriers to successful stroke prevention measures, such as a lack of information, access to healthcare, or cultural attitudes and </a:t>
            </a:r>
            <a:r>
              <a:rPr lang="en-US" sz="1800" err="1">
                <a:latin typeface="Arial"/>
                <a:ea typeface="+mn-lt"/>
                <a:cs typeface="+mn-lt"/>
              </a:rPr>
              <a:t>belifes</a:t>
            </a:r>
            <a:r>
              <a:rPr lang="en-US" sz="1800">
                <a:latin typeface="Arial"/>
                <a:ea typeface="+mn-lt"/>
                <a:cs typeface="+mn-lt"/>
              </a:rPr>
              <a:t>.</a:t>
            </a:r>
          </a:p>
          <a:p>
            <a:pPr marL="0" indent="0">
              <a:buNone/>
            </a:pPr>
            <a:r>
              <a:rPr lang="en-US" sz="1800" b="1">
                <a:latin typeface="Arial"/>
                <a:ea typeface="+mn-lt"/>
                <a:cs typeface="+mn-lt"/>
              </a:rPr>
              <a:t>3. Developing Strategies</a:t>
            </a:r>
            <a:endParaRPr lang="en-US" sz="1800" b="1">
              <a:latin typeface="Arial"/>
              <a:cs typeface="Arial"/>
            </a:endParaRPr>
          </a:p>
          <a:p>
            <a:r>
              <a:rPr lang="en-US" sz="1800">
                <a:latin typeface="Arial"/>
                <a:ea typeface="+mn-lt"/>
                <a:cs typeface="+mn-lt"/>
              </a:rPr>
              <a:t>Create specific plans for overcoming identified challenges, such as education campaigns, community outreach initiatives, and accessibility enhancements.</a:t>
            </a:r>
          </a:p>
          <a:p>
            <a:pPr marL="0" indent="0">
              <a:buNone/>
            </a:pPr>
            <a:r>
              <a:rPr lang="en-US" sz="1800">
                <a:latin typeface="Arial"/>
                <a:ea typeface="+mn-lt"/>
                <a:cs typeface="+mn-lt"/>
              </a:rPr>
              <a:t>                                                   (Caminiti </a:t>
            </a:r>
            <a:r>
              <a:rPr lang="en-US" sz="1800" i="1">
                <a:latin typeface="Arial"/>
                <a:ea typeface="+mn-lt"/>
                <a:cs typeface="+mn-lt"/>
              </a:rPr>
              <a:t>et al.</a:t>
            </a:r>
            <a:r>
              <a:rPr lang="en-US" sz="1800">
                <a:latin typeface="Arial"/>
                <a:ea typeface="+mn-lt"/>
                <a:cs typeface="+mn-lt"/>
              </a:rPr>
              <a:t> 2017)</a:t>
            </a:r>
            <a:endParaRPr lang="en-US" sz="1800">
              <a:latin typeface="Arial"/>
              <a:cs typeface="Arial"/>
            </a:endParaRPr>
          </a:p>
        </p:txBody>
      </p:sp>
    </p:spTree>
    <p:extLst>
      <p:ext uri="{BB962C8B-B14F-4D97-AF65-F5344CB8AC3E}">
        <p14:creationId xmlns:p14="http://schemas.microsoft.com/office/powerpoint/2010/main" val="36896257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7D854-593E-9FBE-5D6E-E41880328ED7}"/>
              </a:ext>
            </a:extLst>
          </p:cNvPr>
          <p:cNvSpPr>
            <a:spLocks noGrp="1"/>
          </p:cNvSpPr>
          <p:nvPr>
            <p:ph type="title"/>
          </p:nvPr>
        </p:nvSpPr>
        <p:spPr>
          <a:xfrm>
            <a:off x="572493" y="238539"/>
            <a:ext cx="11018520" cy="1434415"/>
          </a:xfrm>
        </p:spPr>
        <p:txBody>
          <a:bodyPr anchor="b">
            <a:normAutofit/>
          </a:bodyPr>
          <a:lstStyle/>
          <a:p>
            <a:r>
              <a:rPr lang="en-US" sz="4600" b="1">
                <a:latin typeface="Arial"/>
                <a:cs typeface="Arial"/>
              </a:rPr>
              <a:t>Educational and Organizational Assessment (Phase 4):</a:t>
            </a:r>
            <a:endParaRPr lang="en-US" sz="4600">
              <a:latin typeface="Arial"/>
              <a:cs typeface="Arial"/>
            </a:endParaRP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D9733F-D335-BED6-2A42-65D77D6A4FAF}"/>
              </a:ext>
            </a:extLst>
          </p:cNvPr>
          <p:cNvSpPr>
            <a:spLocks noGrp="1"/>
          </p:cNvSpPr>
          <p:nvPr>
            <p:ph idx="1"/>
          </p:nvPr>
        </p:nvSpPr>
        <p:spPr>
          <a:xfrm>
            <a:off x="213060" y="1726260"/>
            <a:ext cx="7216758" cy="5111209"/>
          </a:xfrm>
        </p:spPr>
        <p:txBody>
          <a:bodyPr vert="horz" lIns="91440" tIns="45720" rIns="91440" bIns="45720" rtlCol="0" anchor="t">
            <a:noAutofit/>
          </a:bodyPr>
          <a:lstStyle/>
          <a:p>
            <a:pPr marL="0" indent="0">
              <a:buNone/>
            </a:pPr>
            <a:endParaRPr lang="en-US" sz="1800" b="1">
              <a:latin typeface="Arial"/>
              <a:cs typeface="Arial"/>
            </a:endParaRPr>
          </a:p>
          <a:p>
            <a:pPr marL="0" indent="0">
              <a:buNone/>
            </a:pPr>
            <a:r>
              <a:rPr lang="en-US" sz="1800" b="1">
                <a:latin typeface="Arial"/>
                <a:ea typeface="+mn-lt"/>
                <a:cs typeface="+mn-lt"/>
              </a:rPr>
              <a:t>1. Assess educational needs</a:t>
            </a:r>
            <a:endParaRPr lang="en-US" sz="1800" b="1">
              <a:latin typeface="Arial"/>
              <a:ea typeface="+mn-lt"/>
              <a:cs typeface="Arial"/>
            </a:endParaRPr>
          </a:p>
          <a:p>
            <a:r>
              <a:rPr lang="en-US" sz="1800">
                <a:latin typeface="Arial"/>
                <a:ea typeface="+mn-lt"/>
                <a:cs typeface="+mn-lt"/>
              </a:rPr>
              <a:t>Evaluate the educational needs for stroke prevention and management in the elderly.</a:t>
            </a:r>
            <a:endParaRPr lang="en-US" sz="1800">
              <a:latin typeface="Arial"/>
              <a:cs typeface="Arial"/>
            </a:endParaRPr>
          </a:p>
          <a:p>
            <a:r>
              <a:rPr lang="en-US" sz="1800">
                <a:latin typeface="Arial"/>
                <a:ea typeface="+mn-lt"/>
                <a:cs typeface="+mn-lt"/>
              </a:rPr>
              <a:t>Consider current knowledge levels and any gaps.</a:t>
            </a:r>
            <a:endParaRPr lang="en-US" sz="1800">
              <a:latin typeface="Arial"/>
              <a:cs typeface="Arial"/>
            </a:endParaRPr>
          </a:p>
          <a:p>
            <a:pPr marL="0" indent="0">
              <a:buNone/>
            </a:pPr>
            <a:r>
              <a:rPr lang="en-US" sz="1800" b="1">
                <a:latin typeface="Arial"/>
                <a:ea typeface="+mn-lt"/>
                <a:cs typeface="+mn-lt"/>
              </a:rPr>
              <a:t>2. Identify knowledge gaps</a:t>
            </a:r>
          </a:p>
          <a:p>
            <a:r>
              <a:rPr lang="en-US" sz="1800">
                <a:latin typeface="Arial"/>
                <a:ea typeface="+mn-lt"/>
                <a:cs typeface="+mn-lt"/>
              </a:rPr>
              <a:t>Identify gaps in older users' comprehend of stroke risk factors, symptoms, and treatment choices.</a:t>
            </a:r>
            <a:endParaRPr lang="en-US" sz="1800">
              <a:latin typeface="Arial"/>
              <a:cs typeface="Arial"/>
            </a:endParaRPr>
          </a:p>
          <a:p>
            <a:r>
              <a:rPr lang="en-US" sz="1800">
                <a:latin typeface="Arial"/>
                <a:ea typeface="+mn-lt"/>
                <a:cs typeface="+mn-lt"/>
              </a:rPr>
              <a:t>Recognize the need for focused education.</a:t>
            </a:r>
          </a:p>
          <a:p>
            <a:pPr marL="0" indent="0">
              <a:buNone/>
            </a:pPr>
            <a:r>
              <a:rPr lang="en-US" sz="1800" b="1">
                <a:latin typeface="Arial"/>
                <a:ea typeface="+mn-lt"/>
                <a:cs typeface="+mn-lt"/>
              </a:rPr>
              <a:t>3. Developing Educational Modules</a:t>
            </a:r>
            <a:endParaRPr lang="en-US" sz="1800" b="1">
              <a:latin typeface="Arial"/>
              <a:cs typeface="Arial"/>
            </a:endParaRPr>
          </a:p>
          <a:p>
            <a:r>
              <a:rPr lang="en-US" sz="1800">
                <a:latin typeface="Arial"/>
                <a:ea typeface="+mn-lt"/>
                <a:cs typeface="+mn-lt"/>
              </a:rPr>
              <a:t>Create engaging educational modules in </a:t>
            </a:r>
            <a:r>
              <a:rPr lang="en-US" sz="1800" err="1">
                <a:latin typeface="Arial"/>
                <a:ea typeface="+mn-lt"/>
                <a:cs typeface="+mn-lt"/>
              </a:rPr>
              <a:t>StrokeSmart</a:t>
            </a:r>
            <a:r>
              <a:rPr lang="en-US" sz="1800">
                <a:latin typeface="Arial"/>
                <a:ea typeface="+mn-lt"/>
                <a:cs typeface="+mn-lt"/>
              </a:rPr>
              <a:t>.</a:t>
            </a:r>
            <a:endParaRPr lang="en-US" sz="1800">
              <a:latin typeface="Arial"/>
              <a:cs typeface="Arial"/>
            </a:endParaRPr>
          </a:p>
          <a:p>
            <a:r>
              <a:rPr lang="en-US" sz="1800">
                <a:latin typeface="Arial"/>
                <a:ea typeface="+mn-lt"/>
                <a:cs typeface="+mn-lt"/>
              </a:rPr>
              <a:t>Engaging material and practical advise can help to boost self-efficacy in controlling stroke risk.</a:t>
            </a:r>
          </a:p>
          <a:p>
            <a:endParaRPr lang="en-US" sz="1800">
              <a:latin typeface="Arial"/>
              <a:cs typeface="Arial"/>
            </a:endParaRPr>
          </a:p>
          <a:p>
            <a:pPr marL="0" indent="0">
              <a:buNone/>
            </a:pPr>
            <a:r>
              <a:rPr lang="en-US" sz="1800">
                <a:latin typeface="Arial"/>
                <a:ea typeface="+mn-lt"/>
                <a:cs typeface="+mn-lt"/>
              </a:rPr>
              <a:t>(Chen et.al ,2023)</a:t>
            </a:r>
            <a:endParaRPr lang="en-US" sz="1800">
              <a:latin typeface="Arial"/>
              <a:cs typeface="Arial"/>
            </a:endParaRPr>
          </a:p>
          <a:p>
            <a:endParaRPr lang="en-US" sz="1800">
              <a:latin typeface="Arial"/>
              <a:cs typeface="Arial"/>
            </a:endParaRPr>
          </a:p>
          <a:p>
            <a:endParaRPr lang="en-US" sz="1800">
              <a:latin typeface="Arial"/>
              <a:cs typeface="Arial"/>
            </a:endParaRPr>
          </a:p>
          <a:p>
            <a:endParaRPr lang="en-US" sz="1800">
              <a:latin typeface="Arial"/>
              <a:cs typeface="Arial"/>
            </a:endParaRPr>
          </a:p>
          <a:p>
            <a:endParaRPr lang="en-US" sz="1800">
              <a:latin typeface="Arial"/>
              <a:cs typeface="Arial"/>
            </a:endParaRPr>
          </a:p>
        </p:txBody>
      </p:sp>
      <p:pic>
        <p:nvPicPr>
          <p:cNvPr id="4" name="Picture 3" descr="Machine learning app scans faces and listens to speech to quickly spot  strokes | MobiHealthNews">
            <a:extLst>
              <a:ext uri="{FF2B5EF4-FFF2-40B4-BE49-F238E27FC236}">
                <a16:creationId xmlns:a16="http://schemas.microsoft.com/office/drawing/2014/main" id="{B27ECFA7-E266-87C7-9506-F7417F58173B}"/>
              </a:ext>
            </a:extLst>
          </p:cNvPr>
          <p:cNvPicPr>
            <a:picLocks noChangeAspect="1"/>
          </p:cNvPicPr>
          <p:nvPr/>
        </p:nvPicPr>
        <p:blipFill rotWithShape="1">
          <a:blip r:embed="rId2"/>
          <a:srcRect l="31819" r="14066" b="2"/>
          <a:stretch/>
        </p:blipFill>
        <p:spPr>
          <a:xfrm>
            <a:off x="7287470" y="1863939"/>
            <a:ext cx="4559289" cy="475786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903264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DAA57-98F6-2FAE-A6A7-361610EB6787}"/>
              </a:ext>
            </a:extLst>
          </p:cNvPr>
          <p:cNvSpPr>
            <a:spLocks noGrp="1"/>
          </p:cNvSpPr>
          <p:nvPr>
            <p:ph type="title"/>
          </p:nvPr>
        </p:nvSpPr>
        <p:spPr>
          <a:xfrm>
            <a:off x="4970676" y="2125"/>
            <a:ext cx="6539749" cy="1158037"/>
          </a:xfrm>
        </p:spPr>
        <p:txBody>
          <a:bodyPr anchor="b">
            <a:normAutofit/>
          </a:bodyPr>
          <a:lstStyle/>
          <a:p>
            <a:r>
              <a:rPr lang="en-US" sz="4000" b="1">
                <a:latin typeface="Arial"/>
                <a:cs typeface="Arial"/>
              </a:rPr>
              <a:t>Implementation (</a:t>
            </a:r>
            <a:r>
              <a:rPr lang="en-US" sz="3600" b="1">
                <a:latin typeface="Arial"/>
                <a:cs typeface="Arial"/>
              </a:rPr>
              <a:t>Phase</a:t>
            </a:r>
            <a:r>
              <a:rPr lang="en-US" sz="4000" b="1">
                <a:latin typeface="Arial"/>
                <a:cs typeface="Arial"/>
              </a:rPr>
              <a:t> 5):</a:t>
            </a:r>
            <a:endParaRPr lang="en-US" sz="4000"/>
          </a:p>
        </p:txBody>
      </p:sp>
      <p:sp>
        <p:nvSpPr>
          <p:cNvPr id="3" name="Content Placeholder 2">
            <a:extLst>
              <a:ext uri="{FF2B5EF4-FFF2-40B4-BE49-F238E27FC236}">
                <a16:creationId xmlns:a16="http://schemas.microsoft.com/office/drawing/2014/main" id="{8CC3AEB9-FE47-103C-CBA4-1B163C151E17}"/>
              </a:ext>
            </a:extLst>
          </p:cNvPr>
          <p:cNvSpPr>
            <a:spLocks noGrp="1"/>
          </p:cNvSpPr>
          <p:nvPr>
            <p:ph idx="1"/>
          </p:nvPr>
        </p:nvSpPr>
        <p:spPr>
          <a:xfrm>
            <a:off x="4956298" y="1446548"/>
            <a:ext cx="6395975" cy="5430499"/>
          </a:xfrm>
        </p:spPr>
        <p:txBody>
          <a:bodyPr vert="horz" lIns="91440" tIns="45720" rIns="91440" bIns="45720" rtlCol="0" anchor="t">
            <a:noAutofit/>
          </a:bodyPr>
          <a:lstStyle/>
          <a:p>
            <a:pPr>
              <a:buNone/>
            </a:pPr>
            <a:r>
              <a:rPr lang="en-US" sz="1800" b="1">
                <a:latin typeface="Arial"/>
                <a:ea typeface="+mn-lt"/>
                <a:cs typeface="+mn-lt"/>
              </a:rPr>
              <a:t>1. Installation of Strategy.</a:t>
            </a:r>
            <a:endParaRPr lang="en-US" sz="1800" b="1">
              <a:latin typeface="Arial"/>
              <a:cs typeface="Arial"/>
            </a:endParaRPr>
          </a:p>
          <a:p>
            <a:r>
              <a:rPr lang="en-US" sz="1800">
                <a:latin typeface="Arial"/>
                <a:ea typeface="+mn-lt"/>
                <a:cs typeface="+mn-lt"/>
              </a:rPr>
              <a:t>rolling out Stroke Smart on elderly population in areas, healthcare facilities, and elder residential (old age homes) .</a:t>
            </a:r>
            <a:endParaRPr lang="en-US" sz="1800">
              <a:latin typeface="Arial"/>
              <a:cs typeface="Arial"/>
            </a:endParaRPr>
          </a:p>
          <a:p>
            <a:r>
              <a:rPr lang="en-US" sz="1800">
                <a:latin typeface="Arial"/>
                <a:ea typeface="+mn-lt"/>
                <a:cs typeface="+mn-lt"/>
              </a:rPr>
              <a:t>Ensure that senior users have easy access.</a:t>
            </a:r>
            <a:endParaRPr lang="en-US" sz="1800">
              <a:latin typeface="Arial"/>
              <a:cs typeface="Arial"/>
            </a:endParaRPr>
          </a:p>
          <a:p>
            <a:pPr>
              <a:buNone/>
            </a:pPr>
            <a:r>
              <a:rPr lang="en-US" sz="1800" b="1">
                <a:latin typeface="Arial"/>
                <a:ea typeface="+mn-lt"/>
                <a:cs typeface="+mn-lt"/>
              </a:rPr>
              <a:t>2. Training and Support.</a:t>
            </a:r>
            <a:endParaRPr lang="en-US" sz="1800" b="1">
              <a:latin typeface="Arial"/>
              <a:cs typeface="Arial"/>
            </a:endParaRPr>
          </a:p>
          <a:p>
            <a:r>
              <a:rPr lang="en-US" sz="1800">
                <a:latin typeface="Arial"/>
                <a:ea typeface="+mn-lt"/>
                <a:cs typeface="+mn-lt"/>
              </a:rPr>
              <a:t>Providing users with detailed instruction on how to use Stroke Smart and wearable technologies efficiently.</a:t>
            </a:r>
            <a:endParaRPr lang="en-US" sz="1800">
              <a:latin typeface="Arial"/>
              <a:cs typeface="Arial"/>
            </a:endParaRPr>
          </a:p>
          <a:p>
            <a:r>
              <a:rPr lang="en-US" sz="1800">
                <a:latin typeface="Arial"/>
                <a:ea typeface="+mn-lt"/>
                <a:cs typeface="+mn-lt"/>
              </a:rPr>
              <a:t>Provide continuous assistance to handle any issues or inquiries.</a:t>
            </a:r>
            <a:endParaRPr lang="en-US" sz="1800">
              <a:latin typeface="Arial"/>
              <a:cs typeface="Arial"/>
            </a:endParaRPr>
          </a:p>
          <a:p>
            <a:pPr>
              <a:buNone/>
            </a:pPr>
            <a:r>
              <a:rPr lang="en-US" sz="1800" b="1">
                <a:latin typeface="Arial"/>
                <a:ea typeface="+mn-lt"/>
                <a:cs typeface="+mn-lt"/>
              </a:rPr>
              <a:t>3. Collaboration with healthcare providers.</a:t>
            </a:r>
            <a:endParaRPr lang="en-US" sz="1800" b="1">
              <a:latin typeface="Arial"/>
              <a:cs typeface="Arial"/>
            </a:endParaRPr>
          </a:p>
          <a:p>
            <a:r>
              <a:rPr lang="en-US" sz="1800">
                <a:latin typeface="Arial"/>
                <a:ea typeface="+mn-lt"/>
                <a:cs typeface="+mn-lt"/>
              </a:rPr>
              <a:t>Collaborating with healthcare professionals to include Stroke Smart into current care pathways.</a:t>
            </a:r>
            <a:endParaRPr lang="en-US" sz="1800">
              <a:latin typeface="Arial"/>
              <a:cs typeface="Arial"/>
            </a:endParaRPr>
          </a:p>
          <a:p>
            <a:r>
              <a:rPr lang="en-US" sz="1800">
                <a:latin typeface="Arial"/>
                <a:ea typeface="+mn-lt"/>
                <a:cs typeface="+mn-lt"/>
              </a:rPr>
              <a:t>Encouraging collaboration to increase the acceptance and use of Stroke Smart among senior patients.</a:t>
            </a:r>
            <a:endParaRPr lang="en-US" sz="1800">
              <a:latin typeface="Arial"/>
              <a:cs typeface="Arial"/>
            </a:endParaRPr>
          </a:p>
          <a:p>
            <a:r>
              <a:rPr lang="en-US" sz="1800">
                <a:latin typeface="Arial"/>
                <a:ea typeface="+mn-lt"/>
                <a:cs typeface="+mn-lt"/>
              </a:rPr>
              <a:t>Ensuring seamless interface with healthcare systems to facilitate data exchange and monitoring.</a:t>
            </a:r>
            <a:r>
              <a:rPr lang="en-US" sz="1800">
                <a:solidFill>
                  <a:srgbClr val="222222"/>
                </a:solidFill>
                <a:latin typeface="Arial"/>
                <a:ea typeface="+mn-lt"/>
                <a:cs typeface="+mn-lt"/>
              </a:rPr>
              <a:t>                                                                                                   (Redfern, 2019)</a:t>
            </a:r>
            <a:endParaRPr lang="en-US" sz="1800">
              <a:latin typeface="Arial"/>
              <a:cs typeface="Arial"/>
            </a:endParaRPr>
          </a:p>
          <a:p>
            <a:endParaRPr lang="en-US" sz="1800">
              <a:latin typeface="Arial"/>
              <a:cs typeface="Arial"/>
            </a:endParaRPr>
          </a:p>
          <a:p>
            <a:endParaRPr lang="en-US" sz="1800">
              <a:latin typeface="Arial"/>
              <a:cs typeface="Arial"/>
            </a:endParaRPr>
          </a:p>
          <a:p>
            <a:endParaRPr lang="en-US" sz="1800">
              <a:latin typeface="Arial"/>
              <a:cs typeface="Arial"/>
            </a:endParaRPr>
          </a:p>
        </p:txBody>
      </p:sp>
      <p:pic>
        <p:nvPicPr>
          <p:cNvPr id="6" name="Picture 5" descr="A screenshot of a computer&#10;&#10;Description automatically generated">
            <a:extLst>
              <a:ext uri="{FF2B5EF4-FFF2-40B4-BE49-F238E27FC236}">
                <a16:creationId xmlns:a16="http://schemas.microsoft.com/office/drawing/2014/main" id="{024D98E8-AACF-5B84-B070-A2B898F5BF18}"/>
              </a:ext>
            </a:extLst>
          </p:cNvPr>
          <p:cNvPicPr>
            <a:picLocks noChangeAspect="1"/>
          </p:cNvPicPr>
          <p:nvPr/>
        </p:nvPicPr>
        <p:blipFill rotWithShape="1">
          <a:blip r:embed="rId2"/>
          <a:srcRect l="56939" t="32801" r="1877" b="20126"/>
          <a:stretch/>
        </p:blipFill>
        <p:spPr>
          <a:xfrm>
            <a:off x="1" y="1717553"/>
            <a:ext cx="4546785" cy="3645216"/>
          </a:xfrm>
          <a:prstGeom prst="rect">
            <a:avLst/>
          </a:prstGeom>
        </p:spPr>
      </p:pic>
    </p:spTree>
    <p:extLst>
      <p:ext uri="{BB962C8B-B14F-4D97-AF65-F5344CB8AC3E}">
        <p14:creationId xmlns:p14="http://schemas.microsoft.com/office/powerpoint/2010/main" val="42159586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6C75EADE-E38E-01D5-B0C9-A386D5DF9128}"/>
              </a:ext>
            </a:extLst>
          </p:cNvPr>
          <p:cNvSpPr>
            <a:spLocks noGrp="1"/>
          </p:cNvSpPr>
          <p:nvPr>
            <p:ph type="title"/>
          </p:nvPr>
        </p:nvSpPr>
        <p:spPr>
          <a:xfrm>
            <a:off x="866955" y="1908674"/>
            <a:ext cx="2922450" cy="4262728"/>
          </a:xfrm>
        </p:spPr>
        <p:txBody>
          <a:bodyPr>
            <a:normAutofit/>
          </a:bodyPr>
          <a:lstStyle/>
          <a:p>
            <a:r>
              <a:rPr lang="en-US" sz="3600" b="1">
                <a:solidFill>
                  <a:srgbClr val="FFFFFF"/>
                </a:solidFill>
                <a:latin typeface="Arial"/>
                <a:cs typeface="Arial"/>
              </a:rPr>
              <a:t>Process</a:t>
            </a:r>
            <a:r>
              <a:rPr lang="en-US" sz="4100" b="1">
                <a:solidFill>
                  <a:srgbClr val="FFFFFF"/>
                </a:solidFill>
                <a:latin typeface="Arial"/>
                <a:cs typeface="Arial"/>
              </a:rPr>
              <a:t> Evaluation (Phase 6)</a:t>
            </a:r>
            <a:endParaRPr lang="en-US" sz="4100">
              <a:solidFill>
                <a:srgbClr val="FFFFFF"/>
              </a:solidFill>
              <a:latin typeface="Arial"/>
              <a:cs typeface="Arial"/>
            </a:endParaRPr>
          </a:p>
        </p:txBody>
      </p:sp>
      <p:graphicFrame>
        <p:nvGraphicFramePr>
          <p:cNvPr id="5" name="Content Placeholder 2">
            <a:extLst>
              <a:ext uri="{FF2B5EF4-FFF2-40B4-BE49-F238E27FC236}">
                <a16:creationId xmlns:a16="http://schemas.microsoft.com/office/drawing/2014/main" id="{34ADF55D-4082-385B-AB72-BF010913D02F}"/>
              </a:ext>
            </a:extLst>
          </p:cNvPr>
          <p:cNvGraphicFramePr>
            <a:graphicFrameLocks noGrp="1"/>
          </p:cNvGraphicFramePr>
          <p:nvPr>
            <p:ph idx="1"/>
            <p:extLst>
              <p:ext uri="{D42A27DB-BD31-4B8C-83A1-F6EECF244321}">
                <p14:modId xmlns:p14="http://schemas.microsoft.com/office/powerpoint/2010/main" val="151051866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65359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7DC484A-E771-6F7D-FF4D-F00BA51AB137}"/>
              </a:ext>
            </a:extLst>
          </p:cNvPr>
          <p:cNvSpPr>
            <a:spLocks noGrp="1"/>
          </p:cNvSpPr>
          <p:nvPr>
            <p:ph type="title"/>
          </p:nvPr>
        </p:nvSpPr>
        <p:spPr>
          <a:xfrm>
            <a:off x="213382" y="534880"/>
            <a:ext cx="5702603" cy="2425937"/>
          </a:xfrm>
        </p:spPr>
        <p:txBody>
          <a:bodyPr anchor="ctr">
            <a:normAutofit/>
          </a:bodyPr>
          <a:lstStyle/>
          <a:p>
            <a:r>
              <a:rPr lang="en-US" sz="3600" b="1">
                <a:solidFill>
                  <a:schemeClr val="bg1"/>
                </a:solidFill>
                <a:latin typeface="Arial"/>
                <a:cs typeface="Arial"/>
              </a:rPr>
              <a:t>Impact Evaluation (Phase 7)</a:t>
            </a:r>
          </a:p>
        </p:txBody>
      </p:sp>
      <p:sp>
        <p:nvSpPr>
          <p:cNvPr id="3" name="Content Placeholder 2">
            <a:extLst>
              <a:ext uri="{FF2B5EF4-FFF2-40B4-BE49-F238E27FC236}">
                <a16:creationId xmlns:a16="http://schemas.microsoft.com/office/drawing/2014/main" id="{B93447AF-B931-629A-EF31-D0E4AE15DCC4}"/>
              </a:ext>
            </a:extLst>
          </p:cNvPr>
          <p:cNvSpPr>
            <a:spLocks noGrp="1"/>
          </p:cNvSpPr>
          <p:nvPr>
            <p:ph idx="1"/>
          </p:nvPr>
        </p:nvSpPr>
        <p:spPr>
          <a:xfrm>
            <a:off x="6090600" y="151133"/>
            <a:ext cx="6094799" cy="6705946"/>
          </a:xfrm>
        </p:spPr>
        <p:txBody>
          <a:bodyPr vert="horz" lIns="91440" tIns="45720" rIns="91440" bIns="45720" rtlCol="0" anchor="ctr">
            <a:normAutofit/>
          </a:bodyPr>
          <a:lstStyle/>
          <a:p>
            <a:pPr marL="0" indent="0">
              <a:lnSpc>
                <a:spcPct val="100000"/>
              </a:lnSpc>
              <a:buNone/>
            </a:pPr>
            <a:r>
              <a:rPr lang="en-US" sz="1800" b="1">
                <a:solidFill>
                  <a:schemeClr val="tx2"/>
                </a:solidFill>
                <a:latin typeface="Arial"/>
                <a:ea typeface="+mn-lt"/>
                <a:cs typeface="+mn-lt"/>
              </a:rPr>
              <a:t>1. Assessing Impact</a:t>
            </a:r>
            <a:endParaRPr lang="en-US" sz="1800" b="1">
              <a:solidFill>
                <a:schemeClr val="tx2"/>
              </a:solidFill>
              <a:latin typeface="Arial"/>
              <a:cs typeface="Arial"/>
            </a:endParaRPr>
          </a:p>
          <a:p>
            <a:pPr>
              <a:lnSpc>
                <a:spcPct val="100000"/>
              </a:lnSpc>
            </a:pPr>
            <a:r>
              <a:rPr lang="en-US" sz="1800">
                <a:solidFill>
                  <a:schemeClr val="tx2"/>
                </a:solidFill>
                <a:latin typeface="Arial"/>
                <a:ea typeface="+mn-lt"/>
                <a:cs typeface="+mn-lt"/>
              </a:rPr>
              <a:t>Evaluate </a:t>
            </a:r>
            <a:r>
              <a:rPr lang="en-US" sz="1800" err="1">
                <a:solidFill>
                  <a:schemeClr val="tx2"/>
                </a:solidFill>
                <a:latin typeface="Arial"/>
                <a:ea typeface="+mn-lt"/>
                <a:cs typeface="+mn-lt"/>
              </a:rPr>
              <a:t>StrokeSmart's</a:t>
            </a:r>
            <a:r>
              <a:rPr lang="en-US" sz="1800">
                <a:solidFill>
                  <a:schemeClr val="tx2"/>
                </a:solidFill>
                <a:latin typeface="Arial"/>
                <a:ea typeface="+mn-lt"/>
                <a:cs typeface="+mn-lt"/>
              </a:rPr>
              <a:t> impact on several elements of stroke prevention and management among older users.</a:t>
            </a:r>
            <a:endParaRPr lang="en-US" sz="1800">
              <a:solidFill>
                <a:schemeClr val="tx2"/>
              </a:solidFill>
              <a:latin typeface="Arial"/>
              <a:cs typeface="Arial"/>
            </a:endParaRPr>
          </a:p>
          <a:p>
            <a:pPr>
              <a:lnSpc>
                <a:spcPct val="100000"/>
              </a:lnSpc>
            </a:pPr>
            <a:r>
              <a:rPr lang="en-US" sz="1800">
                <a:solidFill>
                  <a:schemeClr val="tx2"/>
                </a:solidFill>
                <a:latin typeface="Arial"/>
                <a:ea typeface="+mn-lt"/>
                <a:cs typeface="+mn-lt"/>
              </a:rPr>
              <a:t>Analyze changes in behavior, medication adherence, symptom awareness, and health outcomes.</a:t>
            </a:r>
            <a:endParaRPr lang="en-US" sz="1800">
              <a:solidFill>
                <a:schemeClr val="tx2"/>
              </a:solidFill>
              <a:latin typeface="Arial"/>
              <a:cs typeface="Arial"/>
            </a:endParaRPr>
          </a:p>
          <a:p>
            <a:pPr marL="0" indent="0">
              <a:lnSpc>
                <a:spcPct val="100000"/>
              </a:lnSpc>
              <a:buNone/>
            </a:pPr>
            <a:r>
              <a:rPr lang="en-US" sz="1800" b="1">
                <a:solidFill>
                  <a:schemeClr val="tx2"/>
                </a:solidFill>
                <a:latin typeface="Arial"/>
                <a:ea typeface="+mn-lt"/>
                <a:cs typeface="+mn-lt"/>
              </a:rPr>
              <a:t>2. Knowledge, Attitudes, and Self-Efficiency</a:t>
            </a:r>
            <a:endParaRPr lang="en-US" sz="1800" b="1">
              <a:solidFill>
                <a:schemeClr val="tx2"/>
              </a:solidFill>
              <a:latin typeface="Arial"/>
              <a:cs typeface="Arial"/>
            </a:endParaRPr>
          </a:p>
          <a:p>
            <a:pPr>
              <a:lnSpc>
                <a:spcPct val="100000"/>
              </a:lnSpc>
            </a:pPr>
            <a:r>
              <a:rPr lang="en-US" sz="1800">
                <a:solidFill>
                  <a:schemeClr val="tx2"/>
                </a:solidFill>
                <a:latin typeface="Arial"/>
                <a:ea typeface="+mn-lt"/>
                <a:cs typeface="+mn-lt"/>
              </a:rPr>
              <a:t>Examine changes in knowledge, attitudes, and self-efficacy concerning stroke prevention and management.</a:t>
            </a:r>
            <a:endParaRPr lang="en-US" sz="1800">
              <a:solidFill>
                <a:schemeClr val="tx2"/>
              </a:solidFill>
              <a:latin typeface="Arial"/>
              <a:cs typeface="Arial"/>
            </a:endParaRPr>
          </a:p>
          <a:p>
            <a:pPr>
              <a:lnSpc>
                <a:spcPct val="100000"/>
              </a:lnSpc>
            </a:pPr>
            <a:r>
              <a:rPr lang="en-US" sz="1800">
                <a:solidFill>
                  <a:schemeClr val="tx2"/>
                </a:solidFill>
                <a:latin typeface="Arial"/>
                <a:ea typeface="+mn-lt"/>
                <a:cs typeface="+mn-lt"/>
              </a:rPr>
              <a:t>Determine </a:t>
            </a:r>
            <a:r>
              <a:rPr lang="en-US" sz="1800" err="1">
                <a:solidFill>
                  <a:schemeClr val="tx2"/>
                </a:solidFill>
                <a:latin typeface="Arial"/>
                <a:ea typeface="+mn-lt"/>
                <a:cs typeface="+mn-lt"/>
              </a:rPr>
              <a:t>StrokeSmart's</a:t>
            </a:r>
            <a:r>
              <a:rPr lang="en-US" sz="1800">
                <a:solidFill>
                  <a:schemeClr val="tx2"/>
                </a:solidFill>
                <a:latin typeface="Arial"/>
                <a:ea typeface="+mn-lt"/>
                <a:cs typeface="+mn-lt"/>
              </a:rPr>
              <a:t> efficacy in enabling users to make educated health decisions.</a:t>
            </a:r>
            <a:endParaRPr lang="en-US" sz="1800">
              <a:solidFill>
                <a:schemeClr val="tx2"/>
              </a:solidFill>
              <a:latin typeface="Arial"/>
              <a:cs typeface="Arial"/>
            </a:endParaRPr>
          </a:p>
          <a:p>
            <a:pPr marL="0" indent="0">
              <a:lnSpc>
                <a:spcPct val="100000"/>
              </a:lnSpc>
              <a:buNone/>
            </a:pPr>
            <a:r>
              <a:rPr lang="en-US" sz="1800" b="1">
                <a:solidFill>
                  <a:schemeClr val="tx2"/>
                </a:solidFill>
                <a:latin typeface="Arial"/>
                <a:ea typeface="+mn-lt"/>
                <a:cs typeface="+mn-lt"/>
              </a:rPr>
              <a:t>3. Cost-Effectiveness Analysis</a:t>
            </a:r>
            <a:endParaRPr lang="en-US" sz="1800" b="1">
              <a:solidFill>
                <a:schemeClr val="tx2"/>
              </a:solidFill>
              <a:latin typeface="Arial"/>
              <a:cs typeface="Arial"/>
            </a:endParaRPr>
          </a:p>
          <a:p>
            <a:pPr>
              <a:lnSpc>
                <a:spcPct val="100000"/>
              </a:lnSpc>
            </a:pPr>
            <a:r>
              <a:rPr lang="en-US" sz="1800">
                <a:solidFill>
                  <a:schemeClr val="tx2"/>
                </a:solidFill>
                <a:latin typeface="Arial"/>
                <a:ea typeface="+mn-lt"/>
                <a:cs typeface="+mn-lt"/>
              </a:rPr>
              <a:t>Conduct a cost-effectiveness study to estimate </a:t>
            </a:r>
            <a:r>
              <a:rPr lang="en-US" sz="1800" err="1">
                <a:solidFill>
                  <a:schemeClr val="tx2"/>
                </a:solidFill>
                <a:latin typeface="Arial"/>
                <a:ea typeface="+mn-lt"/>
                <a:cs typeface="+mn-lt"/>
              </a:rPr>
              <a:t>StrokeSmart's</a:t>
            </a:r>
            <a:r>
              <a:rPr lang="en-US" sz="1800">
                <a:solidFill>
                  <a:schemeClr val="tx2"/>
                </a:solidFill>
                <a:latin typeface="Arial"/>
                <a:ea typeface="+mn-lt"/>
                <a:cs typeface="+mn-lt"/>
              </a:rPr>
              <a:t> economic impact.</a:t>
            </a:r>
            <a:endParaRPr lang="en-US" sz="1800">
              <a:solidFill>
                <a:schemeClr val="tx2"/>
              </a:solidFill>
              <a:latin typeface="Arial"/>
              <a:cs typeface="Arial"/>
            </a:endParaRPr>
          </a:p>
          <a:p>
            <a:pPr>
              <a:lnSpc>
                <a:spcPct val="100000"/>
              </a:lnSpc>
            </a:pPr>
            <a:r>
              <a:rPr lang="en-US" sz="1800">
                <a:solidFill>
                  <a:schemeClr val="tx2"/>
                </a:solidFill>
                <a:latin typeface="Arial"/>
                <a:ea typeface="+mn-lt"/>
                <a:cs typeface="+mn-lt"/>
              </a:rPr>
              <a:t>Determine the cost savings associated with decreased stroke-related morbidity and death.</a:t>
            </a:r>
            <a:endParaRPr lang="en-US" sz="1800">
              <a:solidFill>
                <a:schemeClr val="tx2"/>
              </a:solidFill>
              <a:latin typeface="Arial"/>
              <a:cs typeface="Arial"/>
            </a:endParaRPr>
          </a:p>
          <a:p>
            <a:pPr>
              <a:lnSpc>
                <a:spcPct val="100000"/>
              </a:lnSpc>
            </a:pPr>
            <a:r>
              <a:rPr lang="en-US" sz="1800">
                <a:solidFill>
                  <a:schemeClr val="tx2"/>
                </a:solidFill>
                <a:latin typeface="Arial"/>
                <a:ea typeface="+mn-lt"/>
                <a:cs typeface="+mn-lt"/>
              </a:rPr>
              <a:t>Assess the return on investment and long-term viability of using </a:t>
            </a:r>
            <a:r>
              <a:rPr lang="en-US" sz="1800" err="1">
                <a:solidFill>
                  <a:schemeClr val="tx2"/>
                </a:solidFill>
                <a:latin typeface="Arial"/>
                <a:ea typeface="+mn-lt"/>
                <a:cs typeface="+mn-lt"/>
              </a:rPr>
              <a:t>StrokeSmart</a:t>
            </a:r>
            <a:r>
              <a:rPr lang="en-US" sz="1800">
                <a:solidFill>
                  <a:schemeClr val="tx2"/>
                </a:solidFill>
                <a:latin typeface="Arial"/>
                <a:ea typeface="+mn-lt"/>
                <a:cs typeface="+mn-lt"/>
              </a:rPr>
              <a:t> as a digital health intervention.</a:t>
            </a:r>
            <a:endParaRPr lang="en-US" sz="1800">
              <a:solidFill>
                <a:schemeClr val="tx2"/>
              </a:solidFill>
              <a:latin typeface="Arial"/>
              <a:cs typeface="Arial"/>
            </a:endParaRPr>
          </a:p>
          <a:p>
            <a:pPr marL="0" indent="0">
              <a:lnSpc>
                <a:spcPct val="100000"/>
              </a:lnSpc>
              <a:buNone/>
            </a:pPr>
            <a:r>
              <a:rPr lang="en-US" sz="1800">
                <a:solidFill>
                  <a:schemeClr val="tx2"/>
                </a:solidFill>
                <a:latin typeface="Arial"/>
                <a:ea typeface="+mn-lt"/>
                <a:cs typeface="+mn-lt"/>
              </a:rPr>
              <a:t>                                                                                                                                                        (Burns et al., 2021)</a:t>
            </a:r>
            <a:endParaRPr lang="en-US" sz="1800">
              <a:solidFill>
                <a:schemeClr val="tx2"/>
              </a:solidFill>
              <a:latin typeface="Arial"/>
              <a:cs typeface="Arial"/>
            </a:endParaRPr>
          </a:p>
        </p:txBody>
      </p:sp>
      <p:pic>
        <p:nvPicPr>
          <p:cNvPr id="4" name="Picture 3" descr="Best Apps for Stroke Patients - Free NHS guide - MyTherappy">
            <a:extLst>
              <a:ext uri="{FF2B5EF4-FFF2-40B4-BE49-F238E27FC236}">
                <a16:creationId xmlns:a16="http://schemas.microsoft.com/office/drawing/2014/main" id="{92827761-6B12-C9B2-BCBB-E4FFD55DA6F7}"/>
              </a:ext>
            </a:extLst>
          </p:cNvPr>
          <p:cNvPicPr>
            <a:picLocks noChangeAspect="1"/>
          </p:cNvPicPr>
          <p:nvPr/>
        </p:nvPicPr>
        <p:blipFill>
          <a:blip r:embed="rId2"/>
          <a:stretch>
            <a:fillRect/>
          </a:stretch>
        </p:blipFill>
        <p:spPr>
          <a:xfrm>
            <a:off x="8626" y="2647397"/>
            <a:ext cx="2886972" cy="229644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4" descr="Assisting Stroke Recovery Through App Based Tech - Inspired Inspirations">
            <a:extLst>
              <a:ext uri="{FF2B5EF4-FFF2-40B4-BE49-F238E27FC236}">
                <a16:creationId xmlns:a16="http://schemas.microsoft.com/office/drawing/2014/main" id="{FD924D7D-30FB-7EF6-273E-E4BD2F6153F4}"/>
              </a:ext>
            </a:extLst>
          </p:cNvPr>
          <p:cNvPicPr>
            <a:picLocks noChangeAspect="1"/>
          </p:cNvPicPr>
          <p:nvPr/>
        </p:nvPicPr>
        <p:blipFill>
          <a:blip r:embed="rId3"/>
          <a:stretch>
            <a:fillRect/>
          </a:stretch>
        </p:blipFill>
        <p:spPr>
          <a:xfrm>
            <a:off x="2954907" y="4302425"/>
            <a:ext cx="2932262" cy="229318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0067836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5BA6AA-BD22-010A-7E06-A04A9C969CE6}"/>
              </a:ext>
            </a:extLst>
          </p:cNvPr>
          <p:cNvSpPr>
            <a:spLocks noGrp="1"/>
          </p:cNvSpPr>
          <p:nvPr>
            <p:ph type="title"/>
          </p:nvPr>
        </p:nvSpPr>
        <p:spPr>
          <a:xfrm>
            <a:off x="635000" y="640823"/>
            <a:ext cx="3418659" cy="5583148"/>
          </a:xfrm>
        </p:spPr>
        <p:txBody>
          <a:bodyPr anchor="ctr">
            <a:normAutofit/>
          </a:bodyPr>
          <a:lstStyle/>
          <a:p>
            <a:r>
              <a:rPr lang="en-US" sz="3600" b="1" u="sng">
                <a:ea typeface="+mj-lt"/>
                <a:cs typeface="+mj-lt"/>
              </a:rPr>
              <a:t>(Task:3)</a:t>
            </a:r>
            <a:br>
              <a:rPr lang="en-US" sz="5400">
                <a:ea typeface="+mj-lt"/>
                <a:cs typeface="+mj-lt"/>
              </a:rPr>
            </a:br>
            <a:br>
              <a:rPr lang="en-US" sz="5400">
                <a:ea typeface="+mj-lt"/>
                <a:cs typeface="+mj-lt"/>
              </a:rPr>
            </a:br>
            <a:r>
              <a:rPr lang="en-US" b="1">
                <a:latin typeface="Arial"/>
                <a:ea typeface="+mj-lt"/>
                <a:cs typeface="+mj-lt"/>
              </a:rPr>
              <a:t>Barriers</a:t>
            </a:r>
            <a:endParaRPr lang="en-US" b="1">
              <a:latin typeface="Arial"/>
            </a:endParaRPr>
          </a:p>
          <a:p>
            <a:endParaRPr lang="en-US"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A96D81-8EAB-8524-00D3-814DE8ABE19B}"/>
              </a:ext>
            </a:extLst>
          </p:cNvPr>
          <p:cNvGraphicFramePr>
            <a:graphicFrameLocks noGrp="1"/>
          </p:cNvGraphicFramePr>
          <p:nvPr>
            <p:ph idx="1"/>
            <p:extLst>
              <p:ext uri="{D42A27DB-BD31-4B8C-83A1-F6EECF244321}">
                <p14:modId xmlns:p14="http://schemas.microsoft.com/office/powerpoint/2010/main" val="323750081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7503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BEDDF6A-834E-6B1B-B97E-6BDEDD619F54}"/>
              </a:ext>
            </a:extLst>
          </p:cNvPr>
          <p:cNvSpPr>
            <a:spLocks noGrp="1"/>
          </p:cNvSpPr>
          <p:nvPr>
            <p:ph type="title"/>
          </p:nvPr>
        </p:nvSpPr>
        <p:spPr>
          <a:xfrm>
            <a:off x="1137034" y="609597"/>
            <a:ext cx="9392421" cy="1330841"/>
          </a:xfrm>
        </p:spPr>
        <p:txBody>
          <a:bodyPr>
            <a:normAutofit/>
          </a:bodyPr>
          <a:lstStyle/>
          <a:p>
            <a:r>
              <a:rPr lang="en-US">
                <a:ea typeface="+mj-lt"/>
                <a:cs typeface="+mj-lt"/>
              </a:rPr>
              <a:t>Stringer’s model</a:t>
            </a:r>
            <a:endParaRPr lang="en-US"/>
          </a:p>
          <a:p>
            <a:endParaRPr lang="en-US"/>
          </a:p>
        </p:txBody>
      </p:sp>
      <p:sp>
        <p:nvSpPr>
          <p:cNvPr id="3" name="Content Placeholder 2">
            <a:extLst>
              <a:ext uri="{FF2B5EF4-FFF2-40B4-BE49-F238E27FC236}">
                <a16:creationId xmlns:a16="http://schemas.microsoft.com/office/drawing/2014/main" id="{E3B98081-4D81-BCA9-E4D2-781847ECA5C6}"/>
              </a:ext>
            </a:extLst>
          </p:cNvPr>
          <p:cNvSpPr>
            <a:spLocks noGrp="1"/>
          </p:cNvSpPr>
          <p:nvPr>
            <p:ph idx="1"/>
          </p:nvPr>
        </p:nvSpPr>
        <p:spPr>
          <a:xfrm>
            <a:off x="461299" y="1537004"/>
            <a:ext cx="5634701" cy="4651017"/>
          </a:xfrm>
        </p:spPr>
        <p:txBody>
          <a:bodyPr vert="horz" lIns="91440" tIns="45720" rIns="91440" bIns="45720" rtlCol="0" anchor="t">
            <a:noAutofit/>
          </a:bodyPr>
          <a:lstStyle/>
          <a:p>
            <a:r>
              <a:rPr lang="en-US" sz="1800">
                <a:latin typeface="Arial"/>
                <a:ea typeface="+mn-lt"/>
                <a:cs typeface="+mn-lt"/>
              </a:rPr>
              <a:t>Problem identification Outcomes</a:t>
            </a:r>
            <a:endParaRPr lang="en-US" sz="1800">
              <a:latin typeface="Arial"/>
              <a:cs typeface="Arial"/>
            </a:endParaRPr>
          </a:p>
          <a:p>
            <a:r>
              <a:rPr lang="en-US" sz="1800">
                <a:latin typeface="Arial"/>
                <a:ea typeface="+mn-lt"/>
                <a:cs typeface="+mn-lt"/>
              </a:rPr>
              <a:t>Key stakeholders involved with stroke services at either policy level or as a health professional with a national stroke voluntary foundation or board.</a:t>
            </a:r>
            <a:endParaRPr lang="en-US" sz="1800">
              <a:latin typeface="Arial"/>
              <a:cs typeface="Arial"/>
            </a:endParaRPr>
          </a:p>
          <a:p>
            <a:r>
              <a:rPr lang="en-US" sz="1800">
                <a:latin typeface="Arial"/>
                <a:ea typeface="+mn-lt"/>
                <a:cs typeface="+mn-lt"/>
              </a:rPr>
              <a:t>Stakeholders focus groups findings </a:t>
            </a:r>
            <a:endParaRPr lang="en-US" sz="1800">
              <a:latin typeface="Arial"/>
              <a:cs typeface="Arial"/>
            </a:endParaRPr>
          </a:p>
          <a:p>
            <a:r>
              <a:rPr lang="en-US" sz="1800">
                <a:latin typeface="Arial"/>
                <a:ea typeface="+mn-lt"/>
                <a:cs typeface="+mn-lt"/>
              </a:rPr>
              <a:t>Identify clinical sites for multidisciplinary focus groups</a:t>
            </a:r>
            <a:endParaRPr lang="en-US" sz="1800">
              <a:latin typeface="Arial"/>
              <a:cs typeface="Arial"/>
            </a:endParaRPr>
          </a:p>
          <a:p>
            <a:r>
              <a:rPr lang="en-US" sz="1800">
                <a:latin typeface="Arial"/>
                <a:ea typeface="+mn-lt"/>
                <a:cs typeface="+mn-lt"/>
              </a:rPr>
              <a:t>Planning Outcomes</a:t>
            </a:r>
            <a:endParaRPr lang="en-US" sz="1800">
              <a:latin typeface="Arial"/>
              <a:cs typeface="Arial"/>
            </a:endParaRPr>
          </a:p>
          <a:p>
            <a:r>
              <a:rPr lang="en-US" sz="1800">
                <a:latin typeface="Arial"/>
                <a:ea typeface="+mn-lt"/>
                <a:cs typeface="+mn-lt"/>
              </a:rPr>
              <a:t>Health professionals (HPs) focus groups at the hospital/clinical level findings</a:t>
            </a:r>
            <a:endParaRPr lang="en-US" sz="1800">
              <a:latin typeface="Arial"/>
              <a:cs typeface="Arial"/>
            </a:endParaRPr>
          </a:p>
          <a:p>
            <a:r>
              <a:rPr lang="en-US" sz="1800">
                <a:latin typeface="Arial"/>
                <a:ea typeface="+mn-lt"/>
                <a:cs typeface="+mn-lt"/>
              </a:rPr>
              <a:t>International relevant literature</a:t>
            </a:r>
            <a:endParaRPr lang="en-US" sz="1800">
              <a:latin typeface="Arial"/>
              <a:cs typeface="Arial"/>
            </a:endParaRPr>
          </a:p>
          <a:p>
            <a:r>
              <a:rPr lang="en-US" sz="1800">
                <a:latin typeface="Arial"/>
                <a:ea typeface="+mn-lt"/>
                <a:cs typeface="+mn-lt"/>
              </a:rPr>
              <a:t>Development and Implementation Outcomes</a:t>
            </a:r>
            <a:endParaRPr lang="en-US" sz="1800">
              <a:latin typeface="Arial"/>
              <a:cs typeface="Arial"/>
            </a:endParaRPr>
          </a:p>
          <a:p>
            <a:r>
              <a:rPr lang="en-US" sz="1800">
                <a:latin typeface="Arial"/>
                <a:ea typeface="+mn-lt"/>
                <a:cs typeface="+mn-lt"/>
              </a:rPr>
              <a:t>Health professionals group findings</a:t>
            </a:r>
            <a:endParaRPr lang="en-US" sz="1800">
              <a:latin typeface="Arial"/>
              <a:cs typeface="Arial"/>
            </a:endParaRPr>
          </a:p>
          <a:p>
            <a:r>
              <a:rPr lang="en-US" sz="1800" err="1">
                <a:latin typeface="Arial"/>
                <a:ea typeface="+mn-lt"/>
                <a:cs typeface="+mn-lt"/>
              </a:rPr>
              <a:t>Summarised</a:t>
            </a:r>
            <a:r>
              <a:rPr lang="en-US" sz="1800">
                <a:latin typeface="Arial"/>
                <a:ea typeface="+mn-lt"/>
                <a:cs typeface="+mn-lt"/>
              </a:rPr>
              <a:t> report of all findings</a:t>
            </a:r>
            <a:endParaRPr lang="en-US" sz="1800">
              <a:latin typeface="Arial"/>
              <a:cs typeface="Arial"/>
            </a:endParaRPr>
          </a:p>
          <a:p>
            <a:r>
              <a:rPr lang="en-US" sz="1800">
                <a:latin typeface="Arial"/>
                <a:ea typeface="+mn-lt"/>
                <a:cs typeface="+mn-lt"/>
              </a:rPr>
              <a:t>Recommendations based on findings</a:t>
            </a:r>
            <a:endParaRPr lang="en-US" sz="1800">
              <a:latin typeface="Arial"/>
              <a:cs typeface="Arial"/>
            </a:endParaRPr>
          </a:p>
          <a:p>
            <a:pPr>
              <a:buNone/>
            </a:pPr>
            <a:r>
              <a:rPr lang="en-US" sz="1800">
                <a:latin typeface="Arial"/>
                <a:ea typeface="+mn-lt"/>
                <a:cs typeface="+mn-lt"/>
              </a:rPr>
              <a:t>          Source: Stringer et al. (2010)</a:t>
            </a:r>
            <a:endParaRPr lang="en-US" sz="1800">
              <a:latin typeface="Arial"/>
              <a:cs typeface="Arial"/>
            </a:endParaRPr>
          </a:p>
          <a:p>
            <a:pPr marL="0" indent="0">
              <a:buNone/>
            </a:pPr>
            <a:endParaRPr lang="en-US" sz="1800">
              <a:latin typeface="Arial"/>
              <a:cs typeface="Arial"/>
            </a:endParaRPr>
          </a:p>
          <a:p>
            <a:endParaRPr lang="en-US" sz="1800">
              <a:latin typeface="Arial"/>
              <a:cs typeface="Arial"/>
            </a:endParaRPr>
          </a:p>
          <a:p>
            <a:endParaRPr lang="en-US" sz="1800">
              <a:latin typeface="Arial"/>
              <a:cs typeface="Arial"/>
            </a:endParaRPr>
          </a:p>
        </p:txBody>
      </p:sp>
      <p:pic>
        <p:nvPicPr>
          <p:cNvPr id="4" name="Picture 3" descr="A diagram of a cycle&#10;&#10;Description automatically generated">
            <a:extLst>
              <a:ext uri="{FF2B5EF4-FFF2-40B4-BE49-F238E27FC236}">
                <a16:creationId xmlns:a16="http://schemas.microsoft.com/office/drawing/2014/main" id="{7E7C29B2-1EB4-D856-DA6D-1ED1B419801F}"/>
              </a:ext>
            </a:extLst>
          </p:cNvPr>
          <p:cNvPicPr>
            <a:picLocks noChangeAspect="1"/>
          </p:cNvPicPr>
          <p:nvPr/>
        </p:nvPicPr>
        <p:blipFill>
          <a:blip r:embed="rId2"/>
          <a:stretch>
            <a:fillRect/>
          </a:stretch>
        </p:blipFill>
        <p:spPr>
          <a:xfrm>
            <a:off x="6721316" y="2184914"/>
            <a:ext cx="4784606"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230715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stroke care economy&#10;&#10;Description automatically generated">
            <a:extLst>
              <a:ext uri="{FF2B5EF4-FFF2-40B4-BE49-F238E27FC236}">
                <a16:creationId xmlns:a16="http://schemas.microsoft.com/office/drawing/2014/main" id="{BEEE5F3C-C29F-61BB-4E29-367FCFFA6396}"/>
              </a:ext>
            </a:extLst>
          </p:cNvPr>
          <p:cNvPicPr>
            <a:picLocks noChangeAspect="1"/>
          </p:cNvPicPr>
          <p:nvPr/>
        </p:nvPicPr>
        <p:blipFill>
          <a:blip r:embed="rId2"/>
          <a:stretch>
            <a:fillRect/>
          </a:stretch>
        </p:blipFill>
        <p:spPr>
          <a:xfrm>
            <a:off x="2877" y="2152242"/>
            <a:ext cx="6538200" cy="3798598"/>
          </a:xfrm>
          <a:prstGeom prst="rect">
            <a:avLst/>
          </a:prstGeom>
        </p:spPr>
      </p:pic>
      <p:sp>
        <p:nvSpPr>
          <p:cNvPr id="3" name="Content Placeholder 2">
            <a:extLst>
              <a:ext uri="{FF2B5EF4-FFF2-40B4-BE49-F238E27FC236}">
                <a16:creationId xmlns:a16="http://schemas.microsoft.com/office/drawing/2014/main" id="{2BD0A7D9-633B-EB69-A6E8-471C4F9314C4}"/>
              </a:ext>
            </a:extLst>
          </p:cNvPr>
          <p:cNvSpPr>
            <a:spLocks noGrp="1"/>
          </p:cNvSpPr>
          <p:nvPr>
            <p:ph idx="1"/>
          </p:nvPr>
        </p:nvSpPr>
        <p:spPr>
          <a:xfrm>
            <a:off x="6845452" y="2300379"/>
            <a:ext cx="5343671" cy="4563992"/>
          </a:xfrm>
        </p:spPr>
        <p:txBody>
          <a:bodyPr vert="horz" lIns="91440" tIns="45720" rIns="91440" bIns="45720" rtlCol="0" anchor="ctr">
            <a:noAutofit/>
          </a:bodyPr>
          <a:lstStyle/>
          <a:p>
            <a:pPr>
              <a:lnSpc>
                <a:spcPct val="100000"/>
              </a:lnSpc>
            </a:pPr>
            <a:r>
              <a:rPr lang="en-US" sz="1800" err="1">
                <a:latin typeface="Arial"/>
                <a:ea typeface="+mn-lt"/>
                <a:cs typeface="+mn-lt"/>
              </a:rPr>
              <a:t>StakeholdersEngaged</a:t>
            </a:r>
            <a:r>
              <a:rPr lang="en-US" sz="1800">
                <a:latin typeface="Arial"/>
                <a:ea typeface="+mn-lt"/>
                <a:cs typeface="+mn-lt"/>
              </a:rPr>
              <a:t> research blends lived experiences of patients, expertise of service providers, power of policy makers, and rigorous science. The focus is on conducting relevant research, informing policy, and promoting successful implementation and long-term sustainability.</a:t>
            </a:r>
            <a:endParaRPr lang="en-US" sz="1800">
              <a:latin typeface="Arial"/>
              <a:cs typeface="Arial"/>
            </a:endParaRPr>
          </a:p>
          <a:p>
            <a:pPr>
              <a:lnSpc>
                <a:spcPct val="100000"/>
              </a:lnSpc>
            </a:pPr>
            <a:r>
              <a:rPr lang="en-US" sz="1800">
                <a:latin typeface="Arial"/>
                <a:ea typeface="+mn-lt"/>
                <a:cs typeface="+mn-lt"/>
              </a:rPr>
              <a:t>Stroke survivors and family members/carer</a:t>
            </a:r>
            <a:endParaRPr lang="en-US" sz="1800">
              <a:latin typeface="Arial"/>
              <a:cs typeface="Arial"/>
            </a:endParaRPr>
          </a:p>
          <a:p>
            <a:pPr>
              <a:lnSpc>
                <a:spcPct val="100000"/>
              </a:lnSpc>
            </a:pPr>
            <a:r>
              <a:rPr lang="en-US" sz="1800">
                <a:latin typeface="Arial"/>
                <a:ea typeface="+mn-lt"/>
                <a:cs typeface="+mn-lt"/>
              </a:rPr>
              <a:t>Healthcare Professionals</a:t>
            </a:r>
            <a:endParaRPr lang="en-US" sz="1800">
              <a:latin typeface="Arial"/>
              <a:cs typeface="Arial"/>
            </a:endParaRPr>
          </a:p>
          <a:p>
            <a:pPr>
              <a:lnSpc>
                <a:spcPct val="100000"/>
              </a:lnSpc>
            </a:pPr>
            <a:r>
              <a:rPr lang="en-US" sz="1800">
                <a:latin typeface="Arial"/>
                <a:ea typeface="+mn-lt"/>
                <a:cs typeface="+mn-lt"/>
              </a:rPr>
              <a:t>People working in research, policy, advocacy </a:t>
            </a:r>
            <a:endParaRPr lang="en-US" sz="1800">
              <a:latin typeface="Arial"/>
              <a:cs typeface="Arial"/>
            </a:endParaRPr>
          </a:p>
          <a:p>
            <a:pPr>
              <a:lnSpc>
                <a:spcPct val="100000"/>
              </a:lnSpc>
            </a:pPr>
            <a:r>
              <a:rPr lang="en-US" sz="1800">
                <a:latin typeface="Arial"/>
                <a:ea typeface="+mn-lt"/>
                <a:cs typeface="+mn-lt"/>
              </a:rPr>
              <a:t>Hospital stroke team (rural/urban) Neurologists Stroke nurse practitioners Nurses Stroke care coordinators Therapists (physical, occupational, speech)</a:t>
            </a:r>
            <a:endParaRPr lang="en-US" sz="1800">
              <a:latin typeface="Arial"/>
              <a:cs typeface="Arial"/>
            </a:endParaRPr>
          </a:p>
          <a:p>
            <a:pPr>
              <a:lnSpc>
                <a:spcPct val="100000"/>
              </a:lnSpc>
            </a:pPr>
            <a:endParaRPr lang="en-US" sz="1800">
              <a:latin typeface="Arial"/>
              <a:cs typeface="Arial"/>
            </a:endParaRPr>
          </a:p>
          <a:p>
            <a:pPr>
              <a:lnSpc>
                <a:spcPct val="100000"/>
              </a:lnSpc>
            </a:pPr>
            <a:endParaRPr lang="en-US" sz="1800">
              <a:latin typeface="Arial"/>
              <a:cs typeface="Arial"/>
            </a:endParaRPr>
          </a:p>
        </p:txBody>
      </p:sp>
    </p:spTree>
    <p:extLst>
      <p:ext uri="{BB962C8B-B14F-4D97-AF65-F5344CB8AC3E}">
        <p14:creationId xmlns:p14="http://schemas.microsoft.com/office/powerpoint/2010/main" val="9111534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2AE880-534B-68A6-FAC3-B1F49D067236}"/>
              </a:ext>
            </a:extLst>
          </p:cNvPr>
          <p:cNvSpPr>
            <a:spLocks noGrp="1"/>
          </p:cNvSpPr>
          <p:nvPr>
            <p:ph type="title"/>
          </p:nvPr>
        </p:nvSpPr>
        <p:spPr>
          <a:xfrm>
            <a:off x="956266" y="1497545"/>
            <a:ext cx="3485842" cy="4482631"/>
          </a:xfrm>
        </p:spPr>
        <p:txBody>
          <a:bodyPr>
            <a:normAutofit/>
          </a:bodyPr>
          <a:lstStyle/>
          <a:p>
            <a:r>
              <a:rPr lang="en-US" sz="3600">
                <a:latin typeface="Arial"/>
                <a:ea typeface="+mj-lt"/>
                <a:cs typeface="+mj-lt"/>
              </a:rPr>
              <a:t>Legal and ethical issues </a:t>
            </a:r>
            <a:endParaRPr lang="en-US" sz="3600">
              <a:latin typeface="Arial"/>
              <a:cs typeface="Arial"/>
            </a:endParaRPr>
          </a:p>
          <a:p>
            <a:endParaRPr lang="en-US" sz="3600">
              <a:latin typeface="Arial"/>
              <a:cs typeface="Arial"/>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889A1D-937F-8EA2-2C76-73E307EA039A}"/>
              </a:ext>
            </a:extLst>
          </p:cNvPr>
          <p:cNvSpPr>
            <a:spLocks noGrp="1"/>
          </p:cNvSpPr>
          <p:nvPr>
            <p:ph idx="1"/>
          </p:nvPr>
        </p:nvSpPr>
        <p:spPr>
          <a:xfrm>
            <a:off x="5068909" y="207035"/>
            <a:ext cx="6986334" cy="6624856"/>
          </a:xfrm>
        </p:spPr>
        <p:txBody>
          <a:bodyPr vert="horz" lIns="91440" tIns="45720" rIns="91440" bIns="45720" rtlCol="0" anchor="ctr">
            <a:normAutofit/>
          </a:bodyPr>
          <a:lstStyle/>
          <a:p>
            <a:pPr>
              <a:lnSpc>
                <a:spcPct val="100000"/>
              </a:lnSpc>
            </a:pPr>
            <a:r>
              <a:rPr lang="en-US" sz="1800">
                <a:latin typeface="Arial"/>
                <a:ea typeface="+mn-lt"/>
                <a:cs typeface="+mn-lt"/>
              </a:rPr>
              <a:t>The unique relationship between doctors and patients requires trust built by the ethical care of patients and family. (Williams K, Modi RN, al., 2022)</a:t>
            </a:r>
            <a:endParaRPr lang="en-US" sz="1800">
              <a:latin typeface="Arial"/>
              <a:cs typeface="Arial"/>
            </a:endParaRPr>
          </a:p>
          <a:p>
            <a:pPr>
              <a:lnSpc>
                <a:spcPct val="100000"/>
              </a:lnSpc>
            </a:pPr>
            <a:r>
              <a:rPr lang="en-US" sz="1800">
                <a:latin typeface="Arial"/>
                <a:ea typeface="+mn-lt"/>
                <a:cs typeface="+mn-lt"/>
              </a:rPr>
              <a:t>Technology in health care can continue to move fast and break things, including breaking the trust between patients, family, and staff. An ethical issue affects quality of care, and it may impact patient safety. (Vaas V, Fisser C, et al., 2022,)</a:t>
            </a:r>
            <a:endParaRPr lang="en-US" sz="1800">
              <a:latin typeface="Arial"/>
              <a:cs typeface="Arial"/>
            </a:endParaRPr>
          </a:p>
          <a:p>
            <a:pPr>
              <a:lnSpc>
                <a:spcPct val="100000"/>
              </a:lnSpc>
            </a:pPr>
            <a:r>
              <a:rPr lang="en-US" sz="1800">
                <a:latin typeface="Arial"/>
                <a:ea typeface="+mn-lt"/>
                <a:cs typeface="+mn-lt"/>
              </a:rPr>
              <a:t>Accepted ethical principles in stroke health research, including respect for persons, beneficence and justice, remain relevant and must be prioritized to ensure that research participants are protected from harms. Applying these principles in practice means that: people will have the information they need to make an informed choice; risks of harm will be evaluated against potential benefits and managed; and no one group of people will bear the burden of testing new health information technologies.</a:t>
            </a:r>
            <a:endParaRPr lang="en-US" sz="1800">
              <a:latin typeface="Arial"/>
              <a:cs typeface="Arial"/>
            </a:endParaRPr>
          </a:p>
          <a:p>
            <a:endParaRPr lang="en-US" sz="1800">
              <a:latin typeface="Arial"/>
              <a:cs typeface="Arial"/>
            </a:endParaRPr>
          </a:p>
        </p:txBody>
      </p:sp>
    </p:spTree>
    <p:extLst>
      <p:ext uri="{BB962C8B-B14F-4D97-AF65-F5344CB8AC3E}">
        <p14:creationId xmlns:p14="http://schemas.microsoft.com/office/powerpoint/2010/main" val="20106195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6DA4A3-8120-379D-2D28-00A5994DD09C}"/>
              </a:ext>
            </a:extLst>
          </p:cNvPr>
          <p:cNvSpPr>
            <a:spLocks noGrp="1"/>
          </p:cNvSpPr>
          <p:nvPr>
            <p:ph type="title"/>
          </p:nvPr>
        </p:nvSpPr>
        <p:spPr>
          <a:xfrm>
            <a:off x="897905" y="1943025"/>
            <a:ext cx="3513675" cy="3518289"/>
          </a:xfrm>
        </p:spPr>
        <p:txBody>
          <a:bodyPr>
            <a:normAutofit/>
          </a:bodyPr>
          <a:lstStyle/>
          <a:p>
            <a:r>
              <a:rPr lang="en-US" sz="3600">
                <a:solidFill>
                  <a:srgbClr val="FFFFFF"/>
                </a:solidFill>
                <a:latin typeface="Arial"/>
                <a:ea typeface="+mj-lt"/>
                <a:cs typeface="+mj-lt"/>
              </a:rPr>
              <a:t>Implementation and delivery of stroke intervention</a:t>
            </a:r>
            <a:endParaRPr lang="en-US" sz="3600">
              <a:solidFill>
                <a:srgbClr val="FFFFFF"/>
              </a:solidFill>
              <a:latin typeface="Arial"/>
              <a:cs typeface="Arial"/>
            </a:endParaRPr>
          </a:p>
          <a:p>
            <a:endParaRPr lang="en-US" sz="3600">
              <a:solidFill>
                <a:srgbClr val="FFFFFF"/>
              </a:solidFill>
              <a:latin typeface="Arial"/>
              <a:cs typeface="Aria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4E8FAB-26D8-7DA3-FF17-2549FB62CA12}"/>
              </a:ext>
            </a:extLst>
          </p:cNvPr>
          <p:cNvSpPr>
            <a:spLocks noGrp="1"/>
          </p:cNvSpPr>
          <p:nvPr>
            <p:ph idx="1"/>
          </p:nvPr>
        </p:nvSpPr>
        <p:spPr>
          <a:xfrm>
            <a:off x="5370153" y="1526033"/>
            <a:ext cx="6082736" cy="5329884"/>
          </a:xfrm>
        </p:spPr>
        <p:txBody>
          <a:bodyPr vert="horz" lIns="91440" tIns="45720" rIns="91440" bIns="45720" rtlCol="0" anchor="t">
            <a:normAutofit/>
          </a:bodyPr>
          <a:lstStyle/>
          <a:p>
            <a:pPr>
              <a:lnSpc>
                <a:spcPct val="100000"/>
              </a:lnSpc>
            </a:pPr>
            <a:r>
              <a:rPr lang="en-US" sz="1800">
                <a:latin typeface="Arial"/>
                <a:ea typeface="+mn-lt"/>
                <a:cs typeface="+mn-lt"/>
              </a:rPr>
              <a:t>Wearable technology may provide the possibility to monitor and quantify home exercises, to increase motivation for training and to facilitate cooperation between stroke survivors and physiotherapists.</a:t>
            </a:r>
            <a:endParaRPr lang="en-US" sz="1800">
              <a:latin typeface="Arial"/>
              <a:cs typeface="Arial"/>
            </a:endParaRPr>
          </a:p>
          <a:p>
            <a:pPr>
              <a:lnSpc>
                <a:spcPct val="100000"/>
              </a:lnSpc>
            </a:pPr>
            <a:r>
              <a:rPr lang="en-US" sz="1800">
                <a:latin typeface="Arial"/>
                <a:ea typeface="+mn-lt"/>
                <a:cs typeface="+mn-lt"/>
              </a:rPr>
              <a:t>To increase physical activity, as well as to improve motor function and to optimize recovery, home exercises are often prescribed by physiotherapists; however, adherence to home exercise seems to be less than ideal (Mahmood et al., Citation2020; Miller et al., Citation2017).</a:t>
            </a:r>
            <a:endParaRPr lang="en-US" sz="1800">
              <a:latin typeface="Arial"/>
              <a:cs typeface="Arial"/>
            </a:endParaRPr>
          </a:p>
          <a:p>
            <a:pPr>
              <a:lnSpc>
                <a:spcPct val="100000"/>
              </a:lnSpc>
            </a:pPr>
            <a:endParaRPr lang="en-US" sz="1800">
              <a:latin typeface="Arial"/>
              <a:cs typeface="Arial"/>
            </a:endParaRPr>
          </a:p>
        </p:txBody>
      </p:sp>
    </p:spTree>
    <p:extLst>
      <p:ext uri="{BB962C8B-B14F-4D97-AF65-F5344CB8AC3E}">
        <p14:creationId xmlns:p14="http://schemas.microsoft.com/office/powerpoint/2010/main" val="14953246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BBF13F-9062-56B5-57AA-2AD37323504B}"/>
              </a:ext>
            </a:extLst>
          </p:cNvPr>
          <p:cNvSpPr>
            <a:spLocks noGrp="1"/>
          </p:cNvSpPr>
          <p:nvPr>
            <p:ph type="title"/>
          </p:nvPr>
        </p:nvSpPr>
        <p:spPr>
          <a:xfrm>
            <a:off x="4668673" y="185411"/>
            <a:ext cx="6750803" cy="1739948"/>
          </a:xfrm>
        </p:spPr>
        <p:txBody>
          <a:bodyPr anchor="b">
            <a:normAutofit/>
          </a:bodyPr>
          <a:lstStyle/>
          <a:p>
            <a:r>
              <a:rPr lang="en-US" sz="3600">
                <a:latin typeface="Arial"/>
                <a:ea typeface="+mj-lt"/>
                <a:cs typeface="+mj-lt"/>
              </a:rPr>
              <a:t>Methods and design of wearable devices </a:t>
            </a:r>
            <a:endParaRPr lang="en-US" sz="3600">
              <a:latin typeface="Arial"/>
              <a:cs typeface="Arial"/>
            </a:endParaRPr>
          </a:p>
          <a:p>
            <a:endParaRPr lang="en-US" sz="3600">
              <a:latin typeface="Arial"/>
              <a:cs typeface="Arial"/>
            </a:endParaRPr>
          </a:p>
        </p:txBody>
      </p:sp>
      <p:pic>
        <p:nvPicPr>
          <p:cNvPr id="4" name="Picture 3" descr="A diagram of a procedure&#10;&#10;Description automatically generated">
            <a:extLst>
              <a:ext uri="{FF2B5EF4-FFF2-40B4-BE49-F238E27FC236}">
                <a16:creationId xmlns:a16="http://schemas.microsoft.com/office/drawing/2014/main" id="{4492AC5E-55B0-3A2F-4197-D014DCF1A8DE}"/>
              </a:ext>
            </a:extLst>
          </p:cNvPr>
          <p:cNvPicPr>
            <a:picLocks noChangeAspect="1"/>
          </p:cNvPicPr>
          <p:nvPr/>
        </p:nvPicPr>
        <p:blipFill rotWithShape="1">
          <a:blip r:embed="rId2"/>
          <a:srcRect r="267"/>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9"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13BE29-5270-7036-2AE4-5B334D40FAA3}"/>
              </a:ext>
            </a:extLst>
          </p:cNvPr>
          <p:cNvSpPr>
            <a:spLocks noGrp="1"/>
          </p:cNvSpPr>
          <p:nvPr>
            <p:ph idx="1"/>
          </p:nvPr>
        </p:nvSpPr>
        <p:spPr>
          <a:xfrm>
            <a:off x="4553655" y="2505342"/>
            <a:ext cx="7311518" cy="4303372"/>
          </a:xfrm>
        </p:spPr>
        <p:txBody>
          <a:bodyPr vert="horz" lIns="91440" tIns="45720" rIns="91440" bIns="45720" rtlCol="0" anchor="t">
            <a:normAutofit lnSpcReduction="10000"/>
          </a:bodyPr>
          <a:lstStyle/>
          <a:p>
            <a:pPr>
              <a:lnSpc>
                <a:spcPct val="100000"/>
              </a:lnSpc>
            </a:pPr>
            <a:r>
              <a:rPr lang="en-US" sz="1800">
                <a:latin typeface="Arial"/>
                <a:ea typeface="+mn-lt"/>
                <a:cs typeface="+mn-lt"/>
              </a:rPr>
              <a:t>The interaction between the participants is essential, as it creates an environment for exchanging ideas and perspectives on a topic (Barbour, Citation2018).</a:t>
            </a:r>
            <a:endParaRPr lang="en-US" sz="1800">
              <a:latin typeface="Arial"/>
              <a:cs typeface="Arial"/>
            </a:endParaRPr>
          </a:p>
          <a:p>
            <a:pPr>
              <a:lnSpc>
                <a:spcPct val="100000"/>
              </a:lnSpc>
            </a:pPr>
            <a:r>
              <a:rPr lang="en-US" sz="1800">
                <a:latin typeface="Arial"/>
                <a:ea typeface="+mn-lt"/>
                <a:cs typeface="+mn-lt"/>
              </a:rPr>
              <a:t>The potential and the constraints of an app to facilitate cooperation and motivation for home exercise was an important topic for both stroke survivors and therapists developing four  main themes through the analysis:</a:t>
            </a:r>
            <a:endParaRPr lang="en-US" sz="1800">
              <a:latin typeface="Arial"/>
              <a:cs typeface="Arial"/>
            </a:endParaRPr>
          </a:p>
          <a:p>
            <a:pPr>
              <a:lnSpc>
                <a:spcPct val="100000"/>
              </a:lnSpc>
            </a:pPr>
            <a:r>
              <a:rPr lang="en-US" sz="1800">
                <a:latin typeface="Arial"/>
                <a:ea typeface="+mn-lt"/>
                <a:cs typeface="+mn-lt"/>
              </a:rPr>
              <a:t>the user-friendliness and flexibility of the app</a:t>
            </a:r>
            <a:endParaRPr lang="en-US" sz="1800">
              <a:latin typeface="Arial"/>
              <a:cs typeface="Arial"/>
            </a:endParaRPr>
          </a:p>
          <a:p>
            <a:pPr>
              <a:lnSpc>
                <a:spcPct val="100000"/>
              </a:lnSpc>
            </a:pPr>
            <a:r>
              <a:rPr lang="en-US" sz="1800">
                <a:latin typeface="Arial"/>
                <a:ea typeface="+mn-lt"/>
                <a:cs typeface="+mn-lt"/>
              </a:rPr>
              <a:t>the app’s potential for providing feedback</a:t>
            </a:r>
            <a:endParaRPr lang="en-US" sz="1800">
              <a:latin typeface="Arial"/>
              <a:cs typeface="Arial"/>
            </a:endParaRPr>
          </a:p>
          <a:p>
            <a:pPr>
              <a:lnSpc>
                <a:spcPct val="100000"/>
              </a:lnSpc>
            </a:pPr>
            <a:r>
              <a:rPr lang="en-US" sz="1800">
                <a:latin typeface="Arial"/>
                <a:ea typeface="+mn-lt"/>
                <a:cs typeface="+mn-lt"/>
              </a:rPr>
              <a:t>the app as a tool for rehabilitation</a:t>
            </a:r>
            <a:endParaRPr lang="en-US" sz="1800">
              <a:latin typeface="Arial"/>
              <a:cs typeface="Arial"/>
            </a:endParaRPr>
          </a:p>
          <a:p>
            <a:pPr>
              <a:lnSpc>
                <a:spcPct val="100000"/>
              </a:lnSpc>
            </a:pPr>
            <a:r>
              <a:rPr lang="en-US" sz="1800">
                <a:latin typeface="Arial"/>
                <a:ea typeface="+mn-lt"/>
                <a:cs typeface="+mn-lt"/>
              </a:rPr>
              <a:t>the app’s potential to strengthen the relationship between stroke survivors and physiotherapists</a:t>
            </a:r>
            <a:endParaRPr lang="en-US" sz="1800">
              <a:latin typeface="Arial"/>
              <a:cs typeface="Arial"/>
            </a:endParaRPr>
          </a:p>
          <a:p>
            <a:pPr>
              <a:lnSpc>
                <a:spcPct val="100000"/>
              </a:lnSpc>
              <a:buNone/>
            </a:pPr>
            <a:r>
              <a:rPr lang="en-US" sz="1800">
                <a:latin typeface="Arial"/>
                <a:ea typeface="+mn-lt"/>
                <a:cs typeface="+mn-lt"/>
              </a:rPr>
              <a:t>Source: Flowchart of the qualitative research process,2020</a:t>
            </a:r>
            <a:endParaRPr lang="en-US" sz="1800">
              <a:latin typeface="Arial"/>
              <a:cs typeface="Arial"/>
            </a:endParaRPr>
          </a:p>
          <a:p>
            <a:pPr marL="0" indent="0">
              <a:buNone/>
            </a:pPr>
            <a:endParaRPr lang="en-US" sz="1500"/>
          </a:p>
          <a:p>
            <a:endParaRPr lang="en-US" sz="1500"/>
          </a:p>
          <a:p>
            <a:endParaRPr lang="en-US" sz="1500"/>
          </a:p>
        </p:txBody>
      </p:sp>
    </p:spTree>
    <p:extLst>
      <p:ext uri="{BB962C8B-B14F-4D97-AF65-F5344CB8AC3E}">
        <p14:creationId xmlns:p14="http://schemas.microsoft.com/office/powerpoint/2010/main" val="1652069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57E3D3-2E03-5FA1-613A-76A17E99A013}"/>
              </a:ext>
            </a:extLst>
          </p:cNvPr>
          <p:cNvSpPr>
            <a:spLocks noGrp="1"/>
          </p:cNvSpPr>
          <p:nvPr>
            <p:ph idx="1"/>
          </p:nvPr>
        </p:nvSpPr>
        <p:spPr>
          <a:xfrm>
            <a:off x="640080" y="2872899"/>
            <a:ext cx="4243589" cy="3320668"/>
          </a:xfrm>
        </p:spPr>
        <p:txBody>
          <a:bodyPr vert="horz" lIns="91440" tIns="45720" rIns="91440" bIns="45720" rtlCol="0" anchor="t">
            <a:noAutofit/>
          </a:bodyPr>
          <a:lstStyle/>
          <a:p>
            <a:pPr>
              <a:lnSpc>
                <a:spcPct val="100000"/>
              </a:lnSpc>
            </a:pPr>
            <a:r>
              <a:rPr lang="en-US" sz="1800">
                <a:latin typeface="Arial"/>
                <a:ea typeface="+mn-lt"/>
                <a:cs typeface="+mn-lt"/>
              </a:rPr>
              <a:t>According to Luker et al. (Citation2015) motivation requires nurturing and can be affected positively or negatively by the cooperating parts. The benefits of the app depend on the users and the app cannot replace the professional and personal relations, but the relations can be supported by the app. The usefulness of the app will depend on the reflections and recommendations of the physiotherapist. </a:t>
            </a:r>
            <a:endParaRPr lang="en-US" sz="1800">
              <a:latin typeface="Arial"/>
              <a:cs typeface="Arial"/>
            </a:endParaRPr>
          </a:p>
          <a:p>
            <a:pPr>
              <a:lnSpc>
                <a:spcPct val="100000"/>
              </a:lnSpc>
              <a:buNone/>
            </a:pPr>
            <a:r>
              <a:rPr lang="en-US" sz="1800">
                <a:latin typeface="Arial"/>
                <a:ea typeface="+mn-lt"/>
                <a:cs typeface="+mn-lt"/>
              </a:rPr>
              <a:t>Source: (Kristin Samuelson, 2022)</a:t>
            </a:r>
          </a:p>
          <a:p>
            <a:pPr marL="0" indent="0">
              <a:lnSpc>
                <a:spcPct val="100000"/>
              </a:lnSpc>
              <a:buNone/>
            </a:pPr>
            <a:endParaRPr lang="en-US" sz="1800">
              <a:latin typeface="Arial"/>
              <a:cs typeface="Arial"/>
            </a:endParaRPr>
          </a:p>
          <a:p>
            <a:pPr marL="0" indent="0">
              <a:lnSpc>
                <a:spcPct val="100000"/>
              </a:lnSpc>
              <a:buNone/>
            </a:pPr>
            <a:endParaRPr lang="en-US" sz="1800">
              <a:latin typeface="Arial"/>
              <a:cs typeface="Arial"/>
            </a:endParaRPr>
          </a:p>
        </p:txBody>
      </p:sp>
      <p:pic>
        <p:nvPicPr>
          <p:cNvPr id="4" name="Picture 3" descr="A person wearing a smart watch&#10;&#10;Description automatically generated">
            <a:extLst>
              <a:ext uri="{FF2B5EF4-FFF2-40B4-BE49-F238E27FC236}">
                <a16:creationId xmlns:a16="http://schemas.microsoft.com/office/drawing/2014/main" id="{1EA86B02-E7C8-2FEA-88F3-3ED4CA24D009}"/>
              </a:ext>
            </a:extLst>
          </p:cNvPr>
          <p:cNvPicPr>
            <a:picLocks noChangeAspect="1"/>
          </p:cNvPicPr>
          <p:nvPr/>
        </p:nvPicPr>
        <p:blipFill rotWithShape="1">
          <a:blip r:embed="rId2"/>
          <a:srcRect l="22226" r="1257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749894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39034-5DAE-AA29-77BB-46EB24C4D316}"/>
              </a:ext>
            </a:extLst>
          </p:cNvPr>
          <p:cNvSpPr>
            <a:spLocks noGrp="1"/>
          </p:cNvSpPr>
          <p:nvPr>
            <p:ph type="title"/>
          </p:nvPr>
        </p:nvSpPr>
        <p:spPr>
          <a:xfrm>
            <a:off x="572493" y="238539"/>
            <a:ext cx="11018520" cy="1434415"/>
          </a:xfrm>
        </p:spPr>
        <p:txBody>
          <a:bodyPr vert="horz" lIns="91440" tIns="45720" rIns="91440" bIns="45720" rtlCol="0" anchor="b">
            <a:noAutofit/>
          </a:bodyPr>
          <a:lstStyle/>
          <a:p>
            <a:r>
              <a:rPr lang="en-US" sz="3600" u="sng">
                <a:latin typeface="Arial"/>
                <a:cs typeface="Arial"/>
              </a:rPr>
              <a:t>(Task:4)</a:t>
            </a:r>
            <a:br>
              <a:rPr lang="en-US" sz="3600" u="sng">
                <a:latin typeface="Arial"/>
              </a:rPr>
            </a:br>
            <a:br>
              <a:rPr lang="en-US" sz="3600" u="sng">
                <a:latin typeface="Arial"/>
              </a:rPr>
            </a:br>
            <a:r>
              <a:rPr lang="en-US" sz="3600" b="1" u="sng">
                <a:latin typeface="Arial"/>
                <a:cs typeface="Arial"/>
              </a:rPr>
              <a:t>Benefits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82E13F-A0E5-8941-E8C7-1851B600F274}"/>
              </a:ext>
            </a:extLst>
          </p:cNvPr>
          <p:cNvSpPr>
            <a:spLocks noGrp="1"/>
          </p:cNvSpPr>
          <p:nvPr>
            <p:ph idx="1"/>
          </p:nvPr>
        </p:nvSpPr>
        <p:spPr>
          <a:xfrm>
            <a:off x="155550" y="1884411"/>
            <a:ext cx="7374910" cy="4953058"/>
          </a:xfrm>
        </p:spPr>
        <p:txBody>
          <a:bodyPr vert="horz" lIns="91440" tIns="45720" rIns="91440" bIns="45720" rtlCol="0" anchor="t">
            <a:noAutofit/>
          </a:bodyPr>
          <a:lstStyle/>
          <a:p>
            <a:pPr marL="0" indent="0">
              <a:buNone/>
            </a:pPr>
            <a:r>
              <a:rPr lang="en-US" sz="1800" b="1">
                <a:latin typeface="Arial"/>
                <a:ea typeface="+mn-lt"/>
                <a:cs typeface="+mn-lt"/>
              </a:rPr>
              <a:t>Introduction</a:t>
            </a:r>
            <a:endParaRPr lang="en-US" sz="1800" b="1">
              <a:latin typeface="Arial"/>
              <a:cs typeface="Arial"/>
            </a:endParaRPr>
          </a:p>
          <a:p>
            <a:r>
              <a:rPr lang="en-US" sz="1800">
                <a:latin typeface="Arial"/>
                <a:ea typeface="+mn-lt"/>
                <a:cs typeface="+mn-lt"/>
              </a:rPr>
              <a:t>Intervention plan is beneficial to provide appropriate guidance of </a:t>
            </a:r>
            <a:r>
              <a:rPr lang="en-US" sz="1800" err="1">
                <a:latin typeface="Arial"/>
                <a:ea typeface="+mn-lt"/>
                <a:cs typeface="+mn-lt"/>
              </a:rPr>
              <a:t>StrokeSmart</a:t>
            </a:r>
            <a:r>
              <a:rPr lang="en-US" sz="1800">
                <a:latin typeface="Arial"/>
                <a:ea typeface="+mn-lt"/>
                <a:cs typeface="+mn-lt"/>
              </a:rPr>
              <a:t> app</a:t>
            </a:r>
            <a:endParaRPr lang="en-US" sz="1800">
              <a:latin typeface="Arial"/>
              <a:cs typeface="Arial"/>
            </a:endParaRPr>
          </a:p>
          <a:p>
            <a:r>
              <a:rPr lang="en-US" sz="1800">
                <a:latin typeface="Arial"/>
                <a:ea typeface="+mn-lt"/>
                <a:cs typeface="+mn-lt"/>
              </a:rPr>
              <a:t>Inclusion of advanced technology assists in </a:t>
            </a:r>
            <a:r>
              <a:rPr lang="en-US" sz="1800" err="1">
                <a:latin typeface="Arial"/>
                <a:ea typeface="+mn-lt"/>
                <a:cs typeface="+mn-lt"/>
              </a:rPr>
              <a:t>analysing</a:t>
            </a:r>
            <a:r>
              <a:rPr lang="en-US" sz="1800">
                <a:latin typeface="Arial"/>
                <a:ea typeface="+mn-lt"/>
                <a:cs typeface="+mn-lt"/>
              </a:rPr>
              <a:t> the symptoms beforehand  </a:t>
            </a:r>
          </a:p>
          <a:p>
            <a:r>
              <a:rPr lang="en-US" sz="1800">
                <a:latin typeface="Arial"/>
                <a:ea typeface="+mn-lt"/>
                <a:cs typeface="+mn-lt"/>
              </a:rPr>
              <a:t>Aim is to evaluate the benefits of </a:t>
            </a:r>
            <a:r>
              <a:rPr lang="en-US" sz="1800" err="1">
                <a:latin typeface="Arial"/>
                <a:ea typeface="+mn-lt"/>
                <a:cs typeface="+mn-lt"/>
              </a:rPr>
              <a:t>StrokeSmart</a:t>
            </a:r>
            <a:r>
              <a:rPr lang="en-US" sz="1800">
                <a:latin typeface="Arial"/>
                <a:ea typeface="+mn-lt"/>
                <a:cs typeface="+mn-lt"/>
              </a:rPr>
              <a:t> app for elderly people</a:t>
            </a:r>
            <a:endParaRPr lang="en-US" sz="1800">
              <a:latin typeface="Arial"/>
              <a:cs typeface="Arial"/>
            </a:endParaRPr>
          </a:p>
          <a:p>
            <a:r>
              <a:rPr lang="en-US" sz="1800">
                <a:latin typeface="Arial"/>
                <a:ea typeface="+mn-lt"/>
                <a:cs typeface="+mn-lt"/>
              </a:rPr>
              <a:t>The development of the intervention plan for the increasing number of stroke cases is significant as it helps in providing appropriate guidance to the people. </a:t>
            </a:r>
            <a:endParaRPr lang="en-US" sz="1800">
              <a:latin typeface="Arial"/>
              <a:cs typeface="Arial"/>
            </a:endParaRPr>
          </a:p>
          <a:p>
            <a:r>
              <a:rPr lang="en-US" sz="1800">
                <a:latin typeface="Arial"/>
                <a:ea typeface="+mn-lt"/>
                <a:cs typeface="+mn-lt"/>
              </a:rPr>
              <a:t>The aim of this assessment is to </a:t>
            </a:r>
            <a:r>
              <a:rPr lang="en-US" sz="1800" err="1">
                <a:latin typeface="Arial"/>
                <a:ea typeface="+mn-lt"/>
                <a:cs typeface="+mn-lt"/>
              </a:rPr>
              <a:t>analyse</a:t>
            </a:r>
            <a:r>
              <a:rPr lang="en-US" sz="1800">
                <a:latin typeface="Arial"/>
                <a:ea typeface="+mn-lt"/>
                <a:cs typeface="+mn-lt"/>
              </a:rPr>
              <a:t> the potential benefits of </a:t>
            </a:r>
            <a:r>
              <a:rPr lang="en-US" sz="1800" err="1">
                <a:latin typeface="Arial"/>
                <a:ea typeface="+mn-lt"/>
                <a:cs typeface="+mn-lt"/>
              </a:rPr>
              <a:t>StrokeSmart</a:t>
            </a:r>
            <a:r>
              <a:rPr lang="en-US" sz="1800">
                <a:latin typeface="Arial"/>
                <a:ea typeface="+mn-lt"/>
                <a:cs typeface="+mn-lt"/>
              </a:rPr>
              <a:t> app as digital health promotion intervention to improve the health of elderly people. </a:t>
            </a:r>
            <a:endParaRPr lang="en-US" sz="1800">
              <a:latin typeface="Arial"/>
              <a:cs typeface="Arial"/>
            </a:endParaRPr>
          </a:p>
          <a:p>
            <a:r>
              <a:rPr lang="en-US" sz="1800">
                <a:latin typeface="Arial"/>
                <a:ea typeface="+mn-lt"/>
                <a:cs typeface="+mn-lt"/>
              </a:rPr>
              <a:t>The usage of the advanced technology in the development of the </a:t>
            </a:r>
            <a:r>
              <a:rPr lang="en-US" sz="1800" err="1">
                <a:latin typeface="Arial"/>
                <a:ea typeface="+mn-lt"/>
                <a:cs typeface="+mn-lt"/>
              </a:rPr>
              <a:t>StrokeSmart</a:t>
            </a:r>
            <a:r>
              <a:rPr lang="en-US" sz="1800">
                <a:latin typeface="Arial"/>
                <a:ea typeface="+mn-lt"/>
                <a:cs typeface="+mn-lt"/>
              </a:rPr>
              <a:t> app is beneficial as it helps in appropriately monitoring the symptoms of stroke in order to take precautions beforehand. </a:t>
            </a:r>
            <a:endParaRPr lang="en-US" sz="1800">
              <a:latin typeface="Arial"/>
              <a:cs typeface="Arial"/>
            </a:endParaRPr>
          </a:p>
          <a:p>
            <a:endParaRPr lang="en-US" sz="1800">
              <a:latin typeface="Arial"/>
              <a:cs typeface="Arial"/>
            </a:endParaRPr>
          </a:p>
        </p:txBody>
      </p:sp>
      <p:pic>
        <p:nvPicPr>
          <p:cNvPr id="4" name="Picture 3" descr="A diagram of a health infrastructure&#10;&#10;Description automatically generated">
            <a:extLst>
              <a:ext uri="{FF2B5EF4-FFF2-40B4-BE49-F238E27FC236}">
                <a16:creationId xmlns:a16="http://schemas.microsoft.com/office/drawing/2014/main" id="{881A6C2F-2EFE-A476-C85A-A62B3DBA7940}"/>
              </a:ext>
            </a:extLst>
          </p:cNvPr>
          <p:cNvPicPr>
            <a:picLocks noChangeAspect="1"/>
          </p:cNvPicPr>
          <p:nvPr/>
        </p:nvPicPr>
        <p:blipFill rotWithShape="1">
          <a:blip r:embed="rId2"/>
          <a:srcRect l="12662" r="8931"/>
          <a:stretch/>
        </p:blipFill>
        <p:spPr>
          <a:xfrm>
            <a:off x="7675658" y="2093976"/>
            <a:ext cx="3941064" cy="4096512"/>
          </a:xfrm>
          <a:prstGeom prst="rect">
            <a:avLst/>
          </a:prstGeom>
        </p:spPr>
      </p:pic>
    </p:spTree>
    <p:extLst>
      <p:ext uri="{BB962C8B-B14F-4D97-AF65-F5344CB8AC3E}">
        <p14:creationId xmlns:p14="http://schemas.microsoft.com/office/powerpoint/2010/main" val="42467856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D9BAA9-A37E-A452-CAA3-18B3ECB132A9}"/>
              </a:ext>
            </a:extLst>
          </p:cNvPr>
          <p:cNvSpPr>
            <a:spLocks noGrp="1"/>
          </p:cNvSpPr>
          <p:nvPr>
            <p:ph type="title"/>
          </p:nvPr>
        </p:nvSpPr>
        <p:spPr>
          <a:xfrm>
            <a:off x="572493" y="238539"/>
            <a:ext cx="11018520" cy="1434415"/>
          </a:xfrm>
        </p:spPr>
        <p:txBody>
          <a:bodyPr anchor="b">
            <a:normAutofit/>
          </a:bodyPr>
          <a:lstStyle/>
          <a:p>
            <a:r>
              <a:rPr lang="en-US" sz="3600">
                <a:latin typeface="Arial"/>
                <a:ea typeface="+mj-lt"/>
                <a:cs typeface="+mj-lt"/>
              </a:rPr>
              <a:t>Benefits of </a:t>
            </a:r>
            <a:r>
              <a:rPr lang="en-US" sz="3600" err="1">
                <a:latin typeface="Arial"/>
                <a:ea typeface="+mj-lt"/>
                <a:cs typeface="+mj-lt"/>
              </a:rPr>
              <a:t>StrokeSmart</a:t>
            </a:r>
            <a:r>
              <a:rPr lang="en-US" sz="3600">
                <a:latin typeface="Arial"/>
                <a:ea typeface="+mj-lt"/>
                <a:cs typeface="+mj-lt"/>
              </a:rPr>
              <a:t> app on chosen group</a:t>
            </a:r>
            <a:endParaRPr lang="en-US" sz="3600">
              <a:latin typeface="Arial"/>
              <a:cs typeface="Arial"/>
            </a:endParaRPr>
          </a:p>
          <a:p>
            <a:endParaRPr lang="en-US" sz="3600">
              <a:latin typeface="Arial"/>
              <a:cs typeface="Arial"/>
            </a:endParaRP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5605A7-657F-D49F-6F71-E0D441860C8E}"/>
              </a:ext>
            </a:extLst>
          </p:cNvPr>
          <p:cNvSpPr>
            <a:spLocks noGrp="1"/>
          </p:cNvSpPr>
          <p:nvPr>
            <p:ph idx="1"/>
          </p:nvPr>
        </p:nvSpPr>
        <p:spPr>
          <a:xfrm>
            <a:off x="428720" y="1870033"/>
            <a:ext cx="6857325" cy="4981813"/>
          </a:xfrm>
        </p:spPr>
        <p:txBody>
          <a:bodyPr vert="horz" lIns="91440" tIns="45720" rIns="91440" bIns="45720" rtlCol="0" anchor="t">
            <a:noAutofit/>
          </a:bodyPr>
          <a:lstStyle/>
          <a:p>
            <a:pPr>
              <a:lnSpc>
                <a:spcPct val="100000"/>
              </a:lnSpc>
            </a:pPr>
            <a:r>
              <a:rPr lang="en-US" sz="1800" err="1">
                <a:latin typeface="Arial"/>
                <a:ea typeface="+mn-lt"/>
                <a:cs typeface="+mn-lt"/>
              </a:rPr>
              <a:t>StrokeSmart</a:t>
            </a:r>
            <a:r>
              <a:rPr lang="en-US" sz="1800">
                <a:latin typeface="Arial"/>
                <a:ea typeface="+mn-lt"/>
                <a:cs typeface="+mn-lt"/>
              </a:rPr>
              <a:t> app is beneficial for taking precautions beforehand</a:t>
            </a:r>
            <a:endParaRPr lang="en-US" sz="1800">
              <a:latin typeface="Arial"/>
              <a:cs typeface="Arial"/>
            </a:endParaRPr>
          </a:p>
          <a:p>
            <a:pPr>
              <a:lnSpc>
                <a:spcPct val="100000"/>
              </a:lnSpc>
            </a:pPr>
            <a:r>
              <a:rPr lang="en-US" sz="1800" err="1">
                <a:latin typeface="Arial"/>
                <a:ea typeface="+mn-lt"/>
                <a:cs typeface="+mn-lt"/>
              </a:rPr>
              <a:t>StrokeSmart</a:t>
            </a:r>
            <a:r>
              <a:rPr lang="en-US" sz="1800">
                <a:latin typeface="Arial"/>
                <a:ea typeface="+mn-lt"/>
                <a:cs typeface="+mn-lt"/>
              </a:rPr>
              <a:t> app assists in providing early screening that can help to seek treatment from the initial stage of stroke</a:t>
            </a:r>
            <a:endParaRPr lang="en-US" sz="1800">
              <a:latin typeface="Arial"/>
              <a:cs typeface="Arial"/>
            </a:endParaRPr>
          </a:p>
          <a:p>
            <a:pPr>
              <a:lnSpc>
                <a:spcPct val="100000"/>
              </a:lnSpc>
            </a:pPr>
            <a:r>
              <a:rPr lang="en-US" sz="1800">
                <a:latin typeface="Arial"/>
                <a:ea typeface="+mn-lt"/>
                <a:cs typeface="+mn-lt"/>
              </a:rPr>
              <a:t>The major health problem that is faced by the elderly people is stroke, especially above 55 years old. </a:t>
            </a:r>
          </a:p>
          <a:p>
            <a:pPr>
              <a:lnSpc>
                <a:spcPct val="100000"/>
              </a:lnSpc>
            </a:pPr>
            <a:r>
              <a:rPr lang="en-US" sz="1800">
                <a:latin typeface="Arial"/>
                <a:ea typeface="+mn-lt"/>
                <a:cs typeface="+mn-lt"/>
              </a:rPr>
              <a:t>In 2022, approximately 136.8 thousand hospital admissions were noted for stroke in the UK (statista.com, 2024). </a:t>
            </a:r>
            <a:endParaRPr lang="en-US" sz="1800">
              <a:latin typeface="Arial"/>
              <a:cs typeface="Arial"/>
            </a:endParaRPr>
          </a:p>
          <a:p>
            <a:pPr>
              <a:lnSpc>
                <a:spcPct val="100000"/>
              </a:lnSpc>
            </a:pPr>
            <a:r>
              <a:rPr lang="en-US" sz="1800">
                <a:latin typeface="Arial"/>
                <a:ea typeface="+mn-lt"/>
                <a:cs typeface="+mn-lt"/>
              </a:rPr>
              <a:t>This reflects that the number of stroke cases in the UK is increasing at an extensive rate for which the inclusion of </a:t>
            </a:r>
            <a:r>
              <a:rPr lang="en-US" sz="1800" err="1">
                <a:latin typeface="Arial"/>
                <a:ea typeface="+mn-lt"/>
                <a:cs typeface="+mn-lt"/>
              </a:rPr>
              <a:t>StrokeSmart</a:t>
            </a:r>
            <a:r>
              <a:rPr lang="en-US" sz="1800">
                <a:latin typeface="Arial"/>
                <a:ea typeface="+mn-lt"/>
                <a:cs typeface="+mn-lt"/>
              </a:rPr>
              <a:t> app is beneficial for taking precautions beforehand (statista.com, 2024). </a:t>
            </a:r>
            <a:endParaRPr lang="en-US" sz="1800">
              <a:latin typeface="Arial"/>
              <a:cs typeface="Arial"/>
            </a:endParaRPr>
          </a:p>
          <a:p>
            <a:pPr>
              <a:lnSpc>
                <a:spcPct val="100000"/>
              </a:lnSpc>
            </a:pPr>
            <a:r>
              <a:rPr lang="en-US" sz="1800" err="1">
                <a:latin typeface="Arial"/>
                <a:ea typeface="+mn-lt"/>
                <a:cs typeface="+mn-lt"/>
              </a:rPr>
              <a:t>StrokeSmart</a:t>
            </a:r>
            <a:r>
              <a:rPr lang="en-US" sz="1800">
                <a:latin typeface="Arial"/>
                <a:ea typeface="+mn-lt"/>
                <a:cs typeface="+mn-lt"/>
              </a:rPr>
              <a:t> app assists in providing early screening for the elderly people that can help to seek treatment from the initial stage.  </a:t>
            </a:r>
            <a:endParaRPr lang="en-US" sz="1800">
              <a:latin typeface="Arial"/>
              <a:cs typeface="Arial"/>
            </a:endParaRPr>
          </a:p>
          <a:p>
            <a:pPr>
              <a:lnSpc>
                <a:spcPct val="100000"/>
              </a:lnSpc>
            </a:pPr>
            <a:endParaRPr lang="en-US" sz="1800">
              <a:latin typeface="Arial"/>
              <a:cs typeface="Arial"/>
            </a:endParaRPr>
          </a:p>
        </p:txBody>
      </p:sp>
      <p:pic>
        <p:nvPicPr>
          <p:cNvPr id="4" name="Picture 3">
            <a:extLst>
              <a:ext uri="{FF2B5EF4-FFF2-40B4-BE49-F238E27FC236}">
                <a16:creationId xmlns:a16="http://schemas.microsoft.com/office/drawing/2014/main" id="{40BAE0B4-87A8-254B-BC99-46E740287888}"/>
              </a:ext>
            </a:extLst>
          </p:cNvPr>
          <p:cNvPicPr>
            <a:picLocks noChangeAspect="1"/>
          </p:cNvPicPr>
          <p:nvPr/>
        </p:nvPicPr>
        <p:blipFill rotWithShape="1">
          <a:blip r:embed="rId2"/>
          <a:srcRect l="17052" r="7426" b="-2"/>
          <a:stretch/>
        </p:blipFill>
        <p:spPr>
          <a:xfrm>
            <a:off x="7488753" y="1878316"/>
            <a:ext cx="4113592" cy="4312172"/>
          </a:xfrm>
          <a:prstGeom prst="rect">
            <a:avLst/>
          </a:prstGeom>
        </p:spPr>
      </p:pic>
    </p:spTree>
    <p:extLst>
      <p:ext uri="{BB962C8B-B14F-4D97-AF65-F5344CB8AC3E}">
        <p14:creationId xmlns:p14="http://schemas.microsoft.com/office/powerpoint/2010/main" val="13732577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CC0879-7482-3116-E48B-2CFF94B41F10}"/>
              </a:ext>
            </a:extLst>
          </p:cNvPr>
          <p:cNvSpPr>
            <a:spLocks noGrp="1"/>
          </p:cNvSpPr>
          <p:nvPr>
            <p:ph type="title"/>
          </p:nvPr>
        </p:nvSpPr>
        <p:spPr>
          <a:xfrm>
            <a:off x="215201" y="184729"/>
            <a:ext cx="5355801" cy="1827862"/>
          </a:xfrm>
        </p:spPr>
        <p:txBody>
          <a:bodyPr>
            <a:normAutofit/>
          </a:bodyPr>
          <a:lstStyle/>
          <a:p>
            <a:r>
              <a:rPr lang="en-US" sz="3600">
                <a:solidFill>
                  <a:schemeClr val="tx2"/>
                </a:solidFill>
                <a:latin typeface="Arial"/>
                <a:ea typeface="+mj-lt"/>
                <a:cs typeface="+mj-lt"/>
              </a:rPr>
              <a:t>Benefits of </a:t>
            </a:r>
            <a:r>
              <a:rPr lang="en-US" sz="3600" err="1">
                <a:solidFill>
                  <a:schemeClr val="tx2"/>
                </a:solidFill>
                <a:latin typeface="Arial"/>
                <a:ea typeface="+mj-lt"/>
                <a:cs typeface="+mj-lt"/>
              </a:rPr>
              <a:t>StrokeSmart</a:t>
            </a:r>
            <a:r>
              <a:rPr lang="en-US" sz="3600">
                <a:solidFill>
                  <a:schemeClr val="tx2"/>
                </a:solidFill>
                <a:latin typeface="Arial"/>
                <a:ea typeface="+mj-lt"/>
                <a:cs typeface="+mj-lt"/>
              </a:rPr>
              <a:t> app on elderly people </a:t>
            </a:r>
            <a:endParaRPr lang="en-US" sz="3600">
              <a:solidFill>
                <a:schemeClr val="tx2"/>
              </a:solidFill>
              <a:latin typeface="Arial"/>
              <a:cs typeface="Arial"/>
            </a:endParaRPr>
          </a:p>
          <a:p>
            <a:endParaRPr lang="en-US" sz="3600">
              <a:solidFill>
                <a:schemeClr val="tx2"/>
              </a:solidFill>
              <a:latin typeface="Arial"/>
              <a:cs typeface="Arial"/>
            </a:endParaRPr>
          </a:p>
        </p:txBody>
      </p:sp>
      <p:sp>
        <p:nvSpPr>
          <p:cNvPr id="3" name="Content Placeholder 2">
            <a:extLst>
              <a:ext uri="{FF2B5EF4-FFF2-40B4-BE49-F238E27FC236}">
                <a16:creationId xmlns:a16="http://schemas.microsoft.com/office/drawing/2014/main" id="{10BE5282-568E-05C6-44BC-D88DDC7ADFD0}"/>
              </a:ext>
            </a:extLst>
          </p:cNvPr>
          <p:cNvSpPr>
            <a:spLocks noGrp="1"/>
          </p:cNvSpPr>
          <p:nvPr>
            <p:ph idx="1"/>
          </p:nvPr>
        </p:nvSpPr>
        <p:spPr>
          <a:xfrm>
            <a:off x="13918" y="1515910"/>
            <a:ext cx="5815495" cy="5323173"/>
          </a:xfrm>
        </p:spPr>
        <p:txBody>
          <a:bodyPr vert="horz" lIns="91440" tIns="45720" rIns="91440" bIns="45720" rtlCol="0" anchor="t">
            <a:noAutofit/>
          </a:bodyPr>
          <a:lstStyle/>
          <a:p>
            <a:r>
              <a:rPr lang="en-US" sz="1800" err="1">
                <a:solidFill>
                  <a:schemeClr val="tx2"/>
                </a:solidFill>
                <a:latin typeface="Arial"/>
                <a:ea typeface="+mn-lt"/>
                <a:cs typeface="+mn-lt"/>
              </a:rPr>
              <a:t>SmartStroke</a:t>
            </a:r>
            <a:r>
              <a:rPr lang="en-US" sz="1800">
                <a:solidFill>
                  <a:schemeClr val="tx2"/>
                </a:solidFill>
                <a:latin typeface="Arial"/>
                <a:ea typeface="+mn-lt"/>
                <a:cs typeface="+mn-lt"/>
              </a:rPr>
              <a:t> app enables in keeping the medical records separately such as day to day records </a:t>
            </a:r>
            <a:endParaRPr lang="en-US" sz="1800">
              <a:solidFill>
                <a:schemeClr val="tx2"/>
              </a:solidFill>
              <a:latin typeface="Arial"/>
              <a:cs typeface="Arial"/>
            </a:endParaRPr>
          </a:p>
          <a:p>
            <a:r>
              <a:rPr lang="en-US" sz="1800">
                <a:solidFill>
                  <a:schemeClr val="tx2"/>
                </a:solidFill>
                <a:latin typeface="Arial"/>
                <a:ea typeface="+mn-lt"/>
                <a:cs typeface="+mn-lt"/>
              </a:rPr>
              <a:t>Technological adaptation helps in improvising appropriate treatment (</a:t>
            </a:r>
            <a:r>
              <a:rPr lang="en-US" sz="1800" err="1">
                <a:solidFill>
                  <a:schemeClr val="tx2"/>
                </a:solidFill>
                <a:latin typeface="Arial"/>
                <a:ea typeface="+mn-lt"/>
                <a:cs typeface="+mn-lt"/>
              </a:rPr>
              <a:t>Taherdoost</a:t>
            </a:r>
            <a:r>
              <a:rPr lang="en-US" sz="1800">
                <a:solidFill>
                  <a:schemeClr val="tx2"/>
                </a:solidFill>
                <a:latin typeface="Arial"/>
                <a:ea typeface="+mn-lt"/>
                <a:cs typeface="+mn-lt"/>
              </a:rPr>
              <a:t> and </a:t>
            </a:r>
            <a:r>
              <a:rPr lang="en-US" sz="1800" err="1">
                <a:solidFill>
                  <a:schemeClr val="tx2"/>
                </a:solidFill>
                <a:latin typeface="Arial"/>
                <a:ea typeface="+mn-lt"/>
                <a:cs typeface="+mn-lt"/>
              </a:rPr>
              <a:t>Madanchian</a:t>
            </a:r>
            <a:r>
              <a:rPr lang="en-US" sz="1800">
                <a:solidFill>
                  <a:schemeClr val="tx2"/>
                </a:solidFill>
                <a:latin typeface="Arial"/>
                <a:ea typeface="+mn-lt"/>
                <a:cs typeface="+mn-lt"/>
              </a:rPr>
              <a:t>, 2023) </a:t>
            </a:r>
            <a:endParaRPr lang="en-US" sz="1800">
              <a:solidFill>
                <a:schemeClr val="tx2"/>
              </a:solidFill>
              <a:latin typeface="Arial"/>
              <a:cs typeface="Arial"/>
            </a:endParaRPr>
          </a:p>
          <a:p>
            <a:r>
              <a:rPr lang="en-US" sz="1800">
                <a:solidFill>
                  <a:schemeClr val="tx2"/>
                </a:solidFill>
                <a:latin typeface="Arial"/>
                <a:ea typeface="+mn-lt"/>
                <a:cs typeface="+mn-lt"/>
              </a:rPr>
              <a:t>The </a:t>
            </a:r>
            <a:r>
              <a:rPr lang="en-US" sz="1800" err="1">
                <a:solidFill>
                  <a:schemeClr val="tx2"/>
                </a:solidFill>
                <a:latin typeface="Arial"/>
                <a:ea typeface="+mn-lt"/>
                <a:cs typeface="+mn-lt"/>
              </a:rPr>
              <a:t>SmartStroke</a:t>
            </a:r>
            <a:r>
              <a:rPr lang="en-US" sz="1800">
                <a:solidFill>
                  <a:schemeClr val="tx2"/>
                </a:solidFill>
                <a:latin typeface="Arial"/>
                <a:ea typeface="+mn-lt"/>
                <a:cs typeface="+mn-lt"/>
              </a:rPr>
              <a:t> app enables for the easy access to doctors and helps in keeping the medical records separately. </a:t>
            </a:r>
            <a:endParaRPr lang="en-US" sz="1800">
              <a:solidFill>
                <a:schemeClr val="tx2"/>
              </a:solidFill>
              <a:latin typeface="Arial"/>
              <a:cs typeface="Arial"/>
            </a:endParaRPr>
          </a:p>
          <a:p>
            <a:r>
              <a:rPr lang="en-US" sz="1800">
                <a:solidFill>
                  <a:schemeClr val="tx2"/>
                </a:solidFill>
                <a:latin typeface="Arial"/>
                <a:ea typeface="+mn-lt"/>
                <a:cs typeface="+mn-lt"/>
              </a:rPr>
              <a:t>The </a:t>
            </a:r>
            <a:r>
              <a:rPr lang="en-US" sz="1800" err="1">
                <a:solidFill>
                  <a:schemeClr val="tx2"/>
                </a:solidFill>
                <a:latin typeface="Arial"/>
                <a:ea typeface="+mn-lt"/>
                <a:cs typeface="+mn-lt"/>
              </a:rPr>
              <a:t>SmartStroke</a:t>
            </a:r>
            <a:r>
              <a:rPr lang="en-US" sz="1800">
                <a:solidFill>
                  <a:schemeClr val="tx2"/>
                </a:solidFill>
                <a:latin typeface="Arial"/>
                <a:ea typeface="+mn-lt"/>
                <a:cs typeface="+mn-lt"/>
              </a:rPr>
              <a:t> app is also beneficial in viewing the medical reports that helps the medical specialists for medication and treatment. </a:t>
            </a:r>
            <a:endParaRPr lang="en-US" sz="1800">
              <a:solidFill>
                <a:schemeClr val="tx2"/>
              </a:solidFill>
              <a:latin typeface="Arial"/>
              <a:cs typeface="Arial"/>
            </a:endParaRPr>
          </a:p>
          <a:p>
            <a:r>
              <a:rPr lang="en-US" sz="1800">
                <a:solidFill>
                  <a:schemeClr val="tx2"/>
                </a:solidFill>
                <a:latin typeface="Arial"/>
                <a:ea typeface="+mn-lt"/>
                <a:cs typeface="+mn-lt"/>
              </a:rPr>
              <a:t>As stated by </a:t>
            </a:r>
            <a:r>
              <a:rPr lang="en-US" sz="1800" err="1">
                <a:solidFill>
                  <a:schemeClr val="tx2"/>
                </a:solidFill>
                <a:latin typeface="Arial"/>
                <a:ea typeface="+mn-lt"/>
                <a:cs typeface="+mn-lt"/>
              </a:rPr>
              <a:t>Taherdoost</a:t>
            </a:r>
            <a:r>
              <a:rPr lang="en-US" sz="1800">
                <a:solidFill>
                  <a:schemeClr val="tx2"/>
                </a:solidFill>
                <a:latin typeface="Arial"/>
                <a:ea typeface="+mn-lt"/>
                <a:cs typeface="+mn-lt"/>
              </a:rPr>
              <a:t> and </a:t>
            </a:r>
            <a:r>
              <a:rPr lang="en-US" sz="1800" err="1">
                <a:solidFill>
                  <a:schemeClr val="tx2"/>
                </a:solidFill>
                <a:latin typeface="Arial"/>
                <a:ea typeface="+mn-lt"/>
                <a:cs typeface="+mn-lt"/>
              </a:rPr>
              <a:t>Madanchian</a:t>
            </a:r>
            <a:r>
              <a:rPr lang="en-US" sz="1800">
                <a:solidFill>
                  <a:schemeClr val="tx2"/>
                </a:solidFill>
                <a:latin typeface="Arial"/>
                <a:ea typeface="+mn-lt"/>
                <a:cs typeface="+mn-lt"/>
              </a:rPr>
              <a:t> (2023), the adaptation of the advanced technology in healthcare sheds a positive impact in improvising appropriate treatment. </a:t>
            </a:r>
            <a:endParaRPr lang="en-US" sz="1800">
              <a:solidFill>
                <a:schemeClr val="tx2"/>
              </a:solidFill>
              <a:latin typeface="Arial"/>
              <a:cs typeface="Arial"/>
            </a:endParaRPr>
          </a:p>
          <a:p>
            <a:r>
              <a:rPr lang="en-US" sz="1800">
                <a:solidFill>
                  <a:schemeClr val="tx2"/>
                </a:solidFill>
                <a:latin typeface="Arial"/>
                <a:ea typeface="+mn-lt"/>
                <a:cs typeface="+mn-lt"/>
              </a:rPr>
              <a:t>In this context, the inclusion of </a:t>
            </a:r>
            <a:r>
              <a:rPr lang="en-US" sz="1800" err="1">
                <a:solidFill>
                  <a:schemeClr val="tx2"/>
                </a:solidFill>
                <a:latin typeface="Arial"/>
                <a:ea typeface="+mn-lt"/>
                <a:cs typeface="+mn-lt"/>
              </a:rPr>
              <a:t>SmartStroke</a:t>
            </a:r>
            <a:r>
              <a:rPr lang="en-US" sz="1800">
                <a:solidFill>
                  <a:schemeClr val="tx2"/>
                </a:solidFill>
                <a:latin typeface="Arial"/>
                <a:ea typeface="+mn-lt"/>
                <a:cs typeface="+mn-lt"/>
              </a:rPr>
              <a:t> app can help in enhancing convenience for medical treatments for the stroke patients (</a:t>
            </a:r>
            <a:r>
              <a:rPr lang="en-US" sz="1800" err="1">
                <a:solidFill>
                  <a:schemeClr val="tx2"/>
                </a:solidFill>
                <a:latin typeface="Arial"/>
                <a:ea typeface="+mn-lt"/>
                <a:cs typeface="+mn-lt"/>
              </a:rPr>
              <a:t>Taherdoost</a:t>
            </a:r>
            <a:r>
              <a:rPr lang="en-US" sz="1800">
                <a:solidFill>
                  <a:schemeClr val="tx2"/>
                </a:solidFill>
                <a:latin typeface="Arial"/>
                <a:ea typeface="+mn-lt"/>
                <a:cs typeface="+mn-lt"/>
              </a:rPr>
              <a:t> and </a:t>
            </a:r>
            <a:r>
              <a:rPr lang="en-US" sz="1800" err="1">
                <a:solidFill>
                  <a:schemeClr val="tx2"/>
                </a:solidFill>
                <a:latin typeface="Arial"/>
                <a:ea typeface="+mn-lt"/>
                <a:cs typeface="+mn-lt"/>
              </a:rPr>
              <a:t>Madanchian</a:t>
            </a:r>
            <a:r>
              <a:rPr lang="en-US" sz="1800">
                <a:solidFill>
                  <a:schemeClr val="tx2"/>
                </a:solidFill>
                <a:latin typeface="Arial"/>
                <a:ea typeface="+mn-lt"/>
                <a:cs typeface="+mn-lt"/>
              </a:rPr>
              <a:t> (2023).   </a:t>
            </a:r>
            <a:endParaRPr lang="en-US" sz="1800">
              <a:solidFill>
                <a:schemeClr val="tx2"/>
              </a:solidFill>
              <a:latin typeface="Arial"/>
              <a:cs typeface="Arial"/>
            </a:endParaRPr>
          </a:p>
          <a:p>
            <a:endParaRPr lang="en-US" sz="1800">
              <a:solidFill>
                <a:schemeClr val="tx2"/>
              </a:solidFill>
              <a:latin typeface="Arial"/>
              <a:cs typeface="Aria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blue and orange rectangular boxes with black text&#10;&#10;Description automatically generated">
            <a:extLst>
              <a:ext uri="{FF2B5EF4-FFF2-40B4-BE49-F238E27FC236}">
                <a16:creationId xmlns:a16="http://schemas.microsoft.com/office/drawing/2014/main" id="{EED318DF-6364-97A1-7166-4CCE045963AC}"/>
              </a:ext>
            </a:extLst>
          </p:cNvPr>
          <p:cNvPicPr>
            <a:picLocks noChangeAspect="1"/>
          </p:cNvPicPr>
          <p:nvPr/>
        </p:nvPicPr>
        <p:blipFill>
          <a:blip r:embed="rId2"/>
          <a:stretch>
            <a:fillRect/>
          </a:stretch>
        </p:blipFill>
        <p:spPr>
          <a:xfrm>
            <a:off x="7708392" y="2715414"/>
            <a:ext cx="4142232" cy="2350716"/>
          </a:xfrm>
          <a:prstGeom prst="rect">
            <a:avLst/>
          </a:prstGeom>
        </p:spPr>
      </p:pic>
    </p:spTree>
    <p:extLst>
      <p:ext uri="{BB962C8B-B14F-4D97-AF65-F5344CB8AC3E}">
        <p14:creationId xmlns:p14="http://schemas.microsoft.com/office/powerpoint/2010/main" val="32823736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5A3C587-79AD-FCF8-BD5B-0754432B0F58}"/>
              </a:ext>
            </a:extLst>
          </p:cNvPr>
          <p:cNvSpPr>
            <a:spLocks noGrp="1"/>
          </p:cNvSpPr>
          <p:nvPr>
            <p:ph type="title"/>
          </p:nvPr>
        </p:nvSpPr>
        <p:spPr>
          <a:xfrm>
            <a:off x="15601" y="5748"/>
            <a:ext cx="10513854" cy="2006576"/>
          </a:xfrm>
        </p:spPr>
        <p:txBody>
          <a:bodyPr>
            <a:normAutofit/>
          </a:bodyPr>
          <a:lstStyle/>
          <a:p>
            <a:r>
              <a:rPr lang="en-US" sz="3600" err="1">
                <a:latin typeface="Arial"/>
                <a:ea typeface="+mj-lt"/>
                <a:cs typeface="+mj-lt"/>
              </a:rPr>
              <a:t>Analysing</a:t>
            </a:r>
            <a:r>
              <a:rPr lang="en-US" sz="3600">
                <a:latin typeface="Arial"/>
                <a:ea typeface="+mj-lt"/>
                <a:cs typeface="+mj-lt"/>
              </a:rPr>
              <a:t> the benefits of </a:t>
            </a:r>
            <a:r>
              <a:rPr lang="en-US" sz="3600" err="1">
                <a:latin typeface="Arial"/>
                <a:ea typeface="+mj-lt"/>
                <a:cs typeface="+mj-lt"/>
              </a:rPr>
              <a:t>StrokeSmart</a:t>
            </a:r>
            <a:r>
              <a:rPr lang="en-US" sz="3600">
                <a:latin typeface="Arial"/>
                <a:ea typeface="+mj-lt"/>
                <a:cs typeface="+mj-lt"/>
              </a:rPr>
              <a:t> app for the intervention </a:t>
            </a:r>
            <a:endParaRPr lang="en-US" sz="3600">
              <a:latin typeface="Arial"/>
              <a:cs typeface="Arial"/>
            </a:endParaRPr>
          </a:p>
          <a:p>
            <a:endParaRPr lang="en-US" sz="3600">
              <a:latin typeface="Arial"/>
              <a:cs typeface="Arial"/>
            </a:endParaRPr>
          </a:p>
        </p:txBody>
      </p:sp>
      <p:sp>
        <p:nvSpPr>
          <p:cNvPr id="3" name="Content Placeholder 2">
            <a:extLst>
              <a:ext uri="{FF2B5EF4-FFF2-40B4-BE49-F238E27FC236}">
                <a16:creationId xmlns:a16="http://schemas.microsoft.com/office/drawing/2014/main" id="{25BCF350-FBA8-0093-A91E-8E225D076636}"/>
              </a:ext>
            </a:extLst>
          </p:cNvPr>
          <p:cNvSpPr>
            <a:spLocks noGrp="1"/>
          </p:cNvSpPr>
          <p:nvPr>
            <p:ph idx="1"/>
          </p:nvPr>
        </p:nvSpPr>
        <p:spPr>
          <a:xfrm>
            <a:off x="29978" y="1407609"/>
            <a:ext cx="6425455" cy="5456147"/>
          </a:xfrm>
        </p:spPr>
        <p:txBody>
          <a:bodyPr vert="horz" lIns="91440" tIns="45720" rIns="91440" bIns="45720" rtlCol="0" anchor="t">
            <a:noAutofit/>
          </a:bodyPr>
          <a:lstStyle/>
          <a:p>
            <a:r>
              <a:rPr lang="en-US" sz="1800" err="1">
                <a:latin typeface="Arial"/>
                <a:ea typeface="+mn-lt"/>
                <a:cs typeface="+mn-lt"/>
              </a:rPr>
              <a:t>StrokeSmart</a:t>
            </a:r>
            <a:r>
              <a:rPr lang="en-US" sz="1800">
                <a:latin typeface="Arial"/>
                <a:ea typeface="+mn-lt"/>
                <a:cs typeface="+mn-lt"/>
              </a:rPr>
              <a:t> app is it is a user friendly application for elderly people </a:t>
            </a:r>
            <a:endParaRPr lang="en-US" sz="1800">
              <a:latin typeface="Arial"/>
              <a:cs typeface="Arial"/>
            </a:endParaRPr>
          </a:p>
          <a:p>
            <a:r>
              <a:rPr lang="en-US" sz="1800">
                <a:latin typeface="Arial"/>
                <a:ea typeface="+mn-lt"/>
                <a:cs typeface="+mn-lt"/>
              </a:rPr>
              <a:t>Advanced technologies assists in providing security to patient’s information (Attaran, 2020) </a:t>
            </a:r>
            <a:endParaRPr lang="en-US" sz="1800">
              <a:latin typeface="Arial"/>
              <a:cs typeface="Arial"/>
            </a:endParaRPr>
          </a:p>
          <a:p>
            <a:r>
              <a:rPr lang="en-US" sz="1800">
                <a:latin typeface="Arial"/>
                <a:ea typeface="+mn-lt"/>
                <a:cs typeface="+mn-lt"/>
              </a:rPr>
              <a:t>The incorporation of advanced technology in the digital health intervention is beneficial in providing appropriate treatment to the people (Attaran, 2020). </a:t>
            </a:r>
            <a:endParaRPr lang="en-US" sz="1800">
              <a:latin typeface="Arial"/>
              <a:cs typeface="Arial"/>
            </a:endParaRPr>
          </a:p>
          <a:p>
            <a:r>
              <a:rPr lang="en-US" sz="1800">
                <a:latin typeface="Arial"/>
                <a:ea typeface="+mn-lt"/>
                <a:cs typeface="+mn-lt"/>
              </a:rPr>
              <a:t>One of the major beneficial aspects of </a:t>
            </a:r>
            <a:r>
              <a:rPr lang="en-US" sz="1800" err="1">
                <a:latin typeface="Arial"/>
                <a:ea typeface="+mn-lt"/>
                <a:cs typeface="+mn-lt"/>
              </a:rPr>
              <a:t>StrokeSmart</a:t>
            </a:r>
            <a:r>
              <a:rPr lang="en-US" sz="1800">
                <a:latin typeface="Arial"/>
                <a:ea typeface="+mn-lt"/>
                <a:cs typeface="+mn-lt"/>
              </a:rPr>
              <a:t> app is it is a user friendly application on mobiles that assists the elderly users to focus on health factors related to stroke (Attaran, 2020). </a:t>
            </a:r>
            <a:endParaRPr lang="en-US" sz="1800">
              <a:latin typeface="Arial"/>
              <a:cs typeface="Arial"/>
            </a:endParaRPr>
          </a:p>
          <a:p>
            <a:r>
              <a:rPr lang="en-US" sz="1800">
                <a:latin typeface="Arial"/>
                <a:ea typeface="+mn-lt"/>
                <a:cs typeface="+mn-lt"/>
              </a:rPr>
              <a:t>According to the ideas of Attaran (2020), the use of technologies plays a significant role in solving critical issues in the healthcare industry and provides security. </a:t>
            </a:r>
            <a:endParaRPr lang="en-US" sz="1800">
              <a:latin typeface="Arial"/>
              <a:cs typeface="Arial"/>
            </a:endParaRPr>
          </a:p>
          <a:p>
            <a:r>
              <a:rPr lang="en-US" sz="1800">
                <a:latin typeface="Arial"/>
                <a:ea typeface="+mn-lt"/>
                <a:cs typeface="+mn-lt"/>
              </a:rPr>
              <a:t>The advanced features along with the security measures in </a:t>
            </a:r>
            <a:r>
              <a:rPr lang="en-US" sz="1800" err="1">
                <a:latin typeface="Arial"/>
                <a:ea typeface="+mn-lt"/>
                <a:cs typeface="+mn-lt"/>
              </a:rPr>
              <a:t>StrokeSmart</a:t>
            </a:r>
            <a:r>
              <a:rPr lang="en-US" sz="1800">
                <a:latin typeface="Arial"/>
                <a:ea typeface="+mn-lt"/>
                <a:cs typeface="+mn-lt"/>
              </a:rPr>
              <a:t> app were helpful in providing appropriate information to the patients along with protecting the elderly patient’s information.  </a:t>
            </a:r>
            <a:endParaRPr lang="en-US" sz="1800">
              <a:latin typeface="Arial"/>
              <a:cs typeface="Arial"/>
            </a:endParaRPr>
          </a:p>
          <a:p>
            <a:endParaRPr lang="en-US" sz="1800">
              <a:latin typeface="Arial"/>
              <a:cs typeface="Arial"/>
            </a:endParaRPr>
          </a:p>
        </p:txBody>
      </p:sp>
      <p:pic>
        <p:nvPicPr>
          <p:cNvPr id="4" name="Picture 3" descr="A graph showing the number of items&#10;&#10;Description automatically generated">
            <a:extLst>
              <a:ext uri="{FF2B5EF4-FFF2-40B4-BE49-F238E27FC236}">
                <a16:creationId xmlns:a16="http://schemas.microsoft.com/office/drawing/2014/main" id="{171D2138-CBEB-3C47-149D-0ACAE184386C}"/>
              </a:ext>
            </a:extLst>
          </p:cNvPr>
          <p:cNvPicPr>
            <a:picLocks noChangeAspect="1"/>
          </p:cNvPicPr>
          <p:nvPr/>
        </p:nvPicPr>
        <p:blipFill>
          <a:blip r:embed="rId2"/>
          <a:stretch>
            <a:fillRect/>
          </a:stretch>
        </p:blipFill>
        <p:spPr>
          <a:xfrm>
            <a:off x="6460575" y="2071531"/>
            <a:ext cx="5723032" cy="3637625"/>
          </a:xfrm>
          <a:prstGeom prst="rect">
            <a:avLst/>
          </a:prstGeom>
        </p:spPr>
      </p:pic>
      <p:sp>
        <p:nvSpPr>
          <p:cNvPr id="20" name="Freeform: Shape 1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731901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39E4EA-29C5-4124-50A3-8F056700A864}"/>
              </a:ext>
            </a:extLst>
          </p:cNvPr>
          <p:cNvSpPr>
            <a:spLocks noGrp="1"/>
          </p:cNvSpPr>
          <p:nvPr>
            <p:ph type="title"/>
          </p:nvPr>
        </p:nvSpPr>
        <p:spPr>
          <a:xfrm>
            <a:off x="29978" y="5748"/>
            <a:ext cx="10499477" cy="1733407"/>
          </a:xfrm>
        </p:spPr>
        <p:txBody>
          <a:bodyPr>
            <a:normAutofit/>
          </a:bodyPr>
          <a:lstStyle/>
          <a:p>
            <a:r>
              <a:rPr lang="en-US" sz="3600">
                <a:latin typeface="Arial"/>
                <a:ea typeface="+mj-lt"/>
                <a:cs typeface="+mj-lt"/>
              </a:rPr>
              <a:t>Outlining the potential benefits of digital health promotion intervention</a:t>
            </a:r>
            <a:endParaRPr lang="en-US" sz="3600">
              <a:latin typeface="Arial"/>
              <a:cs typeface="Arial"/>
            </a:endParaRPr>
          </a:p>
          <a:p>
            <a:endParaRPr lang="en-US" sz="3600">
              <a:latin typeface="Arial"/>
              <a:cs typeface="Arial"/>
            </a:endParaRPr>
          </a:p>
        </p:txBody>
      </p:sp>
      <p:sp>
        <p:nvSpPr>
          <p:cNvPr id="3" name="Content Placeholder 2">
            <a:extLst>
              <a:ext uri="{FF2B5EF4-FFF2-40B4-BE49-F238E27FC236}">
                <a16:creationId xmlns:a16="http://schemas.microsoft.com/office/drawing/2014/main" id="{D6EF0FE6-B959-1BA8-BB80-EE8231753FA0}"/>
              </a:ext>
            </a:extLst>
          </p:cNvPr>
          <p:cNvSpPr>
            <a:spLocks noGrp="1"/>
          </p:cNvSpPr>
          <p:nvPr>
            <p:ph idx="1"/>
          </p:nvPr>
        </p:nvSpPr>
        <p:spPr>
          <a:xfrm>
            <a:off x="44356" y="1191947"/>
            <a:ext cx="6310436" cy="5686187"/>
          </a:xfrm>
        </p:spPr>
        <p:txBody>
          <a:bodyPr vert="horz" lIns="91440" tIns="45720" rIns="91440" bIns="45720" rtlCol="0" anchor="t">
            <a:noAutofit/>
          </a:bodyPr>
          <a:lstStyle/>
          <a:p>
            <a:r>
              <a:rPr lang="en-US" sz="1400">
                <a:latin typeface="Arial"/>
                <a:ea typeface="+mn-lt"/>
                <a:cs typeface="+mn-lt"/>
              </a:rPr>
              <a:t>Easy to use for elderly people and </a:t>
            </a:r>
            <a:r>
              <a:rPr lang="en-US" sz="1400" err="1">
                <a:latin typeface="Arial"/>
                <a:ea typeface="+mn-lt"/>
                <a:cs typeface="+mn-lt"/>
              </a:rPr>
              <a:t>StrokeSmart</a:t>
            </a:r>
            <a:r>
              <a:rPr lang="en-US" sz="1400">
                <a:latin typeface="Arial"/>
                <a:ea typeface="+mn-lt"/>
                <a:cs typeface="+mn-lt"/>
              </a:rPr>
              <a:t> App provides immediate feedback related to stroke </a:t>
            </a:r>
            <a:endParaRPr lang="en-US" sz="1400">
              <a:latin typeface="Arial"/>
              <a:cs typeface="Arial"/>
            </a:endParaRPr>
          </a:p>
          <a:p>
            <a:r>
              <a:rPr lang="en-US" sz="1400">
                <a:latin typeface="Arial"/>
                <a:ea typeface="+mn-lt"/>
                <a:cs typeface="+mn-lt"/>
              </a:rPr>
              <a:t>Promotion of healthcare technology provides guiding principles (Fleming et al., 2020)</a:t>
            </a:r>
            <a:endParaRPr lang="en-US" sz="1400">
              <a:latin typeface="Arial"/>
              <a:cs typeface="Arial"/>
            </a:endParaRPr>
          </a:p>
          <a:p>
            <a:r>
              <a:rPr lang="en-US" sz="1400">
                <a:latin typeface="Arial"/>
                <a:ea typeface="+mn-lt"/>
                <a:cs typeface="+mn-lt"/>
              </a:rPr>
              <a:t>Interactive educational modules to improve usability of </a:t>
            </a:r>
            <a:r>
              <a:rPr lang="en-US" sz="1400" err="1">
                <a:latin typeface="Arial"/>
                <a:ea typeface="+mn-lt"/>
                <a:cs typeface="+mn-lt"/>
              </a:rPr>
              <a:t>StrokeSmart</a:t>
            </a:r>
            <a:r>
              <a:rPr lang="en-US" sz="1400">
                <a:latin typeface="Arial"/>
                <a:ea typeface="+mn-lt"/>
                <a:cs typeface="+mn-lt"/>
              </a:rPr>
              <a:t> App</a:t>
            </a:r>
            <a:endParaRPr lang="en-US" sz="1400">
              <a:latin typeface="Arial"/>
              <a:cs typeface="Arial"/>
            </a:endParaRPr>
          </a:p>
          <a:p>
            <a:r>
              <a:rPr lang="en-US" sz="1400" err="1">
                <a:latin typeface="Arial"/>
                <a:ea typeface="+mn-lt"/>
                <a:cs typeface="+mn-lt"/>
              </a:rPr>
              <a:t>StrokeSmart</a:t>
            </a:r>
            <a:r>
              <a:rPr lang="en-US" sz="1400">
                <a:latin typeface="Arial"/>
                <a:ea typeface="+mn-lt"/>
                <a:cs typeface="+mn-lt"/>
              </a:rPr>
              <a:t> App can be assessed by the people anytime from different locations </a:t>
            </a:r>
            <a:endParaRPr lang="en-US" sz="1400">
              <a:latin typeface="Arial"/>
              <a:cs typeface="Arial"/>
            </a:endParaRPr>
          </a:p>
          <a:p>
            <a:r>
              <a:rPr lang="en-US" sz="1400">
                <a:latin typeface="Arial"/>
                <a:ea typeface="+mn-lt"/>
                <a:cs typeface="+mn-lt"/>
              </a:rPr>
              <a:t>The digital health promotion intervention is beneficial as it helps in providing advanced solutions to the people (Fleming et al. 2020), . </a:t>
            </a:r>
            <a:endParaRPr lang="en-US" sz="1400">
              <a:latin typeface="Arial"/>
              <a:cs typeface="Arial"/>
            </a:endParaRPr>
          </a:p>
          <a:p>
            <a:r>
              <a:rPr lang="en-US" sz="1400">
                <a:latin typeface="Arial"/>
                <a:ea typeface="+mn-lt"/>
                <a:cs typeface="+mn-lt"/>
              </a:rPr>
              <a:t>The easy to use factor of </a:t>
            </a:r>
            <a:r>
              <a:rPr lang="en-US" sz="1400" err="1">
                <a:latin typeface="Arial"/>
                <a:ea typeface="+mn-lt"/>
                <a:cs typeface="+mn-lt"/>
              </a:rPr>
              <a:t>StrokeSmart</a:t>
            </a:r>
            <a:r>
              <a:rPr lang="en-US" sz="1400">
                <a:latin typeface="Arial"/>
                <a:ea typeface="+mn-lt"/>
                <a:cs typeface="+mn-lt"/>
              </a:rPr>
              <a:t> App is one of the advantageous factors for the elderly people to use and to keep a constant check on their health. </a:t>
            </a:r>
            <a:endParaRPr lang="en-US" sz="1400">
              <a:latin typeface="Arial"/>
              <a:cs typeface="Arial"/>
            </a:endParaRPr>
          </a:p>
          <a:p>
            <a:r>
              <a:rPr lang="en-US" sz="1400">
                <a:latin typeface="Arial"/>
                <a:ea typeface="+mn-lt"/>
                <a:cs typeface="+mn-lt"/>
              </a:rPr>
              <a:t>The presence of interactive educational modules in the </a:t>
            </a:r>
            <a:r>
              <a:rPr lang="en-US" sz="1400" err="1">
                <a:latin typeface="Arial"/>
                <a:ea typeface="+mn-lt"/>
                <a:cs typeface="+mn-lt"/>
              </a:rPr>
              <a:t>StrokeSmart</a:t>
            </a:r>
            <a:r>
              <a:rPr lang="en-US" sz="1400">
                <a:latin typeface="Arial"/>
                <a:ea typeface="+mn-lt"/>
                <a:cs typeface="+mn-lt"/>
              </a:rPr>
              <a:t> App is beneficial as it helps in providing appropriate guidance to the elderly people to use the app appropriately. </a:t>
            </a:r>
            <a:endParaRPr lang="en-US" sz="1400">
              <a:latin typeface="Arial"/>
              <a:cs typeface="Arial"/>
            </a:endParaRPr>
          </a:p>
          <a:p>
            <a:r>
              <a:rPr lang="en-US" sz="1400">
                <a:latin typeface="Arial"/>
                <a:ea typeface="+mn-lt"/>
                <a:cs typeface="+mn-lt"/>
              </a:rPr>
              <a:t>According to the ideas of Fleming et al. (2020), the promotion of healthcare technology on digital platforms is beneficial in providing guiding principles. The </a:t>
            </a:r>
            <a:r>
              <a:rPr lang="en-US" sz="1400" err="1">
                <a:latin typeface="Arial"/>
                <a:ea typeface="+mn-lt"/>
                <a:cs typeface="+mn-lt"/>
              </a:rPr>
              <a:t>StrokeSmart</a:t>
            </a:r>
            <a:r>
              <a:rPr lang="en-US" sz="1400">
                <a:latin typeface="Arial"/>
                <a:ea typeface="+mn-lt"/>
                <a:cs typeface="+mn-lt"/>
              </a:rPr>
              <a:t> App can be assessed by the people anytime and from any location that helps in reducing the hassle of travelling. </a:t>
            </a:r>
            <a:r>
              <a:rPr lang="en-US" sz="1400" err="1">
                <a:latin typeface="Arial"/>
                <a:ea typeface="+mn-lt"/>
                <a:cs typeface="+mn-lt"/>
              </a:rPr>
              <a:t>StrokeSmart</a:t>
            </a:r>
            <a:r>
              <a:rPr lang="en-US" sz="1400">
                <a:latin typeface="Arial"/>
                <a:ea typeface="+mn-lt"/>
                <a:cs typeface="+mn-lt"/>
              </a:rPr>
              <a:t> App provides immediate feedback regarding the indicative of a stroke that helps the elderly population to seek immediate medical attention if necessary.     </a:t>
            </a:r>
            <a:endParaRPr lang="en-US" sz="1400">
              <a:latin typeface="Arial"/>
              <a:cs typeface="Arial"/>
            </a:endParaRPr>
          </a:p>
          <a:p>
            <a:endParaRPr lang="en-US" sz="1400">
              <a:latin typeface="Arial"/>
              <a:cs typeface="Arial"/>
            </a:endParaRPr>
          </a:p>
        </p:txBody>
      </p:sp>
      <p:pic>
        <p:nvPicPr>
          <p:cNvPr id="4" name="Picture 3">
            <a:extLst>
              <a:ext uri="{FF2B5EF4-FFF2-40B4-BE49-F238E27FC236}">
                <a16:creationId xmlns:a16="http://schemas.microsoft.com/office/drawing/2014/main" id="{A5EA989B-011A-0A8B-3413-BC24D466217F}"/>
              </a:ext>
            </a:extLst>
          </p:cNvPr>
          <p:cNvPicPr>
            <a:picLocks noChangeAspect="1"/>
          </p:cNvPicPr>
          <p:nvPr/>
        </p:nvPicPr>
        <p:blipFill>
          <a:blip r:embed="rId2"/>
          <a:stretch>
            <a:fillRect/>
          </a:stretch>
        </p:blipFill>
        <p:spPr>
          <a:xfrm>
            <a:off x="6719367" y="2387832"/>
            <a:ext cx="5435486" cy="303377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474878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EFBF0-6B8F-011C-F436-848747299504}"/>
              </a:ext>
            </a:extLst>
          </p:cNvPr>
          <p:cNvSpPr>
            <a:spLocks noGrp="1"/>
          </p:cNvSpPr>
          <p:nvPr>
            <p:ph type="title"/>
          </p:nvPr>
        </p:nvSpPr>
        <p:spPr>
          <a:xfrm>
            <a:off x="313023" y="1699911"/>
            <a:ext cx="3574211" cy="3914824"/>
          </a:xfrm>
        </p:spPr>
        <p:txBody>
          <a:bodyPr>
            <a:normAutofit/>
          </a:bodyPr>
          <a:lstStyle/>
          <a:p>
            <a:r>
              <a:rPr lang="en-US" sz="3600">
                <a:solidFill>
                  <a:srgbClr val="FFFFFF"/>
                </a:solidFill>
                <a:latin typeface="Arial"/>
                <a:ea typeface="+mj-lt"/>
                <a:cs typeface="+mj-lt"/>
              </a:rPr>
              <a:t>Discussing the impact of </a:t>
            </a:r>
            <a:r>
              <a:rPr lang="en-US" sz="3600" err="1">
                <a:solidFill>
                  <a:srgbClr val="FFFFFF"/>
                </a:solidFill>
                <a:latin typeface="Arial"/>
                <a:ea typeface="+mj-lt"/>
                <a:cs typeface="+mj-lt"/>
              </a:rPr>
              <a:t>StrokeSmart</a:t>
            </a:r>
            <a:r>
              <a:rPr lang="en-US" sz="3600">
                <a:solidFill>
                  <a:srgbClr val="FFFFFF"/>
                </a:solidFill>
                <a:latin typeface="Arial"/>
                <a:ea typeface="+mj-lt"/>
                <a:cs typeface="+mj-lt"/>
              </a:rPr>
              <a:t> App on intervention</a:t>
            </a:r>
            <a:endParaRPr lang="en-US" sz="3600">
              <a:solidFill>
                <a:srgbClr val="FFFFFF"/>
              </a:solidFill>
              <a:latin typeface="Arial"/>
              <a:cs typeface="Arial"/>
            </a:endParaRPr>
          </a:p>
          <a:p>
            <a:endParaRPr lang="en-US" sz="3600">
              <a:solidFill>
                <a:srgbClr val="FFFFFF"/>
              </a:solidFill>
              <a:latin typeface="Arial"/>
              <a:cs typeface="Aria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928C77-3515-02BD-03B5-EC4D89E0C157}"/>
              </a:ext>
            </a:extLst>
          </p:cNvPr>
          <p:cNvSpPr>
            <a:spLocks noGrp="1"/>
          </p:cNvSpPr>
          <p:nvPr>
            <p:ph idx="1"/>
          </p:nvPr>
        </p:nvSpPr>
        <p:spPr>
          <a:xfrm>
            <a:off x="4317912" y="1065797"/>
            <a:ext cx="7035887" cy="5470600"/>
          </a:xfrm>
        </p:spPr>
        <p:txBody>
          <a:bodyPr vert="horz" lIns="91440" tIns="45720" rIns="91440" bIns="45720" rtlCol="0" anchor="ctr">
            <a:normAutofit/>
          </a:bodyPr>
          <a:lstStyle/>
          <a:p>
            <a:pPr>
              <a:lnSpc>
                <a:spcPct val="100000"/>
              </a:lnSpc>
            </a:pPr>
            <a:r>
              <a:rPr lang="en-US" sz="1800" err="1">
                <a:latin typeface="Arial"/>
                <a:ea typeface="+mn-lt"/>
                <a:cs typeface="+mn-lt"/>
              </a:rPr>
              <a:t>StrokeSmart</a:t>
            </a:r>
            <a:r>
              <a:rPr lang="en-US" sz="1800">
                <a:latin typeface="Arial"/>
                <a:ea typeface="+mn-lt"/>
                <a:cs typeface="+mn-lt"/>
              </a:rPr>
              <a:t> App helps to take preventive measures for stroke</a:t>
            </a:r>
            <a:endParaRPr lang="en-US" sz="1800">
              <a:latin typeface="Arial"/>
              <a:cs typeface="Arial"/>
            </a:endParaRPr>
          </a:p>
          <a:p>
            <a:pPr>
              <a:lnSpc>
                <a:spcPct val="100000"/>
              </a:lnSpc>
            </a:pPr>
            <a:r>
              <a:rPr lang="en-US" sz="1800">
                <a:latin typeface="Arial"/>
                <a:ea typeface="+mn-lt"/>
                <a:cs typeface="+mn-lt"/>
              </a:rPr>
              <a:t>Increasing awareness of digital health technology helps to understand health issues (Rodriguez et al., 2020) </a:t>
            </a:r>
            <a:endParaRPr lang="en-US" sz="1800">
              <a:latin typeface="Arial"/>
              <a:cs typeface="Arial"/>
            </a:endParaRPr>
          </a:p>
          <a:p>
            <a:pPr>
              <a:lnSpc>
                <a:spcPct val="100000"/>
              </a:lnSpc>
            </a:pPr>
            <a:r>
              <a:rPr lang="en-US" sz="1800">
                <a:latin typeface="Arial"/>
                <a:ea typeface="+mn-lt"/>
                <a:cs typeface="+mn-lt"/>
              </a:rPr>
              <a:t>Awareness related to </a:t>
            </a:r>
            <a:r>
              <a:rPr lang="en-US" sz="1800" err="1">
                <a:latin typeface="Arial"/>
                <a:ea typeface="+mn-lt"/>
                <a:cs typeface="+mn-lt"/>
              </a:rPr>
              <a:t>StrokeSmart</a:t>
            </a:r>
            <a:r>
              <a:rPr lang="en-US" sz="1800">
                <a:latin typeface="Arial"/>
                <a:ea typeface="+mn-lt"/>
                <a:cs typeface="+mn-lt"/>
              </a:rPr>
              <a:t> App with guidance for the usability factor is beneficial in taking preventive measures among elderly population to reduce stroke cases. </a:t>
            </a:r>
            <a:endParaRPr lang="en-US" sz="1800">
              <a:latin typeface="Arial"/>
              <a:cs typeface="Arial"/>
            </a:endParaRPr>
          </a:p>
          <a:p>
            <a:pPr>
              <a:lnSpc>
                <a:spcPct val="100000"/>
              </a:lnSpc>
            </a:pPr>
            <a:r>
              <a:rPr lang="en-US" sz="1800">
                <a:latin typeface="Arial"/>
                <a:ea typeface="+mn-lt"/>
                <a:cs typeface="+mn-lt"/>
              </a:rPr>
              <a:t>As stated by Rodriguez et al. (2020), increasing awareness regarding digital health technology helps people to understand issues and seek treatment immediately. </a:t>
            </a:r>
            <a:endParaRPr lang="en-US" sz="1800">
              <a:latin typeface="Arial"/>
              <a:cs typeface="Arial"/>
            </a:endParaRPr>
          </a:p>
          <a:p>
            <a:pPr>
              <a:lnSpc>
                <a:spcPct val="100000"/>
              </a:lnSpc>
            </a:pPr>
            <a:r>
              <a:rPr lang="en-US" sz="1800">
                <a:latin typeface="Arial"/>
                <a:ea typeface="+mn-lt"/>
                <a:cs typeface="+mn-lt"/>
              </a:rPr>
              <a:t>The easy usability of </a:t>
            </a:r>
            <a:r>
              <a:rPr lang="en-US" sz="1800" err="1">
                <a:latin typeface="Arial"/>
                <a:ea typeface="+mn-lt"/>
                <a:cs typeface="+mn-lt"/>
              </a:rPr>
              <a:t>StrokeSmart</a:t>
            </a:r>
            <a:r>
              <a:rPr lang="en-US" sz="1800">
                <a:latin typeface="Arial"/>
                <a:ea typeface="+mn-lt"/>
                <a:cs typeface="+mn-lt"/>
              </a:rPr>
              <a:t> App is helpful for elderly people to use the app to get immediate information regarding stroke (Rodriguez et al., 2020).        </a:t>
            </a:r>
            <a:endParaRPr lang="en-US" sz="1800">
              <a:latin typeface="Arial"/>
              <a:cs typeface="Arial"/>
            </a:endParaRPr>
          </a:p>
          <a:p>
            <a:pPr>
              <a:lnSpc>
                <a:spcPct val="100000"/>
              </a:lnSpc>
            </a:pPr>
            <a:endParaRPr lang="en-US" sz="1800">
              <a:latin typeface="Arial"/>
              <a:cs typeface="Arial"/>
            </a:endParaRPr>
          </a:p>
        </p:txBody>
      </p:sp>
    </p:spTree>
    <p:extLst>
      <p:ext uri="{BB962C8B-B14F-4D97-AF65-F5344CB8AC3E}">
        <p14:creationId xmlns:p14="http://schemas.microsoft.com/office/powerpoint/2010/main" val="17441364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B5E52-DD3F-3875-CFCE-46B0A5FE6A89}"/>
              </a:ext>
            </a:extLst>
          </p:cNvPr>
          <p:cNvSpPr>
            <a:spLocks noGrp="1"/>
          </p:cNvSpPr>
          <p:nvPr>
            <p:ph type="title"/>
          </p:nvPr>
        </p:nvSpPr>
        <p:spPr>
          <a:xfrm>
            <a:off x="184305" y="-5876"/>
            <a:ext cx="11406707" cy="1880112"/>
          </a:xfrm>
        </p:spPr>
        <p:txBody>
          <a:bodyPr anchor="b">
            <a:normAutofit/>
          </a:bodyPr>
          <a:lstStyle/>
          <a:p>
            <a:r>
              <a:rPr lang="en-US" sz="3600">
                <a:latin typeface="Arial"/>
                <a:ea typeface="+mj-lt"/>
                <a:cs typeface="+mj-lt"/>
              </a:rPr>
              <a:t>Implication of digital health promotion intervention on education </a:t>
            </a:r>
            <a:endParaRPr lang="en-US" sz="3600">
              <a:latin typeface="Arial"/>
              <a:cs typeface="Arial"/>
            </a:endParaRPr>
          </a:p>
          <a:p>
            <a:endParaRPr lang="en-US" sz="3600">
              <a:latin typeface="Arial"/>
              <a:cs typeface="Arial"/>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519B75-CA9A-8C1C-81E7-F25107E86A67}"/>
              </a:ext>
            </a:extLst>
          </p:cNvPr>
          <p:cNvSpPr>
            <a:spLocks noGrp="1"/>
          </p:cNvSpPr>
          <p:nvPr>
            <p:ph idx="1"/>
          </p:nvPr>
        </p:nvSpPr>
        <p:spPr>
          <a:xfrm>
            <a:off x="328078" y="2085693"/>
            <a:ext cx="6957967" cy="4564870"/>
          </a:xfrm>
        </p:spPr>
        <p:txBody>
          <a:bodyPr vert="horz" lIns="91440" tIns="45720" rIns="91440" bIns="45720" rtlCol="0" anchor="t">
            <a:normAutofit/>
          </a:bodyPr>
          <a:lstStyle/>
          <a:p>
            <a:pPr>
              <a:lnSpc>
                <a:spcPct val="100000"/>
              </a:lnSpc>
            </a:pPr>
            <a:r>
              <a:rPr lang="en-US" sz="1800">
                <a:latin typeface="Arial"/>
                <a:ea typeface="+mn-lt"/>
                <a:cs typeface="+mn-lt"/>
              </a:rPr>
              <a:t>Providing education on health intervention technology helps patients to access medical conditions (Smuck et al., 2021) </a:t>
            </a:r>
            <a:endParaRPr lang="en-US" sz="1800">
              <a:latin typeface="Arial"/>
              <a:cs typeface="Arial"/>
            </a:endParaRPr>
          </a:p>
          <a:p>
            <a:pPr>
              <a:lnSpc>
                <a:spcPct val="100000"/>
              </a:lnSpc>
            </a:pPr>
            <a:r>
              <a:rPr lang="en-US" sz="1800">
                <a:latin typeface="Arial"/>
                <a:ea typeface="+mn-lt"/>
                <a:cs typeface="+mn-lt"/>
              </a:rPr>
              <a:t>Promotion on social media helps to educate people </a:t>
            </a:r>
            <a:endParaRPr lang="en-US" sz="1800">
              <a:latin typeface="Arial"/>
              <a:cs typeface="Arial"/>
            </a:endParaRPr>
          </a:p>
          <a:p>
            <a:pPr>
              <a:lnSpc>
                <a:spcPct val="100000"/>
              </a:lnSpc>
            </a:pPr>
            <a:r>
              <a:rPr lang="en-US" sz="1800">
                <a:latin typeface="Arial"/>
                <a:ea typeface="+mn-lt"/>
                <a:cs typeface="+mn-lt"/>
              </a:rPr>
              <a:t>The education on digital health promotion of the intervention is helpful in providing appropriate guidance to the people for the better usability of the app. </a:t>
            </a:r>
            <a:endParaRPr lang="en-US" sz="1800">
              <a:latin typeface="Arial"/>
              <a:cs typeface="Arial"/>
            </a:endParaRPr>
          </a:p>
          <a:p>
            <a:pPr>
              <a:lnSpc>
                <a:spcPct val="100000"/>
              </a:lnSpc>
            </a:pPr>
            <a:r>
              <a:rPr lang="en-US" sz="1800">
                <a:latin typeface="Arial"/>
                <a:ea typeface="+mn-lt"/>
                <a:cs typeface="+mn-lt"/>
              </a:rPr>
              <a:t>According to the ideas of Smuck et al. (2021), providing appropriate education regarding health intervention technology assists the patients in accessing the medical conditions. </a:t>
            </a:r>
            <a:endParaRPr lang="en-US" sz="1800">
              <a:latin typeface="Arial"/>
              <a:cs typeface="Arial"/>
            </a:endParaRPr>
          </a:p>
          <a:p>
            <a:pPr>
              <a:lnSpc>
                <a:spcPct val="100000"/>
              </a:lnSpc>
            </a:pPr>
            <a:r>
              <a:rPr lang="en-US" sz="1800">
                <a:latin typeface="Arial"/>
                <a:ea typeface="+mn-lt"/>
                <a:cs typeface="+mn-lt"/>
              </a:rPr>
              <a:t>The promotion in digital platforms such as social media platforms by short videos is helpful in educating the patients regarding usability of apps and taking precautions beforehand.    </a:t>
            </a:r>
            <a:endParaRPr lang="en-US" sz="1800">
              <a:latin typeface="Arial"/>
              <a:cs typeface="Arial"/>
            </a:endParaRPr>
          </a:p>
          <a:p>
            <a:pPr>
              <a:lnSpc>
                <a:spcPct val="100000"/>
              </a:lnSpc>
            </a:pPr>
            <a:endParaRPr lang="en-US" sz="1800">
              <a:latin typeface="Arial"/>
              <a:cs typeface="Arial"/>
            </a:endParaRPr>
          </a:p>
        </p:txBody>
      </p:sp>
      <p:pic>
        <p:nvPicPr>
          <p:cNvPr id="4" name="Picture 3" descr="A circular diagram of a patient&#10;&#10;Description automatically generated">
            <a:extLst>
              <a:ext uri="{FF2B5EF4-FFF2-40B4-BE49-F238E27FC236}">
                <a16:creationId xmlns:a16="http://schemas.microsoft.com/office/drawing/2014/main" id="{4EB672C2-886A-D76E-7E71-010B7CCED5F3}"/>
              </a:ext>
            </a:extLst>
          </p:cNvPr>
          <p:cNvPicPr>
            <a:picLocks noChangeAspect="1"/>
          </p:cNvPicPr>
          <p:nvPr/>
        </p:nvPicPr>
        <p:blipFill rotWithShape="1">
          <a:blip r:embed="rId2"/>
          <a:srcRect l="11940" r="14702" b="-1"/>
          <a:stretch/>
        </p:blipFill>
        <p:spPr>
          <a:xfrm>
            <a:off x="7675658" y="2093976"/>
            <a:ext cx="3941064" cy="4096512"/>
          </a:xfrm>
          <a:prstGeom prst="rect">
            <a:avLst/>
          </a:prstGeom>
        </p:spPr>
      </p:pic>
    </p:spTree>
    <p:extLst>
      <p:ext uri="{BB962C8B-B14F-4D97-AF65-F5344CB8AC3E}">
        <p14:creationId xmlns:p14="http://schemas.microsoft.com/office/powerpoint/2010/main" val="19804260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005C9E-86F1-4F14-F8D3-17460EEFD48B}"/>
              </a:ext>
            </a:extLst>
          </p:cNvPr>
          <p:cNvSpPr>
            <a:spLocks noGrp="1"/>
          </p:cNvSpPr>
          <p:nvPr>
            <p:ph type="title"/>
          </p:nvPr>
        </p:nvSpPr>
        <p:spPr>
          <a:xfrm>
            <a:off x="142106" y="237514"/>
            <a:ext cx="5307718" cy="1883894"/>
          </a:xfrm>
        </p:spPr>
        <p:txBody>
          <a:bodyPr anchor="b">
            <a:normAutofit/>
          </a:bodyPr>
          <a:lstStyle/>
          <a:p>
            <a:r>
              <a:rPr lang="en-US" sz="3600" err="1">
                <a:latin typeface="Arial"/>
                <a:ea typeface="+mj-lt"/>
                <a:cs typeface="+mj-lt"/>
              </a:rPr>
              <a:t>Analysing</a:t>
            </a:r>
            <a:r>
              <a:rPr lang="en-US" sz="3600">
                <a:latin typeface="Arial"/>
                <a:ea typeface="+mj-lt"/>
                <a:cs typeface="+mj-lt"/>
              </a:rPr>
              <a:t> impact of digital health promotion intervention on research </a:t>
            </a:r>
            <a:endParaRPr lang="en-US" sz="3600">
              <a:latin typeface="Arial"/>
              <a:cs typeface="Arial"/>
            </a:endParaRPr>
          </a:p>
          <a:p>
            <a:endParaRPr lang="en-US" sz="3600">
              <a:latin typeface="Arial"/>
              <a:cs typeface="Arial"/>
            </a:endParaRP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D6D901-5653-3472-6F8A-95F3B862BB1A}"/>
              </a:ext>
            </a:extLst>
          </p:cNvPr>
          <p:cNvSpPr>
            <a:spLocks noGrp="1"/>
          </p:cNvSpPr>
          <p:nvPr>
            <p:ph idx="1"/>
          </p:nvPr>
        </p:nvSpPr>
        <p:spPr>
          <a:xfrm>
            <a:off x="142107" y="2617772"/>
            <a:ext cx="5796547" cy="4223607"/>
          </a:xfrm>
        </p:spPr>
        <p:txBody>
          <a:bodyPr vert="horz" lIns="91440" tIns="45720" rIns="91440" bIns="45720" rtlCol="0" anchor="t">
            <a:noAutofit/>
          </a:bodyPr>
          <a:lstStyle/>
          <a:p>
            <a:r>
              <a:rPr lang="en-US" sz="1800">
                <a:latin typeface="Arial"/>
                <a:ea typeface="+mn-lt"/>
                <a:cs typeface="+mn-lt"/>
              </a:rPr>
              <a:t>Digital health intervention improvises features of the </a:t>
            </a:r>
            <a:r>
              <a:rPr lang="en-US" sz="1800" err="1">
                <a:latin typeface="Arial"/>
                <a:ea typeface="+mn-lt"/>
                <a:cs typeface="+mn-lt"/>
              </a:rPr>
              <a:t>StrokeSmart</a:t>
            </a:r>
            <a:r>
              <a:rPr lang="en-US" sz="1800">
                <a:latin typeface="Arial"/>
                <a:ea typeface="+mn-lt"/>
                <a:cs typeface="+mn-lt"/>
              </a:rPr>
              <a:t>  app (Haleem et al., 2022)</a:t>
            </a:r>
            <a:endParaRPr lang="en-US" sz="1800">
              <a:latin typeface="Arial"/>
              <a:cs typeface="Arial"/>
            </a:endParaRPr>
          </a:p>
          <a:p>
            <a:r>
              <a:rPr lang="en-US" sz="1800">
                <a:latin typeface="Arial"/>
                <a:ea typeface="+mn-lt"/>
                <a:cs typeface="+mn-lt"/>
              </a:rPr>
              <a:t>Improving features such as notifications medical conditions</a:t>
            </a:r>
            <a:endParaRPr lang="en-US" sz="1800">
              <a:latin typeface="Arial"/>
              <a:cs typeface="Arial"/>
            </a:endParaRPr>
          </a:p>
          <a:p>
            <a:r>
              <a:rPr lang="en-US" sz="1800">
                <a:latin typeface="Arial"/>
                <a:ea typeface="+mn-lt"/>
                <a:cs typeface="+mn-lt"/>
              </a:rPr>
              <a:t>The research on the digital health intervention is helpful in improving the features of the app. </a:t>
            </a:r>
          </a:p>
          <a:p>
            <a:r>
              <a:rPr lang="en-US" sz="1800">
                <a:latin typeface="Arial"/>
                <a:ea typeface="+mn-lt"/>
                <a:cs typeface="+mn-lt"/>
              </a:rPr>
              <a:t>Improvement in healthcare app features helps in keeping the data of patients separately (Haleem et al., 2022). </a:t>
            </a:r>
            <a:endParaRPr lang="en-US" sz="1800">
              <a:latin typeface="Arial"/>
              <a:cs typeface="Arial"/>
            </a:endParaRPr>
          </a:p>
          <a:p>
            <a:r>
              <a:rPr lang="en-US" sz="1800">
                <a:latin typeface="Arial"/>
                <a:ea typeface="+mn-lt"/>
                <a:cs typeface="+mn-lt"/>
              </a:rPr>
              <a:t>In this context, the improvement in the features of </a:t>
            </a:r>
            <a:r>
              <a:rPr lang="en-US" sz="1800" err="1">
                <a:latin typeface="Arial"/>
                <a:ea typeface="+mn-lt"/>
                <a:cs typeface="+mn-lt"/>
              </a:rPr>
              <a:t>StrokeSmart</a:t>
            </a:r>
            <a:r>
              <a:rPr lang="en-US" sz="1800">
                <a:latin typeface="Arial"/>
                <a:ea typeface="+mn-lt"/>
                <a:cs typeface="+mn-lt"/>
              </a:rPr>
              <a:t> App such as notification for updating details that can benefit in taking preventive measures (Haleem et al., 2022).   </a:t>
            </a:r>
            <a:endParaRPr lang="en-US" sz="1800">
              <a:latin typeface="Arial"/>
              <a:cs typeface="Arial"/>
            </a:endParaRPr>
          </a:p>
          <a:p>
            <a:endParaRPr lang="en-US" sz="1800">
              <a:latin typeface="Arial"/>
              <a:cs typeface="Arial"/>
            </a:endParaRPr>
          </a:p>
        </p:txBody>
      </p:sp>
      <p:pic>
        <p:nvPicPr>
          <p:cNvPr id="4" name="Picture 3" descr="A diagram of a cell phone&#10;&#10;Description automatically generated">
            <a:extLst>
              <a:ext uri="{FF2B5EF4-FFF2-40B4-BE49-F238E27FC236}">
                <a16:creationId xmlns:a16="http://schemas.microsoft.com/office/drawing/2014/main" id="{9B4FEF73-EC3F-1E4B-5933-FE3D2A2FF3C4}"/>
              </a:ext>
            </a:extLst>
          </p:cNvPr>
          <p:cNvPicPr>
            <a:picLocks noChangeAspect="1"/>
          </p:cNvPicPr>
          <p:nvPr/>
        </p:nvPicPr>
        <p:blipFill>
          <a:blip r:embed="rId2"/>
          <a:stretch>
            <a:fillRect/>
          </a:stretch>
        </p:blipFill>
        <p:spPr>
          <a:xfrm>
            <a:off x="6099048" y="1968726"/>
            <a:ext cx="5458968" cy="2920548"/>
          </a:xfrm>
          <a:prstGeom prst="rect">
            <a:avLst/>
          </a:prstGeom>
        </p:spPr>
      </p:pic>
    </p:spTree>
    <p:extLst>
      <p:ext uri="{BB962C8B-B14F-4D97-AF65-F5344CB8AC3E}">
        <p14:creationId xmlns:p14="http://schemas.microsoft.com/office/powerpoint/2010/main" val="14706634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D4B52-F980-9328-EEF7-3CEAF55004C3}"/>
              </a:ext>
            </a:extLst>
          </p:cNvPr>
          <p:cNvSpPr>
            <a:spLocks noGrp="1"/>
          </p:cNvSpPr>
          <p:nvPr>
            <p:ph type="title"/>
          </p:nvPr>
        </p:nvSpPr>
        <p:spPr>
          <a:xfrm>
            <a:off x="156484" y="726344"/>
            <a:ext cx="5178323" cy="1639479"/>
          </a:xfrm>
        </p:spPr>
        <p:txBody>
          <a:bodyPr anchor="b">
            <a:normAutofit fontScale="90000"/>
          </a:bodyPr>
          <a:lstStyle/>
          <a:p>
            <a:r>
              <a:rPr lang="en-US" sz="3600">
                <a:latin typeface="Arial"/>
                <a:ea typeface="+mj-lt"/>
                <a:cs typeface="+mj-lt"/>
              </a:rPr>
              <a:t>Evaluating the impact of chosen digital health promotion intervention on policies </a:t>
            </a:r>
            <a:endParaRPr lang="en-US" sz="3600">
              <a:latin typeface="Arial"/>
              <a:cs typeface="Arial"/>
            </a:endParaRPr>
          </a:p>
          <a:p>
            <a:endParaRPr lang="en-US" sz="3600">
              <a:latin typeface="Arial"/>
              <a:cs typeface="Arial"/>
            </a:endParaRP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6AACBF-44DA-CA6D-57D4-9673B29EDB97}"/>
              </a:ext>
            </a:extLst>
          </p:cNvPr>
          <p:cNvSpPr>
            <a:spLocks noGrp="1"/>
          </p:cNvSpPr>
          <p:nvPr>
            <p:ph idx="1"/>
          </p:nvPr>
        </p:nvSpPr>
        <p:spPr>
          <a:xfrm>
            <a:off x="156483" y="2387735"/>
            <a:ext cx="6141605" cy="4453644"/>
          </a:xfrm>
        </p:spPr>
        <p:txBody>
          <a:bodyPr vert="horz" lIns="91440" tIns="45720" rIns="91440" bIns="45720" rtlCol="0" anchor="t">
            <a:noAutofit/>
          </a:bodyPr>
          <a:lstStyle/>
          <a:p>
            <a:r>
              <a:rPr lang="en-US" sz="1800" err="1">
                <a:latin typeface="Arial"/>
                <a:ea typeface="+mn-lt"/>
                <a:cs typeface="+mn-lt"/>
              </a:rPr>
              <a:t>StrokeSmart</a:t>
            </a:r>
            <a:r>
              <a:rPr lang="en-US" sz="1800">
                <a:latin typeface="Arial"/>
                <a:ea typeface="+mn-lt"/>
                <a:cs typeface="+mn-lt"/>
              </a:rPr>
              <a:t> App in taking preventive measures regarding stroke </a:t>
            </a:r>
            <a:endParaRPr lang="en-US" sz="1800">
              <a:latin typeface="Arial"/>
              <a:cs typeface="Arial"/>
            </a:endParaRPr>
          </a:p>
          <a:p>
            <a:r>
              <a:rPr lang="en-US" sz="1800">
                <a:latin typeface="Arial"/>
                <a:ea typeface="+mn-lt"/>
                <a:cs typeface="+mn-lt"/>
              </a:rPr>
              <a:t>Development of the policies improvises the performance of </a:t>
            </a:r>
            <a:r>
              <a:rPr lang="en-US" sz="1800" err="1">
                <a:latin typeface="Arial"/>
                <a:ea typeface="+mn-lt"/>
                <a:cs typeface="+mn-lt"/>
              </a:rPr>
              <a:t>StrokeSmart</a:t>
            </a:r>
            <a:r>
              <a:rPr lang="en-US" sz="1800">
                <a:latin typeface="Arial"/>
                <a:ea typeface="+mn-lt"/>
                <a:cs typeface="+mn-lt"/>
              </a:rPr>
              <a:t> App </a:t>
            </a:r>
            <a:endParaRPr lang="en-US" sz="1800">
              <a:latin typeface="Arial"/>
              <a:cs typeface="Arial"/>
            </a:endParaRPr>
          </a:p>
          <a:p>
            <a:r>
              <a:rPr lang="en-US" sz="1800">
                <a:latin typeface="Arial"/>
                <a:ea typeface="+mn-lt"/>
                <a:cs typeface="+mn-lt"/>
              </a:rPr>
              <a:t>The improvisation in the performance of </a:t>
            </a:r>
            <a:r>
              <a:rPr lang="en-US" sz="1800" err="1">
                <a:latin typeface="Arial"/>
                <a:ea typeface="+mn-lt"/>
                <a:cs typeface="+mn-lt"/>
              </a:rPr>
              <a:t>StrokeSmart</a:t>
            </a:r>
            <a:r>
              <a:rPr lang="en-US" sz="1800">
                <a:latin typeface="Arial"/>
                <a:ea typeface="+mn-lt"/>
                <a:cs typeface="+mn-lt"/>
              </a:rPr>
              <a:t> App is beneficial in taking preventive measures. </a:t>
            </a:r>
            <a:endParaRPr lang="en-US" sz="1800">
              <a:latin typeface="Arial"/>
              <a:cs typeface="Arial"/>
            </a:endParaRPr>
          </a:p>
          <a:p>
            <a:r>
              <a:rPr lang="en-US" sz="1800">
                <a:latin typeface="Arial"/>
                <a:ea typeface="+mn-lt"/>
                <a:cs typeface="+mn-lt"/>
              </a:rPr>
              <a:t>As stated by Lee and Yoon (2021), the inclusion of policies in the development of technology in healthcare helps in avoiding of misuse of technologies and medication abuse. </a:t>
            </a:r>
            <a:endParaRPr lang="en-US" sz="1800">
              <a:latin typeface="Arial"/>
              <a:cs typeface="Arial"/>
            </a:endParaRPr>
          </a:p>
          <a:p>
            <a:r>
              <a:rPr lang="en-US" sz="1800">
                <a:latin typeface="Arial"/>
                <a:ea typeface="+mn-lt"/>
                <a:cs typeface="+mn-lt"/>
              </a:rPr>
              <a:t>The development of the policies in regard to the improvement in the performance of </a:t>
            </a:r>
            <a:r>
              <a:rPr lang="en-US" sz="1800" err="1">
                <a:latin typeface="Arial"/>
                <a:ea typeface="+mn-lt"/>
                <a:cs typeface="+mn-lt"/>
              </a:rPr>
              <a:t>StrokeSmart</a:t>
            </a:r>
            <a:r>
              <a:rPr lang="en-US" sz="1800">
                <a:latin typeface="Arial"/>
                <a:ea typeface="+mn-lt"/>
                <a:cs typeface="+mn-lt"/>
              </a:rPr>
              <a:t> App by </a:t>
            </a:r>
            <a:r>
              <a:rPr lang="en-US" sz="1800" err="1">
                <a:latin typeface="Arial"/>
                <a:ea typeface="+mn-lt"/>
                <a:cs typeface="+mn-lt"/>
              </a:rPr>
              <a:t>specialised</a:t>
            </a:r>
            <a:r>
              <a:rPr lang="en-US" sz="1800">
                <a:latin typeface="Arial"/>
                <a:ea typeface="+mn-lt"/>
                <a:cs typeface="+mn-lt"/>
              </a:rPr>
              <a:t> medical specialists is helpful in the healthcare </a:t>
            </a:r>
            <a:r>
              <a:rPr lang="en-US" sz="1800" err="1">
                <a:latin typeface="Arial"/>
                <a:ea typeface="+mn-lt"/>
                <a:cs typeface="+mn-lt"/>
              </a:rPr>
              <a:t>organisations</a:t>
            </a:r>
            <a:r>
              <a:rPr lang="en-US" sz="1800">
                <a:latin typeface="Arial"/>
                <a:ea typeface="+mn-lt"/>
                <a:cs typeface="+mn-lt"/>
              </a:rPr>
              <a:t> in providing appropriate information regarding the medical history of the elderly people (Lee and Yoon, 2021).    </a:t>
            </a:r>
            <a:endParaRPr lang="en-US" sz="1800">
              <a:latin typeface="Arial"/>
              <a:cs typeface="Arial"/>
            </a:endParaRPr>
          </a:p>
          <a:p>
            <a:endParaRPr lang="en-US" sz="1800">
              <a:latin typeface="Arial"/>
              <a:cs typeface="Arial"/>
            </a:endParaRPr>
          </a:p>
        </p:txBody>
      </p:sp>
      <p:pic>
        <p:nvPicPr>
          <p:cNvPr id="4" name="Picture 3" descr="A blue triangle with white text&#10;&#10;Description automatically generated">
            <a:extLst>
              <a:ext uri="{FF2B5EF4-FFF2-40B4-BE49-F238E27FC236}">
                <a16:creationId xmlns:a16="http://schemas.microsoft.com/office/drawing/2014/main" id="{4E2F7D7E-D9B7-5880-35FC-2D513C098647}"/>
              </a:ext>
            </a:extLst>
          </p:cNvPr>
          <p:cNvPicPr>
            <a:picLocks noChangeAspect="1"/>
          </p:cNvPicPr>
          <p:nvPr/>
        </p:nvPicPr>
        <p:blipFill>
          <a:blip r:embed="rId2"/>
          <a:stretch>
            <a:fillRect/>
          </a:stretch>
        </p:blipFill>
        <p:spPr>
          <a:xfrm>
            <a:off x="6099048" y="1286356"/>
            <a:ext cx="5458968" cy="4285288"/>
          </a:xfrm>
          <a:prstGeom prst="rect">
            <a:avLst/>
          </a:prstGeom>
        </p:spPr>
      </p:pic>
    </p:spTree>
    <p:extLst>
      <p:ext uri="{BB962C8B-B14F-4D97-AF65-F5344CB8AC3E}">
        <p14:creationId xmlns:p14="http://schemas.microsoft.com/office/powerpoint/2010/main" val="11513927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E6880-8AE8-1728-D6E0-825FCC2E8A62}"/>
              </a:ext>
            </a:extLst>
          </p:cNvPr>
          <p:cNvSpPr>
            <a:spLocks noGrp="1"/>
          </p:cNvSpPr>
          <p:nvPr>
            <p:ph type="title"/>
          </p:nvPr>
        </p:nvSpPr>
        <p:spPr>
          <a:xfrm>
            <a:off x="630936" y="640080"/>
            <a:ext cx="4818888" cy="1481328"/>
          </a:xfrm>
        </p:spPr>
        <p:txBody>
          <a:bodyPr anchor="b">
            <a:normAutofit/>
          </a:bodyPr>
          <a:lstStyle/>
          <a:p>
            <a:r>
              <a:rPr lang="en-US" sz="3600">
                <a:latin typeface="Arial"/>
                <a:ea typeface="+mj-lt"/>
                <a:cs typeface="+mj-lt"/>
              </a:rPr>
              <a:t>Conclusion</a:t>
            </a:r>
            <a:endParaRPr lang="en-US" sz="3600">
              <a:latin typeface="Arial"/>
              <a:cs typeface="Arial"/>
            </a:endParaRPr>
          </a:p>
          <a:p>
            <a:endParaRPr lang="en-US" sz="3600">
              <a:latin typeface="Arial"/>
              <a:cs typeface="Arial"/>
            </a:endParaRP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BFCB2A-6EBE-1164-DF49-A7F5F4B99844}"/>
              </a:ext>
            </a:extLst>
          </p:cNvPr>
          <p:cNvSpPr>
            <a:spLocks noGrp="1"/>
          </p:cNvSpPr>
          <p:nvPr>
            <p:ph idx="1"/>
          </p:nvPr>
        </p:nvSpPr>
        <p:spPr>
          <a:xfrm>
            <a:off x="142106" y="2560263"/>
            <a:ext cx="5293341" cy="4151720"/>
          </a:xfrm>
        </p:spPr>
        <p:txBody>
          <a:bodyPr vert="horz" lIns="91440" tIns="45720" rIns="91440" bIns="45720" rtlCol="0" anchor="t">
            <a:noAutofit/>
          </a:bodyPr>
          <a:lstStyle/>
          <a:p>
            <a:r>
              <a:rPr lang="en-US" sz="1800">
                <a:latin typeface="Arial"/>
                <a:ea typeface="+mn-lt"/>
                <a:cs typeface="+mn-lt"/>
              </a:rPr>
              <a:t>Promotion on social media platforms increases usability of </a:t>
            </a:r>
            <a:r>
              <a:rPr lang="en-US" sz="1800" err="1">
                <a:latin typeface="Arial"/>
                <a:ea typeface="+mn-lt"/>
                <a:cs typeface="+mn-lt"/>
              </a:rPr>
              <a:t>StrokeSmart</a:t>
            </a:r>
            <a:r>
              <a:rPr lang="en-US" sz="1800">
                <a:latin typeface="Arial"/>
                <a:ea typeface="+mn-lt"/>
                <a:cs typeface="+mn-lt"/>
              </a:rPr>
              <a:t> app to get information regarding stroke </a:t>
            </a:r>
            <a:endParaRPr lang="en-US" sz="1800">
              <a:latin typeface="Arial"/>
              <a:cs typeface="Arial"/>
            </a:endParaRPr>
          </a:p>
          <a:p>
            <a:r>
              <a:rPr lang="en-US" sz="1800">
                <a:latin typeface="Arial"/>
                <a:ea typeface="+mn-lt"/>
                <a:cs typeface="+mn-lt"/>
              </a:rPr>
              <a:t>Improvement in the healthcare policies, education and research assists to improve features of </a:t>
            </a:r>
            <a:r>
              <a:rPr lang="en-US" sz="1800" err="1">
                <a:latin typeface="Arial"/>
                <a:ea typeface="+mn-lt"/>
                <a:cs typeface="+mn-lt"/>
              </a:rPr>
              <a:t>StrokeSmart</a:t>
            </a:r>
            <a:r>
              <a:rPr lang="en-US" sz="1800">
                <a:latin typeface="Arial"/>
                <a:ea typeface="+mn-lt"/>
                <a:cs typeface="+mn-lt"/>
              </a:rPr>
              <a:t> app </a:t>
            </a:r>
            <a:endParaRPr lang="en-US" sz="1800">
              <a:latin typeface="Arial"/>
              <a:cs typeface="Arial"/>
            </a:endParaRPr>
          </a:p>
          <a:p>
            <a:r>
              <a:rPr lang="en-US" sz="1800">
                <a:latin typeface="Arial"/>
                <a:ea typeface="+mn-lt"/>
                <a:cs typeface="+mn-lt"/>
              </a:rPr>
              <a:t>The digital health promotion intervention on the different social media platforms is beneficial in increasing the usability of </a:t>
            </a:r>
            <a:r>
              <a:rPr lang="en-US" sz="1800" err="1">
                <a:latin typeface="Arial"/>
                <a:ea typeface="+mn-lt"/>
                <a:cs typeface="+mn-lt"/>
              </a:rPr>
              <a:t>StrokeSmart</a:t>
            </a:r>
            <a:r>
              <a:rPr lang="en-US" sz="1800">
                <a:latin typeface="Arial"/>
                <a:ea typeface="+mn-lt"/>
                <a:cs typeface="+mn-lt"/>
              </a:rPr>
              <a:t> app especially among the elderly population. </a:t>
            </a:r>
            <a:endParaRPr lang="en-US" sz="1800">
              <a:latin typeface="Arial"/>
              <a:cs typeface="Arial"/>
            </a:endParaRPr>
          </a:p>
          <a:p>
            <a:r>
              <a:rPr lang="en-US" sz="1800">
                <a:latin typeface="Arial"/>
                <a:ea typeface="+mn-lt"/>
                <a:cs typeface="+mn-lt"/>
              </a:rPr>
              <a:t>Therefore, the improvement in the healthcare policies, education and research to improve the features of </a:t>
            </a:r>
            <a:r>
              <a:rPr lang="en-US" sz="1800" err="1">
                <a:latin typeface="Arial"/>
                <a:ea typeface="+mn-lt"/>
                <a:cs typeface="+mn-lt"/>
              </a:rPr>
              <a:t>StrokeSmart</a:t>
            </a:r>
            <a:r>
              <a:rPr lang="en-US" sz="1800">
                <a:latin typeface="Arial"/>
                <a:ea typeface="+mn-lt"/>
                <a:cs typeface="+mn-lt"/>
              </a:rPr>
              <a:t> App is helpful in taking preventive measures beforehand.</a:t>
            </a:r>
            <a:endParaRPr lang="en-US" sz="1800">
              <a:latin typeface="Arial"/>
              <a:cs typeface="Arial"/>
            </a:endParaRPr>
          </a:p>
          <a:p>
            <a:endParaRPr lang="en-US" sz="1800">
              <a:latin typeface="Arial"/>
              <a:cs typeface="Arial"/>
            </a:endParaRPr>
          </a:p>
        </p:txBody>
      </p:sp>
      <p:pic>
        <p:nvPicPr>
          <p:cNvPr id="4" name="Picture 3">
            <a:extLst>
              <a:ext uri="{FF2B5EF4-FFF2-40B4-BE49-F238E27FC236}">
                <a16:creationId xmlns:a16="http://schemas.microsoft.com/office/drawing/2014/main" id="{9A84B35E-9BA3-7D84-6C6D-46CCA7ACFB07}"/>
              </a:ext>
            </a:extLst>
          </p:cNvPr>
          <p:cNvPicPr>
            <a:picLocks noChangeAspect="1"/>
          </p:cNvPicPr>
          <p:nvPr/>
        </p:nvPicPr>
        <p:blipFill>
          <a:blip r:embed="rId2"/>
          <a:stretch>
            <a:fillRect/>
          </a:stretch>
        </p:blipFill>
        <p:spPr>
          <a:xfrm>
            <a:off x="6099048" y="2383226"/>
            <a:ext cx="5473345" cy="3543662"/>
          </a:xfrm>
          <a:prstGeom prst="rect">
            <a:avLst/>
          </a:prstGeom>
        </p:spPr>
      </p:pic>
    </p:spTree>
    <p:extLst>
      <p:ext uri="{BB962C8B-B14F-4D97-AF65-F5344CB8AC3E}">
        <p14:creationId xmlns:p14="http://schemas.microsoft.com/office/powerpoint/2010/main" val="36052362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2591CB-50D0-1ABA-5A52-82761DC4852E}"/>
              </a:ext>
            </a:extLst>
          </p:cNvPr>
          <p:cNvSpPr>
            <a:spLocks noGrp="1"/>
          </p:cNvSpPr>
          <p:nvPr>
            <p:ph type="title"/>
          </p:nvPr>
        </p:nvSpPr>
        <p:spPr>
          <a:xfrm>
            <a:off x="838200" y="365125"/>
            <a:ext cx="10515600" cy="1325563"/>
          </a:xfrm>
        </p:spPr>
        <p:txBody>
          <a:bodyPr>
            <a:normAutofit/>
          </a:bodyPr>
          <a:lstStyle/>
          <a:p>
            <a:r>
              <a:rPr lang="en-US" sz="5400"/>
              <a:t>Reference List</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A65CAABA-622E-1BA6-40E7-45E60B7A3011}"/>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1700">
                <a:latin typeface="Arial"/>
                <a:cs typeface="Arial"/>
              </a:rPr>
              <a:t>Attaran, M., (2022). Blockchain technology in healthcare: Challenges and opportunities. International Journal of Healthcare Management, 15(1), pp.70-83.</a:t>
            </a:r>
          </a:p>
          <a:p>
            <a:r>
              <a:rPr lang="en-US" sz="1700">
                <a:latin typeface="Arial"/>
                <a:cs typeface="Arial"/>
              </a:rPr>
              <a:t>Bat-Erdene, B.O. and Saver, J.L., 2021. Automatic acute stroke symptom detection and emergency medical systems alerting by mobile health technologies: a review. Journal of Stroke and Cerebrovascular Diseases, 30(7), p.105826.</a:t>
            </a:r>
          </a:p>
          <a:p>
            <a:r>
              <a:rPr lang="en-US" sz="1700">
                <a:latin typeface="Arial"/>
                <a:cs typeface="Arial"/>
              </a:rPr>
              <a:t>Burgar CG, Lum S, Shor M, Van der Loos HF. Development of robots for rehabilitation therapy: the Palo Alto VA/Stanford experience. I Rehabil Res Dev. 2000;37: 663–673.</a:t>
            </a:r>
          </a:p>
          <a:p>
            <a:r>
              <a:rPr lang="en-US" sz="1700">
                <a:latin typeface="Arial"/>
                <a:cs typeface="Arial"/>
              </a:rPr>
              <a:t>Burns, S.P. </a:t>
            </a:r>
            <a:r>
              <a:rPr lang="en-US" sz="1700" i="1">
                <a:latin typeface="Arial"/>
                <a:cs typeface="Arial"/>
              </a:rPr>
              <a:t>et al.</a:t>
            </a:r>
            <a:r>
              <a:rPr lang="en-US" sz="1700">
                <a:latin typeface="Arial"/>
                <a:cs typeface="Arial"/>
              </a:rPr>
              <a:t> (2021) ‘MHealth intervention applications for adults living with the effects of stroke: A scoping review’, </a:t>
            </a:r>
            <a:r>
              <a:rPr lang="en-US" sz="1700" i="1">
                <a:latin typeface="Arial"/>
                <a:cs typeface="Arial"/>
              </a:rPr>
              <a:t>Archives of Rehabilitation Research and Clinical Translation</a:t>
            </a:r>
            <a:r>
              <a:rPr lang="en-US" sz="1700">
                <a:latin typeface="Arial"/>
                <a:cs typeface="Arial"/>
              </a:rPr>
              <a:t>, 3(1), p. 100095. doi:10.1016/j.arrct.2020.100095.</a:t>
            </a:r>
          </a:p>
          <a:p>
            <a:r>
              <a:rPr lang="en-US" sz="1700">
                <a:latin typeface="Arial"/>
                <a:cs typeface="Arial"/>
              </a:rPr>
              <a:t>Caminiti, C. </a:t>
            </a:r>
            <a:r>
              <a:rPr lang="en-US" sz="1700" i="1">
                <a:latin typeface="Arial"/>
                <a:cs typeface="Arial"/>
              </a:rPr>
              <a:t>et al.</a:t>
            </a:r>
            <a:r>
              <a:rPr lang="en-US" sz="1700">
                <a:latin typeface="Arial"/>
                <a:cs typeface="Arial"/>
              </a:rPr>
              <a:t> (2017) ‘Development of an education campaign to reduce delays in pre-hospital response to stroke’, </a:t>
            </a:r>
            <a:r>
              <a:rPr lang="en-US" sz="1700" i="1">
                <a:latin typeface="Arial"/>
                <a:cs typeface="Arial"/>
              </a:rPr>
              <a:t>BMC Emergency Medicine</a:t>
            </a:r>
            <a:r>
              <a:rPr lang="en-US" sz="1700">
                <a:latin typeface="Arial"/>
                <a:cs typeface="Arial"/>
              </a:rPr>
              <a:t>, 17(1). doi:10.1186/s12873-017-0130-9.</a:t>
            </a:r>
          </a:p>
          <a:p>
            <a:r>
              <a:rPr lang="en-US" sz="1700">
                <a:latin typeface="Arial"/>
                <a:cs typeface="Arial"/>
              </a:rPr>
              <a:t>Chen, C., Ding, S. &amp; Wang, J. Digital health for aging populations. </a:t>
            </a:r>
            <a:r>
              <a:rPr lang="en-US" sz="1700" i="1">
                <a:latin typeface="Arial"/>
                <a:cs typeface="Arial"/>
              </a:rPr>
              <a:t>Nat Med</a:t>
            </a:r>
            <a:r>
              <a:rPr lang="en-US" sz="1700">
                <a:latin typeface="Arial"/>
                <a:cs typeface="Arial"/>
              </a:rPr>
              <a:t> </a:t>
            </a:r>
            <a:r>
              <a:rPr lang="en-US" sz="1700" b="1">
                <a:latin typeface="Arial"/>
                <a:cs typeface="Arial"/>
              </a:rPr>
              <a:t>29</a:t>
            </a:r>
            <a:r>
              <a:rPr lang="en-US" sz="1700">
                <a:latin typeface="Arial"/>
                <a:cs typeface="Arial"/>
              </a:rPr>
              <a:t>, 1623–1630 (2023). </a:t>
            </a:r>
            <a:r>
              <a:rPr lang="en-US" sz="1700" u="sng">
                <a:latin typeface="Arial"/>
                <a:cs typeface="Arial"/>
                <a:hlinkClick r:id="rId2"/>
              </a:rPr>
              <a:t>https://doi.org/10.1038/s41591-023-02391-8</a:t>
            </a:r>
            <a:endParaRPr lang="en-US" sz="1700">
              <a:latin typeface="Arial"/>
              <a:cs typeface="Arial"/>
            </a:endParaRPr>
          </a:p>
          <a:p>
            <a:endParaRPr lang="en-US" sz="1700">
              <a:latin typeface="Arial"/>
              <a:cs typeface="Arial"/>
            </a:endParaRPr>
          </a:p>
        </p:txBody>
      </p:sp>
    </p:spTree>
    <p:extLst>
      <p:ext uri="{BB962C8B-B14F-4D97-AF65-F5344CB8AC3E}">
        <p14:creationId xmlns:p14="http://schemas.microsoft.com/office/powerpoint/2010/main" val="17233533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CCE3FD-7BA1-A937-0303-C751EE640AD8}"/>
              </a:ext>
            </a:extLst>
          </p:cNvPr>
          <p:cNvSpPr>
            <a:spLocks noGrp="1"/>
          </p:cNvSpPr>
          <p:nvPr>
            <p:ph idx="1"/>
          </p:nvPr>
        </p:nvSpPr>
        <p:spPr>
          <a:xfrm>
            <a:off x="565031" y="229739"/>
            <a:ext cx="11335108" cy="6622959"/>
          </a:xfrm>
        </p:spPr>
        <p:txBody>
          <a:bodyPr vert="horz" lIns="91440" tIns="45720" rIns="91440" bIns="45720" rtlCol="0" anchor="t">
            <a:normAutofit/>
          </a:bodyPr>
          <a:lstStyle/>
          <a:p>
            <a:r>
              <a:rPr lang="en-US" sz="1800">
                <a:latin typeface="Arial"/>
                <a:cs typeface="Arial"/>
              </a:rPr>
              <a:t>Chen, M.Q., Shi, W.R., Wang, H.Y. and Sun, Y.X., 2021. Sex differences of combined effects between hypertension and general or central obesity on ischemic stroke in a middle-aged and elderly population. Clinical Epidemiology, pp.197-206.</a:t>
            </a:r>
          </a:p>
          <a:p>
            <a:r>
              <a:rPr lang="en-US" sz="1800">
                <a:latin typeface="Arial"/>
                <a:cs typeface="Arial"/>
              </a:rPr>
              <a:t>Coupland, A.P., Thapar, A., Qureshi, M.I., Jenkins, H. and Davies, A.H., 2017. The definition of stroke. Journal of the Royal Society of Medicine, 110(1), pp.9-12.</a:t>
            </a:r>
          </a:p>
          <a:p>
            <a:r>
              <a:rPr lang="en-US" sz="1800">
                <a:latin typeface="Arial"/>
                <a:cs typeface="Arial"/>
              </a:rPr>
              <a:t>Feigin, V.L., Owolabi, M., Hankey, G.J., Pandian, J. and Martins, S.C., 2022. Digital health in primordial and primary stroke prevention: a systematic review. Stroke, 53(3), pp.1008-1019.</a:t>
            </a:r>
          </a:p>
          <a:p>
            <a:r>
              <a:rPr lang="en-US" sz="1800">
                <a:latin typeface="Arial"/>
                <a:cs typeface="Arial"/>
              </a:rPr>
              <a:t>Fisher M; Stroke therapy academic industry roundtable. Recommendations for standards regarding preclinical neuroprotective and restorative drug development. Stroke. 1999; 30: 2752–2758.</a:t>
            </a:r>
          </a:p>
          <a:p>
            <a:r>
              <a:rPr lang="en-US" sz="1800">
                <a:latin typeface="Arial"/>
                <a:cs typeface="Arial"/>
              </a:rPr>
              <a:t>Fisher M; Stroke Therapy Academic Industry Roundtable. Recommendations for Clinical Trial Evaluation of Acute Stroke Therapies. Stroke. 2001: 32; 1598–1606.</a:t>
            </a:r>
          </a:p>
          <a:p>
            <a:r>
              <a:rPr lang="en-US" sz="1800">
                <a:latin typeface="Arial"/>
                <a:cs typeface="Arial"/>
              </a:rPr>
              <a:t>Fleming, G.A., Petrie, J.R., </a:t>
            </a:r>
            <a:r>
              <a:rPr lang="en-US" sz="1800" err="1">
                <a:latin typeface="Arial"/>
                <a:cs typeface="Arial"/>
              </a:rPr>
              <a:t>Bergenstal</a:t>
            </a:r>
            <a:r>
              <a:rPr lang="en-US" sz="1800">
                <a:latin typeface="Arial"/>
                <a:cs typeface="Arial"/>
              </a:rPr>
              <a:t>, R.M., Holl, R.W., Peters, A.L. and Heinemann, L., (2020). Diabetes digital app technology: benefits, challenges, and recommendations. A consensus report by the European Association for the Study of Diabetes (EASD) and the American Diabetes Association (ADA) Diabetes Technology Working Group. Diabetes care, 43(1), pp.250-260.</a:t>
            </a:r>
          </a:p>
          <a:p>
            <a:r>
              <a:rPr lang="en-US" sz="1800">
                <a:latin typeface="Arial"/>
                <a:cs typeface="Arial"/>
              </a:rPr>
              <a:t>Forster, A. </a:t>
            </a:r>
            <a:r>
              <a:rPr lang="en-US" sz="1800" i="1">
                <a:latin typeface="Arial"/>
                <a:cs typeface="Arial"/>
              </a:rPr>
              <a:t>et al.</a:t>
            </a:r>
            <a:r>
              <a:rPr lang="en-US" sz="1800">
                <a:latin typeface="Arial"/>
                <a:cs typeface="Arial"/>
              </a:rPr>
              <a:t> (2014) ‘Development and evaluation of tools and an intervention to improve patient- and carer-</a:t>
            </a:r>
            <a:r>
              <a:rPr lang="en-US" sz="1800" err="1">
                <a:latin typeface="Arial"/>
                <a:cs typeface="Arial"/>
              </a:rPr>
              <a:t>centred</a:t>
            </a:r>
            <a:r>
              <a:rPr lang="en-US" sz="1800">
                <a:latin typeface="Arial"/>
                <a:cs typeface="Arial"/>
              </a:rPr>
              <a:t> outcomes in longer-term stroke care and exploration of Adjustment Post stroke: The Lots Care Research </a:t>
            </a:r>
            <a:r>
              <a:rPr lang="en-US" sz="1800" err="1">
                <a:latin typeface="Arial"/>
                <a:cs typeface="Arial"/>
              </a:rPr>
              <a:t>Programme</a:t>
            </a:r>
            <a:r>
              <a:rPr lang="en-US" sz="1800">
                <a:latin typeface="Arial"/>
                <a:cs typeface="Arial"/>
              </a:rPr>
              <a:t>’, </a:t>
            </a:r>
            <a:r>
              <a:rPr lang="en-US" sz="1800" i="1" err="1">
                <a:latin typeface="Arial"/>
                <a:cs typeface="Arial"/>
              </a:rPr>
              <a:t>Programme</a:t>
            </a:r>
            <a:r>
              <a:rPr lang="en-US" sz="1800" i="1">
                <a:latin typeface="Arial"/>
                <a:cs typeface="Arial"/>
              </a:rPr>
              <a:t> Grants for Applied Research</a:t>
            </a:r>
            <a:r>
              <a:rPr lang="en-US" sz="1800">
                <a:latin typeface="Arial"/>
                <a:cs typeface="Arial"/>
              </a:rPr>
              <a:t>, 2(6), pp. 1–224. doi:10.3310/pgfar02060.</a:t>
            </a:r>
          </a:p>
        </p:txBody>
      </p:sp>
    </p:spTree>
    <p:extLst>
      <p:ext uri="{BB962C8B-B14F-4D97-AF65-F5344CB8AC3E}">
        <p14:creationId xmlns:p14="http://schemas.microsoft.com/office/powerpoint/2010/main" val="34956519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95A803-5A7D-7ED4-C1AC-DF6FC4A2F91A}"/>
              </a:ext>
            </a:extLst>
          </p:cNvPr>
          <p:cNvSpPr>
            <a:spLocks noGrp="1"/>
          </p:cNvSpPr>
          <p:nvPr>
            <p:ph idx="1"/>
          </p:nvPr>
        </p:nvSpPr>
        <p:spPr>
          <a:xfrm>
            <a:off x="4315" y="14079"/>
            <a:ext cx="12154617" cy="6838619"/>
          </a:xfrm>
        </p:spPr>
        <p:txBody>
          <a:bodyPr vert="horz" lIns="91440" tIns="45720" rIns="91440" bIns="45720" rtlCol="0" anchor="t">
            <a:normAutofit lnSpcReduction="10000"/>
          </a:bodyPr>
          <a:lstStyle/>
          <a:p>
            <a:pPr algn="just"/>
            <a:r>
              <a:rPr lang="en-US" sz="1800">
                <a:latin typeface="Arial"/>
                <a:cs typeface="Arial"/>
              </a:rPr>
              <a:t>Guasti, L., </a:t>
            </a:r>
            <a:r>
              <a:rPr lang="en-US" sz="1800" err="1">
                <a:latin typeface="Arial"/>
                <a:cs typeface="Arial"/>
              </a:rPr>
              <a:t>Dilaveris</a:t>
            </a:r>
            <a:r>
              <a:rPr lang="en-US" sz="1800">
                <a:latin typeface="Arial"/>
                <a:cs typeface="Arial"/>
              </a:rPr>
              <a:t>, P., Mamas, M.A., Richter, D., </a:t>
            </a:r>
            <a:r>
              <a:rPr lang="en-US" sz="1800" err="1">
                <a:latin typeface="Arial"/>
                <a:cs typeface="Arial"/>
              </a:rPr>
              <a:t>Christodorescu</a:t>
            </a:r>
            <a:r>
              <a:rPr lang="en-US" sz="1800">
                <a:latin typeface="Arial"/>
                <a:cs typeface="Arial"/>
              </a:rPr>
              <a:t>, R., Lumens, J., </a:t>
            </a:r>
            <a:r>
              <a:rPr lang="en-US" sz="1800" err="1">
                <a:latin typeface="Arial"/>
                <a:cs typeface="Arial"/>
              </a:rPr>
              <a:t>Schuuring</a:t>
            </a:r>
            <a:r>
              <a:rPr lang="en-US" sz="1800">
                <a:latin typeface="Arial"/>
                <a:cs typeface="Arial"/>
              </a:rPr>
              <a:t>, M.J., </a:t>
            </a:r>
            <a:r>
              <a:rPr lang="en-US" sz="1800" err="1">
                <a:latin typeface="Arial"/>
                <a:cs typeface="Arial"/>
              </a:rPr>
              <a:t>Carugo</a:t>
            </a:r>
            <a:r>
              <a:rPr lang="en-US" sz="1800">
                <a:latin typeface="Arial"/>
                <a:cs typeface="Arial"/>
              </a:rPr>
              <a:t>, S., </a:t>
            </a:r>
            <a:r>
              <a:rPr lang="en-US" sz="1800" err="1">
                <a:latin typeface="Arial"/>
                <a:cs typeface="Arial"/>
              </a:rPr>
              <a:t>Afilalo</a:t>
            </a:r>
            <a:r>
              <a:rPr lang="en-US" sz="1800">
                <a:latin typeface="Arial"/>
                <a:cs typeface="Arial"/>
              </a:rPr>
              <a:t>, J., Ferrini, M. and </a:t>
            </a:r>
            <a:r>
              <a:rPr lang="en-US" sz="1800" err="1">
                <a:latin typeface="Arial"/>
                <a:cs typeface="Arial"/>
              </a:rPr>
              <a:t>Asteggiano</a:t>
            </a:r>
            <a:r>
              <a:rPr lang="en-US" sz="1800">
                <a:latin typeface="Arial"/>
                <a:cs typeface="Arial"/>
              </a:rPr>
              <a:t>, R., 2022. Digital health in older adults for the prevention and management of cardiovascular diseases and frailty. A clinical consensus statement from the ESC Council for Cardiology Practice/Taskforce on Geriatric Cardiology, the ESC Digital Health Committee and the ESC Working Group on e‐Cardiology. ESC heart failure, 9(5), pp.2808-2822.</a:t>
            </a:r>
          </a:p>
          <a:p>
            <a:pPr algn="just"/>
            <a:endParaRPr lang="en-US" sz="1800">
              <a:latin typeface="Arial"/>
              <a:cs typeface="Arial"/>
            </a:endParaRPr>
          </a:p>
          <a:p>
            <a:pPr algn="just"/>
            <a:r>
              <a:rPr lang="en-US" sz="1800">
                <a:latin typeface="Arial"/>
                <a:cs typeface="Arial"/>
              </a:rPr>
              <a:t>Hendricks HT, van </a:t>
            </a:r>
            <a:r>
              <a:rPr lang="en-US" sz="1800" err="1">
                <a:latin typeface="Arial"/>
                <a:cs typeface="Arial"/>
              </a:rPr>
              <a:t>Limbeek</a:t>
            </a:r>
            <a:r>
              <a:rPr lang="en-US" sz="1800">
                <a:latin typeface="Arial"/>
                <a:cs typeface="Arial"/>
              </a:rPr>
              <a:t> J, Geurts AC, </a:t>
            </a:r>
            <a:r>
              <a:rPr lang="en-US" sz="1800" err="1">
                <a:latin typeface="Arial"/>
                <a:cs typeface="Arial"/>
              </a:rPr>
              <a:t>Zwarts</a:t>
            </a:r>
            <a:r>
              <a:rPr lang="en-US" sz="1800">
                <a:latin typeface="Arial"/>
                <a:cs typeface="Arial"/>
              </a:rPr>
              <a:t> MJ. Motor recovery after stroke: a systematic review of the literature. Arch Phys Med </a:t>
            </a:r>
            <a:r>
              <a:rPr lang="en-US" sz="1800" err="1">
                <a:latin typeface="Arial"/>
                <a:cs typeface="Arial"/>
              </a:rPr>
              <a:t>Rehabil</a:t>
            </a:r>
            <a:r>
              <a:rPr lang="en-US" sz="1800">
                <a:latin typeface="Arial"/>
                <a:cs typeface="Arial"/>
              </a:rPr>
              <a:t>. 2002;83:1629–1637.</a:t>
            </a:r>
          </a:p>
          <a:p>
            <a:pPr algn="just"/>
            <a:r>
              <a:rPr lang="en-US" sz="1800">
                <a:latin typeface="Arial"/>
                <a:cs typeface="Arial"/>
              </a:rPr>
              <a:t>Han, D., Ding, E.Y., Cho, C., Jung, H., Dickson, E.L., </a:t>
            </a:r>
            <a:r>
              <a:rPr lang="en-US" sz="1800" err="1">
                <a:latin typeface="Arial"/>
                <a:cs typeface="Arial"/>
              </a:rPr>
              <a:t>Mohagheghian</a:t>
            </a:r>
            <a:r>
              <a:rPr lang="en-US" sz="1800">
                <a:latin typeface="Arial"/>
                <a:cs typeface="Arial"/>
              </a:rPr>
              <a:t>, F., Peitzsch, A.G., </a:t>
            </a:r>
            <a:r>
              <a:rPr lang="en-US" sz="1800" err="1">
                <a:latin typeface="Arial"/>
                <a:cs typeface="Arial"/>
              </a:rPr>
              <a:t>DiMezza</a:t>
            </a:r>
            <a:r>
              <a:rPr lang="en-US" sz="1800">
                <a:latin typeface="Arial"/>
                <a:cs typeface="Arial"/>
              </a:rPr>
              <a:t>, D., Tran, K.V., McManus, D.D. and Chon, K.H., 2023. A smartwatch system for continuous monitoring of atrial fibrillation in older adults after stroke or transient ischemic attack: application design study. JMIR cardio, 7, p.e41691.</a:t>
            </a:r>
          </a:p>
          <a:p>
            <a:pPr algn="just"/>
            <a:r>
              <a:rPr lang="en-US" sz="1800">
                <a:latin typeface="Arial"/>
                <a:cs typeface="Arial"/>
              </a:rPr>
              <a:t>Haleem, A., Javaid, M., Singh, R.P. and Suman, R., (2022). Medical 4.0 technologies for healthcare: Features, capabilities, and applications. Internet of Things and Cyber-Physical Systems, 2, pp.12-30.</a:t>
            </a:r>
          </a:p>
          <a:p>
            <a:pPr algn="just"/>
            <a:r>
              <a:rPr lang="en-US" sz="1800">
                <a:latin typeface="Arial"/>
                <a:cs typeface="Arial"/>
              </a:rPr>
              <a:t>Kim, B.Y. and Lee, J. (2017) ‘Smart devices for older adults managing chronic disease: A scoping review’, </a:t>
            </a:r>
            <a:r>
              <a:rPr lang="en-US" sz="1800" i="1">
                <a:latin typeface="Arial"/>
                <a:cs typeface="Arial"/>
              </a:rPr>
              <a:t>JMIR mHealth and </a:t>
            </a:r>
            <a:r>
              <a:rPr lang="en-US" sz="1800" i="1" err="1">
                <a:latin typeface="Arial"/>
                <a:cs typeface="Arial"/>
              </a:rPr>
              <a:t>uHealth</a:t>
            </a:r>
            <a:r>
              <a:rPr lang="en-US" sz="1800">
                <a:latin typeface="Arial"/>
                <a:cs typeface="Arial"/>
              </a:rPr>
              <a:t>, 5(5). doi:10.2196/mhealth.7141.</a:t>
            </a:r>
          </a:p>
          <a:p>
            <a:pPr algn="just"/>
            <a:r>
              <a:rPr lang="en-US" sz="1800" err="1">
                <a:latin typeface="Arial"/>
                <a:cs typeface="Arial"/>
              </a:rPr>
              <a:t>Kokorelias</a:t>
            </a:r>
            <a:r>
              <a:rPr lang="en-US" sz="1800">
                <a:latin typeface="Arial"/>
                <a:cs typeface="Arial"/>
              </a:rPr>
              <a:t>, K.M., Nelson, M.L., Tang, T., Steele Gray, C., Ellen, M., Plett, D., </a:t>
            </a:r>
            <a:r>
              <a:rPr lang="en-US" sz="1800" err="1">
                <a:latin typeface="Arial"/>
                <a:cs typeface="Arial"/>
              </a:rPr>
              <a:t>Jarach</a:t>
            </a:r>
            <a:r>
              <a:rPr lang="en-US" sz="1800">
                <a:latin typeface="Arial"/>
                <a:cs typeface="Arial"/>
              </a:rPr>
              <a:t>, C.M., Xin Nie, J., </a:t>
            </a:r>
            <a:r>
              <a:rPr lang="en-US" sz="1800" err="1">
                <a:latin typeface="Arial"/>
                <a:cs typeface="Arial"/>
              </a:rPr>
              <a:t>Thavorn</a:t>
            </a:r>
            <a:r>
              <a:rPr lang="en-US" sz="1800">
                <a:latin typeface="Arial"/>
                <a:cs typeface="Arial"/>
              </a:rPr>
              <a:t>, K. and Singh, H., 2022. Inclusion of older adults in digital health technologies to support hospital-to-home transitions: secondary analysis of a rapid review and equity-informed recommendations. JMIR aging, 5(2), p.e35925.</a:t>
            </a:r>
          </a:p>
          <a:p>
            <a:pPr algn="just"/>
            <a:r>
              <a:rPr lang="en-US" sz="1800" err="1">
                <a:latin typeface="Arial"/>
                <a:cs typeface="Arial"/>
              </a:rPr>
              <a:t>Kwakkel</a:t>
            </a:r>
            <a:r>
              <a:rPr lang="en-US" sz="1800">
                <a:latin typeface="Arial"/>
                <a:cs typeface="Arial"/>
              </a:rPr>
              <a:t>, G., </a:t>
            </a:r>
            <a:r>
              <a:rPr lang="en-US" sz="1800" err="1">
                <a:latin typeface="Arial"/>
                <a:cs typeface="Arial"/>
              </a:rPr>
              <a:t>Stinear</a:t>
            </a:r>
            <a:r>
              <a:rPr lang="en-US" sz="1800">
                <a:latin typeface="Arial"/>
                <a:cs typeface="Arial"/>
              </a:rPr>
              <a:t>, C., Essers, B., Munoz-Novoa, M., </a:t>
            </a:r>
            <a:r>
              <a:rPr lang="en-US" sz="1800" err="1">
                <a:latin typeface="Arial"/>
                <a:cs typeface="Arial"/>
              </a:rPr>
              <a:t>Branscheidt</a:t>
            </a:r>
            <a:r>
              <a:rPr lang="en-US" sz="1800">
                <a:latin typeface="Arial"/>
                <a:cs typeface="Arial"/>
              </a:rPr>
              <a:t>, M., Cabanas-Valdés, R., </a:t>
            </a:r>
            <a:r>
              <a:rPr lang="en-US" sz="1800" err="1">
                <a:latin typeface="Arial"/>
                <a:cs typeface="Arial"/>
              </a:rPr>
              <a:t>Lakičević</a:t>
            </a:r>
            <a:r>
              <a:rPr lang="en-US" sz="1800">
                <a:latin typeface="Arial"/>
                <a:cs typeface="Arial"/>
              </a:rPr>
              <a:t>, S., Lampropoulou, S., Luft, A.R., Marque, P. and Moore, S.A., 2023. Motor rehabilitation after stroke: European Stroke </a:t>
            </a:r>
            <a:r>
              <a:rPr lang="en-US" sz="1800" err="1">
                <a:latin typeface="Arial"/>
                <a:cs typeface="Arial"/>
              </a:rPr>
              <a:t>Organisation</a:t>
            </a:r>
            <a:r>
              <a:rPr lang="en-US" sz="1800">
                <a:latin typeface="Arial"/>
                <a:cs typeface="Arial"/>
              </a:rPr>
              <a:t> (ESO) consensus-based definition and guiding framework. European Stroke Journal, 8(4), pp.880-894.</a:t>
            </a:r>
          </a:p>
          <a:p>
            <a:pPr algn="just"/>
            <a:r>
              <a:rPr lang="en-US" sz="1800">
                <a:latin typeface="Arial"/>
                <a:cs typeface="Arial"/>
              </a:rPr>
              <a:t>Lee, D. and Yoon, S.N., (2021). Application of artificial intelligence-based technologies in the healthcare industry: Opportunities and challenges. International journal of environmental research and public health, 18(1), p.271.</a:t>
            </a:r>
          </a:p>
          <a:p>
            <a:endParaRPr lang="en-US" sz="1800">
              <a:latin typeface="Arial"/>
              <a:cs typeface="Arial"/>
            </a:endParaRPr>
          </a:p>
        </p:txBody>
      </p:sp>
    </p:spTree>
    <p:extLst>
      <p:ext uri="{BB962C8B-B14F-4D97-AF65-F5344CB8AC3E}">
        <p14:creationId xmlns:p14="http://schemas.microsoft.com/office/powerpoint/2010/main" val="10452517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6C595B-950F-7174-3DF4-D9AD5A0612F6}"/>
              </a:ext>
            </a:extLst>
          </p:cNvPr>
          <p:cNvSpPr>
            <a:spLocks noGrp="1"/>
          </p:cNvSpPr>
          <p:nvPr>
            <p:ph idx="1"/>
          </p:nvPr>
        </p:nvSpPr>
        <p:spPr>
          <a:xfrm>
            <a:off x="4314" y="-299"/>
            <a:ext cx="12154618" cy="6852997"/>
          </a:xfrm>
        </p:spPr>
        <p:txBody>
          <a:bodyPr vert="horz" lIns="91440" tIns="45720" rIns="91440" bIns="45720" rtlCol="0" anchor="t">
            <a:normAutofit lnSpcReduction="10000"/>
          </a:bodyPr>
          <a:lstStyle/>
          <a:p>
            <a:pPr algn="just"/>
            <a:r>
              <a:rPr lang="en-US" sz="1800">
                <a:latin typeface="Arial"/>
                <a:cs typeface="Arial"/>
              </a:rPr>
              <a:t>Maceira-Elvira, P. </a:t>
            </a:r>
            <a:r>
              <a:rPr lang="en-US" sz="1800" i="1">
                <a:latin typeface="Arial"/>
                <a:cs typeface="Arial"/>
              </a:rPr>
              <a:t>et al.</a:t>
            </a:r>
            <a:r>
              <a:rPr lang="en-US" sz="1800">
                <a:latin typeface="Arial"/>
                <a:cs typeface="Arial"/>
              </a:rPr>
              <a:t> (2019) ‘Wearable Technology in stroke rehabilitation: Towards improved diagnosis and treatment of upper-limb motor impairment’, </a:t>
            </a:r>
            <a:r>
              <a:rPr lang="en-US" sz="1800" i="1">
                <a:latin typeface="Arial"/>
                <a:cs typeface="Arial"/>
              </a:rPr>
              <a:t>Journal of </a:t>
            </a:r>
            <a:r>
              <a:rPr lang="en-US" sz="1800" i="1" err="1">
                <a:latin typeface="Arial"/>
                <a:cs typeface="Arial"/>
              </a:rPr>
              <a:t>NeuroEngineering</a:t>
            </a:r>
            <a:r>
              <a:rPr lang="en-US" sz="1800" i="1">
                <a:latin typeface="Arial"/>
                <a:cs typeface="Arial"/>
              </a:rPr>
              <a:t> and Rehabilitation</a:t>
            </a:r>
            <a:r>
              <a:rPr lang="en-US" sz="1800">
                <a:latin typeface="Arial"/>
                <a:cs typeface="Arial"/>
              </a:rPr>
              <a:t>, 16(1). doi:10.1186/s12984-019-0612-y.</a:t>
            </a:r>
          </a:p>
          <a:p>
            <a:pPr algn="just"/>
            <a:r>
              <a:rPr lang="en-US" sz="1800">
                <a:latin typeface="Arial"/>
                <a:cs typeface="Arial"/>
              </a:rPr>
              <a:t>Munshi, S.K. and Harwood, R. eds., 2020. Stroke in the Older Person. Oxford University Press.</a:t>
            </a:r>
          </a:p>
          <a:p>
            <a:pPr algn="just"/>
            <a:r>
              <a:rPr lang="en-US" sz="1800">
                <a:latin typeface="Arial"/>
                <a:cs typeface="Arial"/>
              </a:rPr>
              <a:t>NICE (2023) </a:t>
            </a:r>
            <a:r>
              <a:rPr lang="en-US" sz="1800" u="sng">
                <a:latin typeface="Arial"/>
                <a:cs typeface="Arial"/>
                <a:hlinkClick r:id="rId2"/>
              </a:rPr>
              <a:t>https://cks.nice.org.uk/topics/stroke-tia/background-information/prevalence/#:~:text=Stroke%20is%20a%20leading%20cause%20of%20death%20and,in%20adults%20aged%20between%2040%20and%2069%20years</a:t>
            </a:r>
            <a:endParaRPr lang="en-US" sz="1800">
              <a:latin typeface="Arial"/>
              <a:cs typeface="Arial"/>
            </a:endParaRPr>
          </a:p>
          <a:p>
            <a:pPr algn="just"/>
            <a:r>
              <a:rPr lang="en-US" sz="1800" err="1">
                <a:latin typeface="Arial"/>
                <a:cs typeface="Arial"/>
              </a:rPr>
              <a:t>O’Collins</a:t>
            </a:r>
            <a:r>
              <a:rPr lang="en-US" sz="1800">
                <a:latin typeface="Arial"/>
                <a:cs typeface="Arial"/>
              </a:rPr>
              <a:t> VE, Macleod MR, Donnan GA, Horky LL, van der </a:t>
            </a:r>
            <a:r>
              <a:rPr lang="en-US" sz="1800" err="1">
                <a:latin typeface="Arial"/>
                <a:cs typeface="Arial"/>
              </a:rPr>
              <a:t>Worp</a:t>
            </a:r>
            <a:r>
              <a:rPr lang="en-US" sz="1800">
                <a:latin typeface="Arial"/>
                <a:cs typeface="Arial"/>
              </a:rPr>
              <a:t> BH, Howells DW. 1,026 experimental treatments in acute stroke. Ann Neurol. 2006; 59: 467–477.</a:t>
            </a:r>
          </a:p>
          <a:p>
            <a:pPr algn="just"/>
            <a:r>
              <a:rPr lang="en-US" sz="1800">
                <a:latin typeface="Arial"/>
                <a:cs typeface="Arial"/>
              </a:rPr>
              <a:t>Patel S, Hughes R, Hester T, Stein J, Akay M, Dy J, et al. A novel approach to monitor rehabilitation outcomes in stroke survivors using wearable technology. Proc IEEE. 2010;98(3):450–61.</a:t>
            </a:r>
          </a:p>
          <a:p>
            <a:pPr algn="just"/>
            <a:r>
              <a:rPr lang="en-US" sz="1800">
                <a:latin typeface="Arial"/>
                <a:cs typeface="Arial"/>
              </a:rPr>
              <a:t>Redfern, J. (2019) ‘Can older adults benefit from smart devices, wearables, and other digital health options to enhance cardiac rehabilitation?’, </a:t>
            </a:r>
            <a:r>
              <a:rPr lang="en-US" sz="1800" i="1">
                <a:latin typeface="Arial"/>
                <a:cs typeface="Arial"/>
              </a:rPr>
              <a:t>Clinics in Geriatric Medicine</a:t>
            </a:r>
            <a:r>
              <a:rPr lang="en-US" sz="1800">
                <a:latin typeface="Arial"/>
                <a:cs typeface="Arial"/>
              </a:rPr>
              <a:t>, 35(4), pp. 489–497. doi:10.1016/j.cger.2019.07.004.</a:t>
            </a:r>
          </a:p>
          <a:p>
            <a:pPr algn="just"/>
            <a:r>
              <a:rPr lang="en-US" sz="1800">
                <a:latin typeface="Arial"/>
                <a:cs typeface="Arial"/>
              </a:rPr>
              <a:t>Rodriguez, J.A., Clark, C.R. and Bates, D.W., (2020). Digital health equity as a necessity in the 21st century cures act era. Jama, 323(23), pp.2381-2382.</a:t>
            </a:r>
          </a:p>
          <a:p>
            <a:pPr algn="just"/>
            <a:r>
              <a:rPr lang="en-US" sz="1800" err="1">
                <a:latin typeface="Arial"/>
                <a:cs typeface="Arial"/>
              </a:rPr>
              <a:t>Ruksakulpiwat</a:t>
            </a:r>
            <a:r>
              <a:rPr lang="en-US" sz="1800">
                <a:latin typeface="Arial"/>
                <a:cs typeface="Arial"/>
              </a:rPr>
              <a:t>, S. </a:t>
            </a:r>
            <a:r>
              <a:rPr lang="en-US" sz="1800" i="1">
                <a:latin typeface="Arial"/>
                <a:cs typeface="Arial"/>
              </a:rPr>
              <a:t>et al.</a:t>
            </a:r>
            <a:r>
              <a:rPr lang="en-US" sz="1800">
                <a:latin typeface="Arial"/>
                <a:cs typeface="Arial"/>
              </a:rPr>
              <a:t> (2023) ‘Utilizing social determinants of health model to understand barriers to medication adherence in patients with ischemic stroke: A systematic review’, </a:t>
            </a:r>
            <a:r>
              <a:rPr lang="en-US" sz="1800" i="1">
                <a:latin typeface="Arial"/>
                <a:cs typeface="Arial"/>
              </a:rPr>
              <a:t>Patient Preference and Adherence</a:t>
            </a:r>
            <a:r>
              <a:rPr lang="en-US" sz="1800">
                <a:latin typeface="Arial"/>
                <a:cs typeface="Arial"/>
              </a:rPr>
              <a:t>, Volume 17, pp. 2161–2174. doi:10.2147/ppa.s420059.</a:t>
            </a:r>
          </a:p>
          <a:p>
            <a:pPr algn="just"/>
            <a:r>
              <a:rPr lang="en-US" sz="1800">
                <a:latin typeface="Arial"/>
                <a:cs typeface="Arial"/>
              </a:rPr>
              <a:t>Smuck, M., </a:t>
            </a:r>
            <a:r>
              <a:rPr lang="en-US" sz="1800" err="1">
                <a:latin typeface="Arial"/>
                <a:cs typeface="Arial"/>
              </a:rPr>
              <a:t>Odonkor</a:t>
            </a:r>
            <a:r>
              <a:rPr lang="en-US" sz="1800">
                <a:latin typeface="Arial"/>
                <a:cs typeface="Arial"/>
              </a:rPr>
              <a:t>, C.A., Wilt, J.K., Schmidt, N. and </a:t>
            </a:r>
            <a:r>
              <a:rPr lang="en-US" sz="1800" err="1">
                <a:latin typeface="Arial"/>
                <a:cs typeface="Arial"/>
              </a:rPr>
              <a:t>Swiernik</a:t>
            </a:r>
            <a:r>
              <a:rPr lang="en-US" sz="1800">
                <a:latin typeface="Arial"/>
                <a:cs typeface="Arial"/>
              </a:rPr>
              <a:t>, M.A., (2021). The emerging clinical role of wearables: factors for successful implementation in healthcare. NPJ digital medicine, 4(1), pp.1-8.</a:t>
            </a:r>
          </a:p>
          <a:p>
            <a:pPr algn="just"/>
            <a:r>
              <a:rPr lang="en-US" sz="1800">
                <a:latin typeface="Arial"/>
                <a:cs typeface="Arial"/>
              </a:rPr>
              <a:t>statista.com (2024). “Number of inpatient episodes with a main diagnosis of stroke in the United Kingdom (UK) from 2011/12 to (2021)/22*”. Available at: </a:t>
            </a:r>
            <a:r>
              <a:rPr lang="en-US" sz="1800" u="sng">
                <a:latin typeface="Arial"/>
                <a:cs typeface="Arial"/>
                <a:hlinkClick r:id="rId3"/>
              </a:rPr>
              <a:t>https://www.statista.com/statistics/1132426/hospital-admissions-for-stroke-in-the-uk/</a:t>
            </a:r>
            <a:r>
              <a:rPr lang="en-US" sz="1800">
                <a:latin typeface="Arial"/>
                <a:cs typeface="Arial"/>
              </a:rPr>
              <a:t>. [Accessed on: 14th April 2024]</a:t>
            </a:r>
          </a:p>
          <a:p>
            <a:endParaRPr lang="en-US" sz="1800">
              <a:latin typeface="Arial"/>
              <a:cs typeface="Arial"/>
            </a:endParaRPr>
          </a:p>
        </p:txBody>
      </p:sp>
    </p:spTree>
    <p:extLst>
      <p:ext uri="{BB962C8B-B14F-4D97-AF65-F5344CB8AC3E}">
        <p14:creationId xmlns:p14="http://schemas.microsoft.com/office/powerpoint/2010/main" val="17690889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1F24AA-0AC2-A0F5-6861-1A98DB4A3833}"/>
              </a:ext>
            </a:extLst>
          </p:cNvPr>
          <p:cNvSpPr>
            <a:spLocks noGrp="1"/>
          </p:cNvSpPr>
          <p:nvPr>
            <p:ph idx="1"/>
          </p:nvPr>
        </p:nvSpPr>
        <p:spPr>
          <a:xfrm>
            <a:off x="493144" y="1929384"/>
            <a:ext cx="10860656" cy="4654526"/>
          </a:xfrm>
        </p:spPr>
        <p:txBody>
          <a:bodyPr vert="horz" lIns="91440" tIns="45720" rIns="91440" bIns="45720" rtlCol="0" anchor="t">
            <a:normAutofit/>
          </a:bodyPr>
          <a:lstStyle/>
          <a:p>
            <a:r>
              <a:rPr lang="en-US" sz="1800">
                <a:latin typeface="Arial"/>
                <a:cs typeface="Arial"/>
              </a:rPr>
              <a:t>Stroke Therapy Academic Industry Roundtable. Enhancing the Development and Approval of Acute Stroke Therapies: Stroke Therapy Academic Industry Roundtable (STAIR)-IV. Stroke. 2005; 36: 1808–1813</a:t>
            </a:r>
          </a:p>
          <a:p>
            <a:r>
              <a:rPr lang="en-US" sz="1800" err="1">
                <a:latin typeface="Arial"/>
                <a:cs typeface="Arial"/>
              </a:rPr>
              <a:t>Taherdoost</a:t>
            </a:r>
            <a:r>
              <a:rPr lang="en-US" sz="1800">
                <a:latin typeface="Arial"/>
                <a:cs typeface="Arial"/>
              </a:rPr>
              <a:t>, H. and </a:t>
            </a:r>
            <a:r>
              <a:rPr lang="en-US" sz="1800" err="1">
                <a:latin typeface="Arial"/>
                <a:cs typeface="Arial"/>
              </a:rPr>
              <a:t>Madanchian</a:t>
            </a:r>
            <a:r>
              <a:rPr lang="en-US" sz="1800">
                <a:latin typeface="Arial"/>
                <a:cs typeface="Arial"/>
              </a:rPr>
              <a:t>, M., (2023). Artificial intelligence and knowledge management: Impacts, benefits, and implementation. Computers, 12(4), p.72.</a:t>
            </a:r>
          </a:p>
          <a:p>
            <a:r>
              <a:rPr lang="en-US" sz="1800" err="1">
                <a:latin typeface="Arial"/>
                <a:cs typeface="Arial"/>
              </a:rPr>
              <a:t>Vargemidis</a:t>
            </a:r>
            <a:r>
              <a:rPr lang="en-US" sz="1800">
                <a:latin typeface="Arial"/>
                <a:cs typeface="Arial"/>
              </a:rPr>
              <a:t>, D., Gerling, K., Spiel, K., Abeele, V.V. and Geurts, L., 2020. Wearable physical activity tracking systems for older adults—a systematic review. ACM Transactions on Computing for Healthcare, 1(4), pp.1-37.</a:t>
            </a:r>
          </a:p>
          <a:p>
            <a:endParaRPr lang="en-US" sz="1800">
              <a:latin typeface="Arial"/>
              <a:cs typeface="Arial"/>
            </a:endParaRPr>
          </a:p>
          <a:p>
            <a:r>
              <a:rPr lang="en-US" sz="1800">
                <a:latin typeface="Arial"/>
                <a:cs typeface="Arial"/>
              </a:rPr>
              <a:t>Wang S, Lee SB, Pardue C, Nichols FT, Adams RJ, Hess DC. Remote evaluation of acute ischemic stroke: reliability of National Institute of Health Stroke Scale via </a:t>
            </a:r>
            <a:r>
              <a:rPr lang="en-US" sz="1800" err="1">
                <a:latin typeface="Arial"/>
                <a:cs typeface="Arial"/>
              </a:rPr>
              <a:t>telestroke</a:t>
            </a:r>
            <a:r>
              <a:rPr lang="en-US" sz="1800">
                <a:latin typeface="Arial"/>
                <a:cs typeface="Arial"/>
              </a:rPr>
              <a:t>. Stroke. 2003; 34: e188–e182.</a:t>
            </a:r>
          </a:p>
          <a:p>
            <a:r>
              <a:rPr lang="en-US" sz="1800" err="1">
                <a:latin typeface="Arial"/>
                <a:cs typeface="Arial"/>
              </a:rPr>
              <a:t>Yousufuddin</a:t>
            </a:r>
            <a:r>
              <a:rPr lang="en-US" sz="1800">
                <a:latin typeface="Arial"/>
                <a:cs typeface="Arial"/>
              </a:rPr>
              <a:t>, M. and Young, N. (2019) ‘Aging and ischemic stroke’, </a:t>
            </a:r>
            <a:r>
              <a:rPr lang="en-US" sz="1800" i="1">
                <a:latin typeface="Arial"/>
                <a:cs typeface="Arial"/>
              </a:rPr>
              <a:t>Aging</a:t>
            </a:r>
            <a:r>
              <a:rPr lang="en-US" sz="1800">
                <a:latin typeface="Arial"/>
                <a:cs typeface="Arial"/>
              </a:rPr>
              <a:t>, 11(9), pp. 2542–2544. doi:10.18632/aging.101931. </a:t>
            </a:r>
          </a:p>
          <a:p>
            <a:endParaRPr lang="en-US" sz="1800">
              <a:latin typeface="Arial"/>
              <a:cs typeface="Arial"/>
            </a:endParaRPr>
          </a:p>
        </p:txBody>
      </p:sp>
    </p:spTree>
    <p:extLst>
      <p:ext uri="{BB962C8B-B14F-4D97-AF65-F5344CB8AC3E}">
        <p14:creationId xmlns:p14="http://schemas.microsoft.com/office/powerpoint/2010/main" val="30002849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reative Thank You Presentation Template - SlideKit">
            <a:extLst>
              <a:ext uri="{FF2B5EF4-FFF2-40B4-BE49-F238E27FC236}">
                <a16:creationId xmlns:a16="http://schemas.microsoft.com/office/drawing/2014/main" id="{1CEA7300-276D-C66E-AE3B-611B704CA454}"/>
              </a:ext>
            </a:extLst>
          </p:cNvPr>
          <p:cNvPicPr>
            <a:picLocks noGrp="1" noChangeAspect="1"/>
          </p:cNvPicPr>
          <p:nvPr>
            <p:ph idx="1"/>
          </p:nvPr>
        </p:nvPicPr>
        <p:blipFill>
          <a:blip r:embed="rId2"/>
          <a:stretch>
            <a:fillRect/>
          </a:stretch>
        </p:blipFill>
        <p:spPr>
          <a:xfrm>
            <a:off x="962163" y="1239134"/>
            <a:ext cx="7746709" cy="4338157"/>
          </a:xfrm>
          <a:prstGeom prst="rect">
            <a:avLst/>
          </a:prstGeom>
        </p:spPr>
      </p:pic>
    </p:spTree>
    <p:extLst>
      <p:ext uri="{BB962C8B-B14F-4D97-AF65-F5344CB8AC3E}">
        <p14:creationId xmlns:p14="http://schemas.microsoft.com/office/powerpoint/2010/main" val="3073815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42</Slides>
  <Notes>0</Notes>
  <HiddenSlides>0</HiddenSlide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"Combatting Stroke in British Elderly (Above 55 years): A Digital Health Intervention"</vt:lpstr>
      <vt:lpstr>"Combatting Stroke in British Elderly (Above 55 years): A Digital Health Intervention" </vt:lpstr>
      <vt:lpstr> </vt:lpstr>
      <vt:lpstr>Digital Health Technology and Intervention </vt:lpstr>
      <vt:lpstr>PowerPoint Presentation</vt:lpstr>
      <vt:lpstr>What is Stroke? </vt:lpstr>
      <vt:lpstr>(Task:1) Justification </vt:lpstr>
      <vt:lpstr>PowerPoint Presentation</vt:lpstr>
      <vt:lpstr>Effects of Stroke </vt:lpstr>
      <vt:lpstr>HEALTH PROMOTION INITIATIVES </vt:lpstr>
      <vt:lpstr>(Task:2)  Overview:</vt:lpstr>
      <vt:lpstr>Application of the PRECEDE-PROCEED Model</vt:lpstr>
      <vt:lpstr>  Social Assessment                     (Phase 1)</vt:lpstr>
      <vt:lpstr>      Epidemiological   Assessment (Phase 2) </vt:lpstr>
      <vt:lpstr>Behavioral and Environmental Assessment (Phase 3)</vt:lpstr>
      <vt:lpstr>Educational and Organizational Assessment (Phase 4):</vt:lpstr>
      <vt:lpstr>Implementation (Phase 5):</vt:lpstr>
      <vt:lpstr>Process Evaluation (Phase 6)</vt:lpstr>
      <vt:lpstr>Impact Evaluation (Phase 7)</vt:lpstr>
      <vt:lpstr>(Task:3)  Barriers </vt:lpstr>
      <vt:lpstr>Stringer’s model </vt:lpstr>
      <vt:lpstr>PowerPoint Presentation</vt:lpstr>
      <vt:lpstr>Legal and ethical issues  </vt:lpstr>
      <vt:lpstr>Implementation and delivery of stroke intervention </vt:lpstr>
      <vt:lpstr>Methods and design of wearable devices  </vt:lpstr>
      <vt:lpstr>PowerPoint Presentation</vt:lpstr>
      <vt:lpstr>(Task:4)  Benefits</vt:lpstr>
      <vt:lpstr>Benefits of StrokeSmart app on chosen group </vt:lpstr>
      <vt:lpstr>Benefits of StrokeSmart app on elderly people  </vt:lpstr>
      <vt:lpstr>Analysing the benefits of StrokeSmart app for the intervention  </vt:lpstr>
      <vt:lpstr>Outlining the potential benefits of digital health promotion intervention </vt:lpstr>
      <vt:lpstr>Discussing the impact of StrokeSmart App on intervention </vt:lpstr>
      <vt:lpstr>Implication of digital health promotion intervention on education  </vt:lpstr>
      <vt:lpstr>Analysing impact of digital health promotion intervention on research  </vt:lpstr>
      <vt:lpstr>Evaluating the impact of chosen digital health promotion intervention on policies  </vt:lpstr>
      <vt:lpstr>Conclusion </vt:lpstr>
      <vt:lpstr>Reference List</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cp:revision>
  <dcterms:created xsi:type="dcterms:W3CDTF">2024-04-14T11:52:03Z</dcterms:created>
  <dcterms:modified xsi:type="dcterms:W3CDTF">2024-04-17T12:56:05Z</dcterms:modified>
</cp:coreProperties>
</file>