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56" r:id="rId5"/>
    <p:sldId id="258" r:id="rId6"/>
    <p:sldId id="259" r:id="rId7"/>
    <p:sldId id="261" r:id="rId8"/>
    <p:sldId id="292" r:id="rId9"/>
    <p:sldId id="289" r:id="rId10"/>
    <p:sldId id="291" r:id="rId11"/>
    <p:sldId id="290" r:id="rId12"/>
    <p:sldId id="293" r:id="rId13"/>
    <p:sldId id="311" r:id="rId14"/>
    <p:sldId id="262" r:id="rId15"/>
    <p:sldId id="312" r:id="rId16"/>
    <p:sldId id="319" r:id="rId17"/>
    <p:sldId id="321" r:id="rId18"/>
    <p:sldId id="331" r:id="rId19"/>
    <p:sldId id="328" r:id="rId20"/>
    <p:sldId id="329" r:id="rId21"/>
    <p:sldId id="337" r:id="rId22"/>
    <p:sldId id="330" r:id="rId23"/>
    <p:sldId id="332" r:id="rId24"/>
    <p:sldId id="314" r:id="rId25"/>
    <p:sldId id="322" r:id="rId26"/>
    <p:sldId id="323" r:id="rId27"/>
    <p:sldId id="324" r:id="rId28"/>
    <p:sldId id="325" r:id="rId29"/>
    <p:sldId id="294" r:id="rId30"/>
    <p:sldId id="333" r:id="rId31"/>
    <p:sldId id="326" r:id="rId32"/>
    <p:sldId id="336" r:id="rId33"/>
    <p:sldId id="282" r:id="rId34"/>
    <p:sldId id="285" r:id="rId35"/>
    <p:sldId id="283" r:id="rId36"/>
    <p:sldId id="284" r:id="rId37"/>
    <p:sldId id="267" r:id="rId38"/>
    <p:sldId id="317" r:id="rId39"/>
    <p:sldId id="335" r:id="rId40"/>
    <p:sldId id="268" r:id="rId41"/>
    <p:sldId id="327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91" d="100"/>
          <a:sy n="91" d="100"/>
        </p:scale>
        <p:origin x="795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hyperlink" Target="file:///C:\Users\n.welton\Documents\EC7002Q20_21\Chapter%209&#226;&#128;&#131;Methods%20for%20Literature%20Reviews%20-%20Handbook%20of%20eHealth%20Evaluation_%20An%20Evidence-based%20Approach%20-%20NCBI%20Bookshelf.html" TargetMode="External"/></Relationships>
</file>

<file path=ppt/diagrams/_rels/data15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cbi.nlm.nih.gov/books/NBK481583/" TargetMode="External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cbi.nlm.nih.gov/books/NBK481583/" TargetMode="External"/></Relationships>
</file>

<file path=ppt/diagrams/_rels/data17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cbi.nlm.nih.gov/books/NBK481583/" TargetMode="External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hyperlink" Target="mailto:hwb@uwtsd.ac.uk" TargetMode="External"/><Relationship Id="rId2" Type="http://schemas.openxmlformats.org/officeDocument/2006/relationships/hyperlink" Target="http://www.uwtsd.ac.uk/academic-office/procedures-for-academic-appeals-complaints-and-other-student-cases/" TargetMode="External"/><Relationship Id="rId1" Type="http://schemas.openxmlformats.org/officeDocument/2006/relationships/hyperlink" Target="https://uwtsd.myday.cloud/pages/student-forms" TargetMode="External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hyperlink" Target="file:///C:\Users\n.welton\Documents\EC7002Q20_21\Chapter%209&#226;&#128;&#131;Methods%20for%20Literature%20Reviews%20-%20Handbook%20of%20eHealth%20Evaluation_%20An%20Evidence-based%20Approach%20-%20NCBI%20Bookshelf.html" TargetMode="External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cbi.nlm.nih.gov/books/NBK481583/" TargetMode="External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cbi.nlm.nih.gov/books/NBK481583/" TargetMode="External"/></Relationships>
</file>

<file path=ppt/diagram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cbi.nlm.nih.gov/books/NBK481583/" TargetMode="External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hyperlink" Target="mailto:hwb@uwtsd.ac.uk" TargetMode="External"/><Relationship Id="rId2" Type="http://schemas.openxmlformats.org/officeDocument/2006/relationships/hyperlink" Target="http://www.uwtsd.ac.uk/academic-office/procedures-for-academic-appeals-complaints-and-other-student-cases/" TargetMode="External"/><Relationship Id="rId1" Type="http://schemas.openxmlformats.org/officeDocument/2006/relationships/hyperlink" Target="https://uwtsd.myday.cloud/pages/student-form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D948BE-1C73-45CC-A1C2-18B83703E2BD}">
      <dgm:prSet/>
      <dgm:spPr/>
      <dgm:t>
        <a:bodyPr/>
        <a:lstStyle/>
        <a:p>
          <a:pPr rtl="0"/>
          <a:r>
            <a:rPr lang="cy-GB" smtClean="0"/>
            <a:t>Fel arfer ni dderbynnir traethodau hir i’w hasesu oni bai iddynt fod trwy broses o oruchwyliaeth gan diwtor.</a:t>
          </a:r>
          <a:endParaRPr lang="en-GB"/>
        </a:p>
      </dgm:t>
    </dgm:pt>
    <dgm:pt modelId="{846EFE86-E818-4C6A-9886-04F29EBEC63B}" type="parTrans" cxnId="{491CB0C8-FDEC-4FF0-81A8-BBE68017047A}">
      <dgm:prSet/>
      <dgm:spPr/>
      <dgm:t>
        <a:bodyPr/>
        <a:lstStyle/>
        <a:p>
          <a:endParaRPr lang="en-US"/>
        </a:p>
      </dgm:t>
    </dgm:pt>
    <dgm:pt modelId="{9507148B-4520-46EE-9275-41CC65D8DEB6}" type="sibTrans" cxnId="{491CB0C8-FDEC-4FF0-81A8-BBE68017047A}">
      <dgm:prSet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dirty="0" smtClean="0"/>
            <a:t>Dissertations shall not normally be accepted for assessment unless they have undergone a process of tutorial supervision. </a:t>
          </a:r>
          <a:endParaRPr lang="en-GB" dirty="0"/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AF4B212-7D5C-43F4-9A30-4AFB90FE37E2}" type="pres">
      <dgm:prSet presAssocID="{B9D948BE-1C73-45CC-A1C2-18B83703E2BD}" presName="root" presStyleCnt="0"/>
      <dgm:spPr/>
    </dgm:pt>
    <dgm:pt modelId="{B677DA59-7016-4505-93B6-8625A7DDE7F3}" type="pres">
      <dgm:prSet presAssocID="{B9D948BE-1C73-45CC-A1C2-18B83703E2BD}" presName="rootComposite" presStyleCnt="0"/>
      <dgm:spPr/>
    </dgm:pt>
    <dgm:pt modelId="{5E277EDE-0B36-4DDD-9555-620B2355070F}" type="pres">
      <dgm:prSet presAssocID="{B9D948BE-1C73-45CC-A1C2-18B83703E2BD}" presName="rootText" presStyleLbl="node1" presStyleIdx="0" presStyleCnt="2" custScaleX="121510" custScaleY="208748"/>
      <dgm:spPr/>
      <dgm:t>
        <a:bodyPr/>
        <a:lstStyle/>
        <a:p>
          <a:endParaRPr lang="en-US"/>
        </a:p>
      </dgm:t>
    </dgm:pt>
    <dgm:pt modelId="{CB2D5975-7574-42BD-9B6D-DDA10067184C}" type="pres">
      <dgm:prSet presAssocID="{B9D948BE-1C73-45CC-A1C2-18B83703E2BD}" presName="rootConnector" presStyleLbl="node1" presStyleIdx="0" presStyleCnt="2"/>
      <dgm:spPr/>
      <dgm:t>
        <a:bodyPr/>
        <a:lstStyle/>
        <a:p>
          <a:endParaRPr lang="en-US"/>
        </a:p>
      </dgm:t>
    </dgm:pt>
    <dgm:pt modelId="{56AE4D49-4B71-48B0-8042-58EEB17CD8F4}" type="pres">
      <dgm:prSet presAssocID="{B9D948BE-1C73-45CC-A1C2-18B83703E2BD}" presName="childShape" presStyleCnt="0"/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1" presStyleCnt="2" custScaleX="108770" custScaleY="198020"/>
      <dgm:spPr/>
      <dgm:t>
        <a:bodyPr/>
        <a:lstStyle/>
        <a:p>
          <a:endParaRPr lang="en-US"/>
        </a:p>
      </dgm:t>
    </dgm:pt>
    <dgm:pt modelId="{52D1A864-0A5D-4622-886E-91BC5ED794B7}" type="pres">
      <dgm:prSet presAssocID="{FF26BB2F-7927-4ED3-B72E-4384334C6286}" presName="rootConnector" presStyleLbl="node1" presStyleIdx="1" presStyleCnt="2"/>
      <dgm:spPr/>
      <dgm:t>
        <a:bodyPr/>
        <a:lstStyle/>
        <a:p>
          <a:endParaRPr lang="en-US"/>
        </a:p>
      </dgm:t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1" destOrd="0" parTransId="{3D676E2D-4462-4B82-8677-F492801C120E}" sibTransId="{8226FAF0-8AED-4DED-AEC4-5197C160F049}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88B03A54-7FB6-4F81-857B-D9D83A952385}" type="presOf" srcId="{B9D948BE-1C73-45CC-A1C2-18B83703E2BD}" destId="{5E277EDE-0B36-4DDD-9555-620B2355070F}" srcOrd="0" destOrd="0" presId="urn:microsoft.com/office/officeart/2005/8/layout/hierarchy3"/>
    <dgm:cxn modelId="{491CB0C8-FDEC-4FF0-81A8-BBE68017047A}" srcId="{27C7B320-3167-4BAB-8EDA-10FAD62BA4B9}" destId="{B9D948BE-1C73-45CC-A1C2-18B83703E2BD}" srcOrd="0" destOrd="0" parTransId="{846EFE86-E818-4C6A-9886-04F29EBEC63B}" sibTransId="{9507148B-4520-46EE-9275-41CC65D8DEB6}"/>
    <dgm:cxn modelId="{11EA4C6A-7823-4F8F-97B8-5A1223D319D0}" type="presOf" srcId="{B9D948BE-1C73-45CC-A1C2-18B83703E2BD}" destId="{CB2D5975-7574-42BD-9B6D-DDA10067184C}" srcOrd="1" destOrd="0" presId="urn:microsoft.com/office/officeart/2005/8/layout/hierarchy3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E3ED01D5-B0C5-4BB6-9F4D-40BD0E36F91F}" type="presParOf" srcId="{5966B0CA-30E9-4DA1-BE35-0654B57D8CDE}" destId="{1AF4B212-7D5C-43F4-9A30-4AFB90FE37E2}" srcOrd="0" destOrd="0" presId="urn:microsoft.com/office/officeart/2005/8/layout/hierarchy3"/>
    <dgm:cxn modelId="{CCA11F6B-9435-4437-80AB-E928F3D19D92}" type="presParOf" srcId="{1AF4B212-7D5C-43F4-9A30-4AFB90FE37E2}" destId="{B677DA59-7016-4505-93B6-8625A7DDE7F3}" srcOrd="0" destOrd="0" presId="urn:microsoft.com/office/officeart/2005/8/layout/hierarchy3"/>
    <dgm:cxn modelId="{ED62E783-95F6-479C-B828-A0B569FAC7B9}" type="presParOf" srcId="{B677DA59-7016-4505-93B6-8625A7DDE7F3}" destId="{5E277EDE-0B36-4DDD-9555-620B2355070F}" srcOrd="0" destOrd="0" presId="urn:microsoft.com/office/officeart/2005/8/layout/hierarchy3"/>
    <dgm:cxn modelId="{F19AAEA1-2D04-4DD5-90C6-0E0CE75C8D91}" type="presParOf" srcId="{B677DA59-7016-4505-93B6-8625A7DDE7F3}" destId="{CB2D5975-7574-42BD-9B6D-DDA10067184C}" srcOrd="1" destOrd="0" presId="urn:microsoft.com/office/officeart/2005/8/layout/hierarchy3"/>
    <dgm:cxn modelId="{0616C0DA-9B9F-413C-8D49-812A6C6405D0}" type="presParOf" srcId="{1AF4B212-7D5C-43F4-9A30-4AFB90FE37E2}" destId="{56AE4D49-4B71-48B0-8042-58EEB17CD8F4}" srcOrd="1" destOrd="0" presId="urn:microsoft.com/office/officeart/2005/8/layout/hierarchy3"/>
    <dgm:cxn modelId="{A6F41CA1-2DFA-44EC-A99F-335E650F782D}" type="presParOf" srcId="{5966B0CA-30E9-4DA1-BE35-0654B57D8CDE}" destId="{CD1A12AF-53DD-4B64-A983-AD3946693DDC}" srcOrd="1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 dirty="0" err="1" smtClean="0"/>
            <a:t>Cwestiynau</a:t>
          </a:r>
          <a:r>
            <a:rPr lang="en-GB" dirty="0" smtClean="0"/>
            <a:t> </a:t>
          </a:r>
          <a:endParaRPr lang="en-GB" dirty="0"/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endParaRPr lang="en-GB" dirty="0"/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 err="1" smtClean="0"/>
            <a:t>ysgrifennwch</a:t>
          </a:r>
          <a:r>
            <a:rPr lang="en-GB" dirty="0" smtClean="0"/>
            <a:t> </a:t>
          </a:r>
          <a:r>
            <a:rPr lang="en-GB" dirty="0" err="1" smtClean="0"/>
            <a:t>yn</a:t>
          </a:r>
          <a:r>
            <a:rPr lang="en-GB" dirty="0" smtClean="0"/>
            <a:t> y </a:t>
          </a:r>
          <a:r>
            <a:rPr lang="en-GB" dirty="0" err="1" smtClean="0"/>
            <a:t>sgwrs</a:t>
          </a:r>
          <a:r>
            <a:rPr lang="en-GB" dirty="0" smtClean="0"/>
            <a:t> </a:t>
          </a:r>
          <a:endParaRPr lang="en-GB" dirty="0"/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 smtClean="0"/>
            <a:t>Questions </a:t>
          </a:r>
          <a:endParaRPr lang="en-GB"/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endParaRPr lang="en-GB" sz="2400" dirty="0"/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7BF58C6C-28DE-480C-8D06-2CF3AD1BDC3C}">
      <dgm:prSet custT="1"/>
      <dgm:spPr/>
      <dgm:t>
        <a:bodyPr/>
        <a:lstStyle/>
        <a:p>
          <a:pPr rtl="0"/>
          <a:r>
            <a:rPr lang="en-GB" sz="2400" dirty="0" smtClean="0"/>
            <a:t>write in the chat </a:t>
          </a:r>
          <a:endParaRPr lang="en-GB" sz="2400" dirty="0"/>
        </a:p>
      </dgm:t>
    </dgm:pt>
    <dgm:pt modelId="{E757309B-12CC-471D-8F83-3CB95C2DAD63}" type="parTrans" cxnId="{BFF2C5A9-AAED-4316-8614-B5BB8D310F44}">
      <dgm:prSet/>
      <dgm:spPr/>
      <dgm:t>
        <a:bodyPr/>
        <a:lstStyle/>
        <a:p>
          <a:endParaRPr lang="en-US"/>
        </a:p>
      </dgm:t>
    </dgm:pt>
    <dgm:pt modelId="{EDCEC0E5-0E0D-4230-8C64-DEA17DE45E8A}" type="sibTrans" cxnId="{BFF2C5A9-AAED-4316-8614-B5BB8D310F44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FF2C5A9-AAED-4316-8614-B5BB8D310F44}" srcId="{D94DD183-31F6-474A-A7F4-094C858E3844}" destId="{7BF58C6C-28DE-480C-8D06-2CF3AD1BDC3C}" srcOrd="1" destOrd="0" parTransId="{E757309B-12CC-471D-8F83-3CB95C2DAD63}" sibTransId="{EDCEC0E5-0E0D-4230-8C64-DEA17DE45E8A}"/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8BDEBAD7-2B3C-4835-BAC2-758FCA8E48BD}" type="presOf" srcId="{7BF58C6C-28DE-480C-8D06-2CF3AD1BDC3C}" destId="{A1E6EDA5-8CDD-44A1-82B6-9F8BD6153C60}" srcOrd="0" destOrd="1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 smtClean="0"/>
            <a:t>Crynodeb</a:t>
          </a:r>
          <a:endParaRPr lang="cy-GB" noProof="0" dirty="0"/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 smtClean="0"/>
            <a:t>Cynnwys</a:t>
          </a:r>
          <a:endParaRPr lang="cy-GB" noProof="0" dirty="0"/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 smtClean="0"/>
            <a:t>Cyflwyniad</a:t>
          </a:r>
          <a:endParaRPr lang="cy-GB" noProof="0" dirty="0"/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 smtClean="0"/>
            <a:t>Adolygiad llenyddiaeth</a:t>
          </a:r>
          <a:endParaRPr lang="cy-GB" noProof="0" dirty="0"/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 smtClean="0"/>
            <a:t>Methodoleg/ Dulliau</a:t>
          </a:r>
          <a:endParaRPr lang="cy-GB" noProof="0" dirty="0"/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 smtClean="0"/>
            <a:t>Canfyddiadau (os cesglir data empeiraidd)</a:t>
          </a:r>
          <a:endParaRPr lang="cy-GB" noProof="0" dirty="0"/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 smtClean="0"/>
            <a:t>Trafod a Dadansoddi</a:t>
          </a:r>
          <a:endParaRPr lang="cy-GB" noProof="0" dirty="0"/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 smtClean="0"/>
            <a:t>Casgliadau / Argymhellion</a:t>
          </a:r>
          <a:endParaRPr lang="cy-GB" noProof="0" dirty="0"/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9155" custLinFactNeighborY="17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 smtClean="0"/>
            <a:t>Abstract </a:t>
          </a:r>
          <a:endParaRPr lang="en-US" dirty="0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 smtClean="0"/>
            <a:t>Contents </a:t>
          </a:r>
          <a:endParaRPr lang="en-US" dirty="0"/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 smtClean="0"/>
            <a:t>Introduction </a:t>
          </a:r>
          <a:endParaRPr lang="en-US" dirty="0"/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 smtClean="0"/>
            <a:t>Literature review </a:t>
          </a:r>
          <a:endParaRPr lang="en-US" dirty="0"/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 smtClean="0"/>
            <a:t>Methodology/Methods </a:t>
          </a:r>
          <a:endParaRPr lang="en-US" dirty="0"/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 smtClean="0"/>
            <a:t>Findings (if collecting empirical data) </a:t>
          </a:r>
          <a:endParaRPr lang="en-US" dirty="0"/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 smtClean="0"/>
            <a:t>Discussion and Analysis </a:t>
          </a:r>
          <a:endParaRPr lang="en-US" dirty="0"/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 smtClean="0"/>
            <a:t>Conclusions / Recommendations</a:t>
          </a:r>
          <a:endParaRPr lang="en-US" dirty="0"/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 smtClean="0"/>
            <a:t>Crynodeb</a:t>
          </a:r>
          <a:endParaRPr lang="cy-GB" noProof="0" dirty="0"/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 smtClean="0"/>
            <a:t>Cynnwys</a:t>
          </a:r>
          <a:endParaRPr lang="cy-GB" noProof="0" dirty="0"/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 smtClean="0"/>
            <a:t>Cyflwyniad</a:t>
          </a:r>
          <a:endParaRPr lang="cy-GB" noProof="0" dirty="0"/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 smtClean="0"/>
            <a:t>Adolygiad llenyddiaeth</a:t>
          </a:r>
          <a:endParaRPr lang="cy-GB" noProof="0" dirty="0"/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 smtClean="0"/>
            <a:t>Trafod a Dadansoddi</a:t>
          </a:r>
          <a:endParaRPr lang="cy-GB" noProof="0" dirty="0"/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 smtClean="0"/>
            <a:t>Casgliadau / Argymhellion</a:t>
          </a:r>
          <a:endParaRPr lang="cy-GB" noProof="0" dirty="0"/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2A00B8C-696D-4FD2-AB1F-CE771AB27EAD}" type="pres">
      <dgm:prSet presAssocID="{B1C2EE81-2DBD-4FFA-B42E-8023E2BA3505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6" custLinFactNeighborX="29155" custLinFactNeighborY="17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73D6E6-4B65-42D8-B7A0-53789CD5EF4A}" type="pres">
      <dgm:prSet presAssocID="{1DE3F3CE-EF3F-4186-93FC-D9FEBFE163F1}" presName="sibTrans" presStyleCnt="0"/>
      <dgm:spPr/>
    </dgm:pt>
    <dgm:pt modelId="{3D57761D-56F2-444D-9BF0-5D41E3B5D841}" type="pres">
      <dgm:prSet presAssocID="{CF72A1F9-73C9-4478-A1D7-A81034D3DB79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17D6C9F6-93C4-4A77-9C69-D57123590E1E}" srcId="{8B08882B-9F3B-42AE-88D9-5D8BA4DCAAF2}" destId="{CF72A1F9-73C9-4478-A1D7-A81034D3DB79}" srcOrd="4" destOrd="0" parTransId="{5CE21F56-B012-4BB6-9C6E-3604495EBDD7}" sibTransId="{9DE67E73-C17C-4ED8-8B42-1CBC9F051BF0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65EBF0A4-6D16-4EFF-94E3-90ACFFA1E1B4}" srcId="{8B08882B-9F3B-42AE-88D9-5D8BA4DCAAF2}" destId="{12DA5B01-BCBC-4042-885B-0A804EDF1948}" srcOrd="5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7C455947-8661-41DD-99E8-E29930D159DA}" type="presParOf" srcId="{47464F2E-34F0-41F8-89CB-2A0C288B6FF1}" destId="{3D57761D-56F2-444D-9BF0-5D41E3B5D841}" srcOrd="8" destOrd="0" presId="urn:microsoft.com/office/officeart/2005/8/layout/default"/>
    <dgm:cxn modelId="{6B00845E-0AE2-4315-9EFC-6AD145C5E933}" type="presParOf" srcId="{47464F2E-34F0-41F8-89CB-2A0C288B6FF1}" destId="{5CBE4C09-848F-47E7-A66F-10DD705AA187}" srcOrd="9" destOrd="0" presId="urn:microsoft.com/office/officeart/2005/8/layout/default"/>
    <dgm:cxn modelId="{C97AD684-7D5A-40F8-954C-0A68157FEC43}" type="presParOf" srcId="{47464F2E-34F0-41F8-89CB-2A0C288B6FF1}" destId="{234F82C1-3E28-4EDA-88B0-339799AD280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 smtClean="0"/>
            <a:t>Abstract </a:t>
          </a:r>
          <a:endParaRPr lang="en-US" dirty="0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 smtClean="0"/>
            <a:t>Contents </a:t>
          </a:r>
          <a:endParaRPr lang="en-US" dirty="0"/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 smtClean="0"/>
            <a:t>Introduction </a:t>
          </a:r>
          <a:endParaRPr lang="en-US" dirty="0"/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 smtClean="0"/>
            <a:t>Literature review  Themes x 4-5</a:t>
          </a:r>
          <a:endParaRPr lang="en-US" dirty="0"/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 smtClean="0"/>
            <a:t>Discussion and Analysis </a:t>
          </a:r>
          <a:endParaRPr lang="en-US" dirty="0"/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 smtClean="0"/>
            <a:t>Conclusions / Recommendations</a:t>
          </a:r>
          <a:endParaRPr lang="en-US" dirty="0"/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A3219B3-CFAE-494B-BE18-26CCA31E61E1}" type="pres">
      <dgm:prSet presAssocID="{DC439356-FFF0-4871-AEC0-A480413C7D25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32702C-7BF1-4B8B-A39E-21FEB3D4B1A5}" type="pres">
      <dgm:prSet presAssocID="{20063F23-6AE7-4A7D-91A4-AB6E632ADA48}" presName="sibTrans" presStyleCnt="0"/>
      <dgm:spPr/>
    </dgm:pt>
    <dgm:pt modelId="{68C81091-6FEC-4214-9DBE-769AA7B2FA6E}" type="pres">
      <dgm:prSet presAssocID="{53ADA421-5C9A-47B9-A8D5-03BCA4E01ECC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F7ACF317-E548-4986-A6DA-BB27782E0193}" srcId="{5D9A8453-AF91-491C-9BE6-60195D0D1353}" destId="{53ADA421-5C9A-47B9-A8D5-03BCA4E01ECC}" srcOrd="4" destOrd="0" parTransId="{4B72C831-A72D-4C56-9988-7D5B40382437}" sibTransId="{35D4A49A-E449-4851-AA45-633ECA5FF413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FC7BAB5F-C4B5-4938-90A4-ECE36D833C32}" srcId="{5D9A8453-AF91-491C-9BE6-60195D0D1353}" destId="{6E5AB14E-C41F-441D-B380-E65A519E43C6}" srcOrd="5" destOrd="0" parTransId="{B0B9674D-3C26-4A0E-8BC3-48DD39AD7287}" sibTransId="{35440C6F-519C-4616-AF4C-DA883BBBD48B}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7F2D29AD-B123-45EE-AEC6-3AB6E7E58A5F}" type="presParOf" srcId="{A7DEC131-D7F2-4D59-ABB1-403D94ECC01B}" destId="{68C81091-6FEC-4214-9DBE-769AA7B2FA6E}" srcOrd="8" destOrd="0" presId="urn:microsoft.com/office/officeart/2005/8/layout/default"/>
    <dgm:cxn modelId="{61E8A56A-08CD-49B6-81FC-06F9208BF24B}" type="presParOf" srcId="{A7DEC131-D7F2-4D59-ABB1-403D94ECC01B}" destId="{9FF38225-01CC-49D3-8778-0DF5A93FD2D8}" srcOrd="9" destOrd="0" presId="urn:microsoft.com/office/officeart/2005/8/layout/default"/>
    <dgm:cxn modelId="{7D2EE3C5-8834-4815-A4F1-6EF8740672D5}" type="presParOf" srcId="{A7DEC131-D7F2-4D59-ABB1-403D94ECC01B}" destId="{00F513D4-2023-4B68-9EAC-8477225FB58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6E4483-7729-4E1A-A42C-F42CB2554A2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8EDA0C-8587-46AE-A15D-3274D8B0A0DF}">
      <dgm:prSet/>
      <dgm:spPr/>
      <dgm:t>
        <a:bodyPr/>
        <a:lstStyle/>
        <a:p>
          <a:pPr rtl="0"/>
          <a:r>
            <a:rPr lang="en-GB" smtClean="0"/>
            <a:t>This is the section of your dissertation that explains how you carried out your research, where your data comes from, what sort of data gathering techniques you used. </a:t>
          </a:r>
          <a:endParaRPr lang="en-GB"/>
        </a:p>
      </dgm:t>
    </dgm:pt>
    <dgm:pt modelId="{64C17021-0E99-4053-B88A-29502BFF38FC}" type="parTrans" cxnId="{8185DBE6-BA01-4383-972A-3D8C068B87FF}">
      <dgm:prSet/>
      <dgm:spPr/>
      <dgm:t>
        <a:bodyPr/>
        <a:lstStyle/>
        <a:p>
          <a:endParaRPr lang="en-US"/>
        </a:p>
      </dgm:t>
    </dgm:pt>
    <dgm:pt modelId="{CE66CC7C-6256-48C2-B420-C91F6468CDDA}" type="sibTrans" cxnId="{8185DBE6-BA01-4383-972A-3D8C068B87FF}">
      <dgm:prSet/>
      <dgm:spPr/>
      <dgm:t>
        <a:bodyPr/>
        <a:lstStyle/>
        <a:p>
          <a:endParaRPr lang="en-US"/>
        </a:p>
      </dgm:t>
    </dgm:pt>
    <dgm:pt modelId="{F5F91C09-7A23-4AC6-95AB-D0E9FC7DFABD}">
      <dgm:prSet/>
      <dgm:spPr/>
      <dgm:t>
        <a:bodyPr/>
        <a:lstStyle/>
        <a:p>
          <a:pPr rtl="0"/>
          <a:r>
            <a:rPr lang="en-GB" dirty="0" smtClean="0"/>
            <a:t>This section is primarily for explaining why you chose to use those particular techniques to gather your data.  Your rationale and research design. </a:t>
          </a:r>
          <a:endParaRPr lang="en-GB" dirty="0"/>
        </a:p>
      </dgm:t>
    </dgm:pt>
    <dgm:pt modelId="{ECA1401F-107E-47C3-BC7C-AEB4BB1D974D}" type="parTrans" cxnId="{D0A18E6B-C407-492C-B15F-0B9467270228}">
      <dgm:prSet/>
      <dgm:spPr/>
      <dgm:t>
        <a:bodyPr/>
        <a:lstStyle/>
        <a:p>
          <a:endParaRPr lang="en-US"/>
        </a:p>
      </dgm:t>
    </dgm:pt>
    <dgm:pt modelId="{49B753D5-AE9B-40A7-A6FD-48CFE6D929EF}" type="sibTrans" cxnId="{D0A18E6B-C407-492C-B15F-0B9467270228}">
      <dgm:prSet/>
      <dgm:spPr/>
      <dgm:t>
        <a:bodyPr/>
        <a:lstStyle/>
        <a:p>
          <a:endParaRPr lang="en-US"/>
        </a:p>
      </dgm:t>
    </dgm:pt>
    <dgm:pt modelId="{CC8577C4-3A48-4754-BBB6-C9B967CC516F}">
      <dgm:prSet/>
      <dgm:spPr/>
      <dgm:t>
        <a:bodyPr/>
        <a:lstStyle/>
        <a:p>
          <a:pPr rtl="0"/>
          <a:r>
            <a:rPr lang="en-GB" dirty="0" smtClean="0"/>
            <a:t>You do not have to include any questionnaires, reviews, interviews, etc. that you used to conduct your research here these go in your appendices. </a:t>
          </a:r>
          <a:endParaRPr lang="en-GB" dirty="0"/>
        </a:p>
      </dgm:t>
    </dgm:pt>
    <dgm:pt modelId="{CC6AE4B7-91A6-448C-BB69-075B3866533D}" type="parTrans" cxnId="{5D3021D3-66AE-4B10-8CC3-20A0DF2FD926}">
      <dgm:prSet/>
      <dgm:spPr/>
      <dgm:t>
        <a:bodyPr/>
        <a:lstStyle/>
        <a:p>
          <a:endParaRPr lang="en-US"/>
        </a:p>
      </dgm:t>
    </dgm:pt>
    <dgm:pt modelId="{8482C0B1-2EDC-4FAD-BE51-FE330DDC734D}" type="sibTrans" cxnId="{5D3021D3-66AE-4B10-8CC3-20A0DF2FD926}">
      <dgm:prSet/>
      <dgm:spPr/>
      <dgm:t>
        <a:bodyPr/>
        <a:lstStyle/>
        <a:p>
          <a:endParaRPr lang="en-US"/>
        </a:p>
      </dgm:t>
    </dgm:pt>
    <dgm:pt modelId="{EFBEF76E-AA73-47AC-B5D7-6E10C8E5F7E7}" type="pres">
      <dgm:prSet presAssocID="{6F6E4483-7729-4E1A-A42C-F42CB2554A2F}" presName="linear" presStyleCnt="0">
        <dgm:presLayoutVars>
          <dgm:animLvl val="lvl"/>
          <dgm:resizeHandles val="exact"/>
        </dgm:presLayoutVars>
      </dgm:prSet>
      <dgm:spPr/>
    </dgm:pt>
    <dgm:pt modelId="{348AEBF4-2507-4462-A165-1020ED622C49}" type="pres">
      <dgm:prSet presAssocID="{F38EDA0C-8587-46AE-A15D-3274D8B0A0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BC92B1-3326-452C-9FDC-85D452A67D6B}" type="pres">
      <dgm:prSet presAssocID="{CE66CC7C-6256-48C2-B420-C91F6468CDDA}" presName="spacer" presStyleCnt="0"/>
      <dgm:spPr/>
    </dgm:pt>
    <dgm:pt modelId="{291D59D3-635A-426C-B78F-2A18415627BD}" type="pres">
      <dgm:prSet presAssocID="{F5F91C09-7A23-4AC6-95AB-D0E9FC7DFABD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8FDD0C-544A-4A95-AE58-AD789033381F}" type="pres">
      <dgm:prSet presAssocID="{49B753D5-AE9B-40A7-A6FD-48CFE6D929EF}" presName="spacer" presStyleCnt="0"/>
      <dgm:spPr/>
    </dgm:pt>
    <dgm:pt modelId="{50FD6306-6F4B-4BC9-8EC4-6C2BFC06523E}" type="pres">
      <dgm:prSet presAssocID="{CC8577C4-3A48-4754-BBB6-C9B967CC516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82DCE77-D04D-4E2B-98B8-FA3110094490}" type="presOf" srcId="{CC8577C4-3A48-4754-BBB6-C9B967CC516F}" destId="{50FD6306-6F4B-4BC9-8EC4-6C2BFC06523E}" srcOrd="0" destOrd="0" presId="urn:microsoft.com/office/officeart/2005/8/layout/vList2"/>
    <dgm:cxn modelId="{40C5D978-BD26-41C6-893A-01DB71085F22}" type="presOf" srcId="{6F6E4483-7729-4E1A-A42C-F42CB2554A2F}" destId="{EFBEF76E-AA73-47AC-B5D7-6E10C8E5F7E7}" srcOrd="0" destOrd="0" presId="urn:microsoft.com/office/officeart/2005/8/layout/vList2"/>
    <dgm:cxn modelId="{B3314FF0-E614-44B3-8B64-72246261B4A3}" type="presOf" srcId="{F38EDA0C-8587-46AE-A15D-3274D8B0A0DF}" destId="{348AEBF4-2507-4462-A165-1020ED622C49}" srcOrd="0" destOrd="0" presId="urn:microsoft.com/office/officeart/2005/8/layout/vList2"/>
    <dgm:cxn modelId="{D0A18E6B-C407-492C-B15F-0B9467270228}" srcId="{6F6E4483-7729-4E1A-A42C-F42CB2554A2F}" destId="{F5F91C09-7A23-4AC6-95AB-D0E9FC7DFABD}" srcOrd="1" destOrd="0" parTransId="{ECA1401F-107E-47C3-BC7C-AEB4BB1D974D}" sibTransId="{49B753D5-AE9B-40A7-A6FD-48CFE6D929EF}"/>
    <dgm:cxn modelId="{5D3021D3-66AE-4B10-8CC3-20A0DF2FD926}" srcId="{6F6E4483-7729-4E1A-A42C-F42CB2554A2F}" destId="{CC8577C4-3A48-4754-BBB6-C9B967CC516F}" srcOrd="2" destOrd="0" parTransId="{CC6AE4B7-91A6-448C-BB69-075B3866533D}" sibTransId="{8482C0B1-2EDC-4FAD-BE51-FE330DDC734D}"/>
    <dgm:cxn modelId="{8185DBE6-BA01-4383-972A-3D8C068B87FF}" srcId="{6F6E4483-7729-4E1A-A42C-F42CB2554A2F}" destId="{F38EDA0C-8587-46AE-A15D-3274D8B0A0DF}" srcOrd="0" destOrd="0" parTransId="{64C17021-0E99-4053-B88A-29502BFF38FC}" sibTransId="{CE66CC7C-6256-48C2-B420-C91F6468CDDA}"/>
    <dgm:cxn modelId="{9C4FC074-C8C5-40C7-AC50-615A2ECFF3DE}" type="presOf" srcId="{F5F91C09-7A23-4AC6-95AB-D0E9FC7DFABD}" destId="{291D59D3-635A-426C-B78F-2A18415627BD}" srcOrd="0" destOrd="0" presId="urn:microsoft.com/office/officeart/2005/8/layout/vList2"/>
    <dgm:cxn modelId="{D2BFF80A-9CB3-4263-9C7C-62480AF1812C}" type="presParOf" srcId="{EFBEF76E-AA73-47AC-B5D7-6E10C8E5F7E7}" destId="{348AEBF4-2507-4462-A165-1020ED622C49}" srcOrd="0" destOrd="0" presId="urn:microsoft.com/office/officeart/2005/8/layout/vList2"/>
    <dgm:cxn modelId="{83C01C86-78E1-4C83-80B0-D5E0C726BD11}" type="presParOf" srcId="{EFBEF76E-AA73-47AC-B5D7-6E10C8E5F7E7}" destId="{B9BC92B1-3326-452C-9FDC-85D452A67D6B}" srcOrd="1" destOrd="0" presId="urn:microsoft.com/office/officeart/2005/8/layout/vList2"/>
    <dgm:cxn modelId="{72A04D87-3622-4DB6-8693-A725BE821790}" type="presParOf" srcId="{EFBEF76E-AA73-47AC-B5D7-6E10C8E5F7E7}" destId="{291D59D3-635A-426C-B78F-2A18415627BD}" srcOrd="2" destOrd="0" presId="urn:microsoft.com/office/officeart/2005/8/layout/vList2"/>
    <dgm:cxn modelId="{BAAFB345-6DF5-4FF0-A1A8-63A9FB68735C}" type="presParOf" srcId="{EFBEF76E-AA73-47AC-B5D7-6E10C8E5F7E7}" destId="{F38FDD0C-544A-4A95-AE58-AD789033381F}" srcOrd="3" destOrd="0" presId="urn:microsoft.com/office/officeart/2005/8/layout/vList2"/>
    <dgm:cxn modelId="{5AC62B96-B720-45C6-8C39-0954225E70F2}" type="presParOf" srcId="{EFBEF76E-AA73-47AC-B5D7-6E10C8E5F7E7}" destId="{50FD6306-6F4B-4BC9-8EC4-6C2BFC0652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47264A5-0F6E-447F-B841-2EEAA093D2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99D6C3-C0BB-4E23-99CD-559B625ABDA6}">
      <dgm:prSet/>
      <dgm:spPr/>
      <dgm:t>
        <a:bodyPr/>
        <a:lstStyle/>
        <a:p>
          <a:pPr rtl="0"/>
          <a:r>
            <a:rPr lang="en-GB" b="1" smtClean="0"/>
            <a:t>Research Overview: </a:t>
          </a:r>
          <a:endParaRPr lang="en-GB"/>
        </a:p>
      </dgm:t>
    </dgm:pt>
    <dgm:pt modelId="{5E0C3823-A62B-47B3-B854-7C201BE0D547}" type="parTrans" cxnId="{2FF5D3E3-5141-4EFE-8816-A9F8AAD03BC9}">
      <dgm:prSet/>
      <dgm:spPr/>
      <dgm:t>
        <a:bodyPr/>
        <a:lstStyle/>
        <a:p>
          <a:endParaRPr lang="en-US"/>
        </a:p>
      </dgm:t>
    </dgm:pt>
    <dgm:pt modelId="{ECD57CCF-1A38-4D42-A57D-0E8041ECB083}" type="sibTrans" cxnId="{2FF5D3E3-5141-4EFE-8816-A9F8AAD03BC9}">
      <dgm:prSet/>
      <dgm:spPr/>
      <dgm:t>
        <a:bodyPr/>
        <a:lstStyle/>
        <a:p>
          <a:endParaRPr lang="en-US"/>
        </a:p>
      </dgm:t>
    </dgm:pt>
    <dgm:pt modelId="{2ADFD347-E4C1-4C08-AC2A-71F1817A9019}">
      <dgm:prSet/>
      <dgm:spPr/>
      <dgm:t>
        <a:bodyPr/>
        <a:lstStyle/>
        <a:p>
          <a:pPr rtl="0"/>
          <a:r>
            <a:rPr lang="en-GB" dirty="0" smtClean="0"/>
            <a:t>Where you reiterate the topic of your research. </a:t>
          </a:r>
          <a:r>
            <a:rPr lang="en-GB" b="1" dirty="0" smtClean="0"/>
            <a:t> </a:t>
          </a:r>
          <a:endParaRPr lang="en-GB" dirty="0"/>
        </a:p>
      </dgm:t>
    </dgm:pt>
    <dgm:pt modelId="{680100E9-BE7B-4DF9-A175-31670B32BB98}" type="parTrans" cxnId="{96573771-60C1-467D-A0AA-30583FC7A742}">
      <dgm:prSet/>
      <dgm:spPr/>
      <dgm:t>
        <a:bodyPr/>
        <a:lstStyle/>
        <a:p>
          <a:endParaRPr lang="en-US"/>
        </a:p>
      </dgm:t>
    </dgm:pt>
    <dgm:pt modelId="{40A84B67-B949-4F95-847A-F165BC988D98}" type="sibTrans" cxnId="{96573771-60C1-467D-A0AA-30583FC7A742}">
      <dgm:prSet/>
      <dgm:spPr/>
      <dgm:t>
        <a:bodyPr/>
        <a:lstStyle/>
        <a:p>
          <a:endParaRPr lang="en-US"/>
        </a:p>
      </dgm:t>
    </dgm:pt>
    <dgm:pt modelId="{6A7C2066-E2C3-4966-9542-BEE97DFC546C}">
      <dgm:prSet/>
      <dgm:spPr/>
      <dgm:t>
        <a:bodyPr/>
        <a:lstStyle/>
        <a:p>
          <a:pPr rtl="0"/>
          <a:r>
            <a:rPr lang="en-GB" b="1" smtClean="0"/>
            <a:t>Research Design: </a:t>
          </a:r>
          <a:endParaRPr lang="en-GB"/>
        </a:p>
      </dgm:t>
    </dgm:pt>
    <dgm:pt modelId="{7F30E87C-0FAC-47EC-99C0-8DF72FF30E4A}" type="parTrans" cxnId="{C8AD53B0-B143-4CC1-BA34-4B51921A884B}">
      <dgm:prSet/>
      <dgm:spPr/>
      <dgm:t>
        <a:bodyPr/>
        <a:lstStyle/>
        <a:p>
          <a:endParaRPr lang="en-US"/>
        </a:p>
      </dgm:t>
    </dgm:pt>
    <dgm:pt modelId="{F22DDE88-D156-447D-9C3B-5CDAD59E8283}" type="sibTrans" cxnId="{C8AD53B0-B143-4CC1-BA34-4B51921A884B}">
      <dgm:prSet/>
      <dgm:spPr/>
      <dgm:t>
        <a:bodyPr/>
        <a:lstStyle/>
        <a:p>
          <a:endParaRPr lang="en-US"/>
        </a:p>
      </dgm:t>
    </dgm:pt>
    <dgm:pt modelId="{3EAAF5E8-C7ED-474E-BB50-8E238740CDCA}">
      <dgm:prSet/>
      <dgm:spPr/>
      <dgm:t>
        <a:bodyPr/>
        <a:lstStyle/>
        <a:p>
          <a:pPr rtl="0"/>
          <a:r>
            <a:rPr lang="en-GB" dirty="0" smtClean="0"/>
            <a:t>How you’ve set up your project, and what each piece of it aims to accomplish. E.g. Qualitative / quantitative;  type of study </a:t>
          </a:r>
          <a:r>
            <a:rPr lang="en-GB" dirty="0" smtClean="0"/>
            <a:t>(e.g. ethnographic </a:t>
          </a:r>
          <a:r>
            <a:rPr lang="en-GB" dirty="0" smtClean="0"/>
            <a:t>study/ case study…)</a:t>
          </a:r>
          <a:endParaRPr lang="en-GB" dirty="0"/>
        </a:p>
      </dgm:t>
    </dgm:pt>
    <dgm:pt modelId="{D40D84FB-4666-48BF-93F6-605169E782E3}" type="parTrans" cxnId="{78B798C9-08A8-438C-8E9F-558BEFEED164}">
      <dgm:prSet/>
      <dgm:spPr/>
      <dgm:t>
        <a:bodyPr/>
        <a:lstStyle/>
        <a:p>
          <a:endParaRPr lang="en-US"/>
        </a:p>
      </dgm:t>
    </dgm:pt>
    <dgm:pt modelId="{810F39D5-6FD4-486E-8FF5-D86287EE1691}" type="sibTrans" cxnId="{78B798C9-08A8-438C-8E9F-558BEFEED164}">
      <dgm:prSet/>
      <dgm:spPr/>
      <dgm:t>
        <a:bodyPr/>
        <a:lstStyle/>
        <a:p>
          <a:endParaRPr lang="en-US"/>
        </a:p>
      </dgm:t>
    </dgm:pt>
    <dgm:pt modelId="{5A9E3C88-489A-4C59-815E-1C091D51DC97}">
      <dgm:prSet/>
      <dgm:spPr/>
      <dgm:t>
        <a:bodyPr/>
        <a:lstStyle/>
        <a:p>
          <a:pPr rtl="0"/>
          <a:r>
            <a:rPr lang="en-GB" b="1" smtClean="0"/>
            <a:t>Data Collection</a:t>
          </a:r>
          <a:r>
            <a:rPr lang="en-GB" smtClean="0"/>
            <a:t> </a:t>
          </a:r>
          <a:r>
            <a:rPr lang="en-GB" b="1" smtClean="0"/>
            <a:t>Methods: </a:t>
          </a:r>
          <a:endParaRPr lang="en-GB"/>
        </a:p>
      </dgm:t>
    </dgm:pt>
    <dgm:pt modelId="{629BC30C-4E4A-4234-A1D6-BE68769DE316}" type="parTrans" cxnId="{A6AFF1BD-B1D7-47EE-AE79-B5182B686FAA}">
      <dgm:prSet/>
      <dgm:spPr/>
      <dgm:t>
        <a:bodyPr/>
        <a:lstStyle/>
        <a:p>
          <a:endParaRPr lang="en-US"/>
        </a:p>
      </dgm:t>
    </dgm:pt>
    <dgm:pt modelId="{60B8DA7C-DC18-4DE8-9084-12E8B0E2C074}" type="sibTrans" cxnId="{A6AFF1BD-B1D7-47EE-AE79-B5182B686FAA}">
      <dgm:prSet/>
      <dgm:spPr/>
      <dgm:t>
        <a:bodyPr/>
        <a:lstStyle/>
        <a:p>
          <a:endParaRPr lang="en-US"/>
        </a:p>
      </dgm:t>
    </dgm:pt>
    <dgm:pt modelId="{EE66F40C-9494-4C76-AD66-17E094672055}">
      <dgm:prSet/>
      <dgm:spPr/>
      <dgm:t>
        <a:bodyPr/>
        <a:lstStyle/>
        <a:p>
          <a:pPr rtl="0"/>
          <a:r>
            <a:rPr lang="en-GB" dirty="0" smtClean="0"/>
            <a:t>What you used to collect the data (surveys, questionnaires, interviews, trials, etc.). Don’t forget to includes </a:t>
          </a:r>
          <a:r>
            <a:rPr lang="en-GB" b="1" dirty="0" smtClean="0"/>
            <a:t>sample size.</a:t>
          </a:r>
          <a:endParaRPr lang="en-GB" dirty="0"/>
        </a:p>
      </dgm:t>
    </dgm:pt>
    <dgm:pt modelId="{C59689E4-24B4-4EDA-9614-0F6A0E6589A6}" type="parTrans" cxnId="{B96DC151-E551-4887-AABF-EE4152F02A5F}">
      <dgm:prSet/>
      <dgm:spPr/>
      <dgm:t>
        <a:bodyPr/>
        <a:lstStyle/>
        <a:p>
          <a:endParaRPr lang="en-US"/>
        </a:p>
      </dgm:t>
    </dgm:pt>
    <dgm:pt modelId="{786B5A12-7176-4205-85F1-1D4CFE2EDA08}" type="sibTrans" cxnId="{B96DC151-E551-4887-AABF-EE4152F02A5F}">
      <dgm:prSet/>
      <dgm:spPr/>
      <dgm:t>
        <a:bodyPr/>
        <a:lstStyle/>
        <a:p>
          <a:endParaRPr lang="en-US"/>
        </a:p>
      </dgm:t>
    </dgm:pt>
    <dgm:pt modelId="{5B4413B3-ED94-40BF-AAB5-96FA08E655A0}">
      <dgm:prSet/>
      <dgm:spPr/>
      <dgm:t>
        <a:bodyPr/>
        <a:lstStyle/>
        <a:p>
          <a:pPr rtl="0"/>
          <a:r>
            <a:rPr lang="en-GB" b="1" smtClean="0"/>
            <a:t>Data Analysis: </a:t>
          </a:r>
          <a:endParaRPr lang="en-GB"/>
        </a:p>
      </dgm:t>
    </dgm:pt>
    <dgm:pt modelId="{B0811722-A1D6-4900-9D4F-9D42F8B646B2}" type="parTrans" cxnId="{6F5528F3-2783-472F-9915-DD9B84F7AC68}">
      <dgm:prSet/>
      <dgm:spPr/>
      <dgm:t>
        <a:bodyPr/>
        <a:lstStyle/>
        <a:p>
          <a:endParaRPr lang="en-US"/>
        </a:p>
      </dgm:t>
    </dgm:pt>
    <dgm:pt modelId="{472E91F9-37C6-4F76-9FAE-6243E6721106}" type="sibTrans" cxnId="{6F5528F3-2783-472F-9915-DD9B84F7AC68}">
      <dgm:prSet/>
      <dgm:spPr/>
      <dgm:t>
        <a:bodyPr/>
        <a:lstStyle/>
        <a:p>
          <a:endParaRPr lang="en-US"/>
        </a:p>
      </dgm:t>
    </dgm:pt>
    <dgm:pt modelId="{709476F4-D133-47BC-BE7B-61A490B9BA73}">
      <dgm:prSet/>
      <dgm:spPr/>
      <dgm:t>
        <a:bodyPr/>
        <a:lstStyle/>
        <a:p>
          <a:pPr rtl="0"/>
          <a:r>
            <a:rPr lang="en-GB" smtClean="0"/>
            <a:t>How will you analyse the data? </a:t>
          </a:r>
          <a:endParaRPr lang="en-GB"/>
        </a:p>
      </dgm:t>
    </dgm:pt>
    <dgm:pt modelId="{252836CF-B1A6-438F-A59F-FB34769146BC}" type="parTrans" cxnId="{7DA90BAA-8DFC-49DD-8466-11D6BA99EC7D}">
      <dgm:prSet/>
      <dgm:spPr/>
      <dgm:t>
        <a:bodyPr/>
        <a:lstStyle/>
        <a:p>
          <a:endParaRPr lang="en-US"/>
        </a:p>
      </dgm:t>
    </dgm:pt>
    <dgm:pt modelId="{474535AB-18C7-4311-91C6-40B362FCFEA2}" type="sibTrans" cxnId="{7DA90BAA-8DFC-49DD-8466-11D6BA99EC7D}">
      <dgm:prSet/>
      <dgm:spPr/>
      <dgm:t>
        <a:bodyPr/>
        <a:lstStyle/>
        <a:p>
          <a:endParaRPr lang="en-US"/>
        </a:p>
      </dgm:t>
    </dgm:pt>
    <dgm:pt modelId="{EB9F9D24-642C-4E04-A863-63639A2AC650}" type="pres">
      <dgm:prSet presAssocID="{147264A5-0F6E-447F-B841-2EEAA093D2D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AAC640A-DF50-41AD-B7B8-82776A35D21B}" type="pres">
      <dgm:prSet presAssocID="{E799D6C3-C0BB-4E23-99CD-559B625ABDA6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3D33A9-423F-4C1D-96DC-9F163593010F}" type="pres">
      <dgm:prSet presAssocID="{E799D6C3-C0BB-4E23-99CD-559B625ABDA6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DD73E3-9AED-42B2-B658-66BE736C2B00}" type="pres">
      <dgm:prSet presAssocID="{6A7C2066-E2C3-4966-9542-BEE97DFC546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6FACBA-8FB8-4285-8DF6-162706814467}" type="pres">
      <dgm:prSet presAssocID="{6A7C2066-E2C3-4966-9542-BEE97DFC546C}" presName="childTex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D4153D-2D34-4A40-A00B-59723830A838}" type="pres">
      <dgm:prSet presAssocID="{5A9E3C88-489A-4C59-815E-1C091D51DC97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9F6ED8-98F7-4292-9A62-23CA6D29376B}" type="pres">
      <dgm:prSet presAssocID="{5A9E3C88-489A-4C59-815E-1C091D51DC97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CD372B-A73A-4E61-946B-F0185B5D65AE}" type="pres">
      <dgm:prSet presAssocID="{5B4413B3-ED94-40BF-AAB5-96FA08E655A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C27F19-5C6D-48CB-878F-BC6028412B51}" type="pres">
      <dgm:prSet presAssocID="{5B4413B3-ED94-40BF-AAB5-96FA08E655A0}" presName="childTex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8B798C9-08A8-438C-8E9F-558BEFEED164}" srcId="{6A7C2066-E2C3-4966-9542-BEE97DFC546C}" destId="{3EAAF5E8-C7ED-474E-BB50-8E238740CDCA}" srcOrd="0" destOrd="0" parTransId="{D40D84FB-4666-48BF-93F6-605169E782E3}" sibTransId="{810F39D5-6FD4-486E-8FF5-D86287EE1691}"/>
    <dgm:cxn modelId="{D0D6BE13-563F-450F-A308-B9949B157A55}" type="presOf" srcId="{2ADFD347-E4C1-4C08-AC2A-71F1817A9019}" destId="{253D33A9-423F-4C1D-96DC-9F163593010F}" srcOrd="0" destOrd="0" presId="urn:microsoft.com/office/officeart/2005/8/layout/vList2"/>
    <dgm:cxn modelId="{7DA90BAA-8DFC-49DD-8466-11D6BA99EC7D}" srcId="{5B4413B3-ED94-40BF-AAB5-96FA08E655A0}" destId="{709476F4-D133-47BC-BE7B-61A490B9BA73}" srcOrd="0" destOrd="0" parTransId="{252836CF-B1A6-438F-A59F-FB34769146BC}" sibTransId="{474535AB-18C7-4311-91C6-40B362FCFEA2}"/>
    <dgm:cxn modelId="{C3BC5D6B-D705-4F1F-9602-21426DBD4089}" type="presOf" srcId="{EE66F40C-9494-4C76-AD66-17E094672055}" destId="{FE9F6ED8-98F7-4292-9A62-23CA6D29376B}" srcOrd="0" destOrd="0" presId="urn:microsoft.com/office/officeart/2005/8/layout/vList2"/>
    <dgm:cxn modelId="{2FF5D3E3-5141-4EFE-8816-A9F8AAD03BC9}" srcId="{147264A5-0F6E-447F-B841-2EEAA093D2D1}" destId="{E799D6C3-C0BB-4E23-99CD-559B625ABDA6}" srcOrd="0" destOrd="0" parTransId="{5E0C3823-A62B-47B3-B854-7C201BE0D547}" sibTransId="{ECD57CCF-1A38-4D42-A57D-0E8041ECB083}"/>
    <dgm:cxn modelId="{9C038330-3F83-4635-8326-FA7D5EB6AC13}" type="presOf" srcId="{3EAAF5E8-C7ED-474E-BB50-8E238740CDCA}" destId="{396FACBA-8FB8-4285-8DF6-162706814467}" srcOrd="0" destOrd="0" presId="urn:microsoft.com/office/officeart/2005/8/layout/vList2"/>
    <dgm:cxn modelId="{C4B440AB-0E9A-41BD-9F8B-2A849045E21B}" type="presOf" srcId="{147264A5-0F6E-447F-B841-2EEAA093D2D1}" destId="{EB9F9D24-642C-4E04-A863-63639A2AC650}" srcOrd="0" destOrd="0" presId="urn:microsoft.com/office/officeart/2005/8/layout/vList2"/>
    <dgm:cxn modelId="{F94A1956-FE8E-44C3-9771-C299DCFCBEC1}" type="presOf" srcId="{5B4413B3-ED94-40BF-AAB5-96FA08E655A0}" destId="{66CD372B-A73A-4E61-946B-F0185B5D65AE}" srcOrd="0" destOrd="0" presId="urn:microsoft.com/office/officeart/2005/8/layout/vList2"/>
    <dgm:cxn modelId="{96573771-60C1-467D-A0AA-30583FC7A742}" srcId="{E799D6C3-C0BB-4E23-99CD-559B625ABDA6}" destId="{2ADFD347-E4C1-4C08-AC2A-71F1817A9019}" srcOrd="0" destOrd="0" parTransId="{680100E9-BE7B-4DF9-A175-31670B32BB98}" sibTransId="{40A84B67-B949-4F95-847A-F165BC988D98}"/>
    <dgm:cxn modelId="{C23E3A09-987E-49FE-86C2-39062976F1E5}" type="presOf" srcId="{6A7C2066-E2C3-4966-9542-BEE97DFC546C}" destId="{C9DD73E3-9AED-42B2-B658-66BE736C2B00}" srcOrd="0" destOrd="0" presId="urn:microsoft.com/office/officeart/2005/8/layout/vList2"/>
    <dgm:cxn modelId="{C8AD53B0-B143-4CC1-BA34-4B51921A884B}" srcId="{147264A5-0F6E-447F-B841-2EEAA093D2D1}" destId="{6A7C2066-E2C3-4966-9542-BEE97DFC546C}" srcOrd="1" destOrd="0" parTransId="{7F30E87C-0FAC-47EC-99C0-8DF72FF30E4A}" sibTransId="{F22DDE88-D156-447D-9C3B-5CDAD59E8283}"/>
    <dgm:cxn modelId="{B96DC151-E551-4887-AABF-EE4152F02A5F}" srcId="{5A9E3C88-489A-4C59-815E-1C091D51DC97}" destId="{EE66F40C-9494-4C76-AD66-17E094672055}" srcOrd="0" destOrd="0" parTransId="{C59689E4-24B4-4EDA-9614-0F6A0E6589A6}" sibTransId="{786B5A12-7176-4205-85F1-1D4CFE2EDA08}"/>
    <dgm:cxn modelId="{81CBB97B-DE4E-4AC4-A273-C91449896D74}" type="presOf" srcId="{709476F4-D133-47BC-BE7B-61A490B9BA73}" destId="{F7C27F19-5C6D-48CB-878F-BC6028412B51}" srcOrd="0" destOrd="0" presId="urn:microsoft.com/office/officeart/2005/8/layout/vList2"/>
    <dgm:cxn modelId="{21AE4796-7D88-4459-92E3-70FB55C5E6D9}" type="presOf" srcId="{5A9E3C88-489A-4C59-815E-1C091D51DC97}" destId="{A3D4153D-2D34-4A40-A00B-59723830A838}" srcOrd="0" destOrd="0" presId="urn:microsoft.com/office/officeart/2005/8/layout/vList2"/>
    <dgm:cxn modelId="{A6AFF1BD-B1D7-47EE-AE79-B5182B686FAA}" srcId="{147264A5-0F6E-447F-B841-2EEAA093D2D1}" destId="{5A9E3C88-489A-4C59-815E-1C091D51DC97}" srcOrd="2" destOrd="0" parTransId="{629BC30C-4E4A-4234-A1D6-BE68769DE316}" sibTransId="{60B8DA7C-DC18-4DE8-9084-12E8B0E2C074}"/>
    <dgm:cxn modelId="{6F5528F3-2783-472F-9915-DD9B84F7AC68}" srcId="{147264A5-0F6E-447F-B841-2EEAA093D2D1}" destId="{5B4413B3-ED94-40BF-AAB5-96FA08E655A0}" srcOrd="3" destOrd="0" parTransId="{B0811722-A1D6-4900-9D4F-9D42F8B646B2}" sibTransId="{472E91F9-37C6-4F76-9FAE-6243E6721106}"/>
    <dgm:cxn modelId="{FE3FA339-D7E1-4CA2-8CE4-F49674E0567F}" type="presOf" srcId="{E799D6C3-C0BB-4E23-99CD-559B625ABDA6}" destId="{EAAC640A-DF50-41AD-B7B8-82776A35D21B}" srcOrd="0" destOrd="0" presId="urn:microsoft.com/office/officeart/2005/8/layout/vList2"/>
    <dgm:cxn modelId="{4311E326-BB26-41B0-8178-942ED0F0CBBE}" type="presParOf" srcId="{EB9F9D24-642C-4E04-A863-63639A2AC650}" destId="{EAAC640A-DF50-41AD-B7B8-82776A35D21B}" srcOrd="0" destOrd="0" presId="urn:microsoft.com/office/officeart/2005/8/layout/vList2"/>
    <dgm:cxn modelId="{13B657B2-CBBB-43D6-A46E-C9549E1E3238}" type="presParOf" srcId="{EB9F9D24-642C-4E04-A863-63639A2AC650}" destId="{253D33A9-423F-4C1D-96DC-9F163593010F}" srcOrd="1" destOrd="0" presId="urn:microsoft.com/office/officeart/2005/8/layout/vList2"/>
    <dgm:cxn modelId="{3CD1090C-C723-4D20-90AE-190D056872FC}" type="presParOf" srcId="{EB9F9D24-642C-4E04-A863-63639A2AC650}" destId="{C9DD73E3-9AED-42B2-B658-66BE736C2B00}" srcOrd="2" destOrd="0" presId="urn:microsoft.com/office/officeart/2005/8/layout/vList2"/>
    <dgm:cxn modelId="{B913D2C8-27CB-4FB5-B721-F188A054AAFB}" type="presParOf" srcId="{EB9F9D24-642C-4E04-A863-63639A2AC650}" destId="{396FACBA-8FB8-4285-8DF6-162706814467}" srcOrd="3" destOrd="0" presId="urn:microsoft.com/office/officeart/2005/8/layout/vList2"/>
    <dgm:cxn modelId="{66E0FBEA-B6B2-472F-BDF0-9700B409589E}" type="presParOf" srcId="{EB9F9D24-642C-4E04-A863-63639A2AC650}" destId="{A3D4153D-2D34-4A40-A00B-59723830A838}" srcOrd="4" destOrd="0" presId="urn:microsoft.com/office/officeart/2005/8/layout/vList2"/>
    <dgm:cxn modelId="{237F4DFB-FF4B-4767-9D41-7575D0128764}" type="presParOf" srcId="{EB9F9D24-642C-4E04-A863-63639A2AC650}" destId="{FE9F6ED8-98F7-4292-9A62-23CA6D29376B}" srcOrd="5" destOrd="0" presId="urn:microsoft.com/office/officeart/2005/8/layout/vList2"/>
    <dgm:cxn modelId="{94DB2DA3-628F-4828-9048-0143F8E624D2}" type="presParOf" srcId="{EB9F9D24-642C-4E04-A863-63639A2AC650}" destId="{66CD372B-A73A-4E61-946B-F0185B5D65AE}" srcOrd="6" destOrd="0" presId="urn:microsoft.com/office/officeart/2005/8/layout/vList2"/>
    <dgm:cxn modelId="{E8C37D9E-F713-4E5A-98F8-CA4798AC23EF}" type="presParOf" srcId="{EB9F9D24-642C-4E04-A863-63639A2AC650}" destId="{F7C27F19-5C6D-48CB-878F-BC6028412B51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DEAFA9D-137E-4981-A3EF-1654702EC6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F9E945-FD20-45E7-9819-1D66BA015F37}">
      <dgm:prSet/>
      <dgm:spPr/>
      <dgm:t>
        <a:bodyPr/>
        <a:lstStyle/>
        <a:p>
          <a:pPr rtl="0"/>
          <a:r>
            <a:rPr lang="en-GB" dirty="0" smtClean="0"/>
            <a:t>Your dissertation findings should be in summary form or analysed using an appropriate method.</a:t>
          </a:r>
          <a:endParaRPr lang="en-GB" dirty="0"/>
        </a:p>
      </dgm:t>
    </dgm:pt>
    <dgm:pt modelId="{C779C15F-FA8D-4E58-B602-69ECBBE20285}" type="parTrans" cxnId="{2470DBCE-085A-47A4-B0E0-DBA1E2060ED4}">
      <dgm:prSet/>
      <dgm:spPr/>
      <dgm:t>
        <a:bodyPr/>
        <a:lstStyle/>
        <a:p>
          <a:endParaRPr lang="en-US"/>
        </a:p>
      </dgm:t>
    </dgm:pt>
    <dgm:pt modelId="{0E173983-BEB4-4ED5-AC68-789A3714889D}" type="sibTrans" cxnId="{2470DBCE-085A-47A4-B0E0-DBA1E2060ED4}">
      <dgm:prSet/>
      <dgm:spPr/>
      <dgm:t>
        <a:bodyPr/>
        <a:lstStyle/>
        <a:p>
          <a:endParaRPr lang="en-US"/>
        </a:p>
      </dgm:t>
    </dgm:pt>
    <dgm:pt modelId="{24E580A4-CA4A-46F3-9DA1-A2F108F0E948}">
      <dgm:prSet/>
      <dgm:spPr/>
      <dgm:t>
        <a:bodyPr/>
        <a:lstStyle/>
        <a:p>
          <a:pPr rtl="0"/>
          <a:r>
            <a:rPr lang="en-GB" b="1" u="sng" dirty="0" smtClean="0"/>
            <a:t>You do not </a:t>
          </a:r>
          <a:r>
            <a:rPr lang="en-GB" dirty="0" smtClean="0"/>
            <a:t>present all your data </a:t>
          </a:r>
          <a:r>
            <a:rPr lang="en-GB" b="1" dirty="0" smtClean="0"/>
            <a:t>RAW</a:t>
          </a:r>
          <a:endParaRPr lang="en-GB" dirty="0"/>
        </a:p>
      </dgm:t>
    </dgm:pt>
    <dgm:pt modelId="{3F42E234-C8AB-45CD-926A-637EEC2D89F8}" type="parTrans" cxnId="{0B289A5B-6A6A-4612-9004-05D5C7024FE3}">
      <dgm:prSet/>
      <dgm:spPr/>
      <dgm:t>
        <a:bodyPr/>
        <a:lstStyle/>
        <a:p>
          <a:endParaRPr lang="en-US"/>
        </a:p>
      </dgm:t>
    </dgm:pt>
    <dgm:pt modelId="{0B380CFD-BE86-4DF2-808E-4494645FABB7}" type="sibTrans" cxnId="{0B289A5B-6A6A-4612-9004-05D5C7024FE3}">
      <dgm:prSet/>
      <dgm:spPr/>
      <dgm:t>
        <a:bodyPr/>
        <a:lstStyle/>
        <a:p>
          <a:endParaRPr lang="en-US"/>
        </a:p>
      </dgm:t>
    </dgm:pt>
    <dgm:pt modelId="{7BCB3A39-E45D-4E29-B2DC-A52D7A80B40F}" type="pres">
      <dgm:prSet presAssocID="{1DEAFA9D-137E-4981-A3EF-1654702EC6B6}" presName="linear" presStyleCnt="0">
        <dgm:presLayoutVars>
          <dgm:animLvl val="lvl"/>
          <dgm:resizeHandles val="exact"/>
        </dgm:presLayoutVars>
      </dgm:prSet>
      <dgm:spPr/>
    </dgm:pt>
    <dgm:pt modelId="{D4C7C856-0E17-4349-B24E-73B4C6956485}" type="pres">
      <dgm:prSet presAssocID="{BAF9E945-FD20-45E7-9819-1D66BA015F37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3AD88D-8C61-47D2-A42F-ED42228CC86E}" type="pres">
      <dgm:prSet presAssocID="{0E173983-BEB4-4ED5-AC68-789A3714889D}" presName="spacer" presStyleCnt="0"/>
      <dgm:spPr/>
    </dgm:pt>
    <dgm:pt modelId="{572D4FD4-4482-40E1-A581-2AE7F7DAC3B4}" type="pres">
      <dgm:prSet presAssocID="{24E580A4-CA4A-46F3-9DA1-A2F108F0E9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B289A5B-6A6A-4612-9004-05D5C7024FE3}" srcId="{1DEAFA9D-137E-4981-A3EF-1654702EC6B6}" destId="{24E580A4-CA4A-46F3-9DA1-A2F108F0E948}" srcOrd="1" destOrd="0" parTransId="{3F42E234-C8AB-45CD-926A-637EEC2D89F8}" sibTransId="{0B380CFD-BE86-4DF2-808E-4494645FABB7}"/>
    <dgm:cxn modelId="{20609B88-F907-4504-957A-76F6ECA22FD7}" type="presOf" srcId="{BAF9E945-FD20-45E7-9819-1D66BA015F37}" destId="{D4C7C856-0E17-4349-B24E-73B4C6956485}" srcOrd="0" destOrd="0" presId="urn:microsoft.com/office/officeart/2005/8/layout/vList2"/>
    <dgm:cxn modelId="{5E17DD76-C6F8-47E1-B5F5-64FACB1978FF}" type="presOf" srcId="{24E580A4-CA4A-46F3-9DA1-A2F108F0E948}" destId="{572D4FD4-4482-40E1-A581-2AE7F7DAC3B4}" srcOrd="0" destOrd="0" presId="urn:microsoft.com/office/officeart/2005/8/layout/vList2"/>
    <dgm:cxn modelId="{2470DBCE-085A-47A4-B0E0-DBA1E2060ED4}" srcId="{1DEAFA9D-137E-4981-A3EF-1654702EC6B6}" destId="{BAF9E945-FD20-45E7-9819-1D66BA015F37}" srcOrd="0" destOrd="0" parTransId="{C779C15F-FA8D-4E58-B602-69ECBBE20285}" sibTransId="{0E173983-BEB4-4ED5-AC68-789A3714889D}"/>
    <dgm:cxn modelId="{AAE021C2-6FB5-449D-B9C5-06F00C16AAAF}" type="presOf" srcId="{1DEAFA9D-137E-4981-A3EF-1654702EC6B6}" destId="{7BCB3A39-E45D-4E29-B2DC-A52D7A80B40F}" srcOrd="0" destOrd="0" presId="urn:microsoft.com/office/officeart/2005/8/layout/vList2"/>
    <dgm:cxn modelId="{4E6205E3-E16A-43AB-979F-6B22418C5717}" type="presParOf" srcId="{7BCB3A39-E45D-4E29-B2DC-A52D7A80B40F}" destId="{D4C7C856-0E17-4349-B24E-73B4C6956485}" srcOrd="0" destOrd="0" presId="urn:microsoft.com/office/officeart/2005/8/layout/vList2"/>
    <dgm:cxn modelId="{3AB673CE-BAB8-43CB-B609-0E2EB3BCA63F}" type="presParOf" srcId="{7BCB3A39-E45D-4E29-B2DC-A52D7A80B40F}" destId="{303AD88D-8C61-47D2-A42F-ED42228CC86E}" srcOrd="1" destOrd="0" presId="urn:microsoft.com/office/officeart/2005/8/layout/vList2"/>
    <dgm:cxn modelId="{C7ECC982-7EBE-4B03-84E9-093E323C9B5C}" type="presParOf" srcId="{7BCB3A39-E45D-4E29-B2DC-A52D7A80B40F}" destId="{572D4FD4-4482-40E1-A581-2AE7F7DAC3B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2484862-C957-44FE-A7DE-6570B6CAAC6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73BABC-5B77-49EB-BBBC-9E107E0EF092}">
      <dgm:prSet/>
      <dgm:spPr/>
      <dgm:t>
        <a:bodyPr/>
        <a:lstStyle/>
        <a:p>
          <a:pPr rtl="0"/>
          <a:r>
            <a:rPr lang="en-GB" smtClean="0"/>
            <a:t>How you analyse your data is dependent on your research design and your methods of data collection e.g </a:t>
          </a:r>
          <a:endParaRPr lang="en-GB"/>
        </a:p>
      </dgm:t>
    </dgm:pt>
    <dgm:pt modelId="{9CAD444C-F33F-4F1F-88F0-E67BC7B314ED}" type="parTrans" cxnId="{ED27F8B8-3B5D-4955-8B17-E9D5DF183D0F}">
      <dgm:prSet/>
      <dgm:spPr/>
      <dgm:t>
        <a:bodyPr/>
        <a:lstStyle/>
        <a:p>
          <a:endParaRPr lang="en-US"/>
        </a:p>
      </dgm:t>
    </dgm:pt>
    <dgm:pt modelId="{833A1B46-3FB9-41B1-A7EC-D5D5609B654F}" type="sibTrans" cxnId="{ED27F8B8-3B5D-4955-8B17-E9D5DF183D0F}">
      <dgm:prSet/>
      <dgm:spPr/>
      <dgm:t>
        <a:bodyPr/>
        <a:lstStyle/>
        <a:p>
          <a:endParaRPr lang="en-US"/>
        </a:p>
      </dgm:t>
    </dgm:pt>
    <dgm:pt modelId="{0408CC59-A565-4A2E-B941-AEE9EECDC6AE}">
      <dgm:prSet/>
      <dgm:spPr/>
      <dgm:t>
        <a:bodyPr/>
        <a:lstStyle/>
        <a:p>
          <a:pPr rtl="0"/>
          <a:r>
            <a:rPr lang="en-GB" smtClean="0"/>
            <a:t>Qualitative </a:t>
          </a:r>
          <a:endParaRPr lang="en-GB"/>
        </a:p>
      </dgm:t>
    </dgm:pt>
    <dgm:pt modelId="{DA403CAB-6E95-4A71-AA4F-D9C8B4547916}" type="parTrans" cxnId="{E2E91C15-6540-403B-84EF-540B2443E82C}">
      <dgm:prSet/>
      <dgm:spPr/>
      <dgm:t>
        <a:bodyPr/>
        <a:lstStyle/>
        <a:p>
          <a:endParaRPr lang="en-US"/>
        </a:p>
      </dgm:t>
    </dgm:pt>
    <dgm:pt modelId="{2223B13A-B758-435A-ABBE-646EEEA30036}" type="sibTrans" cxnId="{E2E91C15-6540-403B-84EF-540B2443E82C}">
      <dgm:prSet/>
      <dgm:spPr/>
      <dgm:t>
        <a:bodyPr/>
        <a:lstStyle/>
        <a:p>
          <a:endParaRPr lang="en-US"/>
        </a:p>
      </dgm:t>
    </dgm:pt>
    <dgm:pt modelId="{72DAE70E-4CAF-4AD7-860B-5AE6769D3BAF}">
      <dgm:prSet/>
      <dgm:spPr/>
      <dgm:t>
        <a:bodyPr/>
        <a:lstStyle/>
        <a:p>
          <a:pPr rtl="0"/>
          <a:r>
            <a:rPr lang="en-GB" smtClean="0"/>
            <a:t>Quantitative</a:t>
          </a:r>
          <a:endParaRPr lang="en-GB"/>
        </a:p>
      </dgm:t>
    </dgm:pt>
    <dgm:pt modelId="{34FD09ED-FAC6-4426-8837-8A33CED02474}" type="parTrans" cxnId="{23819F62-710B-4BD1-BF82-1C4BF23A1935}">
      <dgm:prSet/>
      <dgm:spPr/>
      <dgm:t>
        <a:bodyPr/>
        <a:lstStyle/>
        <a:p>
          <a:endParaRPr lang="en-US"/>
        </a:p>
      </dgm:t>
    </dgm:pt>
    <dgm:pt modelId="{1E856D61-196D-4A07-8FCD-729A18E3F0E3}" type="sibTrans" cxnId="{23819F62-710B-4BD1-BF82-1C4BF23A1935}">
      <dgm:prSet/>
      <dgm:spPr/>
      <dgm:t>
        <a:bodyPr/>
        <a:lstStyle/>
        <a:p>
          <a:endParaRPr lang="en-US"/>
        </a:p>
      </dgm:t>
    </dgm:pt>
    <dgm:pt modelId="{25D3C969-AFF4-443B-BFCE-F92A01339010}" type="pres">
      <dgm:prSet presAssocID="{C2484862-C957-44FE-A7DE-6570B6CAAC64}" presName="Name0" presStyleCnt="0">
        <dgm:presLayoutVars>
          <dgm:dir/>
          <dgm:animLvl val="lvl"/>
          <dgm:resizeHandles val="exact"/>
        </dgm:presLayoutVars>
      </dgm:prSet>
      <dgm:spPr/>
    </dgm:pt>
    <dgm:pt modelId="{32E6F0E4-4817-4765-8608-EB172E59BDED}" type="pres">
      <dgm:prSet presAssocID="{5A73BABC-5B77-49EB-BBBC-9E107E0EF092}" presName="linNode" presStyleCnt="0"/>
      <dgm:spPr/>
    </dgm:pt>
    <dgm:pt modelId="{5BAAB8ED-E431-4B92-9A4D-B5C69907EF77}" type="pres">
      <dgm:prSet presAssocID="{5A73BABC-5B77-49EB-BBBC-9E107E0EF09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91FC7FC9-6FB8-4D4F-86D9-9B60B5D99833}" type="pres">
      <dgm:prSet presAssocID="{5A73BABC-5B77-49EB-BBBC-9E107E0EF092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D27F8B8-3B5D-4955-8B17-E9D5DF183D0F}" srcId="{C2484862-C957-44FE-A7DE-6570B6CAAC64}" destId="{5A73BABC-5B77-49EB-BBBC-9E107E0EF092}" srcOrd="0" destOrd="0" parTransId="{9CAD444C-F33F-4F1F-88F0-E67BC7B314ED}" sibTransId="{833A1B46-3FB9-41B1-A7EC-D5D5609B654F}"/>
    <dgm:cxn modelId="{9C54D573-8D0A-4E05-8837-AD719EF7191A}" type="presOf" srcId="{0408CC59-A565-4A2E-B941-AEE9EECDC6AE}" destId="{91FC7FC9-6FB8-4D4F-86D9-9B60B5D99833}" srcOrd="0" destOrd="0" presId="urn:microsoft.com/office/officeart/2005/8/layout/vList5"/>
    <dgm:cxn modelId="{CCF6F341-0962-407C-82E5-FA5A06617C27}" type="presOf" srcId="{72DAE70E-4CAF-4AD7-860B-5AE6769D3BAF}" destId="{91FC7FC9-6FB8-4D4F-86D9-9B60B5D99833}" srcOrd="0" destOrd="1" presId="urn:microsoft.com/office/officeart/2005/8/layout/vList5"/>
    <dgm:cxn modelId="{23819F62-710B-4BD1-BF82-1C4BF23A1935}" srcId="{5A73BABC-5B77-49EB-BBBC-9E107E0EF092}" destId="{72DAE70E-4CAF-4AD7-860B-5AE6769D3BAF}" srcOrd="1" destOrd="0" parTransId="{34FD09ED-FAC6-4426-8837-8A33CED02474}" sibTransId="{1E856D61-196D-4A07-8FCD-729A18E3F0E3}"/>
    <dgm:cxn modelId="{D4346E59-8142-4647-97DA-3C516506710C}" type="presOf" srcId="{C2484862-C957-44FE-A7DE-6570B6CAAC64}" destId="{25D3C969-AFF4-443B-BFCE-F92A01339010}" srcOrd="0" destOrd="0" presId="urn:microsoft.com/office/officeart/2005/8/layout/vList5"/>
    <dgm:cxn modelId="{13E8342A-6B35-4879-BEA3-8048F3129A98}" type="presOf" srcId="{5A73BABC-5B77-49EB-BBBC-9E107E0EF092}" destId="{5BAAB8ED-E431-4B92-9A4D-B5C69907EF77}" srcOrd="0" destOrd="0" presId="urn:microsoft.com/office/officeart/2005/8/layout/vList5"/>
    <dgm:cxn modelId="{E2E91C15-6540-403B-84EF-540B2443E82C}" srcId="{5A73BABC-5B77-49EB-BBBC-9E107E0EF092}" destId="{0408CC59-A565-4A2E-B941-AEE9EECDC6AE}" srcOrd="0" destOrd="0" parTransId="{DA403CAB-6E95-4A71-AA4F-D9C8B4547916}" sibTransId="{2223B13A-B758-435A-ABBE-646EEEA30036}"/>
    <dgm:cxn modelId="{548652CA-0D88-4C84-98DE-8903EC020B63}" type="presParOf" srcId="{25D3C969-AFF4-443B-BFCE-F92A01339010}" destId="{32E6F0E4-4817-4765-8608-EB172E59BDED}" srcOrd="0" destOrd="0" presId="urn:microsoft.com/office/officeart/2005/8/layout/vList5"/>
    <dgm:cxn modelId="{D3F5C9FD-B691-404D-95EA-5B6C057CFE1A}" type="presParOf" srcId="{32E6F0E4-4817-4765-8608-EB172E59BDED}" destId="{5BAAB8ED-E431-4B92-9A4D-B5C69907EF77}" srcOrd="0" destOrd="0" presId="urn:microsoft.com/office/officeart/2005/8/layout/vList5"/>
    <dgm:cxn modelId="{B37CE098-704C-47CE-8BA1-A5BFB1249600}" type="presParOf" srcId="{32E6F0E4-4817-4765-8608-EB172E59BDED}" destId="{91FC7FC9-6FB8-4D4F-86D9-9B60B5D998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ACF63CD-73E3-42D0-973C-ABC9A415510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19C700-63F0-46A6-9B9D-D48C2BFDEB13}">
      <dgm:prSet/>
      <dgm:spPr/>
      <dgm:t>
        <a:bodyPr/>
        <a:lstStyle/>
        <a:p>
          <a:pPr rtl="0"/>
          <a:r>
            <a:rPr lang="en-GB" smtClean="0"/>
            <a:t>Qualitative examples </a:t>
          </a:r>
          <a:endParaRPr lang="en-GB"/>
        </a:p>
      </dgm:t>
    </dgm:pt>
    <dgm:pt modelId="{C14DBA96-8EFD-4547-9B50-8EB817F14AE2}" type="parTrans" cxnId="{887AAEF9-7F55-4395-8FCE-4F32D4691771}">
      <dgm:prSet/>
      <dgm:spPr/>
      <dgm:t>
        <a:bodyPr/>
        <a:lstStyle/>
        <a:p>
          <a:endParaRPr lang="en-US"/>
        </a:p>
      </dgm:t>
    </dgm:pt>
    <dgm:pt modelId="{1054442E-1603-4FDC-9E31-02DD1242F0BB}" type="sibTrans" cxnId="{887AAEF9-7F55-4395-8FCE-4F32D4691771}">
      <dgm:prSet/>
      <dgm:spPr/>
      <dgm:t>
        <a:bodyPr/>
        <a:lstStyle/>
        <a:p>
          <a:endParaRPr lang="en-US"/>
        </a:p>
      </dgm:t>
    </dgm:pt>
    <dgm:pt modelId="{39BF815D-05D7-4001-BC01-20F1C94FF90D}">
      <dgm:prSet/>
      <dgm:spPr/>
      <dgm:t>
        <a:bodyPr/>
        <a:lstStyle/>
        <a:p>
          <a:pPr rtl="0"/>
          <a:r>
            <a:rPr lang="en-GB" b="1" i="1" dirty="0" smtClean="0">
              <a:solidFill>
                <a:srgbClr val="FF0000"/>
              </a:solidFill>
            </a:rPr>
            <a:t>Thematic analysis</a:t>
          </a:r>
          <a:endParaRPr lang="en-GB" i="1" dirty="0">
            <a:solidFill>
              <a:srgbClr val="FF0000"/>
            </a:solidFill>
          </a:endParaRPr>
        </a:p>
      </dgm:t>
    </dgm:pt>
    <dgm:pt modelId="{79837376-F759-4078-A39F-4FD23C7BE78B}" type="parTrans" cxnId="{C1E6790D-17E9-48CF-868B-F2195DE9179A}">
      <dgm:prSet/>
      <dgm:spPr/>
      <dgm:t>
        <a:bodyPr/>
        <a:lstStyle/>
        <a:p>
          <a:endParaRPr lang="en-US"/>
        </a:p>
      </dgm:t>
    </dgm:pt>
    <dgm:pt modelId="{F38152F5-BCCC-46CB-B44E-E80F90460D9D}" type="sibTrans" cxnId="{C1E6790D-17E9-48CF-868B-F2195DE9179A}">
      <dgm:prSet/>
      <dgm:spPr/>
      <dgm:t>
        <a:bodyPr/>
        <a:lstStyle/>
        <a:p>
          <a:endParaRPr lang="en-US"/>
        </a:p>
      </dgm:t>
    </dgm:pt>
    <dgm:pt modelId="{E95061A8-37B2-421A-BC88-B6E509637019}">
      <dgm:prSet/>
      <dgm:spPr/>
      <dgm:t>
        <a:bodyPr/>
        <a:lstStyle/>
        <a:p>
          <a:pPr rtl="0"/>
          <a:r>
            <a:rPr lang="en-GB" b="1" i="1" dirty="0" smtClean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i="1" dirty="0">
            <a:solidFill>
              <a:srgbClr val="FF0000"/>
            </a:solidFill>
          </a:endParaRPr>
        </a:p>
      </dgm:t>
    </dgm:pt>
    <dgm:pt modelId="{0C842034-B061-4624-AB2C-9FBEE79C2B2B}" type="parTrans" cxnId="{59F1F582-9816-4FF7-B3E8-BE3AB8CAF9A5}">
      <dgm:prSet/>
      <dgm:spPr/>
      <dgm:t>
        <a:bodyPr/>
        <a:lstStyle/>
        <a:p>
          <a:endParaRPr lang="en-US"/>
        </a:p>
      </dgm:t>
    </dgm:pt>
    <dgm:pt modelId="{5D51FCCB-D019-4A03-A215-0B671B0E4A5A}" type="sibTrans" cxnId="{59F1F582-9816-4FF7-B3E8-BE3AB8CAF9A5}">
      <dgm:prSet/>
      <dgm:spPr/>
      <dgm:t>
        <a:bodyPr/>
        <a:lstStyle/>
        <a:p>
          <a:endParaRPr lang="en-US"/>
        </a:p>
      </dgm:t>
    </dgm:pt>
    <dgm:pt modelId="{E1ACA31C-F1AA-47D7-AA12-3CA0B36555E0}">
      <dgm:prSet/>
      <dgm:spPr/>
      <dgm:t>
        <a:bodyPr/>
        <a:lstStyle/>
        <a:p>
          <a:pPr rtl="0"/>
          <a:r>
            <a:rPr lang="en-GB" b="1" dirty="0" smtClean="0"/>
            <a:t>Narrative </a:t>
          </a:r>
          <a:endParaRPr lang="en-GB" b="1" dirty="0"/>
        </a:p>
      </dgm:t>
    </dgm:pt>
    <dgm:pt modelId="{8CB665B4-4017-4BCF-AAEC-452E9464F83A}" type="parTrans" cxnId="{39DCC3C8-1D5F-4270-A205-01C56715EF7B}">
      <dgm:prSet/>
      <dgm:spPr/>
      <dgm:t>
        <a:bodyPr/>
        <a:lstStyle/>
        <a:p>
          <a:endParaRPr lang="en-US"/>
        </a:p>
      </dgm:t>
    </dgm:pt>
    <dgm:pt modelId="{8119B6B5-5C88-4012-8236-30AD901D16F1}" type="sibTrans" cxnId="{39DCC3C8-1D5F-4270-A205-01C56715EF7B}">
      <dgm:prSet/>
      <dgm:spPr/>
      <dgm:t>
        <a:bodyPr/>
        <a:lstStyle/>
        <a:p>
          <a:endParaRPr lang="en-US"/>
        </a:p>
      </dgm:t>
    </dgm:pt>
    <dgm:pt modelId="{DFC9E6B6-16F2-4B8C-9A6F-DC91CAA3DAB0}">
      <dgm:prSet/>
      <dgm:spPr/>
      <dgm:t>
        <a:bodyPr/>
        <a:lstStyle/>
        <a:p>
          <a:pPr rtl="0"/>
          <a:r>
            <a:rPr lang="en-GB" smtClean="0"/>
            <a:t>Uses the stories and experiences shared by people to answer the research questions.</a:t>
          </a:r>
          <a:endParaRPr lang="en-GB"/>
        </a:p>
      </dgm:t>
    </dgm:pt>
    <dgm:pt modelId="{A720C0FD-5CA6-47A9-8EE4-4955D04E1BA2}" type="parTrans" cxnId="{67617883-7A62-4B8D-87EE-E26A5129E417}">
      <dgm:prSet/>
      <dgm:spPr/>
      <dgm:t>
        <a:bodyPr/>
        <a:lstStyle/>
        <a:p>
          <a:endParaRPr lang="en-US"/>
        </a:p>
      </dgm:t>
    </dgm:pt>
    <dgm:pt modelId="{40700464-1FE5-4E1E-84F3-BCC913735057}" type="sibTrans" cxnId="{67617883-7A62-4B8D-87EE-E26A5129E417}">
      <dgm:prSet/>
      <dgm:spPr/>
      <dgm:t>
        <a:bodyPr/>
        <a:lstStyle/>
        <a:p>
          <a:endParaRPr lang="en-US"/>
        </a:p>
      </dgm:t>
    </dgm:pt>
    <dgm:pt modelId="{AC9BF20C-8018-456C-BC36-ABA792E3F61B}">
      <dgm:prSet/>
      <dgm:spPr/>
      <dgm:t>
        <a:bodyPr/>
        <a:lstStyle/>
        <a:p>
          <a:pPr rtl="0"/>
          <a:r>
            <a:rPr lang="en-GB" b="1" dirty="0" smtClean="0"/>
            <a:t>Content Analysis</a:t>
          </a:r>
          <a:endParaRPr lang="en-GB" b="1" dirty="0"/>
        </a:p>
      </dgm:t>
    </dgm:pt>
    <dgm:pt modelId="{805FBDFF-A011-4BAA-B0FF-443D7BF2080F}" type="parTrans" cxnId="{60736C4D-F47B-449D-AC25-2D4814BA754A}">
      <dgm:prSet/>
      <dgm:spPr/>
      <dgm:t>
        <a:bodyPr/>
        <a:lstStyle/>
        <a:p>
          <a:endParaRPr lang="en-US"/>
        </a:p>
      </dgm:t>
    </dgm:pt>
    <dgm:pt modelId="{AE4DF68F-0B4C-4662-B914-890AA4371F4C}" type="sibTrans" cxnId="{60736C4D-F47B-449D-AC25-2D4814BA754A}">
      <dgm:prSet/>
      <dgm:spPr/>
      <dgm:t>
        <a:bodyPr/>
        <a:lstStyle/>
        <a:p>
          <a:endParaRPr lang="en-US"/>
        </a:p>
      </dgm:t>
    </dgm:pt>
    <dgm:pt modelId="{97955B4C-1F22-4939-8363-373FB062B1A7}">
      <dgm:prSet/>
      <dgm:spPr/>
      <dgm:t>
        <a:bodyPr/>
        <a:lstStyle/>
        <a:p>
          <a:pPr rtl="0"/>
          <a:r>
            <a:rPr lang="en-GB" dirty="0" smtClean="0"/>
            <a:t>It is used to analyse documented information in the form of texts, media, or even physical items.</a:t>
          </a:r>
          <a:endParaRPr lang="en-GB" dirty="0"/>
        </a:p>
      </dgm:t>
    </dgm:pt>
    <dgm:pt modelId="{0A1F086C-A35A-43D2-A8AD-DEB6161E6F97}" type="parTrans" cxnId="{6DFE54C5-50B3-49D2-91B8-AE473C5278AC}">
      <dgm:prSet/>
      <dgm:spPr/>
      <dgm:t>
        <a:bodyPr/>
        <a:lstStyle/>
        <a:p>
          <a:endParaRPr lang="en-US"/>
        </a:p>
      </dgm:t>
    </dgm:pt>
    <dgm:pt modelId="{276250B5-88CF-4A35-9742-1C2BBAC96F43}" type="sibTrans" cxnId="{6DFE54C5-50B3-49D2-91B8-AE473C5278AC}">
      <dgm:prSet/>
      <dgm:spPr/>
      <dgm:t>
        <a:bodyPr/>
        <a:lstStyle/>
        <a:p>
          <a:endParaRPr lang="en-US"/>
        </a:p>
      </dgm:t>
    </dgm:pt>
    <dgm:pt modelId="{E1C5D4DA-4572-4494-989A-7259C8ECCF9F}">
      <dgm:prSet/>
      <dgm:spPr/>
      <dgm:t>
        <a:bodyPr/>
        <a:lstStyle/>
        <a:p>
          <a:pPr rtl="0"/>
          <a:r>
            <a:rPr lang="en-GB" b="1" dirty="0" smtClean="0"/>
            <a:t>Discourse Analysis  </a:t>
          </a:r>
          <a:endParaRPr lang="en-GB" b="1" dirty="0"/>
        </a:p>
      </dgm:t>
    </dgm:pt>
    <dgm:pt modelId="{14499CF5-0EF2-4D80-BF6F-CEFC42DF58C7}" type="parTrans" cxnId="{9AB7F5A2-A2B4-475C-BE36-B5898CA84981}">
      <dgm:prSet/>
      <dgm:spPr/>
      <dgm:t>
        <a:bodyPr/>
        <a:lstStyle/>
        <a:p>
          <a:endParaRPr lang="en-US"/>
        </a:p>
      </dgm:t>
    </dgm:pt>
    <dgm:pt modelId="{88230389-4583-4FEE-8078-2B7D4E21AE82}" type="sibTrans" cxnId="{9AB7F5A2-A2B4-475C-BE36-B5898CA84981}">
      <dgm:prSet/>
      <dgm:spPr/>
      <dgm:t>
        <a:bodyPr/>
        <a:lstStyle/>
        <a:p>
          <a:endParaRPr lang="en-US"/>
        </a:p>
      </dgm:t>
    </dgm:pt>
    <dgm:pt modelId="{DAC599C3-C70D-4C1E-8C61-4889BA478596}">
      <dgm:prSet/>
      <dgm:spPr/>
      <dgm:t>
        <a:bodyPr/>
        <a:lstStyle/>
        <a:p>
          <a:pPr rtl="0"/>
          <a:r>
            <a:rPr lang="en-GB" dirty="0" smtClean="0"/>
            <a:t>focuses on analysing the social context in which the communication between the researcher and the respondent occurred.</a:t>
          </a:r>
          <a:endParaRPr lang="en-GB" dirty="0"/>
        </a:p>
      </dgm:t>
    </dgm:pt>
    <dgm:pt modelId="{FEFFF67D-A268-4574-9C14-6D34459B5D2A}" type="parTrans" cxnId="{A68F0000-4886-4FF4-BC57-A51B981911E9}">
      <dgm:prSet/>
      <dgm:spPr/>
      <dgm:t>
        <a:bodyPr/>
        <a:lstStyle/>
        <a:p>
          <a:endParaRPr lang="en-US"/>
        </a:p>
      </dgm:t>
    </dgm:pt>
    <dgm:pt modelId="{E0466808-D4E0-4DE4-9DAF-A208127C0387}" type="sibTrans" cxnId="{A68F0000-4886-4FF4-BC57-A51B981911E9}">
      <dgm:prSet/>
      <dgm:spPr/>
      <dgm:t>
        <a:bodyPr/>
        <a:lstStyle/>
        <a:p>
          <a:endParaRPr lang="en-US"/>
        </a:p>
      </dgm:t>
    </dgm:pt>
    <dgm:pt modelId="{E6068752-E9EE-47B9-B1E5-7A26F1E8881C}" type="pres">
      <dgm:prSet presAssocID="{BACF63CD-73E3-42D0-973C-ABC9A415510B}" presName="Name0" presStyleCnt="0">
        <dgm:presLayoutVars>
          <dgm:dir/>
          <dgm:animLvl val="lvl"/>
          <dgm:resizeHandles val="exact"/>
        </dgm:presLayoutVars>
      </dgm:prSet>
      <dgm:spPr/>
    </dgm:pt>
    <dgm:pt modelId="{3034FE72-5C78-4530-917D-FFB853329BDA}" type="pres">
      <dgm:prSet presAssocID="{A219C700-63F0-46A6-9B9D-D48C2BFDEB13}" presName="composite" presStyleCnt="0"/>
      <dgm:spPr/>
    </dgm:pt>
    <dgm:pt modelId="{7122A12F-0BCE-4EC5-8741-9BEADE9CD8E6}" type="pres">
      <dgm:prSet presAssocID="{A219C700-63F0-46A6-9B9D-D48C2BFDEB13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55191958-7F4E-4402-AE1C-CFDB93FF4383}" type="pres">
      <dgm:prSet presAssocID="{A219C700-63F0-46A6-9B9D-D48C2BFDEB13}" presName="desTx" presStyleLbl="align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DFE54C5-50B3-49D2-91B8-AE473C5278AC}" srcId="{AC9BF20C-8018-456C-BC36-ABA792E3F61B}" destId="{97955B4C-1F22-4939-8363-373FB062B1A7}" srcOrd="0" destOrd="0" parTransId="{0A1F086C-A35A-43D2-A8AD-DEB6161E6F97}" sibTransId="{276250B5-88CF-4A35-9742-1C2BBAC96F43}"/>
    <dgm:cxn modelId="{B184B634-770B-46E4-864C-8BE8942437D1}" type="presOf" srcId="{DFC9E6B6-16F2-4B8C-9A6F-DC91CAA3DAB0}" destId="{55191958-7F4E-4402-AE1C-CFDB93FF4383}" srcOrd="0" destOrd="3" presId="urn:microsoft.com/office/officeart/2005/8/layout/hList1"/>
    <dgm:cxn modelId="{FB24B6FF-C764-4195-9CA6-4F228594ADA7}" type="presOf" srcId="{97955B4C-1F22-4939-8363-373FB062B1A7}" destId="{55191958-7F4E-4402-AE1C-CFDB93FF4383}" srcOrd="0" destOrd="5" presId="urn:microsoft.com/office/officeart/2005/8/layout/hList1"/>
    <dgm:cxn modelId="{C1E6790D-17E9-48CF-868B-F2195DE9179A}" srcId="{A219C700-63F0-46A6-9B9D-D48C2BFDEB13}" destId="{39BF815D-05D7-4001-BC01-20F1C94FF90D}" srcOrd="0" destOrd="0" parTransId="{79837376-F759-4078-A39F-4FD23C7BE78B}" sibTransId="{F38152F5-BCCC-46CB-B44E-E80F90460D9D}"/>
    <dgm:cxn modelId="{67617883-7A62-4B8D-87EE-E26A5129E417}" srcId="{E1ACA31C-F1AA-47D7-AA12-3CA0B36555E0}" destId="{DFC9E6B6-16F2-4B8C-9A6F-DC91CAA3DAB0}" srcOrd="0" destOrd="0" parTransId="{A720C0FD-5CA6-47A9-8EE4-4955D04E1BA2}" sibTransId="{40700464-1FE5-4E1E-84F3-BCC913735057}"/>
    <dgm:cxn modelId="{AD4EB620-DDAB-4DA2-AB00-1EFBFB282F34}" type="presOf" srcId="{E95061A8-37B2-421A-BC88-B6E509637019}" destId="{55191958-7F4E-4402-AE1C-CFDB93FF4383}" srcOrd="0" destOrd="1" presId="urn:microsoft.com/office/officeart/2005/8/layout/hList1"/>
    <dgm:cxn modelId="{A68F0000-4886-4FF4-BC57-A51B981911E9}" srcId="{E1C5D4DA-4572-4494-989A-7259C8ECCF9F}" destId="{DAC599C3-C70D-4C1E-8C61-4889BA478596}" srcOrd="0" destOrd="0" parTransId="{FEFFF67D-A268-4574-9C14-6D34459B5D2A}" sibTransId="{E0466808-D4E0-4DE4-9DAF-A208127C0387}"/>
    <dgm:cxn modelId="{39DCC3C8-1D5F-4270-A205-01C56715EF7B}" srcId="{A219C700-63F0-46A6-9B9D-D48C2BFDEB13}" destId="{E1ACA31C-F1AA-47D7-AA12-3CA0B36555E0}" srcOrd="1" destOrd="0" parTransId="{8CB665B4-4017-4BCF-AAEC-452E9464F83A}" sibTransId="{8119B6B5-5C88-4012-8236-30AD901D16F1}"/>
    <dgm:cxn modelId="{B9DA50E5-4C40-4C15-8785-2F6947C96ABE}" type="presOf" srcId="{DAC599C3-C70D-4C1E-8C61-4889BA478596}" destId="{55191958-7F4E-4402-AE1C-CFDB93FF4383}" srcOrd="0" destOrd="7" presId="urn:microsoft.com/office/officeart/2005/8/layout/hList1"/>
    <dgm:cxn modelId="{4567A7C2-B662-4568-B3BC-45EED5B5DE52}" type="presOf" srcId="{39BF815D-05D7-4001-BC01-20F1C94FF90D}" destId="{55191958-7F4E-4402-AE1C-CFDB93FF4383}" srcOrd="0" destOrd="0" presId="urn:microsoft.com/office/officeart/2005/8/layout/hList1"/>
    <dgm:cxn modelId="{59F1F582-9816-4FF7-B3E8-BE3AB8CAF9A5}" srcId="{39BF815D-05D7-4001-BC01-20F1C94FF90D}" destId="{E95061A8-37B2-421A-BC88-B6E509637019}" srcOrd="0" destOrd="0" parTransId="{0C842034-B061-4624-AB2C-9FBEE79C2B2B}" sibTransId="{5D51FCCB-D019-4A03-A215-0B671B0E4A5A}"/>
    <dgm:cxn modelId="{9E6F556E-0E38-4030-8568-62D846DF2E1B}" type="presOf" srcId="{E1C5D4DA-4572-4494-989A-7259C8ECCF9F}" destId="{55191958-7F4E-4402-AE1C-CFDB93FF4383}" srcOrd="0" destOrd="6" presId="urn:microsoft.com/office/officeart/2005/8/layout/hList1"/>
    <dgm:cxn modelId="{60736C4D-F47B-449D-AC25-2D4814BA754A}" srcId="{A219C700-63F0-46A6-9B9D-D48C2BFDEB13}" destId="{AC9BF20C-8018-456C-BC36-ABA792E3F61B}" srcOrd="2" destOrd="0" parTransId="{805FBDFF-A011-4BAA-B0FF-443D7BF2080F}" sibTransId="{AE4DF68F-0B4C-4662-B914-890AA4371F4C}"/>
    <dgm:cxn modelId="{60152104-A784-4701-B6DF-5D99BD6201EB}" type="presOf" srcId="{E1ACA31C-F1AA-47D7-AA12-3CA0B36555E0}" destId="{55191958-7F4E-4402-AE1C-CFDB93FF4383}" srcOrd="0" destOrd="2" presId="urn:microsoft.com/office/officeart/2005/8/layout/hList1"/>
    <dgm:cxn modelId="{9AB7F5A2-A2B4-475C-BE36-B5898CA84981}" srcId="{A219C700-63F0-46A6-9B9D-D48C2BFDEB13}" destId="{E1C5D4DA-4572-4494-989A-7259C8ECCF9F}" srcOrd="3" destOrd="0" parTransId="{14499CF5-0EF2-4D80-BF6F-CEFC42DF58C7}" sibTransId="{88230389-4583-4FEE-8078-2B7D4E21AE82}"/>
    <dgm:cxn modelId="{4CBFD603-6917-4F09-98E2-84E0D3D7BCEA}" type="presOf" srcId="{BACF63CD-73E3-42D0-973C-ABC9A415510B}" destId="{E6068752-E9EE-47B9-B1E5-7A26F1E8881C}" srcOrd="0" destOrd="0" presId="urn:microsoft.com/office/officeart/2005/8/layout/hList1"/>
    <dgm:cxn modelId="{887AAEF9-7F55-4395-8FCE-4F32D4691771}" srcId="{BACF63CD-73E3-42D0-973C-ABC9A415510B}" destId="{A219C700-63F0-46A6-9B9D-D48C2BFDEB13}" srcOrd="0" destOrd="0" parTransId="{C14DBA96-8EFD-4547-9B50-8EB817F14AE2}" sibTransId="{1054442E-1603-4FDC-9E31-02DD1242F0BB}"/>
    <dgm:cxn modelId="{C36CDAB2-76AE-4C1E-9EF1-9F8DA4495A8F}" type="presOf" srcId="{A219C700-63F0-46A6-9B9D-D48C2BFDEB13}" destId="{7122A12F-0BCE-4EC5-8741-9BEADE9CD8E6}" srcOrd="0" destOrd="0" presId="urn:microsoft.com/office/officeart/2005/8/layout/hList1"/>
    <dgm:cxn modelId="{CB1F6364-5C6F-402C-BFB9-D2D152631F34}" type="presOf" srcId="{AC9BF20C-8018-456C-BC36-ABA792E3F61B}" destId="{55191958-7F4E-4402-AE1C-CFDB93FF4383}" srcOrd="0" destOrd="4" presId="urn:microsoft.com/office/officeart/2005/8/layout/hList1"/>
    <dgm:cxn modelId="{DB7833FC-4247-4DC8-920B-248877B0625A}" type="presParOf" srcId="{E6068752-E9EE-47B9-B1E5-7A26F1E8881C}" destId="{3034FE72-5C78-4530-917D-FFB853329BDA}" srcOrd="0" destOrd="0" presId="urn:microsoft.com/office/officeart/2005/8/layout/hList1"/>
    <dgm:cxn modelId="{26A35E3A-4AD5-4408-A048-0D5412539739}" type="presParOf" srcId="{3034FE72-5C78-4530-917D-FFB853329BDA}" destId="{7122A12F-0BCE-4EC5-8741-9BEADE9CD8E6}" srcOrd="0" destOrd="0" presId="urn:microsoft.com/office/officeart/2005/8/layout/hList1"/>
    <dgm:cxn modelId="{9F450029-2E12-4445-80F5-4D1953AAB13A}" type="presParOf" srcId="{3034FE72-5C78-4530-917D-FFB853329BDA}" destId="{55191958-7F4E-4402-AE1C-CFDB93FF438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1491E59-9F71-4287-B3DC-A6A2D09028F6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3E909A-2C6B-4D79-B971-BBD469C60DDC}">
      <dgm:prSet/>
      <dgm:spPr/>
      <dgm:t>
        <a:bodyPr/>
        <a:lstStyle/>
        <a:p>
          <a:pPr rtl="0"/>
          <a:r>
            <a:rPr lang="en-GB" smtClean="0"/>
            <a:t>Quantitative examples</a:t>
          </a:r>
          <a:endParaRPr lang="en-GB"/>
        </a:p>
      </dgm:t>
    </dgm:pt>
    <dgm:pt modelId="{4EA1C636-1455-431E-8A35-C27609FAA0C1}" type="parTrans" cxnId="{5C171D6A-31C7-4FEB-BAF9-86088FC2123B}">
      <dgm:prSet/>
      <dgm:spPr/>
      <dgm:t>
        <a:bodyPr/>
        <a:lstStyle/>
        <a:p>
          <a:endParaRPr lang="en-US"/>
        </a:p>
      </dgm:t>
    </dgm:pt>
    <dgm:pt modelId="{CC386D26-D1B6-4333-9552-B70CA1F5A597}" type="sibTrans" cxnId="{5C171D6A-31C7-4FEB-BAF9-86088FC2123B}">
      <dgm:prSet/>
      <dgm:spPr/>
      <dgm:t>
        <a:bodyPr/>
        <a:lstStyle/>
        <a:p>
          <a:endParaRPr lang="en-US"/>
        </a:p>
      </dgm:t>
    </dgm:pt>
    <dgm:pt modelId="{32C25BE9-0382-4966-BB70-3E3B02466D04}">
      <dgm:prSet/>
      <dgm:spPr/>
      <dgm:t>
        <a:bodyPr/>
        <a:lstStyle/>
        <a:p>
          <a:pPr rtl="0"/>
          <a:r>
            <a:rPr lang="en-GB" b="1" dirty="0" smtClean="0"/>
            <a:t>Descriptive Statistics</a:t>
          </a:r>
          <a:r>
            <a:rPr lang="en-GB" dirty="0" smtClean="0"/>
            <a:t>: </a:t>
          </a:r>
          <a:endParaRPr lang="en-GB" dirty="0"/>
        </a:p>
      </dgm:t>
    </dgm:pt>
    <dgm:pt modelId="{D2A4B174-3C7C-4C19-8400-303A20941571}" type="parTrans" cxnId="{DA195DFA-8738-4176-9671-A29ACB2039DC}">
      <dgm:prSet/>
      <dgm:spPr/>
      <dgm:t>
        <a:bodyPr/>
        <a:lstStyle/>
        <a:p>
          <a:endParaRPr lang="en-US"/>
        </a:p>
      </dgm:t>
    </dgm:pt>
    <dgm:pt modelId="{641E2310-42B5-455D-BEC1-00FA68E94058}" type="sibTrans" cxnId="{DA195DFA-8738-4176-9671-A29ACB2039DC}">
      <dgm:prSet/>
      <dgm:spPr/>
      <dgm:t>
        <a:bodyPr/>
        <a:lstStyle/>
        <a:p>
          <a:endParaRPr lang="en-US"/>
        </a:p>
      </dgm:t>
    </dgm:pt>
    <dgm:pt modelId="{E5BF6284-7BA9-46B5-9FCB-AF483809CC7A}">
      <dgm:prSet/>
      <dgm:spPr/>
      <dgm:t>
        <a:bodyPr/>
        <a:lstStyle/>
        <a:p>
          <a:pPr rtl="0"/>
          <a:r>
            <a:rPr lang="en-GB" dirty="0" smtClean="0"/>
            <a:t>Mean: Numerical average </a:t>
          </a:r>
          <a:endParaRPr lang="en-GB" dirty="0"/>
        </a:p>
      </dgm:t>
    </dgm:pt>
    <dgm:pt modelId="{CB1001C9-B314-400A-9D33-102C1D3D5F7B}" type="parTrans" cxnId="{C21F49A2-CF0C-44D8-A55C-F2424509E6D4}">
      <dgm:prSet/>
      <dgm:spPr/>
      <dgm:t>
        <a:bodyPr/>
        <a:lstStyle/>
        <a:p>
          <a:endParaRPr lang="en-US"/>
        </a:p>
      </dgm:t>
    </dgm:pt>
    <dgm:pt modelId="{17FD645D-E573-4028-A5E1-C0FF4C5E1B0D}" type="sibTrans" cxnId="{C21F49A2-CF0C-44D8-A55C-F2424509E6D4}">
      <dgm:prSet/>
      <dgm:spPr/>
      <dgm:t>
        <a:bodyPr/>
        <a:lstStyle/>
        <a:p>
          <a:endParaRPr lang="en-US"/>
        </a:p>
      </dgm:t>
    </dgm:pt>
    <dgm:pt modelId="{B37CEFA9-EBEA-4F20-925F-A9C918FAEA65}">
      <dgm:prSet/>
      <dgm:spPr/>
      <dgm:t>
        <a:bodyPr/>
        <a:lstStyle/>
        <a:p>
          <a:pPr rtl="0"/>
          <a:r>
            <a:rPr lang="en-GB" smtClean="0"/>
            <a:t>Medium : Mid point</a:t>
          </a:r>
          <a:endParaRPr lang="en-GB"/>
        </a:p>
      </dgm:t>
    </dgm:pt>
    <dgm:pt modelId="{DF868973-57A1-414B-A28E-AFA2A34E59BB}" type="parTrans" cxnId="{0E41D029-5ED0-4310-A5BA-D47092D91F90}">
      <dgm:prSet/>
      <dgm:spPr/>
      <dgm:t>
        <a:bodyPr/>
        <a:lstStyle/>
        <a:p>
          <a:endParaRPr lang="en-US"/>
        </a:p>
      </dgm:t>
    </dgm:pt>
    <dgm:pt modelId="{37C11622-7B10-49BC-B408-4C231A6B60F0}" type="sibTrans" cxnId="{0E41D029-5ED0-4310-A5BA-D47092D91F90}">
      <dgm:prSet/>
      <dgm:spPr/>
      <dgm:t>
        <a:bodyPr/>
        <a:lstStyle/>
        <a:p>
          <a:endParaRPr lang="en-US"/>
        </a:p>
      </dgm:t>
    </dgm:pt>
    <dgm:pt modelId="{E036EAAA-217E-406B-9185-8216B0667296}">
      <dgm:prSet/>
      <dgm:spPr/>
      <dgm:t>
        <a:bodyPr/>
        <a:lstStyle/>
        <a:p>
          <a:pPr rtl="0"/>
          <a:r>
            <a:rPr lang="en-GB" dirty="0" smtClean="0"/>
            <a:t>Mode: Most Common Value </a:t>
          </a:r>
          <a:endParaRPr lang="en-GB" dirty="0"/>
        </a:p>
      </dgm:t>
    </dgm:pt>
    <dgm:pt modelId="{C2C5EF13-942A-4E89-A9B3-1DBD6E4DA686}" type="parTrans" cxnId="{D581835F-FB8C-4833-9DBA-377A1AB2E702}">
      <dgm:prSet/>
      <dgm:spPr/>
      <dgm:t>
        <a:bodyPr/>
        <a:lstStyle/>
        <a:p>
          <a:endParaRPr lang="en-US"/>
        </a:p>
      </dgm:t>
    </dgm:pt>
    <dgm:pt modelId="{EB3E4F30-1359-4972-8C12-0B654C9BF2EB}" type="sibTrans" cxnId="{D581835F-FB8C-4833-9DBA-377A1AB2E702}">
      <dgm:prSet/>
      <dgm:spPr/>
      <dgm:t>
        <a:bodyPr/>
        <a:lstStyle/>
        <a:p>
          <a:endParaRPr lang="en-US"/>
        </a:p>
      </dgm:t>
    </dgm:pt>
    <dgm:pt modelId="{9EAACC88-A770-473D-BC17-DCECA207BB69}">
      <dgm:prSet/>
      <dgm:spPr/>
      <dgm:t>
        <a:bodyPr/>
        <a:lstStyle/>
        <a:p>
          <a:pPr rtl="0"/>
          <a:r>
            <a:rPr lang="en-GB" b="1" dirty="0" smtClean="0"/>
            <a:t>Inferential Analysis:</a:t>
          </a:r>
          <a:endParaRPr lang="en-GB" b="1" dirty="0"/>
        </a:p>
      </dgm:t>
    </dgm:pt>
    <dgm:pt modelId="{805D8967-A5CA-4162-93FF-4893DBB15CBC}" type="parTrans" cxnId="{3ADE34BA-E370-4A56-A560-5FCB3EC63B44}">
      <dgm:prSet/>
      <dgm:spPr/>
      <dgm:t>
        <a:bodyPr/>
        <a:lstStyle/>
        <a:p>
          <a:endParaRPr lang="en-US"/>
        </a:p>
      </dgm:t>
    </dgm:pt>
    <dgm:pt modelId="{7B6DE16C-1347-4902-A729-19B5D53A8BB1}" type="sibTrans" cxnId="{3ADE34BA-E370-4A56-A560-5FCB3EC63B44}">
      <dgm:prSet/>
      <dgm:spPr/>
      <dgm:t>
        <a:bodyPr/>
        <a:lstStyle/>
        <a:p>
          <a:endParaRPr lang="en-US"/>
        </a:p>
      </dgm:t>
    </dgm:pt>
    <dgm:pt modelId="{32EAD214-3DD2-4853-AC47-1FF812AED4E0}">
      <dgm:prSet/>
      <dgm:spPr/>
      <dgm:t>
        <a:bodyPr/>
        <a:lstStyle/>
        <a:p>
          <a:pPr rtl="0"/>
          <a:r>
            <a:rPr lang="en-GB" smtClean="0"/>
            <a:t>Correlation: Relationship between variables </a:t>
          </a:r>
          <a:endParaRPr lang="en-GB"/>
        </a:p>
      </dgm:t>
    </dgm:pt>
    <dgm:pt modelId="{AAD3081D-1AE3-44A4-B30F-D3A402DA8E84}" type="parTrans" cxnId="{4D229A80-E211-4A97-97AA-595D5CCD2652}">
      <dgm:prSet/>
      <dgm:spPr/>
      <dgm:t>
        <a:bodyPr/>
        <a:lstStyle/>
        <a:p>
          <a:endParaRPr lang="en-US"/>
        </a:p>
      </dgm:t>
    </dgm:pt>
    <dgm:pt modelId="{147DE52D-E5CA-474B-8689-0A826EAD1417}" type="sibTrans" cxnId="{4D229A80-E211-4A97-97AA-595D5CCD2652}">
      <dgm:prSet/>
      <dgm:spPr/>
      <dgm:t>
        <a:bodyPr/>
        <a:lstStyle/>
        <a:p>
          <a:endParaRPr lang="en-US"/>
        </a:p>
      </dgm:t>
    </dgm:pt>
    <dgm:pt modelId="{3A0E09AB-C10D-4F95-826A-DD794ACDB06E}">
      <dgm:prSet/>
      <dgm:spPr/>
      <dgm:t>
        <a:bodyPr/>
        <a:lstStyle/>
        <a:p>
          <a:pPr rtl="0"/>
          <a:r>
            <a:rPr lang="en-GB" smtClean="0"/>
            <a:t>Regression: shows or predicts relationship between two variables </a:t>
          </a:r>
          <a:endParaRPr lang="en-GB"/>
        </a:p>
      </dgm:t>
    </dgm:pt>
    <dgm:pt modelId="{C028ADA4-D47E-429C-BCF0-F19667F4ADDE}" type="parTrans" cxnId="{162B872C-F003-4C71-B696-A11767C53D3A}">
      <dgm:prSet/>
      <dgm:spPr/>
      <dgm:t>
        <a:bodyPr/>
        <a:lstStyle/>
        <a:p>
          <a:endParaRPr lang="en-US"/>
        </a:p>
      </dgm:t>
    </dgm:pt>
    <dgm:pt modelId="{68BBDA2F-8198-4A56-B207-DEBEBB355F51}" type="sibTrans" cxnId="{162B872C-F003-4C71-B696-A11767C53D3A}">
      <dgm:prSet/>
      <dgm:spPr/>
      <dgm:t>
        <a:bodyPr/>
        <a:lstStyle/>
        <a:p>
          <a:endParaRPr lang="en-US"/>
        </a:p>
      </dgm:t>
    </dgm:pt>
    <dgm:pt modelId="{CA57E5AA-932C-4A48-8AE4-F13E12F7BFA6}">
      <dgm:prSet/>
      <dgm:spPr/>
      <dgm:t>
        <a:bodyPr/>
        <a:lstStyle/>
        <a:p>
          <a:pPr rtl="0"/>
          <a:r>
            <a:rPr lang="en-GB" dirty="0" smtClean="0"/>
            <a:t>Analysis of variance: tests extent of how 2 groups differ </a:t>
          </a:r>
          <a:endParaRPr lang="en-GB" dirty="0"/>
        </a:p>
      </dgm:t>
    </dgm:pt>
    <dgm:pt modelId="{88EEF296-B8E1-42AE-B920-497591D783AF}" type="parTrans" cxnId="{9D739848-C1A4-4116-8DF3-08CE29CB70EC}">
      <dgm:prSet/>
      <dgm:spPr/>
      <dgm:t>
        <a:bodyPr/>
        <a:lstStyle/>
        <a:p>
          <a:endParaRPr lang="en-US"/>
        </a:p>
      </dgm:t>
    </dgm:pt>
    <dgm:pt modelId="{C5B8702E-4957-43F6-B665-72726E0C0E38}" type="sibTrans" cxnId="{9D739848-C1A4-4116-8DF3-08CE29CB70EC}">
      <dgm:prSet/>
      <dgm:spPr/>
      <dgm:t>
        <a:bodyPr/>
        <a:lstStyle/>
        <a:p>
          <a:endParaRPr lang="en-US"/>
        </a:p>
      </dgm:t>
    </dgm:pt>
    <dgm:pt modelId="{852CE9AE-A46C-4806-8F1F-DA05AA5C4CFD}" type="pres">
      <dgm:prSet presAssocID="{61491E59-9F71-4287-B3DC-A6A2D09028F6}" presName="Name0" presStyleCnt="0">
        <dgm:presLayoutVars>
          <dgm:dir/>
          <dgm:animLvl val="lvl"/>
          <dgm:resizeHandles val="exact"/>
        </dgm:presLayoutVars>
      </dgm:prSet>
      <dgm:spPr/>
    </dgm:pt>
    <dgm:pt modelId="{8D3A55C3-C99E-4206-91A9-BC85DD994625}" type="pres">
      <dgm:prSet presAssocID="{BD3E909A-2C6B-4D79-B971-BBD469C60DDC}" presName="composite" presStyleCnt="0"/>
      <dgm:spPr/>
    </dgm:pt>
    <dgm:pt modelId="{CF4B6B57-9BF8-4DB9-9353-9264BD05919F}" type="pres">
      <dgm:prSet presAssocID="{BD3E909A-2C6B-4D79-B971-BBD469C60DD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69F0B378-7D3D-44CA-A0DC-86846DFAFB03}" type="pres">
      <dgm:prSet presAssocID="{BD3E909A-2C6B-4D79-B971-BBD469C60DDC}" presName="desTx" presStyleLbl="align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79E4927-E550-42AC-B7F0-BAE4861D1B5A}" type="presOf" srcId="{E036EAAA-217E-406B-9185-8216B0667296}" destId="{69F0B378-7D3D-44CA-A0DC-86846DFAFB03}" srcOrd="0" destOrd="3" presId="urn:microsoft.com/office/officeart/2005/8/layout/hList1"/>
    <dgm:cxn modelId="{9F1A8007-4DFB-4411-86D0-3E8DF32F724F}" type="presOf" srcId="{9EAACC88-A770-473D-BC17-DCECA207BB69}" destId="{69F0B378-7D3D-44CA-A0DC-86846DFAFB03}" srcOrd="0" destOrd="4" presId="urn:microsoft.com/office/officeart/2005/8/layout/hList1"/>
    <dgm:cxn modelId="{9D739848-C1A4-4116-8DF3-08CE29CB70EC}" srcId="{9EAACC88-A770-473D-BC17-DCECA207BB69}" destId="{CA57E5AA-932C-4A48-8AE4-F13E12F7BFA6}" srcOrd="2" destOrd="0" parTransId="{88EEF296-B8E1-42AE-B920-497591D783AF}" sibTransId="{C5B8702E-4957-43F6-B665-72726E0C0E38}"/>
    <dgm:cxn modelId="{5C171D6A-31C7-4FEB-BAF9-86088FC2123B}" srcId="{61491E59-9F71-4287-B3DC-A6A2D09028F6}" destId="{BD3E909A-2C6B-4D79-B971-BBD469C60DDC}" srcOrd="0" destOrd="0" parTransId="{4EA1C636-1455-431E-8A35-C27609FAA0C1}" sibTransId="{CC386D26-D1B6-4333-9552-B70CA1F5A597}"/>
    <dgm:cxn modelId="{C21F49A2-CF0C-44D8-A55C-F2424509E6D4}" srcId="{32C25BE9-0382-4966-BB70-3E3B02466D04}" destId="{E5BF6284-7BA9-46B5-9FCB-AF483809CC7A}" srcOrd="0" destOrd="0" parTransId="{CB1001C9-B314-400A-9D33-102C1D3D5F7B}" sibTransId="{17FD645D-E573-4028-A5E1-C0FF4C5E1B0D}"/>
    <dgm:cxn modelId="{B9E42BE8-D011-4B63-8122-E6700541928E}" type="presOf" srcId="{61491E59-9F71-4287-B3DC-A6A2D09028F6}" destId="{852CE9AE-A46C-4806-8F1F-DA05AA5C4CFD}" srcOrd="0" destOrd="0" presId="urn:microsoft.com/office/officeart/2005/8/layout/hList1"/>
    <dgm:cxn modelId="{F2C2155E-CA2B-4013-91BC-8E44486EC3A7}" type="presOf" srcId="{32C25BE9-0382-4966-BB70-3E3B02466D04}" destId="{69F0B378-7D3D-44CA-A0DC-86846DFAFB03}" srcOrd="0" destOrd="0" presId="urn:microsoft.com/office/officeart/2005/8/layout/hList1"/>
    <dgm:cxn modelId="{DA195DFA-8738-4176-9671-A29ACB2039DC}" srcId="{BD3E909A-2C6B-4D79-B971-BBD469C60DDC}" destId="{32C25BE9-0382-4966-BB70-3E3B02466D04}" srcOrd="0" destOrd="0" parTransId="{D2A4B174-3C7C-4C19-8400-303A20941571}" sibTransId="{641E2310-42B5-455D-BEC1-00FA68E94058}"/>
    <dgm:cxn modelId="{14FECB22-B411-41C7-A8FD-4396EC5A9B6D}" type="presOf" srcId="{32EAD214-3DD2-4853-AC47-1FF812AED4E0}" destId="{69F0B378-7D3D-44CA-A0DC-86846DFAFB03}" srcOrd="0" destOrd="5" presId="urn:microsoft.com/office/officeart/2005/8/layout/hList1"/>
    <dgm:cxn modelId="{6517FC1C-2DC7-4761-8E06-EFEDEB5DC46D}" type="presOf" srcId="{E5BF6284-7BA9-46B5-9FCB-AF483809CC7A}" destId="{69F0B378-7D3D-44CA-A0DC-86846DFAFB03}" srcOrd="0" destOrd="1" presId="urn:microsoft.com/office/officeart/2005/8/layout/hList1"/>
    <dgm:cxn modelId="{D581835F-FB8C-4833-9DBA-377A1AB2E702}" srcId="{32C25BE9-0382-4966-BB70-3E3B02466D04}" destId="{E036EAAA-217E-406B-9185-8216B0667296}" srcOrd="2" destOrd="0" parTransId="{C2C5EF13-942A-4E89-A9B3-1DBD6E4DA686}" sibTransId="{EB3E4F30-1359-4972-8C12-0B654C9BF2EB}"/>
    <dgm:cxn modelId="{4D229A80-E211-4A97-97AA-595D5CCD2652}" srcId="{9EAACC88-A770-473D-BC17-DCECA207BB69}" destId="{32EAD214-3DD2-4853-AC47-1FF812AED4E0}" srcOrd="0" destOrd="0" parTransId="{AAD3081D-1AE3-44A4-B30F-D3A402DA8E84}" sibTransId="{147DE52D-E5CA-474B-8689-0A826EAD1417}"/>
    <dgm:cxn modelId="{162B872C-F003-4C71-B696-A11767C53D3A}" srcId="{9EAACC88-A770-473D-BC17-DCECA207BB69}" destId="{3A0E09AB-C10D-4F95-826A-DD794ACDB06E}" srcOrd="1" destOrd="0" parTransId="{C028ADA4-D47E-429C-BCF0-F19667F4ADDE}" sibTransId="{68BBDA2F-8198-4A56-B207-DEBEBB355F51}"/>
    <dgm:cxn modelId="{0E41D029-5ED0-4310-A5BA-D47092D91F90}" srcId="{32C25BE9-0382-4966-BB70-3E3B02466D04}" destId="{B37CEFA9-EBEA-4F20-925F-A9C918FAEA65}" srcOrd="1" destOrd="0" parTransId="{DF868973-57A1-414B-A28E-AFA2A34E59BB}" sibTransId="{37C11622-7B10-49BC-B408-4C231A6B60F0}"/>
    <dgm:cxn modelId="{4E7A3B1B-AFE4-4345-886D-64E3923B831C}" type="presOf" srcId="{3A0E09AB-C10D-4F95-826A-DD794ACDB06E}" destId="{69F0B378-7D3D-44CA-A0DC-86846DFAFB03}" srcOrd="0" destOrd="6" presId="urn:microsoft.com/office/officeart/2005/8/layout/hList1"/>
    <dgm:cxn modelId="{508CE0AD-9576-479A-811C-2D3075427E83}" type="presOf" srcId="{BD3E909A-2C6B-4D79-B971-BBD469C60DDC}" destId="{CF4B6B57-9BF8-4DB9-9353-9264BD05919F}" srcOrd="0" destOrd="0" presId="urn:microsoft.com/office/officeart/2005/8/layout/hList1"/>
    <dgm:cxn modelId="{3ADE34BA-E370-4A56-A560-5FCB3EC63B44}" srcId="{BD3E909A-2C6B-4D79-B971-BBD469C60DDC}" destId="{9EAACC88-A770-473D-BC17-DCECA207BB69}" srcOrd="1" destOrd="0" parTransId="{805D8967-A5CA-4162-93FF-4893DBB15CBC}" sibTransId="{7B6DE16C-1347-4902-A729-19B5D53A8BB1}"/>
    <dgm:cxn modelId="{586CB5C5-5ABB-4DDA-9833-1D23887EE2F3}" type="presOf" srcId="{CA57E5AA-932C-4A48-8AE4-F13E12F7BFA6}" destId="{69F0B378-7D3D-44CA-A0DC-86846DFAFB03}" srcOrd="0" destOrd="7" presId="urn:microsoft.com/office/officeart/2005/8/layout/hList1"/>
    <dgm:cxn modelId="{7CAB6042-DDCA-4C92-BA0E-2F66D684174A}" type="presOf" srcId="{B37CEFA9-EBEA-4F20-925F-A9C918FAEA65}" destId="{69F0B378-7D3D-44CA-A0DC-86846DFAFB03}" srcOrd="0" destOrd="2" presId="urn:microsoft.com/office/officeart/2005/8/layout/hList1"/>
    <dgm:cxn modelId="{996A4F35-EAF1-478B-BCE4-0E9A5DA5F322}" type="presParOf" srcId="{852CE9AE-A46C-4806-8F1F-DA05AA5C4CFD}" destId="{8D3A55C3-C99E-4206-91A9-BC85DD994625}" srcOrd="0" destOrd="0" presId="urn:microsoft.com/office/officeart/2005/8/layout/hList1"/>
    <dgm:cxn modelId="{5E761233-1827-41EF-B02F-0676072A4D0F}" type="presParOf" srcId="{8D3A55C3-C99E-4206-91A9-BC85DD994625}" destId="{CF4B6B57-9BF8-4DB9-9353-9264BD05919F}" srcOrd="0" destOrd="0" presId="urn:microsoft.com/office/officeart/2005/8/layout/hList1"/>
    <dgm:cxn modelId="{66235A71-618A-418A-BCDA-9D2514086ADF}" type="presParOf" srcId="{8D3A55C3-C99E-4206-91A9-BC85DD994625}" destId="{69F0B378-7D3D-44CA-A0DC-86846DFAFB0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4DAC62D-89D5-4FB8-A1B0-3F19453C97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4A54BB-763B-4E0B-B86B-C1CBB9C7086B}">
      <dgm:prSet custT="1"/>
      <dgm:spPr/>
      <dgm:t>
        <a:bodyPr/>
        <a:lstStyle/>
        <a:p>
          <a:pPr rtl="0"/>
          <a:r>
            <a:rPr lang="en-GB" sz="2800" dirty="0" smtClean="0"/>
            <a:t>Many undertaking a literature Review Dissertation, not undertaking empirical data collection</a:t>
          </a:r>
          <a:r>
            <a:rPr lang="en-GB" sz="1300" dirty="0" smtClean="0"/>
            <a:t>: </a:t>
          </a:r>
          <a:endParaRPr lang="en-GB" sz="1300" dirty="0"/>
        </a:p>
      </dgm:t>
    </dgm:pt>
    <dgm:pt modelId="{37C767D6-CA9D-49F8-A917-D5F29768B101}" type="parTrans" cxnId="{B08E2B9E-8F69-48C8-A89A-15041547A9EC}">
      <dgm:prSet/>
      <dgm:spPr/>
      <dgm:t>
        <a:bodyPr/>
        <a:lstStyle/>
        <a:p>
          <a:endParaRPr lang="en-US"/>
        </a:p>
      </dgm:t>
    </dgm:pt>
    <dgm:pt modelId="{FF813AB4-97D2-49D7-B1AC-F2F7D1FE2107}" type="sibTrans" cxnId="{B08E2B9E-8F69-48C8-A89A-15041547A9EC}">
      <dgm:prSet/>
      <dgm:spPr/>
      <dgm:t>
        <a:bodyPr/>
        <a:lstStyle/>
        <a:p>
          <a:endParaRPr lang="en-US"/>
        </a:p>
      </dgm:t>
    </dgm:pt>
    <dgm:pt modelId="{059A4A73-9626-4F03-9A02-29D6FBF16CA5}">
      <dgm:prSet custT="1"/>
      <dgm:spPr/>
      <dgm:t>
        <a:bodyPr/>
        <a:lstStyle/>
        <a:p>
          <a:pPr rtl="0"/>
          <a:r>
            <a:rPr lang="en-GB" sz="1800" dirty="0" smtClean="0"/>
            <a:t>A literature review  is a form of research methodology </a:t>
          </a:r>
          <a:endParaRPr lang="en-GB" sz="1800" dirty="0"/>
        </a:p>
      </dgm:t>
    </dgm:pt>
    <dgm:pt modelId="{65DAA675-67F5-4A8A-91D0-954EB08F7E9E}" type="parTrans" cxnId="{66F14A18-A9A1-4EA9-A0FC-C90BD7240FC3}">
      <dgm:prSet/>
      <dgm:spPr/>
      <dgm:t>
        <a:bodyPr/>
        <a:lstStyle/>
        <a:p>
          <a:endParaRPr lang="en-US"/>
        </a:p>
      </dgm:t>
    </dgm:pt>
    <dgm:pt modelId="{7AB576DD-68D8-499A-8A75-3CE46E160994}" type="sibTrans" cxnId="{66F14A18-A9A1-4EA9-A0FC-C90BD7240FC3}">
      <dgm:prSet/>
      <dgm:spPr/>
      <dgm:t>
        <a:bodyPr/>
        <a:lstStyle/>
        <a:p>
          <a:endParaRPr lang="en-US"/>
        </a:p>
      </dgm:t>
    </dgm:pt>
    <dgm:pt modelId="{A2256D58-FCB9-4D44-B5C1-B65F01392C65}">
      <dgm:prSet custT="1"/>
      <dgm:spPr/>
      <dgm:t>
        <a:bodyPr/>
        <a:lstStyle/>
        <a:p>
          <a:pPr rtl="0"/>
          <a:r>
            <a:rPr lang="en-GB" sz="1800" dirty="0" smtClean="0"/>
            <a:t>You can discuss this in your introduction to your dissertation and outline this as your methodology and your rationale </a:t>
          </a:r>
          <a:endParaRPr lang="en-GB" sz="1800" dirty="0"/>
        </a:p>
      </dgm:t>
    </dgm:pt>
    <dgm:pt modelId="{1D2B5F91-87D7-4CB8-914D-FAF90E4F2C52}" type="parTrans" cxnId="{2AB00770-B43D-4D00-A24B-A875726DD1CE}">
      <dgm:prSet/>
      <dgm:spPr/>
      <dgm:t>
        <a:bodyPr/>
        <a:lstStyle/>
        <a:p>
          <a:endParaRPr lang="en-US"/>
        </a:p>
      </dgm:t>
    </dgm:pt>
    <dgm:pt modelId="{40F892CB-8045-4769-B510-E5330177A27B}" type="sibTrans" cxnId="{2AB00770-B43D-4D00-A24B-A875726DD1CE}">
      <dgm:prSet/>
      <dgm:spPr/>
      <dgm:t>
        <a:bodyPr/>
        <a:lstStyle/>
        <a:p>
          <a:endParaRPr lang="en-US"/>
        </a:p>
      </dgm:t>
    </dgm:pt>
    <dgm:pt modelId="{AB20677D-7C95-49D1-8452-090EDA82BCF1}">
      <dgm:prSet custT="1"/>
      <dgm:spPr/>
      <dgm:t>
        <a:bodyPr/>
        <a:lstStyle/>
        <a:p>
          <a:pPr rtl="0"/>
          <a:r>
            <a:rPr lang="en-GB" sz="1800" dirty="0" smtClean="0"/>
            <a:t>See article on Teams  Doing a Literature Review: </a:t>
          </a:r>
          <a:r>
            <a:rPr lang="en-GB" sz="1800" dirty="0" smtClean="0">
              <a:hlinkClick xmlns:r="http://schemas.openxmlformats.org/officeDocument/2006/relationships" r:id="rId1"/>
            </a:rPr>
            <a:t>file:///C:/Users/n.welton/Documents/EC7002Q20_21/Chapter%209%E2%80%83Methods%20for%20Literature%20Reviews%20-%20Handbook%20of%20eHealth%20Evaluation_%20An%20Evidence-based%20Approach%20-%20NCBI%20Bookshelf.html</a:t>
          </a:r>
          <a:r>
            <a:rPr lang="en-GB" sz="1800" dirty="0" smtClean="0"/>
            <a:t> </a:t>
          </a:r>
          <a:endParaRPr lang="en-GB" sz="1800" dirty="0"/>
        </a:p>
      </dgm:t>
    </dgm:pt>
    <dgm:pt modelId="{7B7C7920-2185-41A1-BC9B-505D6B4A0513}" type="parTrans" cxnId="{A18A40B6-1E19-4A5B-A667-EA071BC34358}">
      <dgm:prSet/>
      <dgm:spPr/>
      <dgm:t>
        <a:bodyPr/>
        <a:lstStyle/>
        <a:p>
          <a:endParaRPr lang="en-US"/>
        </a:p>
      </dgm:t>
    </dgm:pt>
    <dgm:pt modelId="{7166046F-4EFA-4347-863A-2D4E360914B0}" type="sibTrans" cxnId="{A18A40B6-1E19-4A5B-A667-EA071BC34358}">
      <dgm:prSet/>
      <dgm:spPr/>
      <dgm:t>
        <a:bodyPr/>
        <a:lstStyle/>
        <a:p>
          <a:endParaRPr lang="en-US"/>
        </a:p>
      </dgm:t>
    </dgm:pt>
    <dgm:pt modelId="{7FA7D8A1-E48B-4911-92C3-0BBC14F13669}" type="pres">
      <dgm:prSet presAssocID="{94DAC62D-89D5-4FB8-A1B0-3F19453C970F}" presName="linear" presStyleCnt="0">
        <dgm:presLayoutVars>
          <dgm:animLvl val="lvl"/>
          <dgm:resizeHandles val="exact"/>
        </dgm:presLayoutVars>
      </dgm:prSet>
      <dgm:spPr/>
    </dgm:pt>
    <dgm:pt modelId="{0EB7FA3F-333E-4BBE-B726-7739B9FC595C}" type="pres">
      <dgm:prSet presAssocID="{384A54BB-763B-4E0B-B86B-C1CBB9C7086B}" presName="parentText" presStyleLbl="node1" presStyleIdx="0" presStyleCnt="1" custLinFactNeighborX="-875" custLinFactNeighborY="-1489">
        <dgm:presLayoutVars>
          <dgm:chMax val="0"/>
          <dgm:bulletEnabled val="1"/>
        </dgm:presLayoutVars>
      </dgm:prSet>
      <dgm:spPr/>
    </dgm:pt>
    <dgm:pt modelId="{7044DEC2-A10A-4F3B-954A-C4B474552FF7}" type="pres">
      <dgm:prSet presAssocID="{384A54BB-763B-4E0B-B86B-C1CBB9C7086B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18A40B6-1E19-4A5B-A667-EA071BC34358}" srcId="{384A54BB-763B-4E0B-B86B-C1CBB9C7086B}" destId="{AB20677D-7C95-49D1-8452-090EDA82BCF1}" srcOrd="2" destOrd="0" parTransId="{7B7C7920-2185-41A1-BC9B-505D6B4A0513}" sibTransId="{7166046F-4EFA-4347-863A-2D4E360914B0}"/>
    <dgm:cxn modelId="{66F14A18-A9A1-4EA9-A0FC-C90BD7240FC3}" srcId="{384A54BB-763B-4E0B-B86B-C1CBB9C7086B}" destId="{059A4A73-9626-4F03-9A02-29D6FBF16CA5}" srcOrd="0" destOrd="0" parTransId="{65DAA675-67F5-4A8A-91D0-954EB08F7E9E}" sibTransId="{7AB576DD-68D8-499A-8A75-3CE46E160994}"/>
    <dgm:cxn modelId="{B4CEF01F-B41B-43A0-97F0-AC4BB9A77E5A}" type="presOf" srcId="{AB20677D-7C95-49D1-8452-090EDA82BCF1}" destId="{7044DEC2-A10A-4F3B-954A-C4B474552FF7}" srcOrd="0" destOrd="2" presId="urn:microsoft.com/office/officeart/2005/8/layout/vList2"/>
    <dgm:cxn modelId="{2AB00770-B43D-4D00-A24B-A875726DD1CE}" srcId="{384A54BB-763B-4E0B-B86B-C1CBB9C7086B}" destId="{A2256D58-FCB9-4D44-B5C1-B65F01392C65}" srcOrd="1" destOrd="0" parTransId="{1D2B5F91-87D7-4CB8-914D-FAF90E4F2C52}" sibTransId="{40F892CB-8045-4769-B510-E5330177A27B}"/>
    <dgm:cxn modelId="{9805935C-F61B-410B-AAAC-0ADF7CB28178}" type="presOf" srcId="{059A4A73-9626-4F03-9A02-29D6FBF16CA5}" destId="{7044DEC2-A10A-4F3B-954A-C4B474552FF7}" srcOrd="0" destOrd="0" presId="urn:microsoft.com/office/officeart/2005/8/layout/vList2"/>
    <dgm:cxn modelId="{026DD21E-3907-4CEC-AA7C-6E048F5016E5}" type="presOf" srcId="{384A54BB-763B-4E0B-B86B-C1CBB9C7086B}" destId="{0EB7FA3F-333E-4BBE-B726-7739B9FC595C}" srcOrd="0" destOrd="0" presId="urn:microsoft.com/office/officeart/2005/8/layout/vList2"/>
    <dgm:cxn modelId="{01792124-B320-491F-9072-C92DAC565DAE}" type="presOf" srcId="{94DAC62D-89D5-4FB8-A1B0-3F19453C970F}" destId="{7FA7D8A1-E48B-4911-92C3-0BBC14F13669}" srcOrd="0" destOrd="0" presId="urn:microsoft.com/office/officeart/2005/8/layout/vList2"/>
    <dgm:cxn modelId="{4DC5BD6C-CD96-40FE-A255-54CE0CDB7BA8}" type="presOf" srcId="{A2256D58-FCB9-4D44-B5C1-B65F01392C65}" destId="{7044DEC2-A10A-4F3B-954A-C4B474552FF7}" srcOrd="0" destOrd="1" presId="urn:microsoft.com/office/officeart/2005/8/layout/vList2"/>
    <dgm:cxn modelId="{B08E2B9E-8F69-48C8-A89A-15041547A9EC}" srcId="{94DAC62D-89D5-4FB8-A1B0-3F19453C970F}" destId="{384A54BB-763B-4E0B-B86B-C1CBB9C7086B}" srcOrd="0" destOrd="0" parTransId="{37C767D6-CA9D-49F8-A917-D5F29768B101}" sibTransId="{FF813AB4-97D2-49D7-B1AC-F2F7D1FE2107}"/>
    <dgm:cxn modelId="{15D91F95-F1B2-4D38-83B3-EAD02C35FB10}" type="presParOf" srcId="{7FA7D8A1-E48B-4911-92C3-0BBC14F13669}" destId="{0EB7FA3F-333E-4BBE-B726-7739B9FC595C}" srcOrd="0" destOrd="0" presId="urn:microsoft.com/office/officeart/2005/8/layout/vList2"/>
    <dgm:cxn modelId="{9339118F-A7DE-4F23-A79B-8C62ECC3133B}" type="presParOf" srcId="{7FA7D8A1-E48B-4911-92C3-0BBC14F13669}" destId="{7044DEC2-A10A-4F3B-954A-C4B474552FF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547F184-7281-4536-B5CD-B56790AEB6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044C33-4025-4D59-9C5A-DEA5BC42343A}">
      <dgm:prSet/>
      <dgm:spPr/>
      <dgm:t>
        <a:bodyPr/>
        <a:lstStyle/>
        <a:p>
          <a:pPr rtl="0"/>
          <a:r>
            <a:rPr lang="en-GB" smtClean="0"/>
            <a:t>Among other methods, literature reviews are essential for: </a:t>
          </a:r>
          <a:endParaRPr lang="en-GB"/>
        </a:p>
      </dgm:t>
    </dgm:pt>
    <dgm:pt modelId="{07832841-3292-47E2-A3C4-F044FF46B968}" type="parTrans" cxnId="{08A59A69-39A6-4A56-B48E-C674BABB3575}">
      <dgm:prSet/>
      <dgm:spPr/>
      <dgm:t>
        <a:bodyPr/>
        <a:lstStyle/>
        <a:p>
          <a:endParaRPr lang="en-US"/>
        </a:p>
      </dgm:t>
    </dgm:pt>
    <dgm:pt modelId="{D89CE8FC-DB9F-4602-8952-EB701B274107}" type="sibTrans" cxnId="{08A59A69-39A6-4A56-B48E-C674BABB3575}">
      <dgm:prSet/>
      <dgm:spPr/>
      <dgm:t>
        <a:bodyPr/>
        <a:lstStyle/>
        <a:p>
          <a:endParaRPr lang="en-US"/>
        </a:p>
      </dgm:t>
    </dgm:pt>
    <dgm:pt modelId="{DEFF6C64-D978-446C-AD90-146AE6FD4611}">
      <dgm:prSet/>
      <dgm:spPr/>
      <dgm:t>
        <a:bodyPr/>
        <a:lstStyle/>
        <a:p>
          <a:pPr rtl="0"/>
          <a:r>
            <a:rPr lang="en-GB" smtClean="0"/>
            <a:t>(a) identifying what has been written on a subject or topic; </a:t>
          </a:r>
          <a:endParaRPr lang="en-GB"/>
        </a:p>
      </dgm:t>
    </dgm:pt>
    <dgm:pt modelId="{6767E5BC-9F8D-4249-951E-6A0D04EAB4CD}" type="parTrans" cxnId="{B13F330E-C1F6-418F-AD45-E55660EB77B3}">
      <dgm:prSet/>
      <dgm:spPr/>
      <dgm:t>
        <a:bodyPr/>
        <a:lstStyle/>
        <a:p>
          <a:endParaRPr lang="en-US"/>
        </a:p>
      </dgm:t>
    </dgm:pt>
    <dgm:pt modelId="{5F525B46-F8F7-4FE0-8E0A-E4ECB6C4E5ED}" type="sibTrans" cxnId="{B13F330E-C1F6-418F-AD45-E55660EB77B3}">
      <dgm:prSet/>
      <dgm:spPr/>
      <dgm:t>
        <a:bodyPr/>
        <a:lstStyle/>
        <a:p>
          <a:endParaRPr lang="en-US"/>
        </a:p>
      </dgm:t>
    </dgm:pt>
    <dgm:pt modelId="{B693D3E7-B66F-40FA-95DE-304A8D01EDA4}">
      <dgm:prSet/>
      <dgm:spPr/>
      <dgm:t>
        <a:bodyPr/>
        <a:lstStyle/>
        <a:p>
          <a:pPr rtl="0"/>
          <a:r>
            <a:rPr lang="en-GB" smtClean="0"/>
            <a:t>(b) determining the extent to which a specific research area reveals any interpretable trends or patterns; </a:t>
          </a:r>
          <a:endParaRPr lang="en-GB"/>
        </a:p>
      </dgm:t>
    </dgm:pt>
    <dgm:pt modelId="{6BFD09F7-D0C9-4536-832E-EBADFF6D5FB2}" type="parTrans" cxnId="{0F1D4B01-A158-4AB1-B149-BF5C7D00F56C}">
      <dgm:prSet/>
      <dgm:spPr/>
      <dgm:t>
        <a:bodyPr/>
        <a:lstStyle/>
        <a:p>
          <a:endParaRPr lang="en-US"/>
        </a:p>
      </dgm:t>
    </dgm:pt>
    <dgm:pt modelId="{5B40EC05-2EEA-4763-8005-B78640F5BED3}" type="sibTrans" cxnId="{0F1D4B01-A158-4AB1-B149-BF5C7D00F56C}">
      <dgm:prSet/>
      <dgm:spPr/>
      <dgm:t>
        <a:bodyPr/>
        <a:lstStyle/>
        <a:p>
          <a:endParaRPr lang="en-US"/>
        </a:p>
      </dgm:t>
    </dgm:pt>
    <dgm:pt modelId="{652136FD-98D9-44DA-A02B-E31C51A1FDD4}">
      <dgm:prSet/>
      <dgm:spPr/>
      <dgm:t>
        <a:bodyPr/>
        <a:lstStyle/>
        <a:p>
          <a:pPr rtl="0"/>
          <a:r>
            <a:rPr lang="en-GB" smtClean="0"/>
            <a:t>(c) aggregating empirical findings related to a narrow research question to support evidence-based practice; </a:t>
          </a:r>
          <a:endParaRPr lang="en-GB"/>
        </a:p>
      </dgm:t>
    </dgm:pt>
    <dgm:pt modelId="{4DB79540-5706-439A-A75E-D9F7F9E78DF0}" type="parTrans" cxnId="{12659458-3236-4516-B4CF-522086ADBC8B}">
      <dgm:prSet/>
      <dgm:spPr/>
      <dgm:t>
        <a:bodyPr/>
        <a:lstStyle/>
        <a:p>
          <a:endParaRPr lang="en-US"/>
        </a:p>
      </dgm:t>
    </dgm:pt>
    <dgm:pt modelId="{B1B321FC-78A0-4930-8135-F7CCBC35CD37}" type="sibTrans" cxnId="{12659458-3236-4516-B4CF-522086ADBC8B}">
      <dgm:prSet/>
      <dgm:spPr/>
      <dgm:t>
        <a:bodyPr/>
        <a:lstStyle/>
        <a:p>
          <a:endParaRPr lang="en-US"/>
        </a:p>
      </dgm:t>
    </dgm:pt>
    <dgm:pt modelId="{C8E40320-6C8B-4A17-B139-86A6FF5E6774}">
      <dgm:prSet/>
      <dgm:spPr/>
      <dgm:t>
        <a:bodyPr/>
        <a:lstStyle/>
        <a:p>
          <a:pPr rtl="0"/>
          <a:r>
            <a:rPr lang="en-GB" smtClean="0"/>
            <a:t>(d) generating new frameworks and theories; </a:t>
          </a:r>
          <a:endParaRPr lang="en-GB"/>
        </a:p>
      </dgm:t>
    </dgm:pt>
    <dgm:pt modelId="{E185BF8E-EF63-4E9B-9CCB-142B7CCAF59C}" type="parTrans" cxnId="{AEC3B06F-0020-43DF-A31B-C090817B6BEC}">
      <dgm:prSet/>
      <dgm:spPr/>
      <dgm:t>
        <a:bodyPr/>
        <a:lstStyle/>
        <a:p>
          <a:endParaRPr lang="en-US"/>
        </a:p>
      </dgm:t>
    </dgm:pt>
    <dgm:pt modelId="{14A216FF-2195-4776-8691-E6D5A803514A}" type="sibTrans" cxnId="{AEC3B06F-0020-43DF-A31B-C090817B6BEC}">
      <dgm:prSet/>
      <dgm:spPr/>
      <dgm:t>
        <a:bodyPr/>
        <a:lstStyle/>
        <a:p>
          <a:endParaRPr lang="en-US"/>
        </a:p>
      </dgm:t>
    </dgm:pt>
    <dgm:pt modelId="{1CC8F58E-D330-4C98-87F8-571209FE272D}">
      <dgm:prSet/>
      <dgm:spPr/>
      <dgm:t>
        <a:bodyPr/>
        <a:lstStyle/>
        <a:p>
          <a:pPr rtl="0"/>
          <a:r>
            <a:rPr lang="en-GB" smtClean="0"/>
            <a:t>and (e) identifying topics or questions requiring more investigation </a:t>
          </a:r>
          <a:endParaRPr lang="en-GB"/>
        </a:p>
      </dgm:t>
    </dgm:pt>
    <dgm:pt modelId="{C1AE51C6-642B-4F3E-B008-6E38C7FFC872}" type="parTrans" cxnId="{189D36B4-1D1F-4B93-B509-8027383D7A8C}">
      <dgm:prSet/>
      <dgm:spPr/>
      <dgm:t>
        <a:bodyPr/>
        <a:lstStyle/>
        <a:p>
          <a:endParaRPr lang="en-US"/>
        </a:p>
      </dgm:t>
    </dgm:pt>
    <dgm:pt modelId="{2F4E6AFD-64FB-4D22-BC0C-0E274895894F}" type="sibTrans" cxnId="{189D36B4-1D1F-4B93-B509-8027383D7A8C}">
      <dgm:prSet/>
      <dgm:spPr/>
      <dgm:t>
        <a:bodyPr/>
        <a:lstStyle/>
        <a:p>
          <a:endParaRPr lang="en-US"/>
        </a:p>
      </dgm:t>
    </dgm:pt>
    <dgm:pt modelId="{DD0735EA-0637-4AEF-8920-C87D1BA4EB2A}">
      <dgm:prSet/>
      <dgm:spPr/>
      <dgm:t>
        <a:bodyPr/>
        <a:lstStyle/>
        <a:p>
          <a:pPr rtl="0"/>
          <a:r>
            <a:rPr lang="en-GB" smtClean="0"/>
            <a:t>(</a:t>
          </a:r>
          <a:r>
            <a:rPr lang="en-GB" smtClean="0">
              <a:hlinkClick xmlns:r="http://schemas.openxmlformats.org/officeDocument/2006/relationships" r:id="rId1"/>
            </a:rPr>
            <a:t>Paré, Trudel, Jaana, &amp; Kitsiou, 2015</a:t>
          </a:r>
          <a:r>
            <a:rPr lang="en-GB" smtClean="0"/>
            <a:t>).</a:t>
          </a:r>
          <a:endParaRPr lang="en-GB"/>
        </a:p>
      </dgm:t>
    </dgm:pt>
    <dgm:pt modelId="{7841657C-3E7D-47C4-9A6D-5F82DA5B55D2}" type="parTrans" cxnId="{D9B55E9C-8A8C-4DF8-90FB-77AC7116E208}">
      <dgm:prSet/>
      <dgm:spPr/>
      <dgm:t>
        <a:bodyPr/>
        <a:lstStyle/>
        <a:p>
          <a:endParaRPr lang="en-US"/>
        </a:p>
      </dgm:t>
    </dgm:pt>
    <dgm:pt modelId="{88618CD8-4AA1-47AC-91B3-57A9EA4A25E8}" type="sibTrans" cxnId="{D9B55E9C-8A8C-4DF8-90FB-77AC7116E208}">
      <dgm:prSet/>
      <dgm:spPr/>
      <dgm:t>
        <a:bodyPr/>
        <a:lstStyle/>
        <a:p>
          <a:endParaRPr lang="en-US"/>
        </a:p>
      </dgm:t>
    </dgm:pt>
    <dgm:pt modelId="{63D8D858-B534-41B2-8C66-A04B25660E01}" type="pres">
      <dgm:prSet presAssocID="{6547F184-7281-4536-B5CD-B56790AEB6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4896BB1-5CDF-4B6F-A707-CE20C931A67D}" type="pres">
      <dgm:prSet presAssocID="{0E044C33-4025-4D59-9C5A-DEA5BC42343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F48977-1C88-4AE4-8514-5999CD0CB41F}" type="pres">
      <dgm:prSet presAssocID="{0E044C33-4025-4D59-9C5A-DEA5BC42343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E715E8-EBF1-4641-918A-5DB3480D3BE6}" type="pres">
      <dgm:prSet presAssocID="{DD0735EA-0637-4AEF-8920-C87D1BA4EB2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2659458-3236-4516-B4CF-522086ADBC8B}" srcId="{0E044C33-4025-4D59-9C5A-DEA5BC42343A}" destId="{652136FD-98D9-44DA-A02B-E31C51A1FDD4}" srcOrd="2" destOrd="0" parTransId="{4DB79540-5706-439A-A75E-D9F7F9E78DF0}" sibTransId="{B1B321FC-78A0-4930-8135-F7CCBC35CD37}"/>
    <dgm:cxn modelId="{B13F330E-C1F6-418F-AD45-E55660EB77B3}" srcId="{0E044C33-4025-4D59-9C5A-DEA5BC42343A}" destId="{DEFF6C64-D978-446C-AD90-146AE6FD4611}" srcOrd="0" destOrd="0" parTransId="{6767E5BC-9F8D-4249-951E-6A0D04EAB4CD}" sibTransId="{5F525B46-F8F7-4FE0-8E0A-E4ECB6C4E5ED}"/>
    <dgm:cxn modelId="{3233D50C-8C28-4CD7-8716-69894C399BAB}" type="presOf" srcId="{C8E40320-6C8B-4A17-B139-86A6FF5E6774}" destId="{ACF48977-1C88-4AE4-8514-5999CD0CB41F}" srcOrd="0" destOrd="3" presId="urn:microsoft.com/office/officeart/2005/8/layout/vList2"/>
    <dgm:cxn modelId="{18157823-A944-4051-85FA-B60E16F4A13C}" type="presOf" srcId="{DD0735EA-0637-4AEF-8920-C87D1BA4EB2A}" destId="{66E715E8-EBF1-4641-918A-5DB3480D3BE6}" srcOrd="0" destOrd="0" presId="urn:microsoft.com/office/officeart/2005/8/layout/vList2"/>
    <dgm:cxn modelId="{0F1D4B01-A158-4AB1-B149-BF5C7D00F56C}" srcId="{0E044C33-4025-4D59-9C5A-DEA5BC42343A}" destId="{B693D3E7-B66F-40FA-95DE-304A8D01EDA4}" srcOrd="1" destOrd="0" parTransId="{6BFD09F7-D0C9-4536-832E-EBADFF6D5FB2}" sibTransId="{5B40EC05-2EEA-4763-8005-B78640F5BED3}"/>
    <dgm:cxn modelId="{81B1046B-B2B3-4A54-8144-976E0B72A8BD}" type="presOf" srcId="{B693D3E7-B66F-40FA-95DE-304A8D01EDA4}" destId="{ACF48977-1C88-4AE4-8514-5999CD0CB41F}" srcOrd="0" destOrd="1" presId="urn:microsoft.com/office/officeart/2005/8/layout/vList2"/>
    <dgm:cxn modelId="{AEC3B06F-0020-43DF-A31B-C090817B6BEC}" srcId="{0E044C33-4025-4D59-9C5A-DEA5BC42343A}" destId="{C8E40320-6C8B-4A17-B139-86A6FF5E6774}" srcOrd="3" destOrd="0" parTransId="{E185BF8E-EF63-4E9B-9CCB-142B7CCAF59C}" sibTransId="{14A216FF-2195-4776-8691-E6D5A803514A}"/>
    <dgm:cxn modelId="{6B28EA89-9E20-4FA0-BBEA-7835F8850FF8}" type="presOf" srcId="{0E044C33-4025-4D59-9C5A-DEA5BC42343A}" destId="{64896BB1-5CDF-4B6F-A707-CE20C931A67D}" srcOrd="0" destOrd="0" presId="urn:microsoft.com/office/officeart/2005/8/layout/vList2"/>
    <dgm:cxn modelId="{C3589454-3B50-47B3-8B82-1999AD1DA054}" type="presOf" srcId="{6547F184-7281-4536-B5CD-B56790AEB67F}" destId="{63D8D858-B534-41B2-8C66-A04B25660E01}" srcOrd="0" destOrd="0" presId="urn:microsoft.com/office/officeart/2005/8/layout/vList2"/>
    <dgm:cxn modelId="{189D36B4-1D1F-4B93-B509-8027383D7A8C}" srcId="{0E044C33-4025-4D59-9C5A-DEA5BC42343A}" destId="{1CC8F58E-D330-4C98-87F8-571209FE272D}" srcOrd="4" destOrd="0" parTransId="{C1AE51C6-642B-4F3E-B008-6E38C7FFC872}" sibTransId="{2F4E6AFD-64FB-4D22-BC0C-0E274895894F}"/>
    <dgm:cxn modelId="{08A59A69-39A6-4A56-B48E-C674BABB3575}" srcId="{6547F184-7281-4536-B5CD-B56790AEB67F}" destId="{0E044C33-4025-4D59-9C5A-DEA5BC42343A}" srcOrd="0" destOrd="0" parTransId="{07832841-3292-47E2-A3C4-F044FF46B968}" sibTransId="{D89CE8FC-DB9F-4602-8952-EB701B274107}"/>
    <dgm:cxn modelId="{D9B55E9C-8A8C-4DF8-90FB-77AC7116E208}" srcId="{6547F184-7281-4536-B5CD-B56790AEB67F}" destId="{DD0735EA-0637-4AEF-8920-C87D1BA4EB2A}" srcOrd="1" destOrd="0" parTransId="{7841657C-3E7D-47C4-9A6D-5F82DA5B55D2}" sibTransId="{88618CD8-4AA1-47AC-91B3-57A9EA4A25E8}"/>
    <dgm:cxn modelId="{F9D32016-0F5A-492A-9864-3A8AEBFCF961}" type="presOf" srcId="{652136FD-98D9-44DA-A02B-E31C51A1FDD4}" destId="{ACF48977-1C88-4AE4-8514-5999CD0CB41F}" srcOrd="0" destOrd="2" presId="urn:microsoft.com/office/officeart/2005/8/layout/vList2"/>
    <dgm:cxn modelId="{BD9FCF23-25F2-4297-B000-C80AB7B2B1A6}" type="presOf" srcId="{1CC8F58E-D330-4C98-87F8-571209FE272D}" destId="{ACF48977-1C88-4AE4-8514-5999CD0CB41F}" srcOrd="0" destOrd="4" presId="urn:microsoft.com/office/officeart/2005/8/layout/vList2"/>
    <dgm:cxn modelId="{ED6B6A4A-C3D0-47B9-BA99-5E9590054AAC}" type="presOf" srcId="{DEFF6C64-D978-446C-AD90-146AE6FD4611}" destId="{ACF48977-1C88-4AE4-8514-5999CD0CB41F}" srcOrd="0" destOrd="0" presId="urn:microsoft.com/office/officeart/2005/8/layout/vList2"/>
    <dgm:cxn modelId="{7FCB0388-DDF3-4CD3-ADA5-5234C64B11EE}" type="presParOf" srcId="{63D8D858-B534-41B2-8C66-A04B25660E01}" destId="{64896BB1-5CDF-4B6F-A707-CE20C931A67D}" srcOrd="0" destOrd="0" presId="urn:microsoft.com/office/officeart/2005/8/layout/vList2"/>
    <dgm:cxn modelId="{B2EE244B-F317-4E91-8106-E95CFB4A4B00}" type="presParOf" srcId="{63D8D858-B534-41B2-8C66-A04B25660E01}" destId="{ACF48977-1C88-4AE4-8514-5999CD0CB41F}" srcOrd="1" destOrd="0" presId="urn:microsoft.com/office/officeart/2005/8/layout/vList2"/>
    <dgm:cxn modelId="{73906F88-1D16-48A3-8D37-880E8B82F8BE}" type="presParOf" srcId="{63D8D858-B534-41B2-8C66-A04B25660E01}" destId="{66E715E8-EBF1-4641-918A-5DB3480D3BE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F5D8FB4-337D-4254-8B4A-FFF63EC532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F37E4F6-8B82-4807-A355-833BE16F11F2}">
      <dgm:prSet/>
      <dgm:spPr/>
      <dgm:t>
        <a:bodyPr/>
        <a:lstStyle/>
        <a:p>
          <a:pPr rtl="0"/>
          <a:r>
            <a:rPr lang="en-GB" smtClean="0"/>
            <a:t>Literature reviews can take two major forms.</a:t>
          </a:r>
          <a:endParaRPr lang="en-GB"/>
        </a:p>
      </dgm:t>
    </dgm:pt>
    <dgm:pt modelId="{23E7A1B5-E160-41F2-85F0-45CA8DD13757}" type="parTrans" cxnId="{DB4F27A7-38AA-4F96-9228-6BE1E71AAECF}">
      <dgm:prSet/>
      <dgm:spPr/>
      <dgm:t>
        <a:bodyPr/>
        <a:lstStyle/>
        <a:p>
          <a:endParaRPr lang="en-US"/>
        </a:p>
      </dgm:t>
    </dgm:pt>
    <dgm:pt modelId="{0BF096FB-F776-4B6A-8E8A-9D48E19626CD}" type="sibTrans" cxnId="{DB4F27A7-38AA-4F96-9228-6BE1E71AAECF}">
      <dgm:prSet/>
      <dgm:spPr/>
      <dgm:t>
        <a:bodyPr/>
        <a:lstStyle/>
        <a:p>
          <a:endParaRPr lang="en-US"/>
        </a:p>
      </dgm:t>
    </dgm:pt>
    <dgm:pt modelId="{7807435A-DD09-4C64-9B72-4984B56D7312}">
      <dgm:prSet/>
      <dgm:spPr/>
      <dgm:t>
        <a:bodyPr/>
        <a:lstStyle/>
        <a:p>
          <a:pPr rtl="0"/>
          <a:r>
            <a:rPr lang="en-GB" smtClean="0"/>
            <a:t>1. The most prevalent one is the “literature review” or “background” section within a journal paper or a chapter in a graduate thesis. This section synthesizes the extant literature and usually identifies the gaps in knowledge that the empirical study addresses (</a:t>
          </a:r>
          <a:r>
            <a:rPr lang="en-GB" smtClean="0">
              <a:hlinkClick xmlns:r="http://schemas.openxmlformats.org/officeDocument/2006/relationships" r:id="rId1"/>
            </a:rPr>
            <a:t>Sylvester, Tate, &amp; Johnstone, 2013</a:t>
          </a:r>
          <a:r>
            <a:rPr lang="en-GB" smtClean="0"/>
            <a:t>).</a:t>
          </a:r>
          <a:endParaRPr lang="en-GB"/>
        </a:p>
      </dgm:t>
    </dgm:pt>
    <dgm:pt modelId="{45E36D59-C9CA-4128-9037-4118D31FE327}" type="parTrans" cxnId="{3EC78168-1982-4B3F-9C30-922E690A8DE5}">
      <dgm:prSet/>
      <dgm:spPr/>
      <dgm:t>
        <a:bodyPr/>
        <a:lstStyle/>
        <a:p>
          <a:endParaRPr lang="en-US"/>
        </a:p>
      </dgm:t>
    </dgm:pt>
    <dgm:pt modelId="{5EFB7894-5400-4672-85CD-29211E8DF959}" type="sibTrans" cxnId="{3EC78168-1982-4B3F-9C30-922E690A8DE5}">
      <dgm:prSet/>
      <dgm:spPr/>
      <dgm:t>
        <a:bodyPr/>
        <a:lstStyle/>
        <a:p>
          <a:endParaRPr lang="en-US"/>
        </a:p>
      </dgm:t>
    </dgm:pt>
    <dgm:pt modelId="{3FC9C75A-952B-40A8-BC1E-2A53A184683F}" type="pres">
      <dgm:prSet presAssocID="{EF5D8FB4-337D-4254-8B4A-FFF63EC5323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304BCD4-DD84-4CCA-9758-C9CD10BF351C}" type="pres">
      <dgm:prSet presAssocID="{5F37E4F6-8B82-4807-A355-833BE16F11F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C71440-432F-47D7-BDF7-6B4D7707D6B4}" type="pres">
      <dgm:prSet presAssocID="{5F37E4F6-8B82-4807-A355-833BE16F11F2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B4F27A7-38AA-4F96-9228-6BE1E71AAECF}" srcId="{EF5D8FB4-337D-4254-8B4A-FFF63EC5323C}" destId="{5F37E4F6-8B82-4807-A355-833BE16F11F2}" srcOrd="0" destOrd="0" parTransId="{23E7A1B5-E160-41F2-85F0-45CA8DD13757}" sibTransId="{0BF096FB-F776-4B6A-8E8A-9D48E19626CD}"/>
    <dgm:cxn modelId="{3EC78168-1982-4B3F-9C30-922E690A8DE5}" srcId="{5F37E4F6-8B82-4807-A355-833BE16F11F2}" destId="{7807435A-DD09-4C64-9B72-4984B56D7312}" srcOrd="0" destOrd="0" parTransId="{45E36D59-C9CA-4128-9037-4118D31FE327}" sibTransId="{5EFB7894-5400-4672-85CD-29211E8DF959}"/>
    <dgm:cxn modelId="{5EEBBA89-5A8B-46E0-853F-3EB46E907A2C}" type="presOf" srcId="{EF5D8FB4-337D-4254-8B4A-FFF63EC5323C}" destId="{3FC9C75A-952B-40A8-BC1E-2A53A184683F}" srcOrd="0" destOrd="0" presId="urn:microsoft.com/office/officeart/2005/8/layout/vList2"/>
    <dgm:cxn modelId="{45FCEA4C-0615-4092-88AF-8693FFDD8635}" type="presOf" srcId="{7807435A-DD09-4C64-9B72-4984B56D7312}" destId="{D2C71440-432F-47D7-BDF7-6B4D7707D6B4}" srcOrd="0" destOrd="0" presId="urn:microsoft.com/office/officeart/2005/8/layout/vList2"/>
    <dgm:cxn modelId="{E3B25801-84A2-4116-B84E-793925655573}" type="presOf" srcId="{5F37E4F6-8B82-4807-A355-833BE16F11F2}" destId="{B304BCD4-DD84-4CCA-9758-C9CD10BF351C}" srcOrd="0" destOrd="0" presId="urn:microsoft.com/office/officeart/2005/8/layout/vList2"/>
    <dgm:cxn modelId="{1C4A821A-8DF8-46ED-AD8B-8F520B0CA966}" type="presParOf" srcId="{3FC9C75A-952B-40A8-BC1E-2A53A184683F}" destId="{B304BCD4-DD84-4CCA-9758-C9CD10BF351C}" srcOrd="0" destOrd="0" presId="urn:microsoft.com/office/officeart/2005/8/layout/vList2"/>
    <dgm:cxn modelId="{156E9760-8039-4A3B-AD58-7E704A1E11BD}" type="presParOf" srcId="{3FC9C75A-952B-40A8-BC1E-2A53A184683F}" destId="{D2C71440-432F-47D7-BDF7-6B4D7707D6B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564BEA0-6616-4A76-A2B9-CD0E5FED37B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2D0F32-C49D-45D4-8465-92E830D2A905}">
      <dgm:prSet/>
      <dgm:spPr/>
      <dgm:t>
        <a:bodyPr/>
        <a:lstStyle/>
        <a:p>
          <a:pPr rtl="0"/>
          <a:r>
            <a:rPr lang="en-GB" dirty="0" smtClean="0"/>
            <a:t>2. The second form of literature review (As a </a:t>
          </a:r>
          <a:r>
            <a:rPr lang="en-GB" dirty="0" smtClean="0"/>
            <a:t>methodology </a:t>
          </a:r>
          <a:r>
            <a:rPr lang="en-GB" dirty="0" smtClean="0"/>
            <a:t>in itself), and what constitutes:</a:t>
          </a:r>
          <a:endParaRPr lang="en-GB" dirty="0"/>
        </a:p>
      </dgm:t>
    </dgm:pt>
    <dgm:pt modelId="{346FDC74-BDB9-4F25-98F7-4DEAB1454C1C}" type="parTrans" cxnId="{F0CE2AAB-D980-4510-A178-4EEFE59FA315}">
      <dgm:prSet/>
      <dgm:spPr/>
      <dgm:t>
        <a:bodyPr/>
        <a:lstStyle/>
        <a:p>
          <a:endParaRPr lang="en-US"/>
        </a:p>
      </dgm:t>
    </dgm:pt>
    <dgm:pt modelId="{ED22E6B9-7E1B-4A73-AC82-DD8388C53482}" type="sibTrans" cxnId="{F0CE2AAB-D980-4510-A178-4EEFE59FA315}">
      <dgm:prSet/>
      <dgm:spPr/>
      <dgm:t>
        <a:bodyPr/>
        <a:lstStyle/>
        <a:p>
          <a:endParaRPr lang="en-US"/>
        </a:p>
      </dgm:t>
    </dgm:pt>
    <dgm:pt modelId="{C037E910-F4FE-411A-BE1F-A591E07761BC}">
      <dgm:prSet/>
      <dgm:spPr/>
      <dgm:t>
        <a:bodyPr/>
        <a:lstStyle/>
        <a:p>
          <a:pPr rtl="0"/>
          <a:r>
            <a:rPr lang="en-GB" smtClean="0"/>
            <a:t>an original and valuable work of research in and of itself (</a:t>
          </a:r>
          <a:r>
            <a:rPr lang="en-GB" smtClean="0">
              <a:hlinkClick xmlns:r="http://schemas.openxmlformats.org/officeDocument/2006/relationships" r:id="rId1"/>
            </a:rPr>
            <a:t>Paré et al., 2015</a:t>
          </a:r>
          <a:r>
            <a:rPr lang="en-GB" smtClean="0"/>
            <a:t>). </a:t>
          </a:r>
          <a:endParaRPr lang="en-GB"/>
        </a:p>
      </dgm:t>
    </dgm:pt>
    <dgm:pt modelId="{711AB93F-43B9-409A-90C4-5086D797A7C9}" type="parTrans" cxnId="{72DBFCFE-E4F7-4EFE-8984-651611DA4835}">
      <dgm:prSet/>
      <dgm:spPr/>
      <dgm:t>
        <a:bodyPr/>
        <a:lstStyle/>
        <a:p>
          <a:endParaRPr lang="en-US"/>
        </a:p>
      </dgm:t>
    </dgm:pt>
    <dgm:pt modelId="{74CB37C4-C6F5-4148-8F56-971F0305940C}" type="sibTrans" cxnId="{72DBFCFE-E4F7-4EFE-8984-651611DA4835}">
      <dgm:prSet/>
      <dgm:spPr/>
      <dgm:t>
        <a:bodyPr/>
        <a:lstStyle/>
        <a:p>
          <a:endParaRPr lang="en-US"/>
        </a:p>
      </dgm:t>
    </dgm:pt>
    <dgm:pt modelId="{8A65BD5B-9B62-46BB-A7B0-DAF8D7B82760}">
      <dgm:prSet/>
      <dgm:spPr/>
      <dgm:t>
        <a:bodyPr/>
        <a:lstStyle/>
        <a:p>
          <a:pPr rtl="0"/>
          <a:r>
            <a:rPr lang="en-GB" smtClean="0"/>
            <a:t>Rather than providing a base for a researcher’s own work, it creates a solid starting point for all members of the community interested in a particular area or topic (</a:t>
          </a:r>
          <a:r>
            <a:rPr lang="en-GB" smtClean="0">
              <a:hlinkClick xmlns:r="http://schemas.openxmlformats.org/officeDocument/2006/relationships" r:id="rId1"/>
            </a:rPr>
            <a:t>Mulrow, 1987</a:t>
          </a:r>
          <a:r>
            <a:rPr lang="en-GB" smtClean="0"/>
            <a:t>).</a:t>
          </a:r>
          <a:endParaRPr lang="en-GB"/>
        </a:p>
      </dgm:t>
    </dgm:pt>
    <dgm:pt modelId="{36FF5EFB-6E22-484E-A327-97C52AC4A6C6}" type="parTrans" cxnId="{FA649AA5-6444-40CF-806B-DC8055EAD8DA}">
      <dgm:prSet/>
      <dgm:spPr/>
      <dgm:t>
        <a:bodyPr/>
        <a:lstStyle/>
        <a:p>
          <a:endParaRPr lang="en-US"/>
        </a:p>
      </dgm:t>
    </dgm:pt>
    <dgm:pt modelId="{C8D8B573-0338-42FF-BFE9-750D1AC6E089}" type="sibTrans" cxnId="{FA649AA5-6444-40CF-806B-DC8055EAD8DA}">
      <dgm:prSet/>
      <dgm:spPr/>
      <dgm:t>
        <a:bodyPr/>
        <a:lstStyle/>
        <a:p>
          <a:endParaRPr lang="en-US"/>
        </a:p>
      </dgm:t>
    </dgm:pt>
    <dgm:pt modelId="{CBB14B56-30A0-4E1F-95C4-A71756952416}" type="pres">
      <dgm:prSet presAssocID="{3564BEA0-6616-4A76-A2B9-CD0E5FED37B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0355CB0-CE2B-4989-9D1E-E1E61BAE7375}" type="pres">
      <dgm:prSet presAssocID="{522D0F32-C49D-45D4-8465-92E830D2A90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C16305D-0DF6-4822-85D6-2DF9BFA4B30A}" type="pres">
      <dgm:prSet presAssocID="{522D0F32-C49D-45D4-8465-92E830D2A905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7383730-A2A3-48AE-9BC6-9950EEE7C48C}" type="presOf" srcId="{C037E910-F4FE-411A-BE1F-A591E07761BC}" destId="{0C16305D-0DF6-4822-85D6-2DF9BFA4B30A}" srcOrd="0" destOrd="0" presId="urn:microsoft.com/office/officeart/2005/8/layout/vList2"/>
    <dgm:cxn modelId="{72DBFCFE-E4F7-4EFE-8984-651611DA4835}" srcId="{522D0F32-C49D-45D4-8465-92E830D2A905}" destId="{C037E910-F4FE-411A-BE1F-A591E07761BC}" srcOrd="0" destOrd="0" parTransId="{711AB93F-43B9-409A-90C4-5086D797A7C9}" sibTransId="{74CB37C4-C6F5-4148-8F56-971F0305940C}"/>
    <dgm:cxn modelId="{EB8A9FB9-80EC-4ABC-B25A-4EE7C1EFFD44}" type="presOf" srcId="{522D0F32-C49D-45D4-8465-92E830D2A905}" destId="{10355CB0-CE2B-4989-9D1E-E1E61BAE7375}" srcOrd="0" destOrd="0" presId="urn:microsoft.com/office/officeart/2005/8/layout/vList2"/>
    <dgm:cxn modelId="{F0CE2AAB-D980-4510-A178-4EEFE59FA315}" srcId="{3564BEA0-6616-4A76-A2B9-CD0E5FED37B8}" destId="{522D0F32-C49D-45D4-8465-92E830D2A905}" srcOrd="0" destOrd="0" parTransId="{346FDC74-BDB9-4F25-98F7-4DEAB1454C1C}" sibTransId="{ED22E6B9-7E1B-4A73-AC82-DD8388C53482}"/>
    <dgm:cxn modelId="{FA649AA5-6444-40CF-806B-DC8055EAD8DA}" srcId="{522D0F32-C49D-45D4-8465-92E830D2A905}" destId="{8A65BD5B-9B62-46BB-A7B0-DAF8D7B82760}" srcOrd="1" destOrd="0" parTransId="{36FF5EFB-6E22-484E-A327-97C52AC4A6C6}" sibTransId="{C8D8B573-0338-42FF-BFE9-750D1AC6E089}"/>
    <dgm:cxn modelId="{DACAC24E-20B0-447E-9B7A-2CF0FF3489A8}" type="presOf" srcId="{8A65BD5B-9B62-46BB-A7B0-DAF8D7B82760}" destId="{0C16305D-0DF6-4822-85D6-2DF9BFA4B30A}" srcOrd="0" destOrd="1" presId="urn:microsoft.com/office/officeart/2005/8/layout/vList2"/>
    <dgm:cxn modelId="{7E8C3589-40F4-4F6E-8F7F-93520AD77258}" type="presOf" srcId="{3564BEA0-6616-4A76-A2B9-CD0E5FED37B8}" destId="{CBB14B56-30A0-4E1F-95C4-A71756952416}" srcOrd="0" destOrd="0" presId="urn:microsoft.com/office/officeart/2005/8/layout/vList2"/>
    <dgm:cxn modelId="{34042348-F323-4DD9-A2E1-8EF5F04C1CE7}" type="presParOf" srcId="{CBB14B56-30A0-4E1F-95C4-A71756952416}" destId="{10355CB0-CE2B-4989-9D1E-E1E61BAE7375}" srcOrd="0" destOrd="0" presId="urn:microsoft.com/office/officeart/2005/8/layout/vList2"/>
    <dgm:cxn modelId="{73C16C54-6E3D-4F5A-920C-7AB2A389A68E}" type="presParOf" srcId="{CBB14B56-30A0-4E1F-95C4-A71756952416}" destId="{0C16305D-0DF6-4822-85D6-2DF9BFA4B30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3B5FC2C-1AC1-402A-968D-35EEF6FCB0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D07B19E-5775-4E7D-8949-43D7A256F73B}">
      <dgm:prSet/>
      <dgm:spPr/>
      <dgm:t>
        <a:bodyPr/>
        <a:lstStyle/>
        <a:p>
          <a:pPr rtl="0"/>
          <a:r>
            <a:rPr lang="en-GB" smtClean="0"/>
            <a:t>Formulating the research question(s) and objective(s), </a:t>
          </a:r>
          <a:endParaRPr lang="en-GB"/>
        </a:p>
      </dgm:t>
    </dgm:pt>
    <dgm:pt modelId="{75D65D5D-FF3D-4EB8-AD04-D2B741772CC1}" type="parTrans" cxnId="{7A4BB210-6C76-413B-882C-DBFBD0F8DCDF}">
      <dgm:prSet/>
      <dgm:spPr/>
      <dgm:t>
        <a:bodyPr/>
        <a:lstStyle/>
        <a:p>
          <a:endParaRPr lang="en-US"/>
        </a:p>
      </dgm:t>
    </dgm:pt>
    <dgm:pt modelId="{42D8F090-B7CD-4D3F-A989-E654822A3362}" type="sibTrans" cxnId="{7A4BB210-6C76-413B-882C-DBFBD0F8DCDF}">
      <dgm:prSet/>
      <dgm:spPr/>
      <dgm:t>
        <a:bodyPr/>
        <a:lstStyle/>
        <a:p>
          <a:endParaRPr lang="en-US"/>
        </a:p>
      </dgm:t>
    </dgm:pt>
    <dgm:pt modelId="{A7D86C22-53DB-4BC4-9001-F65893D62710}">
      <dgm:prSet/>
      <dgm:spPr/>
      <dgm:t>
        <a:bodyPr/>
        <a:lstStyle/>
        <a:p>
          <a:pPr rtl="0"/>
          <a:r>
            <a:rPr lang="en-GB" smtClean="0"/>
            <a:t>Should have completed this stage </a:t>
          </a:r>
          <a:endParaRPr lang="en-GB"/>
        </a:p>
      </dgm:t>
    </dgm:pt>
    <dgm:pt modelId="{B2BF2AF3-6FEF-4A93-B6F6-383284CCF615}" type="parTrans" cxnId="{4DB56CFB-4319-4AD7-AAE3-8B7DB9446280}">
      <dgm:prSet/>
      <dgm:spPr/>
      <dgm:t>
        <a:bodyPr/>
        <a:lstStyle/>
        <a:p>
          <a:endParaRPr lang="en-US"/>
        </a:p>
      </dgm:t>
    </dgm:pt>
    <dgm:pt modelId="{9C656660-A4EB-42BD-9541-53414D51C276}" type="sibTrans" cxnId="{4DB56CFB-4319-4AD7-AAE3-8B7DB9446280}">
      <dgm:prSet/>
      <dgm:spPr/>
      <dgm:t>
        <a:bodyPr/>
        <a:lstStyle/>
        <a:p>
          <a:endParaRPr lang="en-US"/>
        </a:p>
      </dgm:t>
    </dgm:pt>
    <dgm:pt modelId="{9912CC32-A1B0-44E5-8A97-3431A8F7DC31}">
      <dgm:prSet/>
      <dgm:spPr/>
      <dgm:t>
        <a:bodyPr/>
        <a:lstStyle/>
        <a:p>
          <a:pPr rtl="0"/>
          <a:r>
            <a:rPr lang="en-GB" smtClean="0"/>
            <a:t>Searching the extant literature,</a:t>
          </a:r>
          <a:endParaRPr lang="en-GB"/>
        </a:p>
      </dgm:t>
    </dgm:pt>
    <dgm:pt modelId="{47C9AEA5-D728-45FD-AF32-551263BDCA6A}" type="parTrans" cxnId="{56114199-CBC1-4386-BB4E-A18E6BB9244C}">
      <dgm:prSet/>
      <dgm:spPr/>
      <dgm:t>
        <a:bodyPr/>
        <a:lstStyle/>
        <a:p>
          <a:endParaRPr lang="en-US"/>
        </a:p>
      </dgm:t>
    </dgm:pt>
    <dgm:pt modelId="{96721FBD-9986-43EA-8D9C-526566960F57}" type="sibTrans" cxnId="{56114199-CBC1-4386-BB4E-A18E6BB9244C}">
      <dgm:prSet/>
      <dgm:spPr/>
      <dgm:t>
        <a:bodyPr/>
        <a:lstStyle/>
        <a:p>
          <a:endParaRPr lang="en-US"/>
        </a:p>
      </dgm:t>
    </dgm:pt>
    <dgm:pt modelId="{ADCE7526-37D6-4325-9B4F-FA38EA6F6761}">
      <dgm:prSet/>
      <dgm:spPr/>
      <dgm:t>
        <a:bodyPr/>
        <a:lstStyle/>
        <a:p>
          <a:pPr rtl="0"/>
          <a:r>
            <a:rPr lang="en-GB" dirty="0" smtClean="0"/>
            <a:t>Screening for inclusion, </a:t>
          </a:r>
          <a:endParaRPr lang="en-GB" dirty="0"/>
        </a:p>
      </dgm:t>
    </dgm:pt>
    <dgm:pt modelId="{707851DC-9A11-4D07-84B9-A686FD34F037}" type="parTrans" cxnId="{362EBEF6-E20B-4E64-B229-901F839BE762}">
      <dgm:prSet/>
      <dgm:spPr/>
      <dgm:t>
        <a:bodyPr/>
        <a:lstStyle/>
        <a:p>
          <a:endParaRPr lang="en-US"/>
        </a:p>
      </dgm:t>
    </dgm:pt>
    <dgm:pt modelId="{4DD95C91-B26D-4956-A14F-352FF02CDDC6}" type="sibTrans" cxnId="{362EBEF6-E20B-4E64-B229-901F839BE762}">
      <dgm:prSet/>
      <dgm:spPr/>
      <dgm:t>
        <a:bodyPr/>
        <a:lstStyle/>
        <a:p>
          <a:endParaRPr lang="en-US"/>
        </a:p>
      </dgm:t>
    </dgm:pt>
    <dgm:pt modelId="{5337E848-E1F4-4C81-9FA4-D2274715A382}">
      <dgm:prSet/>
      <dgm:spPr/>
      <dgm:t>
        <a:bodyPr/>
        <a:lstStyle/>
        <a:p>
          <a:pPr rtl="0"/>
          <a:r>
            <a:rPr lang="en-GB" smtClean="0"/>
            <a:t>be critical </a:t>
          </a:r>
          <a:endParaRPr lang="en-GB"/>
        </a:p>
      </dgm:t>
    </dgm:pt>
    <dgm:pt modelId="{5548FFB0-B78B-49DA-9B96-134DAB7E09BB}" type="parTrans" cxnId="{FE06F1CA-AE8D-4A94-A6E8-6252933BA5F8}">
      <dgm:prSet/>
      <dgm:spPr/>
      <dgm:t>
        <a:bodyPr/>
        <a:lstStyle/>
        <a:p>
          <a:endParaRPr lang="en-US"/>
        </a:p>
      </dgm:t>
    </dgm:pt>
    <dgm:pt modelId="{95A7E527-9B6C-470C-B085-C8B7D7F71C3B}" type="sibTrans" cxnId="{FE06F1CA-AE8D-4A94-A6E8-6252933BA5F8}">
      <dgm:prSet/>
      <dgm:spPr/>
      <dgm:t>
        <a:bodyPr/>
        <a:lstStyle/>
        <a:p>
          <a:endParaRPr lang="en-US"/>
        </a:p>
      </dgm:t>
    </dgm:pt>
    <dgm:pt modelId="{68C1898C-E175-429E-913D-C06E31658580}">
      <dgm:prSet/>
      <dgm:spPr/>
      <dgm:t>
        <a:bodyPr/>
        <a:lstStyle/>
        <a:p>
          <a:pPr rtl="0"/>
          <a:r>
            <a:rPr lang="en-GB" smtClean="0"/>
            <a:t>assessing the quality of primary studies,</a:t>
          </a:r>
          <a:endParaRPr lang="en-GB"/>
        </a:p>
      </dgm:t>
    </dgm:pt>
    <dgm:pt modelId="{42544B62-FBB2-45AA-BF52-13680079BE54}" type="parTrans" cxnId="{D30E05C3-77CB-4785-9BFB-E195213401BA}">
      <dgm:prSet/>
      <dgm:spPr/>
      <dgm:t>
        <a:bodyPr/>
        <a:lstStyle/>
        <a:p>
          <a:endParaRPr lang="en-US"/>
        </a:p>
      </dgm:t>
    </dgm:pt>
    <dgm:pt modelId="{E64BDD09-C9D7-46EB-8CF2-A843007642B3}" type="sibTrans" cxnId="{D30E05C3-77CB-4785-9BFB-E195213401BA}">
      <dgm:prSet/>
      <dgm:spPr/>
      <dgm:t>
        <a:bodyPr/>
        <a:lstStyle/>
        <a:p>
          <a:endParaRPr lang="en-US"/>
        </a:p>
      </dgm:t>
    </dgm:pt>
    <dgm:pt modelId="{0CDB1851-F1A7-469A-99B3-EC055A564AD9}">
      <dgm:prSet/>
      <dgm:spPr/>
      <dgm:t>
        <a:bodyPr/>
        <a:lstStyle/>
        <a:p>
          <a:pPr rtl="0"/>
          <a:r>
            <a:rPr lang="en-GB" smtClean="0"/>
            <a:t>Extracting data, and analysing data. </a:t>
          </a:r>
          <a:endParaRPr lang="en-GB"/>
        </a:p>
      </dgm:t>
    </dgm:pt>
    <dgm:pt modelId="{301576EC-D29B-4FC5-95F3-82F67CE54094}" type="parTrans" cxnId="{414FBB88-654A-4AD3-9AA2-6E9A9ECDBC82}">
      <dgm:prSet/>
      <dgm:spPr/>
      <dgm:t>
        <a:bodyPr/>
        <a:lstStyle/>
        <a:p>
          <a:endParaRPr lang="en-US"/>
        </a:p>
      </dgm:t>
    </dgm:pt>
    <dgm:pt modelId="{DF536D34-9413-4A3A-899C-7195E93A9467}" type="sibTrans" cxnId="{414FBB88-654A-4AD3-9AA2-6E9A9ECDBC82}">
      <dgm:prSet/>
      <dgm:spPr/>
      <dgm:t>
        <a:bodyPr/>
        <a:lstStyle/>
        <a:p>
          <a:endParaRPr lang="en-US"/>
        </a:p>
      </dgm:t>
    </dgm:pt>
    <dgm:pt modelId="{F03BF2F2-063C-44B7-82F8-61451C29C52B}">
      <dgm:prSet/>
      <dgm:spPr/>
      <dgm:t>
        <a:bodyPr/>
        <a:lstStyle/>
        <a:p>
          <a:pPr rtl="0"/>
          <a:r>
            <a:rPr lang="en-GB" smtClean="0"/>
            <a:t>Producing themes to help structure your review </a:t>
          </a:r>
          <a:endParaRPr lang="en-GB"/>
        </a:p>
      </dgm:t>
    </dgm:pt>
    <dgm:pt modelId="{922EA634-08D3-45FD-B1C3-88F57AE28404}" type="parTrans" cxnId="{CB37CE39-FCFA-44DB-A315-6A89A9FBF3EF}">
      <dgm:prSet/>
      <dgm:spPr/>
      <dgm:t>
        <a:bodyPr/>
        <a:lstStyle/>
        <a:p>
          <a:endParaRPr lang="en-US"/>
        </a:p>
      </dgm:t>
    </dgm:pt>
    <dgm:pt modelId="{2B96E1A9-9DBB-4380-B520-3F239C2933DE}" type="sibTrans" cxnId="{CB37CE39-FCFA-44DB-A315-6A89A9FBF3EF}">
      <dgm:prSet/>
      <dgm:spPr/>
      <dgm:t>
        <a:bodyPr/>
        <a:lstStyle/>
        <a:p>
          <a:endParaRPr lang="en-US"/>
        </a:p>
      </dgm:t>
    </dgm:pt>
    <dgm:pt modelId="{CB24E5E2-AD18-4A44-84BE-648C5E6615D8}">
      <dgm:prSet/>
      <dgm:spPr/>
      <dgm:t>
        <a:bodyPr/>
        <a:lstStyle/>
        <a:p>
          <a:pPr rtl="0"/>
          <a:r>
            <a:rPr lang="en-GB" smtClean="0"/>
            <a:t>4-5 sufficient for a 15,000 word lit review </a:t>
          </a:r>
          <a:endParaRPr lang="en-GB"/>
        </a:p>
      </dgm:t>
    </dgm:pt>
    <dgm:pt modelId="{907D29A5-0731-4586-B8AE-0B9C46B1BA49}" type="parTrans" cxnId="{288CFBD5-3062-4879-86CD-658031A0EFB3}">
      <dgm:prSet/>
      <dgm:spPr/>
      <dgm:t>
        <a:bodyPr/>
        <a:lstStyle/>
        <a:p>
          <a:endParaRPr lang="en-US"/>
        </a:p>
      </dgm:t>
    </dgm:pt>
    <dgm:pt modelId="{5877901C-3FB6-4191-B3C9-CCB7946E132D}" type="sibTrans" cxnId="{288CFBD5-3062-4879-86CD-658031A0EFB3}">
      <dgm:prSet/>
      <dgm:spPr/>
      <dgm:t>
        <a:bodyPr/>
        <a:lstStyle/>
        <a:p>
          <a:endParaRPr lang="en-US"/>
        </a:p>
      </dgm:t>
    </dgm:pt>
    <dgm:pt modelId="{C335E759-B2C7-43B3-B9BB-C7BE55F7C075}">
      <dgm:prSet/>
      <dgm:spPr/>
      <dgm:t>
        <a:bodyPr/>
        <a:lstStyle/>
        <a:p>
          <a:pPr rtl="0"/>
          <a:r>
            <a:rPr lang="en-GB" dirty="0" smtClean="0"/>
            <a:t>Discussion of key themes conclusions and recommendations </a:t>
          </a:r>
          <a:endParaRPr lang="en-GB" dirty="0"/>
        </a:p>
      </dgm:t>
    </dgm:pt>
    <dgm:pt modelId="{2B395296-8FCA-43C9-9EF3-6050267FBE37}" type="parTrans" cxnId="{544B9B77-9D49-4D23-8D19-BACF68E46586}">
      <dgm:prSet/>
      <dgm:spPr/>
      <dgm:t>
        <a:bodyPr/>
        <a:lstStyle/>
        <a:p>
          <a:endParaRPr lang="en-US"/>
        </a:p>
      </dgm:t>
    </dgm:pt>
    <dgm:pt modelId="{0484A0A0-C74A-41E1-BFB9-D675B3A4A79C}" type="sibTrans" cxnId="{544B9B77-9D49-4D23-8D19-BACF68E46586}">
      <dgm:prSet/>
      <dgm:spPr/>
      <dgm:t>
        <a:bodyPr/>
        <a:lstStyle/>
        <a:p>
          <a:endParaRPr lang="en-US"/>
        </a:p>
      </dgm:t>
    </dgm:pt>
    <dgm:pt modelId="{3B12A373-3BE9-41B0-8ED1-012B8D76AFBC}" type="pres">
      <dgm:prSet presAssocID="{33B5FC2C-1AC1-402A-968D-35EEF6FCB04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933974-89FD-40DA-B0C7-D8AD739F6C4C}" type="pres">
      <dgm:prSet presAssocID="{FD07B19E-5775-4E7D-8949-43D7A256F73B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545087-931C-4098-A0CB-52F0E3A81A98}" type="pres">
      <dgm:prSet presAssocID="{FD07B19E-5775-4E7D-8949-43D7A256F73B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9FF0CB-B3E9-43A9-929C-21D6CA2CE4FD}" type="pres">
      <dgm:prSet presAssocID="{9912CC32-A1B0-44E5-8A97-3431A8F7DC31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FEC588-C939-46AD-89EC-731EC8C5E1C4}" type="pres">
      <dgm:prSet presAssocID="{96721FBD-9986-43EA-8D9C-526566960F57}" presName="spacer" presStyleCnt="0"/>
      <dgm:spPr/>
    </dgm:pt>
    <dgm:pt modelId="{29051DF2-408D-4F6A-9454-C6D12CF4750F}" type="pres">
      <dgm:prSet presAssocID="{ADCE7526-37D6-4325-9B4F-FA38EA6F6761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DA4073-AB4D-498D-A64E-2574DEEE0EB2}" type="pres">
      <dgm:prSet presAssocID="{ADCE7526-37D6-4325-9B4F-FA38EA6F6761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E322454-4738-465E-8509-BD3A439F90E4}" type="pres">
      <dgm:prSet presAssocID="{0CDB1851-F1A7-469A-99B3-EC055A564AD9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4CE590-B1EF-4E48-8640-2C9A233C9F31}" type="pres">
      <dgm:prSet presAssocID="{DF536D34-9413-4A3A-899C-7195E93A9467}" presName="spacer" presStyleCnt="0"/>
      <dgm:spPr/>
    </dgm:pt>
    <dgm:pt modelId="{781A950E-0BEC-4496-8937-FBC9A603F2AF}" type="pres">
      <dgm:prSet presAssocID="{F03BF2F2-063C-44B7-82F8-61451C29C52B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436AC6-BEF1-4596-BD48-FC5D982D2F4D}" type="pres">
      <dgm:prSet presAssocID="{F03BF2F2-063C-44B7-82F8-61451C29C52B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79A9775-184D-4531-B236-44E11B0ED0FA}" type="pres">
      <dgm:prSet presAssocID="{C335E759-B2C7-43B3-B9BB-C7BE55F7C075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B37CE39-FCFA-44DB-A315-6A89A9FBF3EF}" srcId="{33B5FC2C-1AC1-402A-968D-35EEF6FCB04B}" destId="{F03BF2F2-063C-44B7-82F8-61451C29C52B}" srcOrd="4" destOrd="0" parTransId="{922EA634-08D3-45FD-B1C3-88F57AE28404}" sibTransId="{2B96E1A9-9DBB-4380-B520-3F239C2933DE}"/>
    <dgm:cxn modelId="{56114199-CBC1-4386-BB4E-A18E6BB9244C}" srcId="{33B5FC2C-1AC1-402A-968D-35EEF6FCB04B}" destId="{9912CC32-A1B0-44E5-8A97-3431A8F7DC31}" srcOrd="1" destOrd="0" parTransId="{47C9AEA5-D728-45FD-AF32-551263BDCA6A}" sibTransId="{96721FBD-9986-43EA-8D9C-526566960F57}"/>
    <dgm:cxn modelId="{362EBEF6-E20B-4E64-B229-901F839BE762}" srcId="{33B5FC2C-1AC1-402A-968D-35EEF6FCB04B}" destId="{ADCE7526-37D6-4325-9B4F-FA38EA6F6761}" srcOrd="2" destOrd="0" parTransId="{707851DC-9A11-4D07-84B9-A686FD34F037}" sibTransId="{4DD95C91-B26D-4956-A14F-352FF02CDDC6}"/>
    <dgm:cxn modelId="{75B721BD-B43F-43D7-9C5A-75E72B842D6A}" type="presOf" srcId="{FD07B19E-5775-4E7D-8949-43D7A256F73B}" destId="{0E933974-89FD-40DA-B0C7-D8AD739F6C4C}" srcOrd="0" destOrd="0" presId="urn:microsoft.com/office/officeart/2005/8/layout/vList2"/>
    <dgm:cxn modelId="{DE97C4C2-6606-4B22-A0E8-4FCB66AB11B9}" type="presOf" srcId="{A7D86C22-53DB-4BC4-9001-F65893D62710}" destId="{77545087-931C-4098-A0CB-52F0E3A81A98}" srcOrd="0" destOrd="0" presId="urn:microsoft.com/office/officeart/2005/8/layout/vList2"/>
    <dgm:cxn modelId="{5E922600-4973-42C2-B7BA-9C44547177C8}" type="presOf" srcId="{5337E848-E1F4-4C81-9FA4-D2274715A382}" destId="{FCDA4073-AB4D-498D-A64E-2574DEEE0EB2}" srcOrd="0" destOrd="0" presId="urn:microsoft.com/office/officeart/2005/8/layout/vList2"/>
    <dgm:cxn modelId="{330F3551-B1F8-46A6-85CF-CCE0AA29B47A}" type="presOf" srcId="{33B5FC2C-1AC1-402A-968D-35EEF6FCB04B}" destId="{3B12A373-3BE9-41B0-8ED1-012B8D76AFBC}" srcOrd="0" destOrd="0" presId="urn:microsoft.com/office/officeart/2005/8/layout/vList2"/>
    <dgm:cxn modelId="{4DB56CFB-4319-4AD7-AAE3-8B7DB9446280}" srcId="{FD07B19E-5775-4E7D-8949-43D7A256F73B}" destId="{A7D86C22-53DB-4BC4-9001-F65893D62710}" srcOrd="0" destOrd="0" parTransId="{B2BF2AF3-6FEF-4A93-B6F6-383284CCF615}" sibTransId="{9C656660-A4EB-42BD-9541-53414D51C276}"/>
    <dgm:cxn modelId="{D30E05C3-77CB-4785-9BFB-E195213401BA}" srcId="{ADCE7526-37D6-4325-9B4F-FA38EA6F6761}" destId="{68C1898C-E175-429E-913D-C06E31658580}" srcOrd="1" destOrd="0" parTransId="{42544B62-FBB2-45AA-BF52-13680079BE54}" sibTransId="{E64BDD09-C9D7-46EB-8CF2-A843007642B3}"/>
    <dgm:cxn modelId="{77F2083B-3D38-4011-A14A-51282E7B5C47}" type="presOf" srcId="{0CDB1851-F1A7-469A-99B3-EC055A564AD9}" destId="{EE322454-4738-465E-8509-BD3A439F90E4}" srcOrd="0" destOrd="0" presId="urn:microsoft.com/office/officeart/2005/8/layout/vList2"/>
    <dgm:cxn modelId="{7A4BB210-6C76-413B-882C-DBFBD0F8DCDF}" srcId="{33B5FC2C-1AC1-402A-968D-35EEF6FCB04B}" destId="{FD07B19E-5775-4E7D-8949-43D7A256F73B}" srcOrd="0" destOrd="0" parTransId="{75D65D5D-FF3D-4EB8-AD04-D2B741772CC1}" sibTransId="{42D8F090-B7CD-4D3F-A989-E654822A3362}"/>
    <dgm:cxn modelId="{7F7453B1-8AC6-4E39-96F5-87FB237F9C75}" type="presOf" srcId="{9912CC32-A1B0-44E5-8A97-3431A8F7DC31}" destId="{9C9FF0CB-B3E9-43A9-929C-21D6CA2CE4FD}" srcOrd="0" destOrd="0" presId="urn:microsoft.com/office/officeart/2005/8/layout/vList2"/>
    <dgm:cxn modelId="{358C7118-D64E-4DAD-859C-83FDA0FE46DF}" type="presOf" srcId="{ADCE7526-37D6-4325-9B4F-FA38EA6F6761}" destId="{29051DF2-408D-4F6A-9454-C6D12CF4750F}" srcOrd="0" destOrd="0" presId="urn:microsoft.com/office/officeart/2005/8/layout/vList2"/>
    <dgm:cxn modelId="{81161AF3-0BF8-4D3A-9AF1-8643526031B2}" type="presOf" srcId="{F03BF2F2-063C-44B7-82F8-61451C29C52B}" destId="{781A950E-0BEC-4496-8937-FBC9A603F2AF}" srcOrd="0" destOrd="0" presId="urn:microsoft.com/office/officeart/2005/8/layout/vList2"/>
    <dgm:cxn modelId="{7D493DD3-37EB-4B7C-9EBD-C8F3A3366DCE}" type="presOf" srcId="{CB24E5E2-AD18-4A44-84BE-648C5E6615D8}" destId="{1B436AC6-BEF1-4596-BD48-FC5D982D2F4D}" srcOrd="0" destOrd="0" presId="urn:microsoft.com/office/officeart/2005/8/layout/vList2"/>
    <dgm:cxn modelId="{414FBB88-654A-4AD3-9AA2-6E9A9ECDBC82}" srcId="{33B5FC2C-1AC1-402A-968D-35EEF6FCB04B}" destId="{0CDB1851-F1A7-469A-99B3-EC055A564AD9}" srcOrd="3" destOrd="0" parTransId="{301576EC-D29B-4FC5-95F3-82F67CE54094}" sibTransId="{DF536D34-9413-4A3A-899C-7195E93A9467}"/>
    <dgm:cxn modelId="{FE06F1CA-AE8D-4A94-A6E8-6252933BA5F8}" srcId="{ADCE7526-37D6-4325-9B4F-FA38EA6F6761}" destId="{5337E848-E1F4-4C81-9FA4-D2274715A382}" srcOrd="0" destOrd="0" parTransId="{5548FFB0-B78B-49DA-9B96-134DAB7E09BB}" sibTransId="{95A7E527-9B6C-470C-B085-C8B7D7F71C3B}"/>
    <dgm:cxn modelId="{51F40F51-8B25-42A5-9CC7-E11C6E6DA69B}" type="presOf" srcId="{68C1898C-E175-429E-913D-C06E31658580}" destId="{FCDA4073-AB4D-498D-A64E-2574DEEE0EB2}" srcOrd="0" destOrd="1" presId="urn:microsoft.com/office/officeart/2005/8/layout/vList2"/>
    <dgm:cxn modelId="{288CFBD5-3062-4879-86CD-658031A0EFB3}" srcId="{F03BF2F2-063C-44B7-82F8-61451C29C52B}" destId="{CB24E5E2-AD18-4A44-84BE-648C5E6615D8}" srcOrd="0" destOrd="0" parTransId="{907D29A5-0731-4586-B8AE-0B9C46B1BA49}" sibTransId="{5877901C-3FB6-4191-B3C9-CCB7946E132D}"/>
    <dgm:cxn modelId="{544B9B77-9D49-4D23-8D19-BACF68E46586}" srcId="{33B5FC2C-1AC1-402A-968D-35EEF6FCB04B}" destId="{C335E759-B2C7-43B3-B9BB-C7BE55F7C075}" srcOrd="5" destOrd="0" parTransId="{2B395296-8FCA-43C9-9EF3-6050267FBE37}" sibTransId="{0484A0A0-C74A-41E1-BFB9-D675B3A4A79C}"/>
    <dgm:cxn modelId="{88749B48-654A-489E-A463-53D4F3EC6359}" type="presOf" srcId="{C335E759-B2C7-43B3-B9BB-C7BE55F7C075}" destId="{B79A9775-184D-4531-B236-44E11B0ED0FA}" srcOrd="0" destOrd="0" presId="urn:microsoft.com/office/officeart/2005/8/layout/vList2"/>
    <dgm:cxn modelId="{2F7945A0-9718-491B-B47A-5845729E15F3}" type="presParOf" srcId="{3B12A373-3BE9-41B0-8ED1-012B8D76AFBC}" destId="{0E933974-89FD-40DA-B0C7-D8AD739F6C4C}" srcOrd="0" destOrd="0" presId="urn:microsoft.com/office/officeart/2005/8/layout/vList2"/>
    <dgm:cxn modelId="{12D2F108-9D59-4896-9FE7-F08802C46C1B}" type="presParOf" srcId="{3B12A373-3BE9-41B0-8ED1-012B8D76AFBC}" destId="{77545087-931C-4098-A0CB-52F0E3A81A98}" srcOrd="1" destOrd="0" presId="urn:microsoft.com/office/officeart/2005/8/layout/vList2"/>
    <dgm:cxn modelId="{FF3B1B8E-68DA-462B-9383-7CEE8DD0D80A}" type="presParOf" srcId="{3B12A373-3BE9-41B0-8ED1-012B8D76AFBC}" destId="{9C9FF0CB-B3E9-43A9-929C-21D6CA2CE4FD}" srcOrd="2" destOrd="0" presId="urn:microsoft.com/office/officeart/2005/8/layout/vList2"/>
    <dgm:cxn modelId="{E34851F0-208E-44A6-AE78-589E7723C5D2}" type="presParOf" srcId="{3B12A373-3BE9-41B0-8ED1-012B8D76AFBC}" destId="{B9FEC588-C939-46AD-89EC-731EC8C5E1C4}" srcOrd="3" destOrd="0" presId="urn:microsoft.com/office/officeart/2005/8/layout/vList2"/>
    <dgm:cxn modelId="{7017BEC5-6ED4-4342-8C34-3088110922D5}" type="presParOf" srcId="{3B12A373-3BE9-41B0-8ED1-012B8D76AFBC}" destId="{29051DF2-408D-4F6A-9454-C6D12CF4750F}" srcOrd="4" destOrd="0" presId="urn:microsoft.com/office/officeart/2005/8/layout/vList2"/>
    <dgm:cxn modelId="{6E4AAFF6-70C8-4251-8E04-C7A87CCA241B}" type="presParOf" srcId="{3B12A373-3BE9-41B0-8ED1-012B8D76AFBC}" destId="{FCDA4073-AB4D-498D-A64E-2574DEEE0EB2}" srcOrd="5" destOrd="0" presId="urn:microsoft.com/office/officeart/2005/8/layout/vList2"/>
    <dgm:cxn modelId="{53AF5ADE-C1CD-4F6B-B420-D53670B99C94}" type="presParOf" srcId="{3B12A373-3BE9-41B0-8ED1-012B8D76AFBC}" destId="{EE322454-4738-465E-8509-BD3A439F90E4}" srcOrd="6" destOrd="0" presId="urn:microsoft.com/office/officeart/2005/8/layout/vList2"/>
    <dgm:cxn modelId="{F1A22650-DF15-416B-8F8B-AE3B8C134A29}" type="presParOf" srcId="{3B12A373-3BE9-41B0-8ED1-012B8D76AFBC}" destId="{404CE590-B1EF-4E48-8640-2C9A233C9F31}" srcOrd="7" destOrd="0" presId="urn:microsoft.com/office/officeart/2005/8/layout/vList2"/>
    <dgm:cxn modelId="{962C55C6-9573-4C38-9697-E58F95FA3AE2}" type="presParOf" srcId="{3B12A373-3BE9-41B0-8ED1-012B8D76AFBC}" destId="{781A950E-0BEC-4496-8937-FBC9A603F2AF}" srcOrd="8" destOrd="0" presId="urn:microsoft.com/office/officeart/2005/8/layout/vList2"/>
    <dgm:cxn modelId="{9DB7FC01-E1E8-4934-AFC0-17897826853D}" type="presParOf" srcId="{3B12A373-3BE9-41B0-8ED1-012B8D76AFBC}" destId="{1B436AC6-BEF1-4596-BD48-FC5D982D2F4D}" srcOrd="9" destOrd="0" presId="urn:microsoft.com/office/officeart/2005/8/layout/vList2"/>
    <dgm:cxn modelId="{A17FB21B-B1F0-4DC0-9F75-FA9128C6D766}" type="presParOf" srcId="{3B12A373-3BE9-41B0-8ED1-012B8D76AFBC}" destId="{B79A9775-184D-4531-B236-44E11B0ED0F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EDD008F-8AF8-4E46-A13D-811A4F11D0F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7A2F734-E633-462F-A9ED-EB2EBD7D5D93}">
      <dgm:prSet/>
      <dgm:spPr/>
      <dgm:t>
        <a:bodyPr/>
        <a:lstStyle/>
        <a:p>
          <a:pPr rtl="0"/>
          <a:r>
            <a:rPr lang="en-GB" dirty="0" smtClean="0"/>
            <a:t>Discussion : Please follow link in chat:</a:t>
          </a:r>
          <a:endParaRPr lang="en-GB" dirty="0"/>
        </a:p>
      </dgm:t>
    </dgm:pt>
    <dgm:pt modelId="{8337CE1A-E327-41BA-B648-96C5ABD8C7EE}" type="parTrans" cxnId="{25899321-5F51-464A-8964-E2CB7EFE745F}">
      <dgm:prSet/>
      <dgm:spPr/>
      <dgm:t>
        <a:bodyPr/>
        <a:lstStyle/>
        <a:p>
          <a:endParaRPr lang="en-US"/>
        </a:p>
      </dgm:t>
    </dgm:pt>
    <dgm:pt modelId="{97437084-D610-4C18-ACF1-7CFB4A282496}" type="sibTrans" cxnId="{25899321-5F51-464A-8964-E2CB7EFE745F}">
      <dgm:prSet/>
      <dgm:spPr/>
      <dgm:t>
        <a:bodyPr/>
        <a:lstStyle/>
        <a:p>
          <a:endParaRPr lang="en-US"/>
        </a:p>
      </dgm:t>
    </dgm:pt>
    <dgm:pt modelId="{99D4D4C7-FCD1-4ECA-840E-73E5E7F3B94F}">
      <dgm:prSet/>
      <dgm:spPr/>
      <dgm:t>
        <a:bodyPr/>
        <a:lstStyle/>
        <a:p>
          <a:pPr rtl="0"/>
          <a:r>
            <a:rPr lang="en-GB" smtClean="0"/>
            <a:t>Break out room 1 : Empirical Research </a:t>
          </a:r>
          <a:endParaRPr lang="en-GB"/>
        </a:p>
      </dgm:t>
    </dgm:pt>
    <dgm:pt modelId="{5BAB91FD-2AF3-4108-99EE-20A088456E9D}" type="parTrans" cxnId="{81333425-FA37-4E40-BB70-20546B10A3B2}">
      <dgm:prSet/>
      <dgm:spPr/>
      <dgm:t>
        <a:bodyPr/>
        <a:lstStyle/>
        <a:p>
          <a:endParaRPr lang="en-US"/>
        </a:p>
      </dgm:t>
    </dgm:pt>
    <dgm:pt modelId="{B9F46AB3-C493-4C6B-B825-39A17A60989F}" type="sibTrans" cxnId="{81333425-FA37-4E40-BB70-20546B10A3B2}">
      <dgm:prSet/>
      <dgm:spPr/>
      <dgm:t>
        <a:bodyPr/>
        <a:lstStyle/>
        <a:p>
          <a:endParaRPr lang="en-US"/>
        </a:p>
      </dgm:t>
    </dgm:pt>
    <dgm:pt modelId="{6CB08E28-FED4-492B-AB50-1286C9E06150}">
      <dgm:prSet/>
      <dgm:spPr/>
      <dgm:t>
        <a:bodyPr/>
        <a:lstStyle/>
        <a:p>
          <a:pPr rtl="0"/>
          <a:r>
            <a:rPr lang="en-GB" smtClean="0"/>
            <a:t>Break out room 2: A literature review </a:t>
          </a:r>
          <a:endParaRPr lang="en-GB"/>
        </a:p>
      </dgm:t>
    </dgm:pt>
    <dgm:pt modelId="{CB1D3028-8C44-4E5A-BD65-7DAF8585513C}" type="parTrans" cxnId="{DFBCC300-A8CA-452E-853B-6AC6A615288C}">
      <dgm:prSet/>
      <dgm:spPr/>
      <dgm:t>
        <a:bodyPr/>
        <a:lstStyle/>
        <a:p>
          <a:endParaRPr lang="en-US"/>
        </a:p>
      </dgm:t>
    </dgm:pt>
    <dgm:pt modelId="{F9BCD732-A851-4660-8F92-CB3B5930BC65}" type="sibTrans" cxnId="{DFBCC300-A8CA-452E-853B-6AC6A615288C}">
      <dgm:prSet/>
      <dgm:spPr/>
      <dgm:t>
        <a:bodyPr/>
        <a:lstStyle/>
        <a:p>
          <a:endParaRPr lang="en-US"/>
        </a:p>
      </dgm:t>
    </dgm:pt>
    <dgm:pt modelId="{93410721-F99F-43E9-89E3-7A10E4AC7385}" type="pres">
      <dgm:prSet presAssocID="{0EDD008F-8AF8-4E46-A13D-811A4F11D0F0}" presName="linear" presStyleCnt="0">
        <dgm:presLayoutVars>
          <dgm:animLvl val="lvl"/>
          <dgm:resizeHandles val="exact"/>
        </dgm:presLayoutVars>
      </dgm:prSet>
      <dgm:spPr/>
    </dgm:pt>
    <dgm:pt modelId="{9FE5ACF1-8FFA-44C1-AEE9-11DFC0A4F41C}" type="pres">
      <dgm:prSet presAssocID="{57A2F734-E633-462F-A9ED-EB2EBD7D5D93}" presName="parentText" presStyleLbl="node1" presStyleIdx="0" presStyleCnt="1" custLinFactNeighborY="-271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AC6B17-5F8B-4081-9340-B35B2B0BFAD4}" type="pres">
      <dgm:prSet presAssocID="{57A2F734-E633-462F-A9ED-EB2EBD7D5D9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1333425-FA37-4E40-BB70-20546B10A3B2}" srcId="{57A2F734-E633-462F-A9ED-EB2EBD7D5D93}" destId="{99D4D4C7-FCD1-4ECA-840E-73E5E7F3B94F}" srcOrd="0" destOrd="0" parTransId="{5BAB91FD-2AF3-4108-99EE-20A088456E9D}" sibTransId="{B9F46AB3-C493-4C6B-B825-39A17A60989F}"/>
    <dgm:cxn modelId="{56E9B12A-4350-4597-9794-6055F1DE01AF}" type="presOf" srcId="{0EDD008F-8AF8-4E46-A13D-811A4F11D0F0}" destId="{93410721-F99F-43E9-89E3-7A10E4AC7385}" srcOrd="0" destOrd="0" presId="urn:microsoft.com/office/officeart/2005/8/layout/vList2"/>
    <dgm:cxn modelId="{DFBCC300-A8CA-452E-853B-6AC6A615288C}" srcId="{57A2F734-E633-462F-A9ED-EB2EBD7D5D93}" destId="{6CB08E28-FED4-492B-AB50-1286C9E06150}" srcOrd="1" destOrd="0" parTransId="{CB1D3028-8C44-4E5A-BD65-7DAF8585513C}" sibTransId="{F9BCD732-A851-4660-8F92-CB3B5930BC65}"/>
    <dgm:cxn modelId="{25899321-5F51-464A-8964-E2CB7EFE745F}" srcId="{0EDD008F-8AF8-4E46-A13D-811A4F11D0F0}" destId="{57A2F734-E633-462F-A9ED-EB2EBD7D5D93}" srcOrd="0" destOrd="0" parTransId="{8337CE1A-E327-41BA-B648-96C5ABD8C7EE}" sibTransId="{97437084-D610-4C18-ACF1-7CFB4A282496}"/>
    <dgm:cxn modelId="{E18445D2-CF03-4F36-8B90-4F884260702B}" type="presOf" srcId="{57A2F734-E633-462F-A9ED-EB2EBD7D5D93}" destId="{9FE5ACF1-8FFA-44C1-AEE9-11DFC0A4F41C}" srcOrd="0" destOrd="0" presId="urn:microsoft.com/office/officeart/2005/8/layout/vList2"/>
    <dgm:cxn modelId="{E8B265F2-AD74-4834-93C1-E8C0665D5197}" type="presOf" srcId="{6CB08E28-FED4-492B-AB50-1286C9E06150}" destId="{76AC6B17-5F8B-4081-9340-B35B2B0BFAD4}" srcOrd="0" destOrd="1" presId="urn:microsoft.com/office/officeart/2005/8/layout/vList2"/>
    <dgm:cxn modelId="{3A1E3143-039D-41BC-9A9C-746A631749BE}" type="presOf" srcId="{99D4D4C7-FCD1-4ECA-840E-73E5E7F3B94F}" destId="{76AC6B17-5F8B-4081-9340-B35B2B0BFAD4}" srcOrd="0" destOrd="0" presId="urn:microsoft.com/office/officeart/2005/8/layout/vList2"/>
    <dgm:cxn modelId="{D03A42C2-B496-41A0-BD76-0C29C19A5929}" type="presParOf" srcId="{93410721-F99F-43E9-89E3-7A10E4AC7385}" destId="{9FE5ACF1-8FFA-44C1-AEE9-11DFC0A4F41C}" srcOrd="0" destOrd="0" presId="urn:microsoft.com/office/officeart/2005/8/layout/vList2"/>
    <dgm:cxn modelId="{7A131643-8B05-4286-9066-0898BFCAF954}" type="presParOf" srcId="{93410721-F99F-43E9-89E3-7A10E4AC7385}" destId="{76AC6B17-5F8B-4081-9340-B35B2B0BFAD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47507FBA-D4F2-4046-8CF3-5938755A416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64F238-8BEC-4C17-8099-D5C731E48E84}">
      <dgm:prSet/>
      <dgm:spPr/>
      <dgm:t>
        <a:bodyPr/>
        <a:lstStyle/>
        <a:p>
          <a:pPr rtl="0"/>
          <a:r>
            <a:rPr lang="en-GB" smtClean="0"/>
            <a:t>Trafodaeth: Dilynwch y ddolen mewn sgwrs</a:t>
          </a:r>
          <a:endParaRPr lang="en-GB"/>
        </a:p>
      </dgm:t>
    </dgm:pt>
    <dgm:pt modelId="{E5288586-6797-4F82-9719-278FF9B77299}" type="parTrans" cxnId="{58C0C717-0E97-413E-959F-2FB20DDB1DB2}">
      <dgm:prSet/>
      <dgm:spPr/>
      <dgm:t>
        <a:bodyPr/>
        <a:lstStyle/>
        <a:p>
          <a:endParaRPr lang="en-US"/>
        </a:p>
      </dgm:t>
    </dgm:pt>
    <dgm:pt modelId="{D59531D0-6545-43BF-9F29-F4E9533CB06A}" type="sibTrans" cxnId="{58C0C717-0E97-413E-959F-2FB20DDB1DB2}">
      <dgm:prSet/>
      <dgm:spPr/>
      <dgm:t>
        <a:bodyPr/>
        <a:lstStyle/>
        <a:p>
          <a:endParaRPr lang="en-US"/>
        </a:p>
      </dgm:t>
    </dgm:pt>
    <dgm:pt modelId="{7D48D342-7A9E-40EC-BF3A-558DBD6596EB}">
      <dgm:prSet/>
      <dgm:spPr/>
      <dgm:t>
        <a:bodyPr/>
        <a:lstStyle/>
        <a:p>
          <a:pPr rtl="0"/>
          <a:r>
            <a:rPr lang="en-GB" smtClean="0"/>
            <a:t>Ystafell dorri allan 1: Ymchwil Empirig</a:t>
          </a:r>
          <a:endParaRPr lang="en-GB"/>
        </a:p>
      </dgm:t>
    </dgm:pt>
    <dgm:pt modelId="{A5410687-4B9D-4E90-9E59-8E3CFC34C876}" type="parTrans" cxnId="{0498A9D8-CAFC-4ADF-83BD-235B83623B70}">
      <dgm:prSet/>
      <dgm:spPr/>
      <dgm:t>
        <a:bodyPr/>
        <a:lstStyle/>
        <a:p>
          <a:endParaRPr lang="en-US"/>
        </a:p>
      </dgm:t>
    </dgm:pt>
    <dgm:pt modelId="{7C527CC9-DADB-4DAF-863A-309A12015909}" type="sibTrans" cxnId="{0498A9D8-CAFC-4ADF-83BD-235B83623B70}">
      <dgm:prSet/>
      <dgm:spPr/>
      <dgm:t>
        <a:bodyPr/>
        <a:lstStyle/>
        <a:p>
          <a:endParaRPr lang="en-US"/>
        </a:p>
      </dgm:t>
    </dgm:pt>
    <dgm:pt modelId="{E314E662-2E50-4687-8AD9-A847DD623D01}">
      <dgm:prSet/>
      <dgm:spPr/>
      <dgm:t>
        <a:bodyPr/>
        <a:lstStyle/>
        <a:p>
          <a:pPr rtl="0"/>
          <a:r>
            <a:rPr lang="en-GB" smtClean="0"/>
            <a:t>Ystafell 2: Adolygiad o lenyddiaeth</a:t>
          </a:r>
          <a:endParaRPr lang="en-GB"/>
        </a:p>
      </dgm:t>
    </dgm:pt>
    <dgm:pt modelId="{D44D0344-8960-4E2A-AA7A-1FDB21B48E0A}" type="parTrans" cxnId="{AA881A25-2944-4C87-B551-4E5BC0BD34B5}">
      <dgm:prSet/>
      <dgm:spPr/>
      <dgm:t>
        <a:bodyPr/>
        <a:lstStyle/>
        <a:p>
          <a:endParaRPr lang="en-US"/>
        </a:p>
      </dgm:t>
    </dgm:pt>
    <dgm:pt modelId="{FD811241-F0C7-48F5-9B1B-5E7F8E9D0D08}" type="sibTrans" cxnId="{AA881A25-2944-4C87-B551-4E5BC0BD34B5}">
      <dgm:prSet/>
      <dgm:spPr/>
      <dgm:t>
        <a:bodyPr/>
        <a:lstStyle/>
        <a:p>
          <a:endParaRPr lang="en-US"/>
        </a:p>
      </dgm:t>
    </dgm:pt>
    <dgm:pt modelId="{1720669C-825F-4157-91EF-5A0CA837D9FA}" type="pres">
      <dgm:prSet presAssocID="{47507FBA-D4F2-4046-8CF3-5938755A4166}" presName="linear" presStyleCnt="0">
        <dgm:presLayoutVars>
          <dgm:animLvl val="lvl"/>
          <dgm:resizeHandles val="exact"/>
        </dgm:presLayoutVars>
      </dgm:prSet>
      <dgm:spPr/>
    </dgm:pt>
    <dgm:pt modelId="{17483004-01B1-4407-B83E-EEFBD047B4EC}" type="pres">
      <dgm:prSet presAssocID="{AF64F238-8BEC-4C17-8099-D5C731E48E84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1D67ED0-EF46-45EE-A973-FB788FB032C5}" type="pres">
      <dgm:prSet presAssocID="{AF64F238-8BEC-4C17-8099-D5C731E48E8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1598538-6CC2-48BF-965D-24D9F3EB1168}" type="presOf" srcId="{7D48D342-7A9E-40EC-BF3A-558DBD6596EB}" destId="{61D67ED0-EF46-45EE-A973-FB788FB032C5}" srcOrd="0" destOrd="0" presId="urn:microsoft.com/office/officeart/2005/8/layout/vList2"/>
    <dgm:cxn modelId="{AA881A25-2944-4C87-B551-4E5BC0BD34B5}" srcId="{AF64F238-8BEC-4C17-8099-D5C731E48E84}" destId="{E314E662-2E50-4687-8AD9-A847DD623D01}" srcOrd="1" destOrd="0" parTransId="{D44D0344-8960-4E2A-AA7A-1FDB21B48E0A}" sibTransId="{FD811241-F0C7-48F5-9B1B-5E7F8E9D0D08}"/>
    <dgm:cxn modelId="{89C5F940-71E3-4865-B469-23BBCC9D2952}" type="presOf" srcId="{47507FBA-D4F2-4046-8CF3-5938755A4166}" destId="{1720669C-825F-4157-91EF-5A0CA837D9FA}" srcOrd="0" destOrd="0" presId="urn:microsoft.com/office/officeart/2005/8/layout/vList2"/>
    <dgm:cxn modelId="{58C0C717-0E97-413E-959F-2FB20DDB1DB2}" srcId="{47507FBA-D4F2-4046-8CF3-5938755A4166}" destId="{AF64F238-8BEC-4C17-8099-D5C731E48E84}" srcOrd="0" destOrd="0" parTransId="{E5288586-6797-4F82-9719-278FF9B77299}" sibTransId="{D59531D0-6545-43BF-9F29-F4E9533CB06A}"/>
    <dgm:cxn modelId="{0498A9D8-CAFC-4ADF-83BD-235B83623B70}" srcId="{AF64F238-8BEC-4C17-8099-D5C731E48E84}" destId="{7D48D342-7A9E-40EC-BF3A-558DBD6596EB}" srcOrd="0" destOrd="0" parTransId="{A5410687-4B9D-4E90-9E59-8E3CFC34C876}" sibTransId="{7C527CC9-DADB-4DAF-863A-309A12015909}"/>
    <dgm:cxn modelId="{EFC83501-72BC-4746-A77F-004B40D7B8AE}" type="presOf" srcId="{AF64F238-8BEC-4C17-8099-D5C731E48E84}" destId="{17483004-01B1-4407-B83E-EEFBD047B4EC}" srcOrd="0" destOrd="0" presId="urn:microsoft.com/office/officeart/2005/8/layout/vList2"/>
    <dgm:cxn modelId="{E10C1556-0EA1-4B44-9AE6-F6267B87494E}" type="presOf" srcId="{E314E662-2E50-4687-8AD9-A847DD623D01}" destId="{61D67ED0-EF46-45EE-A973-FB788FB032C5}" srcOrd="0" destOrd="1" presId="urn:microsoft.com/office/officeart/2005/8/layout/vList2"/>
    <dgm:cxn modelId="{427A2C74-25B4-4031-8F21-0855C17F324A}" type="presParOf" srcId="{1720669C-825F-4157-91EF-5A0CA837D9FA}" destId="{17483004-01B1-4407-B83E-EEFBD047B4EC}" srcOrd="0" destOrd="0" presId="urn:microsoft.com/office/officeart/2005/8/layout/vList2"/>
    <dgm:cxn modelId="{8CDF19D4-E1D1-4DEC-8277-E940D0DD9533}" type="presParOf" srcId="{1720669C-825F-4157-91EF-5A0CA837D9FA}" destId="{61D67ED0-EF46-45EE-A973-FB788FB032C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4D268002-E697-4886-A156-DC6A2811162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E15F9F-0896-426B-A2EA-70099AD52C8C}">
      <dgm:prSet/>
      <dgm:spPr/>
      <dgm:t>
        <a:bodyPr/>
        <a:lstStyle/>
        <a:p>
          <a:pPr rtl="0"/>
          <a:r>
            <a:rPr lang="en-GB" smtClean="0"/>
            <a:t>Keys to a Successful Dissertation </a:t>
          </a:r>
          <a:endParaRPr lang="en-GB"/>
        </a:p>
      </dgm:t>
    </dgm:pt>
    <dgm:pt modelId="{5C2B4D16-2C2F-48CB-AAE8-F04B9D9E0D96}" type="parTrans" cxnId="{155E8C7B-3C4A-4B7A-ADA0-7D9F5BAD6BAA}">
      <dgm:prSet/>
      <dgm:spPr/>
      <dgm:t>
        <a:bodyPr/>
        <a:lstStyle/>
        <a:p>
          <a:endParaRPr lang="en-US"/>
        </a:p>
      </dgm:t>
    </dgm:pt>
    <dgm:pt modelId="{4ABA50DE-7309-4763-85B6-98042CCDD7FB}" type="sibTrans" cxnId="{155E8C7B-3C4A-4B7A-ADA0-7D9F5BAD6BAA}">
      <dgm:prSet/>
      <dgm:spPr/>
      <dgm:t>
        <a:bodyPr/>
        <a:lstStyle/>
        <a:p>
          <a:endParaRPr lang="en-US"/>
        </a:p>
      </dgm:t>
    </dgm:pt>
    <dgm:pt modelId="{888A1FF3-2D6A-4679-9520-C2C3C4E430A4}">
      <dgm:prSet/>
      <dgm:spPr/>
      <dgm:t>
        <a:bodyPr/>
        <a:lstStyle/>
        <a:p>
          <a:pPr rtl="0"/>
          <a:r>
            <a:rPr lang="en-GB" dirty="0" smtClean="0"/>
            <a:t>Project management skills: Good Planning</a:t>
          </a:r>
          <a:endParaRPr lang="en-GB" dirty="0"/>
        </a:p>
      </dgm:t>
    </dgm:pt>
    <dgm:pt modelId="{8761043E-64CC-4EB9-9190-DECFEAB4BB26}" type="parTrans" cxnId="{076A85FE-BF0A-4808-8C4D-56B2B99BCE27}">
      <dgm:prSet/>
      <dgm:spPr/>
      <dgm:t>
        <a:bodyPr/>
        <a:lstStyle/>
        <a:p>
          <a:endParaRPr lang="en-US"/>
        </a:p>
      </dgm:t>
    </dgm:pt>
    <dgm:pt modelId="{9F598DFD-4F10-4BD9-82AF-9D251D5E8FA2}" type="sibTrans" cxnId="{076A85FE-BF0A-4808-8C4D-56B2B99BCE27}">
      <dgm:prSet/>
      <dgm:spPr/>
      <dgm:t>
        <a:bodyPr/>
        <a:lstStyle/>
        <a:p>
          <a:endParaRPr lang="en-US"/>
        </a:p>
      </dgm:t>
    </dgm:pt>
    <dgm:pt modelId="{F8CEC196-DF6B-41D6-A1EB-9BE705557A2A}">
      <dgm:prSet/>
      <dgm:spPr/>
      <dgm:t>
        <a:bodyPr/>
        <a:lstStyle/>
        <a:p>
          <a:pPr rtl="0"/>
          <a:r>
            <a:rPr lang="en-GB" dirty="0" smtClean="0"/>
            <a:t>Ensure you engage with your supervisors !!!</a:t>
          </a:r>
          <a:endParaRPr lang="en-GB" dirty="0"/>
        </a:p>
      </dgm:t>
    </dgm:pt>
    <dgm:pt modelId="{406EAA32-3648-4668-A2CF-FE7BE67D19D1}" type="parTrans" cxnId="{BBF2F203-1EBB-408D-B81B-2CBAA6C180E7}">
      <dgm:prSet/>
      <dgm:spPr/>
      <dgm:t>
        <a:bodyPr/>
        <a:lstStyle/>
        <a:p>
          <a:endParaRPr lang="en-US"/>
        </a:p>
      </dgm:t>
    </dgm:pt>
    <dgm:pt modelId="{556BDE95-64EA-418B-943E-E5710AB84089}" type="sibTrans" cxnId="{BBF2F203-1EBB-408D-B81B-2CBAA6C180E7}">
      <dgm:prSet/>
      <dgm:spPr/>
      <dgm:t>
        <a:bodyPr/>
        <a:lstStyle/>
        <a:p>
          <a:endParaRPr lang="en-US"/>
        </a:p>
      </dgm:t>
    </dgm:pt>
    <dgm:pt modelId="{A541EF99-8475-4AE4-9F61-08FC7C12B292}">
      <dgm:prSet/>
      <dgm:spPr/>
      <dgm:t>
        <a:bodyPr/>
        <a:lstStyle/>
        <a:p>
          <a:pPr rtl="0"/>
          <a:r>
            <a:rPr lang="en-GB" dirty="0" smtClean="0"/>
            <a:t>Utilise the material and advice provided for you e.g. Dissertation Handbooks, lectures, Taught post Graduate handbook </a:t>
          </a:r>
          <a:endParaRPr lang="en-GB" dirty="0"/>
        </a:p>
      </dgm:t>
    </dgm:pt>
    <dgm:pt modelId="{8EC94F28-4831-4A27-B47E-42FC60121AF0}" type="parTrans" cxnId="{C7B31E07-13F8-4448-9DD1-9E67F6E0320A}">
      <dgm:prSet/>
      <dgm:spPr/>
      <dgm:t>
        <a:bodyPr/>
        <a:lstStyle/>
        <a:p>
          <a:endParaRPr lang="en-US"/>
        </a:p>
      </dgm:t>
    </dgm:pt>
    <dgm:pt modelId="{0FB8BB95-11F9-49EA-9C5F-A6A2CCA5EF90}" type="sibTrans" cxnId="{C7B31E07-13F8-4448-9DD1-9E67F6E0320A}">
      <dgm:prSet/>
      <dgm:spPr/>
      <dgm:t>
        <a:bodyPr/>
        <a:lstStyle/>
        <a:p>
          <a:endParaRPr lang="en-US"/>
        </a:p>
      </dgm:t>
    </dgm:pt>
    <dgm:pt modelId="{1083F200-129F-4FF4-BE66-46A5888E4CCE}">
      <dgm:prSet/>
      <dgm:spPr/>
      <dgm:t>
        <a:bodyPr/>
        <a:lstStyle/>
        <a:p>
          <a:pPr rtl="0"/>
          <a:endParaRPr lang="en-GB" dirty="0"/>
        </a:p>
      </dgm:t>
    </dgm:pt>
    <dgm:pt modelId="{CF291652-B4E0-4882-8654-A79A2823494A}" type="parTrans" cxnId="{4AACACDE-9870-4C8B-AEA2-8FAA38F479C3}">
      <dgm:prSet/>
      <dgm:spPr/>
      <dgm:t>
        <a:bodyPr/>
        <a:lstStyle/>
        <a:p>
          <a:endParaRPr lang="en-US"/>
        </a:p>
      </dgm:t>
    </dgm:pt>
    <dgm:pt modelId="{B2D514A3-52B0-4210-86CE-6378651F10BA}" type="sibTrans" cxnId="{4AACACDE-9870-4C8B-AEA2-8FAA38F479C3}">
      <dgm:prSet/>
      <dgm:spPr/>
      <dgm:t>
        <a:bodyPr/>
        <a:lstStyle/>
        <a:p>
          <a:endParaRPr lang="en-US"/>
        </a:p>
      </dgm:t>
    </dgm:pt>
    <dgm:pt modelId="{FC924AB4-7866-4A71-B907-5B573DA089DA}">
      <dgm:prSet/>
      <dgm:spPr/>
      <dgm:t>
        <a:bodyPr/>
        <a:lstStyle/>
        <a:p>
          <a:pPr rtl="0"/>
          <a:endParaRPr lang="en-GB" dirty="0"/>
        </a:p>
      </dgm:t>
    </dgm:pt>
    <dgm:pt modelId="{A90092EB-EFA5-487B-BCD9-8C35A1F9654D}" type="parTrans" cxnId="{B83B4757-071E-4E76-A26D-AA7CD7FBB221}">
      <dgm:prSet/>
      <dgm:spPr/>
      <dgm:t>
        <a:bodyPr/>
        <a:lstStyle/>
        <a:p>
          <a:endParaRPr lang="en-US"/>
        </a:p>
      </dgm:t>
    </dgm:pt>
    <dgm:pt modelId="{5127E5E9-996D-43F0-B4F2-90912BA63AA8}" type="sibTrans" cxnId="{B83B4757-071E-4E76-A26D-AA7CD7FBB221}">
      <dgm:prSet/>
      <dgm:spPr/>
      <dgm:t>
        <a:bodyPr/>
        <a:lstStyle/>
        <a:p>
          <a:endParaRPr lang="en-US"/>
        </a:p>
      </dgm:t>
    </dgm:pt>
    <dgm:pt modelId="{2B92ED25-8957-469B-AB9E-4B06F683B302}" type="pres">
      <dgm:prSet presAssocID="{4D268002-E697-4886-A156-DC6A28111623}" presName="linear" presStyleCnt="0">
        <dgm:presLayoutVars>
          <dgm:animLvl val="lvl"/>
          <dgm:resizeHandles val="exact"/>
        </dgm:presLayoutVars>
      </dgm:prSet>
      <dgm:spPr/>
    </dgm:pt>
    <dgm:pt modelId="{77DA120D-B1B7-4109-B4FA-76A76210E483}" type="pres">
      <dgm:prSet presAssocID="{19E15F9F-0896-426B-A2EA-70099AD52C8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E088BB6-1E5E-4017-AE07-0833920A3B10}" type="pres">
      <dgm:prSet presAssocID="{19E15F9F-0896-426B-A2EA-70099AD52C8C}" presName="childText" presStyleLbl="revTx" presStyleIdx="0" presStyleCnt="1" custScaleY="11209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76A85FE-BF0A-4808-8C4D-56B2B99BCE27}" srcId="{19E15F9F-0896-426B-A2EA-70099AD52C8C}" destId="{888A1FF3-2D6A-4679-9520-C2C3C4E430A4}" srcOrd="0" destOrd="0" parTransId="{8761043E-64CC-4EB9-9190-DECFEAB4BB26}" sibTransId="{9F598DFD-4F10-4BD9-82AF-9D251D5E8FA2}"/>
    <dgm:cxn modelId="{307EDB3E-4631-4082-BCDE-029092A05881}" type="presOf" srcId="{888A1FF3-2D6A-4679-9520-C2C3C4E430A4}" destId="{5E088BB6-1E5E-4017-AE07-0833920A3B10}" srcOrd="0" destOrd="0" presId="urn:microsoft.com/office/officeart/2005/8/layout/vList2"/>
    <dgm:cxn modelId="{4AACACDE-9870-4C8B-AEA2-8FAA38F479C3}" srcId="{19E15F9F-0896-426B-A2EA-70099AD52C8C}" destId="{1083F200-129F-4FF4-BE66-46A5888E4CCE}" srcOrd="1" destOrd="0" parTransId="{CF291652-B4E0-4882-8654-A79A2823494A}" sibTransId="{B2D514A3-52B0-4210-86CE-6378651F10BA}"/>
    <dgm:cxn modelId="{F229E5A7-3D92-4417-B002-DF10AF5435DB}" type="presOf" srcId="{FC924AB4-7866-4A71-B907-5B573DA089DA}" destId="{5E088BB6-1E5E-4017-AE07-0833920A3B10}" srcOrd="0" destOrd="3" presId="urn:microsoft.com/office/officeart/2005/8/layout/vList2"/>
    <dgm:cxn modelId="{B83B4757-071E-4E76-A26D-AA7CD7FBB221}" srcId="{19E15F9F-0896-426B-A2EA-70099AD52C8C}" destId="{FC924AB4-7866-4A71-B907-5B573DA089DA}" srcOrd="3" destOrd="0" parTransId="{A90092EB-EFA5-487B-BCD9-8C35A1F9654D}" sibTransId="{5127E5E9-996D-43F0-B4F2-90912BA63AA8}"/>
    <dgm:cxn modelId="{25E4C6C0-AC3C-4FEA-9F30-E04513B06412}" type="presOf" srcId="{1083F200-129F-4FF4-BE66-46A5888E4CCE}" destId="{5E088BB6-1E5E-4017-AE07-0833920A3B10}" srcOrd="0" destOrd="1" presId="urn:microsoft.com/office/officeart/2005/8/layout/vList2"/>
    <dgm:cxn modelId="{155E8C7B-3C4A-4B7A-ADA0-7D9F5BAD6BAA}" srcId="{4D268002-E697-4886-A156-DC6A28111623}" destId="{19E15F9F-0896-426B-A2EA-70099AD52C8C}" srcOrd="0" destOrd="0" parTransId="{5C2B4D16-2C2F-48CB-AAE8-F04B9D9E0D96}" sibTransId="{4ABA50DE-7309-4763-85B6-98042CCDD7FB}"/>
    <dgm:cxn modelId="{C7B31E07-13F8-4448-9DD1-9E67F6E0320A}" srcId="{19E15F9F-0896-426B-A2EA-70099AD52C8C}" destId="{A541EF99-8475-4AE4-9F61-08FC7C12B292}" srcOrd="4" destOrd="0" parTransId="{8EC94F28-4831-4A27-B47E-42FC60121AF0}" sibTransId="{0FB8BB95-11F9-49EA-9C5F-A6A2CCA5EF90}"/>
    <dgm:cxn modelId="{A35605AD-4CAB-4C8E-891A-42B9C63FD643}" type="presOf" srcId="{F8CEC196-DF6B-41D6-A1EB-9BE705557A2A}" destId="{5E088BB6-1E5E-4017-AE07-0833920A3B10}" srcOrd="0" destOrd="2" presId="urn:microsoft.com/office/officeart/2005/8/layout/vList2"/>
    <dgm:cxn modelId="{E882890B-224F-4BD1-B14F-686CE93E737F}" type="presOf" srcId="{4D268002-E697-4886-A156-DC6A28111623}" destId="{2B92ED25-8957-469B-AB9E-4B06F683B302}" srcOrd="0" destOrd="0" presId="urn:microsoft.com/office/officeart/2005/8/layout/vList2"/>
    <dgm:cxn modelId="{2C4EFF08-E7BC-4065-B1A6-C5B7CB315409}" type="presOf" srcId="{19E15F9F-0896-426B-A2EA-70099AD52C8C}" destId="{77DA120D-B1B7-4109-B4FA-76A76210E483}" srcOrd="0" destOrd="0" presId="urn:microsoft.com/office/officeart/2005/8/layout/vList2"/>
    <dgm:cxn modelId="{2076E821-9401-4CE8-8D37-FAF5BA94B85E}" type="presOf" srcId="{A541EF99-8475-4AE4-9F61-08FC7C12B292}" destId="{5E088BB6-1E5E-4017-AE07-0833920A3B10}" srcOrd="0" destOrd="4" presId="urn:microsoft.com/office/officeart/2005/8/layout/vList2"/>
    <dgm:cxn modelId="{BBF2F203-1EBB-408D-B81B-2CBAA6C180E7}" srcId="{19E15F9F-0896-426B-A2EA-70099AD52C8C}" destId="{F8CEC196-DF6B-41D6-A1EB-9BE705557A2A}" srcOrd="2" destOrd="0" parTransId="{406EAA32-3648-4668-A2CF-FE7BE67D19D1}" sibTransId="{556BDE95-64EA-418B-943E-E5710AB84089}"/>
    <dgm:cxn modelId="{3B388DB1-461F-4996-A1E6-57AA4B9AAE43}" type="presParOf" srcId="{2B92ED25-8957-469B-AB9E-4B06F683B302}" destId="{77DA120D-B1B7-4109-B4FA-76A76210E483}" srcOrd="0" destOrd="0" presId="urn:microsoft.com/office/officeart/2005/8/layout/vList2"/>
    <dgm:cxn modelId="{A663265E-9BA3-4531-8C0C-1BF81BAB6C7A}" type="presParOf" srcId="{2B92ED25-8957-469B-AB9E-4B06F683B302}" destId="{5E088BB6-1E5E-4017-AE07-0833920A3B1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AE8D37C-22F4-4E36-A732-ACF6D778E1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FA41D0-96E5-448A-B672-434CEEDD0255}">
      <dgm:prSet/>
      <dgm:spPr/>
      <dgm:t>
        <a:bodyPr/>
        <a:lstStyle/>
        <a:p>
          <a:pPr rtl="0"/>
          <a:r>
            <a:rPr lang="en-GB" b="1" smtClean="0"/>
            <a:t>To access appropriate forms if experiencing extenuating circumstances please go to </a:t>
          </a:r>
          <a:r>
            <a:rPr lang="en-GB" i="1" smtClean="0"/>
            <a:t>hwb:</a:t>
          </a:r>
          <a:endParaRPr lang="en-GB"/>
        </a:p>
      </dgm:t>
    </dgm:pt>
    <dgm:pt modelId="{057F9460-750F-447A-9ED9-ADB2786ABB3A}" type="parTrans" cxnId="{6F86318B-107A-4B96-A571-D9F8A421C36D}">
      <dgm:prSet/>
      <dgm:spPr/>
      <dgm:t>
        <a:bodyPr/>
        <a:lstStyle/>
        <a:p>
          <a:endParaRPr lang="en-US"/>
        </a:p>
      </dgm:t>
    </dgm:pt>
    <dgm:pt modelId="{49D1348F-AEAB-4658-A73B-B8C96D61F33A}" type="sibTrans" cxnId="{6F86318B-107A-4B96-A571-D9F8A421C36D}">
      <dgm:prSet/>
      <dgm:spPr/>
      <dgm:t>
        <a:bodyPr/>
        <a:lstStyle/>
        <a:p>
          <a:endParaRPr lang="en-US"/>
        </a:p>
      </dgm:t>
    </dgm:pt>
    <dgm:pt modelId="{F9A897BD-171B-48D1-836E-AF787070F06E}">
      <dgm:prSet/>
      <dgm:spPr/>
      <dgm:t>
        <a:bodyPr/>
        <a:lstStyle/>
        <a:p>
          <a:pPr rtl="0"/>
          <a:r>
            <a:rPr lang="en-GB" smtClean="0">
              <a:hlinkClick xmlns:r="http://schemas.openxmlformats.org/officeDocument/2006/relationships" r:id="rId1"/>
            </a:rPr>
            <a:t>https://uwtsd.myday.cloud/pages/student-forms</a:t>
          </a:r>
          <a:r>
            <a:rPr lang="en-GB" smtClean="0"/>
            <a:t> </a:t>
          </a:r>
          <a:endParaRPr lang="en-GB"/>
        </a:p>
      </dgm:t>
    </dgm:pt>
    <dgm:pt modelId="{E738F296-3364-4636-ABFB-73CE09A8A17C}" type="parTrans" cxnId="{BE964103-7FD5-4707-90D7-65A104CCD7C3}">
      <dgm:prSet/>
      <dgm:spPr/>
      <dgm:t>
        <a:bodyPr/>
        <a:lstStyle/>
        <a:p>
          <a:endParaRPr lang="en-US"/>
        </a:p>
      </dgm:t>
    </dgm:pt>
    <dgm:pt modelId="{DDC1820A-5569-4E99-9A33-EBA3E6445E8D}" type="sibTrans" cxnId="{BE964103-7FD5-4707-90D7-65A104CCD7C3}">
      <dgm:prSet/>
      <dgm:spPr/>
      <dgm:t>
        <a:bodyPr/>
        <a:lstStyle/>
        <a:p>
          <a:endParaRPr lang="en-US"/>
        </a:p>
      </dgm:t>
    </dgm:pt>
    <dgm:pt modelId="{4A6607E9-8629-48D0-9210-53144B102A41}">
      <dgm:prSet/>
      <dgm:spPr/>
      <dgm:t>
        <a:bodyPr/>
        <a:lstStyle/>
        <a:p>
          <a:pPr rtl="0"/>
          <a:r>
            <a:rPr lang="en-GB" b="1" smtClean="0"/>
            <a:t>Please Check first with your Programme Directors / Managers: </a:t>
          </a:r>
          <a:endParaRPr lang="en-GB"/>
        </a:p>
      </dgm:t>
    </dgm:pt>
    <dgm:pt modelId="{CE701C77-6FC2-44F5-AA34-858F0C40939D}" type="parTrans" cxnId="{F3A93D74-50CB-46BE-B226-50ECFC0F3AC9}">
      <dgm:prSet/>
      <dgm:spPr/>
      <dgm:t>
        <a:bodyPr/>
        <a:lstStyle/>
        <a:p>
          <a:endParaRPr lang="en-US"/>
        </a:p>
      </dgm:t>
    </dgm:pt>
    <dgm:pt modelId="{595EF465-05AD-421A-A13F-C066C7E9B144}" type="sibTrans" cxnId="{F3A93D74-50CB-46BE-B226-50ECFC0F3AC9}">
      <dgm:prSet/>
      <dgm:spPr/>
      <dgm:t>
        <a:bodyPr/>
        <a:lstStyle/>
        <a:p>
          <a:endParaRPr lang="en-US"/>
        </a:p>
      </dgm:t>
    </dgm:pt>
    <dgm:pt modelId="{789E98A7-2530-45CD-A445-34DB218BF8C2}">
      <dgm:prSet/>
      <dgm:spPr/>
      <dgm:t>
        <a:bodyPr/>
        <a:lstStyle/>
        <a:p>
          <a:pPr rtl="0"/>
          <a:r>
            <a:rPr lang="en-GB" u="sng" smtClean="0">
              <a:hlinkClick xmlns:r="http://schemas.openxmlformats.org/officeDocument/2006/relationships" r:id="rId2"/>
            </a:rPr>
            <a:t>SC03 - Application for adjustment to time limit</a:t>
          </a:r>
          <a:endParaRPr lang="en-GB"/>
        </a:p>
      </dgm:t>
    </dgm:pt>
    <dgm:pt modelId="{6147EEE6-8913-4EBA-BC31-8B5C0C08DF55}" type="parTrans" cxnId="{4C3CA251-8DCD-4D15-8A23-6E549BDF9A85}">
      <dgm:prSet/>
      <dgm:spPr/>
      <dgm:t>
        <a:bodyPr/>
        <a:lstStyle/>
        <a:p>
          <a:endParaRPr lang="en-US"/>
        </a:p>
      </dgm:t>
    </dgm:pt>
    <dgm:pt modelId="{E69C172C-40BD-4374-8C4E-8B60BDDA98EF}" type="sibTrans" cxnId="{4C3CA251-8DCD-4D15-8A23-6E549BDF9A85}">
      <dgm:prSet/>
      <dgm:spPr/>
      <dgm:t>
        <a:bodyPr/>
        <a:lstStyle/>
        <a:p>
          <a:endParaRPr lang="en-US"/>
        </a:p>
      </dgm:t>
    </dgm:pt>
    <dgm:pt modelId="{B1E3902C-A908-418A-8FDB-ADFBF5CB07C6}">
      <dgm:prSet/>
      <dgm:spPr/>
      <dgm:t>
        <a:bodyPr/>
        <a:lstStyle/>
        <a:p>
          <a:pPr rtl="0"/>
          <a:r>
            <a:rPr lang="en-GB" dirty="0" smtClean="0"/>
            <a:t>Extenuating Circumstances see link above for online application </a:t>
          </a:r>
          <a:br>
            <a:rPr lang="en-GB" dirty="0" smtClean="0"/>
          </a:br>
          <a:endParaRPr lang="en-GB" dirty="0"/>
        </a:p>
      </dgm:t>
    </dgm:pt>
    <dgm:pt modelId="{330E0127-0944-495E-84F6-517399102833}" type="parTrans" cxnId="{616152E9-6943-4F01-98A2-CC59A70533FF}">
      <dgm:prSet/>
      <dgm:spPr/>
      <dgm:t>
        <a:bodyPr/>
        <a:lstStyle/>
        <a:p>
          <a:endParaRPr lang="en-US"/>
        </a:p>
      </dgm:t>
    </dgm:pt>
    <dgm:pt modelId="{33E564A3-6812-424B-B78D-20F7A70E10EB}" type="sibTrans" cxnId="{616152E9-6943-4F01-98A2-CC59A70533FF}">
      <dgm:prSet/>
      <dgm:spPr/>
      <dgm:t>
        <a:bodyPr/>
        <a:lstStyle/>
        <a:p>
          <a:endParaRPr lang="en-US"/>
        </a:p>
      </dgm:t>
    </dgm:pt>
    <dgm:pt modelId="{40DD730A-7DF2-4007-843B-4B6F381AFFE5}">
      <dgm:prSet/>
      <dgm:spPr/>
      <dgm:t>
        <a:bodyPr/>
        <a:lstStyle/>
        <a:p>
          <a:pPr rtl="0"/>
          <a:r>
            <a:rPr lang="en-GB" b="1" i="1" smtClean="0"/>
            <a:t>For further help please contact the Hwb team on 0300 131 3030 or </a:t>
          </a:r>
          <a:r>
            <a:rPr lang="en-GB" b="1" i="1" u="sng" smtClean="0">
              <a:hlinkClick xmlns:r="http://schemas.openxmlformats.org/officeDocument/2006/relationships" r:id="rId3"/>
            </a:rPr>
            <a:t>hwb@uwtsd.ac.uk</a:t>
          </a:r>
          <a:endParaRPr lang="en-GB"/>
        </a:p>
      </dgm:t>
    </dgm:pt>
    <dgm:pt modelId="{9960EFC4-0ADE-4009-A246-FAFE5C2227FC}" type="parTrans" cxnId="{244145BE-9BB3-4B24-B97C-5E7561812380}">
      <dgm:prSet/>
      <dgm:spPr/>
      <dgm:t>
        <a:bodyPr/>
        <a:lstStyle/>
        <a:p>
          <a:endParaRPr lang="en-US"/>
        </a:p>
      </dgm:t>
    </dgm:pt>
    <dgm:pt modelId="{6CB8A1F1-0D00-4F01-A136-E9595AC37D8E}" type="sibTrans" cxnId="{244145BE-9BB3-4B24-B97C-5E7561812380}">
      <dgm:prSet/>
      <dgm:spPr/>
      <dgm:t>
        <a:bodyPr/>
        <a:lstStyle/>
        <a:p>
          <a:endParaRPr lang="en-US"/>
        </a:p>
      </dgm:t>
    </dgm:pt>
    <dgm:pt modelId="{0258AFCC-6E02-44C5-88D6-D8884A7E2CDC}" type="pres">
      <dgm:prSet presAssocID="{5AE8D37C-22F4-4E36-A732-ACF6D778E1B9}" presName="linear" presStyleCnt="0">
        <dgm:presLayoutVars>
          <dgm:animLvl val="lvl"/>
          <dgm:resizeHandles val="exact"/>
        </dgm:presLayoutVars>
      </dgm:prSet>
      <dgm:spPr/>
    </dgm:pt>
    <dgm:pt modelId="{1DAC7E8E-21CE-481D-A41E-839D400CA5E7}" type="pres">
      <dgm:prSet presAssocID="{B3FA41D0-96E5-448A-B672-434CEEDD02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F54B8E0-C3E2-4931-9A58-CE7CC5ECEE79}" type="pres">
      <dgm:prSet presAssocID="{B3FA41D0-96E5-448A-B672-434CEEDD0255}" presName="childText" presStyleLbl="revTx" presStyleIdx="0" presStyleCnt="2">
        <dgm:presLayoutVars>
          <dgm:bulletEnabled val="1"/>
        </dgm:presLayoutVars>
      </dgm:prSet>
      <dgm:spPr/>
    </dgm:pt>
    <dgm:pt modelId="{D7F30B03-E9A4-4C1B-AB54-0F4A15A6C6DE}" type="pres">
      <dgm:prSet presAssocID="{4A6607E9-8629-48D0-9210-53144B102A4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ED69B04-9A2E-48B4-8496-02CFABAA899C}" type="pres">
      <dgm:prSet presAssocID="{4A6607E9-8629-48D0-9210-53144B102A41}" presName="childText" presStyleLbl="revTx" presStyleIdx="1" presStyleCnt="2">
        <dgm:presLayoutVars>
          <dgm:bulletEnabled val="1"/>
        </dgm:presLayoutVars>
      </dgm:prSet>
      <dgm:spPr/>
    </dgm:pt>
    <dgm:pt modelId="{976715CF-DFC6-4911-970E-C2B13472ABE3}" type="pres">
      <dgm:prSet presAssocID="{40DD730A-7DF2-4007-843B-4B6F381AFFE5}" presName="parentText" presStyleLbl="node1" presStyleIdx="2" presStyleCnt="3" custLinFactNeighborX="33" custLinFactNeighborY="-3436">
        <dgm:presLayoutVars>
          <dgm:chMax val="0"/>
          <dgm:bulletEnabled val="1"/>
        </dgm:presLayoutVars>
      </dgm:prSet>
      <dgm:spPr/>
    </dgm:pt>
  </dgm:ptLst>
  <dgm:cxnLst>
    <dgm:cxn modelId="{14CB330C-F508-4F8F-9047-9A4C15BB2A16}" type="presOf" srcId="{789E98A7-2530-45CD-A445-34DB218BF8C2}" destId="{2ED69B04-9A2E-48B4-8496-02CFABAA899C}" srcOrd="0" destOrd="0" presId="urn:microsoft.com/office/officeart/2005/8/layout/vList2"/>
    <dgm:cxn modelId="{5C5B715B-0F97-4E00-935D-AF204FDA326E}" type="presOf" srcId="{F9A897BD-171B-48D1-836E-AF787070F06E}" destId="{9F54B8E0-C3E2-4931-9A58-CE7CC5ECEE79}" srcOrd="0" destOrd="0" presId="urn:microsoft.com/office/officeart/2005/8/layout/vList2"/>
    <dgm:cxn modelId="{F3A93D74-50CB-46BE-B226-50ECFC0F3AC9}" srcId="{5AE8D37C-22F4-4E36-A732-ACF6D778E1B9}" destId="{4A6607E9-8629-48D0-9210-53144B102A41}" srcOrd="1" destOrd="0" parTransId="{CE701C77-6FC2-44F5-AA34-858F0C40939D}" sibTransId="{595EF465-05AD-421A-A13F-C066C7E9B144}"/>
    <dgm:cxn modelId="{2EDDF34A-2A34-4E03-B0A3-DC71D9B62ED4}" type="presOf" srcId="{4A6607E9-8629-48D0-9210-53144B102A41}" destId="{D7F30B03-E9A4-4C1B-AB54-0F4A15A6C6DE}" srcOrd="0" destOrd="0" presId="urn:microsoft.com/office/officeart/2005/8/layout/vList2"/>
    <dgm:cxn modelId="{4C69D64F-C6A6-4BC3-B37E-3E9069058806}" type="presOf" srcId="{5AE8D37C-22F4-4E36-A732-ACF6D778E1B9}" destId="{0258AFCC-6E02-44C5-88D6-D8884A7E2CDC}" srcOrd="0" destOrd="0" presId="urn:microsoft.com/office/officeart/2005/8/layout/vList2"/>
    <dgm:cxn modelId="{244145BE-9BB3-4B24-B97C-5E7561812380}" srcId="{5AE8D37C-22F4-4E36-A732-ACF6D778E1B9}" destId="{40DD730A-7DF2-4007-843B-4B6F381AFFE5}" srcOrd="2" destOrd="0" parTransId="{9960EFC4-0ADE-4009-A246-FAFE5C2227FC}" sibTransId="{6CB8A1F1-0D00-4F01-A136-E9595AC37D8E}"/>
    <dgm:cxn modelId="{C6F34BE3-CCC4-469F-ADD4-3C64751CE157}" type="presOf" srcId="{B3FA41D0-96E5-448A-B672-434CEEDD0255}" destId="{1DAC7E8E-21CE-481D-A41E-839D400CA5E7}" srcOrd="0" destOrd="0" presId="urn:microsoft.com/office/officeart/2005/8/layout/vList2"/>
    <dgm:cxn modelId="{616152E9-6943-4F01-98A2-CC59A70533FF}" srcId="{4A6607E9-8629-48D0-9210-53144B102A41}" destId="{B1E3902C-A908-418A-8FDB-ADFBF5CB07C6}" srcOrd="1" destOrd="0" parTransId="{330E0127-0944-495E-84F6-517399102833}" sibTransId="{33E564A3-6812-424B-B78D-20F7A70E10EB}"/>
    <dgm:cxn modelId="{988F88FE-FA3B-4F81-9DE3-B4C7D0968389}" type="presOf" srcId="{B1E3902C-A908-418A-8FDB-ADFBF5CB07C6}" destId="{2ED69B04-9A2E-48B4-8496-02CFABAA899C}" srcOrd="0" destOrd="1" presId="urn:microsoft.com/office/officeart/2005/8/layout/vList2"/>
    <dgm:cxn modelId="{BE964103-7FD5-4707-90D7-65A104CCD7C3}" srcId="{B3FA41D0-96E5-448A-B672-434CEEDD0255}" destId="{F9A897BD-171B-48D1-836E-AF787070F06E}" srcOrd="0" destOrd="0" parTransId="{E738F296-3364-4636-ABFB-73CE09A8A17C}" sibTransId="{DDC1820A-5569-4E99-9A33-EBA3E6445E8D}"/>
    <dgm:cxn modelId="{9F3E8C58-71C8-45E8-8AAD-B7E2A102A921}" type="presOf" srcId="{40DD730A-7DF2-4007-843B-4B6F381AFFE5}" destId="{976715CF-DFC6-4911-970E-C2B13472ABE3}" srcOrd="0" destOrd="0" presId="urn:microsoft.com/office/officeart/2005/8/layout/vList2"/>
    <dgm:cxn modelId="{6F86318B-107A-4B96-A571-D9F8A421C36D}" srcId="{5AE8D37C-22F4-4E36-A732-ACF6D778E1B9}" destId="{B3FA41D0-96E5-448A-B672-434CEEDD0255}" srcOrd="0" destOrd="0" parTransId="{057F9460-750F-447A-9ED9-ADB2786ABB3A}" sibTransId="{49D1348F-AEAB-4658-A73B-B8C96D61F33A}"/>
    <dgm:cxn modelId="{4C3CA251-8DCD-4D15-8A23-6E549BDF9A85}" srcId="{4A6607E9-8629-48D0-9210-53144B102A41}" destId="{789E98A7-2530-45CD-A445-34DB218BF8C2}" srcOrd="0" destOrd="0" parTransId="{6147EEE6-8913-4EBA-BC31-8B5C0C08DF55}" sibTransId="{E69C172C-40BD-4374-8C4E-8B60BDDA98EF}"/>
    <dgm:cxn modelId="{D787FFBC-FFE0-405C-A025-69C03BDF5E0F}" type="presParOf" srcId="{0258AFCC-6E02-44C5-88D6-D8884A7E2CDC}" destId="{1DAC7E8E-21CE-481D-A41E-839D400CA5E7}" srcOrd="0" destOrd="0" presId="urn:microsoft.com/office/officeart/2005/8/layout/vList2"/>
    <dgm:cxn modelId="{928A21E8-F599-40CB-88B7-E37F65AC2327}" type="presParOf" srcId="{0258AFCC-6E02-44C5-88D6-D8884A7E2CDC}" destId="{9F54B8E0-C3E2-4931-9A58-CE7CC5ECEE79}" srcOrd="1" destOrd="0" presId="urn:microsoft.com/office/officeart/2005/8/layout/vList2"/>
    <dgm:cxn modelId="{83108BC1-920F-408E-9F72-B2A914778173}" type="presParOf" srcId="{0258AFCC-6E02-44C5-88D6-D8884A7E2CDC}" destId="{D7F30B03-E9A4-4C1B-AB54-0F4A15A6C6DE}" srcOrd="2" destOrd="0" presId="urn:microsoft.com/office/officeart/2005/8/layout/vList2"/>
    <dgm:cxn modelId="{230BADE0-4717-422F-A60F-F8F209BC3E1A}" type="presParOf" srcId="{0258AFCC-6E02-44C5-88D6-D8884A7E2CDC}" destId="{2ED69B04-9A2E-48B4-8496-02CFABAA899C}" srcOrd="3" destOrd="0" presId="urn:microsoft.com/office/officeart/2005/8/layout/vList2"/>
    <dgm:cxn modelId="{268BE6DF-99A4-4FE5-A070-EBE98C1A1A29}" type="presParOf" srcId="{0258AFCC-6E02-44C5-88D6-D8884A7E2CDC}" destId="{976715CF-DFC6-4911-970E-C2B13472ABE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 smtClean="0"/>
            <a:t>Cwestiynau </a:t>
          </a:r>
          <a:endParaRPr lang="en-GB"/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endParaRPr lang="en-GB" dirty="0"/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 err="1" smtClean="0"/>
            <a:t>ysgrifennwch</a:t>
          </a:r>
          <a:r>
            <a:rPr lang="en-GB" dirty="0" smtClean="0"/>
            <a:t> </a:t>
          </a:r>
          <a:r>
            <a:rPr lang="en-GB" dirty="0" err="1" smtClean="0"/>
            <a:t>yn</a:t>
          </a:r>
          <a:r>
            <a:rPr lang="en-GB" dirty="0" smtClean="0"/>
            <a:t> y </a:t>
          </a:r>
          <a:r>
            <a:rPr lang="en-GB" dirty="0" err="1" smtClean="0"/>
            <a:t>sgwrs</a:t>
          </a:r>
          <a:r>
            <a:rPr lang="en-GB" dirty="0" smtClean="0"/>
            <a:t> </a:t>
          </a:r>
          <a:endParaRPr lang="en-GB" dirty="0"/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 smtClean="0"/>
            <a:t>Questions </a:t>
          </a:r>
          <a:endParaRPr lang="en-GB"/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endParaRPr lang="en-GB" sz="2400" dirty="0"/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7BF58C6C-28DE-480C-8D06-2CF3AD1BDC3C}">
      <dgm:prSet custT="1"/>
      <dgm:spPr/>
      <dgm:t>
        <a:bodyPr/>
        <a:lstStyle/>
        <a:p>
          <a:pPr rtl="0"/>
          <a:r>
            <a:rPr lang="en-GB" sz="2400" dirty="0" smtClean="0"/>
            <a:t>write in the chat </a:t>
          </a:r>
          <a:endParaRPr lang="en-GB" sz="2400" dirty="0"/>
        </a:p>
      </dgm:t>
    </dgm:pt>
    <dgm:pt modelId="{E757309B-12CC-471D-8F83-3CB95C2DAD63}" type="parTrans" cxnId="{BFF2C5A9-AAED-4316-8614-B5BB8D310F44}">
      <dgm:prSet/>
      <dgm:spPr/>
      <dgm:t>
        <a:bodyPr/>
        <a:lstStyle/>
        <a:p>
          <a:endParaRPr lang="en-US"/>
        </a:p>
      </dgm:t>
    </dgm:pt>
    <dgm:pt modelId="{EDCEC0E5-0E0D-4230-8C64-DEA17DE45E8A}" type="sibTrans" cxnId="{BFF2C5A9-AAED-4316-8614-B5BB8D310F44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FF2C5A9-AAED-4316-8614-B5BB8D310F44}" srcId="{D94DD183-31F6-474A-A7F4-094C858E3844}" destId="{7BF58C6C-28DE-480C-8D06-2CF3AD1BDC3C}" srcOrd="1" destOrd="0" parTransId="{E757309B-12CC-471D-8F83-3CB95C2DAD63}" sibTransId="{EDCEC0E5-0E0D-4230-8C64-DEA17DE45E8A}"/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8BDEBAD7-2B3C-4835-BAC2-758FCA8E48BD}" type="presOf" srcId="{7BF58C6C-28DE-480C-8D06-2CF3AD1BDC3C}" destId="{A1E6EDA5-8CDD-44A1-82B6-9F8BD6153C60}" srcOrd="0" destOrd="1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6EB6CD7-FD5A-4932-8629-E2664C011E1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F52690-80AD-47EA-BB22-BD976F34FE08}">
      <dgm:prSet/>
      <dgm:spPr/>
      <dgm:t>
        <a:bodyPr/>
        <a:lstStyle/>
        <a:p>
          <a:pPr rtl="0"/>
          <a:r>
            <a:rPr lang="en-GB" smtClean="0"/>
            <a:t>Pop lwc !!  </a:t>
          </a:r>
          <a:endParaRPr lang="en-GB"/>
        </a:p>
      </dgm:t>
    </dgm:pt>
    <dgm:pt modelId="{8755062B-C9FD-4100-968C-6CD1427D20DB}" type="parTrans" cxnId="{16BB39AF-84DB-48AF-A3ED-D68DD749FF29}">
      <dgm:prSet/>
      <dgm:spPr/>
      <dgm:t>
        <a:bodyPr/>
        <a:lstStyle/>
        <a:p>
          <a:endParaRPr lang="en-US"/>
        </a:p>
      </dgm:t>
    </dgm:pt>
    <dgm:pt modelId="{B2F5E40B-B620-43E4-ADD3-584BFA1A0193}" type="sibTrans" cxnId="{16BB39AF-84DB-48AF-A3ED-D68DD749FF29}">
      <dgm:prSet/>
      <dgm:spPr/>
      <dgm:t>
        <a:bodyPr/>
        <a:lstStyle/>
        <a:p>
          <a:endParaRPr lang="en-US"/>
        </a:p>
      </dgm:t>
    </dgm:pt>
    <dgm:pt modelId="{2ECD4FB4-DE24-45DC-AC8E-BFDED1DC877F}">
      <dgm:prSet/>
      <dgm:spPr/>
      <dgm:t>
        <a:bodyPr/>
        <a:lstStyle/>
        <a:p>
          <a:pPr rtl="0"/>
          <a:r>
            <a:rPr lang="en-GB" smtClean="0"/>
            <a:t>Good luck!!</a:t>
          </a:r>
          <a:endParaRPr lang="en-GB"/>
        </a:p>
      </dgm:t>
    </dgm:pt>
    <dgm:pt modelId="{D73B36DB-0DDA-4B3F-9E1A-AF14E31AA923}" type="parTrans" cxnId="{644FD9B4-D47A-4621-9E5F-F11902E3CD59}">
      <dgm:prSet/>
      <dgm:spPr/>
      <dgm:t>
        <a:bodyPr/>
        <a:lstStyle/>
        <a:p>
          <a:endParaRPr lang="en-US"/>
        </a:p>
      </dgm:t>
    </dgm:pt>
    <dgm:pt modelId="{E57D95BF-C1A1-4E4F-95A1-1FE7F4FC65F0}" type="sibTrans" cxnId="{644FD9B4-D47A-4621-9E5F-F11902E3CD59}">
      <dgm:prSet/>
      <dgm:spPr/>
      <dgm:t>
        <a:bodyPr/>
        <a:lstStyle/>
        <a:p>
          <a:endParaRPr lang="en-US"/>
        </a:p>
      </dgm:t>
    </dgm:pt>
    <dgm:pt modelId="{3D559E20-0500-4902-8136-184F9F10285A}" type="pres">
      <dgm:prSet presAssocID="{16EB6CD7-FD5A-4932-8629-E2664C011E1C}" presName="diagram" presStyleCnt="0">
        <dgm:presLayoutVars>
          <dgm:dir/>
          <dgm:resizeHandles val="exact"/>
        </dgm:presLayoutVars>
      </dgm:prSet>
      <dgm:spPr/>
    </dgm:pt>
    <dgm:pt modelId="{D0BD3224-AC86-425F-9812-35C4262FA961}" type="pres">
      <dgm:prSet presAssocID="{EFF52690-80AD-47EA-BB22-BD976F34FE08}" presName="node" presStyleLbl="node1" presStyleIdx="0" presStyleCnt="2">
        <dgm:presLayoutVars>
          <dgm:bulletEnabled val="1"/>
        </dgm:presLayoutVars>
      </dgm:prSet>
      <dgm:spPr/>
    </dgm:pt>
    <dgm:pt modelId="{C29EB86A-FF56-4A8D-8860-7352E81797E3}" type="pres">
      <dgm:prSet presAssocID="{B2F5E40B-B620-43E4-ADD3-584BFA1A0193}" presName="sibTrans" presStyleCnt="0"/>
      <dgm:spPr/>
    </dgm:pt>
    <dgm:pt modelId="{58DECB7C-A76E-43FE-B01C-C1FC63EB985E}" type="pres">
      <dgm:prSet presAssocID="{2ECD4FB4-DE24-45DC-AC8E-BFDED1DC877F}" presName="node" presStyleLbl="node1" presStyleIdx="1" presStyleCnt="2">
        <dgm:presLayoutVars>
          <dgm:bulletEnabled val="1"/>
        </dgm:presLayoutVars>
      </dgm:prSet>
      <dgm:spPr/>
    </dgm:pt>
  </dgm:ptLst>
  <dgm:cxnLst>
    <dgm:cxn modelId="{644FD9B4-D47A-4621-9E5F-F11902E3CD59}" srcId="{16EB6CD7-FD5A-4932-8629-E2664C011E1C}" destId="{2ECD4FB4-DE24-45DC-AC8E-BFDED1DC877F}" srcOrd="1" destOrd="0" parTransId="{D73B36DB-0DDA-4B3F-9E1A-AF14E31AA923}" sibTransId="{E57D95BF-C1A1-4E4F-95A1-1FE7F4FC65F0}"/>
    <dgm:cxn modelId="{1EF251DC-B818-4F0C-9126-A4DC2E66202E}" type="presOf" srcId="{2ECD4FB4-DE24-45DC-AC8E-BFDED1DC877F}" destId="{58DECB7C-A76E-43FE-B01C-C1FC63EB985E}" srcOrd="0" destOrd="0" presId="urn:microsoft.com/office/officeart/2005/8/layout/default"/>
    <dgm:cxn modelId="{BE70773A-2B00-4B65-A204-4759FCBEF7FD}" type="presOf" srcId="{16EB6CD7-FD5A-4932-8629-E2664C011E1C}" destId="{3D559E20-0500-4902-8136-184F9F10285A}" srcOrd="0" destOrd="0" presId="urn:microsoft.com/office/officeart/2005/8/layout/default"/>
    <dgm:cxn modelId="{DD727065-C0CC-4948-9CF4-1FCFF6D29026}" type="presOf" srcId="{EFF52690-80AD-47EA-BB22-BD976F34FE08}" destId="{D0BD3224-AC86-425F-9812-35C4262FA961}" srcOrd="0" destOrd="0" presId="urn:microsoft.com/office/officeart/2005/8/layout/default"/>
    <dgm:cxn modelId="{16BB39AF-84DB-48AF-A3ED-D68DD749FF29}" srcId="{16EB6CD7-FD5A-4932-8629-E2664C011E1C}" destId="{EFF52690-80AD-47EA-BB22-BD976F34FE08}" srcOrd="0" destOrd="0" parTransId="{8755062B-C9FD-4100-968C-6CD1427D20DB}" sibTransId="{B2F5E40B-B620-43E4-ADD3-584BFA1A0193}"/>
    <dgm:cxn modelId="{9531950F-EB41-4CC6-B439-C796B7A1BC0F}" type="presParOf" srcId="{3D559E20-0500-4902-8136-184F9F10285A}" destId="{D0BD3224-AC86-425F-9812-35C4262FA961}" srcOrd="0" destOrd="0" presId="urn:microsoft.com/office/officeart/2005/8/layout/default"/>
    <dgm:cxn modelId="{500291E6-60DA-4867-AC1C-7DD29E2BD092}" type="presParOf" srcId="{3D559E20-0500-4902-8136-184F9F10285A}" destId="{C29EB86A-FF56-4A8D-8860-7352E81797E3}" srcOrd="1" destOrd="0" presId="urn:microsoft.com/office/officeart/2005/8/layout/default"/>
    <dgm:cxn modelId="{B124D597-363B-4B28-A0DF-3FC6C8D2AA92}" type="presParOf" srcId="{3D559E20-0500-4902-8136-184F9F10285A}" destId="{58DECB7C-A76E-43FE-B01C-C1FC63EB985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77EDE-0B36-4DDD-9555-620B2355070F}">
      <dsp:nvSpPr>
        <dsp:cNvPr id="0" name=""/>
        <dsp:cNvSpPr/>
      </dsp:nvSpPr>
      <dsp:spPr>
        <a:xfrm>
          <a:off x="1314" y="276672"/>
          <a:ext cx="3915932" cy="3363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700" kern="1200" smtClean="0"/>
            <a:t>Fel arfer ni dderbynnir traethodau hir i’w hasesu oni bai iddynt fod trwy broses o oruchwyliaeth gan diwtor.</a:t>
          </a:r>
          <a:endParaRPr lang="en-GB" sz="2700" kern="1200"/>
        </a:p>
      </dsp:txBody>
      <dsp:txXfrm>
        <a:off x="99833" y="375191"/>
        <a:ext cx="3718894" cy="3166648"/>
      </dsp:txXfrm>
    </dsp:sp>
    <dsp:sp modelId="{C39AD7AF-4537-4A88-A1E1-33B588B53A0C}">
      <dsp:nvSpPr>
        <dsp:cNvPr id="0" name=""/>
        <dsp:cNvSpPr/>
      </dsp:nvSpPr>
      <dsp:spPr>
        <a:xfrm>
          <a:off x="4722928" y="276672"/>
          <a:ext cx="3505357" cy="3190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Dissertations shall not normally be accepted for assessment unless they have undergone a process of tutorial supervision. </a:t>
          </a:r>
          <a:endParaRPr lang="en-GB" sz="2700" kern="1200" dirty="0"/>
        </a:p>
      </dsp:txBody>
      <dsp:txXfrm>
        <a:off x="4816384" y="370128"/>
        <a:ext cx="3318445" cy="30039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Cwestiynau</a:t>
          </a:r>
          <a:r>
            <a:rPr lang="en-GB" sz="2400" kern="1200" dirty="0" smtClean="0"/>
            <a:t> </a:t>
          </a:r>
          <a:endParaRPr lang="en-GB" sz="2400" kern="1200" dirty="0"/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500" kern="1200" dirty="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 err="1" smtClean="0"/>
            <a:t>ysgrifennwch</a:t>
          </a:r>
          <a:r>
            <a:rPr lang="en-GB" sz="2500" kern="1200" dirty="0" smtClean="0"/>
            <a:t> </a:t>
          </a:r>
          <a:r>
            <a:rPr lang="en-GB" sz="2500" kern="1200" dirty="0" err="1" smtClean="0"/>
            <a:t>yn</a:t>
          </a:r>
          <a:r>
            <a:rPr lang="en-GB" sz="2500" kern="1200" dirty="0" smtClean="0"/>
            <a:t> y </a:t>
          </a:r>
          <a:r>
            <a:rPr lang="en-GB" sz="2500" kern="1200" dirty="0" err="1" smtClean="0"/>
            <a:t>sgwrs</a:t>
          </a:r>
          <a:r>
            <a:rPr lang="en-GB" sz="2500" kern="1200" dirty="0" smtClean="0"/>
            <a:t> </a:t>
          </a:r>
          <a:endParaRPr lang="en-GB" sz="2500" kern="1200" dirty="0"/>
        </a:p>
      </dsp:txBody>
      <dsp:txXfrm rot="-5400000">
        <a:off x="1641781" y="120218"/>
        <a:ext cx="2342455" cy="36191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smtClean="0"/>
            <a:t>Questions </a:t>
          </a:r>
          <a:endParaRPr lang="en-GB" sz="2700" kern="1200"/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 smtClean="0"/>
            <a:t>write in the chat </a:t>
          </a:r>
          <a:endParaRPr lang="en-GB" sz="2400" kern="1200" dirty="0"/>
        </a:p>
      </dsp:txBody>
      <dsp:txXfrm rot="-5400000">
        <a:off x="1584176" y="115999"/>
        <a:ext cx="2260263" cy="32963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Crynodeb</a:t>
          </a:r>
          <a:endParaRPr lang="cy-GB" sz="2000" kern="1200" noProof="0" dirty="0"/>
        </a:p>
      </dsp:txBody>
      <dsp:txXfrm>
        <a:off x="4634" y="2102"/>
        <a:ext cx="1918729" cy="1151237"/>
      </dsp:txXfrm>
    </dsp:sp>
    <dsp:sp modelId="{571C94EE-3849-42C0-A22D-F2D9D3DFB466}">
      <dsp:nvSpPr>
        <dsp:cNvPr id="0" name=""/>
        <dsp:cNvSpPr/>
      </dsp:nvSpPr>
      <dsp:spPr>
        <a:xfrm>
          <a:off x="2119870" y="21800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Cynnwys</a:t>
          </a:r>
          <a:endParaRPr lang="cy-GB" sz="2000" kern="1200" noProof="0" dirty="0"/>
        </a:p>
      </dsp:txBody>
      <dsp:txXfrm>
        <a:off x="2119870" y="21800"/>
        <a:ext cx="1918729" cy="1151237"/>
      </dsp:txXfrm>
    </dsp:sp>
    <dsp:sp modelId="{72505763-D144-4BFF-A48D-EE164CE2F3F0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Cyflwyniad</a:t>
          </a:r>
          <a:endParaRPr lang="cy-GB" sz="2000" kern="1200" noProof="0" dirty="0"/>
        </a:p>
      </dsp:txBody>
      <dsp:txXfrm>
        <a:off x="4634" y="1345213"/>
        <a:ext cx="1918729" cy="1151237"/>
      </dsp:txXfrm>
    </dsp:sp>
    <dsp:sp modelId="{5AD312A7-8B26-4BAB-AD97-DD61DEB85322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Adolygiad llenyddiaeth</a:t>
          </a:r>
          <a:endParaRPr lang="cy-GB" sz="2000" kern="1200" noProof="0" dirty="0"/>
        </a:p>
      </dsp:txBody>
      <dsp:txXfrm>
        <a:off x="2115236" y="1345213"/>
        <a:ext cx="1918729" cy="1151237"/>
      </dsp:txXfrm>
    </dsp:sp>
    <dsp:sp modelId="{527594E9-1838-409E-A3AB-CC8BE8F789B7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Methodoleg/ Dulliau</a:t>
          </a:r>
          <a:endParaRPr lang="cy-GB" sz="2000" kern="1200" noProof="0" dirty="0"/>
        </a:p>
      </dsp:txBody>
      <dsp:txXfrm>
        <a:off x="4634" y="2688323"/>
        <a:ext cx="1918729" cy="1151237"/>
      </dsp:txXfrm>
    </dsp:sp>
    <dsp:sp modelId="{17230887-3F6B-45CB-AE0E-E71E8D014D53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Canfyddiadau (os cesglir data empeiraidd)</a:t>
          </a:r>
          <a:endParaRPr lang="cy-GB" sz="2000" kern="1200" noProof="0" dirty="0"/>
        </a:p>
      </dsp:txBody>
      <dsp:txXfrm>
        <a:off x="2115236" y="2688323"/>
        <a:ext cx="1918729" cy="1151237"/>
      </dsp:txXfrm>
    </dsp:sp>
    <dsp:sp modelId="{3D57761D-56F2-444D-9BF0-5D41E3B5D841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Trafod a Dadansoddi</a:t>
          </a:r>
          <a:endParaRPr lang="cy-GB" sz="2000" kern="1200" noProof="0" dirty="0"/>
        </a:p>
      </dsp:txBody>
      <dsp:txXfrm>
        <a:off x="4634" y="4031434"/>
        <a:ext cx="1918729" cy="1151237"/>
      </dsp:txXfrm>
    </dsp:sp>
    <dsp:sp modelId="{234F82C1-3E28-4EDA-88B0-339799AD280C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Casgliadau / Argymhellion</a:t>
          </a:r>
          <a:endParaRPr lang="cy-GB" sz="2000" kern="1200" noProof="0" dirty="0"/>
        </a:p>
      </dsp:txBody>
      <dsp:txXfrm>
        <a:off x="2115236" y="4031434"/>
        <a:ext cx="1918729" cy="11512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Abstract </a:t>
          </a:r>
          <a:endParaRPr lang="en-US" sz="1400" kern="1200" dirty="0"/>
        </a:p>
      </dsp:txBody>
      <dsp:txXfrm>
        <a:off x="4634" y="2102"/>
        <a:ext cx="1918729" cy="1151237"/>
      </dsp:txXfrm>
    </dsp:sp>
    <dsp:sp modelId="{08774544-D9FE-4263-A1E6-A89225A39295}">
      <dsp:nvSpPr>
        <dsp:cNvPr id="0" name=""/>
        <dsp:cNvSpPr/>
      </dsp:nvSpPr>
      <dsp:spPr>
        <a:xfrm>
          <a:off x="2115236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Contents </a:t>
          </a:r>
          <a:endParaRPr lang="en-US" sz="1400" kern="1200" dirty="0"/>
        </a:p>
      </dsp:txBody>
      <dsp:txXfrm>
        <a:off x="2115236" y="2102"/>
        <a:ext cx="1918729" cy="1151237"/>
      </dsp:txXfrm>
    </dsp:sp>
    <dsp:sp modelId="{C0DE8C18-0185-4A75-88C5-B1C0FD029DAE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Introduction </a:t>
          </a:r>
          <a:endParaRPr lang="en-US" sz="1400" kern="1200" dirty="0"/>
        </a:p>
      </dsp:txBody>
      <dsp:txXfrm>
        <a:off x="4634" y="1345213"/>
        <a:ext cx="1918729" cy="1151237"/>
      </dsp:txXfrm>
    </dsp:sp>
    <dsp:sp modelId="{F7673166-9F2B-4B6E-8AEF-D700D6FA7B48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Literature review </a:t>
          </a:r>
          <a:endParaRPr lang="en-US" sz="1400" kern="1200" dirty="0"/>
        </a:p>
      </dsp:txBody>
      <dsp:txXfrm>
        <a:off x="2115236" y="1345213"/>
        <a:ext cx="1918729" cy="1151237"/>
      </dsp:txXfrm>
    </dsp:sp>
    <dsp:sp modelId="{1E1FACA4-2EA6-49BB-9205-301D5A053EDC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Methodology/Methods </a:t>
          </a:r>
          <a:endParaRPr lang="en-US" sz="1400" kern="1200" dirty="0"/>
        </a:p>
      </dsp:txBody>
      <dsp:txXfrm>
        <a:off x="4634" y="2688323"/>
        <a:ext cx="1918729" cy="1151237"/>
      </dsp:txXfrm>
    </dsp:sp>
    <dsp:sp modelId="{25D6D313-C71A-4A78-A656-BFFF3844DA61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Findings (if collecting empirical data) </a:t>
          </a:r>
          <a:endParaRPr lang="en-US" sz="1400" kern="1200" dirty="0"/>
        </a:p>
      </dsp:txBody>
      <dsp:txXfrm>
        <a:off x="2115236" y="2688323"/>
        <a:ext cx="1918729" cy="1151237"/>
      </dsp:txXfrm>
    </dsp:sp>
    <dsp:sp modelId="{68C81091-6FEC-4214-9DBE-769AA7B2FA6E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Discussion and Analysis </a:t>
          </a:r>
          <a:endParaRPr lang="en-US" sz="1400" kern="1200" dirty="0"/>
        </a:p>
      </dsp:txBody>
      <dsp:txXfrm>
        <a:off x="4634" y="4031434"/>
        <a:ext cx="1918729" cy="1151237"/>
      </dsp:txXfrm>
    </dsp:sp>
    <dsp:sp modelId="{00F513D4-2023-4B68-9EAC-8477225FB588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Conclusions / Recommendations</a:t>
          </a:r>
          <a:endParaRPr lang="en-US" sz="1400" kern="1200" dirty="0"/>
        </a:p>
      </dsp:txBody>
      <dsp:txXfrm>
        <a:off x="2115236" y="4031434"/>
        <a:ext cx="1918729" cy="11512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92" y="669714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300" kern="1200" noProof="0" dirty="0" smtClean="0"/>
            <a:t>Crynodeb</a:t>
          </a:r>
          <a:endParaRPr lang="cy-GB" sz="2300" kern="1200" noProof="0" dirty="0"/>
        </a:p>
      </dsp:txBody>
      <dsp:txXfrm>
        <a:off x="492" y="669714"/>
        <a:ext cx="1922673" cy="1153604"/>
      </dsp:txXfrm>
    </dsp:sp>
    <dsp:sp modelId="{571C94EE-3849-42C0-A22D-F2D9D3DFB466}">
      <dsp:nvSpPr>
        <dsp:cNvPr id="0" name=""/>
        <dsp:cNvSpPr/>
      </dsp:nvSpPr>
      <dsp:spPr>
        <a:xfrm>
          <a:off x="2115926" y="689452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300" kern="1200" noProof="0" dirty="0" smtClean="0"/>
            <a:t>Cynnwys</a:t>
          </a:r>
          <a:endParaRPr lang="cy-GB" sz="2300" kern="1200" noProof="0" dirty="0"/>
        </a:p>
      </dsp:txBody>
      <dsp:txXfrm>
        <a:off x="2115926" y="689452"/>
        <a:ext cx="1922673" cy="1153604"/>
      </dsp:txXfrm>
    </dsp:sp>
    <dsp:sp modelId="{72505763-D144-4BFF-A48D-EE164CE2F3F0}">
      <dsp:nvSpPr>
        <dsp:cNvPr id="0" name=""/>
        <dsp:cNvSpPr/>
      </dsp:nvSpPr>
      <dsp:spPr>
        <a:xfrm>
          <a:off x="492" y="2015585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300" kern="1200" noProof="0" dirty="0" smtClean="0"/>
            <a:t>Cyflwyniad</a:t>
          </a:r>
          <a:endParaRPr lang="cy-GB" sz="2300" kern="1200" noProof="0" dirty="0"/>
        </a:p>
      </dsp:txBody>
      <dsp:txXfrm>
        <a:off x="492" y="2015585"/>
        <a:ext cx="1922673" cy="1153604"/>
      </dsp:txXfrm>
    </dsp:sp>
    <dsp:sp modelId="{5AD312A7-8B26-4BAB-AD97-DD61DEB85322}">
      <dsp:nvSpPr>
        <dsp:cNvPr id="0" name=""/>
        <dsp:cNvSpPr/>
      </dsp:nvSpPr>
      <dsp:spPr>
        <a:xfrm>
          <a:off x="2115433" y="2015585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300" kern="1200" noProof="0" dirty="0" smtClean="0"/>
            <a:t>Adolygiad llenyddiaeth</a:t>
          </a:r>
          <a:endParaRPr lang="cy-GB" sz="2300" kern="1200" noProof="0" dirty="0"/>
        </a:p>
      </dsp:txBody>
      <dsp:txXfrm>
        <a:off x="2115433" y="2015585"/>
        <a:ext cx="1922673" cy="1153604"/>
      </dsp:txXfrm>
    </dsp:sp>
    <dsp:sp modelId="{3D57761D-56F2-444D-9BF0-5D41E3B5D841}">
      <dsp:nvSpPr>
        <dsp:cNvPr id="0" name=""/>
        <dsp:cNvSpPr/>
      </dsp:nvSpPr>
      <dsp:spPr>
        <a:xfrm>
          <a:off x="492" y="3361456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300" kern="1200" noProof="0" dirty="0" smtClean="0"/>
            <a:t>Trafod a Dadansoddi</a:t>
          </a:r>
          <a:endParaRPr lang="cy-GB" sz="2300" kern="1200" noProof="0" dirty="0"/>
        </a:p>
      </dsp:txBody>
      <dsp:txXfrm>
        <a:off x="492" y="3361456"/>
        <a:ext cx="1922673" cy="1153604"/>
      </dsp:txXfrm>
    </dsp:sp>
    <dsp:sp modelId="{234F82C1-3E28-4EDA-88B0-339799AD280C}">
      <dsp:nvSpPr>
        <dsp:cNvPr id="0" name=""/>
        <dsp:cNvSpPr/>
      </dsp:nvSpPr>
      <dsp:spPr>
        <a:xfrm>
          <a:off x="2115433" y="3361456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300" kern="1200" noProof="0" dirty="0" smtClean="0"/>
            <a:t>Casgliadau / Argymhellion</a:t>
          </a:r>
          <a:endParaRPr lang="cy-GB" sz="2300" kern="1200" noProof="0" dirty="0"/>
        </a:p>
      </dsp:txBody>
      <dsp:txXfrm>
        <a:off x="2115433" y="3361456"/>
        <a:ext cx="1922673" cy="11536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92" y="669714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Abstract </a:t>
          </a:r>
          <a:endParaRPr lang="en-US" sz="1600" kern="1200" dirty="0"/>
        </a:p>
      </dsp:txBody>
      <dsp:txXfrm>
        <a:off x="492" y="669714"/>
        <a:ext cx="1922673" cy="1153604"/>
      </dsp:txXfrm>
    </dsp:sp>
    <dsp:sp modelId="{08774544-D9FE-4263-A1E6-A89225A39295}">
      <dsp:nvSpPr>
        <dsp:cNvPr id="0" name=""/>
        <dsp:cNvSpPr/>
      </dsp:nvSpPr>
      <dsp:spPr>
        <a:xfrm>
          <a:off x="2115433" y="669714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Contents </a:t>
          </a:r>
          <a:endParaRPr lang="en-US" sz="1600" kern="1200" dirty="0"/>
        </a:p>
      </dsp:txBody>
      <dsp:txXfrm>
        <a:off x="2115433" y="669714"/>
        <a:ext cx="1922673" cy="1153604"/>
      </dsp:txXfrm>
    </dsp:sp>
    <dsp:sp modelId="{C0DE8C18-0185-4A75-88C5-B1C0FD029DAE}">
      <dsp:nvSpPr>
        <dsp:cNvPr id="0" name=""/>
        <dsp:cNvSpPr/>
      </dsp:nvSpPr>
      <dsp:spPr>
        <a:xfrm>
          <a:off x="492" y="2015585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Introduction </a:t>
          </a:r>
          <a:endParaRPr lang="en-US" sz="1600" kern="1200" dirty="0"/>
        </a:p>
      </dsp:txBody>
      <dsp:txXfrm>
        <a:off x="492" y="2015585"/>
        <a:ext cx="1922673" cy="1153604"/>
      </dsp:txXfrm>
    </dsp:sp>
    <dsp:sp modelId="{F7673166-9F2B-4B6E-8AEF-D700D6FA7B48}">
      <dsp:nvSpPr>
        <dsp:cNvPr id="0" name=""/>
        <dsp:cNvSpPr/>
      </dsp:nvSpPr>
      <dsp:spPr>
        <a:xfrm>
          <a:off x="2115433" y="2015585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Literature review  Themes x 4-5</a:t>
          </a:r>
          <a:endParaRPr lang="en-US" sz="1600" kern="1200" dirty="0"/>
        </a:p>
      </dsp:txBody>
      <dsp:txXfrm>
        <a:off x="2115433" y="2015585"/>
        <a:ext cx="1922673" cy="1153604"/>
      </dsp:txXfrm>
    </dsp:sp>
    <dsp:sp modelId="{68C81091-6FEC-4214-9DBE-769AA7B2FA6E}">
      <dsp:nvSpPr>
        <dsp:cNvPr id="0" name=""/>
        <dsp:cNvSpPr/>
      </dsp:nvSpPr>
      <dsp:spPr>
        <a:xfrm>
          <a:off x="492" y="3361456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Discussion and Analysis </a:t>
          </a:r>
          <a:endParaRPr lang="en-US" sz="1600" kern="1200" dirty="0"/>
        </a:p>
      </dsp:txBody>
      <dsp:txXfrm>
        <a:off x="492" y="3361456"/>
        <a:ext cx="1922673" cy="1153604"/>
      </dsp:txXfrm>
    </dsp:sp>
    <dsp:sp modelId="{00F513D4-2023-4B68-9EAC-8477225FB588}">
      <dsp:nvSpPr>
        <dsp:cNvPr id="0" name=""/>
        <dsp:cNvSpPr/>
      </dsp:nvSpPr>
      <dsp:spPr>
        <a:xfrm>
          <a:off x="2115433" y="3361456"/>
          <a:ext cx="1922673" cy="11536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Conclusions / Recommendations</a:t>
          </a:r>
          <a:endParaRPr lang="en-US" sz="1600" kern="1200" dirty="0"/>
        </a:p>
      </dsp:txBody>
      <dsp:txXfrm>
        <a:off x="2115433" y="3361456"/>
        <a:ext cx="1922673" cy="11536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EBF4-2507-4462-A165-1020ED622C49}">
      <dsp:nvSpPr>
        <dsp:cNvPr id="0" name=""/>
        <dsp:cNvSpPr/>
      </dsp:nvSpPr>
      <dsp:spPr>
        <a:xfrm>
          <a:off x="0" y="41857"/>
          <a:ext cx="8523615" cy="1316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smtClean="0"/>
            <a:t>This is the section of your dissertation that explains how you carried out your research, where your data comes from, what sort of data gathering techniques you used. </a:t>
          </a:r>
          <a:endParaRPr lang="en-GB" sz="2500" kern="1200"/>
        </a:p>
      </dsp:txBody>
      <dsp:txXfrm>
        <a:off x="64254" y="106111"/>
        <a:ext cx="8395107" cy="1187742"/>
      </dsp:txXfrm>
    </dsp:sp>
    <dsp:sp modelId="{291D59D3-635A-426C-B78F-2A18415627BD}">
      <dsp:nvSpPr>
        <dsp:cNvPr id="0" name=""/>
        <dsp:cNvSpPr/>
      </dsp:nvSpPr>
      <dsp:spPr>
        <a:xfrm>
          <a:off x="0" y="1430107"/>
          <a:ext cx="8523615" cy="1316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This section is primarily for explaining why you chose to use those particular techniques to gather your data.  Your rationale and research design. </a:t>
          </a:r>
          <a:endParaRPr lang="en-GB" sz="2500" kern="1200" dirty="0"/>
        </a:p>
      </dsp:txBody>
      <dsp:txXfrm>
        <a:off x="64254" y="1494361"/>
        <a:ext cx="8395107" cy="1187742"/>
      </dsp:txXfrm>
    </dsp:sp>
    <dsp:sp modelId="{50FD6306-6F4B-4BC9-8EC4-6C2BFC06523E}">
      <dsp:nvSpPr>
        <dsp:cNvPr id="0" name=""/>
        <dsp:cNvSpPr/>
      </dsp:nvSpPr>
      <dsp:spPr>
        <a:xfrm>
          <a:off x="0" y="2818357"/>
          <a:ext cx="8523615" cy="1316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You do not have to include any questionnaires, reviews, interviews, etc. that you used to conduct your research here these go in your appendices. </a:t>
          </a:r>
          <a:endParaRPr lang="en-GB" sz="2500" kern="1200" dirty="0"/>
        </a:p>
      </dsp:txBody>
      <dsp:txXfrm>
        <a:off x="64254" y="2882611"/>
        <a:ext cx="8395107" cy="118774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C640A-DF50-41AD-B7B8-82776A35D21B}">
      <dsp:nvSpPr>
        <dsp:cNvPr id="0" name=""/>
        <dsp:cNvSpPr/>
      </dsp:nvSpPr>
      <dsp:spPr>
        <a:xfrm>
          <a:off x="0" y="149786"/>
          <a:ext cx="8229600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smtClean="0"/>
            <a:t>Research Overview: </a:t>
          </a:r>
          <a:endParaRPr lang="en-GB" sz="2100" kern="1200"/>
        </a:p>
      </dsp:txBody>
      <dsp:txXfrm>
        <a:off x="23988" y="173774"/>
        <a:ext cx="8181624" cy="443423"/>
      </dsp:txXfrm>
    </dsp:sp>
    <dsp:sp modelId="{253D33A9-423F-4C1D-96DC-9F163593010F}">
      <dsp:nvSpPr>
        <dsp:cNvPr id="0" name=""/>
        <dsp:cNvSpPr/>
      </dsp:nvSpPr>
      <dsp:spPr>
        <a:xfrm>
          <a:off x="0" y="641186"/>
          <a:ext cx="8229600" cy="34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dirty="0" smtClean="0"/>
            <a:t>Where you reiterate the topic of your research. </a:t>
          </a:r>
          <a:r>
            <a:rPr lang="en-GB" sz="1600" b="1" kern="1200" dirty="0" smtClean="0"/>
            <a:t> </a:t>
          </a:r>
          <a:endParaRPr lang="en-GB" sz="1600" kern="1200" dirty="0"/>
        </a:p>
      </dsp:txBody>
      <dsp:txXfrm>
        <a:off x="0" y="641186"/>
        <a:ext cx="8229600" cy="347760"/>
      </dsp:txXfrm>
    </dsp:sp>
    <dsp:sp modelId="{C9DD73E3-9AED-42B2-B658-66BE736C2B00}">
      <dsp:nvSpPr>
        <dsp:cNvPr id="0" name=""/>
        <dsp:cNvSpPr/>
      </dsp:nvSpPr>
      <dsp:spPr>
        <a:xfrm>
          <a:off x="0" y="988946"/>
          <a:ext cx="8229600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smtClean="0"/>
            <a:t>Research Design: </a:t>
          </a:r>
          <a:endParaRPr lang="en-GB" sz="2100" kern="1200"/>
        </a:p>
      </dsp:txBody>
      <dsp:txXfrm>
        <a:off x="23988" y="1012934"/>
        <a:ext cx="8181624" cy="443423"/>
      </dsp:txXfrm>
    </dsp:sp>
    <dsp:sp modelId="{396FACBA-8FB8-4285-8DF6-162706814467}">
      <dsp:nvSpPr>
        <dsp:cNvPr id="0" name=""/>
        <dsp:cNvSpPr/>
      </dsp:nvSpPr>
      <dsp:spPr>
        <a:xfrm>
          <a:off x="0" y="1480346"/>
          <a:ext cx="8229600" cy="478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dirty="0" smtClean="0"/>
            <a:t>How you’ve set up your project, and what each piece of it aims to accomplish. E.g. Qualitative / quantitative;  type of study </a:t>
          </a:r>
          <a:r>
            <a:rPr lang="en-GB" sz="1600" kern="1200" dirty="0" smtClean="0"/>
            <a:t>(e.g. ethnographic </a:t>
          </a:r>
          <a:r>
            <a:rPr lang="en-GB" sz="1600" kern="1200" dirty="0" smtClean="0"/>
            <a:t>study/ case study…)</a:t>
          </a:r>
          <a:endParaRPr lang="en-GB" sz="1600" kern="1200" dirty="0"/>
        </a:p>
      </dsp:txBody>
      <dsp:txXfrm>
        <a:off x="0" y="1480346"/>
        <a:ext cx="8229600" cy="478170"/>
      </dsp:txXfrm>
    </dsp:sp>
    <dsp:sp modelId="{A3D4153D-2D34-4A40-A00B-59723830A838}">
      <dsp:nvSpPr>
        <dsp:cNvPr id="0" name=""/>
        <dsp:cNvSpPr/>
      </dsp:nvSpPr>
      <dsp:spPr>
        <a:xfrm>
          <a:off x="0" y="1958516"/>
          <a:ext cx="8229600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smtClean="0"/>
            <a:t>Data Collection</a:t>
          </a:r>
          <a:r>
            <a:rPr lang="en-GB" sz="2100" kern="1200" smtClean="0"/>
            <a:t> </a:t>
          </a:r>
          <a:r>
            <a:rPr lang="en-GB" sz="2100" b="1" kern="1200" smtClean="0"/>
            <a:t>Methods: </a:t>
          </a:r>
          <a:endParaRPr lang="en-GB" sz="2100" kern="1200"/>
        </a:p>
      </dsp:txBody>
      <dsp:txXfrm>
        <a:off x="23988" y="1982504"/>
        <a:ext cx="8181624" cy="443423"/>
      </dsp:txXfrm>
    </dsp:sp>
    <dsp:sp modelId="{FE9F6ED8-98F7-4292-9A62-23CA6D29376B}">
      <dsp:nvSpPr>
        <dsp:cNvPr id="0" name=""/>
        <dsp:cNvSpPr/>
      </dsp:nvSpPr>
      <dsp:spPr>
        <a:xfrm>
          <a:off x="0" y="2449916"/>
          <a:ext cx="8229600" cy="478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dirty="0" smtClean="0"/>
            <a:t>What you used to collect the data (surveys, questionnaires, interviews, trials, etc.). Don’t forget to includes </a:t>
          </a:r>
          <a:r>
            <a:rPr lang="en-GB" sz="1600" b="1" kern="1200" dirty="0" smtClean="0"/>
            <a:t>sample size.</a:t>
          </a:r>
          <a:endParaRPr lang="en-GB" sz="1600" kern="1200" dirty="0"/>
        </a:p>
      </dsp:txBody>
      <dsp:txXfrm>
        <a:off x="0" y="2449916"/>
        <a:ext cx="8229600" cy="478170"/>
      </dsp:txXfrm>
    </dsp:sp>
    <dsp:sp modelId="{66CD372B-A73A-4E61-946B-F0185B5D65AE}">
      <dsp:nvSpPr>
        <dsp:cNvPr id="0" name=""/>
        <dsp:cNvSpPr/>
      </dsp:nvSpPr>
      <dsp:spPr>
        <a:xfrm>
          <a:off x="0" y="2928085"/>
          <a:ext cx="8229600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1" kern="1200" smtClean="0"/>
            <a:t>Data Analysis: </a:t>
          </a:r>
          <a:endParaRPr lang="en-GB" sz="2100" kern="1200"/>
        </a:p>
      </dsp:txBody>
      <dsp:txXfrm>
        <a:off x="23988" y="2952073"/>
        <a:ext cx="8181624" cy="443423"/>
      </dsp:txXfrm>
    </dsp:sp>
    <dsp:sp modelId="{F7C27F19-5C6D-48CB-878F-BC6028412B51}">
      <dsp:nvSpPr>
        <dsp:cNvPr id="0" name=""/>
        <dsp:cNvSpPr/>
      </dsp:nvSpPr>
      <dsp:spPr>
        <a:xfrm>
          <a:off x="0" y="3419486"/>
          <a:ext cx="8229600" cy="34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smtClean="0"/>
            <a:t>How will you analyse the data? </a:t>
          </a:r>
          <a:endParaRPr lang="en-GB" sz="1600" kern="1200"/>
        </a:p>
      </dsp:txBody>
      <dsp:txXfrm>
        <a:off x="0" y="3419486"/>
        <a:ext cx="8229600" cy="34776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7C856-0E17-4349-B24E-73B4C6956485}">
      <dsp:nvSpPr>
        <dsp:cNvPr id="0" name=""/>
        <dsp:cNvSpPr/>
      </dsp:nvSpPr>
      <dsp:spPr>
        <a:xfrm>
          <a:off x="0" y="11276"/>
          <a:ext cx="8229600" cy="189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/>
            <a:t>Your dissertation findings should be in summary form or analysed using an appropriate method.</a:t>
          </a:r>
          <a:endParaRPr lang="en-GB" sz="3600" kern="1200" dirty="0"/>
        </a:p>
      </dsp:txBody>
      <dsp:txXfrm>
        <a:off x="92526" y="103802"/>
        <a:ext cx="8044548" cy="1710347"/>
      </dsp:txXfrm>
    </dsp:sp>
    <dsp:sp modelId="{572D4FD4-4482-40E1-A581-2AE7F7DAC3B4}">
      <dsp:nvSpPr>
        <dsp:cNvPr id="0" name=""/>
        <dsp:cNvSpPr/>
      </dsp:nvSpPr>
      <dsp:spPr>
        <a:xfrm>
          <a:off x="0" y="2010356"/>
          <a:ext cx="8229600" cy="189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b="1" u="sng" kern="1200" dirty="0" smtClean="0"/>
            <a:t>You do not </a:t>
          </a:r>
          <a:r>
            <a:rPr lang="en-GB" sz="3600" kern="1200" dirty="0" smtClean="0"/>
            <a:t>present all your data </a:t>
          </a:r>
          <a:r>
            <a:rPr lang="en-GB" sz="3600" b="1" kern="1200" dirty="0" smtClean="0"/>
            <a:t>RAW</a:t>
          </a:r>
          <a:endParaRPr lang="en-GB" sz="3600" kern="1200" dirty="0"/>
        </a:p>
      </dsp:txBody>
      <dsp:txXfrm>
        <a:off x="92526" y="2102882"/>
        <a:ext cx="8044548" cy="171034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7FC9-6FB8-4D4F-86D9-9B60B5D99833}">
      <dsp:nvSpPr>
        <dsp:cNvPr id="0" name=""/>
        <dsp:cNvSpPr/>
      </dsp:nvSpPr>
      <dsp:spPr>
        <a:xfrm rot="5400000">
          <a:off x="4029315" y="-674956"/>
          <a:ext cx="313362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121920" rIns="243840" bIns="121920" numCol="1" spcCol="1270" anchor="ctr" anchorCtr="0">
          <a:noAutofit/>
        </a:bodyPr>
        <a:lstStyle/>
        <a:p>
          <a:pPr marL="285750" lvl="1" indent="-285750" algn="l" defTabSz="2844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400" kern="1200" smtClean="0"/>
            <a:t>Qualitative </a:t>
          </a:r>
          <a:endParaRPr lang="en-GB" sz="6400" kern="1200"/>
        </a:p>
        <a:p>
          <a:pPr marL="285750" lvl="1" indent="-285750" algn="l" defTabSz="2844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400" kern="1200" smtClean="0"/>
            <a:t>Quantitative</a:t>
          </a:r>
          <a:endParaRPr lang="en-GB" sz="6400" kern="1200"/>
        </a:p>
      </dsp:txBody>
      <dsp:txXfrm rot="-5400000">
        <a:off x="2962656" y="544674"/>
        <a:ext cx="5113973" cy="2827683"/>
      </dsp:txXfrm>
    </dsp:sp>
    <dsp:sp modelId="{5BAAB8ED-E431-4B92-9A4D-B5C69907EF77}">
      <dsp:nvSpPr>
        <dsp:cNvPr id="0" name=""/>
        <dsp:cNvSpPr/>
      </dsp:nvSpPr>
      <dsp:spPr>
        <a:xfrm>
          <a:off x="0" y="0"/>
          <a:ext cx="2962656" cy="39170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smtClean="0"/>
            <a:t>How you analyse your data is dependent on your research design and your methods of data collection e.g </a:t>
          </a:r>
          <a:endParaRPr lang="en-GB" sz="2900" kern="1200"/>
        </a:p>
      </dsp:txBody>
      <dsp:txXfrm>
        <a:off x="144625" y="144625"/>
        <a:ext cx="2673406" cy="362778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2A12F-0BCE-4EC5-8741-9BEADE9CD8E6}">
      <dsp:nvSpPr>
        <dsp:cNvPr id="0" name=""/>
        <dsp:cNvSpPr/>
      </dsp:nvSpPr>
      <dsp:spPr>
        <a:xfrm>
          <a:off x="0" y="19376"/>
          <a:ext cx="8229600" cy="518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Qualitative examples </a:t>
          </a:r>
          <a:endParaRPr lang="en-GB" sz="1800" kern="1200"/>
        </a:p>
      </dsp:txBody>
      <dsp:txXfrm>
        <a:off x="0" y="19376"/>
        <a:ext cx="8229600" cy="518400"/>
      </dsp:txXfrm>
    </dsp:sp>
    <dsp:sp modelId="{55191958-7F4E-4402-AE1C-CFDB93FF4383}">
      <dsp:nvSpPr>
        <dsp:cNvPr id="0" name=""/>
        <dsp:cNvSpPr/>
      </dsp:nvSpPr>
      <dsp:spPr>
        <a:xfrm>
          <a:off x="0" y="537776"/>
          <a:ext cx="8229600" cy="33598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b="1" i="1" kern="1200" dirty="0" smtClean="0">
              <a:solidFill>
                <a:srgbClr val="FF0000"/>
              </a:solidFill>
            </a:rPr>
            <a:t>Thematic analysis</a:t>
          </a:r>
          <a:endParaRPr lang="en-GB" sz="1800" i="1" kern="1200" dirty="0">
            <a:solidFill>
              <a:srgbClr val="FF0000"/>
            </a:solidFill>
          </a:endParaRPr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b="1" i="1" kern="1200" dirty="0" smtClean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sz="1800" i="1" kern="1200" dirty="0">
            <a:solidFill>
              <a:srgbClr val="FF0000"/>
            </a:solidFill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b="1" kern="1200" dirty="0" smtClean="0"/>
            <a:t>Narrative </a:t>
          </a:r>
          <a:endParaRPr lang="en-GB" sz="1800" b="1" kern="1200" dirty="0"/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Uses the stories and experiences shared by people to answer the research questions.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b="1" kern="1200" dirty="0" smtClean="0"/>
            <a:t>Content Analysis</a:t>
          </a:r>
          <a:endParaRPr lang="en-GB" sz="1800" b="1" kern="1200" dirty="0"/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It is used to analyse documented information in the form of texts, media, or even physical items.</a:t>
          </a:r>
          <a:endParaRPr lang="en-GB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b="1" kern="1200" dirty="0" smtClean="0"/>
            <a:t>Discourse Analysis  </a:t>
          </a:r>
          <a:endParaRPr lang="en-GB" sz="1800" b="1" kern="1200" dirty="0"/>
        </a:p>
        <a:p>
          <a:pPr marL="342900" lvl="2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dirty="0" smtClean="0"/>
            <a:t>focuses on analysing the social context in which the communication between the researcher and the respondent occurred.</a:t>
          </a:r>
          <a:endParaRPr lang="en-GB" sz="1800" kern="1200" dirty="0"/>
        </a:p>
      </dsp:txBody>
      <dsp:txXfrm>
        <a:off x="0" y="537776"/>
        <a:ext cx="8229600" cy="335987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B6B57-9BF8-4DB9-9353-9264BD05919F}">
      <dsp:nvSpPr>
        <dsp:cNvPr id="0" name=""/>
        <dsp:cNvSpPr/>
      </dsp:nvSpPr>
      <dsp:spPr>
        <a:xfrm>
          <a:off x="0" y="11185"/>
          <a:ext cx="8229600" cy="633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/>
            <a:t>Quantitative examples</a:t>
          </a:r>
          <a:endParaRPr lang="en-GB" sz="2200" kern="1200"/>
        </a:p>
      </dsp:txBody>
      <dsp:txXfrm>
        <a:off x="0" y="11185"/>
        <a:ext cx="8229600" cy="633600"/>
      </dsp:txXfrm>
    </dsp:sp>
    <dsp:sp modelId="{69F0B378-7D3D-44CA-A0DC-86846DFAFB03}">
      <dsp:nvSpPr>
        <dsp:cNvPr id="0" name=""/>
        <dsp:cNvSpPr/>
      </dsp:nvSpPr>
      <dsp:spPr>
        <a:xfrm>
          <a:off x="0" y="644785"/>
          <a:ext cx="8229600" cy="32610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b="1" kern="1200" dirty="0" smtClean="0"/>
            <a:t>Descriptive Statistics</a:t>
          </a:r>
          <a:r>
            <a:rPr lang="en-GB" sz="2200" kern="1200" dirty="0" smtClean="0"/>
            <a:t>: </a:t>
          </a:r>
          <a:endParaRPr lang="en-GB" sz="2200" kern="1200" dirty="0"/>
        </a:p>
        <a:p>
          <a:pPr marL="457200" lvl="2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Mean: Numerical average </a:t>
          </a:r>
          <a:endParaRPr lang="en-GB" sz="2200" kern="1200" dirty="0"/>
        </a:p>
        <a:p>
          <a:pPr marL="457200" lvl="2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smtClean="0"/>
            <a:t>Medium : Mid point</a:t>
          </a:r>
          <a:endParaRPr lang="en-GB" sz="2200" kern="1200"/>
        </a:p>
        <a:p>
          <a:pPr marL="457200" lvl="2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Mode: Most Common Value </a:t>
          </a:r>
          <a:endParaRPr lang="en-GB" sz="2200" kern="1200" dirty="0"/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b="1" kern="1200" dirty="0" smtClean="0"/>
            <a:t>Inferential Analysis:</a:t>
          </a:r>
          <a:endParaRPr lang="en-GB" sz="2200" b="1" kern="1200" dirty="0"/>
        </a:p>
        <a:p>
          <a:pPr marL="457200" lvl="2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smtClean="0"/>
            <a:t>Correlation: Relationship between variables </a:t>
          </a:r>
          <a:endParaRPr lang="en-GB" sz="2200" kern="1200"/>
        </a:p>
        <a:p>
          <a:pPr marL="457200" lvl="2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smtClean="0"/>
            <a:t>Regression: shows or predicts relationship between two variables </a:t>
          </a:r>
          <a:endParaRPr lang="en-GB" sz="2200" kern="1200"/>
        </a:p>
        <a:p>
          <a:pPr marL="457200" lvl="2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dirty="0" smtClean="0"/>
            <a:t>Analysis of variance: tests extent of how 2 groups differ </a:t>
          </a:r>
          <a:endParaRPr lang="en-GB" sz="2200" kern="1200" dirty="0"/>
        </a:p>
      </dsp:txBody>
      <dsp:txXfrm>
        <a:off x="0" y="644785"/>
        <a:ext cx="8229600" cy="326106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7FA3F-333E-4BBE-B726-7739B9FC595C}">
      <dsp:nvSpPr>
        <dsp:cNvPr id="0" name=""/>
        <dsp:cNvSpPr/>
      </dsp:nvSpPr>
      <dsp:spPr>
        <a:xfrm>
          <a:off x="0" y="324833"/>
          <a:ext cx="8229600" cy="14713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Many undertaking a literature Review Dissertation, not undertaking empirical data collection</a:t>
          </a:r>
          <a:r>
            <a:rPr lang="en-GB" sz="1300" kern="1200" dirty="0" smtClean="0"/>
            <a:t>: </a:t>
          </a:r>
          <a:endParaRPr lang="en-GB" sz="1300" kern="1200" dirty="0"/>
        </a:p>
      </dsp:txBody>
      <dsp:txXfrm>
        <a:off x="71824" y="396657"/>
        <a:ext cx="8085952" cy="1327674"/>
      </dsp:txXfrm>
    </dsp:sp>
    <dsp:sp modelId="{7044DEC2-A10A-4F3B-954A-C4B474552FF7}">
      <dsp:nvSpPr>
        <dsp:cNvPr id="0" name=""/>
        <dsp:cNvSpPr/>
      </dsp:nvSpPr>
      <dsp:spPr>
        <a:xfrm>
          <a:off x="0" y="1826918"/>
          <a:ext cx="8229600" cy="2065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800" kern="1200" dirty="0" smtClean="0"/>
            <a:t>A literature review  is a form of research methodology </a:t>
          </a:r>
          <a:endParaRPr lang="en-GB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800" kern="1200" dirty="0" smtClean="0"/>
            <a:t>You can discuss this in your introduction to your dissertation and outline this as your methodology and your rationale </a:t>
          </a:r>
          <a:endParaRPr lang="en-GB" sz="1800" kern="1200" dirty="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800" kern="1200" dirty="0" smtClean="0"/>
            <a:t>See article on Teams  Doing a Literature Review: </a:t>
          </a:r>
          <a:r>
            <a:rPr lang="en-GB" sz="1800" kern="1200" dirty="0" smtClean="0">
              <a:hlinkClick xmlns:r="http://schemas.openxmlformats.org/officeDocument/2006/relationships" r:id="rId1"/>
            </a:rPr>
            <a:t>file:///C:/Users/n.welton/Documents/EC7002Q20_21/Chapter%209%E2%80%83Methods%20for%20Literature%20Reviews%20-%20Handbook%20of%20eHealth%20Evaluation_%20An%20Evidence-based%20Approach%20-%20NCBI%20Bookshelf.html</a:t>
          </a:r>
          <a:r>
            <a:rPr lang="en-GB" sz="1800" kern="1200" dirty="0" smtClean="0"/>
            <a:t> </a:t>
          </a:r>
          <a:endParaRPr lang="en-GB" sz="1800" kern="1200" dirty="0"/>
        </a:p>
      </dsp:txBody>
      <dsp:txXfrm>
        <a:off x="0" y="1826918"/>
        <a:ext cx="8229600" cy="206595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96BB1-5CDF-4B6F-A707-CE20C931A67D}">
      <dsp:nvSpPr>
        <dsp:cNvPr id="0" name=""/>
        <dsp:cNvSpPr/>
      </dsp:nvSpPr>
      <dsp:spPr>
        <a:xfrm>
          <a:off x="0" y="378475"/>
          <a:ext cx="8229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Among other methods, literature reviews are essential for: </a:t>
          </a:r>
          <a:endParaRPr lang="en-GB" sz="2400" kern="1200"/>
        </a:p>
      </dsp:txBody>
      <dsp:txXfrm>
        <a:off x="27415" y="405890"/>
        <a:ext cx="8174770" cy="506769"/>
      </dsp:txXfrm>
    </dsp:sp>
    <dsp:sp modelId="{ACF48977-1C88-4AE4-8514-5999CD0CB41F}">
      <dsp:nvSpPr>
        <dsp:cNvPr id="0" name=""/>
        <dsp:cNvSpPr/>
      </dsp:nvSpPr>
      <dsp:spPr>
        <a:xfrm>
          <a:off x="0" y="940075"/>
          <a:ext cx="8229600" cy="2036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 smtClean="0"/>
            <a:t>(a) identifying what has been written on a subject or topic; 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 smtClean="0"/>
            <a:t>(b) determining the extent to which a specific research area reveals any interpretable trends or patterns; 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 smtClean="0"/>
            <a:t>(c) aggregating empirical findings related to a narrow research question to support evidence-based practice; 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 smtClean="0"/>
            <a:t>(d) generating new frameworks and theories; </a:t>
          </a:r>
          <a:endParaRPr lang="en-GB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900" kern="1200" smtClean="0"/>
            <a:t>and (e) identifying topics or questions requiring more investigation </a:t>
          </a:r>
          <a:endParaRPr lang="en-GB" sz="1900" kern="1200"/>
        </a:p>
      </dsp:txBody>
      <dsp:txXfrm>
        <a:off x="0" y="940075"/>
        <a:ext cx="8229600" cy="2036880"/>
      </dsp:txXfrm>
    </dsp:sp>
    <dsp:sp modelId="{66E715E8-EBF1-4641-918A-5DB3480D3BE6}">
      <dsp:nvSpPr>
        <dsp:cNvPr id="0" name=""/>
        <dsp:cNvSpPr/>
      </dsp:nvSpPr>
      <dsp:spPr>
        <a:xfrm>
          <a:off x="0" y="2976956"/>
          <a:ext cx="8229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(</a:t>
          </a:r>
          <a:r>
            <a:rPr lang="en-GB" sz="2400" kern="1200" smtClean="0">
              <a:hlinkClick xmlns:r="http://schemas.openxmlformats.org/officeDocument/2006/relationships" r:id="rId1"/>
            </a:rPr>
            <a:t>Paré, Trudel, Jaana, &amp; Kitsiou, 2015</a:t>
          </a:r>
          <a:r>
            <a:rPr lang="en-GB" sz="2400" kern="1200" smtClean="0"/>
            <a:t>).</a:t>
          </a:r>
          <a:endParaRPr lang="en-GB" sz="2400" kern="1200"/>
        </a:p>
      </dsp:txBody>
      <dsp:txXfrm>
        <a:off x="27415" y="3004371"/>
        <a:ext cx="8174770" cy="50676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04BCD4-DD84-4CCA-9758-C9CD10BF351C}">
      <dsp:nvSpPr>
        <dsp:cNvPr id="0" name=""/>
        <dsp:cNvSpPr/>
      </dsp:nvSpPr>
      <dsp:spPr>
        <a:xfrm>
          <a:off x="0" y="115"/>
          <a:ext cx="8229600" cy="1312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 smtClean="0"/>
            <a:t>Literature reviews can take two major forms.</a:t>
          </a:r>
          <a:endParaRPr lang="en-GB" sz="3400" kern="1200"/>
        </a:p>
      </dsp:txBody>
      <dsp:txXfrm>
        <a:off x="64083" y="64198"/>
        <a:ext cx="8101434" cy="1184574"/>
      </dsp:txXfrm>
    </dsp:sp>
    <dsp:sp modelId="{D2C71440-432F-47D7-BDF7-6B4D7707D6B4}">
      <dsp:nvSpPr>
        <dsp:cNvPr id="0" name=""/>
        <dsp:cNvSpPr/>
      </dsp:nvSpPr>
      <dsp:spPr>
        <a:xfrm>
          <a:off x="0" y="1312856"/>
          <a:ext cx="8229600" cy="2604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43180" rIns="241808" bIns="4318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700" kern="1200" smtClean="0"/>
            <a:t>1. The most prevalent one is the “literature review” or “background” section within a journal paper or a chapter in a graduate thesis. This section synthesizes the extant literature and usually identifies the gaps in knowledge that the empirical study addresses (</a:t>
          </a:r>
          <a:r>
            <a:rPr lang="en-GB" sz="2700" kern="1200" smtClean="0">
              <a:hlinkClick xmlns:r="http://schemas.openxmlformats.org/officeDocument/2006/relationships" r:id="rId1"/>
            </a:rPr>
            <a:t>Sylvester, Tate, &amp; Johnstone, 2013</a:t>
          </a:r>
          <a:r>
            <a:rPr lang="en-GB" sz="2700" kern="1200" smtClean="0"/>
            <a:t>).</a:t>
          </a:r>
          <a:endParaRPr lang="en-GB" sz="2700" kern="1200"/>
        </a:p>
      </dsp:txBody>
      <dsp:txXfrm>
        <a:off x="0" y="1312856"/>
        <a:ext cx="8229600" cy="260405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355CB0-CE2B-4989-9D1E-E1E61BAE7375}">
      <dsp:nvSpPr>
        <dsp:cNvPr id="0" name=""/>
        <dsp:cNvSpPr/>
      </dsp:nvSpPr>
      <dsp:spPr>
        <a:xfrm>
          <a:off x="0" y="23155"/>
          <a:ext cx="8229600" cy="1684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2. The second form of literature review (As a </a:t>
          </a:r>
          <a:r>
            <a:rPr lang="en-GB" sz="3200" kern="1200" dirty="0" smtClean="0"/>
            <a:t>methodology </a:t>
          </a:r>
          <a:r>
            <a:rPr lang="en-GB" sz="3200" kern="1200" dirty="0" smtClean="0"/>
            <a:t>in itself), and what constitutes:</a:t>
          </a:r>
          <a:endParaRPr lang="en-GB" sz="3200" kern="1200" dirty="0"/>
        </a:p>
      </dsp:txBody>
      <dsp:txXfrm>
        <a:off x="82245" y="105400"/>
        <a:ext cx="8065110" cy="1520310"/>
      </dsp:txXfrm>
    </dsp:sp>
    <dsp:sp modelId="{0C16305D-0DF6-4822-85D6-2DF9BFA4B30A}">
      <dsp:nvSpPr>
        <dsp:cNvPr id="0" name=""/>
        <dsp:cNvSpPr/>
      </dsp:nvSpPr>
      <dsp:spPr>
        <a:xfrm>
          <a:off x="0" y="1707956"/>
          <a:ext cx="8229600" cy="218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40640" rIns="227584" bIns="40640" numCol="1" spcCol="1270" anchor="t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500" kern="1200" smtClean="0"/>
            <a:t>an original and valuable work of research in and of itself (</a:t>
          </a:r>
          <a:r>
            <a:rPr lang="en-GB" sz="2500" kern="1200" smtClean="0">
              <a:hlinkClick xmlns:r="http://schemas.openxmlformats.org/officeDocument/2006/relationships" r:id="rId1"/>
            </a:rPr>
            <a:t>Paré et al., 2015</a:t>
          </a:r>
          <a:r>
            <a:rPr lang="en-GB" sz="2500" kern="1200" smtClean="0"/>
            <a:t>). </a:t>
          </a:r>
          <a:endParaRPr lang="en-GB" sz="2500" kern="120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500" kern="1200" smtClean="0"/>
            <a:t>Rather than providing a base for a researcher’s own work, it creates a solid starting point for all members of the community interested in a particular area or topic (</a:t>
          </a:r>
          <a:r>
            <a:rPr lang="en-GB" sz="2500" kern="1200" smtClean="0">
              <a:hlinkClick xmlns:r="http://schemas.openxmlformats.org/officeDocument/2006/relationships" r:id="rId1"/>
            </a:rPr>
            <a:t>Mulrow, 1987</a:t>
          </a:r>
          <a:r>
            <a:rPr lang="en-GB" sz="2500" kern="1200" smtClean="0"/>
            <a:t>).</a:t>
          </a:r>
          <a:endParaRPr lang="en-GB" sz="2500" kern="1200"/>
        </a:p>
      </dsp:txBody>
      <dsp:txXfrm>
        <a:off x="0" y="1707956"/>
        <a:ext cx="8229600" cy="218592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933974-89FD-40DA-B0C7-D8AD739F6C4C}">
      <dsp:nvSpPr>
        <dsp:cNvPr id="0" name=""/>
        <dsp:cNvSpPr/>
      </dsp:nvSpPr>
      <dsp:spPr>
        <a:xfrm>
          <a:off x="0" y="31507"/>
          <a:ext cx="8219256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Formulating the research question(s) and objective(s), </a:t>
          </a:r>
          <a:endParaRPr lang="en-GB" sz="2000" kern="1200"/>
        </a:p>
      </dsp:txBody>
      <dsp:txXfrm>
        <a:off x="22846" y="54353"/>
        <a:ext cx="8173564" cy="422308"/>
      </dsp:txXfrm>
    </dsp:sp>
    <dsp:sp modelId="{77545087-931C-4098-A0CB-52F0E3A81A98}">
      <dsp:nvSpPr>
        <dsp:cNvPr id="0" name=""/>
        <dsp:cNvSpPr/>
      </dsp:nvSpPr>
      <dsp:spPr>
        <a:xfrm>
          <a:off x="0" y="499507"/>
          <a:ext cx="8219256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961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smtClean="0"/>
            <a:t>Should have completed this stage </a:t>
          </a:r>
          <a:endParaRPr lang="en-GB" sz="1600" kern="1200"/>
        </a:p>
      </dsp:txBody>
      <dsp:txXfrm>
        <a:off x="0" y="499507"/>
        <a:ext cx="8219256" cy="331200"/>
      </dsp:txXfrm>
    </dsp:sp>
    <dsp:sp modelId="{9C9FF0CB-B3E9-43A9-929C-21D6CA2CE4FD}">
      <dsp:nvSpPr>
        <dsp:cNvPr id="0" name=""/>
        <dsp:cNvSpPr/>
      </dsp:nvSpPr>
      <dsp:spPr>
        <a:xfrm>
          <a:off x="0" y="830707"/>
          <a:ext cx="8219256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Searching the extant literature,</a:t>
          </a:r>
          <a:endParaRPr lang="en-GB" sz="2000" kern="1200"/>
        </a:p>
      </dsp:txBody>
      <dsp:txXfrm>
        <a:off x="22846" y="853553"/>
        <a:ext cx="8173564" cy="422308"/>
      </dsp:txXfrm>
    </dsp:sp>
    <dsp:sp modelId="{29051DF2-408D-4F6A-9454-C6D12CF4750F}">
      <dsp:nvSpPr>
        <dsp:cNvPr id="0" name=""/>
        <dsp:cNvSpPr/>
      </dsp:nvSpPr>
      <dsp:spPr>
        <a:xfrm>
          <a:off x="0" y="1356307"/>
          <a:ext cx="8219256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Screening for inclusion, </a:t>
          </a:r>
          <a:endParaRPr lang="en-GB" sz="2000" kern="1200" dirty="0"/>
        </a:p>
      </dsp:txBody>
      <dsp:txXfrm>
        <a:off x="22846" y="1379153"/>
        <a:ext cx="8173564" cy="422308"/>
      </dsp:txXfrm>
    </dsp:sp>
    <dsp:sp modelId="{FCDA4073-AB4D-498D-A64E-2574DEEE0EB2}">
      <dsp:nvSpPr>
        <dsp:cNvPr id="0" name=""/>
        <dsp:cNvSpPr/>
      </dsp:nvSpPr>
      <dsp:spPr>
        <a:xfrm>
          <a:off x="0" y="1824307"/>
          <a:ext cx="8219256" cy="527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961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smtClean="0"/>
            <a:t>be critical 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smtClean="0"/>
            <a:t>assessing the quality of primary studies,</a:t>
          </a:r>
          <a:endParaRPr lang="en-GB" sz="1600" kern="1200"/>
        </a:p>
      </dsp:txBody>
      <dsp:txXfrm>
        <a:off x="0" y="1824307"/>
        <a:ext cx="8219256" cy="527850"/>
      </dsp:txXfrm>
    </dsp:sp>
    <dsp:sp modelId="{EE322454-4738-465E-8509-BD3A439F90E4}">
      <dsp:nvSpPr>
        <dsp:cNvPr id="0" name=""/>
        <dsp:cNvSpPr/>
      </dsp:nvSpPr>
      <dsp:spPr>
        <a:xfrm>
          <a:off x="0" y="2352157"/>
          <a:ext cx="8219256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Extracting data, and analysing data. </a:t>
          </a:r>
          <a:endParaRPr lang="en-GB" sz="2000" kern="1200"/>
        </a:p>
      </dsp:txBody>
      <dsp:txXfrm>
        <a:off x="22846" y="2375003"/>
        <a:ext cx="8173564" cy="422308"/>
      </dsp:txXfrm>
    </dsp:sp>
    <dsp:sp modelId="{781A950E-0BEC-4496-8937-FBC9A603F2AF}">
      <dsp:nvSpPr>
        <dsp:cNvPr id="0" name=""/>
        <dsp:cNvSpPr/>
      </dsp:nvSpPr>
      <dsp:spPr>
        <a:xfrm>
          <a:off x="0" y="2877757"/>
          <a:ext cx="8219256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Producing themes to help structure your review </a:t>
          </a:r>
          <a:endParaRPr lang="en-GB" sz="2000" kern="1200"/>
        </a:p>
      </dsp:txBody>
      <dsp:txXfrm>
        <a:off x="22846" y="2900603"/>
        <a:ext cx="8173564" cy="422308"/>
      </dsp:txXfrm>
    </dsp:sp>
    <dsp:sp modelId="{1B436AC6-BEF1-4596-BD48-FC5D982D2F4D}">
      <dsp:nvSpPr>
        <dsp:cNvPr id="0" name=""/>
        <dsp:cNvSpPr/>
      </dsp:nvSpPr>
      <dsp:spPr>
        <a:xfrm>
          <a:off x="0" y="3345757"/>
          <a:ext cx="8219256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961" tIns="25400" rIns="142240" bIns="2540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600" kern="1200" smtClean="0"/>
            <a:t>4-5 sufficient for a 15,000 word lit review </a:t>
          </a:r>
          <a:endParaRPr lang="en-GB" sz="1600" kern="1200"/>
        </a:p>
      </dsp:txBody>
      <dsp:txXfrm>
        <a:off x="0" y="3345757"/>
        <a:ext cx="8219256" cy="331200"/>
      </dsp:txXfrm>
    </dsp:sp>
    <dsp:sp modelId="{B79A9775-184D-4531-B236-44E11B0ED0FA}">
      <dsp:nvSpPr>
        <dsp:cNvPr id="0" name=""/>
        <dsp:cNvSpPr/>
      </dsp:nvSpPr>
      <dsp:spPr>
        <a:xfrm>
          <a:off x="0" y="3676957"/>
          <a:ext cx="8219256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Discussion of key themes conclusions and recommendations </a:t>
          </a:r>
          <a:endParaRPr lang="en-GB" sz="2000" kern="1200" dirty="0"/>
        </a:p>
      </dsp:txBody>
      <dsp:txXfrm>
        <a:off x="22846" y="3699803"/>
        <a:ext cx="8173564" cy="42230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E5ACF1-8FFA-44C1-AEE9-11DFC0A4F41C}">
      <dsp:nvSpPr>
        <dsp:cNvPr id="0" name=""/>
        <dsp:cNvSpPr/>
      </dsp:nvSpPr>
      <dsp:spPr>
        <a:xfrm>
          <a:off x="0" y="31666"/>
          <a:ext cx="4038600" cy="2053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 smtClean="0"/>
            <a:t>Discussion : Please follow link in chat:</a:t>
          </a:r>
          <a:endParaRPr lang="en-GB" sz="3900" kern="1200" dirty="0"/>
        </a:p>
      </dsp:txBody>
      <dsp:txXfrm>
        <a:off x="100236" y="131902"/>
        <a:ext cx="3838128" cy="1852878"/>
      </dsp:txXfrm>
    </dsp:sp>
    <dsp:sp modelId="{76AC6B17-5F8B-4081-9340-B35B2B0BFAD4}">
      <dsp:nvSpPr>
        <dsp:cNvPr id="0" name=""/>
        <dsp:cNvSpPr/>
      </dsp:nvSpPr>
      <dsp:spPr>
        <a:xfrm>
          <a:off x="0" y="2133165"/>
          <a:ext cx="4038600" cy="1776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26" tIns="49530" rIns="277368" bIns="49530" numCol="1" spcCol="1270" anchor="t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000" kern="1200" smtClean="0"/>
            <a:t>Break out room 1 : Empirical Research </a:t>
          </a:r>
          <a:endParaRPr lang="en-GB" sz="3000" kern="1200"/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000" kern="1200" smtClean="0"/>
            <a:t>Break out room 2: A literature review </a:t>
          </a:r>
          <a:endParaRPr lang="en-GB" sz="3000" kern="1200"/>
        </a:p>
      </dsp:txBody>
      <dsp:txXfrm>
        <a:off x="0" y="2133165"/>
        <a:ext cx="4038600" cy="177606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83004-01B1-4407-B83E-EEFBD047B4EC}">
      <dsp:nvSpPr>
        <dsp:cNvPr id="0" name=""/>
        <dsp:cNvSpPr/>
      </dsp:nvSpPr>
      <dsp:spPr>
        <a:xfrm>
          <a:off x="0" y="10020"/>
          <a:ext cx="4038600" cy="2375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smtClean="0"/>
            <a:t>Trafodaeth: Dilynwch y ddolen mewn sgwrs</a:t>
          </a:r>
          <a:endParaRPr lang="en-GB" sz="3500" kern="1200"/>
        </a:p>
      </dsp:txBody>
      <dsp:txXfrm>
        <a:off x="115943" y="125963"/>
        <a:ext cx="3806714" cy="2143213"/>
      </dsp:txXfrm>
    </dsp:sp>
    <dsp:sp modelId="{61D67ED0-EF46-45EE-A973-FB788FB032C5}">
      <dsp:nvSpPr>
        <dsp:cNvPr id="0" name=""/>
        <dsp:cNvSpPr/>
      </dsp:nvSpPr>
      <dsp:spPr>
        <a:xfrm>
          <a:off x="0" y="2385120"/>
          <a:ext cx="4038600" cy="1593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26" tIns="44450" rIns="248920" bIns="4445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700" kern="1200" smtClean="0"/>
            <a:t>Ystafell dorri allan 1: Ymchwil Empirig</a:t>
          </a:r>
          <a:endParaRPr lang="en-GB" sz="2700" kern="120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700" kern="1200" smtClean="0"/>
            <a:t>Ystafell 2: Adolygiad o lenyddiaeth</a:t>
          </a:r>
          <a:endParaRPr lang="en-GB" sz="2700" kern="1200"/>
        </a:p>
      </dsp:txBody>
      <dsp:txXfrm>
        <a:off x="0" y="2385120"/>
        <a:ext cx="4038600" cy="15939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DA120D-B1B7-4109-B4FA-76A76210E483}">
      <dsp:nvSpPr>
        <dsp:cNvPr id="0" name=""/>
        <dsp:cNvSpPr/>
      </dsp:nvSpPr>
      <dsp:spPr>
        <a:xfrm>
          <a:off x="0" y="88126"/>
          <a:ext cx="8229600" cy="889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smtClean="0"/>
            <a:t>Keys to a Successful Dissertation </a:t>
          </a:r>
          <a:endParaRPr lang="en-GB" sz="3800" kern="1200"/>
        </a:p>
      </dsp:txBody>
      <dsp:txXfrm>
        <a:off x="43407" y="131533"/>
        <a:ext cx="8142786" cy="802386"/>
      </dsp:txXfrm>
    </dsp:sp>
    <dsp:sp modelId="{5E088BB6-1E5E-4017-AE07-0833920A3B10}">
      <dsp:nvSpPr>
        <dsp:cNvPr id="0" name=""/>
        <dsp:cNvSpPr/>
      </dsp:nvSpPr>
      <dsp:spPr>
        <a:xfrm>
          <a:off x="0" y="977326"/>
          <a:ext cx="8229600" cy="3615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48260" rIns="270256" bIns="48260" numCol="1" spcCol="1270" anchor="t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000" kern="1200" dirty="0" smtClean="0"/>
            <a:t>Project management skills: Good Planning</a:t>
          </a:r>
          <a:endParaRPr lang="en-GB" sz="3000" kern="1200" dirty="0"/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en-GB" sz="3000" kern="1200" dirty="0"/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000" kern="1200" dirty="0" smtClean="0"/>
            <a:t>Ensure you engage with your supervisors !!!</a:t>
          </a:r>
          <a:endParaRPr lang="en-GB" sz="3000" kern="1200" dirty="0"/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en-GB" sz="3000" kern="1200" dirty="0"/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3000" kern="1200" dirty="0" smtClean="0"/>
            <a:t>Utilise the material and advice provided for you e.g. Dissertation Handbooks, lectures, Taught post Graduate handbook </a:t>
          </a:r>
          <a:endParaRPr lang="en-GB" sz="3000" kern="1200" dirty="0"/>
        </a:p>
      </dsp:txBody>
      <dsp:txXfrm>
        <a:off x="0" y="977326"/>
        <a:ext cx="8229600" cy="361506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C7E8E-21CE-481D-A41E-839D400CA5E7}">
      <dsp:nvSpPr>
        <dsp:cNvPr id="0" name=""/>
        <dsp:cNvSpPr/>
      </dsp:nvSpPr>
      <dsp:spPr>
        <a:xfrm>
          <a:off x="0" y="19443"/>
          <a:ext cx="82296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b="1" kern="1200" smtClean="0"/>
            <a:t>To access appropriate forms if experiencing extenuating circumstances please go to </a:t>
          </a:r>
          <a:r>
            <a:rPr lang="en-GB" sz="2300" i="1" kern="1200" smtClean="0"/>
            <a:t>hwb:</a:t>
          </a:r>
          <a:endParaRPr lang="en-GB" sz="2300" kern="1200"/>
        </a:p>
      </dsp:txBody>
      <dsp:txXfrm>
        <a:off x="43350" y="62793"/>
        <a:ext cx="8142900" cy="801330"/>
      </dsp:txXfrm>
    </dsp:sp>
    <dsp:sp modelId="{9F54B8E0-C3E2-4931-9A58-CE7CC5ECEE79}">
      <dsp:nvSpPr>
        <dsp:cNvPr id="0" name=""/>
        <dsp:cNvSpPr/>
      </dsp:nvSpPr>
      <dsp:spPr>
        <a:xfrm>
          <a:off x="0" y="907473"/>
          <a:ext cx="8229600" cy="380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800" kern="1200" smtClean="0">
              <a:hlinkClick xmlns:r="http://schemas.openxmlformats.org/officeDocument/2006/relationships" r:id="rId1"/>
            </a:rPr>
            <a:t>https://uwtsd.myday.cloud/pages/student-forms</a:t>
          </a:r>
          <a:r>
            <a:rPr lang="en-GB" sz="1800" kern="1200" smtClean="0"/>
            <a:t> </a:t>
          </a:r>
          <a:endParaRPr lang="en-GB" sz="1800" kern="1200"/>
        </a:p>
      </dsp:txBody>
      <dsp:txXfrm>
        <a:off x="0" y="907473"/>
        <a:ext cx="8229600" cy="380880"/>
      </dsp:txXfrm>
    </dsp:sp>
    <dsp:sp modelId="{D7F30B03-E9A4-4C1B-AB54-0F4A15A6C6DE}">
      <dsp:nvSpPr>
        <dsp:cNvPr id="0" name=""/>
        <dsp:cNvSpPr/>
      </dsp:nvSpPr>
      <dsp:spPr>
        <a:xfrm>
          <a:off x="0" y="1288353"/>
          <a:ext cx="82296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b="1" kern="1200" smtClean="0"/>
            <a:t>Please Check first with your Programme Directors / Managers: </a:t>
          </a:r>
          <a:endParaRPr lang="en-GB" sz="2300" kern="1200"/>
        </a:p>
      </dsp:txBody>
      <dsp:txXfrm>
        <a:off x="43350" y="1331703"/>
        <a:ext cx="8142900" cy="801330"/>
      </dsp:txXfrm>
    </dsp:sp>
    <dsp:sp modelId="{2ED69B04-9A2E-48B4-8496-02CFABAA899C}">
      <dsp:nvSpPr>
        <dsp:cNvPr id="0" name=""/>
        <dsp:cNvSpPr/>
      </dsp:nvSpPr>
      <dsp:spPr>
        <a:xfrm>
          <a:off x="0" y="2176383"/>
          <a:ext cx="8229600" cy="833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800" u="sng" kern="1200" smtClean="0">
              <a:hlinkClick xmlns:r="http://schemas.openxmlformats.org/officeDocument/2006/relationships" r:id="rId2"/>
            </a:rPr>
            <a:t>SC03 - Application for adjustment to time limit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1800" kern="1200" dirty="0" smtClean="0"/>
            <a:t>Extenuating Circumstances see link above for online application </a:t>
          </a:r>
          <a:br>
            <a:rPr lang="en-GB" sz="1800" kern="1200" dirty="0" smtClean="0"/>
          </a:br>
          <a:endParaRPr lang="en-GB" sz="1800" kern="1200" dirty="0"/>
        </a:p>
      </dsp:txBody>
      <dsp:txXfrm>
        <a:off x="0" y="2176383"/>
        <a:ext cx="8229600" cy="833175"/>
      </dsp:txXfrm>
    </dsp:sp>
    <dsp:sp modelId="{976715CF-DFC6-4911-970E-C2B13472ABE3}">
      <dsp:nvSpPr>
        <dsp:cNvPr id="0" name=""/>
        <dsp:cNvSpPr/>
      </dsp:nvSpPr>
      <dsp:spPr>
        <a:xfrm>
          <a:off x="0" y="2980930"/>
          <a:ext cx="822960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b="1" i="1" kern="1200" smtClean="0"/>
            <a:t>For further help please contact the Hwb team on 0300 131 3030 or </a:t>
          </a:r>
          <a:r>
            <a:rPr lang="en-GB" sz="2300" b="1" i="1" u="sng" kern="1200" smtClean="0">
              <a:hlinkClick xmlns:r="http://schemas.openxmlformats.org/officeDocument/2006/relationships" r:id="rId3"/>
            </a:rPr>
            <a:t>hwb@uwtsd.ac.uk</a:t>
          </a:r>
          <a:endParaRPr lang="en-GB" sz="2300" kern="1200"/>
        </a:p>
      </dsp:txBody>
      <dsp:txXfrm>
        <a:off x="43350" y="3024280"/>
        <a:ext cx="8142900" cy="80133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Cwestiynau </a:t>
          </a:r>
          <a:endParaRPr lang="en-GB" sz="2400" kern="1200"/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500" kern="1200" dirty="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 err="1" smtClean="0"/>
            <a:t>ysgrifennwch</a:t>
          </a:r>
          <a:r>
            <a:rPr lang="en-GB" sz="2500" kern="1200" dirty="0" smtClean="0"/>
            <a:t> </a:t>
          </a:r>
          <a:r>
            <a:rPr lang="en-GB" sz="2500" kern="1200" dirty="0" err="1" smtClean="0"/>
            <a:t>yn</a:t>
          </a:r>
          <a:r>
            <a:rPr lang="en-GB" sz="2500" kern="1200" dirty="0" smtClean="0"/>
            <a:t> y </a:t>
          </a:r>
          <a:r>
            <a:rPr lang="en-GB" sz="2500" kern="1200" dirty="0" err="1" smtClean="0"/>
            <a:t>sgwrs</a:t>
          </a:r>
          <a:r>
            <a:rPr lang="en-GB" sz="2500" kern="1200" dirty="0" smtClean="0"/>
            <a:t> </a:t>
          </a:r>
          <a:endParaRPr lang="en-GB" sz="2500" kern="1200" dirty="0"/>
        </a:p>
      </dsp:txBody>
      <dsp:txXfrm rot="-5400000">
        <a:off x="1641781" y="120218"/>
        <a:ext cx="2342455" cy="3619192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smtClean="0"/>
            <a:t>Questions </a:t>
          </a:r>
          <a:endParaRPr lang="en-GB" sz="2700" kern="1200"/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 smtClean="0"/>
            <a:t>write in the chat </a:t>
          </a:r>
          <a:endParaRPr lang="en-GB" sz="2400" kern="1200" dirty="0"/>
        </a:p>
      </dsp:txBody>
      <dsp:txXfrm rot="-5400000">
        <a:off x="1584176" y="115999"/>
        <a:ext cx="2260263" cy="3296391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D3224-AC86-425F-9812-35C4262FA961}">
      <dsp:nvSpPr>
        <dsp:cNvPr id="0" name=""/>
        <dsp:cNvSpPr/>
      </dsp:nvSpPr>
      <dsp:spPr>
        <a:xfrm>
          <a:off x="485105" y="66"/>
          <a:ext cx="3068389" cy="18410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smtClean="0"/>
            <a:t>Pop lwc !!  </a:t>
          </a:r>
          <a:endParaRPr lang="en-GB" sz="5400" kern="1200"/>
        </a:p>
      </dsp:txBody>
      <dsp:txXfrm>
        <a:off x="485105" y="66"/>
        <a:ext cx="3068389" cy="1841033"/>
      </dsp:txXfrm>
    </dsp:sp>
    <dsp:sp modelId="{58DECB7C-A76E-43FE-B01C-C1FC63EB985E}">
      <dsp:nvSpPr>
        <dsp:cNvPr id="0" name=""/>
        <dsp:cNvSpPr/>
      </dsp:nvSpPr>
      <dsp:spPr>
        <a:xfrm>
          <a:off x="485105" y="2147939"/>
          <a:ext cx="3068389" cy="18410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smtClean="0"/>
            <a:t>Good luck!!</a:t>
          </a:r>
          <a:endParaRPr lang="en-GB" sz="5400" kern="1200"/>
        </a:p>
      </dsp:txBody>
      <dsp:txXfrm>
        <a:off x="485105" y="2147939"/>
        <a:ext cx="3068389" cy="18410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463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academic-support" TargetMode="External"/><Relationship Id="rId2" Type="http://schemas.openxmlformats.org/officeDocument/2006/relationships/hyperlink" Target="http://www.uwtsd.ac.uk/media/uwtsd-website/content-assets/documents/academic-office/quality-handbook/Rheoliadau'r-Brifysgol-Canllaw-i-Fyfyrwyr-Israddedig-Medi-2017.pdf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or1A0kRIKU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bi.nlm.nih.gov/books/NBK481583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4.xml"/><Relationship Id="rId3" Type="http://schemas.openxmlformats.org/officeDocument/2006/relationships/diagramLayout" Target="../diagrams/layout23.xml"/><Relationship Id="rId7" Type="http://schemas.openxmlformats.org/officeDocument/2006/relationships/diagramData" Target="../diagrams/data24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3.xml"/><Relationship Id="rId11" Type="http://schemas.microsoft.com/office/2007/relationships/diagramDrawing" Target="../diagrams/drawing24.xml"/><Relationship Id="rId5" Type="http://schemas.openxmlformats.org/officeDocument/2006/relationships/diagramColors" Target="../diagrams/colors23.xml"/><Relationship Id="rId10" Type="http://schemas.openxmlformats.org/officeDocument/2006/relationships/diagramColors" Target="../diagrams/colors24.xml"/><Relationship Id="rId4" Type="http://schemas.openxmlformats.org/officeDocument/2006/relationships/diagramQuickStyle" Target="../diagrams/quickStyle23.xml"/><Relationship Id="rId9" Type="http://schemas.openxmlformats.org/officeDocument/2006/relationships/diagramQuickStyle" Target="../diagrams/quickStyle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image" Target="../media/image5.jpeg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974081"/>
          </a:xfrm>
        </p:spPr>
        <p:txBody>
          <a:bodyPr>
            <a:normAutofit fontScale="90000"/>
          </a:bodyPr>
          <a:lstStyle/>
          <a:p>
            <a:r>
              <a:rPr lang="en-GB" dirty="0"/>
              <a:t>Yr Athrofa Addysg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Dyniaethau</a:t>
            </a:r>
            <a:r>
              <a:rPr lang="en-GB" dirty="0"/>
              <a:t>/ Institute of Education and Humanities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 smtClean="0"/>
              <a:t>Traethawd Hir 2</a:t>
            </a:r>
          </a:p>
          <a:p>
            <a:r>
              <a:rPr lang="en-GB" dirty="0" smtClean="0"/>
              <a:t>Dissertation 2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Nodau</a:t>
            </a:r>
            <a:r>
              <a:rPr lang="en-GB" dirty="0" smtClean="0"/>
              <a:t>   Aims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Ailedrych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ofynion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 a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ag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 smtClean="0"/>
              <a:t>Gwestiynau</a:t>
            </a:r>
            <a:endParaRPr lang="en-GB" dirty="0" smtClean="0"/>
          </a:p>
          <a:p>
            <a:endParaRPr lang="en-GB" dirty="0"/>
          </a:p>
          <a:p>
            <a:pPr lvl="1"/>
            <a:r>
              <a:rPr lang="en-GB" dirty="0" err="1"/>
              <a:t>Methodoleg</a:t>
            </a:r>
            <a:endParaRPr lang="en-GB" dirty="0"/>
          </a:p>
          <a:p>
            <a:pPr lvl="1"/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 Revisit </a:t>
            </a:r>
            <a:r>
              <a:rPr lang="en-GB" dirty="0" smtClean="0"/>
              <a:t>dissertation </a:t>
            </a:r>
            <a:r>
              <a:rPr lang="en-GB" dirty="0"/>
              <a:t>requirements </a:t>
            </a:r>
            <a:r>
              <a:rPr lang="en-GB" dirty="0" smtClean="0"/>
              <a:t>and </a:t>
            </a:r>
            <a:r>
              <a:rPr lang="en-GB" dirty="0" smtClean="0"/>
              <a:t>address </a:t>
            </a:r>
            <a:r>
              <a:rPr lang="en-GB" dirty="0"/>
              <a:t>any </a:t>
            </a:r>
            <a:r>
              <a:rPr lang="en-GB" dirty="0" smtClean="0"/>
              <a:t>q</a:t>
            </a:r>
            <a:r>
              <a:rPr lang="en-GB" dirty="0" smtClean="0"/>
              <a:t>uestions:</a:t>
            </a:r>
          </a:p>
          <a:p>
            <a:r>
              <a:rPr lang="en-GB" dirty="0" smtClean="0"/>
              <a:t>Discuss </a:t>
            </a:r>
            <a:endParaRPr lang="en-GB" dirty="0" smtClean="0"/>
          </a:p>
          <a:p>
            <a:pPr lvl="1"/>
            <a:r>
              <a:rPr lang="en-GB" dirty="0" smtClean="0"/>
              <a:t>Methodology </a:t>
            </a:r>
            <a:endParaRPr lang="en-GB" dirty="0" smtClean="0"/>
          </a:p>
          <a:p>
            <a:pPr lvl="1"/>
            <a:r>
              <a:rPr lang="en-GB" dirty="0" smtClean="0"/>
              <a:t>Data Analysis</a:t>
            </a:r>
            <a:endParaRPr lang="en-GB" dirty="0" smtClean="0"/>
          </a:p>
          <a:p>
            <a:pPr lvl="1"/>
            <a:r>
              <a:rPr lang="en-GB" dirty="0" smtClean="0"/>
              <a:t>Literature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92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u="sng" dirty="0" smtClean="0">
                <a:hlinkClick r:id="rId2"/>
              </a:rPr>
              <a:t/>
            </a:r>
            <a:br>
              <a:rPr lang="en-GB" sz="3100" u="sng" dirty="0" smtClean="0">
                <a:hlinkClick r:id="rId2"/>
              </a:rPr>
            </a:br>
            <a:r>
              <a:rPr lang="cy-GB" sz="3100" u="sng" dirty="0" smtClean="0">
                <a:hlinkClick r:id="rId2"/>
              </a:rPr>
              <a:t>Rheoliadau'r Brifysgol: Canllaw i Fyfyrwyr </a:t>
            </a:r>
            <a:r>
              <a:rPr lang="en-GB" sz="3100" dirty="0" smtClean="0"/>
              <a:t>/ </a:t>
            </a:r>
            <a:r>
              <a:rPr lang="en-GB" sz="3200" dirty="0" smtClean="0"/>
              <a:t>University </a:t>
            </a:r>
            <a:r>
              <a:rPr lang="en-GB" sz="3200" dirty="0"/>
              <a:t>Guidelines: Student Guide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pPr lvl="1"/>
            <a:r>
              <a:rPr lang="cy-GB" dirty="0" smtClean="0"/>
              <a:t>Rheoliadau'r Brifysgol Canllaw i Fyfyrwyr Ôl-raddedig a Addysgir </a:t>
            </a:r>
            <a:r>
              <a:rPr lang="cy-GB" dirty="0" smtClean="0">
                <a:solidFill>
                  <a:srgbClr val="0070C0"/>
                </a:solidFill>
              </a:rPr>
              <a:t>2020 – 21</a:t>
            </a:r>
          </a:p>
          <a:p>
            <a:pPr lvl="1"/>
            <a:r>
              <a:rPr lang="en-GB" dirty="0" err="1" smtClean="0"/>
              <a:t>Hwb</a:t>
            </a:r>
            <a:endParaRPr lang="en-GB" dirty="0" smtClean="0"/>
          </a:p>
          <a:p>
            <a:pPr lvl="2"/>
            <a:r>
              <a:rPr lang="cy-GB" dirty="0" smtClean="0">
                <a:solidFill>
                  <a:srgbClr val="0070C0"/>
                </a:solidFill>
                <a:hlinkClick r:id="rId3"/>
              </a:rPr>
              <a:t>https://hwb.uwtsd.ac.uk/pages/academic-support</a:t>
            </a:r>
            <a:endParaRPr lang="cy-GB" dirty="0" smtClean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endParaRPr lang="en-GB" u="sng" dirty="0" smtClean="0"/>
          </a:p>
          <a:p>
            <a:pPr lvl="1"/>
            <a:r>
              <a:rPr lang="en-GB" dirty="0" smtClean="0"/>
              <a:t>University </a:t>
            </a:r>
            <a:r>
              <a:rPr lang="en-GB" dirty="0"/>
              <a:t>Regulations Postgraduate Taught Student Guide </a:t>
            </a:r>
            <a:r>
              <a:rPr lang="en-GB" dirty="0" smtClean="0"/>
              <a:t>2020-21</a:t>
            </a:r>
          </a:p>
          <a:p>
            <a:pPr lvl="1"/>
            <a:r>
              <a:rPr lang="en-GB" dirty="0" err="1" smtClean="0"/>
              <a:t>Hwb</a:t>
            </a:r>
            <a:endParaRPr lang="en-GB" dirty="0" smtClean="0"/>
          </a:p>
          <a:p>
            <a:pPr lvl="2"/>
            <a:r>
              <a:rPr lang="en-GB" dirty="0" smtClean="0">
                <a:hlinkClick r:id="rId3"/>
              </a:rPr>
              <a:t>https://hwb.uwtsd.ac.uk/pages/academic-support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24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Llawlyfr y Traethawd Hir</a:t>
            </a:r>
            <a:br>
              <a:rPr lang="cy-GB" dirty="0" smtClean="0"/>
            </a:br>
            <a:r>
              <a:rPr lang="en-GB" dirty="0" smtClean="0"/>
              <a:t>Dissertation Handbook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Mae llawlyfr i’w gael gyda manylion penodol i’r modwl a’r rhaglen ar Moodle</a:t>
            </a:r>
            <a:r>
              <a:rPr lang="en-GB" dirty="0" smtClean="0"/>
              <a:t>.</a:t>
            </a:r>
          </a:p>
          <a:p>
            <a:r>
              <a:rPr lang="en-GB" dirty="0"/>
              <a:t>Gall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i </a:t>
            </a:r>
            <a:r>
              <a:rPr lang="en-GB" dirty="0" err="1"/>
              <a:t>ddisgyblaeth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Dyniaethau</a:t>
            </a:r>
            <a:r>
              <a:rPr lang="en-GB" dirty="0"/>
              <a:t>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 handbook can be found with module and programme specific details on Moodle.  </a:t>
            </a:r>
          </a:p>
          <a:p>
            <a:r>
              <a:rPr lang="en-GB" dirty="0" smtClean="0"/>
              <a:t>This may be discipline specific (e.g. Humanities)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46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Moodle </a:t>
            </a: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323528" y="1772816"/>
            <a:ext cx="5709320" cy="3922934"/>
            <a:chOff x="518864" y="1757551"/>
            <a:chExt cx="5709320" cy="3922934"/>
          </a:xfrm>
        </p:grpSpPr>
        <p:sp>
          <p:nvSpPr>
            <p:cNvPr id="10" name="Freeform 9"/>
            <p:cNvSpPr/>
            <p:nvPr/>
          </p:nvSpPr>
          <p:spPr>
            <a:xfrm>
              <a:off x="518864" y="1757551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err="1" smtClean="0"/>
                <a:t>Gweler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tudalen</a:t>
              </a:r>
              <a:r>
                <a:rPr lang="en-GB" sz="2400" kern="1200" dirty="0" smtClean="0"/>
                <a:t> Moodle </a:t>
              </a:r>
              <a:r>
                <a:rPr lang="en-GB" sz="2400" kern="1200" dirty="0" err="1" smtClean="0"/>
                <a:t>sy'n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berthnasol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i'ch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Rhaglen</a:t>
              </a:r>
              <a:r>
                <a:rPr lang="en-GB" sz="2400" kern="1200" dirty="0" smtClean="0"/>
                <a:t> </a:t>
              </a:r>
              <a:endParaRPr lang="en-GB" sz="2400" kern="1200" dirty="0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smtClean="0"/>
                <a:t>ECGE7005Q</a:t>
              </a:r>
              <a:endParaRPr lang="en-GB" sz="24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smtClean="0"/>
                <a:t>ECGE7005P</a:t>
              </a:r>
              <a:endParaRPr lang="en-GB" sz="2400" kern="1200"/>
            </a:p>
          </p:txBody>
        </p:sp>
      </p:grpSp>
      <p:sp>
        <p:nvSpPr>
          <p:cNvPr id="14" name="Freeform 13"/>
          <p:cNvSpPr/>
          <p:nvPr/>
        </p:nvSpPr>
        <p:spPr>
          <a:xfrm>
            <a:off x="4427984" y="1700808"/>
            <a:ext cx="4320480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l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 smtClean="0"/>
              <a:t>See Moodle page relevant to your Programme </a:t>
            </a:r>
            <a:endParaRPr lang="en-GB" sz="2600" kern="1200" dirty="0"/>
          </a:p>
        </p:txBody>
      </p:sp>
    </p:spTree>
    <p:extLst>
      <p:ext uri="{BB962C8B-B14F-4D97-AF65-F5344CB8AC3E}">
        <p14:creationId xmlns:p14="http://schemas.microsoft.com/office/powerpoint/2010/main" val="1095876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/>
              <a:t>Polisi Goruchwylio Myfyrwyr Meistr a Addysgir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AU" sz="2800" b="1" dirty="0" smtClean="0"/>
              <a:t>Supervision </a:t>
            </a:r>
            <a:r>
              <a:rPr lang="en-AU" sz="2800" b="1" dirty="0"/>
              <a:t>Policy for Taught Master’s </a:t>
            </a:r>
            <a:r>
              <a:rPr lang="en-AU" sz="2800" b="1" dirty="0" smtClean="0"/>
              <a:t>Students Summary: </a:t>
            </a:r>
            <a:endParaRPr lang="en-GB" sz="2800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2477292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9559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Cyfrifoldebau’r Goruchwyliwr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928992" cy="468052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Bydd goruchwylwyr traethodau hir yn gyfrifol am: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cy-GB" dirty="0"/>
              <a:t>annog y myfyriwr i archwilio ystod o destunau ymchwil dichonol o fewn y maes a ddewiswyd i’w astudio ac a ddynodwyd yn y teitl arfaethedig</a:t>
            </a:r>
            <a:r>
              <a:rPr lang="cy-GB" dirty="0" smtClean="0"/>
              <a:t>;</a:t>
            </a:r>
            <a:endParaRPr lang="en-GB" dirty="0"/>
          </a:p>
          <a:p>
            <a:pPr lvl="0"/>
            <a:r>
              <a:rPr lang="cy-GB" dirty="0"/>
              <a:t>darparu cyngor ac arweiniad priodol ym mhob agwedd ar gynhyrchu’r traethawd hir;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sicrhau y ceir cymeradwyaeth foesegol briodol ar bob cam wrth baratoi’r traethawd hir;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cytuno ar amserlen gyda’r myfyriwr ar gyfer cyflwyno’r gwaith a threfnu cyfarfodydd rheolaidd a sicrhau bod crynodeb cywir o ganlyniadau pob cyfarfod yn cael ei gofnodi ar y Cofnod Goruchwylio Traethawd Hir Ôl-raddedig a Addysgir (Atodiad GA19) a’i lofnodi gan y goruchwyliwr a’r myfyriwr;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sicrhau y dychwelir gwaith drafft yn ôl terfynau amser penodedig gyda sylwadau adeiladol;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sicrhau na dderbynnir traethodau hir i’w hasesu oni bai iddynt fod trwy broses o oruchwyliaeth gan diwtor.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951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Dissertation Support Entitlement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The total amount of supervision should not normally exceed 10 meetings to discuss the dissertation. These meetings can either be virtual (such as </a:t>
            </a:r>
            <a:r>
              <a:rPr lang="en-GB" dirty="0" smtClean="0"/>
              <a:t>Microsoft Teams/email/telephone</a:t>
            </a:r>
            <a:r>
              <a:rPr lang="en-GB" dirty="0"/>
              <a:t>) or in person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A </a:t>
            </a:r>
            <a:r>
              <a:rPr lang="en-GB" dirty="0"/>
              <a:t>proportion of the total amount of dissertation supervision may take the form of group tutorials or workshops.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A </a:t>
            </a:r>
            <a:r>
              <a:rPr lang="en-GB" dirty="0"/>
              <a:t>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150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6669268"/>
              </p:ext>
            </p:extLst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48192497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44673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83568" y="240835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OPSIYNAU / </a:t>
            </a:r>
            <a:r>
              <a:rPr lang="en-GB" dirty="0" smtClean="0"/>
              <a:t>STRWYTHUR</a:t>
            </a:r>
            <a:br>
              <a:rPr lang="en-GB" dirty="0" smtClean="0"/>
            </a:br>
            <a:r>
              <a:rPr lang="en-GB" dirty="0" smtClean="0"/>
              <a:t>TRAETHAWD HIR</a:t>
            </a:r>
            <a:br>
              <a:rPr lang="en-GB" dirty="0" smtClean="0"/>
            </a:br>
            <a:r>
              <a:rPr lang="en-GB" dirty="0" smtClean="0"/>
              <a:t>DISSERTATION OPTIONS / STRUCTURE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844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07624743"/>
              </p:ext>
            </p:extLst>
          </p:nvPr>
        </p:nvGraphicFramePr>
        <p:xfrm>
          <a:off x="457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05894042"/>
              </p:ext>
            </p:extLst>
          </p:nvPr>
        </p:nvGraphicFramePr>
        <p:xfrm>
          <a:off x="4648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5292080" y="35481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 Empirical Study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390361" y="35481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Empirig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93038740"/>
              </p:ext>
            </p:extLst>
          </p:nvPr>
        </p:nvGraphicFramePr>
        <p:xfrm>
          <a:off x="457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91894638"/>
              </p:ext>
            </p:extLst>
          </p:nvPr>
        </p:nvGraphicFramePr>
        <p:xfrm>
          <a:off x="4648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 2"/>
          <p:cNvSpPr/>
          <p:nvPr/>
        </p:nvSpPr>
        <p:spPr>
          <a:xfrm>
            <a:off x="971600" y="220147"/>
            <a:ext cx="26212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 smtClean="0"/>
              <a:t>Llenyddiaeth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084168" y="260648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8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Methodology </a:t>
            </a:r>
            <a:endParaRPr lang="en-GB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562368"/>
              </p:ext>
            </p:extLst>
          </p:nvPr>
        </p:nvGraphicFramePr>
        <p:xfrm>
          <a:off x="440872" y="1340768"/>
          <a:ext cx="8523615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7523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 Key Components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2849867"/>
              </p:ext>
            </p:extLst>
          </p:nvPr>
        </p:nvGraphicFramePr>
        <p:xfrm>
          <a:off x="539552" y="1628800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0103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4388117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3253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4218440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2545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219646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656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Thematic Analysis : Please watch in your own time </a:t>
            </a:r>
            <a:endParaRPr lang="en-GB" dirty="0"/>
          </a:p>
        </p:txBody>
      </p:sp>
      <p:pic>
        <p:nvPicPr>
          <p:cNvPr id="6" name="Lor1A0kRIK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87624" y="1653876"/>
            <a:ext cx="5972089" cy="33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48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Analysis Quantitative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433011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38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Literterture  Review Methodology 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238448"/>
              </p:ext>
            </p:extLst>
          </p:nvPr>
        </p:nvGraphicFramePr>
        <p:xfrm>
          <a:off x="611560" y="1340768"/>
          <a:ext cx="8229600" cy="4248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277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</a:t>
            </a:r>
            <a:r>
              <a:rPr lang="en-GB" dirty="0"/>
              <a:t>L</a:t>
            </a:r>
            <a:r>
              <a:rPr lang="en-GB" dirty="0" smtClean="0"/>
              <a:t>iterature Review 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7205892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656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3181152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2277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Components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490111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10622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Although </a:t>
            </a:r>
            <a:r>
              <a:rPr lang="en-GB" dirty="0"/>
              <a:t>they are not easy to conduct, the commitment to complete a review </a:t>
            </a:r>
            <a:r>
              <a:rPr lang="en-GB" dirty="0" smtClean="0"/>
              <a:t> as a methodology provides </a:t>
            </a:r>
            <a:r>
              <a:rPr lang="en-GB" dirty="0"/>
              <a:t>a tremendous service to one’s academic community (</a:t>
            </a:r>
            <a:r>
              <a:rPr lang="en-GB" dirty="0" err="1">
                <a:hlinkClick r:id="rId2"/>
              </a:rPr>
              <a:t>Paré</a:t>
            </a:r>
            <a:r>
              <a:rPr lang="en-GB" dirty="0">
                <a:hlinkClick r:id="rId2"/>
              </a:rPr>
              <a:t> et al., 2015</a:t>
            </a:r>
            <a:r>
              <a:rPr lang="en-GB" dirty="0"/>
              <a:t>; </a:t>
            </a:r>
            <a:r>
              <a:rPr lang="en-GB" dirty="0" err="1">
                <a:hlinkClick r:id="rId2"/>
              </a:rPr>
              <a:t>Petticrew</a:t>
            </a:r>
            <a:r>
              <a:rPr lang="en-GB" dirty="0">
                <a:hlinkClick r:id="rId2"/>
              </a:rPr>
              <a:t> &amp; Roberts, 2006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9071133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 Components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5354344"/>
              </p:ext>
            </p:extLst>
          </p:nvPr>
        </p:nvGraphicFramePr>
        <p:xfrm>
          <a:off x="467544" y="1340768"/>
          <a:ext cx="8219256" cy="4176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06787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for a Break </a:t>
            </a:r>
            <a:r>
              <a:rPr lang="en-GB" dirty="0" smtClean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1763688" y="836712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Back in 15 minutes </a:t>
            </a:r>
            <a:endParaRPr lang="en-GB" dirty="0"/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 smtClean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8596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42321450"/>
              </p:ext>
            </p:extLst>
          </p:nvPr>
        </p:nvGraphicFramePr>
        <p:xfrm>
          <a:off x="4499992" y="908720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71690066"/>
              </p:ext>
            </p:extLst>
          </p:nvPr>
        </p:nvGraphicFramePr>
        <p:xfrm>
          <a:off x="179512" y="908720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785307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1246526"/>
              </p:ext>
            </p:extLst>
          </p:nvPr>
        </p:nvGraphicFramePr>
        <p:xfrm>
          <a:off x="467544" y="620688"/>
          <a:ext cx="8229600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55024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1483750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00919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Mynd i sesiynau goruchwylio’n rheolaidd: </a:t>
            </a:r>
          </a:p>
          <a:p>
            <a:pPr lvl="1"/>
            <a:r>
              <a:rPr lang="cy-GB" dirty="0" smtClean="0"/>
              <a:t>Cytunwch ar ddyddiadau â’ch goruchwyliwr a glynu wrthynt, gall hyn helpu gyda’ch cynllunio…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Attend supervision regularly: </a:t>
            </a:r>
          </a:p>
          <a:p>
            <a:pPr lvl="1"/>
            <a:r>
              <a:rPr lang="en-GB" dirty="0" smtClean="0"/>
              <a:t>Agree dates with supervisor and stick to them, this can help with your planning…</a:t>
            </a:r>
          </a:p>
        </p:txBody>
      </p:sp>
    </p:spTree>
    <p:extLst>
      <p:ext uri="{BB962C8B-B14F-4D97-AF65-F5344CB8AC3E}">
        <p14:creationId xmlns:p14="http://schemas.microsoft.com/office/powerpoint/2010/main" val="373574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/>
              <a:t>Trafodwch ddisgwyliadau gyda’ch goruchwyliwr: sut yr hoffai’r ddau ohonoch weithio gyda’ch gilydd…</a:t>
            </a:r>
          </a:p>
          <a:p>
            <a:pPr lvl="1"/>
            <a:r>
              <a:rPr lang="cy-GB" dirty="0" smtClean="0"/>
              <a:t>e.e. pryd yr hoffech chi fod y gwaith yn cael ei gyflwyno i’w adolygu, pa fath o adborth y bydd arnoch chi ei angen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Discuss expectations with your supervisor:  how you both would like to work together</a:t>
            </a:r>
            <a:r>
              <a:rPr lang="en-GB" dirty="0" smtClean="0"/>
              <a:t>…</a:t>
            </a:r>
          </a:p>
          <a:p>
            <a:pPr lvl="1"/>
            <a:r>
              <a:rPr lang="en-GB" dirty="0" smtClean="0"/>
              <a:t>e.g. </a:t>
            </a:r>
            <a:r>
              <a:rPr lang="en-GB" dirty="0"/>
              <a:t>when would they like work submitted to review, what type of feedback do you require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53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Byddwch yn barod:</a:t>
            </a:r>
          </a:p>
          <a:p>
            <a:pPr lvl="1"/>
            <a:r>
              <a:rPr lang="cy-GB" dirty="0" smtClean="0"/>
              <a:t> Dewch ag agenda glir neu set o gwestiynau gyda chi yr hoffech chi geisio cyngor arnynt …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Be prepared:</a:t>
            </a:r>
          </a:p>
          <a:p>
            <a:pPr lvl="1"/>
            <a:r>
              <a:rPr lang="en-GB" dirty="0" smtClean="0"/>
              <a:t> Come with a clear agenda or set of questions you want to ask seek advice on…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94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/>
              <a:t>Sicrhewch eich bod chi’n anfon eich gwaith i’w oruchwylio gydag amser i’w adolygu </a:t>
            </a:r>
          </a:p>
          <a:p>
            <a:pPr lvl="1"/>
            <a:r>
              <a:rPr lang="cy-GB" dirty="0" smtClean="0"/>
              <a:t>Os anfonwch chi e-bost am 9p.m. pryd mae gennych chi apwyntiad am 9 o’r gloch y bore trannoeth, efallai na chaiff eich goruchwyliwr gyfle i fwrw golwg dros eich gwaith mewn unrhyw ddyfnder, os o gwbl…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/>
              <a:t>Ensure you send your work to your supervise with time to review </a:t>
            </a:r>
          </a:p>
          <a:p>
            <a:pPr lvl="1"/>
            <a:r>
              <a:rPr lang="en-GB" dirty="0" smtClean="0"/>
              <a:t>E-mailing your work  at 9pm if you have a 9am appointment the following day may not result in your supervisor looking at your work in any depth, if at all…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76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Cymorth Ychwanegol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Additional Support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Cyfathrebwch </a:t>
            </a:r>
          </a:p>
          <a:p>
            <a:pPr lvl="1"/>
            <a:r>
              <a:rPr lang="cy-GB" dirty="0" smtClean="0"/>
              <a:t>Cadwch mewn cysylltiad, peidiwch â chladdu eich pen yn y tywod os bydd gennych chi unrhyw broblemau…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Communicate </a:t>
            </a:r>
          </a:p>
          <a:p>
            <a:pPr lvl="1"/>
            <a:r>
              <a:rPr lang="en-GB" dirty="0" smtClean="0"/>
              <a:t>Keep in touch, don’t bury your head in the sand if you have any issues…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7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/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128159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35631381"/>
              </p:ext>
            </p:extLst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Dissertation Memes on Pinterest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806" y="1600200"/>
            <a:ext cx="3989388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8662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Llyfrau</a:t>
            </a:r>
            <a:r>
              <a:rPr lang="en-GB" dirty="0" smtClean="0"/>
              <a:t>…  Books…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03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Paré</a:t>
            </a:r>
            <a:r>
              <a:rPr lang="en-GB" dirty="0"/>
              <a:t> G., </a:t>
            </a:r>
            <a:r>
              <a:rPr lang="en-GB" dirty="0" err="1"/>
              <a:t>Trudel</a:t>
            </a:r>
            <a:r>
              <a:rPr lang="en-GB" dirty="0"/>
              <a:t> M.-C., </a:t>
            </a:r>
            <a:r>
              <a:rPr lang="en-GB" dirty="0" err="1"/>
              <a:t>Jaana</a:t>
            </a:r>
            <a:r>
              <a:rPr lang="en-GB" dirty="0"/>
              <a:t> M., </a:t>
            </a:r>
            <a:r>
              <a:rPr lang="en-GB" dirty="0" err="1"/>
              <a:t>Kitsiou</a:t>
            </a:r>
            <a:r>
              <a:rPr lang="en-GB" dirty="0"/>
              <a:t> S. Synthesizing information systems knowledge: A typology of literature reviews. Information &amp; Management. 2015;52(2):183–199</a:t>
            </a:r>
            <a:r>
              <a:rPr lang="en-GB" dirty="0" smtClean="0"/>
              <a:t>.</a:t>
            </a:r>
          </a:p>
          <a:p>
            <a:r>
              <a:rPr lang="en-GB" dirty="0" err="1"/>
              <a:t>Petticrew</a:t>
            </a:r>
            <a:r>
              <a:rPr lang="en-GB" dirty="0"/>
              <a:t> M., Roberts H. Systematic reviews in the social sciences: A practical guide. Malden, </a:t>
            </a:r>
            <a:r>
              <a:rPr lang="en-GB" cap="small" dirty="0"/>
              <a:t>ma</a:t>
            </a:r>
            <a:r>
              <a:rPr lang="en-GB" dirty="0"/>
              <a:t>: Blackwell Publishing Co; 2006</a:t>
            </a:r>
            <a:r>
              <a:rPr lang="en-GB" dirty="0" smtClean="0"/>
              <a:t>.</a:t>
            </a:r>
          </a:p>
          <a:p>
            <a:r>
              <a:rPr lang="en-GB" dirty="0"/>
              <a:t>Sylvester A., Tate M., Johnstone D. Beyond synthesis: re-presenting heterogeneous research literature. Behaviour &amp; Information Technology. </a:t>
            </a:r>
            <a:r>
              <a:rPr lang="en-GB"/>
              <a:t>2013;32(12):1199–1215.</a:t>
            </a:r>
          </a:p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9601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1532</TotalTime>
  <Words>1966</Words>
  <Application>Microsoft Office PowerPoint</Application>
  <PresentationFormat>On-screen Show (4:3)</PresentationFormat>
  <Paragraphs>226</Paragraphs>
  <Slides>38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inherit</vt:lpstr>
      <vt:lpstr>Myriad Pro</vt:lpstr>
      <vt:lpstr>Wingdings</vt:lpstr>
      <vt:lpstr>20140311PresentationUWTSDTemplate</vt:lpstr>
      <vt:lpstr>Yr Athrofa Addysg a’r Dyniaethau/ Institute of Education and Humanities </vt:lpstr>
      <vt:lpstr>Nodau   Aims </vt:lpstr>
      <vt:lpstr> Rheoliadau'r Brifysgol: Canllaw i Fyfyrwyr / University Guidelines: Student Guide </vt:lpstr>
      <vt:lpstr>Llawlyfr y Traethawd Hir Dissertation Handbook </vt:lpstr>
      <vt:lpstr>Moodle </vt:lpstr>
      <vt:lpstr>Polisi Goruchwylio Myfyrwyr Meistr a Addysgir Supervision Policy for Taught Master’s Students Summary: </vt:lpstr>
      <vt:lpstr>Cyfrifoldebau’r Goruchwyliwr </vt:lpstr>
      <vt:lpstr>Dissertation Support Entitlement </vt:lpstr>
      <vt:lpstr>PowerPoint Presentation</vt:lpstr>
      <vt:lpstr>OPSIYNAU / STRWYTHUR TRAETHAWD HIR DISSERTATION OPTIONS / STRUCTURE </vt:lpstr>
      <vt:lpstr>PowerPoint Presentation</vt:lpstr>
      <vt:lpstr>PowerPoint Presentation</vt:lpstr>
      <vt:lpstr>What is a Methodology </vt:lpstr>
      <vt:lpstr>Methodology Key Components</vt:lpstr>
      <vt:lpstr>Data Analysis </vt:lpstr>
      <vt:lpstr>Data Analysis </vt:lpstr>
      <vt:lpstr>Data Analysis </vt:lpstr>
      <vt:lpstr>Thematic Analysis : Please watch in your own time </vt:lpstr>
      <vt:lpstr>Data Analysis Quantitative</vt:lpstr>
      <vt:lpstr>Literterture  Review Methodology </vt:lpstr>
      <vt:lpstr>What is a Literature Review </vt:lpstr>
      <vt:lpstr>Literature</vt:lpstr>
      <vt:lpstr>Literature Review Components</vt:lpstr>
      <vt:lpstr>Literature Review </vt:lpstr>
      <vt:lpstr>Literature Review Components </vt:lpstr>
      <vt:lpstr>Time for a Break  </vt:lpstr>
      <vt:lpstr>PowerPoint Presentation</vt:lpstr>
      <vt:lpstr>PowerPoint Presentation</vt:lpstr>
      <vt:lpstr>Issues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Cymorth Ychwanegol  Additional Support </vt:lpstr>
      <vt:lpstr>PowerPoint Presentation</vt:lpstr>
      <vt:lpstr>PowerPoint Presentation</vt:lpstr>
      <vt:lpstr>Llyfrau…  Books…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Nicola Welton</cp:lastModifiedBy>
  <cp:revision>76</cp:revision>
  <dcterms:created xsi:type="dcterms:W3CDTF">2015-04-14T15:21:28Z</dcterms:created>
  <dcterms:modified xsi:type="dcterms:W3CDTF">2021-01-07T13:44:40Z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