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A5C9C-3C61-4AE3-88AE-A70A467502A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8F3A5C9C-3C61-4AE3-88AE-A70A467502A0}" type="datetimeFigureOut">
              <a:rPr lang="en-GB" smtClean="0"/>
              <a:t>26/11/2017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99C37C32-F664-47CC-9628-077C6CEE5FD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1371600"/>
            <a:ext cx="8964488" cy="1927225"/>
          </a:xfrm>
        </p:spPr>
        <p:txBody>
          <a:bodyPr/>
          <a:lstStyle/>
          <a:p>
            <a:r>
              <a:rPr lang="en-GB" sz="4800" dirty="0" smtClean="0"/>
              <a:t>FAN ENGAGEMENT &amp;</a:t>
            </a:r>
            <a:br>
              <a:rPr lang="en-GB" sz="4800" dirty="0" smtClean="0"/>
            </a:br>
            <a:r>
              <a:rPr lang="en-GB" sz="4800" dirty="0"/>
              <a:t> </a:t>
            </a:r>
            <a:r>
              <a:rPr lang="en-GB" sz="4800" dirty="0" smtClean="0"/>
              <a:t>    spectator experience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9792" y="4077072"/>
            <a:ext cx="6552728" cy="2016224"/>
          </a:xfrm>
        </p:spPr>
        <p:txBody>
          <a:bodyPr>
            <a:normAutofit/>
          </a:bodyPr>
          <a:lstStyle/>
          <a:p>
            <a:r>
              <a:rPr lang="en-GB" sz="3600" dirty="0" smtClean="0"/>
              <a:t>GLOBAL SPORTS TOURISM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014317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1720" y="274638"/>
            <a:ext cx="6635080" cy="2578298"/>
          </a:xfrm>
        </p:spPr>
        <p:txBody>
          <a:bodyPr>
            <a:normAutofit/>
          </a:bodyPr>
          <a:lstStyle/>
          <a:p>
            <a:r>
              <a:rPr lang="en-GB" sz="7200" dirty="0" smtClean="0"/>
              <a:t>BRANDING</a:t>
            </a:r>
            <a:endParaRPr lang="en-GB" sz="7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564904"/>
            <a:ext cx="9144000" cy="3561259"/>
          </a:xfrm>
        </p:spPr>
        <p:txBody>
          <a:bodyPr>
            <a:normAutofit/>
          </a:bodyPr>
          <a:lstStyle/>
          <a:p>
            <a:r>
              <a:rPr lang="en-GB" sz="7200" dirty="0" smtClean="0"/>
              <a:t>B (F(X)) = U (K+ME)</a:t>
            </a:r>
          </a:p>
          <a:p>
            <a:endParaRPr lang="en-GB" sz="2800" b="1" dirty="0" smtClean="0"/>
          </a:p>
          <a:p>
            <a:r>
              <a:rPr lang="en-GB" sz="2800" b="1" dirty="0" smtClean="0"/>
              <a:t>            BRAND includes FAN EXPERIENCE = </a:t>
            </a:r>
          </a:p>
          <a:p>
            <a:r>
              <a:rPr lang="en-GB" sz="2800" b="1" dirty="0" smtClean="0"/>
              <a:t>     USER - KNOWLEDGE, MEMORY, EXPERIENCE  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085186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OLYMPICS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                      Greatest Show on Earth?</a:t>
            </a:r>
          </a:p>
          <a:p>
            <a:endParaRPr lang="en-GB" dirty="0" smtClean="0"/>
          </a:p>
          <a:p>
            <a:r>
              <a:rPr lang="en-GB" dirty="0" smtClean="0"/>
              <a:t>IOC (2017) “Since 1980’s our so called Society of Spectacle has transformed recent Olympics into even-more impressive, not to say sensational events”</a:t>
            </a:r>
          </a:p>
          <a:p>
            <a:endParaRPr lang="en-GB" dirty="0"/>
          </a:p>
          <a:p>
            <a:r>
              <a:rPr lang="en-GB" dirty="0" smtClean="0"/>
              <a:t>Commercialism</a:t>
            </a:r>
          </a:p>
          <a:p>
            <a:r>
              <a:rPr lang="en-GB" dirty="0" smtClean="0"/>
              <a:t>Opening and Closing Ceremonies</a:t>
            </a:r>
          </a:p>
          <a:p>
            <a:r>
              <a:rPr lang="en-GB" dirty="0" smtClean="0"/>
              <a:t>Facilities</a:t>
            </a:r>
          </a:p>
          <a:p>
            <a:r>
              <a:rPr lang="en-GB" dirty="0" smtClean="0"/>
              <a:t>Stadiums  -Temporary Flexible Stadiums, Pop up pop down, flexible seating, moveable stands, spectator experience</a:t>
            </a:r>
          </a:p>
          <a:p>
            <a:r>
              <a:rPr lang="en-GB" smtClean="0"/>
              <a:t>Athlete Experience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15007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/>
          </a:bodyPr>
          <a:lstStyle/>
          <a:p>
            <a:r>
              <a:rPr lang="en-GB" dirty="0" smtClean="0"/>
              <a:t>FAN ENGAGEMENT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507288" cy="619268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ENTERTAINMENT AND STORYTELLINGS</a:t>
            </a:r>
          </a:p>
          <a:p>
            <a:r>
              <a:rPr lang="en-GB" dirty="0" smtClean="0"/>
              <a:t>OPENING IMPACT ON PERFORMANCE – FIREWORKS, ANTHEMS AND EVENTS</a:t>
            </a:r>
          </a:p>
          <a:p>
            <a:r>
              <a:rPr lang="en-GB" dirty="0" smtClean="0"/>
              <a:t>WALK ON TYPE EXPERIENCE</a:t>
            </a:r>
          </a:p>
          <a:p>
            <a:r>
              <a:rPr lang="en-GB" dirty="0" smtClean="0"/>
              <a:t>INVOLVEMENT</a:t>
            </a:r>
          </a:p>
          <a:p>
            <a:r>
              <a:rPr lang="en-GB" dirty="0" smtClean="0"/>
              <a:t>KEEP FANS IN THE MIDDLE</a:t>
            </a:r>
          </a:p>
          <a:p>
            <a:r>
              <a:rPr lang="en-GB" dirty="0" smtClean="0"/>
              <a:t>DELIVER</a:t>
            </a:r>
          </a:p>
          <a:p>
            <a:r>
              <a:rPr lang="en-GB" dirty="0" smtClean="0"/>
              <a:t>WIN</a:t>
            </a:r>
          </a:p>
          <a:p>
            <a:r>
              <a:rPr lang="en-GB" dirty="0" smtClean="0"/>
              <a:t>PROVIDE WHAT FANS WANT</a:t>
            </a:r>
          </a:p>
          <a:p>
            <a:r>
              <a:rPr lang="en-GB" dirty="0" smtClean="0"/>
              <a:t>F &amp; B</a:t>
            </a:r>
          </a:p>
          <a:p>
            <a:r>
              <a:rPr lang="en-GB" dirty="0" smtClean="0"/>
              <a:t>PRICING</a:t>
            </a:r>
          </a:p>
          <a:p>
            <a:r>
              <a:rPr lang="en-GB" dirty="0" smtClean="0"/>
              <a:t>MARKETING</a:t>
            </a:r>
          </a:p>
          <a:p>
            <a:r>
              <a:rPr lang="en-GB" dirty="0" smtClean="0"/>
              <a:t>SELLING THE BRAND</a:t>
            </a:r>
          </a:p>
          <a:p>
            <a:r>
              <a:rPr lang="en-GB" dirty="0" smtClean="0"/>
              <a:t>EXPERIENCE</a:t>
            </a:r>
          </a:p>
          <a:p>
            <a:r>
              <a:rPr lang="en-GB" dirty="0" smtClean="0"/>
              <a:t>OWNERSHIP</a:t>
            </a:r>
          </a:p>
          <a:p>
            <a:r>
              <a:rPr lang="en-GB" dirty="0" smtClean="0"/>
              <a:t> CLUB LOYALTY</a:t>
            </a:r>
          </a:p>
          <a:p>
            <a:r>
              <a:rPr lang="en-GB" dirty="0" smtClean="0"/>
              <a:t>SOCIAL MEDIA</a:t>
            </a:r>
          </a:p>
          <a:p>
            <a:r>
              <a:rPr lang="en-GB" dirty="0" smtClean="0"/>
              <a:t>HEROES AND ROLE MODELS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5634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455440"/>
          </a:xfrm>
        </p:spPr>
        <p:txBody>
          <a:bodyPr/>
          <a:lstStyle/>
          <a:p>
            <a:r>
              <a:rPr lang="en-GB" dirty="0" smtClean="0"/>
              <a:t>DELLOITE GAME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4056112"/>
          </a:xfrm>
        </p:spPr>
        <p:txBody>
          <a:bodyPr/>
          <a:lstStyle/>
          <a:p>
            <a:r>
              <a:rPr lang="en-GB" dirty="0" smtClean="0"/>
              <a:t>AIM ENHANCING FAN ENGAGEMENT</a:t>
            </a:r>
          </a:p>
          <a:p>
            <a:r>
              <a:rPr lang="en-GB" dirty="0" smtClean="0"/>
              <a:t>REDIFINE HOME FIELD ADVANTAGE</a:t>
            </a:r>
          </a:p>
          <a:p>
            <a:r>
              <a:rPr lang="en-GB" dirty="0" smtClean="0"/>
              <a:t>STADIUM = PLATFORM</a:t>
            </a:r>
          </a:p>
          <a:p>
            <a:r>
              <a:rPr lang="en-GB" dirty="0" smtClean="0"/>
              <a:t>CONNECT AND DEEPEN FAN RELATIONSHIP</a:t>
            </a:r>
          </a:p>
          <a:p>
            <a:r>
              <a:rPr lang="en-GB" dirty="0" smtClean="0"/>
              <a:t>SPORTS LOYALTY</a:t>
            </a:r>
          </a:p>
          <a:p>
            <a:r>
              <a:rPr lang="en-GB" dirty="0" smtClean="0"/>
              <a:t>CLUB LOYALTY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86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STADIUM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HOME ADVANTAGE</a:t>
            </a:r>
          </a:p>
          <a:p>
            <a:r>
              <a:rPr lang="en-GB" dirty="0" smtClean="0"/>
              <a:t>SIGHTLINES</a:t>
            </a:r>
          </a:p>
          <a:p>
            <a:r>
              <a:rPr lang="en-GB" dirty="0" smtClean="0"/>
              <a:t>SEAT WIDTHS/SEATS</a:t>
            </a:r>
          </a:p>
          <a:p>
            <a:r>
              <a:rPr lang="en-GB" dirty="0" smtClean="0"/>
              <a:t>INVOLVEMENT</a:t>
            </a:r>
          </a:p>
          <a:p>
            <a:r>
              <a:rPr lang="en-GB" dirty="0" smtClean="0"/>
              <a:t>ATMOSPHERE</a:t>
            </a:r>
          </a:p>
          <a:p>
            <a:r>
              <a:rPr lang="en-GB" dirty="0" smtClean="0"/>
              <a:t>FACILITIES</a:t>
            </a:r>
          </a:p>
          <a:p>
            <a:r>
              <a:rPr lang="en-GB" dirty="0" smtClean="0"/>
              <a:t>CONCESSIONS</a:t>
            </a:r>
          </a:p>
          <a:p>
            <a:r>
              <a:rPr lang="en-GB" dirty="0" smtClean="0"/>
              <a:t>TEAMS</a:t>
            </a:r>
          </a:p>
          <a:p>
            <a:r>
              <a:rPr lang="en-GB" dirty="0" smtClean="0"/>
              <a:t>TECHNOLOGY</a:t>
            </a:r>
          </a:p>
          <a:p>
            <a:r>
              <a:rPr lang="en-GB" dirty="0" smtClean="0"/>
              <a:t>HOSPITALITY</a:t>
            </a:r>
          </a:p>
          <a:p>
            <a:r>
              <a:rPr lang="en-GB" dirty="0" smtClean="0"/>
              <a:t>IMAGE</a:t>
            </a:r>
          </a:p>
          <a:p>
            <a:r>
              <a:rPr lang="en-GB" dirty="0" smtClean="0"/>
              <a:t>OWNERSHIP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155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INITIATIVES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8784976" cy="547260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INNOVATION</a:t>
            </a:r>
          </a:p>
          <a:p>
            <a:r>
              <a:rPr lang="en-GB" dirty="0" smtClean="0"/>
              <a:t>NEW DIGITAL ENGAGEMENT PLATFORMS</a:t>
            </a:r>
          </a:p>
          <a:p>
            <a:r>
              <a:rPr lang="en-GB" dirty="0" smtClean="0"/>
              <a:t>MASCOTS / JUNIOR ENGAGEMENT</a:t>
            </a:r>
          </a:p>
          <a:p>
            <a:r>
              <a:rPr lang="en-GB" dirty="0" smtClean="0"/>
              <a:t>FA – SOCIALLY CROWD SOURCED FILM PROJECTS</a:t>
            </a:r>
          </a:p>
          <a:p>
            <a:r>
              <a:rPr lang="en-GB" dirty="0" smtClean="0"/>
              <a:t>CROWD SHOTS</a:t>
            </a:r>
          </a:p>
          <a:p>
            <a:r>
              <a:rPr lang="en-GB" dirty="0" smtClean="0"/>
              <a:t>SNAP CHAT</a:t>
            </a:r>
          </a:p>
          <a:p>
            <a:r>
              <a:rPr lang="en-GB" dirty="0" smtClean="0"/>
              <a:t>TWITTER FEEDS</a:t>
            </a:r>
          </a:p>
          <a:p>
            <a:r>
              <a:rPr lang="en-GB" dirty="0" smtClean="0"/>
              <a:t>ONLINE EXPERIENCE</a:t>
            </a:r>
          </a:p>
          <a:p>
            <a:r>
              <a:rPr lang="en-GB" dirty="0" smtClean="0"/>
              <a:t>STREAMING</a:t>
            </a:r>
          </a:p>
          <a:p>
            <a:r>
              <a:rPr lang="en-GB" dirty="0" smtClean="0"/>
              <a:t>SHARE THE PASSION</a:t>
            </a:r>
          </a:p>
          <a:p>
            <a:r>
              <a:rPr lang="en-GB" dirty="0" smtClean="0"/>
              <a:t>CREATE A FAMILY</a:t>
            </a:r>
          </a:p>
          <a:p>
            <a:r>
              <a:rPr lang="en-GB" dirty="0" smtClean="0"/>
              <a:t>PLAYER RELATIONSHIPS</a:t>
            </a:r>
          </a:p>
          <a:p>
            <a:r>
              <a:rPr lang="en-GB" dirty="0" smtClean="0"/>
              <a:t>EVENTS APPS</a:t>
            </a:r>
          </a:p>
          <a:p>
            <a:r>
              <a:rPr lang="en-GB" dirty="0" smtClean="0"/>
              <a:t>DUGOUT.COM – ONLINE PORTAL FOR FAN ENGAGEMENT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0772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TRADITIONAL COVERAGE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TV COVERAGE</a:t>
            </a:r>
          </a:p>
          <a:p>
            <a:r>
              <a:rPr lang="en-GB" dirty="0" smtClean="0"/>
              <a:t>SKY </a:t>
            </a:r>
          </a:p>
          <a:p>
            <a:r>
              <a:rPr lang="en-GB" dirty="0" smtClean="0"/>
              <a:t>HOME TV, CLUB OR STADIUM?</a:t>
            </a:r>
          </a:p>
          <a:p>
            <a:r>
              <a:rPr lang="en-GB" dirty="0" smtClean="0"/>
              <a:t>SPORTS SPECIFIC</a:t>
            </a:r>
          </a:p>
          <a:p>
            <a:r>
              <a:rPr lang="en-GB" dirty="0" smtClean="0"/>
              <a:t>HORSE RACING</a:t>
            </a:r>
          </a:p>
          <a:p>
            <a:r>
              <a:rPr lang="en-GB" dirty="0" smtClean="0"/>
              <a:t>BETTING</a:t>
            </a:r>
          </a:p>
          <a:p>
            <a:r>
              <a:rPr lang="en-GB" dirty="0" smtClean="0"/>
              <a:t>IMPACTS ON ATTENDENCE?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7072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WELSH RUGBY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484784"/>
            <a:ext cx="9036496" cy="53732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REGIONS</a:t>
            </a:r>
          </a:p>
          <a:p>
            <a:r>
              <a:rPr lang="en-GB" dirty="0" smtClean="0"/>
              <a:t>ISSUES OF ATTENDENCE AT REGIONAL FIXTURES</a:t>
            </a:r>
          </a:p>
          <a:p>
            <a:r>
              <a:rPr lang="en-GB" dirty="0" smtClean="0"/>
              <a:t>INTERNATIONAL ATTENDENCE DROPPING</a:t>
            </a:r>
          </a:p>
          <a:p>
            <a:r>
              <a:rPr lang="en-GB" dirty="0" smtClean="0"/>
              <a:t>DERBY GAMES/CHRISTMAS FIXTURE TRADITIONALLY SUCCESFUL BUT DROPPING</a:t>
            </a:r>
          </a:p>
          <a:p>
            <a:r>
              <a:rPr lang="en-GB" dirty="0" smtClean="0"/>
              <a:t>JUDGEMENT DAY 2017 65K+</a:t>
            </a:r>
          </a:p>
          <a:p>
            <a:r>
              <a:rPr lang="en-GB" dirty="0" smtClean="0"/>
              <a:t>WELSH REGIONS MANUFACTURED Ruddock (2017)</a:t>
            </a:r>
          </a:p>
          <a:p>
            <a:r>
              <a:rPr lang="en-GB" dirty="0" smtClean="0"/>
              <a:t>OSPREYS “ONLY TRUE REGION”?</a:t>
            </a:r>
          </a:p>
          <a:p>
            <a:r>
              <a:rPr lang="en-GB" dirty="0" smtClean="0"/>
              <a:t>LACK OF IDENTITIES</a:t>
            </a:r>
          </a:p>
          <a:p>
            <a:r>
              <a:rPr lang="en-GB" dirty="0" smtClean="0"/>
              <a:t>IMPACT OF NATIONAL/REGIONAL TEAM SUCCESS?</a:t>
            </a:r>
          </a:p>
          <a:p>
            <a:r>
              <a:rPr lang="en-GB" dirty="0" smtClean="0"/>
              <a:t>PERFORMANCE RELATED?</a:t>
            </a:r>
          </a:p>
          <a:p>
            <a:r>
              <a:rPr lang="en-GB" dirty="0" smtClean="0"/>
              <a:t>IMPACT OF NEW STADIUMS</a:t>
            </a:r>
          </a:p>
          <a:p>
            <a:r>
              <a:rPr lang="en-GB" dirty="0" smtClean="0"/>
              <a:t>NORTH WALES – DISENFRANCHISED?</a:t>
            </a:r>
          </a:p>
          <a:p>
            <a:r>
              <a:rPr lang="en-GB" dirty="0" smtClean="0"/>
              <a:t>FOOTBALL IMPACT ?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7353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WRU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VIRTOUS CIRCLE – SUCCESS?</a:t>
            </a:r>
          </a:p>
          <a:p>
            <a:r>
              <a:rPr lang="en-GB" dirty="0" smtClean="0"/>
              <a:t>1. SECURE BEST PLAYERS AND COACHES IN A HIGH PERFORMANCE ENVIRONMENT</a:t>
            </a:r>
          </a:p>
          <a:p>
            <a:r>
              <a:rPr lang="en-GB" dirty="0" smtClean="0"/>
              <a:t>2. ACHIEVE SUCCESS IN BEST COMPETITIONS</a:t>
            </a:r>
          </a:p>
          <a:p>
            <a:r>
              <a:rPr lang="en-GB" dirty="0" smtClean="0"/>
              <a:t>3. ATTRACT MORE SUPPORTERS</a:t>
            </a:r>
          </a:p>
          <a:p>
            <a:r>
              <a:rPr lang="en-GB" dirty="0" smtClean="0"/>
              <a:t>4. SECURE HIGHER VALUE SPONSORSHIP AND INVESTMENT</a:t>
            </a:r>
          </a:p>
          <a:p>
            <a:r>
              <a:rPr lang="en-GB" dirty="0" smtClean="0"/>
              <a:t>5. REINVEST</a:t>
            </a:r>
          </a:p>
          <a:p>
            <a:r>
              <a:rPr lang="en-GB" dirty="0" smtClean="0"/>
              <a:t>6. ATTRACT, GROW, RETAIN POTENTIAL TALENT  IN PLAYERS, COACHES AND COMMITTEES</a:t>
            </a:r>
          </a:p>
        </p:txBody>
      </p:sp>
    </p:spTree>
    <p:extLst>
      <p:ext uri="{BB962C8B-B14F-4D97-AF65-F5344CB8AC3E}">
        <p14:creationId xmlns:p14="http://schemas.microsoft.com/office/powerpoint/2010/main" val="3914991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49</TotalTime>
  <Words>363</Words>
  <Application>Microsoft Office PowerPoint</Application>
  <PresentationFormat>On-screen Show (4:3)</PresentationFormat>
  <Paragraphs>100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Clarity</vt:lpstr>
      <vt:lpstr>FAN ENGAGEMENT &amp;      spectator experience</vt:lpstr>
      <vt:lpstr>BRANDING</vt:lpstr>
      <vt:lpstr>                    OLYMPICS</vt:lpstr>
      <vt:lpstr>FAN ENGAGEMENT</vt:lpstr>
      <vt:lpstr>DELLOITE GAME PLAN</vt:lpstr>
      <vt:lpstr>STADIUM</vt:lpstr>
      <vt:lpstr>INITIATIVES</vt:lpstr>
      <vt:lpstr>TRADITIONAL COVERAGE</vt:lpstr>
      <vt:lpstr>WELSH RUGBY ISSUES</vt:lpstr>
      <vt:lpstr>WRU STRATEGY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FAN ENGAGEMENT</dc:title>
  <dc:creator>SBSTablet12</dc:creator>
  <cp:lastModifiedBy>SBSTablet12</cp:lastModifiedBy>
  <cp:revision>5</cp:revision>
  <dcterms:created xsi:type="dcterms:W3CDTF">2017-11-25T14:47:56Z</dcterms:created>
  <dcterms:modified xsi:type="dcterms:W3CDTF">2017-11-26T10:08:55Z</dcterms:modified>
</cp:coreProperties>
</file>