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 id="2147483673" r:id="rId2"/>
    <p:sldMasterId id="2147483753" r:id="rId3"/>
  </p:sldMasterIdLst>
  <p:notesMasterIdLst>
    <p:notesMasterId r:id="rId14"/>
  </p:notesMasterIdLst>
  <p:sldIdLst>
    <p:sldId id="323" r:id="rId4"/>
    <p:sldId id="314" r:id="rId5"/>
    <p:sldId id="309" r:id="rId6"/>
    <p:sldId id="310" r:id="rId7"/>
    <p:sldId id="312" r:id="rId8"/>
    <p:sldId id="307" r:id="rId9"/>
    <p:sldId id="328" r:id="rId10"/>
    <p:sldId id="339" r:id="rId11"/>
    <p:sldId id="325" r:id="rId12"/>
    <p:sldId id="30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2C9AE39-1CD3-4A8E-A04A-A6729369B1F6}">
          <p14:sldIdLst>
            <p14:sldId id="323"/>
            <p14:sldId id="314"/>
            <p14:sldId id="309"/>
            <p14:sldId id="310"/>
            <p14:sldId id="312"/>
            <p14:sldId id="307"/>
            <p14:sldId id="328"/>
            <p14:sldId id="339"/>
            <p14:sldId id="325"/>
            <p14:sldId id="30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0" autoAdjust="0"/>
    <p:restoredTop sz="94660"/>
  </p:normalViewPr>
  <p:slideViewPr>
    <p:cSldViewPr snapToGrid="0" showGuides="1">
      <p:cViewPr>
        <p:scale>
          <a:sx n="60" d="100"/>
          <a:sy n="60" d="100"/>
        </p:scale>
        <p:origin x="932" y="11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AF045-FEF6-43EA-9CDC-C84FC3F85E9C}" type="datetimeFigureOut">
              <a:rPr lang="en-US" smtClean="0"/>
              <a:t>10/21/2023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2F1279-6CE4-4169-83D3-4483097B6907}" type="slidenum">
              <a:rPr lang="en-US" smtClean="0"/>
              <a:t>‹#›</a:t>
            </a:fld>
            <a:endParaRPr lang="en-US"/>
          </a:p>
        </p:txBody>
      </p:sp>
    </p:spTree>
    <p:extLst>
      <p:ext uri="{BB962C8B-B14F-4D97-AF65-F5344CB8AC3E}">
        <p14:creationId xmlns:p14="http://schemas.microsoft.com/office/powerpoint/2010/main" val="140558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899324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839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Agenda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82320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aam slide layou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412611C-8F42-4A88-BF2C-3F14A15A3A2D}"/>
              </a:ext>
            </a:extLst>
          </p:cNvPr>
          <p:cNvSpPr/>
          <p:nvPr userDrawn="1"/>
        </p:nvSpPr>
        <p:spPr>
          <a:xfrm>
            <a:off x="4200072" y="1086699"/>
            <a:ext cx="3290634" cy="2160240"/>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5" name="Picture Placeholder 2">
            <a:extLst>
              <a:ext uri="{FF2B5EF4-FFF2-40B4-BE49-F238E27FC236}">
                <a16:creationId xmlns:a16="http://schemas.microsoft.com/office/drawing/2014/main" id="{96E1EE68-F749-4414-A326-ABFB18D5E9AF}"/>
              </a:ext>
            </a:extLst>
          </p:cNvPr>
          <p:cNvSpPr>
            <a:spLocks noGrp="1"/>
          </p:cNvSpPr>
          <p:nvPr>
            <p:ph type="pic" idx="23" hasCustomPrompt="1"/>
          </p:nvPr>
        </p:nvSpPr>
        <p:spPr>
          <a:xfrm>
            <a:off x="5002832" y="352527"/>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6" name="Rectangle 5">
            <a:extLst>
              <a:ext uri="{FF2B5EF4-FFF2-40B4-BE49-F238E27FC236}">
                <a16:creationId xmlns:a16="http://schemas.microsoft.com/office/drawing/2014/main" id="{53346C86-7BD4-4931-8982-4954A955A0D2}"/>
              </a:ext>
            </a:extLst>
          </p:cNvPr>
          <p:cNvSpPr/>
          <p:nvPr userDrawn="1"/>
        </p:nvSpPr>
        <p:spPr>
          <a:xfrm>
            <a:off x="7997604" y="1086699"/>
            <a:ext cx="3290634" cy="2160240"/>
          </a:xfrm>
          <a:prstGeom prst="rect">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7" name="Picture Placeholder 2">
            <a:extLst>
              <a:ext uri="{FF2B5EF4-FFF2-40B4-BE49-F238E27FC236}">
                <a16:creationId xmlns:a16="http://schemas.microsoft.com/office/drawing/2014/main" id="{4938B100-7DB2-4283-A72B-BFBB92152E89}"/>
              </a:ext>
            </a:extLst>
          </p:cNvPr>
          <p:cNvSpPr>
            <a:spLocks noGrp="1"/>
          </p:cNvSpPr>
          <p:nvPr>
            <p:ph type="pic" idx="24" hasCustomPrompt="1"/>
          </p:nvPr>
        </p:nvSpPr>
        <p:spPr>
          <a:xfrm>
            <a:off x="8800364" y="352527"/>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8" name="Rectangle 7">
            <a:extLst>
              <a:ext uri="{FF2B5EF4-FFF2-40B4-BE49-F238E27FC236}">
                <a16:creationId xmlns:a16="http://schemas.microsoft.com/office/drawing/2014/main" id="{C2A0F9E1-604E-4D14-8F49-BC5799DEC58C}"/>
              </a:ext>
            </a:extLst>
          </p:cNvPr>
          <p:cNvSpPr/>
          <p:nvPr userDrawn="1"/>
        </p:nvSpPr>
        <p:spPr>
          <a:xfrm>
            <a:off x="4200072" y="4248150"/>
            <a:ext cx="3290634" cy="2160240"/>
          </a:xfrm>
          <a:prstGeom prst="rect">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9" name="Picture Placeholder 2">
            <a:extLst>
              <a:ext uri="{FF2B5EF4-FFF2-40B4-BE49-F238E27FC236}">
                <a16:creationId xmlns:a16="http://schemas.microsoft.com/office/drawing/2014/main" id="{F14D57A3-AC8C-481C-AFAC-A9FCFB199B2D}"/>
              </a:ext>
            </a:extLst>
          </p:cNvPr>
          <p:cNvSpPr>
            <a:spLocks noGrp="1"/>
          </p:cNvSpPr>
          <p:nvPr>
            <p:ph type="pic" idx="25" hasCustomPrompt="1"/>
          </p:nvPr>
        </p:nvSpPr>
        <p:spPr>
          <a:xfrm>
            <a:off x="5002832" y="3513978"/>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
        <p:nvSpPr>
          <p:cNvPr id="10" name="Rectangle 9">
            <a:extLst>
              <a:ext uri="{FF2B5EF4-FFF2-40B4-BE49-F238E27FC236}">
                <a16:creationId xmlns:a16="http://schemas.microsoft.com/office/drawing/2014/main" id="{EECC6AC5-F655-4421-A219-B2F76C6CA2FD}"/>
              </a:ext>
            </a:extLst>
          </p:cNvPr>
          <p:cNvSpPr/>
          <p:nvPr userDrawn="1"/>
        </p:nvSpPr>
        <p:spPr>
          <a:xfrm>
            <a:off x="7997604" y="4248150"/>
            <a:ext cx="3290634" cy="2160240"/>
          </a:xfrm>
          <a:prstGeom prst="rect">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11" name="Picture Placeholder 2">
            <a:extLst>
              <a:ext uri="{FF2B5EF4-FFF2-40B4-BE49-F238E27FC236}">
                <a16:creationId xmlns:a16="http://schemas.microsoft.com/office/drawing/2014/main" id="{BA2332AA-B2D0-4A28-A218-73EE3FE44954}"/>
              </a:ext>
            </a:extLst>
          </p:cNvPr>
          <p:cNvSpPr>
            <a:spLocks noGrp="1"/>
          </p:cNvSpPr>
          <p:nvPr>
            <p:ph type="pic" idx="26" hasCustomPrompt="1"/>
          </p:nvPr>
        </p:nvSpPr>
        <p:spPr>
          <a:xfrm>
            <a:off x="8800364" y="3513978"/>
            <a:ext cx="1685114" cy="1755050"/>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768664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163" name="Picture Placeholder 162">
            <a:extLst>
              <a:ext uri="{FF2B5EF4-FFF2-40B4-BE49-F238E27FC236}">
                <a16:creationId xmlns:a16="http://schemas.microsoft.com/office/drawing/2014/main" id="{8824B83C-4516-440E-B27E-09F0426F6C97}"/>
              </a:ext>
            </a:extLst>
          </p:cNvPr>
          <p:cNvSpPr>
            <a:spLocks noGrp="1"/>
          </p:cNvSpPr>
          <p:nvPr>
            <p:ph type="pic" idx="23" hasCustomPrompt="1"/>
          </p:nvPr>
        </p:nvSpPr>
        <p:spPr>
          <a:xfrm>
            <a:off x="1" y="2"/>
            <a:ext cx="12191999" cy="6877477"/>
          </a:xfrm>
          <a:custGeom>
            <a:avLst/>
            <a:gdLst>
              <a:gd name="connsiteX0" fmla="*/ 11053396 w 12191999"/>
              <a:gd name="connsiteY0" fmla="*/ 5847975 h 6877477"/>
              <a:gd name="connsiteX1" fmla="*/ 12034143 w 12191999"/>
              <a:gd name="connsiteY1" fmla="*/ 6828722 h 6877477"/>
              <a:gd name="connsiteX2" fmla="*/ 11985388 w 12191999"/>
              <a:gd name="connsiteY2" fmla="*/ 6877477 h 6877477"/>
              <a:gd name="connsiteX3" fmla="*/ 10121403 w 12191999"/>
              <a:gd name="connsiteY3" fmla="*/ 6877477 h 6877477"/>
              <a:gd name="connsiteX4" fmla="*/ 10072648 w 12191999"/>
              <a:gd name="connsiteY4" fmla="*/ 6828722 h 6877477"/>
              <a:gd name="connsiteX5" fmla="*/ 12182376 w 12191999"/>
              <a:gd name="connsiteY5" fmla="*/ 4716808 h 6877477"/>
              <a:gd name="connsiteX6" fmla="*/ 12191999 w 12191999"/>
              <a:gd name="connsiteY6" fmla="*/ 4726431 h 6877477"/>
              <a:gd name="connsiteX7" fmla="*/ 12191999 w 12191999"/>
              <a:gd name="connsiteY7" fmla="*/ 6668679 h 6877477"/>
              <a:gd name="connsiteX8" fmla="*/ 12182376 w 12191999"/>
              <a:gd name="connsiteY8" fmla="*/ 6678302 h 6877477"/>
              <a:gd name="connsiteX9" fmla="*/ 11201628 w 12191999"/>
              <a:gd name="connsiteY9" fmla="*/ 5697555 h 6877477"/>
              <a:gd name="connsiteX10" fmla="*/ 9949130 w 12191999"/>
              <a:gd name="connsiteY10" fmla="*/ 4716808 h 6877477"/>
              <a:gd name="connsiteX11" fmla="*/ 10929877 w 12191999"/>
              <a:gd name="connsiteY11" fmla="*/ 5697555 h 6877477"/>
              <a:gd name="connsiteX12" fmla="*/ 9949130 w 12191999"/>
              <a:gd name="connsiteY12" fmla="*/ 6678302 h 6877477"/>
              <a:gd name="connsiteX13" fmla="*/ 8968382 w 12191999"/>
              <a:gd name="connsiteY13" fmla="*/ 5697555 h 6877477"/>
              <a:gd name="connsiteX14" fmla="*/ 11053396 w 12191999"/>
              <a:gd name="connsiteY14" fmla="*/ 3580491 h 6877477"/>
              <a:gd name="connsiteX15" fmla="*/ 12034143 w 12191999"/>
              <a:gd name="connsiteY15" fmla="*/ 4561237 h 6877477"/>
              <a:gd name="connsiteX16" fmla="*/ 11053396 w 12191999"/>
              <a:gd name="connsiteY16" fmla="*/ 5541984 h 6877477"/>
              <a:gd name="connsiteX17" fmla="*/ 10072648 w 12191999"/>
              <a:gd name="connsiteY17" fmla="*/ 4561237 h 6877477"/>
              <a:gd name="connsiteX18" fmla="*/ 8844864 w 12191999"/>
              <a:gd name="connsiteY18" fmla="*/ 3580491 h 6877477"/>
              <a:gd name="connsiteX19" fmla="*/ 9825611 w 12191999"/>
              <a:gd name="connsiteY19" fmla="*/ 4561237 h 6877477"/>
              <a:gd name="connsiteX20" fmla="*/ 8844864 w 12191999"/>
              <a:gd name="connsiteY20" fmla="*/ 5541984 h 6877477"/>
              <a:gd name="connsiteX21" fmla="*/ 7864116 w 12191999"/>
              <a:gd name="connsiteY21" fmla="*/ 4561237 h 6877477"/>
              <a:gd name="connsiteX22" fmla="*/ 10739 w 12191999"/>
              <a:gd name="connsiteY22" fmla="*/ 3580491 h 6877477"/>
              <a:gd name="connsiteX23" fmla="*/ 991485 w 12191999"/>
              <a:gd name="connsiteY23" fmla="*/ 4561237 h 6877477"/>
              <a:gd name="connsiteX24" fmla="*/ 10739 w 12191999"/>
              <a:gd name="connsiteY24" fmla="*/ 5541984 h 6877477"/>
              <a:gd name="connsiteX25" fmla="*/ 0 w 12191999"/>
              <a:gd name="connsiteY25" fmla="*/ 5531245 h 6877477"/>
              <a:gd name="connsiteX26" fmla="*/ 0 w 12191999"/>
              <a:gd name="connsiteY26" fmla="*/ 3591230 h 6877477"/>
              <a:gd name="connsiteX27" fmla="*/ 1115005 w 12191999"/>
              <a:gd name="connsiteY27" fmla="*/ 2448297 h 6877477"/>
              <a:gd name="connsiteX28" fmla="*/ 2095752 w 12191999"/>
              <a:gd name="connsiteY28" fmla="*/ 3429042 h 6877477"/>
              <a:gd name="connsiteX29" fmla="*/ 1115005 w 12191999"/>
              <a:gd name="connsiteY29" fmla="*/ 4409788 h 6877477"/>
              <a:gd name="connsiteX30" fmla="*/ 134258 w 12191999"/>
              <a:gd name="connsiteY30" fmla="*/ 3429042 h 6877477"/>
              <a:gd name="connsiteX31" fmla="*/ 12182376 w 12191999"/>
              <a:gd name="connsiteY31" fmla="*/ 2448295 h 6877477"/>
              <a:gd name="connsiteX32" fmla="*/ 12191999 w 12191999"/>
              <a:gd name="connsiteY32" fmla="*/ 2457918 h 6877477"/>
              <a:gd name="connsiteX33" fmla="*/ 12191999 w 12191999"/>
              <a:gd name="connsiteY33" fmla="*/ 4400165 h 6877477"/>
              <a:gd name="connsiteX34" fmla="*/ 12182376 w 12191999"/>
              <a:gd name="connsiteY34" fmla="*/ 4409788 h 6877477"/>
              <a:gd name="connsiteX35" fmla="*/ 11201628 w 12191999"/>
              <a:gd name="connsiteY35" fmla="*/ 3429042 h 6877477"/>
              <a:gd name="connsiteX36" fmla="*/ 9949130 w 12191999"/>
              <a:gd name="connsiteY36" fmla="*/ 2448295 h 6877477"/>
              <a:gd name="connsiteX37" fmla="*/ 10929877 w 12191999"/>
              <a:gd name="connsiteY37" fmla="*/ 3429042 h 6877477"/>
              <a:gd name="connsiteX38" fmla="*/ 9949130 w 12191999"/>
              <a:gd name="connsiteY38" fmla="*/ 4409788 h 6877477"/>
              <a:gd name="connsiteX39" fmla="*/ 8968382 w 12191999"/>
              <a:gd name="connsiteY39" fmla="*/ 3429042 h 6877477"/>
              <a:gd name="connsiteX40" fmla="*/ 7740598 w 12191999"/>
              <a:gd name="connsiteY40" fmla="*/ 2448295 h 6877477"/>
              <a:gd name="connsiteX41" fmla="*/ 8721345 w 12191999"/>
              <a:gd name="connsiteY41" fmla="*/ 3429042 h 6877477"/>
              <a:gd name="connsiteX42" fmla="*/ 7740598 w 12191999"/>
              <a:gd name="connsiteY42" fmla="*/ 4409788 h 6877477"/>
              <a:gd name="connsiteX43" fmla="*/ 6759852 w 12191999"/>
              <a:gd name="connsiteY43" fmla="*/ 3429042 h 6877477"/>
              <a:gd name="connsiteX44" fmla="*/ 11053396 w 12191999"/>
              <a:gd name="connsiteY44" fmla="*/ 1313009 h 6877477"/>
              <a:gd name="connsiteX45" fmla="*/ 12034143 w 12191999"/>
              <a:gd name="connsiteY45" fmla="*/ 2293756 h 6877477"/>
              <a:gd name="connsiteX46" fmla="*/ 11053396 w 12191999"/>
              <a:gd name="connsiteY46" fmla="*/ 3274502 h 6877477"/>
              <a:gd name="connsiteX47" fmla="*/ 10072648 w 12191999"/>
              <a:gd name="connsiteY47" fmla="*/ 2293756 h 6877477"/>
              <a:gd name="connsiteX48" fmla="*/ 8844864 w 12191999"/>
              <a:gd name="connsiteY48" fmla="*/ 1313009 h 6877477"/>
              <a:gd name="connsiteX49" fmla="*/ 9825611 w 12191999"/>
              <a:gd name="connsiteY49" fmla="*/ 2293756 h 6877477"/>
              <a:gd name="connsiteX50" fmla="*/ 8844864 w 12191999"/>
              <a:gd name="connsiteY50" fmla="*/ 3274503 h 6877477"/>
              <a:gd name="connsiteX51" fmla="*/ 7864116 w 12191999"/>
              <a:gd name="connsiteY51" fmla="*/ 2293756 h 6877477"/>
              <a:gd name="connsiteX52" fmla="*/ 6636337 w 12191999"/>
              <a:gd name="connsiteY52" fmla="*/ 1313009 h 6877477"/>
              <a:gd name="connsiteX53" fmla="*/ 7617079 w 12191999"/>
              <a:gd name="connsiteY53" fmla="*/ 2293756 h 6877477"/>
              <a:gd name="connsiteX54" fmla="*/ 6636337 w 12191999"/>
              <a:gd name="connsiteY54" fmla="*/ 3274503 h 6877477"/>
              <a:gd name="connsiteX55" fmla="*/ 5655588 w 12191999"/>
              <a:gd name="connsiteY55" fmla="*/ 2293756 h 6877477"/>
              <a:gd name="connsiteX56" fmla="*/ 2219273 w 12191999"/>
              <a:gd name="connsiteY56" fmla="*/ 1313009 h 6877477"/>
              <a:gd name="connsiteX57" fmla="*/ 3200020 w 12191999"/>
              <a:gd name="connsiteY57" fmla="*/ 2293756 h 6877477"/>
              <a:gd name="connsiteX58" fmla="*/ 2219273 w 12191999"/>
              <a:gd name="connsiteY58" fmla="*/ 3274503 h 6877477"/>
              <a:gd name="connsiteX59" fmla="*/ 1238524 w 12191999"/>
              <a:gd name="connsiteY59" fmla="*/ 2293756 h 6877477"/>
              <a:gd name="connsiteX60" fmla="*/ 10741 w 12191999"/>
              <a:gd name="connsiteY60" fmla="*/ 1313009 h 6877477"/>
              <a:gd name="connsiteX61" fmla="*/ 991488 w 12191999"/>
              <a:gd name="connsiteY61" fmla="*/ 2293756 h 6877477"/>
              <a:gd name="connsiteX62" fmla="*/ 10741 w 12191999"/>
              <a:gd name="connsiteY62" fmla="*/ 3274503 h 6877477"/>
              <a:gd name="connsiteX63" fmla="*/ 0 w 12191999"/>
              <a:gd name="connsiteY63" fmla="*/ 3263761 h 6877477"/>
              <a:gd name="connsiteX64" fmla="*/ 0 w 12191999"/>
              <a:gd name="connsiteY64" fmla="*/ 1323750 h 6877477"/>
              <a:gd name="connsiteX65" fmla="*/ 7740598 w 12191999"/>
              <a:gd name="connsiteY65" fmla="*/ 179783 h 6877477"/>
              <a:gd name="connsiteX66" fmla="*/ 8721345 w 12191999"/>
              <a:gd name="connsiteY66" fmla="*/ 1160530 h 6877477"/>
              <a:gd name="connsiteX67" fmla="*/ 7740598 w 12191999"/>
              <a:gd name="connsiteY67" fmla="*/ 2141277 h 6877477"/>
              <a:gd name="connsiteX68" fmla="*/ 6759852 w 12191999"/>
              <a:gd name="connsiteY68" fmla="*/ 1160530 h 6877477"/>
              <a:gd name="connsiteX69" fmla="*/ 5532073 w 12191999"/>
              <a:gd name="connsiteY69" fmla="*/ 179783 h 6877477"/>
              <a:gd name="connsiteX70" fmla="*/ 6512819 w 12191999"/>
              <a:gd name="connsiteY70" fmla="*/ 1160530 h 6877477"/>
              <a:gd name="connsiteX71" fmla="*/ 5532073 w 12191999"/>
              <a:gd name="connsiteY71" fmla="*/ 2141277 h 6877477"/>
              <a:gd name="connsiteX72" fmla="*/ 4551324 w 12191999"/>
              <a:gd name="connsiteY72" fmla="*/ 1160530 h 6877477"/>
              <a:gd name="connsiteX73" fmla="*/ 3323540 w 12191999"/>
              <a:gd name="connsiteY73" fmla="*/ 179783 h 6877477"/>
              <a:gd name="connsiteX74" fmla="*/ 4304287 w 12191999"/>
              <a:gd name="connsiteY74" fmla="*/ 1160530 h 6877477"/>
              <a:gd name="connsiteX75" fmla="*/ 3323540 w 12191999"/>
              <a:gd name="connsiteY75" fmla="*/ 2141277 h 6877477"/>
              <a:gd name="connsiteX76" fmla="*/ 2342792 w 12191999"/>
              <a:gd name="connsiteY76" fmla="*/ 1160530 h 6877477"/>
              <a:gd name="connsiteX77" fmla="*/ 1115008 w 12191999"/>
              <a:gd name="connsiteY77" fmla="*/ 179783 h 6877477"/>
              <a:gd name="connsiteX78" fmla="*/ 2095755 w 12191999"/>
              <a:gd name="connsiteY78" fmla="*/ 1160530 h 6877477"/>
              <a:gd name="connsiteX79" fmla="*/ 1115008 w 12191999"/>
              <a:gd name="connsiteY79" fmla="*/ 2141277 h 6877477"/>
              <a:gd name="connsiteX80" fmla="*/ 134260 w 12191999"/>
              <a:gd name="connsiteY80" fmla="*/ 1160530 h 6877477"/>
              <a:gd name="connsiteX81" fmla="*/ 12182376 w 12191999"/>
              <a:gd name="connsiteY81" fmla="*/ 179782 h 6877477"/>
              <a:gd name="connsiteX82" fmla="*/ 12191999 w 12191999"/>
              <a:gd name="connsiteY82" fmla="*/ 189405 h 6877477"/>
              <a:gd name="connsiteX83" fmla="*/ 12191999 w 12191999"/>
              <a:gd name="connsiteY83" fmla="*/ 2131652 h 6877477"/>
              <a:gd name="connsiteX84" fmla="*/ 12182376 w 12191999"/>
              <a:gd name="connsiteY84" fmla="*/ 2141275 h 6877477"/>
              <a:gd name="connsiteX85" fmla="*/ 11201628 w 12191999"/>
              <a:gd name="connsiteY85" fmla="*/ 1160529 h 6877477"/>
              <a:gd name="connsiteX86" fmla="*/ 9949130 w 12191999"/>
              <a:gd name="connsiteY86" fmla="*/ 179782 h 6877477"/>
              <a:gd name="connsiteX87" fmla="*/ 10929877 w 12191999"/>
              <a:gd name="connsiteY87" fmla="*/ 1160530 h 6877477"/>
              <a:gd name="connsiteX88" fmla="*/ 9949130 w 12191999"/>
              <a:gd name="connsiteY88" fmla="*/ 2141275 h 6877477"/>
              <a:gd name="connsiteX89" fmla="*/ 8968382 w 12191999"/>
              <a:gd name="connsiteY89" fmla="*/ 1160530 h 6877477"/>
              <a:gd name="connsiteX90" fmla="*/ 10098921 w 12191999"/>
              <a:gd name="connsiteY90" fmla="*/ 0 h 6877477"/>
              <a:gd name="connsiteX91" fmla="*/ 12007870 w 12191999"/>
              <a:gd name="connsiteY91" fmla="*/ 0 h 6877477"/>
              <a:gd name="connsiteX92" fmla="*/ 12034143 w 12191999"/>
              <a:gd name="connsiteY92" fmla="*/ 26273 h 6877477"/>
              <a:gd name="connsiteX93" fmla="*/ 11053396 w 12191999"/>
              <a:gd name="connsiteY93" fmla="*/ 1007020 h 6877477"/>
              <a:gd name="connsiteX94" fmla="*/ 10072648 w 12191999"/>
              <a:gd name="connsiteY94" fmla="*/ 26273 h 6877477"/>
              <a:gd name="connsiteX95" fmla="*/ 7890389 w 12191999"/>
              <a:gd name="connsiteY95" fmla="*/ 0 h 6877477"/>
              <a:gd name="connsiteX96" fmla="*/ 9799338 w 12191999"/>
              <a:gd name="connsiteY96" fmla="*/ 0 h 6877477"/>
              <a:gd name="connsiteX97" fmla="*/ 9825611 w 12191999"/>
              <a:gd name="connsiteY97" fmla="*/ 26273 h 6877477"/>
              <a:gd name="connsiteX98" fmla="*/ 8844864 w 12191999"/>
              <a:gd name="connsiteY98" fmla="*/ 1007020 h 6877477"/>
              <a:gd name="connsiteX99" fmla="*/ 7864116 w 12191999"/>
              <a:gd name="connsiteY99" fmla="*/ 26273 h 6877477"/>
              <a:gd name="connsiteX100" fmla="*/ 5681864 w 12191999"/>
              <a:gd name="connsiteY100" fmla="*/ 0 h 6877477"/>
              <a:gd name="connsiteX101" fmla="*/ 7590806 w 12191999"/>
              <a:gd name="connsiteY101" fmla="*/ 0 h 6877477"/>
              <a:gd name="connsiteX102" fmla="*/ 7617079 w 12191999"/>
              <a:gd name="connsiteY102" fmla="*/ 26273 h 6877477"/>
              <a:gd name="connsiteX103" fmla="*/ 6636339 w 12191999"/>
              <a:gd name="connsiteY103" fmla="*/ 1007020 h 6877477"/>
              <a:gd name="connsiteX104" fmla="*/ 5655591 w 12191999"/>
              <a:gd name="connsiteY104" fmla="*/ 26273 h 6877477"/>
              <a:gd name="connsiteX105" fmla="*/ 3473334 w 12191999"/>
              <a:gd name="connsiteY105" fmla="*/ 0 h 6877477"/>
              <a:gd name="connsiteX106" fmla="*/ 5382281 w 12191999"/>
              <a:gd name="connsiteY106" fmla="*/ 0 h 6877477"/>
              <a:gd name="connsiteX107" fmla="*/ 5408554 w 12191999"/>
              <a:gd name="connsiteY107" fmla="*/ 26274 h 6877477"/>
              <a:gd name="connsiteX108" fmla="*/ 4427806 w 12191999"/>
              <a:gd name="connsiteY108" fmla="*/ 1007020 h 6877477"/>
              <a:gd name="connsiteX109" fmla="*/ 3447060 w 12191999"/>
              <a:gd name="connsiteY109" fmla="*/ 26274 h 6877477"/>
              <a:gd name="connsiteX110" fmla="*/ 1264801 w 12191999"/>
              <a:gd name="connsiteY110" fmla="*/ 0 h 6877477"/>
              <a:gd name="connsiteX111" fmla="*/ 3173749 w 12191999"/>
              <a:gd name="connsiteY111" fmla="*/ 0 h 6877477"/>
              <a:gd name="connsiteX112" fmla="*/ 3200023 w 12191999"/>
              <a:gd name="connsiteY112" fmla="*/ 26274 h 6877477"/>
              <a:gd name="connsiteX113" fmla="*/ 2219276 w 12191999"/>
              <a:gd name="connsiteY113" fmla="*/ 1007020 h 6877477"/>
              <a:gd name="connsiteX114" fmla="*/ 1238527 w 12191999"/>
              <a:gd name="connsiteY114" fmla="*/ 26274 h 6877477"/>
              <a:gd name="connsiteX115" fmla="*/ 0 w 12191999"/>
              <a:gd name="connsiteY115" fmla="*/ 0 h 6877477"/>
              <a:gd name="connsiteX116" fmla="*/ 965216 w 12191999"/>
              <a:gd name="connsiteY116" fmla="*/ 0 h 6877477"/>
              <a:gd name="connsiteX117" fmla="*/ 991490 w 12191999"/>
              <a:gd name="connsiteY117" fmla="*/ 26274 h 6877477"/>
              <a:gd name="connsiteX118" fmla="*/ 10744 w 12191999"/>
              <a:gd name="connsiteY118" fmla="*/ 1007021 h 6877477"/>
              <a:gd name="connsiteX119" fmla="*/ 0 w 12191999"/>
              <a:gd name="connsiteY119" fmla="*/ 996277 h 6877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12191999" h="6877477">
                <a:moveTo>
                  <a:pt x="11053396" y="5847975"/>
                </a:moveTo>
                <a:lnTo>
                  <a:pt x="12034143" y="6828722"/>
                </a:lnTo>
                <a:lnTo>
                  <a:pt x="11985388" y="6877477"/>
                </a:lnTo>
                <a:lnTo>
                  <a:pt x="10121403" y="6877477"/>
                </a:lnTo>
                <a:lnTo>
                  <a:pt x="10072648" y="6828722"/>
                </a:lnTo>
                <a:close/>
                <a:moveTo>
                  <a:pt x="12182376" y="4716808"/>
                </a:moveTo>
                <a:lnTo>
                  <a:pt x="12191999" y="4726431"/>
                </a:lnTo>
                <a:lnTo>
                  <a:pt x="12191999" y="6668679"/>
                </a:lnTo>
                <a:lnTo>
                  <a:pt x="12182376" y="6678302"/>
                </a:lnTo>
                <a:lnTo>
                  <a:pt x="11201628" y="5697555"/>
                </a:lnTo>
                <a:close/>
                <a:moveTo>
                  <a:pt x="9949130" y="4716808"/>
                </a:moveTo>
                <a:lnTo>
                  <a:pt x="10929877" y="5697555"/>
                </a:lnTo>
                <a:lnTo>
                  <a:pt x="9949130" y="6678302"/>
                </a:lnTo>
                <a:lnTo>
                  <a:pt x="8968382" y="5697555"/>
                </a:lnTo>
                <a:close/>
                <a:moveTo>
                  <a:pt x="11053396" y="3580491"/>
                </a:moveTo>
                <a:lnTo>
                  <a:pt x="12034143" y="4561237"/>
                </a:lnTo>
                <a:lnTo>
                  <a:pt x="11053396" y="5541984"/>
                </a:lnTo>
                <a:lnTo>
                  <a:pt x="10072648" y="4561237"/>
                </a:lnTo>
                <a:close/>
                <a:moveTo>
                  <a:pt x="8844864" y="3580491"/>
                </a:moveTo>
                <a:lnTo>
                  <a:pt x="9825611" y="4561237"/>
                </a:lnTo>
                <a:lnTo>
                  <a:pt x="8844864" y="5541984"/>
                </a:lnTo>
                <a:lnTo>
                  <a:pt x="7864116" y="4561237"/>
                </a:lnTo>
                <a:close/>
                <a:moveTo>
                  <a:pt x="10739" y="3580491"/>
                </a:moveTo>
                <a:lnTo>
                  <a:pt x="991485" y="4561237"/>
                </a:lnTo>
                <a:lnTo>
                  <a:pt x="10739" y="5541984"/>
                </a:lnTo>
                <a:lnTo>
                  <a:pt x="0" y="5531245"/>
                </a:lnTo>
                <a:lnTo>
                  <a:pt x="0" y="3591230"/>
                </a:lnTo>
                <a:close/>
                <a:moveTo>
                  <a:pt x="1115005" y="2448297"/>
                </a:moveTo>
                <a:lnTo>
                  <a:pt x="2095752" y="3429042"/>
                </a:lnTo>
                <a:lnTo>
                  <a:pt x="1115005" y="4409788"/>
                </a:lnTo>
                <a:lnTo>
                  <a:pt x="134258" y="3429042"/>
                </a:lnTo>
                <a:close/>
                <a:moveTo>
                  <a:pt x="12182376" y="2448295"/>
                </a:moveTo>
                <a:lnTo>
                  <a:pt x="12191999" y="2457918"/>
                </a:lnTo>
                <a:lnTo>
                  <a:pt x="12191999" y="4400165"/>
                </a:lnTo>
                <a:lnTo>
                  <a:pt x="12182376" y="4409788"/>
                </a:lnTo>
                <a:lnTo>
                  <a:pt x="11201628" y="3429042"/>
                </a:lnTo>
                <a:close/>
                <a:moveTo>
                  <a:pt x="9949130" y="2448295"/>
                </a:moveTo>
                <a:lnTo>
                  <a:pt x="10929877" y="3429042"/>
                </a:lnTo>
                <a:lnTo>
                  <a:pt x="9949130" y="4409788"/>
                </a:lnTo>
                <a:lnTo>
                  <a:pt x="8968382" y="3429042"/>
                </a:lnTo>
                <a:close/>
                <a:moveTo>
                  <a:pt x="7740598" y="2448295"/>
                </a:moveTo>
                <a:lnTo>
                  <a:pt x="8721345" y="3429042"/>
                </a:lnTo>
                <a:lnTo>
                  <a:pt x="7740598" y="4409788"/>
                </a:lnTo>
                <a:lnTo>
                  <a:pt x="6759852" y="3429042"/>
                </a:lnTo>
                <a:close/>
                <a:moveTo>
                  <a:pt x="11053396" y="1313009"/>
                </a:moveTo>
                <a:lnTo>
                  <a:pt x="12034143" y="2293756"/>
                </a:lnTo>
                <a:lnTo>
                  <a:pt x="11053396" y="3274502"/>
                </a:lnTo>
                <a:lnTo>
                  <a:pt x="10072648" y="2293756"/>
                </a:lnTo>
                <a:close/>
                <a:moveTo>
                  <a:pt x="8844864" y="1313009"/>
                </a:moveTo>
                <a:lnTo>
                  <a:pt x="9825611" y="2293756"/>
                </a:lnTo>
                <a:lnTo>
                  <a:pt x="8844864" y="3274503"/>
                </a:lnTo>
                <a:lnTo>
                  <a:pt x="7864116" y="2293756"/>
                </a:lnTo>
                <a:close/>
                <a:moveTo>
                  <a:pt x="6636337" y="1313009"/>
                </a:moveTo>
                <a:lnTo>
                  <a:pt x="7617079" y="2293756"/>
                </a:lnTo>
                <a:lnTo>
                  <a:pt x="6636337" y="3274503"/>
                </a:lnTo>
                <a:lnTo>
                  <a:pt x="5655588" y="2293756"/>
                </a:lnTo>
                <a:close/>
                <a:moveTo>
                  <a:pt x="2219273" y="1313009"/>
                </a:moveTo>
                <a:lnTo>
                  <a:pt x="3200020" y="2293756"/>
                </a:lnTo>
                <a:lnTo>
                  <a:pt x="2219273" y="3274503"/>
                </a:lnTo>
                <a:lnTo>
                  <a:pt x="1238524" y="2293756"/>
                </a:lnTo>
                <a:close/>
                <a:moveTo>
                  <a:pt x="10741" y="1313009"/>
                </a:moveTo>
                <a:lnTo>
                  <a:pt x="991488" y="2293756"/>
                </a:lnTo>
                <a:lnTo>
                  <a:pt x="10741" y="3274503"/>
                </a:lnTo>
                <a:lnTo>
                  <a:pt x="0" y="3263761"/>
                </a:lnTo>
                <a:lnTo>
                  <a:pt x="0" y="1323750"/>
                </a:lnTo>
                <a:close/>
                <a:moveTo>
                  <a:pt x="7740598" y="179783"/>
                </a:moveTo>
                <a:lnTo>
                  <a:pt x="8721345" y="1160530"/>
                </a:lnTo>
                <a:lnTo>
                  <a:pt x="7740598" y="2141277"/>
                </a:lnTo>
                <a:lnTo>
                  <a:pt x="6759852" y="1160530"/>
                </a:lnTo>
                <a:close/>
                <a:moveTo>
                  <a:pt x="5532073" y="179783"/>
                </a:moveTo>
                <a:lnTo>
                  <a:pt x="6512819" y="1160530"/>
                </a:lnTo>
                <a:lnTo>
                  <a:pt x="5532073" y="2141277"/>
                </a:lnTo>
                <a:lnTo>
                  <a:pt x="4551324" y="1160530"/>
                </a:lnTo>
                <a:close/>
                <a:moveTo>
                  <a:pt x="3323540" y="179783"/>
                </a:moveTo>
                <a:lnTo>
                  <a:pt x="4304287" y="1160530"/>
                </a:lnTo>
                <a:lnTo>
                  <a:pt x="3323540" y="2141277"/>
                </a:lnTo>
                <a:lnTo>
                  <a:pt x="2342792" y="1160530"/>
                </a:lnTo>
                <a:close/>
                <a:moveTo>
                  <a:pt x="1115008" y="179783"/>
                </a:moveTo>
                <a:lnTo>
                  <a:pt x="2095755" y="1160530"/>
                </a:lnTo>
                <a:lnTo>
                  <a:pt x="1115008" y="2141277"/>
                </a:lnTo>
                <a:lnTo>
                  <a:pt x="134260" y="1160530"/>
                </a:lnTo>
                <a:close/>
                <a:moveTo>
                  <a:pt x="12182376" y="179782"/>
                </a:moveTo>
                <a:lnTo>
                  <a:pt x="12191999" y="189405"/>
                </a:lnTo>
                <a:lnTo>
                  <a:pt x="12191999" y="2131652"/>
                </a:lnTo>
                <a:lnTo>
                  <a:pt x="12182376" y="2141275"/>
                </a:lnTo>
                <a:lnTo>
                  <a:pt x="11201628" y="1160529"/>
                </a:lnTo>
                <a:close/>
                <a:moveTo>
                  <a:pt x="9949130" y="179782"/>
                </a:moveTo>
                <a:lnTo>
                  <a:pt x="10929877" y="1160530"/>
                </a:lnTo>
                <a:lnTo>
                  <a:pt x="9949130" y="2141275"/>
                </a:lnTo>
                <a:lnTo>
                  <a:pt x="8968382" y="1160530"/>
                </a:lnTo>
                <a:close/>
                <a:moveTo>
                  <a:pt x="10098921" y="0"/>
                </a:moveTo>
                <a:lnTo>
                  <a:pt x="12007870" y="0"/>
                </a:lnTo>
                <a:lnTo>
                  <a:pt x="12034143" y="26273"/>
                </a:lnTo>
                <a:lnTo>
                  <a:pt x="11053396" y="1007020"/>
                </a:lnTo>
                <a:lnTo>
                  <a:pt x="10072648" y="26273"/>
                </a:lnTo>
                <a:close/>
                <a:moveTo>
                  <a:pt x="7890389" y="0"/>
                </a:moveTo>
                <a:lnTo>
                  <a:pt x="9799338" y="0"/>
                </a:lnTo>
                <a:lnTo>
                  <a:pt x="9825611" y="26273"/>
                </a:lnTo>
                <a:lnTo>
                  <a:pt x="8844864" y="1007020"/>
                </a:lnTo>
                <a:lnTo>
                  <a:pt x="7864116" y="26273"/>
                </a:lnTo>
                <a:close/>
                <a:moveTo>
                  <a:pt x="5681864" y="0"/>
                </a:moveTo>
                <a:lnTo>
                  <a:pt x="7590806" y="0"/>
                </a:lnTo>
                <a:lnTo>
                  <a:pt x="7617079" y="26273"/>
                </a:lnTo>
                <a:lnTo>
                  <a:pt x="6636339" y="1007020"/>
                </a:lnTo>
                <a:lnTo>
                  <a:pt x="5655591" y="26273"/>
                </a:lnTo>
                <a:close/>
                <a:moveTo>
                  <a:pt x="3473334" y="0"/>
                </a:moveTo>
                <a:lnTo>
                  <a:pt x="5382281" y="0"/>
                </a:lnTo>
                <a:lnTo>
                  <a:pt x="5408554" y="26274"/>
                </a:lnTo>
                <a:lnTo>
                  <a:pt x="4427806" y="1007020"/>
                </a:lnTo>
                <a:lnTo>
                  <a:pt x="3447060" y="26274"/>
                </a:lnTo>
                <a:close/>
                <a:moveTo>
                  <a:pt x="1264801" y="0"/>
                </a:moveTo>
                <a:lnTo>
                  <a:pt x="3173749" y="0"/>
                </a:lnTo>
                <a:lnTo>
                  <a:pt x="3200023" y="26274"/>
                </a:lnTo>
                <a:lnTo>
                  <a:pt x="2219276" y="1007020"/>
                </a:lnTo>
                <a:lnTo>
                  <a:pt x="1238527" y="26274"/>
                </a:lnTo>
                <a:close/>
                <a:moveTo>
                  <a:pt x="0" y="0"/>
                </a:moveTo>
                <a:lnTo>
                  <a:pt x="965216" y="0"/>
                </a:lnTo>
                <a:lnTo>
                  <a:pt x="991490" y="26274"/>
                </a:lnTo>
                <a:lnTo>
                  <a:pt x="10744" y="1007021"/>
                </a:lnTo>
                <a:lnTo>
                  <a:pt x="0" y="996277"/>
                </a:lnTo>
                <a:close/>
              </a:path>
            </a:pathLst>
          </a:custGeom>
          <a:solidFill>
            <a:schemeClr val="bg1">
              <a:lumMod val="95000"/>
            </a:schemeClr>
          </a:solidFill>
        </p:spPr>
        <p:txBody>
          <a:bodyPr wrap="square" anchor="ctr">
            <a:noAutofit/>
          </a:bodyPr>
          <a:lstStyle>
            <a:lvl1pPr marL="0" indent="0" algn="ctr">
              <a:buNone/>
              <a:defRPr sz="1200">
                <a:solidFill>
                  <a:schemeClr val="tx1">
                    <a:lumMod val="75000"/>
                    <a:lumOff val="25000"/>
                  </a:schemeClr>
                </a:solidFill>
                <a:latin typeface="+mn-lt"/>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3833295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0445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634E82-9DE3-4223-A15F-5A164AD987FB}"/>
              </a:ext>
            </a:extLst>
          </p:cNvPr>
          <p:cNvSpPr/>
          <p:nvPr userDrawn="1"/>
        </p:nvSpPr>
        <p:spPr>
          <a:xfrm>
            <a:off x="502468" y="884977"/>
            <a:ext cx="11187065" cy="508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3" name="그림 개체 틀 2">
            <a:extLst>
              <a:ext uri="{FF2B5EF4-FFF2-40B4-BE49-F238E27FC236}">
                <a16:creationId xmlns:a16="http://schemas.microsoft.com/office/drawing/2014/main" id="{9FAEA46E-E59A-4542-8B95-8481B55D1786}"/>
              </a:ext>
            </a:extLst>
          </p:cNvPr>
          <p:cNvSpPr>
            <a:spLocks noGrp="1"/>
          </p:cNvSpPr>
          <p:nvPr>
            <p:ph type="pic" sz="quarter" idx="14" hasCustomPrompt="1"/>
          </p:nvPr>
        </p:nvSpPr>
        <p:spPr>
          <a:xfrm>
            <a:off x="1791108" y="1155269"/>
            <a:ext cx="3188298" cy="4547463"/>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1199585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9266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2" name="Frame 1">
            <a:extLst>
              <a:ext uri="{FF2B5EF4-FFF2-40B4-BE49-F238E27FC236}">
                <a16:creationId xmlns:a16="http://schemas.microsoft.com/office/drawing/2014/main" id="{E7E1C366-622C-4258-9753-26AABF54CF12}"/>
              </a:ext>
            </a:extLst>
          </p:cNvPr>
          <p:cNvSpPr/>
          <p:nvPr userDrawn="1"/>
        </p:nvSpPr>
        <p:spPr>
          <a:xfrm>
            <a:off x="6842775" y="1777038"/>
            <a:ext cx="4572000" cy="3200400"/>
          </a:xfrm>
          <a:prstGeom prst="frame">
            <a:avLst>
              <a:gd name="adj1" fmla="val 2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Frame 2">
            <a:extLst>
              <a:ext uri="{FF2B5EF4-FFF2-40B4-BE49-F238E27FC236}">
                <a16:creationId xmlns:a16="http://schemas.microsoft.com/office/drawing/2014/main" id="{E37D4E8D-7F93-45C0-8383-A68159D02D5D}"/>
              </a:ext>
            </a:extLst>
          </p:cNvPr>
          <p:cNvSpPr/>
          <p:nvPr userDrawn="1"/>
        </p:nvSpPr>
        <p:spPr>
          <a:xfrm>
            <a:off x="777225" y="1757238"/>
            <a:ext cx="4572000" cy="3200400"/>
          </a:xfrm>
          <a:prstGeom prst="frame">
            <a:avLst>
              <a:gd name="adj1" fmla="val 2160"/>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그림 개체 틀 6">
            <a:extLst>
              <a:ext uri="{FF2B5EF4-FFF2-40B4-BE49-F238E27FC236}">
                <a16:creationId xmlns:a16="http://schemas.microsoft.com/office/drawing/2014/main" id="{07AAD900-5C8A-46EE-8F3F-276E7A823B52}"/>
              </a:ext>
            </a:extLst>
          </p:cNvPr>
          <p:cNvSpPr>
            <a:spLocks noGrp="1"/>
          </p:cNvSpPr>
          <p:nvPr>
            <p:ph type="pic" sz="quarter" idx="11" hasCustomPrompt="1"/>
          </p:nvPr>
        </p:nvSpPr>
        <p:spPr>
          <a:xfrm>
            <a:off x="995958" y="1585866"/>
            <a:ext cx="4572000" cy="3200400"/>
          </a:xfrm>
          <a:prstGeom prst="rect">
            <a:avLst/>
          </a:prstGeom>
          <a:solidFill>
            <a:schemeClr val="bg1">
              <a:lumMod val="95000"/>
            </a:schemeClr>
          </a:solidFill>
        </p:spPr>
        <p:txBody>
          <a:bodyPr wrap="square" tIns="576000">
            <a:noAutofit/>
          </a:bodyP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lang="ko-KR" altLang="en-US" sz="1200" baseline="0">
                <a:latin typeface="+mn-lt"/>
              </a:defRPr>
            </a:lvl1pPr>
          </a:lstStyle>
          <a:p>
            <a:pPr marL="0" marR="0" lvl="0" indent="0" algn="ctr" defTabSz="914400" rtl="0" eaLnBrk="1" fontAlgn="auto" latinLnBrk="1" hangingPunct="1">
              <a:lnSpc>
                <a:spcPct val="100000"/>
              </a:lnSpc>
              <a:spcBef>
                <a:spcPct val="20000"/>
              </a:spcBef>
              <a:spcAft>
                <a:spcPts val="0"/>
              </a:spcAft>
              <a:buClrTx/>
              <a:buSzTx/>
              <a:buFont typeface="Arial" pitchFamily="34" charset="0"/>
              <a:buNone/>
              <a:tabLst/>
              <a:defRPr/>
            </a:pPr>
            <a:r>
              <a:rPr lang="en-US" altLang="ko-KR" dirty="0"/>
              <a:t>Insert Your Image</a:t>
            </a:r>
            <a:endParaRPr lang="ko-KR" altLang="en-US" dirty="0"/>
          </a:p>
          <a:p>
            <a:pPr marL="0" lvl="0" indent="0" algn="ctr">
              <a:buNone/>
            </a:pPr>
            <a:endParaRPr lang="ko-KR" altLang="en-US" dirty="0"/>
          </a:p>
        </p:txBody>
      </p:sp>
      <p:sp>
        <p:nvSpPr>
          <p:cNvPr id="5" name="그림 개체 틀 6">
            <a:extLst>
              <a:ext uri="{FF2B5EF4-FFF2-40B4-BE49-F238E27FC236}">
                <a16:creationId xmlns:a16="http://schemas.microsoft.com/office/drawing/2014/main" id="{3D697A47-3CD1-4E96-9516-FDE670F56315}"/>
              </a:ext>
            </a:extLst>
          </p:cNvPr>
          <p:cNvSpPr>
            <a:spLocks noGrp="1"/>
          </p:cNvSpPr>
          <p:nvPr>
            <p:ph type="pic" sz="quarter" idx="12" hasCustomPrompt="1"/>
          </p:nvPr>
        </p:nvSpPr>
        <p:spPr>
          <a:xfrm>
            <a:off x="6624043" y="1585866"/>
            <a:ext cx="4572000" cy="3200400"/>
          </a:xfrm>
          <a:prstGeom prst="rect">
            <a:avLst/>
          </a:prstGeom>
          <a:solidFill>
            <a:schemeClr val="bg1">
              <a:lumMod val="95000"/>
            </a:schemeClr>
          </a:solidFill>
        </p:spPr>
        <p:txBody>
          <a:bodyPr wrap="square" tIns="576000">
            <a:noAutofit/>
          </a:bodyPr>
          <a:lstStyle>
            <a:lvl1pPr marL="0" marR="0" indent="0" algn="ctr" defTabSz="914400" rtl="0" eaLnBrk="1" fontAlgn="auto" latinLnBrk="1" hangingPunct="1">
              <a:lnSpc>
                <a:spcPct val="100000"/>
              </a:lnSpc>
              <a:spcBef>
                <a:spcPct val="20000"/>
              </a:spcBef>
              <a:spcAft>
                <a:spcPts val="0"/>
              </a:spcAft>
              <a:buClrTx/>
              <a:buSzTx/>
              <a:buFont typeface="Arial" pitchFamily="34" charset="0"/>
              <a:buNone/>
              <a:tabLst/>
              <a:defRPr lang="ko-KR" altLang="en-US" sz="1200" baseline="0">
                <a:latin typeface="+mn-lt"/>
              </a:defRPr>
            </a:lvl1pPr>
          </a:lstStyle>
          <a:p>
            <a:pPr marL="0" marR="0" lvl="0" indent="0" algn="ctr" defTabSz="914400" rtl="0" eaLnBrk="1" fontAlgn="auto" latinLnBrk="1" hangingPunct="1">
              <a:lnSpc>
                <a:spcPct val="100000"/>
              </a:lnSpc>
              <a:spcBef>
                <a:spcPct val="20000"/>
              </a:spcBef>
              <a:spcAft>
                <a:spcPts val="0"/>
              </a:spcAft>
              <a:buClrTx/>
              <a:buSzTx/>
              <a:buFont typeface="Arial" pitchFamily="34" charset="0"/>
              <a:buNone/>
              <a:tabLst/>
              <a:defRPr/>
            </a:pPr>
            <a:r>
              <a:rPr lang="en-US" altLang="ko-KR" dirty="0"/>
              <a:t>Insert Your Image</a:t>
            </a:r>
            <a:endParaRPr lang="ko-KR" altLang="en-US" dirty="0"/>
          </a:p>
          <a:p>
            <a:pPr marL="0" lvl="0" indent="0" algn="ctr">
              <a:buNone/>
            </a:pPr>
            <a:endParaRPr lang="ko-KR" altLang="en-US" dirty="0"/>
          </a:p>
        </p:txBody>
      </p:sp>
      <p:sp>
        <p:nvSpPr>
          <p:cNvPr id="6" name="Text Placeholder 9">
            <a:extLst>
              <a:ext uri="{FF2B5EF4-FFF2-40B4-BE49-F238E27FC236}">
                <a16:creationId xmlns:a16="http://schemas.microsoft.com/office/drawing/2014/main" id="{0E0CAB57-9982-4553-B1D9-4D6CC85D7EEE}"/>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445283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48684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36E6B0-0030-4C24-AF1C-09B7BB3C4770}"/>
              </a:ext>
            </a:extLst>
          </p:cNvPr>
          <p:cNvSpPr/>
          <p:nvPr userDrawn="1"/>
        </p:nvSpPr>
        <p:spPr>
          <a:xfrm>
            <a:off x="0" y="474066"/>
            <a:ext cx="11704301" cy="59098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9">
            <a:extLst>
              <a:ext uri="{FF2B5EF4-FFF2-40B4-BE49-F238E27FC236}">
                <a16:creationId xmlns:a16="http://schemas.microsoft.com/office/drawing/2014/main" id="{418006F3-E488-44A0-A59A-E1D3B860060D}"/>
              </a:ext>
            </a:extLst>
          </p:cNvPr>
          <p:cNvSpPr>
            <a:spLocks noGrp="1"/>
          </p:cNvSpPr>
          <p:nvPr>
            <p:ph type="pic" sz="quarter" idx="14" hasCustomPrompt="1"/>
          </p:nvPr>
        </p:nvSpPr>
        <p:spPr>
          <a:xfrm>
            <a:off x="0" y="0"/>
            <a:ext cx="6923314" cy="6858000"/>
          </a:xfrm>
          <a:custGeom>
            <a:avLst/>
            <a:gdLst>
              <a:gd name="connsiteX0" fmla="*/ 0 w 6923314"/>
              <a:gd name="connsiteY0" fmla="*/ 0 h 6858000"/>
              <a:gd name="connsiteX1" fmla="*/ 5208814 w 6923314"/>
              <a:gd name="connsiteY1" fmla="*/ 0 h 6858000"/>
              <a:gd name="connsiteX2" fmla="*/ 6923314 w 6923314"/>
              <a:gd name="connsiteY2" fmla="*/ 6858000 h 6858000"/>
              <a:gd name="connsiteX3" fmla="*/ 1305197 w 6923314"/>
              <a:gd name="connsiteY3" fmla="*/ 6858000 h 6858000"/>
              <a:gd name="connsiteX4" fmla="*/ 0 w 6923314"/>
              <a:gd name="connsiteY4" fmla="*/ 1637212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0" y="0"/>
                </a:moveTo>
                <a:lnTo>
                  <a:pt x="5208814" y="0"/>
                </a:lnTo>
                <a:lnTo>
                  <a:pt x="6923314" y="6858000"/>
                </a:lnTo>
                <a:lnTo>
                  <a:pt x="1305197" y="6858000"/>
                </a:lnTo>
                <a:lnTo>
                  <a:pt x="0" y="1637212"/>
                </a:ln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9188379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574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4388469D-CBAC-4278-96C5-9EBCCAF5DD50}"/>
              </a:ext>
            </a:extLst>
          </p:cNvPr>
          <p:cNvSpPr/>
          <p:nvPr userDrawn="1"/>
        </p:nvSpPr>
        <p:spPr>
          <a:xfrm>
            <a:off x="6096000" y="837246"/>
            <a:ext cx="6096000" cy="25917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4DE17AA3-92FD-4003-9A41-EC77EF819880}"/>
              </a:ext>
            </a:extLst>
          </p:cNvPr>
          <p:cNvGrpSpPr/>
          <p:nvPr userDrawn="1"/>
        </p:nvGrpSpPr>
        <p:grpSpPr>
          <a:xfrm>
            <a:off x="1058291" y="3689597"/>
            <a:ext cx="2892793" cy="3168403"/>
            <a:chOff x="1058291" y="3689597"/>
            <a:chExt cx="2892793" cy="3168403"/>
          </a:xfrm>
        </p:grpSpPr>
        <p:sp>
          <p:nvSpPr>
            <p:cNvPr id="54" name="Freeform: Shape 53">
              <a:extLst>
                <a:ext uri="{FF2B5EF4-FFF2-40B4-BE49-F238E27FC236}">
                  <a16:creationId xmlns:a16="http://schemas.microsoft.com/office/drawing/2014/main" id="{5AC033FD-1852-40D6-99E3-EAE0920A5C2F}"/>
                </a:ext>
              </a:extLst>
            </p:cNvPr>
            <p:cNvSpPr/>
            <p:nvPr userDrawn="1"/>
          </p:nvSpPr>
          <p:spPr>
            <a:xfrm>
              <a:off x="1062769" y="3689597"/>
              <a:ext cx="2885112" cy="3168403"/>
            </a:xfrm>
            <a:custGeom>
              <a:avLst/>
              <a:gdLst>
                <a:gd name="connsiteX0" fmla="*/ 380827 w 2885112"/>
                <a:gd name="connsiteY0" fmla="*/ 0 h 3168403"/>
                <a:gd name="connsiteX1" fmla="*/ 2504286 w 2885112"/>
                <a:gd name="connsiteY1" fmla="*/ 0 h 3168403"/>
                <a:gd name="connsiteX2" fmla="*/ 2885112 w 2885112"/>
                <a:gd name="connsiteY2" fmla="*/ 376422 h 3168403"/>
                <a:gd name="connsiteX3" fmla="*/ 2885112 w 2885112"/>
                <a:gd name="connsiteY3" fmla="*/ 3168403 h 3168403"/>
                <a:gd name="connsiteX4" fmla="*/ 0 w 2885112"/>
                <a:gd name="connsiteY4" fmla="*/ 3168403 h 3168403"/>
                <a:gd name="connsiteX5" fmla="*/ 0 w 2885112"/>
                <a:gd name="connsiteY5" fmla="*/ 376422 h 3168403"/>
                <a:gd name="connsiteX6" fmla="*/ 380827 w 2885112"/>
                <a:gd name="connsiteY6" fmla="*/ 0 h 3168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85112" h="3168403">
                  <a:moveTo>
                    <a:pt x="380827" y="0"/>
                  </a:moveTo>
                  <a:lnTo>
                    <a:pt x="2504286" y="0"/>
                  </a:lnTo>
                  <a:cubicBezTo>
                    <a:pt x="2714606" y="0"/>
                    <a:pt x="2885112" y="168534"/>
                    <a:pt x="2885112" y="376422"/>
                  </a:cubicBezTo>
                  <a:lnTo>
                    <a:pt x="2885112" y="3168403"/>
                  </a:lnTo>
                  <a:lnTo>
                    <a:pt x="0" y="3168403"/>
                  </a:lnTo>
                  <a:lnTo>
                    <a:pt x="0" y="376422"/>
                  </a:lnTo>
                  <a:cubicBezTo>
                    <a:pt x="57" y="168534"/>
                    <a:pt x="170506" y="0"/>
                    <a:pt x="380827" y="0"/>
                  </a:cubicBezTo>
                  <a:close/>
                </a:path>
              </a:pathLst>
            </a:custGeom>
            <a:solidFill>
              <a:srgbClr val="D0D4D8"/>
            </a:solidFill>
            <a:ln w="6728" cap="flat">
              <a:noFill/>
              <a:prstDash val="solid"/>
              <a:miter/>
            </a:ln>
          </p:spPr>
          <p:txBody>
            <a:bodyPr wrap="square" rtlCol="0" anchor="ctr">
              <a:noAutofit/>
            </a:bodyPr>
            <a:lstStyle/>
            <a:p>
              <a:endParaRPr lang="en-US"/>
            </a:p>
          </p:txBody>
        </p:sp>
        <p:sp>
          <p:nvSpPr>
            <p:cNvPr id="55" name="Freeform: Shape 54">
              <a:extLst>
                <a:ext uri="{FF2B5EF4-FFF2-40B4-BE49-F238E27FC236}">
                  <a16:creationId xmlns:a16="http://schemas.microsoft.com/office/drawing/2014/main" id="{60E7AE36-51DF-4A4D-95F3-D16AA8913353}"/>
                </a:ext>
              </a:extLst>
            </p:cNvPr>
            <p:cNvSpPr/>
            <p:nvPr userDrawn="1"/>
          </p:nvSpPr>
          <p:spPr>
            <a:xfrm>
              <a:off x="1101424" y="3719878"/>
              <a:ext cx="2807801" cy="3138121"/>
            </a:xfrm>
            <a:custGeom>
              <a:avLst/>
              <a:gdLst>
                <a:gd name="connsiteX0" fmla="*/ 379798 w 2807801"/>
                <a:gd name="connsiteY0" fmla="*/ 0 h 3138121"/>
                <a:gd name="connsiteX1" fmla="*/ 2428003 w 2807801"/>
                <a:gd name="connsiteY1" fmla="*/ 0 h 3138121"/>
                <a:gd name="connsiteX2" fmla="*/ 2807801 w 2807801"/>
                <a:gd name="connsiteY2" fmla="*/ 376422 h 3138121"/>
                <a:gd name="connsiteX3" fmla="*/ 2807801 w 2807801"/>
                <a:gd name="connsiteY3" fmla="*/ 3138121 h 3138121"/>
                <a:gd name="connsiteX4" fmla="*/ 0 w 2807801"/>
                <a:gd name="connsiteY4" fmla="*/ 3138121 h 3138121"/>
                <a:gd name="connsiteX5" fmla="*/ 0 w 2807801"/>
                <a:gd name="connsiteY5" fmla="*/ 376422 h 3138121"/>
                <a:gd name="connsiteX6" fmla="*/ 379798 w 2807801"/>
                <a:gd name="connsiteY6" fmla="*/ 0 h 31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7801" h="3138121">
                  <a:moveTo>
                    <a:pt x="379798" y="0"/>
                  </a:moveTo>
                  <a:lnTo>
                    <a:pt x="2428003" y="0"/>
                  </a:lnTo>
                  <a:cubicBezTo>
                    <a:pt x="2637756" y="0"/>
                    <a:pt x="2807801" y="168533"/>
                    <a:pt x="2807801" y="376422"/>
                  </a:cubicBezTo>
                  <a:lnTo>
                    <a:pt x="2807801" y="3138121"/>
                  </a:lnTo>
                  <a:lnTo>
                    <a:pt x="0" y="3138121"/>
                  </a:lnTo>
                  <a:lnTo>
                    <a:pt x="0" y="376422"/>
                  </a:lnTo>
                  <a:cubicBezTo>
                    <a:pt x="0" y="168533"/>
                    <a:pt x="170045" y="0"/>
                    <a:pt x="379798" y="0"/>
                  </a:cubicBezTo>
                  <a:close/>
                </a:path>
              </a:pathLst>
            </a:custGeom>
            <a:solidFill>
              <a:srgbClr val="070808"/>
            </a:solidFill>
            <a:ln w="6728" cap="flat">
              <a:noFill/>
              <a:prstDash val="solid"/>
              <a:miter/>
            </a:ln>
          </p:spPr>
          <p:txBody>
            <a:bodyPr wrap="square" rtlCol="0" anchor="ctr">
              <a:noAutofit/>
            </a:bodyPr>
            <a:lstStyle/>
            <a:p>
              <a:endParaRPr lang="en-US"/>
            </a:p>
          </p:txBody>
        </p:sp>
        <p:sp>
          <p:nvSpPr>
            <p:cNvPr id="24" name="Graphic 2">
              <a:extLst>
                <a:ext uri="{FF2B5EF4-FFF2-40B4-BE49-F238E27FC236}">
                  <a16:creationId xmlns:a16="http://schemas.microsoft.com/office/drawing/2014/main" id="{063AE936-DFE4-4DD0-A62C-1EAE232B97BD}"/>
                </a:ext>
              </a:extLst>
            </p:cNvPr>
            <p:cNvSpPr/>
            <p:nvPr/>
          </p:nvSpPr>
          <p:spPr>
            <a:xfrm>
              <a:off x="1058801" y="4510882"/>
              <a:ext cx="20187" cy="196716"/>
            </a:xfrm>
            <a:custGeom>
              <a:avLst/>
              <a:gdLst>
                <a:gd name="connsiteX0" fmla="*/ 15158 w 23982"/>
                <a:gd name="connsiteY0" fmla="*/ 233697 h 233697"/>
                <a:gd name="connsiteX1" fmla="*/ 0 w 23982"/>
                <a:gd name="connsiteY1" fmla="*/ 233697 h 233697"/>
                <a:gd name="connsiteX2" fmla="*/ 0 w 23982"/>
                <a:gd name="connsiteY2" fmla="*/ 0 h 233697"/>
                <a:gd name="connsiteX3" fmla="*/ 15158 w 23982"/>
                <a:gd name="connsiteY3" fmla="*/ 0 h 233697"/>
                <a:gd name="connsiteX4" fmla="*/ 23983 w 23982"/>
                <a:gd name="connsiteY4" fmla="*/ 8825 h 233697"/>
                <a:gd name="connsiteX5" fmla="*/ 23983 w 23982"/>
                <a:gd name="connsiteY5" fmla="*/ 224805 h 233697"/>
                <a:gd name="connsiteX6" fmla="*/ 15158 w 23982"/>
                <a:gd name="connsiteY6" fmla="*/ 233697 h 23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982" h="233697">
                  <a:moveTo>
                    <a:pt x="15158" y="233697"/>
                  </a:moveTo>
                  <a:lnTo>
                    <a:pt x="0" y="233697"/>
                  </a:lnTo>
                  <a:lnTo>
                    <a:pt x="0" y="0"/>
                  </a:lnTo>
                  <a:lnTo>
                    <a:pt x="15158" y="0"/>
                  </a:lnTo>
                  <a:cubicBezTo>
                    <a:pt x="20008" y="0"/>
                    <a:pt x="23983" y="3975"/>
                    <a:pt x="23983" y="8825"/>
                  </a:cubicBezTo>
                  <a:lnTo>
                    <a:pt x="23983" y="224805"/>
                  </a:lnTo>
                  <a:cubicBezTo>
                    <a:pt x="23983" y="229723"/>
                    <a:pt x="20008" y="233697"/>
                    <a:pt x="15158" y="233697"/>
                  </a:cubicBezTo>
                  <a:close/>
                </a:path>
              </a:pathLst>
            </a:custGeom>
            <a:solidFill>
              <a:srgbClr val="364551"/>
            </a:solidFill>
            <a:ln w="6728" cap="flat">
              <a:noFill/>
              <a:prstDash val="solid"/>
              <a:miter/>
            </a:ln>
          </p:spPr>
          <p:txBody>
            <a:bodyPr rtlCol="0" anchor="ctr"/>
            <a:lstStyle/>
            <a:p>
              <a:endParaRPr lang="en-US"/>
            </a:p>
          </p:txBody>
        </p:sp>
        <p:sp>
          <p:nvSpPr>
            <p:cNvPr id="25" name="Graphic 2">
              <a:extLst>
                <a:ext uri="{FF2B5EF4-FFF2-40B4-BE49-F238E27FC236}">
                  <a16:creationId xmlns:a16="http://schemas.microsoft.com/office/drawing/2014/main" id="{88C0DAA8-A60D-4797-A50D-3B59489A8922}"/>
                </a:ext>
              </a:extLst>
            </p:cNvPr>
            <p:cNvSpPr/>
            <p:nvPr/>
          </p:nvSpPr>
          <p:spPr>
            <a:xfrm>
              <a:off x="1058801" y="4932953"/>
              <a:ext cx="28182" cy="392355"/>
            </a:xfrm>
            <a:custGeom>
              <a:avLst/>
              <a:gdLst>
                <a:gd name="connsiteX0" fmla="*/ 24656 w 33481"/>
                <a:gd name="connsiteY0" fmla="*/ 466115 h 466115"/>
                <a:gd name="connsiteX1" fmla="*/ 10105 w 33481"/>
                <a:gd name="connsiteY1" fmla="*/ 466115 h 466115"/>
                <a:gd name="connsiteX2" fmla="*/ 0 w 33481"/>
                <a:gd name="connsiteY2" fmla="*/ 456010 h 466115"/>
                <a:gd name="connsiteX3" fmla="*/ 0 w 33481"/>
                <a:gd name="connsiteY3" fmla="*/ 10105 h 466115"/>
                <a:gd name="connsiteX4" fmla="*/ 10105 w 33481"/>
                <a:gd name="connsiteY4" fmla="*/ 0 h 466115"/>
                <a:gd name="connsiteX5" fmla="*/ 24656 w 33481"/>
                <a:gd name="connsiteY5" fmla="*/ 0 h 466115"/>
                <a:gd name="connsiteX6" fmla="*/ 33482 w 33481"/>
                <a:gd name="connsiteY6" fmla="*/ 8825 h 466115"/>
                <a:gd name="connsiteX7" fmla="*/ 33482 w 33481"/>
                <a:gd name="connsiteY7" fmla="*/ 457223 h 466115"/>
                <a:gd name="connsiteX8" fmla="*/ 24656 w 33481"/>
                <a:gd name="connsiteY8" fmla="*/ 466115 h 466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5">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3"/>
                  </a:lnTo>
                  <a:cubicBezTo>
                    <a:pt x="33482" y="462140"/>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6" name="Graphic 2">
              <a:extLst>
                <a:ext uri="{FF2B5EF4-FFF2-40B4-BE49-F238E27FC236}">
                  <a16:creationId xmlns:a16="http://schemas.microsoft.com/office/drawing/2014/main" id="{9E936F18-65C6-44D9-8BE4-E13C62005A59}"/>
                </a:ext>
              </a:extLst>
            </p:cNvPr>
            <p:cNvSpPr/>
            <p:nvPr/>
          </p:nvSpPr>
          <p:spPr>
            <a:xfrm>
              <a:off x="1058858" y="4961137"/>
              <a:ext cx="15935" cy="328560"/>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sp>
          <p:nvSpPr>
            <p:cNvPr id="27" name="Graphic 2">
              <a:extLst>
                <a:ext uri="{FF2B5EF4-FFF2-40B4-BE49-F238E27FC236}">
                  <a16:creationId xmlns:a16="http://schemas.microsoft.com/office/drawing/2014/main" id="{CDE1CBFD-B36F-4476-AD66-FE5689C99FEA}"/>
                </a:ext>
              </a:extLst>
            </p:cNvPr>
            <p:cNvSpPr/>
            <p:nvPr/>
          </p:nvSpPr>
          <p:spPr>
            <a:xfrm>
              <a:off x="1058291" y="5456869"/>
              <a:ext cx="28182" cy="392355"/>
            </a:xfrm>
            <a:custGeom>
              <a:avLst/>
              <a:gdLst>
                <a:gd name="connsiteX0" fmla="*/ 24656 w 33481"/>
                <a:gd name="connsiteY0" fmla="*/ 466115 h 466114"/>
                <a:gd name="connsiteX1" fmla="*/ 10105 w 33481"/>
                <a:gd name="connsiteY1" fmla="*/ 466115 h 466114"/>
                <a:gd name="connsiteX2" fmla="*/ 0 w 33481"/>
                <a:gd name="connsiteY2" fmla="*/ 456010 h 466114"/>
                <a:gd name="connsiteX3" fmla="*/ 0 w 33481"/>
                <a:gd name="connsiteY3" fmla="*/ 10105 h 466114"/>
                <a:gd name="connsiteX4" fmla="*/ 10105 w 33481"/>
                <a:gd name="connsiteY4" fmla="*/ 0 h 466114"/>
                <a:gd name="connsiteX5" fmla="*/ 24656 w 33481"/>
                <a:gd name="connsiteY5" fmla="*/ 0 h 466114"/>
                <a:gd name="connsiteX6" fmla="*/ 33482 w 33481"/>
                <a:gd name="connsiteY6" fmla="*/ 8825 h 466114"/>
                <a:gd name="connsiteX7" fmla="*/ 33482 w 33481"/>
                <a:gd name="connsiteY7" fmla="*/ 457222 h 466114"/>
                <a:gd name="connsiteX8" fmla="*/ 24656 w 33481"/>
                <a:gd name="connsiteY8" fmla="*/ 466115 h 46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466114">
                  <a:moveTo>
                    <a:pt x="24656" y="466115"/>
                  </a:moveTo>
                  <a:lnTo>
                    <a:pt x="10105" y="466115"/>
                  </a:lnTo>
                  <a:cubicBezTo>
                    <a:pt x="4514" y="466115"/>
                    <a:pt x="0" y="461601"/>
                    <a:pt x="0" y="456010"/>
                  </a:cubicBezTo>
                  <a:lnTo>
                    <a:pt x="0" y="10105"/>
                  </a:lnTo>
                  <a:cubicBezTo>
                    <a:pt x="0" y="4514"/>
                    <a:pt x="4514" y="0"/>
                    <a:pt x="10105" y="0"/>
                  </a:cubicBezTo>
                  <a:lnTo>
                    <a:pt x="24656" y="0"/>
                  </a:lnTo>
                  <a:cubicBezTo>
                    <a:pt x="29507" y="0"/>
                    <a:pt x="33482" y="3975"/>
                    <a:pt x="33482" y="8825"/>
                  </a:cubicBezTo>
                  <a:lnTo>
                    <a:pt x="33482" y="457222"/>
                  </a:lnTo>
                  <a:cubicBezTo>
                    <a:pt x="33482" y="462208"/>
                    <a:pt x="29507" y="466115"/>
                    <a:pt x="24656" y="466115"/>
                  </a:cubicBezTo>
                  <a:close/>
                </a:path>
              </a:pathLst>
            </a:custGeom>
            <a:solidFill>
              <a:srgbClr val="364551"/>
            </a:solidFill>
            <a:ln w="6728" cap="flat">
              <a:noFill/>
              <a:prstDash val="solid"/>
              <a:miter/>
            </a:ln>
          </p:spPr>
          <p:txBody>
            <a:bodyPr rtlCol="0" anchor="ctr"/>
            <a:lstStyle/>
            <a:p>
              <a:endParaRPr lang="en-US"/>
            </a:p>
          </p:txBody>
        </p:sp>
        <p:sp>
          <p:nvSpPr>
            <p:cNvPr id="28" name="Graphic 2">
              <a:extLst>
                <a:ext uri="{FF2B5EF4-FFF2-40B4-BE49-F238E27FC236}">
                  <a16:creationId xmlns:a16="http://schemas.microsoft.com/office/drawing/2014/main" id="{54A97323-642E-4873-8ECB-8C82C47BBCE7}"/>
                </a:ext>
              </a:extLst>
            </p:cNvPr>
            <p:cNvSpPr/>
            <p:nvPr/>
          </p:nvSpPr>
          <p:spPr>
            <a:xfrm>
              <a:off x="1058291" y="5485053"/>
              <a:ext cx="15935" cy="328560"/>
            </a:xfrm>
            <a:custGeom>
              <a:avLst/>
              <a:gdLst>
                <a:gd name="connsiteX0" fmla="*/ 17718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718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718"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91" y="390327"/>
                    <a:pt x="17718" y="390327"/>
                  </a:cubicBezTo>
                  <a:close/>
                </a:path>
              </a:pathLst>
            </a:custGeom>
            <a:solidFill>
              <a:srgbClr val="FAFDFF"/>
            </a:solidFill>
            <a:ln w="6728" cap="flat">
              <a:noFill/>
              <a:prstDash val="solid"/>
              <a:miter/>
            </a:ln>
          </p:spPr>
          <p:txBody>
            <a:bodyPr rtlCol="0" anchor="ctr"/>
            <a:lstStyle/>
            <a:p>
              <a:endParaRPr lang="en-US"/>
            </a:p>
          </p:txBody>
        </p:sp>
        <p:sp>
          <p:nvSpPr>
            <p:cNvPr id="29" name="Graphic 2">
              <a:extLst>
                <a:ext uri="{FF2B5EF4-FFF2-40B4-BE49-F238E27FC236}">
                  <a16:creationId xmlns:a16="http://schemas.microsoft.com/office/drawing/2014/main" id="{E6FC4392-B579-420D-977D-05F6BAF6A444}"/>
                </a:ext>
              </a:extLst>
            </p:cNvPr>
            <p:cNvSpPr/>
            <p:nvPr/>
          </p:nvSpPr>
          <p:spPr>
            <a:xfrm>
              <a:off x="3922902" y="5064570"/>
              <a:ext cx="28182" cy="635005"/>
            </a:xfrm>
            <a:custGeom>
              <a:avLst/>
              <a:gdLst>
                <a:gd name="connsiteX0" fmla="*/ 24656 w 33481"/>
                <a:gd name="connsiteY0" fmla="*/ 754380 h 754380"/>
                <a:gd name="connsiteX1" fmla="*/ 10105 w 33481"/>
                <a:gd name="connsiteY1" fmla="*/ 754380 h 754380"/>
                <a:gd name="connsiteX2" fmla="*/ 0 w 33481"/>
                <a:gd name="connsiteY2" fmla="*/ 744275 h 754380"/>
                <a:gd name="connsiteX3" fmla="*/ 0 w 33481"/>
                <a:gd name="connsiteY3" fmla="*/ 10105 h 754380"/>
                <a:gd name="connsiteX4" fmla="*/ 10105 w 33481"/>
                <a:gd name="connsiteY4" fmla="*/ 0 h 754380"/>
                <a:gd name="connsiteX5" fmla="*/ 24656 w 33481"/>
                <a:gd name="connsiteY5" fmla="*/ 0 h 754380"/>
                <a:gd name="connsiteX6" fmla="*/ 33482 w 33481"/>
                <a:gd name="connsiteY6" fmla="*/ 8825 h 754380"/>
                <a:gd name="connsiteX7" fmla="*/ 33482 w 33481"/>
                <a:gd name="connsiteY7" fmla="*/ 745555 h 754380"/>
                <a:gd name="connsiteX8" fmla="*/ 24656 w 33481"/>
                <a:gd name="connsiteY8" fmla="*/ 754380 h 7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481" h="754380">
                  <a:moveTo>
                    <a:pt x="24656" y="754380"/>
                  </a:moveTo>
                  <a:lnTo>
                    <a:pt x="10105" y="754380"/>
                  </a:lnTo>
                  <a:cubicBezTo>
                    <a:pt x="4514" y="754380"/>
                    <a:pt x="0" y="749866"/>
                    <a:pt x="0" y="744275"/>
                  </a:cubicBezTo>
                  <a:lnTo>
                    <a:pt x="0" y="10105"/>
                  </a:lnTo>
                  <a:cubicBezTo>
                    <a:pt x="0" y="4514"/>
                    <a:pt x="4514" y="0"/>
                    <a:pt x="10105" y="0"/>
                  </a:cubicBezTo>
                  <a:lnTo>
                    <a:pt x="24656" y="0"/>
                  </a:lnTo>
                  <a:cubicBezTo>
                    <a:pt x="29507" y="0"/>
                    <a:pt x="33482" y="3975"/>
                    <a:pt x="33482" y="8825"/>
                  </a:cubicBezTo>
                  <a:lnTo>
                    <a:pt x="33482" y="745555"/>
                  </a:lnTo>
                  <a:cubicBezTo>
                    <a:pt x="33482" y="750405"/>
                    <a:pt x="29507" y="754380"/>
                    <a:pt x="24656" y="754380"/>
                  </a:cubicBezTo>
                  <a:close/>
                </a:path>
              </a:pathLst>
            </a:custGeom>
            <a:solidFill>
              <a:srgbClr val="8A9096"/>
            </a:solidFill>
            <a:ln w="6728" cap="flat">
              <a:noFill/>
              <a:prstDash val="solid"/>
              <a:miter/>
            </a:ln>
          </p:spPr>
          <p:txBody>
            <a:bodyPr rtlCol="0" anchor="ctr"/>
            <a:lstStyle/>
            <a:p>
              <a:pPr lvl="0"/>
              <a:endParaRPr lang="en-US"/>
            </a:p>
          </p:txBody>
        </p:sp>
        <p:sp>
          <p:nvSpPr>
            <p:cNvPr id="30" name="Graphic 2">
              <a:extLst>
                <a:ext uri="{FF2B5EF4-FFF2-40B4-BE49-F238E27FC236}">
                  <a16:creationId xmlns:a16="http://schemas.microsoft.com/office/drawing/2014/main" id="{213C0B4A-1837-4C1B-8D1B-BC1615210485}"/>
                </a:ext>
              </a:extLst>
            </p:cNvPr>
            <p:cNvSpPr/>
            <p:nvPr/>
          </p:nvSpPr>
          <p:spPr>
            <a:xfrm>
              <a:off x="3935149" y="5110218"/>
              <a:ext cx="15935" cy="531742"/>
            </a:xfrm>
            <a:custGeom>
              <a:avLst/>
              <a:gdLst>
                <a:gd name="connsiteX0" fmla="*/ 17650 w 18930"/>
                <a:gd name="connsiteY0" fmla="*/ 631704 h 631704"/>
                <a:gd name="connsiteX1" fmla="*/ 1886 w 18930"/>
                <a:gd name="connsiteY1" fmla="*/ 631704 h 631704"/>
                <a:gd name="connsiteX2" fmla="*/ 0 w 18930"/>
                <a:gd name="connsiteY2" fmla="*/ 629818 h 631704"/>
                <a:gd name="connsiteX3" fmla="*/ 0 w 18930"/>
                <a:gd name="connsiteY3" fmla="*/ 1886 h 631704"/>
                <a:gd name="connsiteX4" fmla="*/ 1886 w 18930"/>
                <a:gd name="connsiteY4" fmla="*/ 0 h 631704"/>
                <a:gd name="connsiteX5" fmla="*/ 17650 w 18930"/>
                <a:gd name="connsiteY5" fmla="*/ 0 h 631704"/>
                <a:gd name="connsiteX6" fmla="*/ 18930 w 18930"/>
                <a:gd name="connsiteY6" fmla="*/ 1280 h 631704"/>
                <a:gd name="connsiteX7" fmla="*/ 18930 w 18930"/>
                <a:gd name="connsiteY7" fmla="*/ 630491 h 631704"/>
                <a:gd name="connsiteX8" fmla="*/ 17650 w 18930"/>
                <a:gd name="connsiteY8" fmla="*/ 631704 h 63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631704">
                  <a:moveTo>
                    <a:pt x="17650" y="631704"/>
                  </a:moveTo>
                  <a:lnTo>
                    <a:pt x="1886" y="631704"/>
                  </a:lnTo>
                  <a:cubicBezTo>
                    <a:pt x="808" y="631704"/>
                    <a:pt x="0" y="630828"/>
                    <a:pt x="0" y="629818"/>
                  </a:cubicBezTo>
                  <a:lnTo>
                    <a:pt x="0" y="1886"/>
                  </a:lnTo>
                  <a:cubicBezTo>
                    <a:pt x="0" y="808"/>
                    <a:pt x="876" y="0"/>
                    <a:pt x="1886" y="0"/>
                  </a:cubicBezTo>
                  <a:lnTo>
                    <a:pt x="17650" y="0"/>
                  </a:lnTo>
                  <a:cubicBezTo>
                    <a:pt x="18324" y="0"/>
                    <a:pt x="18930" y="539"/>
                    <a:pt x="18930" y="1280"/>
                  </a:cubicBezTo>
                  <a:lnTo>
                    <a:pt x="18930" y="630491"/>
                  </a:lnTo>
                  <a:cubicBezTo>
                    <a:pt x="18863" y="631098"/>
                    <a:pt x="18324" y="631704"/>
                    <a:pt x="17650" y="631704"/>
                  </a:cubicBezTo>
                  <a:close/>
                </a:path>
              </a:pathLst>
            </a:custGeom>
            <a:solidFill>
              <a:srgbClr val="4A4C4D"/>
            </a:solidFill>
            <a:ln w="6728" cap="flat">
              <a:noFill/>
              <a:prstDash val="solid"/>
              <a:miter/>
            </a:ln>
          </p:spPr>
          <p:txBody>
            <a:bodyPr rtlCol="0" anchor="ctr"/>
            <a:lstStyle/>
            <a:p>
              <a:pPr lvl="0"/>
              <a:endParaRPr lang="en-US"/>
            </a:p>
          </p:txBody>
        </p:sp>
        <p:sp>
          <p:nvSpPr>
            <p:cNvPr id="31" name="Graphic 2">
              <a:extLst>
                <a:ext uri="{FF2B5EF4-FFF2-40B4-BE49-F238E27FC236}">
                  <a16:creationId xmlns:a16="http://schemas.microsoft.com/office/drawing/2014/main" id="{DFD69AD1-88C6-4D8A-BB4E-CE2C94AF1EBC}"/>
                </a:ext>
              </a:extLst>
            </p:cNvPr>
            <p:cNvSpPr/>
            <p:nvPr/>
          </p:nvSpPr>
          <p:spPr>
            <a:xfrm>
              <a:off x="3928288" y="6392988"/>
              <a:ext cx="22796" cy="435170"/>
            </a:xfrm>
            <a:custGeom>
              <a:avLst/>
              <a:gdLst>
                <a:gd name="connsiteX0" fmla="*/ 18257 w 27081"/>
                <a:gd name="connsiteY0" fmla="*/ 516977 h 516977"/>
                <a:gd name="connsiteX1" fmla="*/ 10105 w 27081"/>
                <a:gd name="connsiteY1" fmla="*/ 516977 h 516977"/>
                <a:gd name="connsiteX2" fmla="*/ 0 w 27081"/>
                <a:gd name="connsiteY2" fmla="*/ 506872 h 516977"/>
                <a:gd name="connsiteX3" fmla="*/ 0 w 27081"/>
                <a:gd name="connsiteY3" fmla="*/ 10105 h 516977"/>
                <a:gd name="connsiteX4" fmla="*/ 10105 w 27081"/>
                <a:gd name="connsiteY4" fmla="*/ 0 h 516977"/>
                <a:gd name="connsiteX5" fmla="*/ 18257 w 27081"/>
                <a:gd name="connsiteY5" fmla="*/ 0 h 516977"/>
                <a:gd name="connsiteX6" fmla="*/ 27082 w 27081"/>
                <a:gd name="connsiteY6" fmla="*/ 8825 h 516977"/>
                <a:gd name="connsiteX7" fmla="*/ 27082 w 27081"/>
                <a:gd name="connsiteY7" fmla="*/ 508152 h 516977"/>
                <a:gd name="connsiteX8" fmla="*/ 18257 w 27081"/>
                <a:gd name="connsiteY8" fmla="*/ 516977 h 51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81" h="516977">
                  <a:moveTo>
                    <a:pt x="18257" y="516977"/>
                  </a:moveTo>
                  <a:lnTo>
                    <a:pt x="10105" y="516977"/>
                  </a:lnTo>
                  <a:cubicBezTo>
                    <a:pt x="4514" y="516977"/>
                    <a:pt x="0" y="512464"/>
                    <a:pt x="0" y="506872"/>
                  </a:cubicBezTo>
                  <a:lnTo>
                    <a:pt x="0" y="10105"/>
                  </a:lnTo>
                  <a:cubicBezTo>
                    <a:pt x="0" y="4514"/>
                    <a:pt x="4514" y="0"/>
                    <a:pt x="10105" y="0"/>
                  </a:cubicBezTo>
                  <a:lnTo>
                    <a:pt x="18257" y="0"/>
                  </a:lnTo>
                  <a:cubicBezTo>
                    <a:pt x="23107" y="0"/>
                    <a:pt x="27082" y="3975"/>
                    <a:pt x="27082" y="8825"/>
                  </a:cubicBezTo>
                  <a:lnTo>
                    <a:pt x="27082" y="508152"/>
                  </a:lnTo>
                  <a:cubicBezTo>
                    <a:pt x="27082" y="513003"/>
                    <a:pt x="23107" y="516977"/>
                    <a:pt x="18257" y="516977"/>
                  </a:cubicBezTo>
                  <a:close/>
                </a:path>
              </a:pathLst>
            </a:custGeom>
            <a:solidFill>
              <a:srgbClr val="8A9096"/>
            </a:solidFill>
            <a:ln w="6728" cap="flat">
              <a:noFill/>
              <a:prstDash val="solid"/>
              <a:miter/>
            </a:ln>
          </p:spPr>
          <p:txBody>
            <a:bodyPr rtlCol="0" anchor="ctr"/>
            <a:lstStyle/>
            <a:p>
              <a:endParaRPr lang="en-US"/>
            </a:p>
          </p:txBody>
        </p:sp>
        <p:sp>
          <p:nvSpPr>
            <p:cNvPr id="32" name="Graphic 2">
              <a:extLst>
                <a:ext uri="{FF2B5EF4-FFF2-40B4-BE49-F238E27FC236}">
                  <a16:creationId xmlns:a16="http://schemas.microsoft.com/office/drawing/2014/main" id="{4747B958-0380-4C5F-8DEC-8D7F6B25907D}"/>
                </a:ext>
              </a:extLst>
            </p:cNvPr>
            <p:cNvSpPr/>
            <p:nvPr/>
          </p:nvSpPr>
          <p:spPr>
            <a:xfrm>
              <a:off x="3938156" y="6424233"/>
              <a:ext cx="12928" cy="364399"/>
            </a:xfrm>
            <a:custGeom>
              <a:avLst/>
              <a:gdLst>
                <a:gd name="connsiteX0" fmla="*/ 14080 w 15359"/>
                <a:gd name="connsiteY0" fmla="*/ 432903 h 432902"/>
                <a:gd name="connsiteX1" fmla="*/ 1886 w 15359"/>
                <a:gd name="connsiteY1" fmla="*/ 432903 h 432902"/>
                <a:gd name="connsiteX2" fmla="*/ 0 w 15359"/>
                <a:gd name="connsiteY2" fmla="*/ 431016 h 432902"/>
                <a:gd name="connsiteX3" fmla="*/ 0 w 15359"/>
                <a:gd name="connsiteY3" fmla="*/ 1886 h 432902"/>
                <a:gd name="connsiteX4" fmla="*/ 1886 w 15359"/>
                <a:gd name="connsiteY4" fmla="*/ 0 h 432902"/>
                <a:gd name="connsiteX5" fmla="*/ 14080 w 15359"/>
                <a:gd name="connsiteY5" fmla="*/ 0 h 432902"/>
                <a:gd name="connsiteX6" fmla="*/ 15360 w 15359"/>
                <a:gd name="connsiteY6" fmla="*/ 1280 h 432902"/>
                <a:gd name="connsiteX7" fmla="*/ 15360 w 15359"/>
                <a:gd name="connsiteY7" fmla="*/ 431690 h 432902"/>
                <a:gd name="connsiteX8" fmla="*/ 14080 w 15359"/>
                <a:gd name="connsiteY8" fmla="*/ 432903 h 432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59" h="432902">
                  <a:moveTo>
                    <a:pt x="14080" y="432903"/>
                  </a:moveTo>
                  <a:lnTo>
                    <a:pt x="1886" y="432903"/>
                  </a:lnTo>
                  <a:cubicBezTo>
                    <a:pt x="808" y="432903"/>
                    <a:pt x="0" y="432027"/>
                    <a:pt x="0" y="431016"/>
                  </a:cubicBezTo>
                  <a:lnTo>
                    <a:pt x="0" y="1886"/>
                  </a:lnTo>
                  <a:cubicBezTo>
                    <a:pt x="0" y="808"/>
                    <a:pt x="876" y="0"/>
                    <a:pt x="1886" y="0"/>
                  </a:cubicBezTo>
                  <a:lnTo>
                    <a:pt x="14080" y="0"/>
                  </a:lnTo>
                  <a:cubicBezTo>
                    <a:pt x="14753" y="0"/>
                    <a:pt x="15360" y="539"/>
                    <a:pt x="15360" y="1280"/>
                  </a:cubicBezTo>
                  <a:lnTo>
                    <a:pt x="15360" y="431690"/>
                  </a:lnTo>
                  <a:cubicBezTo>
                    <a:pt x="15360" y="432364"/>
                    <a:pt x="14821" y="432903"/>
                    <a:pt x="14080" y="432903"/>
                  </a:cubicBezTo>
                  <a:close/>
                </a:path>
              </a:pathLst>
            </a:custGeom>
            <a:solidFill>
              <a:srgbClr val="4A4C4D"/>
            </a:solidFill>
            <a:ln w="6728" cap="flat">
              <a:noFill/>
              <a:prstDash val="solid"/>
              <a:miter/>
            </a:ln>
          </p:spPr>
          <p:txBody>
            <a:bodyPr rtlCol="0" anchor="ctr"/>
            <a:lstStyle/>
            <a:p>
              <a:endParaRPr lang="en-US"/>
            </a:p>
          </p:txBody>
        </p:sp>
        <p:sp>
          <p:nvSpPr>
            <p:cNvPr id="33" name="Oval 32">
              <a:extLst>
                <a:ext uri="{FF2B5EF4-FFF2-40B4-BE49-F238E27FC236}">
                  <a16:creationId xmlns:a16="http://schemas.microsoft.com/office/drawing/2014/main" id="{69006DBA-4DAA-453A-A2AC-FF4A9322F5B6}"/>
                </a:ext>
              </a:extLst>
            </p:cNvPr>
            <p:cNvSpPr>
              <a:spLocks noChangeAspect="1"/>
            </p:cNvSpPr>
            <p:nvPr/>
          </p:nvSpPr>
          <p:spPr>
            <a:xfrm>
              <a:off x="2978879" y="3808481"/>
              <a:ext cx="134198" cy="134198"/>
            </a:xfrm>
            <a:prstGeom prst="ellipse">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23506713-2F55-452F-ABB6-47225E2D89ED}"/>
                </a:ext>
              </a:extLst>
            </p:cNvPr>
            <p:cNvSpPr>
              <a:spLocks noChangeAspect="1"/>
            </p:cNvSpPr>
            <p:nvPr/>
          </p:nvSpPr>
          <p:spPr>
            <a:xfrm>
              <a:off x="2987267" y="3816868"/>
              <a:ext cx="117423" cy="117423"/>
            </a:xfrm>
            <a:prstGeom prst="ellipse">
              <a:avLst/>
            </a:prstGeom>
            <a:solidFill>
              <a:srgbClr val="070808"/>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5" name="Oval 34">
              <a:extLst>
                <a:ext uri="{FF2B5EF4-FFF2-40B4-BE49-F238E27FC236}">
                  <a16:creationId xmlns:a16="http://schemas.microsoft.com/office/drawing/2014/main" id="{5175F06E-27A9-46A4-B02C-A49E59D17DC3}"/>
                </a:ext>
              </a:extLst>
            </p:cNvPr>
            <p:cNvSpPr/>
            <p:nvPr/>
          </p:nvSpPr>
          <p:spPr>
            <a:xfrm>
              <a:off x="3016958" y="3846560"/>
              <a:ext cx="58040" cy="58040"/>
            </a:xfrm>
            <a:prstGeom prst="ellipse">
              <a:avLst/>
            </a:prstGeom>
            <a:solidFill>
              <a:schemeClr val="tx1">
                <a:lumMod val="85000"/>
                <a:lumOff val="15000"/>
              </a:schemeClr>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6" name="Oval 35">
              <a:extLst>
                <a:ext uri="{FF2B5EF4-FFF2-40B4-BE49-F238E27FC236}">
                  <a16:creationId xmlns:a16="http://schemas.microsoft.com/office/drawing/2014/main" id="{E28FA69B-57D7-4705-A140-F90E5220C72E}"/>
                </a:ext>
              </a:extLst>
            </p:cNvPr>
            <p:cNvSpPr/>
            <p:nvPr/>
          </p:nvSpPr>
          <p:spPr>
            <a:xfrm>
              <a:off x="3030585" y="3860187"/>
              <a:ext cx="30788" cy="30788"/>
            </a:xfrm>
            <a:prstGeom prst="ellipse">
              <a:avLst/>
            </a:prstGeom>
            <a:solidFill>
              <a:srgbClr val="081422"/>
            </a:solidFill>
            <a:ln w="672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US">
                <a:solidFill>
                  <a:schemeClr val="tx1"/>
                </a:solidFill>
              </a:endParaRPr>
            </a:p>
          </p:txBody>
        </p:sp>
        <p:sp>
          <p:nvSpPr>
            <p:cNvPr id="37" name="Graphic 2">
              <a:extLst>
                <a:ext uri="{FF2B5EF4-FFF2-40B4-BE49-F238E27FC236}">
                  <a16:creationId xmlns:a16="http://schemas.microsoft.com/office/drawing/2014/main" id="{80E59088-2E8C-41FA-BAB8-F9EEF100122A}"/>
                </a:ext>
              </a:extLst>
            </p:cNvPr>
            <p:cNvSpPr/>
            <p:nvPr userDrawn="1"/>
          </p:nvSpPr>
          <p:spPr>
            <a:xfrm flipH="1">
              <a:off x="1060804" y="4534334"/>
              <a:ext cx="10717" cy="149811"/>
            </a:xfrm>
            <a:custGeom>
              <a:avLst/>
              <a:gdLst>
                <a:gd name="connsiteX0" fmla="*/ 17650 w 18930"/>
                <a:gd name="connsiteY0" fmla="*/ 390327 h 390326"/>
                <a:gd name="connsiteX1" fmla="*/ 1886 w 18930"/>
                <a:gd name="connsiteY1" fmla="*/ 390327 h 390326"/>
                <a:gd name="connsiteX2" fmla="*/ 0 w 18930"/>
                <a:gd name="connsiteY2" fmla="*/ 388440 h 390326"/>
                <a:gd name="connsiteX3" fmla="*/ 0 w 18930"/>
                <a:gd name="connsiteY3" fmla="*/ 1886 h 390326"/>
                <a:gd name="connsiteX4" fmla="*/ 1886 w 18930"/>
                <a:gd name="connsiteY4" fmla="*/ 0 h 390326"/>
                <a:gd name="connsiteX5" fmla="*/ 17650 w 18930"/>
                <a:gd name="connsiteY5" fmla="*/ 0 h 390326"/>
                <a:gd name="connsiteX6" fmla="*/ 18930 w 18930"/>
                <a:gd name="connsiteY6" fmla="*/ 1280 h 390326"/>
                <a:gd name="connsiteX7" fmla="*/ 18930 w 18930"/>
                <a:gd name="connsiteY7" fmla="*/ 389047 h 390326"/>
                <a:gd name="connsiteX8" fmla="*/ 17650 w 18930"/>
                <a:gd name="connsiteY8" fmla="*/ 390327 h 390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930" h="390326">
                  <a:moveTo>
                    <a:pt x="17650" y="390327"/>
                  </a:moveTo>
                  <a:lnTo>
                    <a:pt x="1886" y="390327"/>
                  </a:lnTo>
                  <a:cubicBezTo>
                    <a:pt x="808" y="390327"/>
                    <a:pt x="0" y="389451"/>
                    <a:pt x="0" y="388440"/>
                  </a:cubicBezTo>
                  <a:lnTo>
                    <a:pt x="0" y="1886"/>
                  </a:lnTo>
                  <a:cubicBezTo>
                    <a:pt x="0" y="808"/>
                    <a:pt x="876" y="0"/>
                    <a:pt x="1886" y="0"/>
                  </a:cubicBezTo>
                  <a:lnTo>
                    <a:pt x="17650" y="0"/>
                  </a:lnTo>
                  <a:cubicBezTo>
                    <a:pt x="18324" y="0"/>
                    <a:pt x="18930" y="539"/>
                    <a:pt x="18930" y="1280"/>
                  </a:cubicBezTo>
                  <a:lnTo>
                    <a:pt x="18930" y="389047"/>
                  </a:lnTo>
                  <a:cubicBezTo>
                    <a:pt x="18930" y="389788"/>
                    <a:pt x="18324" y="390327"/>
                    <a:pt x="17650" y="390327"/>
                  </a:cubicBezTo>
                  <a:close/>
                </a:path>
              </a:pathLst>
            </a:custGeom>
            <a:solidFill>
              <a:srgbClr val="FAFDFF"/>
            </a:solidFill>
            <a:ln w="6728" cap="flat">
              <a:noFill/>
              <a:prstDash val="solid"/>
              <a:miter/>
            </a:ln>
          </p:spPr>
          <p:txBody>
            <a:bodyPr rtlCol="0" anchor="ctr"/>
            <a:lstStyle/>
            <a:p>
              <a:endParaRPr lang="en-US"/>
            </a:p>
          </p:txBody>
        </p:sp>
      </p:grpSp>
      <p:grpSp>
        <p:nvGrpSpPr>
          <p:cNvPr id="61" name="Group 60">
            <a:extLst>
              <a:ext uri="{FF2B5EF4-FFF2-40B4-BE49-F238E27FC236}">
                <a16:creationId xmlns:a16="http://schemas.microsoft.com/office/drawing/2014/main" id="{5066A938-5524-4BC2-9E71-604DA7247A54}"/>
              </a:ext>
            </a:extLst>
          </p:cNvPr>
          <p:cNvGrpSpPr/>
          <p:nvPr userDrawn="1"/>
        </p:nvGrpSpPr>
        <p:grpSpPr>
          <a:xfrm>
            <a:off x="8332411" y="0"/>
            <a:ext cx="2885112" cy="2622090"/>
            <a:chOff x="833153" y="6858000"/>
            <a:chExt cx="2885112" cy="2622090"/>
          </a:xfrm>
        </p:grpSpPr>
        <p:sp>
          <p:nvSpPr>
            <p:cNvPr id="58" name="Freeform: Shape 57">
              <a:extLst>
                <a:ext uri="{FF2B5EF4-FFF2-40B4-BE49-F238E27FC236}">
                  <a16:creationId xmlns:a16="http://schemas.microsoft.com/office/drawing/2014/main" id="{5974D21A-C01F-4B09-AA57-1A00734860AA}"/>
                </a:ext>
              </a:extLst>
            </p:cNvPr>
            <p:cNvSpPr/>
            <p:nvPr/>
          </p:nvSpPr>
          <p:spPr>
            <a:xfrm>
              <a:off x="833153" y="6858000"/>
              <a:ext cx="2885112" cy="2622090"/>
            </a:xfrm>
            <a:custGeom>
              <a:avLst/>
              <a:gdLst>
                <a:gd name="connsiteX0" fmla="*/ 0 w 2885112"/>
                <a:gd name="connsiteY0" fmla="*/ 0 h 2622090"/>
                <a:gd name="connsiteX1" fmla="*/ 2885112 w 2885112"/>
                <a:gd name="connsiteY1" fmla="*/ 0 h 2622090"/>
                <a:gd name="connsiteX2" fmla="*/ 2885112 w 2885112"/>
                <a:gd name="connsiteY2" fmla="*/ 2245726 h 2622090"/>
                <a:gd name="connsiteX3" fmla="*/ 2504286 w 2885112"/>
                <a:gd name="connsiteY3" fmla="*/ 2622090 h 2622090"/>
                <a:gd name="connsiteX4" fmla="*/ 380827 w 2885112"/>
                <a:gd name="connsiteY4" fmla="*/ 2622090 h 2622090"/>
                <a:gd name="connsiteX5" fmla="*/ 0 w 2885112"/>
                <a:gd name="connsiteY5" fmla="*/ 2245668 h 2622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85112" h="2622090">
                  <a:moveTo>
                    <a:pt x="0" y="0"/>
                  </a:moveTo>
                  <a:lnTo>
                    <a:pt x="2885112" y="0"/>
                  </a:lnTo>
                  <a:lnTo>
                    <a:pt x="2885112" y="2245726"/>
                  </a:lnTo>
                  <a:cubicBezTo>
                    <a:pt x="2885055" y="2453556"/>
                    <a:pt x="2714549" y="2622090"/>
                    <a:pt x="2504286" y="2622090"/>
                  </a:cubicBezTo>
                  <a:lnTo>
                    <a:pt x="380827" y="2622090"/>
                  </a:lnTo>
                  <a:cubicBezTo>
                    <a:pt x="170506" y="2622090"/>
                    <a:pt x="0" y="2453556"/>
                    <a:pt x="0" y="2245668"/>
                  </a:cubicBezTo>
                  <a:close/>
                </a:path>
              </a:pathLst>
            </a:custGeom>
            <a:solidFill>
              <a:srgbClr val="D0D4D8"/>
            </a:solidFill>
            <a:ln w="6728" cap="flat">
              <a:noFill/>
              <a:prstDash val="solid"/>
              <a:miter/>
            </a:ln>
          </p:spPr>
          <p:txBody>
            <a:bodyPr wrap="square" rtlCol="0" anchor="ctr">
              <a:noAutofit/>
            </a:bodyPr>
            <a:lstStyle/>
            <a:p>
              <a:endParaRPr lang="en-US"/>
            </a:p>
          </p:txBody>
        </p:sp>
        <p:sp>
          <p:nvSpPr>
            <p:cNvPr id="59" name="Freeform: Shape 58">
              <a:extLst>
                <a:ext uri="{FF2B5EF4-FFF2-40B4-BE49-F238E27FC236}">
                  <a16:creationId xmlns:a16="http://schemas.microsoft.com/office/drawing/2014/main" id="{1E48AAE3-B835-49A5-9A47-DE6EBCD7733E}"/>
                </a:ext>
              </a:extLst>
            </p:cNvPr>
            <p:cNvSpPr/>
            <p:nvPr/>
          </p:nvSpPr>
          <p:spPr>
            <a:xfrm>
              <a:off x="871808" y="6858000"/>
              <a:ext cx="2807801" cy="2591752"/>
            </a:xfrm>
            <a:custGeom>
              <a:avLst/>
              <a:gdLst>
                <a:gd name="connsiteX0" fmla="*/ 0 w 2807801"/>
                <a:gd name="connsiteY0" fmla="*/ 0 h 2591752"/>
                <a:gd name="connsiteX1" fmla="*/ 2807801 w 2807801"/>
                <a:gd name="connsiteY1" fmla="*/ 0 h 2591752"/>
                <a:gd name="connsiteX2" fmla="*/ 2807801 w 2807801"/>
                <a:gd name="connsiteY2" fmla="*/ 2215388 h 2591752"/>
                <a:gd name="connsiteX3" fmla="*/ 2428061 w 2807801"/>
                <a:gd name="connsiteY3" fmla="*/ 2591752 h 2591752"/>
                <a:gd name="connsiteX4" fmla="*/ 379798 w 2807801"/>
                <a:gd name="connsiteY4" fmla="*/ 2591752 h 2591752"/>
                <a:gd name="connsiteX5" fmla="*/ 0 w 2807801"/>
                <a:gd name="connsiteY5" fmla="*/ 2215332 h 2591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7801" h="2591752">
                  <a:moveTo>
                    <a:pt x="0" y="0"/>
                  </a:moveTo>
                  <a:lnTo>
                    <a:pt x="2807801" y="0"/>
                  </a:lnTo>
                  <a:lnTo>
                    <a:pt x="2807801" y="2215388"/>
                  </a:lnTo>
                  <a:cubicBezTo>
                    <a:pt x="2807801" y="2423218"/>
                    <a:pt x="2637756" y="2591752"/>
                    <a:pt x="2428061" y="2591752"/>
                  </a:cubicBezTo>
                  <a:lnTo>
                    <a:pt x="379798" y="2591752"/>
                  </a:lnTo>
                  <a:cubicBezTo>
                    <a:pt x="170045" y="2591752"/>
                    <a:pt x="0" y="2423218"/>
                    <a:pt x="0" y="2215332"/>
                  </a:cubicBezTo>
                  <a:close/>
                </a:path>
              </a:pathLst>
            </a:custGeom>
            <a:solidFill>
              <a:srgbClr val="070808"/>
            </a:solidFill>
            <a:ln w="6728" cap="flat">
              <a:noFill/>
              <a:prstDash val="solid"/>
              <a:miter/>
            </a:ln>
          </p:spPr>
          <p:txBody>
            <a:bodyPr wrap="square" rtlCol="0" anchor="ctr">
              <a:noAutofit/>
            </a:bodyPr>
            <a:lstStyle/>
            <a:p>
              <a:endParaRPr lang="en-US"/>
            </a:p>
          </p:txBody>
        </p:sp>
      </p:grpSp>
      <p:sp>
        <p:nvSpPr>
          <p:cNvPr id="67" name="Picture Placeholder 66">
            <a:extLst>
              <a:ext uri="{FF2B5EF4-FFF2-40B4-BE49-F238E27FC236}">
                <a16:creationId xmlns:a16="http://schemas.microsoft.com/office/drawing/2014/main" id="{28246CD8-4F7B-49F9-A0E7-A3D2C7826A54}"/>
              </a:ext>
            </a:extLst>
          </p:cNvPr>
          <p:cNvSpPr>
            <a:spLocks noGrp="1"/>
          </p:cNvSpPr>
          <p:nvPr>
            <p:ph type="pic" sz="quarter" idx="15" hasCustomPrompt="1"/>
          </p:nvPr>
        </p:nvSpPr>
        <p:spPr>
          <a:xfrm>
            <a:off x="8438563" y="1"/>
            <a:ext cx="2672808" cy="2493421"/>
          </a:xfrm>
          <a:custGeom>
            <a:avLst/>
            <a:gdLst>
              <a:gd name="connsiteX0" fmla="*/ 0 w 2672808"/>
              <a:gd name="connsiteY0" fmla="*/ 0 h 2493421"/>
              <a:gd name="connsiteX1" fmla="*/ 2672808 w 2672808"/>
              <a:gd name="connsiteY1" fmla="*/ 0 h 2493421"/>
              <a:gd name="connsiteX2" fmla="*/ 2672808 w 2672808"/>
              <a:gd name="connsiteY2" fmla="*/ 2221227 h 2493421"/>
              <a:gd name="connsiteX3" fmla="*/ 2385313 w 2672808"/>
              <a:gd name="connsiteY3" fmla="*/ 2493421 h 2493421"/>
              <a:gd name="connsiteX4" fmla="*/ 287495 w 2672808"/>
              <a:gd name="connsiteY4" fmla="*/ 2493421 h 2493421"/>
              <a:gd name="connsiteX5" fmla="*/ 0 w 2672808"/>
              <a:gd name="connsiteY5" fmla="*/ 2221227 h 24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2808" h="2493421">
                <a:moveTo>
                  <a:pt x="0" y="0"/>
                </a:moveTo>
                <a:lnTo>
                  <a:pt x="2672808" y="0"/>
                </a:lnTo>
                <a:lnTo>
                  <a:pt x="2672808" y="2221227"/>
                </a:lnTo>
                <a:cubicBezTo>
                  <a:pt x="2672808" y="2371557"/>
                  <a:pt x="2544095" y="2493421"/>
                  <a:pt x="2385313" y="2493421"/>
                </a:cubicBezTo>
                <a:lnTo>
                  <a:pt x="287495" y="2493421"/>
                </a:lnTo>
                <a:cubicBezTo>
                  <a:pt x="128714" y="2493421"/>
                  <a:pt x="0" y="2371557"/>
                  <a:pt x="0" y="2221227"/>
                </a:cubicBez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68" name="Picture Placeholder 67">
            <a:extLst>
              <a:ext uri="{FF2B5EF4-FFF2-40B4-BE49-F238E27FC236}">
                <a16:creationId xmlns:a16="http://schemas.microsoft.com/office/drawing/2014/main" id="{A2ECC6F6-A4A0-4672-8659-27C1C1640830}"/>
              </a:ext>
            </a:extLst>
          </p:cNvPr>
          <p:cNvSpPr>
            <a:spLocks noGrp="1"/>
          </p:cNvSpPr>
          <p:nvPr>
            <p:ph type="pic" sz="quarter" idx="14" hasCustomPrompt="1"/>
          </p:nvPr>
        </p:nvSpPr>
        <p:spPr>
          <a:xfrm>
            <a:off x="1168921" y="3818265"/>
            <a:ext cx="2672808" cy="3039735"/>
          </a:xfrm>
          <a:custGeom>
            <a:avLst/>
            <a:gdLst>
              <a:gd name="connsiteX0" fmla="*/ 287495 w 2672808"/>
              <a:gd name="connsiteY0" fmla="*/ 0 h 3039735"/>
              <a:gd name="connsiteX1" fmla="*/ 542049 w 2672808"/>
              <a:gd name="connsiteY1" fmla="*/ 0 h 3039735"/>
              <a:gd name="connsiteX2" fmla="*/ 566725 w 2672808"/>
              <a:gd name="connsiteY2" fmla="*/ 23363 h 3039735"/>
              <a:gd name="connsiteX3" fmla="*/ 757670 w 2672808"/>
              <a:gd name="connsiteY3" fmla="*/ 204146 h 3039735"/>
              <a:gd name="connsiteX4" fmla="*/ 1903160 w 2672808"/>
              <a:gd name="connsiteY4" fmla="*/ 204146 h 3039735"/>
              <a:gd name="connsiteX5" fmla="*/ 2094105 w 2672808"/>
              <a:gd name="connsiteY5" fmla="*/ 23363 h 3039735"/>
              <a:gd name="connsiteX6" fmla="*/ 2118781 w 2672808"/>
              <a:gd name="connsiteY6" fmla="*/ 0 h 3039735"/>
              <a:gd name="connsiteX7" fmla="*/ 2385313 w 2672808"/>
              <a:gd name="connsiteY7" fmla="*/ 0 h 3039735"/>
              <a:gd name="connsiteX8" fmla="*/ 2672808 w 2672808"/>
              <a:gd name="connsiteY8" fmla="*/ 272193 h 3039735"/>
              <a:gd name="connsiteX9" fmla="*/ 2672808 w 2672808"/>
              <a:gd name="connsiteY9" fmla="*/ 3039735 h 3039735"/>
              <a:gd name="connsiteX10" fmla="*/ 0 w 2672808"/>
              <a:gd name="connsiteY10" fmla="*/ 3039735 h 3039735"/>
              <a:gd name="connsiteX11" fmla="*/ 0 w 2672808"/>
              <a:gd name="connsiteY11" fmla="*/ 272193 h 3039735"/>
              <a:gd name="connsiteX12" fmla="*/ 287495 w 2672808"/>
              <a:gd name="connsiteY12" fmla="*/ 0 h 3039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72808" h="3039735">
                <a:moveTo>
                  <a:pt x="287495" y="0"/>
                </a:moveTo>
                <a:lnTo>
                  <a:pt x="542049" y="0"/>
                </a:lnTo>
                <a:cubicBezTo>
                  <a:pt x="555645" y="0"/>
                  <a:pt x="566725" y="10435"/>
                  <a:pt x="566725" y="23363"/>
                </a:cubicBezTo>
                <a:cubicBezTo>
                  <a:pt x="566725" y="123224"/>
                  <a:pt x="652255" y="204146"/>
                  <a:pt x="757670" y="204146"/>
                </a:cubicBezTo>
                <a:lnTo>
                  <a:pt x="1903160" y="204146"/>
                </a:lnTo>
                <a:cubicBezTo>
                  <a:pt x="2008635" y="204146"/>
                  <a:pt x="2094105" y="123168"/>
                  <a:pt x="2094105" y="23363"/>
                </a:cubicBezTo>
                <a:cubicBezTo>
                  <a:pt x="2094105" y="10491"/>
                  <a:pt x="2105125" y="0"/>
                  <a:pt x="2118781" y="0"/>
                </a:cubicBezTo>
                <a:lnTo>
                  <a:pt x="2385313" y="0"/>
                </a:lnTo>
                <a:cubicBezTo>
                  <a:pt x="2544095" y="0"/>
                  <a:pt x="2672808" y="121864"/>
                  <a:pt x="2672808" y="272193"/>
                </a:cubicBezTo>
                <a:lnTo>
                  <a:pt x="2672808" y="3039735"/>
                </a:lnTo>
                <a:lnTo>
                  <a:pt x="0" y="3039735"/>
                </a:lnTo>
                <a:lnTo>
                  <a:pt x="0" y="272193"/>
                </a:lnTo>
                <a:cubicBezTo>
                  <a:pt x="0" y="121864"/>
                  <a:pt x="128714" y="0"/>
                  <a:pt x="287495" y="0"/>
                </a:cubicBezTo>
                <a:close/>
              </a:path>
            </a:pathLst>
          </a:custGeom>
          <a:solidFill>
            <a:schemeClr val="bg1">
              <a:lumMod val="95000"/>
            </a:schemeClr>
          </a:solidFill>
          <a:ln w="2540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750974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3662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AE6C28-A080-4420-92C4-3AC673E4DAE1}"/>
              </a:ext>
            </a:extLst>
          </p:cNvPr>
          <p:cNvSpPr/>
          <p:nvPr userDrawn="1"/>
        </p:nvSpPr>
        <p:spPr>
          <a:xfrm>
            <a:off x="0" y="2253343"/>
            <a:ext cx="12192000" cy="23513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10">
            <a:extLst>
              <a:ext uri="{FF2B5EF4-FFF2-40B4-BE49-F238E27FC236}">
                <a16:creationId xmlns:a16="http://schemas.microsoft.com/office/drawing/2014/main" id="{DA6378AF-10CF-415A-9A2B-A4DF0CDD2A85}"/>
              </a:ext>
            </a:extLst>
          </p:cNvPr>
          <p:cNvSpPr>
            <a:spLocks noGrp="1"/>
          </p:cNvSpPr>
          <p:nvPr>
            <p:ph type="pic" sz="quarter" idx="14" hasCustomPrompt="1"/>
          </p:nvPr>
        </p:nvSpPr>
        <p:spPr>
          <a:xfrm>
            <a:off x="1088571" y="1580606"/>
            <a:ext cx="9945150" cy="3696788"/>
          </a:xfrm>
          <a:custGeom>
            <a:avLst/>
            <a:gdLst>
              <a:gd name="connsiteX0" fmla="*/ 8797786 w 9945150"/>
              <a:gd name="connsiteY0" fmla="*/ 343988 h 3696788"/>
              <a:gd name="connsiteX1" fmla="*/ 9945150 w 9945150"/>
              <a:gd name="connsiteY1" fmla="*/ 343988 h 3696788"/>
              <a:gd name="connsiteX2" fmla="*/ 8854411 w 9945150"/>
              <a:gd name="connsiteY2" fmla="*/ 3696788 h 3696788"/>
              <a:gd name="connsiteX3" fmla="*/ 7707047 w 9945150"/>
              <a:gd name="connsiteY3" fmla="*/ 3696788 h 3696788"/>
              <a:gd name="connsiteX4" fmla="*/ 6228770 w 9945150"/>
              <a:gd name="connsiteY4" fmla="*/ 343988 h 3696788"/>
              <a:gd name="connsiteX5" fmla="*/ 7376134 w 9945150"/>
              <a:gd name="connsiteY5" fmla="*/ 343988 h 3696788"/>
              <a:gd name="connsiteX6" fmla="*/ 6285395 w 9945150"/>
              <a:gd name="connsiteY6" fmla="*/ 3696788 h 3696788"/>
              <a:gd name="connsiteX7" fmla="*/ 5138031 w 9945150"/>
              <a:gd name="connsiteY7" fmla="*/ 3696788 h 3696788"/>
              <a:gd name="connsiteX8" fmla="*/ 3659754 w 9945150"/>
              <a:gd name="connsiteY8" fmla="*/ 343988 h 3696788"/>
              <a:gd name="connsiteX9" fmla="*/ 4807118 w 9945150"/>
              <a:gd name="connsiteY9" fmla="*/ 343988 h 3696788"/>
              <a:gd name="connsiteX10" fmla="*/ 3716379 w 9945150"/>
              <a:gd name="connsiteY10" fmla="*/ 3696788 h 3696788"/>
              <a:gd name="connsiteX11" fmla="*/ 2569016 w 9945150"/>
              <a:gd name="connsiteY11" fmla="*/ 3696788 h 3696788"/>
              <a:gd name="connsiteX12" fmla="*/ 1090739 w 9945150"/>
              <a:gd name="connsiteY12" fmla="*/ 343988 h 3696788"/>
              <a:gd name="connsiteX13" fmla="*/ 2238103 w 9945150"/>
              <a:gd name="connsiteY13" fmla="*/ 343988 h 3696788"/>
              <a:gd name="connsiteX14" fmla="*/ 1147364 w 9945150"/>
              <a:gd name="connsiteY14" fmla="*/ 3696788 h 3696788"/>
              <a:gd name="connsiteX15" fmla="*/ 0 w 9945150"/>
              <a:gd name="connsiteY15" fmla="*/ 3696788 h 3696788"/>
              <a:gd name="connsiteX16" fmla="*/ 7635204 w 9945150"/>
              <a:gd name="connsiteY16" fmla="*/ 0 h 3696788"/>
              <a:gd name="connsiteX17" fmla="*/ 8782568 w 9945150"/>
              <a:gd name="connsiteY17" fmla="*/ 0 h 3696788"/>
              <a:gd name="connsiteX18" fmla="*/ 7691829 w 9945150"/>
              <a:gd name="connsiteY18" fmla="*/ 3352800 h 3696788"/>
              <a:gd name="connsiteX19" fmla="*/ 6544465 w 9945150"/>
              <a:gd name="connsiteY19" fmla="*/ 3352800 h 3696788"/>
              <a:gd name="connsiteX20" fmla="*/ 5066188 w 9945150"/>
              <a:gd name="connsiteY20" fmla="*/ 0 h 3696788"/>
              <a:gd name="connsiteX21" fmla="*/ 6213552 w 9945150"/>
              <a:gd name="connsiteY21" fmla="*/ 0 h 3696788"/>
              <a:gd name="connsiteX22" fmla="*/ 5122813 w 9945150"/>
              <a:gd name="connsiteY22" fmla="*/ 3352800 h 3696788"/>
              <a:gd name="connsiteX23" fmla="*/ 3975449 w 9945150"/>
              <a:gd name="connsiteY23" fmla="*/ 3352800 h 3696788"/>
              <a:gd name="connsiteX24" fmla="*/ 2497173 w 9945150"/>
              <a:gd name="connsiteY24" fmla="*/ 0 h 3696788"/>
              <a:gd name="connsiteX25" fmla="*/ 3644536 w 9945150"/>
              <a:gd name="connsiteY25" fmla="*/ 0 h 3696788"/>
              <a:gd name="connsiteX26" fmla="*/ 2553798 w 9945150"/>
              <a:gd name="connsiteY26" fmla="*/ 3352800 h 3696788"/>
              <a:gd name="connsiteX27" fmla="*/ 1406434 w 9945150"/>
              <a:gd name="connsiteY27" fmla="*/ 3352800 h 369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9945150" h="3696788">
                <a:moveTo>
                  <a:pt x="8797786" y="343988"/>
                </a:moveTo>
                <a:lnTo>
                  <a:pt x="9945150" y="343988"/>
                </a:lnTo>
                <a:lnTo>
                  <a:pt x="8854411" y="3696788"/>
                </a:lnTo>
                <a:lnTo>
                  <a:pt x="7707047" y="3696788"/>
                </a:lnTo>
                <a:close/>
                <a:moveTo>
                  <a:pt x="6228770" y="343988"/>
                </a:moveTo>
                <a:lnTo>
                  <a:pt x="7376134" y="343988"/>
                </a:lnTo>
                <a:lnTo>
                  <a:pt x="6285395" y="3696788"/>
                </a:lnTo>
                <a:lnTo>
                  <a:pt x="5138031" y="3696788"/>
                </a:lnTo>
                <a:close/>
                <a:moveTo>
                  <a:pt x="3659754" y="343988"/>
                </a:moveTo>
                <a:lnTo>
                  <a:pt x="4807118" y="343988"/>
                </a:lnTo>
                <a:lnTo>
                  <a:pt x="3716379" y="3696788"/>
                </a:lnTo>
                <a:lnTo>
                  <a:pt x="2569016" y="3696788"/>
                </a:lnTo>
                <a:close/>
                <a:moveTo>
                  <a:pt x="1090739" y="343988"/>
                </a:moveTo>
                <a:lnTo>
                  <a:pt x="2238103" y="343988"/>
                </a:lnTo>
                <a:lnTo>
                  <a:pt x="1147364" y="3696788"/>
                </a:lnTo>
                <a:lnTo>
                  <a:pt x="0" y="3696788"/>
                </a:lnTo>
                <a:close/>
                <a:moveTo>
                  <a:pt x="7635204" y="0"/>
                </a:moveTo>
                <a:lnTo>
                  <a:pt x="8782568" y="0"/>
                </a:lnTo>
                <a:lnTo>
                  <a:pt x="7691829" y="3352800"/>
                </a:lnTo>
                <a:lnTo>
                  <a:pt x="6544465" y="3352800"/>
                </a:lnTo>
                <a:close/>
                <a:moveTo>
                  <a:pt x="5066188" y="0"/>
                </a:moveTo>
                <a:lnTo>
                  <a:pt x="6213552" y="0"/>
                </a:lnTo>
                <a:lnTo>
                  <a:pt x="5122813" y="3352800"/>
                </a:lnTo>
                <a:lnTo>
                  <a:pt x="3975449" y="3352800"/>
                </a:lnTo>
                <a:close/>
                <a:moveTo>
                  <a:pt x="2497173" y="0"/>
                </a:moveTo>
                <a:lnTo>
                  <a:pt x="3644536" y="0"/>
                </a:lnTo>
                <a:lnTo>
                  <a:pt x="2553798" y="3352800"/>
                </a:lnTo>
                <a:lnTo>
                  <a:pt x="1406434" y="3352800"/>
                </a:lnTo>
                <a:close/>
              </a:path>
            </a:pathLst>
          </a:custGeom>
          <a:solidFill>
            <a:schemeClr val="bg1">
              <a:lumMod val="95000"/>
            </a:schemeClr>
          </a:solidFill>
          <a:ln w="19050">
            <a:noFill/>
          </a:ln>
        </p:spPr>
        <p:txBody>
          <a:bodyPr wrap="square" anchor="ctr">
            <a:noAutofit/>
          </a:bodyPr>
          <a:lstStyle>
            <a:lvl1pPr marL="0" indent="0" algn="ctr">
              <a:lnSpc>
                <a:spcPct val="100000"/>
              </a:lnSpc>
              <a:buNone/>
              <a:defRPr sz="1200">
                <a:solidFill>
                  <a:schemeClr val="tx1">
                    <a:lumMod val="75000"/>
                    <a:lumOff val="25000"/>
                  </a:schemeClr>
                </a:solidFill>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964928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7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604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6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4830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PNG &amp; Shapes Layout</a:t>
            </a:r>
          </a:p>
        </p:txBody>
      </p:sp>
    </p:spTree>
    <p:extLst>
      <p:ext uri="{BB962C8B-B14F-4D97-AF65-F5344CB8AC3E}">
        <p14:creationId xmlns:p14="http://schemas.microsoft.com/office/powerpoint/2010/main" val="24463927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Icon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123478"/>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Icon Sets Layout</a:t>
            </a:r>
          </a:p>
        </p:txBody>
      </p:sp>
      <p:sp>
        <p:nvSpPr>
          <p:cNvPr id="3" name="Rounded Rectangle 2"/>
          <p:cNvSpPr/>
          <p:nvPr userDrawn="1"/>
        </p:nvSpPr>
        <p:spPr>
          <a:xfrm>
            <a:off x="354010" y="1131591"/>
            <a:ext cx="3560767" cy="5402561"/>
          </a:xfrm>
          <a:prstGeom prst="roundRect">
            <a:avLst>
              <a:gd name="adj" fmla="val 3968"/>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p>
        </p:txBody>
      </p:sp>
      <p:sp>
        <p:nvSpPr>
          <p:cNvPr id="4" name="Rounded Rectangle 3"/>
          <p:cNvSpPr/>
          <p:nvPr userDrawn="1"/>
        </p:nvSpPr>
        <p:spPr>
          <a:xfrm>
            <a:off x="531933" y="1347500"/>
            <a:ext cx="153868" cy="5015200"/>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bg1"/>
              </a:solidFill>
            </a:endParaRPr>
          </a:p>
        </p:txBody>
      </p:sp>
      <p:sp>
        <p:nvSpPr>
          <p:cNvPr id="5" name="Half Frame 4"/>
          <p:cNvSpPr/>
          <p:nvPr userDrawn="1"/>
        </p:nvSpPr>
        <p:spPr>
          <a:xfrm rot="5400000">
            <a:off x="3057177" y="1276653"/>
            <a:ext cx="685849" cy="685148"/>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1">
              <a:solidFill>
                <a:schemeClr val="tx1">
                  <a:lumMod val="85000"/>
                  <a:lumOff val="15000"/>
                </a:schemeClr>
              </a:solidFill>
            </a:endParaRPr>
          </a:p>
        </p:txBody>
      </p:sp>
      <p:sp>
        <p:nvSpPr>
          <p:cNvPr id="58" name="TextBox 57">
            <a:extLst>
              <a:ext uri="{FF2B5EF4-FFF2-40B4-BE49-F238E27FC236}">
                <a16:creationId xmlns:a16="http://schemas.microsoft.com/office/drawing/2014/main" id="{5644E8BB-F13A-4AE0-889E-633DE4143787}"/>
              </a:ext>
            </a:extLst>
          </p:cNvPr>
          <p:cNvSpPr txBox="1"/>
          <p:nvPr userDrawn="1"/>
        </p:nvSpPr>
        <p:spPr>
          <a:xfrm>
            <a:off x="711704" y="1637214"/>
            <a:ext cx="2232248" cy="523220"/>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Resize without losing quality</a:t>
            </a:r>
            <a:endParaRPr lang="ko-KR" altLang="en-US" sz="1400" b="1" dirty="0">
              <a:solidFill>
                <a:schemeClr val="bg1"/>
              </a:solidFill>
              <a:latin typeface="Arial" pitchFamily="34" charset="0"/>
              <a:cs typeface="Arial" pitchFamily="34" charset="0"/>
            </a:endParaRPr>
          </a:p>
        </p:txBody>
      </p:sp>
      <p:sp>
        <p:nvSpPr>
          <p:cNvPr id="59" name="TextBox 58">
            <a:extLst>
              <a:ext uri="{FF2B5EF4-FFF2-40B4-BE49-F238E27FC236}">
                <a16:creationId xmlns:a16="http://schemas.microsoft.com/office/drawing/2014/main" id="{F2CE2B8B-ED32-491A-95B2-D28904BC432C}"/>
              </a:ext>
            </a:extLst>
          </p:cNvPr>
          <p:cNvSpPr txBox="1"/>
          <p:nvPr userDrawn="1"/>
        </p:nvSpPr>
        <p:spPr>
          <a:xfrm>
            <a:off x="711704" y="2127463"/>
            <a:ext cx="2232248" cy="738664"/>
          </a:xfrm>
          <a:prstGeom prst="rect">
            <a:avLst/>
          </a:prstGeom>
          <a:noFill/>
        </p:spPr>
        <p:txBody>
          <a:bodyPr wrap="square" rtlCol="0" anchor="ctr">
            <a:spAutoFit/>
          </a:bodyPr>
          <a:lstStyle/>
          <a:p>
            <a:r>
              <a:rPr lang="en-US" altLang="ko-KR" sz="1400" b="1" dirty="0">
                <a:solidFill>
                  <a:schemeClr val="bg1"/>
                </a:solidFill>
                <a:latin typeface="Arial" pitchFamily="34" charset="0"/>
                <a:cs typeface="Arial" pitchFamily="34" charset="0"/>
              </a:rPr>
              <a:t>You can Change Fill Color &amp;</a:t>
            </a:r>
          </a:p>
          <a:p>
            <a:r>
              <a:rPr lang="en-US" altLang="ko-KR" sz="1400" b="1" dirty="0">
                <a:solidFill>
                  <a:schemeClr val="bg1"/>
                </a:solidFill>
                <a:latin typeface="Arial" pitchFamily="34" charset="0"/>
                <a:cs typeface="Arial" pitchFamily="34" charset="0"/>
              </a:rPr>
              <a:t>Line Color</a:t>
            </a:r>
            <a:endParaRPr lang="ko-KR" altLang="en-US" sz="1400" b="1" dirty="0">
              <a:solidFill>
                <a:schemeClr val="bg1"/>
              </a:solidFill>
              <a:latin typeface="Arial" pitchFamily="34" charset="0"/>
              <a:cs typeface="Arial" pitchFamily="34" charset="0"/>
            </a:endParaRPr>
          </a:p>
        </p:txBody>
      </p:sp>
      <p:sp>
        <p:nvSpPr>
          <p:cNvPr id="60" name="TextBox 59">
            <a:extLst>
              <a:ext uri="{FF2B5EF4-FFF2-40B4-BE49-F238E27FC236}">
                <a16:creationId xmlns:a16="http://schemas.microsoft.com/office/drawing/2014/main" id="{962A52DF-2523-4479-BFA3-B5ACE9887E1C}"/>
              </a:ext>
            </a:extLst>
          </p:cNvPr>
          <p:cNvSpPr txBox="1"/>
          <p:nvPr userDrawn="1"/>
        </p:nvSpPr>
        <p:spPr>
          <a:xfrm>
            <a:off x="721229" y="5808438"/>
            <a:ext cx="2232000" cy="307777"/>
          </a:xfrm>
          <a:prstGeom prst="rect">
            <a:avLst/>
          </a:prstGeom>
          <a:noFill/>
        </p:spPr>
        <p:txBody>
          <a:bodyPr wrap="square" rtlCol="0" anchor="ctr">
            <a:spAutoFit/>
          </a:bodyPr>
          <a:lstStyle/>
          <a:p>
            <a:r>
              <a:rPr lang="en-US" altLang="ko-KR" sz="1400" dirty="0">
                <a:solidFill>
                  <a:schemeClr val="bg1"/>
                </a:solidFill>
                <a:latin typeface="Arial" pitchFamily="34" charset="0"/>
                <a:cs typeface="Arial" pitchFamily="34" charset="0"/>
              </a:rPr>
              <a:t>www.allppt.com</a:t>
            </a:r>
            <a:endParaRPr lang="ko-KR" altLang="en-US" sz="1400" dirty="0">
              <a:solidFill>
                <a:schemeClr val="bg1"/>
              </a:solidFill>
              <a:latin typeface="Arial" pitchFamily="34" charset="0"/>
              <a:cs typeface="Arial" pitchFamily="34" charset="0"/>
            </a:endParaRPr>
          </a:p>
        </p:txBody>
      </p:sp>
      <p:sp>
        <p:nvSpPr>
          <p:cNvPr id="61" name="TextBox 60">
            <a:extLst>
              <a:ext uri="{FF2B5EF4-FFF2-40B4-BE49-F238E27FC236}">
                <a16:creationId xmlns:a16="http://schemas.microsoft.com/office/drawing/2014/main" id="{BAAC314F-E96A-4408-95DE-A70E9ED054AF}"/>
              </a:ext>
            </a:extLst>
          </p:cNvPr>
          <p:cNvSpPr txBox="1"/>
          <p:nvPr userDrawn="1"/>
        </p:nvSpPr>
        <p:spPr>
          <a:xfrm>
            <a:off x="721229" y="4450324"/>
            <a:ext cx="2717296" cy="1384995"/>
          </a:xfrm>
          <a:prstGeom prst="rect">
            <a:avLst/>
          </a:prstGeom>
          <a:noFill/>
        </p:spPr>
        <p:txBody>
          <a:bodyPr wrap="square" rtlCol="0" anchor="ctr">
            <a:spAutoFit/>
          </a:bodyPr>
          <a:lstStyle/>
          <a:p>
            <a:r>
              <a:rPr lang="en-US" altLang="ko-KR" sz="2800" b="1" dirty="0">
                <a:solidFill>
                  <a:schemeClr val="bg1"/>
                </a:solidFill>
                <a:latin typeface="+mn-lt"/>
                <a:ea typeface="+mn-ea"/>
                <a:cs typeface="Arial" pitchFamily="34" charset="0"/>
              </a:rPr>
              <a:t>FREE </a:t>
            </a:r>
          </a:p>
          <a:p>
            <a:r>
              <a:rPr lang="en-US" altLang="ko-KR" sz="2800" b="1" dirty="0">
                <a:solidFill>
                  <a:schemeClr val="bg1"/>
                </a:solidFill>
                <a:latin typeface="+mn-lt"/>
                <a:ea typeface="+mn-ea"/>
                <a:cs typeface="Arial" pitchFamily="34" charset="0"/>
              </a:rPr>
              <a:t>PPT TEMPLATES</a:t>
            </a:r>
          </a:p>
        </p:txBody>
      </p:sp>
    </p:spTree>
    <p:extLst>
      <p:ext uri="{BB962C8B-B14F-4D97-AF65-F5344CB8AC3E}">
        <p14:creationId xmlns:p14="http://schemas.microsoft.com/office/powerpoint/2010/main" val="313676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47202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47933348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478839770"/>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062164707"/>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90061232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803460931"/>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2503716351"/>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157394245"/>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609199333"/>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3179523091"/>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2447052"/>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3391837"/>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16080578"/>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11953062"/>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11775004"/>
      </p:ext>
    </p:extLst>
  </p:cSld>
  <p:clrMapOvr>
    <a:masterClrMapping/>
  </p:clrMapOvr>
  <p:hf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10/22/2023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76068121"/>
      </p:ext>
    </p:extLst>
  </p:cSld>
  <p:clrMapOvr>
    <a:masterClrMapping/>
  </p:clrMapOvr>
  <p:hf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699826637"/>
      </p:ext>
    </p:extLst>
  </p:cSld>
  <p:clrMapOvr>
    <a:masterClrMapping/>
  </p:clrMapOvr>
  <p:hf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smtClean="0"/>
              <a:pPr/>
              <a:t>10/22/2023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dirty="0"/>
          </a:p>
        </p:txBody>
      </p:sp>
    </p:spTree>
    <p:extLst>
      <p:ext uri="{BB962C8B-B14F-4D97-AF65-F5344CB8AC3E}">
        <p14:creationId xmlns:p14="http://schemas.microsoft.com/office/powerpoint/2010/main" val="1675488075"/>
      </p:ext>
    </p:extLst>
  </p:cSld>
  <p:clrMapOvr>
    <a:masterClrMapping/>
  </p:clrMapOvr>
  <p:hf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0_Contents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502359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7_Contents slide layou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634E82-9DE3-4223-A15F-5A164AD987FB}"/>
              </a:ext>
            </a:extLst>
          </p:cNvPr>
          <p:cNvSpPr/>
          <p:nvPr userDrawn="1"/>
        </p:nvSpPr>
        <p:spPr>
          <a:xfrm>
            <a:off x="502468" y="884977"/>
            <a:ext cx="11187065" cy="508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latin typeface="+mn-lt"/>
            </a:endParaRPr>
          </a:p>
        </p:txBody>
      </p:sp>
      <p:sp>
        <p:nvSpPr>
          <p:cNvPr id="3" name="그림 개체 틀 2">
            <a:extLst>
              <a:ext uri="{FF2B5EF4-FFF2-40B4-BE49-F238E27FC236}">
                <a16:creationId xmlns:a16="http://schemas.microsoft.com/office/drawing/2014/main" id="{9FAEA46E-E59A-4542-8B95-8481B55D1786}"/>
              </a:ext>
            </a:extLst>
          </p:cNvPr>
          <p:cNvSpPr>
            <a:spLocks noGrp="1"/>
          </p:cNvSpPr>
          <p:nvPr>
            <p:ph type="pic" sz="quarter" idx="14" hasCustomPrompt="1"/>
          </p:nvPr>
        </p:nvSpPr>
        <p:spPr>
          <a:xfrm>
            <a:off x="1791108" y="1155269"/>
            <a:ext cx="3188298" cy="4547463"/>
          </a:xfrm>
          <a:prstGeom prst="rect">
            <a:avLst/>
          </a:prstGeom>
          <a:solidFill>
            <a:schemeClr val="bg1">
              <a:lumMod val="95000"/>
            </a:schemeClr>
          </a:solidFill>
        </p:spPr>
        <p:txBody>
          <a:bodyPr anchor="ctr"/>
          <a:lstStyle>
            <a:lvl1pPr marL="0" indent="0" algn="ctr">
              <a:buNone/>
              <a:defRPr sz="1200">
                <a:solidFill>
                  <a:schemeClr val="tx1">
                    <a:lumMod val="75000"/>
                    <a:lumOff val="25000"/>
                  </a:schemeClr>
                </a:solidFill>
                <a:latin typeface="+mn-lt"/>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105807294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2795771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slideLayout" Target="../slideLayouts/slideLayout33.xml"/><Relationship Id="rId18" Type="http://schemas.openxmlformats.org/officeDocument/2006/relationships/slideLayout" Target="../slideLayouts/slideLayout38.xml"/><Relationship Id="rId3" Type="http://schemas.openxmlformats.org/officeDocument/2006/relationships/slideLayout" Target="../slideLayouts/slideLayout23.xml"/><Relationship Id="rId21" Type="http://schemas.openxmlformats.org/officeDocument/2006/relationships/theme" Target="../theme/theme3.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17" Type="http://schemas.openxmlformats.org/officeDocument/2006/relationships/slideLayout" Target="../slideLayouts/slideLayout37.xml"/><Relationship Id="rId2" Type="http://schemas.openxmlformats.org/officeDocument/2006/relationships/slideLayout" Target="../slideLayouts/slideLayout22.xml"/><Relationship Id="rId16" Type="http://schemas.openxmlformats.org/officeDocument/2006/relationships/slideLayout" Target="../slideLayouts/slideLayout36.xml"/><Relationship Id="rId20" Type="http://schemas.openxmlformats.org/officeDocument/2006/relationships/slideLayout" Target="../slideLayouts/slideLayout40.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5" Type="http://schemas.openxmlformats.org/officeDocument/2006/relationships/slideLayout" Target="../slideLayouts/slideLayout35.xml"/><Relationship Id="rId10" Type="http://schemas.openxmlformats.org/officeDocument/2006/relationships/slideLayout" Target="../slideLayouts/slideLayout30.xml"/><Relationship Id="rId19" Type="http://schemas.openxmlformats.org/officeDocument/2006/relationships/slideLayout" Target="../slideLayouts/slideLayout39.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5311501"/>
      </p:ext>
    </p:extLst>
  </p:cSld>
  <p:clrMap bg1="lt1" tx1="dk1" bg2="lt2" tx2="dk2" accent1="accent1" accent2="accent2" accent3="accent3" accent4="accent4" accent5="accent5" accent6="accent6" hlink="hlink" folHlink="folHlink"/>
  <p:sldLayoutIdLst>
    <p:sldLayoutId id="2147483652" r:id="rId1"/>
    <p:sldLayoutId id="214748365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9" r:id="rId15"/>
    <p:sldLayoutId id="2147483688" r:id="rId16"/>
    <p:sldLayoutId id="2147483687" r:id="rId17"/>
    <p:sldLayoutId id="2147483671" r:id="rId18"/>
    <p:sldLayoutId id="2147483672" r:id="rId1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8408049"/>
      </p:ext>
    </p:extLst>
  </p:cSld>
  <p:clrMap bg1="lt1" tx1="dk1" bg2="lt2" tx2="dk2" accent1="accent1" accent2="accent2" accent3="accent3" accent4="accent4" accent5="accent5" accent6="accent6" hlink="hlink" folHlink="folHlink"/>
  <p:sldLayoutIdLst>
    <p:sldLayoutId id="214748367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E36636D-D922-432D-A958-524484B5923D}" type="datetimeFigureOut">
              <a:rPr lang="en-US" dirty="0"/>
              <a:pPr/>
              <a:t>10/22/2023</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Tree>
    <p:extLst>
      <p:ext uri="{BB962C8B-B14F-4D97-AF65-F5344CB8AC3E}">
        <p14:creationId xmlns:p14="http://schemas.microsoft.com/office/powerpoint/2010/main" val="2906954135"/>
      </p:ext>
    </p:extLst>
  </p:cSld>
  <p:clrMap bg1="dk1" tx1="lt1" bg2="dk2" tx2="lt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 id="2147483771" r:id="rId18"/>
    <p:sldLayoutId id="2147483772" r:id="rId19"/>
    <p:sldLayoutId id="2147483773" r:id="rId20"/>
  </p:sldLayoutIdLst>
  <p:hf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10.xml.rels><?xml version="1.0" encoding="UTF-8" standalone="yes"?>
<Relationships xmlns="http://schemas.openxmlformats.org/package/2006/relationships"><Relationship Id="rId3" Type="http://schemas.openxmlformats.org/officeDocument/2006/relationships/hyperlink" Target="https://hbr.org/2021/10/how-companies-can-improve-employee-engagement-right-now" TargetMode="External"/><Relationship Id="rId2" Type="http://schemas.openxmlformats.org/officeDocument/2006/relationships/hyperlink" Target="https://dictionary.cambridge.org/dictionary/english/human-resource-management" TargetMode="External"/><Relationship Id="rId1" Type="http://schemas.openxmlformats.org/officeDocument/2006/relationships/slideLayout" Target="../slideLayouts/slideLayout38.xml"/><Relationship Id="rId4" Type="http://schemas.openxmlformats.org/officeDocument/2006/relationships/hyperlink" Target="https://assets.publishing.service.gov.uk/media/5a7df9c540f0b623026885b2/bis-14-1008-WERS-first-findings-report-fourth-edition-july-201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id="{0A6F8A46-5F6B-48AE-8625-31018BB0E955}"/>
              </a:ext>
            </a:extLst>
          </p:cNvPr>
          <p:cNvSpPr/>
          <p:nvPr/>
        </p:nvSpPr>
        <p:spPr>
          <a:xfrm rot="5400000">
            <a:off x="1209038" y="-1300476"/>
            <a:ext cx="4988563" cy="7406638"/>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ight Triangle 4">
            <a:extLst>
              <a:ext uri="{FF2B5EF4-FFF2-40B4-BE49-F238E27FC236}">
                <a16:creationId xmlns:a16="http://schemas.microsoft.com/office/drawing/2014/main" id="{9FDF17FB-2099-49CD-B357-A59D8F83C5CE}"/>
              </a:ext>
            </a:extLst>
          </p:cNvPr>
          <p:cNvSpPr/>
          <p:nvPr/>
        </p:nvSpPr>
        <p:spPr>
          <a:xfrm rot="16200000">
            <a:off x="6562725" y="1228724"/>
            <a:ext cx="4200525" cy="7058026"/>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8F5414-6A57-4F96-A4F9-4AC237222729}"/>
              </a:ext>
            </a:extLst>
          </p:cNvPr>
          <p:cNvSpPr txBox="1"/>
          <p:nvPr/>
        </p:nvSpPr>
        <p:spPr>
          <a:xfrm>
            <a:off x="111760" y="340237"/>
            <a:ext cx="5648960" cy="2317237"/>
          </a:xfrm>
          <a:prstGeom prst="rect">
            <a:avLst/>
          </a:prstGeom>
          <a:noFill/>
        </p:spPr>
        <p:txBody>
          <a:bodyPr wrap="square" lIns="36000" tIns="0" rIns="36000" bIns="0" rtlCol="0">
            <a:spAutoFit/>
          </a:bodyPr>
          <a:lstStyle/>
          <a:p>
            <a:pPr>
              <a:lnSpc>
                <a:spcPts val="3000"/>
              </a:lnSpc>
            </a:pPr>
            <a:r>
              <a:rPr lang="en-US" altLang="ko-KR" sz="4400" b="1" i="1" dirty="0">
                <a:solidFill>
                  <a:schemeClr val="bg1"/>
                </a:solidFill>
                <a:effectLst>
                  <a:outerShdw blurRad="38100" dist="38100" dir="2700000" algn="tl">
                    <a:srgbClr val="000000">
                      <a:alpha val="43137"/>
                    </a:srgbClr>
                  </a:outerShdw>
                </a:effectLst>
                <a:latin typeface="+mj-lt"/>
                <a:cs typeface="Arial" pitchFamily="34" charset="0"/>
              </a:rPr>
              <a:t>Managing People</a:t>
            </a:r>
          </a:p>
          <a:p>
            <a:pPr>
              <a:lnSpc>
                <a:spcPts val="3000"/>
              </a:lnSpc>
            </a:pPr>
            <a:endParaRPr lang="en-US" altLang="ko-KR" sz="4400" b="1" i="1" dirty="0">
              <a:solidFill>
                <a:schemeClr val="bg1"/>
              </a:solidFill>
              <a:effectLst>
                <a:outerShdw blurRad="38100" dist="38100" dir="2700000" algn="tl">
                  <a:srgbClr val="000000">
                    <a:alpha val="43137"/>
                  </a:srgbClr>
                </a:outerShdw>
              </a:effectLst>
              <a:latin typeface="+mj-lt"/>
              <a:cs typeface="Arial" pitchFamily="34" charset="0"/>
            </a:endParaRPr>
          </a:p>
          <a:p>
            <a:pPr>
              <a:lnSpc>
                <a:spcPts val="3000"/>
              </a:lnSpc>
            </a:pPr>
            <a:r>
              <a:rPr lang="en-US" altLang="ko-KR" sz="4400" b="1" i="1" dirty="0">
                <a:solidFill>
                  <a:schemeClr val="bg1"/>
                </a:solidFill>
                <a:effectLst>
                  <a:outerShdw blurRad="38100" dist="38100" dir="2700000" algn="tl">
                    <a:srgbClr val="000000">
                      <a:alpha val="43137"/>
                    </a:srgbClr>
                  </a:outerShdw>
                </a:effectLst>
                <a:latin typeface="+mj-lt"/>
                <a:cs typeface="Arial" pitchFamily="34" charset="0"/>
              </a:rPr>
              <a:t>LCBB5004</a:t>
            </a:r>
          </a:p>
          <a:p>
            <a:pPr>
              <a:lnSpc>
                <a:spcPts val="3000"/>
              </a:lnSpc>
            </a:pPr>
            <a:endParaRPr lang="en-US" altLang="ko-KR" sz="3600" b="1" i="1" dirty="0">
              <a:solidFill>
                <a:schemeClr val="bg1"/>
              </a:solidFill>
              <a:effectLst>
                <a:outerShdw blurRad="38100" dist="38100" dir="2700000" algn="tl">
                  <a:srgbClr val="000000">
                    <a:alpha val="43137"/>
                  </a:srgbClr>
                </a:outerShdw>
              </a:effectLst>
              <a:latin typeface="+mj-lt"/>
              <a:cs typeface="Arial" pitchFamily="34" charset="0"/>
            </a:endParaRPr>
          </a:p>
          <a:p>
            <a:pPr>
              <a:lnSpc>
                <a:spcPts val="3000"/>
              </a:lnSpc>
            </a:pPr>
            <a:r>
              <a:rPr lang="en-US" altLang="ko-KR" sz="3600" b="1" i="1" dirty="0">
                <a:solidFill>
                  <a:schemeClr val="bg1"/>
                </a:solidFill>
                <a:effectLst>
                  <a:outerShdw blurRad="38100" dist="38100" dir="2700000" algn="tl">
                    <a:srgbClr val="000000">
                      <a:alpha val="43137"/>
                    </a:srgbClr>
                  </a:outerShdw>
                </a:effectLst>
                <a:latin typeface="+mj-lt"/>
                <a:cs typeface="Arial" pitchFamily="34" charset="0"/>
              </a:rPr>
              <a:t>Assessment </a:t>
            </a:r>
          </a:p>
          <a:p>
            <a:pPr>
              <a:lnSpc>
                <a:spcPts val="3000"/>
              </a:lnSpc>
            </a:pPr>
            <a:r>
              <a:rPr lang="en-US" altLang="ko-KR" sz="3600" b="1" i="1" dirty="0">
                <a:solidFill>
                  <a:schemeClr val="bg1"/>
                </a:solidFill>
                <a:effectLst>
                  <a:outerShdw blurRad="38100" dist="38100" dir="2700000" algn="tl">
                    <a:srgbClr val="000000">
                      <a:alpha val="43137"/>
                    </a:srgbClr>
                  </a:outerShdw>
                </a:effectLst>
                <a:latin typeface="+mj-lt"/>
                <a:cs typeface="Arial" pitchFamily="34" charset="0"/>
              </a:rPr>
              <a:t>Component 1</a:t>
            </a:r>
          </a:p>
        </p:txBody>
      </p:sp>
      <p:sp>
        <p:nvSpPr>
          <p:cNvPr id="8" name="TextBox 7">
            <a:extLst>
              <a:ext uri="{FF2B5EF4-FFF2-40B4-BE49-F238E27FC236}">
                <a16:creationId xmlns:a16="http://schemas.microsoft.com/office/drawing/2014/main" id="{BD240613-33B2-4F4E-9F91-06AFEBBF60E4}"/>
              </a:ext>
            </a:extLst>
          </p:cNvPr>
          <p:cNvSpPr txBox="1"/>
          <p:nvPr/>
        </p:nvSpPr>
        <p:spPr>
          <a:xfrm>
            <a:off x="8067543" y="5503783"/>
            <a:ext cx="3700497" cy="1354217"/>
          </a:xfrm>
          <a:prstGeom prst="rect">
            <a:avLst/>
          </a:prstGeom>
          <a:noFill/>
        </p:spPr>
        <p:txBody>
          <a:bodyPr wrap="square" rtlCol="0">
            <a:spAutoFit/>
          </a:bodyPr>
          <a:lstStyle/>
          <a:p>
            <a:pPr algn="r"/>
            <a:r>
              <a:rPr lang="en-US" altLang="ko-KR" b="1" i="1" dirty="0">
                <a:solidFill>
                  <a:schemeClr val="bg1"/>
                </a:solidFill>
                <a:effectLst>
                  <a:outerShdw blurRad="38100" dist="38100" dir="2700000" algn="tl">
                    <a:srgbClr val="000000">
                      <a:alpha val="43137"/>
                    </a:srgbClr>
                  </a:outerShdw>
                </a:effectLst>
              </a:rPr>
              <a:t>Lecturer Name : Dennis </a:t>
            </a:r>
            <a:r>
              <a:rPr lang="en-US" altLang="ko-KR" b="1" i="1" dirty="0" err="1">
                <a:solidFill>
                  <a:schemeClr val="bg1"/>
                </a:solidFill>
                <a:effectLst>
                  <a:outerShdw blurRad="38100" dist="38100" dir="2700000" algn="tl">
                    <a:srgbClr val="000000">
                      <a:alpha val="43137"/>
                    </a:srgbClr>
                  </a:outerShdw>
                </a:effectLst>
              </a:rPr>
              <a:t>Pepple</a:t>
            </a:r>
            <a:r>
              <a:rPr lang="en-US" altLang="ko-KR" b="1" i="1" dirty="0">
                <a:solidFill>
                  <a:schemeClr val="bg1"/>
                </a:solidFill>
                <a:effectLst>
                  <a:outerShdw blurRad="38100" dist="38100" dir="2700000" algn="tl">
                    <a:srgbClr val="000000">
                      <a:alpha val="43137"/>
                    </a:srgbClr>
                  </a:outerShdw>
                </a:effectLst>
              </a:rPr>
              <a:t> </a:t>
            </a:r>
          </a:p>
          <a:p>
            <a:pPr algn="r"/>
            <a:r>
              <a:rPr lang="en-US" altLang="ko-KR" b="1" i="1" dirty="0">
                <a:solidFill>
                  <a:schemeClr val="bg1"/>
                </a:solidFill>
                <a:effectLst>
                  <a:outerShdw blurRad="38100" dist="38100" dir="2700000" algn="tl">
                    <a:srgbClr val="000000">
                      <a:alpha val="43137"/>
                    </a:srgbClr>
                  </a:outerShdw>
                </a:effectLst>
              </a:rPr>
              <a:t>Student Name : Sava Daniela </a:t>
            </a:r>
          </a:p>
          <a:p>
            <a:pPr algn="r"/>
            <a:r>
              <a:rPr lang="en-US" altLang="ko-KR" b="1" i="1" dirty="0">
                <a:solidFill>
                  <a:schemeClr val="bg1"/>
                </a:solidFill>
                <a:effectLst>
                  <a:outerShdw blurRad="38100" dist="38100" dir="2700000" algn="tl">
                    <a:srgbClr val="000000">
                      <a:alpha val="43137"/>
                    </a:srgbClr>
                  </a:outerShdw>
                </a:effectLst>
              </a:rPr>
              <a:t>Student Number :  2028792 </a:t>
            </a:r>
          </a:p>
          <a:p>
            <a:pPr algn="r"/>
            <a:r>
              <a:rPr lang="en-US" altLang="ko-KR" sz="1600" b="1" dirty="0">
                <a:solidFill>
                  <a:schemeClr val="bg1"/>
                </a:solidFill>
              </a:rPr>
              <a:t> </a:t>
            </a:r>
          </a:p>
          <a:p>
            <a:pPr algn="r"/>
            <a:r>
              <a:rPr lang="en-US" altLang="ko-KR" sz="1200" dirty="0">
                <a:solidFill>
                  <a:schemeClr val="bg1"/>
                </a:solidFill>
                <a:cs typeface="Arial" pitchFamily="34" charset="0"/>
              </a:rPr>
              <a:t>.</a:t>
            </a:r>
            <a:r>
              <a:rPr lang="en-US" altLang="ko-KR" sz="1200" dirty="0">
                <a:solidFill>
                  <a:schemeClr val="bg1"/>
                </a:solidFill>
                <a:ea typeface="FZShuTi" pitchFamily="2" charset="-122"/>
                <a:cs typeface="Arial" pitchFamily="34" charset="0"/>
              </a:rPr>
              <a:t> </a:t>
            </a:r>
            <a:endParaRPr lang="ko-KR" altLang="en-US" sz="1200" dirty="0">
              <a:solidFill>
                <a:schemeClr val="bg1"/>
              </a:solidFill>
            </a:endParaRPr>
          </a:p>
        </p:txBody>
      </p:sp>
    </p:spTree>
    <p:extLst>
      <p:ext uri="{BB962C8B-B14F-4D97-AF65-F5344CB8AC3E}">
        <p14:creationId xmlns:p14="http://schemas.microsoft.com/office/powerpoint/2010/main" val="277452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7F5F7AF0-F48E-4344-B707-CD80D4D5B31F}"/>
              </a:ext>
            </a:extLst>
          </p:cNvPr>
          <p:cNvGrpSpPr/>
          <p:nvPr/>
        </p:nvGrpSpPr>
        <p:grpSpPr>
          <a:xfrm>
            <a:off x="6004560" y="971679"/>
            <a:ext cx="5538508" cy="5760521"/>
            <a:chOff x="6096000" y="1761368"/>
            <a:chExt cx="4949228" cy="5760521"/>
          </a:xfrm>
        </p:grpSpPr>
        <p:sp>
          <p:nvSpPr>
            <p:cNvPr id="4" name="TextBox 3">
              <a:extLst>
                <a:ext uri="{FF2B5EF4-FFF2-40B4-BE49-F238E27FC236}">
                  <a16:creationId xmlns:a16="http://schemas.microsoft.com/office/drawing/2014/main" id="{9F47E8A0-1897-4BC2-8B15-B65042C6FA09}"/>
                </a:ext>
              </a:extLst>
            </p:cNvPr>
            <p:cNvSpPr txBox="1"/>
            <p:nvPr/>
          </p:nvSpPr>
          <p:spPr>
            <a:xfrm>
              <a:off x="6096000" y="1761368"/>
              <a:ext cx="4425054" cy="830997"/>
            </a:xfrm>
            <a:prstGeom prst="rect">
              <a:avLst/>
            </a:prstGeom>
            <a:noFill/>
          </p:spPr>
          <p:txBody>
            <a:bodyPr wrap="square" rtlCol="0">
              <a:spAutoFit/>
            </a:bodyPr>
            <a:lstStyle/>
            <a:p>
              <a:pPr algn="ctr"/>
              <a:r>
                <a:rPr lang="en-US" altLang="ko-KR" sz="4800" b="1" dirty="0">
                  <a:solidFill>
                    <a:schemeClr val="bg1"/>
                  </a:solidFill>
                  <a:cs typeface="Arial" pitchFamily="34" charset="0"/>
                </a:rPr>
                <a:t>Introduction</a:t>
              </a:r>
              <a:endParaRPr lang="en-US" altLang="ko-KR" sz="4800" dirty="0">
                <a:solidFill>
                  <a:schemeClr val="bg1"/>
                </a:solidFill>
              </a:endParaRPr>
            </a:p>
          </p:txBody>
        </p:sp>
        <p:sp>
          <p:nvSpPr>
            <p:cNvPr id="6" name="TextBox 5">
              <a:extLst>
                <a:ext uri="{FF2B5EF4-FFF2-40B4-BE49-F238E27FC236}">
                  <a16:creationId xmlns:a16="http://schemas.microsoft.com/office/drawing/2014/main" id="{8E990B64-F765-493A-A475-90563390D5EF}"/>
                </a:ext>
              </a:extLst>
            </p:cNvPr>
            <p:cNvSpPr txBox="1"/>
            <p:nvPr/>
          </p:nvSpPr>
          <p:spPr>
            <a:xfrm>
              <a:off x="6096000" y="2812908"/>
              <a:ext cx="4949228" cy="4708981"/>
            </a:xfrm>
            <a:prstGeom prst="rect">
              <a:avLst/>
            </a:prstGeom>
            <a:noFill/>
          </p:spPr>
          <p:txBody>
            <a:bodyPr wrap="square" rtlCol="0">
              <a:spAutoFit/>
            </a:bodyPr>
            <a:lstStyle/>
            <a:p>
              <a:r>
                <a:rPr lang="en-US" altLang="ko-KR" dirty="0">
                  <a:solidFill>
                    <a:schemeClr val="bg1"/>
                  </a:solidFill>
                  <a:effectLst>
                    <a:outerShdw blurRad="38100" dist="38100" dir="2700000" algn="tl">
                      <a:srgbClr val="000000">
                        <a:alpha val="43137"/>
                      </a:srgbClr>
                    </a:outerShdw>
                  </a:effectLst>
                  <a:cs typeface="Arial" pitchFamily="34" charset="0"/>
                </a:rPr>
                <a:t>I would like to mention that this presentation is divided in two main parts:</a:t>
              </a:r>
            </a:p>
            <a:p>
              <a:endParaRPr lang="en-US" altLang="ko-KR" dirty="0">
                <a:solidFill>
                  <a:schemeClr val="bg1"/>
                </a:solidFill>
                <a:effectLst>
                  <a:outerShdw blurRad="38100" dist="38100" dir="2700000" algn="tl">
                    <a:srgbClr val="000000">
                      <a:alpha val="43137"/>
                    </a:srgbClr>
                  </a:outerShdw>
                </a:effectLst>
                <a:cs typeface="Arial" pitchFamily="34" charset="0"/>
              </a:endParaRPr>
            </a:p>
            <a:p>
              <a:pPr marL="171450" indent="-171450">
                <a:buFont typeface="Wingdings" panose="05000000000000000000" pitchFamily="2" charset="2"/>
                <a:buChar char="q"/>
              </a:pPr>
              <a:r>
                <a:rPr lang="en-US" altLang="ko-KR" dirty="0">
                  <a:solidFill>
                    <a:schemeClr val="bg1"/>
                  </a:solidFill>
                  <a:effectLst>
                    <a:outerShdw blurRad="38100" dist="38100" dir="2700000" algn="tl">
                      <a:srgbClr val="000000">
                        <a:alpha val="43137"/>
                      </a:srgbClr>
                    </a:outerShdw>
                  </a:effectLst>
                  <a:cs typeface="Arial" pitchFamily="34" charset="0"/>
                </a:rPr>
                <a:t>In the first part I will explain HRM responsibilities.</a:t>
              </a:r>
            </a:p>
            <a:p>
              <a:r>
                <a:rPr lang="en-US" altLang="ko-KR" dirty="0">
                  <a:solidFill>
                    <a:schemeClr val="bg1"/>
                  </a:solidFill>
                  <a:effectLst>
                    <a:outerShdw blurRad="38100" dist="38100" dir="2700000" algn="tl">
                      <a:srgbClr val="000000">
                        <a:alpha val="43137"/>
                      </a:srgbClr>
                    </a:outerShdw>
                  </a:effectLst>
                  <a:cs typeface="Arial" pitchFamily="34" charset="0"/>
                </a:rPr>
                <a:t>Including HRM functional areas.</a:t>
              </a:r>
            </a:p>
            <a:p>
              <a:r>
                <a:rPr lang="en-US" altLang="ko-KR" dirty="0">
                  <a:solidFill>
                    <a:schemeClr val="bg1"/>
                  </a:solidFill>
                  <a:effectLst>
                    <a:outerShdw blurRad="38100" dist="38100" dir="2700000" algn="tl">
                      <a:srgbClr val="000000">
                        <a:alpha val="43137"/>
                      </a:srgbClr>
                    </a:outerShdw>
                  </a:effectLst>
                  <a:cs typeface="Arial" pitchFamily="34" charset="0"/>
                </a:rPr>
                <a:t>As well a small overview on CIPD profession map.</a:t>
              </a:r>
            </a:p>
            <a:p>
              <a:endParaRPr lang="en-US" altLang="ko-KR" dirty="0">
                <a:solidFill>
                  <a:schemeClr val="bg1"/>
                </a:solidFill>
                <a:effectLst>
                  <a:outerShdw blurRad="38100" dist="38100" dir="2700000" algn="tl">
                    <a:srgbClr val="000000">
                      <a:alpha val="43137"/>
                    </a:srgbClr>
                  </a:outerShdw>
                </a:effectLst>
                <a:cs typeface="Arial" pitchFamily="34" charset="0"/>
              </a:endParaRPr>
            </a:p>
            <a:p>
              <a:pPr marL="171450" indent="-171450">
                <a:buFont typeface="Wingdings" panose="05000000000000000000" pitchFamily="2" charset="2"/>
                <a:buChar char="q"/>
              </a:pPr>
              <a:r>
                <a:rPr lang="en-US" altLang="ko-KR" dirty="0">
                  <a:solidFill>
                    <a:schemeClr val="bg1"/>
                  </a:solidFill>
                  <a:effectLst>
                    <a:outerShdw blurRad="38100" dist="38100" dir="2700000" algn="tl">
                      <a:srgbClr val="000000">
                        <a:alpha val="43137"/>
                      </a:srgbClr>
                    </a:outerShdw>
                  </a:effectLst>
                  <a:cs typeface="Arial" pitchFamily="34" charset="0"/>
                </a:rPr>
                <a:t>The second part of this presentation will study the relation between employer &amp; .</a:t>
              </a:r>
            </a:p>
            <a:p>
              <a:r>
                <a:rPr lang="en-US" altLang="ko-KR" dirty="0">
                  <a:solidFill>
                    <a:schemeClr val="bg1"/>
                  </a:solidFill>
                  <a:effectLst>
                    <a:outerShdw blurRad="38100" dist="38100" dir="2700000" algn="tl">
                      <a:srgbClr val="000000">
                        <a:alpha val="43137"/>
                      </a:srgbClr>
                    </a:outerShdw>
                  </a:effectLst>
                  <a:cs typeface="Arial" pitchFamily="34" charset="0"/>
                </a:rPr>
                <a:t> Including types of relations that can arise between them.</a:t>
              </a:r>
            </a:p>
            <a:p>
              <a:r>
                <a:rPr lang="en-US" altLang="ko-KR" dirty="0">
                  <a:solidFill>
                    <a:schemeClr val="bg1"/>
                  </a:solidFill>
                  <a:effectLst>
                    <a:outerShdw blurRad="38100" dist="38100" dir="2700000" algn="tl">
                      <a:srgbClr val="000000">
                        <a:alpha val="43137"/>
                      </a:srgbClr>
                    </a:outerShdw>
                  </a:effectLst>
                  <a:cs typeface="Arial" pitchFamily="34" charset="0"/>
                </a:rPr>
                <a:t>Factors that can influence this relation.</a:t>
              </a:r>
            </a:p>
            <a:p>
              <a:r>
                <a:rPr lang="en-US" altLang="ko-KR" dirty="0">
                  <a:solidFill>
                    <a:schemeClr val="bg1"/>
                  </a:solidFill>
                  <a:effectLst>
                    <a:outerShdw blurRad="38100" dist="38100" dir="2700000" algn="tl">
                      <a:srgbClr val="000000">
                        <a:alpha val="43137"/>
                      </a:srgbClr>
                    </a:outerShdw>
                  </a:effectLst>
                  <a:cs typeface="Arial" pitchFamily="34" charset="0"/>
                </a:rPr>
                <a:t>And my personal experience regarding this subject</a:t>
              </a:r>
            </a:p>
            <a:p>
              <a:endParaRPr lang="en-US" altLang="ko-KR" sz="1200" dirty="0">
                <a:solidFill>
                  <a:schemeClr val="bg1"/>
                </a:solidFill>
                <a:cs typeface="Arial" pitchFamily="34" charset="0"/>
              </a:endParaRPr>
            </a:p>
          </p:txBody>
        </p:sp>
      </p:grpSp>
      <p:pic>
        <p:nvPicPr>
          <p:cNvPr id="2" name="Picture 1">
            <a:extLst>
              <a:ext uri="{FF2B5EF4-FFF2-40B4-BE49-F238E27FC236}">
                <a16:creationId xmlns:a16="http://schemas.microsoft.com/office/drawing/2014/main" id="{EEEF5858-D822-741B-1747-437B2A37C045}"/>
              </a:ext>
            </a:extLst>
          </p:cNvPr>
          <p:cNvPicPr>
            <a:picLocks noChangeAspect="1"/>
          </p:cNvPicPr>
          <p:nvPr/>
        </p:nvPicPr>
        <p:blipFill>
          <a:blip r:embed="rId2"/>
          <a:stretch>
            <a:fillRect/>
          </a:stretch>
        </p:blipFill>
        <p:spPr>
          <a:xfrm>
            <a:off x="5994400" y="1058900"/>
            <a:ext cx="377985" cy="743776"/>
          </a:xfrm>
          <a:prstGeom prst="rect">
            <a:avLst/>
          </a:prstGeom>
        </p:spPr>
      </p:pic>
      <p:pic>
        <p:nvPicPr>
          <p:cNvPr id="8" name="Picture 7">
            <a:extLst>
              <a:ext uri="{FF2B5EF4-FFF2-40B4-BE49-F238E27FC236}">
                <a16:creationId xmlns:a16="http://schemas.microsoft.com/office/drawing/2014/main" id="{9D9CEAA5-DEC8-2A3F-7BF1-F5557432FB67}"/>
              </a:ext>
            </a:extLst>
          </p:cNvPr>
          <p:cNvPicPr>
            <a:picLocks noChangeAspect="1"/>
          </p:cNvPicPr>
          <p:nvPr/>
        </p:nvPicPr>
        <p:blipFill>
          <a:blip r:embed="rId2"/>
          <a:stretch>
            <a:fillRect/>
          </a:stretch>
        </p:blipFill>
        <p:spPr>
          <a:xfrm>
            <a:off x="755887" y="1058900"/>
            <a:ext cx="377985" cy="743776"/>
          </a:xfrm>
          <a:prstGeom prst="rect">
            <a:avLst/>
          </a:prstGeom>
        </p:spPr>
      </p:pic>
      <p:sp>
        <p:nvSpPr>
          <p:cNvPr id="11" name="TextBox 10">
            <a:extLst>
              <a:ext uri="{FF2B5EF4-FFF2-40B4-BE49-F238E27FC236}">
                <a16:creationId xmlns:a16="http://schemas.microsoft.com/office/drawing/2014/main" id="{9FE16F8F-DD76-1FA2-6C9B-8CAE95E730D1}"/>
              </a:ext>
            </a:extLst>
          </p:cNvPr>
          <p:cNvSpPr txBox="1"/>
          <p:nvPr/>
        </p:nvSpPr>
        <p:spPr>
          <a:xfrm>
            <a:off x="1097279" y="943452"/>
            <a:ext cx="4907281" cy="1200329"/>
          </a:xfrm>
          <a:prstGeom prst="rect">
            <a:avLst/>
          </a:prstGeom>
          <a:noFill/>
        </p:spPr>
        <p:txBody>
          <a:bodyPr wrap="square">
            <a:spAutoFit/>
          </a:bodyPr>
          <a:lstStyle/>
          <a:p>
            <a:r>
              <a:rPr lang="en-GB" sz="3600" b="1" dirty="0">
                <a:solidFill>
                  <a:schemeClr val="bg1"/>
                </a:solidFill>
              </a:rPr>
              <a:t>Definition of key terms and concepts: </a:t>
            </a:r>
          </a:p>
        </p:txBody>
      </p:sp>
      <p:sp>
        <p:nvSpPr>
          <p:cNvPr id="13" name="TextBox 12">
            <a:extLst>
              <a:ext uri="{FF2B5EF4-FFF2-40B4-BE49-F238E27FC236}">
                <a16:creationId xmlns:a16="http://schemas.microsoft.com/office/drawing/2014/main" id="{70239507-C63C-0957-3E95-0605E8ADFBEC}"/>
              </a:ext>
            </a:extLst>
          </p:cNvPr>
          <p:cNvSpPr txBox="1"/>
          <p:nvPr/>
        </p:nvSpPr>
        <p:spPr>
          <a:xfrm flipH="1">
            <a:off x="548641" y="2259229"/>
            <a:ext cx="5445759" cy="2369880"/>
          </a:xfrm>
          <a:prstGeom prst="rect">
            <a:avLst/>
          </a:prstGeom>
          <a:noFill/>
        </p:spPr>
        <p:txBody>
          <a:bodyPr wrap="square" rtlCol="0">
            <a:spAutoFit/>
          </a:bodyPr>
          <a:lstStyle/>
          <a:p>
            <a:r>
              <a:rPr lang="en-GB" sz="2800" b="1" i="1" dirty="0">
                <a:solidFill>
                  <a:schemeClr val="bg1">
                    <a:lumMod val="95000"/>
                    <a:lumOff val="5000"/>
                  </a:schemeClr>
                </a:solidFill>
              </a:rPr>
              <a:t>HRM – the largest definition of HRM according to Cambridge dictionary (2023) is - the process of managing company’s employees. </a:t>
            </a:r>
          </a:p>
          <a:p>
            <a:endParaRPr lang="en-GB" dirty="0"/>
          </a:p>
          <a:p>
            <a:endParaRPr lang="en-GB" dirty="0"/>
          </a:p>
        </p:txBody>
      </p:sp>
    </p:spTree>
    <p:extLst>
      <p:ext uri="{BB962C8B-B14F-4D97-AF65-F5344CB8AC3E}">
        <p14:creationId xmlns:p14="http://schemas.microsoft.com/office/powerpoint/2010/main" val="3668670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16078" y="342096"/>
            <a:ext cx="11573197" cy="724247"/>
          </a:xfrm>
        </p:spPr>
        <p:txBody>
          <a:bodyPr>
            <a:normAutofit fontScale="70000" lnSpcReduction="20000"/>
          </a:bodyPr>
          <a:lstStyle/>
          <a:p>
            <a:r>
              <a:rPr lang="en-US" dirty="0"/>
              <a:t>Human Resources Professional Job Responsibilities</a:t>
            </a:r>
          </a:p>
        </p:txBody>
      </p:sp>
      <p:sp>
        <p:nvSpPr>
          <p:cNvPr id="30" name="Rectangle 29">
            <a:extLst>
              <a:ext uri="{FF2B5EF4-FFF2-40B4-BE49-F238E27FC236}">
                <a16:creationId xmlns:a16="http://schemas.microsoft.com/office/drawing/2014/main" id="{BDE081C6-6676-4835-A733-E630F41C8CEC}"/>
              </a:ext>
            </a:extLst>
          </p:cNvPr>
          <p:cNvSpPr/>
          <p:nvPr/>
        </p:nvSpPr>
        <p:spPr>
          <a:xfrm>
            <a:off x="6102676" y="1812027"/>
            <a:ext cx="5184000" cy="9417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ko-KR" altLang="en-US" sz="2701">
              <a:ea typeface="+mj-ea"/>
            </a:endParaRPr>
          </a:p>
        </p:txBody>
      </p:sp>
      <p:sp>
        <p:nvSpPr>
          <p:cNvPr id="31" name="Isosceles Triangle 26">
            <a:extLst>
              <a:ext uri="{FF2B5EF4-FFF2-40B4-BE49-F238E27FC236}">
                <a16:creationId xmlns:a16="http://schemas.microsoft.com/office/drawing/2014/main" id="{1A4A7728-9CCB-488E-81A2-9ECC9116C5EF}"/>
              </a:ext>
            </a:extLst>
          </p:cNvPr>
          <p:cNvSpPr/>
          <p:nvPr/>
        </p:nvSpPr>
        <p:spPr>
          <a:xfrm rot="16200000">
            <a:off x="4322378" y="2065721"/>
            <a:ext cx="2036677" cy="1527661"/>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1197213 w 2205213"/>
              <a:gd name="connsiteY0" fmla="*/ 1064702 h 1064702"/>
              <a:gd name="connsiteX1" fmla="*/ 0 w 2205213"/>
              <a:gd name="connsiteY1" fmla="*/ 0 h 1064702"/>
              <a:gd name="connsiteX2" fmla="*/ 2205213 w 2205213"/>
              <a:gd name="connsiteY2" fmla="*/ 1064702 h 1064702"/>
              <a:gd name="connsiteX3" fmla="*/ 1197213 w 2205213"/>
              <a:gd name="connsiteY3" fmla="*/ 1064702 h 1064702"/>
              <a:gd name="connsiteX0" fmla="*/ 1180481 w 2188481"/>
              <a:gd name="connsiteY0" fmla="*/ 1064702 h 1064702"/>
              <a:gd name="connsiteX1" fmla="*/ 0 w 2188481"/>
              <a:gd name="connsiteY1" fmla="*/ 0 h 1064702"/>
              <a:gd name="connsiteX2" fmla="*/ 2188481 w 2188481"/>
              <a:gd name="connsiteY2" fmla="*/ 1064702 h 1064702"/>
              <a:gd name="connsiteX3" fmla="*/ 1180481 w 2188481"/>
              <a:gd name="connsiteY3" fmla="*/ 1064702 h 1064702"/>
              <a:gd name="connsiteX0" fmla="*/ 1172115 w 2180115"/>
              <a:gd name="connsiteY0" fmla="*/ 1067431 h 1067431"/>
              <a:gd name="connsiteX1" fmla="*/ 0 w 2180115"/>
              <a:gd name="connsiteY1" fmla="*/ 0 h 1067431"/>
              <a:gd name="connsiteX2" fmla="*/ 2180115 w 2180115"/>
              <a:gd name="connsiteY2" fmla="*/ 1067431 h 1067431"/>
              <a:gd name="connsiteX3" fmla="*/ 1172115 w 2180115"/>
              <a:gd name="connsiteY3" fmla="*/ 1067431 h 1067431"/>
            </a:gdLst>
            <a:ahLst/>
            <a:cxnLst>
              <a:cxn ang="0">
                <a:pos x="connsiteX0" y="connsiteY0"/>
              </a:cxn>
              <a:cxn ang="0">
                <a:pos x="connsiteX1" y="connsiteY1"/>
              </a:cxn>
              <a:cxn ang="0">
                <a:pos x="connsiteX2" y="connsiteY2"/>
              </a:cxn>
              <a:cxn ang="0">
                <a:pos x="connsiteX3" y="connsiteY3"/>
              </a:cxn>
            </a:cxnLst>
            <a:rect l="l" t="t" r="r" b="b"/>
            <a:pathLst>
              <a:path w="2180115" h="1067431">
                <a:moveTo>
                  <a:pt x="1172115" y="1067431"/>
                </a:moveTo>
                <a:lnTo>
                  <a:pt x="0" y="0"/>
                </a:lnTo>
                <a:lnTo>
                  <a:pt x="2180115" y="1067431"/>
                </a:lnTo>
                <a:lnTo>
                  <a:pt x="1172115" y="1067431"/>
                </a:lnTo>
                <a:close/>
              </a:path>
            </a:pathLst>
          </a:custGeom>
          <a:gradFill>
            <a:gsLst>
              <a:gs pos="0">
                <a:schemeClr val="accent1">
                  <a:lumMod val="80000"/>
                </a:schemeClr>
              </a:gs>
              <a:gs pos="100000">
                <a:schemeClr val="accent1">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2" name="Rectangle 31">
            <a:extLst>
              <a:ext uri="{FF2B5EF4-FFF2-40B4-BE49-F238E27FC236}">
                <a16:creationId xmlns:a16="http://schemas.microsoft.com/office/drawing/2014/main" id="{94D8A313-C781-4072-832F-F9F626059C92}"/>
              </a:ext>
            </a:extLst>
          </p:cNvPr>
          <p:cNvSpPr/>
          <p:nvPr/>
        </p:nvSpPr>
        <p:spPr>
          <a:xfrm>
            <a:off x="6102676" y="3036891"/>
            <a:ext cx="5184000" cy="9417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ko-KR" altLang="en-US" sz="2701">
              <a:ea typeface="+mj-ea"/>
            </a:endParaRPr>
          </a:p>
        </p:txBody>
      </p:sp>
      <p:sp>
        <p:nvSpPr>
          <p:cNvPr id="33" name="Isosceles Triangle 48">
            <a:extLst>
              <a:ext uri="{FF2B5EF4-FFF2-40B4-BE49-F238E27FC236}">
                <a16:creationId xmlns:a16="http://schemas.microsoft.com/office/drawing/2014/main" id="{63D23495-2154-4751-9D09-7857A3A9E9B3}"/>
              </a:ext>
            </a:extLst>
          </p:cNvPr>
          <p:cNvSpPr/>
          <p:nvPr/>
        </p:nvSpPr>
        <p:spPr>
          <a:xfrm rot="16200000">
            <a:off x="4844382" y="2748373"/>
            <a:ext cx="1003975" cy="1538968"/>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112693 w 1120693"/>
              <a:gd name="connsiteY0" fmla="*/ 1075334 h 1075334"/>
              <a:gd name="connsiteX1" fmla="*/ 0 w 1120693"/>
              <a:gd name="connsiteY1" fmla="*/ 0 h 1075334"/>
              <a:gd name="connsiteX2" fmla="*/ 1120693 w 1120693"/>
              <a:gd name="connsiteY2" fmla="*/ 1075334 h 1075334"/>
              <a:gd name="connsiteX3" fmla="*/ 112693 w 1120693"/>
              <a:gd name="connsiteY3" fmla="*/ 1075334 h 1075334"/>
              <a:gd name="connsiteX0" fmla="*/ 83413 w 1091413"/>
              <a:gd name="connsiteY0" fmla="*/ 1072603 h 1072603"/>
              <a:gd name="connsiteX1" fmla="*/ 0 w 1091413"/>
              <a:gd name="connsiteY1" fmla="*/ 0 h 1072603"/>
              <a:gd name="connsiteX2" fmla="*/ 1091413 w 1091413"/>
              <a:gd name="connsiteY2" fmla="*/ 1072603 h 1072603"/>
              <a:gd name="connsiteX3" fmla="*/ 83413 w 1091413"/>
              <a:gd name="connsiteY3" fmla="*/ 1072603 h 1072603"/>
              <a:gd name="connsiteX0" fmla="*/ 79231 w 1087231"/>
              <a:gd name="connsiteY0" fmla="*/ 1069873 h 1069873"/>
              <a:gd name="connsiteX1" fmla="*/ 0 w 1087231"/>
              <a:gd name="connsiteY1" fmla="*/ 0 h 1069873"/>
              <a:gd name="connsiteX2" fmla="*/ 1087231 w 1087231"/>
              <a:gd name="connsiteY2" fmla="*/ 1069873 h 1069873"/>
              <a:gd name="connsiteX3" fmla="*/ 79231 w 1087231"/>
              <a:gd name="connsiteY3" fmla="*/ 1069873 h 1069873"/>
              <a:gd name="connsiteX0" fmla="*/ 62499 w 1070499"/>
              <a:gd name="connsiteY0" fmla="*/ 1075334 h 1075334"/>
              <a:gd name="connsiteX1" fmla="*/ 0 w 1070499"/>
              <a:gd name="connsiteY1" fmla="*/ 0 h 1075334"/>
              <a:gd name="connsiteX2" fmla="*/ 1070499 w 1070499"/>
              <a:gd name="connsiteY2" fmla="*/ 1075334 h 1075334"/>
              <a:gd name="connsiteX3" fmla="*/ 62499 w 1070499"/>
              <a:gd name="connsiteY3" fmla="*/ 1075334 h 1075334"/>
              <a:gd name="connsiteX0" fmla="*/ 66683 w 1074683"/>
              <a:gd name="connsiteY0" fmla="*/ 1075332 h 1075332"/>
              <a:gd name="connsiteX1" fmla="*/ 0 w 1074683"/>
              <a:gd name="connsiteY1" fmla="*/ 0 h 1075332"/>
              <a:gd name="connsiteX2" fmla="*/ 1074683 w 1074683"/>
              <a:gd name="connsiteY2" fmla="*/ 1075332 h 1075332"/>
              <a:gd name="connsiteX3" fmla="*/ 66683 w 1074683"/>
              <a:gd name="connsiteY3" fmla="*/ 1075332 h 1075332"/>
            </a:gdLst>
            <a:ahLst/>
            <a:cxnLst>
              <a:cxn ang="0">
                <a:pos x="connsiteX0" y="connsiteY0"/>
              </a:cxn>
              <a:cxn ang="0">
                <a:pos x="connsiteX1" y="connsiteY1"/>
              </a:cxn>
              <a:cxn ang="0">
                <a:pos x="connsiteX2" y="connsiteY2"/>
              </a:cxn>
              <a:cxn ang="0">
                <a:pos x="connsiteX3" y="connsiteY3"/>
              </a:cxn>
            </a:cxnLst>
            <a:rect l="l" t="t" r="r" b="b"/>
            <a:pathLst>
              <a:path w="1074683" h="1075332">
                <a:moveTo>
                  <a:pt x="66683" y="1075332"/>
                </a:moveTo>
                <a:lnTo>
                  <a:pt x="0" y="0"/>
                </a:lnTo>
                <a:lnTo>
                  <a:pt x="1074683" y="1075332"/>
                </a:lnTo>
                <a:lnTo>
                  <a:pt x="66683" y="1075332"/>
                </a:lnTo>
                <a:close/>
              </a:path>
            </a:pathLst>
          </a:custGeom>
          <a:gradFill>
            <a:gsLst>
              <a:gs pos="0">
                <a:schemeClr val="accent2">
                  <a:lumMod val="80000"/>
                </a:schemeClr>
              </a:gs>
              <a:gs pos="100000">
                <a:schemeClr val="accent2">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ea typeface="+mj-ea"/>
            </a:endParaRPr>
          </a:p>
        </p:txBody>
      </p:sp>
      <p:sp>
        <p:nvSpPr>
          <p:cNvPr id="34" name="Rectangle 33">
            <a:extLst>
              <a:ext uri="{FF2B5EF4-FFF2-40B4-BE49-F238E27FC236}">
                <a16:creationId xmlns:a16="http://schemas.microsoft.com/office/drawing/2014/main" id="{9CC8627D-44FE-4D05-AF63-CB44FD60B1F4}"/>
              </a:ext>
            </a:extLst>
          </p:cNvPr>
          <p:cNvSpPr/>
          <p:nvPr/>
        </p:nvSpPr>
        <p:spPr>
          <a:xfrm>
            <a:off x="6102676" y="4195702"/>
            <a:ext cx="5184000" cy="94178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ko-KR" altLang="en-US" sz="2701">
              <a:ea typeface="+mj-ea"/>
            </a:endParaRPr>
          </a:p>
        </p:txBody>
      </p:sp>
      <p:sp>
        <p:nvSpPr>
          <p:cNvPr id="35" name="Isosceles Triangle 49">
            <a:extLst>
              <a:ext uri="{FF2B5EF4-FFF2-40B4-BE49-F238E27FC236}">
                <a16:creationId xmlns:a16="http://schemas.microsoft.com/office/drawing/2014/main" id="{AE8B6F3B-AD1B-4293-A785-231B56E826E6}"/>
              </a:ext>
            </a:extLst>
          </p:cNvPr>
          <p:cNvSpPr/>
          <p:nvPr/>
        </p:nvSpPr>
        <p:spPr>
          <a:xfrm rot="16200000">
            <a:off x="4835482" y="3863607"/>
            <a:ext cx="998749" cy="1538555"/>
          </a:xfrm>
          <a:custGeom>
            <a:avLst/>
            <a:gdLst>
              <a:gd name="connsiteX0" fmla="*/ 0 w 1008000"/>
              <a:gd name="connsiteY0" fmla="*/ 1096600 h 1096600"/>
              <a:gd name="connsiteX1" fmla="*/ 131856 w 1008000"/>
              <a:gd name="connsiteY1" fmla="*/ 0 h 1096600"/>
              <a:gd name="connsiteX2" fmla="*/ 1008000 w 1008000"/>
              <a:gd name="connsiteY2" fmla="*/ 1096600 h 1096600"/>
              <a:gd name="connsiteX3" fmla="*/ 0 w 1008000"/>
              <a:gd name="connsiteY3" fmla="*/ 1096600 h 1096600"/>
              <a:gd name="connsiteX0" fmla="*/ 0 w 1035624"/>
              <a:gd name="connsiteY0" fmla="*/ 1085967 h 1085967"/>
              <a:gd name="connsiteX1" fmla="*/ 1035624 w 1035624"/>
              <a:gd name="connsiteY1" fmla="*/ 0 h 1085967"/>
              <a:gd name="connsiteX2" fmla="*/ 1008000 w 1035624"/>
              <a:gd name="connsiteY2" fmla="*/ 1085967 h 1085967"/>
              <a:gd name="connsiteX3" fmla="*/ 0 w 1035624"/>
              <a:gd name="connsiteY3" fmla="*/ 1085967 h 1085967"/>
              <a:gd name="connsiteX0" fmla="*/ 0 w 1060722"/>
              <a:gd name="connsiteY0" fmla="*/ 1075043 h 1075043"/>
              <a:gd name="connsiteX1" fmla="*/ 1060722 w 1060722"/>
              <a:gd name="connsiteY1" fmla="*/ 0 h 1075043"/>
              <a:gd name="connsiteX2" fmla="*/ 1008000 w 1060722"/>
              <a:gd name="connsiteY2" fmla="*/ 1075043 h 1075043"/>
              <a:gd name="connsiteX3" fmla="*/ 0 w 1060722"/>
              <a:gd name="connsiteY3" fmla="*/ 1075043 h 1075043"/>
              <a:gd name="connsiteX0" fmla="*/ 0 w 1069087"/>
              <a:gd name="connsiteY0" fmla="*/ 1075043 h 1075043"/>
              <a:gd name="connsiteX1" fmla="*/ 1069087 w 1069087"/>
              <a:gd name="connsiteY1" fmla="*/ 0 h 1075043"/>
              <a:gd name="connsiteX2" fmla="*/ 1008000 w 1069087"/>
              <a:gd name="connsiteY2" fmla="*/ 1075043 h 1075043"/>
              <a:gd name="connsiteX3" fmla="*/ 0 w 1069087"/>
              <a:gd name="connsiteY3" fmla="*/ 1075043 h 1075043"/>
            </a:gdLst>
            <a:ahLst/>
            <a:cxnLst>
              <a:cxn ang="0">
                <a:pos x="connsiteX0" y="connsiteY0"/>
              </a:cxn>
              <a:cxn ang="0">
                <a:pos x="connsiteX1" y="connsiteY1"/>
              </a:cxn>
              <a:cxn ang="0">
                <a:pos x="connsiteX2" y="connsiteY2"/>
              </a:cxn>
              <a:cxn ang="0">
                <a:pos x="connsiteX3" y="connsiteY3"/>
              </a:cxn>
            </a:cxnLst>
            <a:rect l="l" t="t" r="r" b="b"/>
            <a:pathLst>
              <a:path w="1069087" h="1075043">
                <a:moveTo>
                  <a:pt x="0" y="1075043"/>
                </a:moveTo>
                <a:lnTo>
                  <a:pt x="1069087" y="0"/>
                </a:lnTo>
                <a:lnTo>
                  <a:pt x="1008000" y="1075043"/>
                </a:lnTo>
                <a:lnTo>
                  <a:pt x="0" y="1075043"/>
                </a:lnTo>
                <a:close/>
              </a:path>
            </a:pathLst>
          </a:custGeom>
          <a:gradFill>
            <a:gsLst>
              <a:gs pos="0">
                <a:schemeClr val="accent3">
                  <a:lumMod val="80000"/>
                </a:schemeClr>
              </a:gs>
              <a:gs pos="100000">
                <a:schemeClr val="accent3">
                  <a:lumMod val="8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ea typeface="+mj-ea"/>
            </a:endParaRPr>
          </a:p>
        </p:txBody>
      </p:sp>
      <p:grpSp>
        <p:nvGrpSpPr>
          <p:cNvPr id="38" name="Group 37">
            <a:extLst>
              <a:ext uri="{FF2B5EF4-FFF2-40B4-BE49-F238E27FC236}">
                <a16:creationId xmlns:a16="http://schemas.microsoft.com/office/drawing/2014/main" id="{EAD84698-0377-4EE3-95A9-ED17DC97C0D9}"/>
              </a:ext>
            </a:extLst>
          </p:cNvPr>
          <p:cNvGrpSpPr/>
          <p:nvPr/>
        </p:nvGrpSpPr>
        <p:grpSpPr>
          <a:xfrm>
            <a:off x="1057410" y="3116587"/>
            <a:ext cx="3483040" cy="3495618"/>
            <a:chOff x="1130676" y="2793247"/>
            <a:chExt cx="3431456" cy="3443848"/>
          </a:xfrm>
        </p:grpSpPr>
        <p:sp>
          <p:nvSpPr>
            <p:cNvPr id="39" name="Freeform 18">
              <a:extLst>
                <a:ext uri="{FF2B5EF4-FFF2-40B4-BE49-F238E27FC236}">
                  <a16:creationId xmlns:a16="http://schemas.microsoft.com/office/drawing/2014/main" id="{A136CB49-16CB-4702-88EB-B05E33D8781E}"/>
                </a:ext>
              </a:extLst>
            </p:cNvPr>
            <p:cNvSpPr>
              <a:spLocks/>
            </p:cNvSpPr>
            <p:nvPr/>
          </p:nvSpPr>
          <p:spPr bwMode="auto">
            <a:xfrm flipH="1">
              <a:off x="1259632" y="2793247"/>
              <a:ext cx="1656184" cy="1741475"/>
            </a:xfrm>
            <a:custGeom>
              <a:avLst/>
              <a:gdLst/>
              <a:ahLst/>
              <a:cxnLst/>
              <a:rect l="l" t="t" r="r" b="b"/>
              <a:pathLst>
                <a:path w="1656184" h="1741475">
                  <a:moveTo>
                    <a:pt x="853425" y="0"/>
                  </a:moveTo>
                  <a:lnTo>
                    <a:pt x="789249" y="5234"/>
                  </a:lnTo>
                  <a:lnTo>
                    <a:pt x="628247" y="41869"/>
                  </a:lnTo>
                  <a:lnTo>
                    <a:pt x="580396" y="59896"/>
                  </a:lnTo>
                  <a:lnTo>
                    <a:pt x="533110" y="80250"/>
                  </a:lnTo>
                  <a:lnTo>
                    <a:pt x="486948" y="104673"/>
                  </a:lnTo>
                  <a:lnTo>
                    <a:pt x="444164" y="132005"/>
                  </a:lnTo>
                  <a:lnTo>
                    <a:pt x="403069" y="162825"/>
                  </a:lnTo>
                  <a:lnTo>
                    <a:pt x="365352" y="196553"/>
                  </a:lnTo>
                  <a:lnTo>
                    <a:pt x="330449" y="233188"/>
                  </a:lnTo>
                  <a:lnTo>
                    <a:pt x="298924" y="273313"/>
                  </a:lnTo>
                  <a:lnTo>
                    <a:pt x="271340" y="315764"/>
                  </a:lnTo>
                  <a:lnTo>
                    <a:pt x="247696" y="361123"/>
                  </a:lnTo>
                  <a:lnTo>
                    <a:pt x="227993" y="409970"/>
                  </a:lnTo>
                  <a:lnTo>
                    <a:pt x="196468" y="544301"/>
                  </a:lnTo>
                  <a:lnTo>
                    <a:pt x="193653" y="576865"/>
                  </a:lnTo>
                  <a:cubicBezTo>
                    <a:pt x="193278" y="587139"/>
                    <a:pt x="192903" y="597412"/>
                    <a:pt x="192528" y="607686"/>
                  </a:cubicBezTo>
                  <a:cubicBezTo>
                    <a:pt x="192903" y="617184"/>
                    <a:pt x="193278" y="626682"/>
                    <a:pt x="193653" y="636180"/>
                  </a:cubicBezTo>
                  <a:cubicBezTo>
                    <a:pt x="193840" y="645678"/>
                    <a:pt x="194028" y="655177"/>
                    <a:pt x="194216" y="664674"/>
                  </a:cubicBezTo>
                  <a:lnTo>
                    <a:pt x="194216" y="691424"/>
                  </a:lnTo>
                  <a:lnTo>
                    <a:pt x="191402" y="716430"/>
                  </a:lnTo>
                  <a:lnTo>
                    <a:pt x="182958" y="742016"/>
                  </a:lnTo>
                  <a:lnTo>
                    <a:pt x="167758" y="772837"/>
                  </a:lnTo>
                  <a:lnTo>
                    <a:pt x="149181" y="801331"/>
                  </a:lnTo>
                  <a:lnTo>
                    <a:pt x="128915" y="826336"/>
                  </a:lnTo>
                  <a:lnTo>
                    <a:pt x="107523" y="851923"/>
                  </a:lnTo>
                  <a:lnTo>
                    <a:pt x="85005" y="875184"/>
                  </a:lnTo>
                  <a:lnTo>
                    <a:pt x="62487" y="898445"/>
                  </a:lnTo>
                  <a:lnTo>
                    <a:pt x="41095" y="924031"/>
                  </a:lnTo>
                  <a:lnTo>
                    <a:pt x="33777" y="931009"/>
                  </a:lnTo>
                  <a:lnTo>
                    <a:pt x="24769" y="939732"/>
                  </a:lnTo>
                  <a:lnTo>
                    <a:pt x="15200" y="950199"/>
                  </a:lnTo>
                  <a:lnTo>
                    <a:pt x="7319" y="960666"/>
                  </a:lnTo>
                  <a:lnTo>
                    <a:pt x="2252" y="973460"/>
                  </a:lnTo>
                  <a:lnTo>
                    <a:pt x="0" y="987416"/>
                  </a:lnTo>
                  <a:lnTo>
                    <a:pt x="2815" y="1001955"/>
                  </a:lnTo>
                  <a:lnTo>
                    <a:pt x="10133" y="1015911"/>
                  </a:lnTo>
                  <a:lnTo>
                    <a:pt x="22518" y="1027541"/>
                  </a:lnTo>
                  <a:lnTo>
                    <a:pt x="36592" y="1035682"/>
                  </a:lnTo>
                  <a:lnTo>
                    <a:pt x="54043" y="1043243"/>
                  </a:lnTo>
                  <a:lnTo>
                    <a:pt x="72621" y="1049639"/>
                  </a:lnTo>
                  <a:lnTo>
                    <a:pt x="91197" y="1056035"/>
                  </a:lnTo>
                  <a:lnTo>
                    <a:pt x="109212" y="1062432"/>
                  </a:lnTo>
                  <a:lnTo>
                    <a:pt x="126663" y="1069992"/>
                  </a:lnTo>
                  <a:lnTo>
                    <a:pt x="142425" y="1078133"/>
                  </a:lnTo>
                  <a:lnTo>
                    <a:pt x="153685" y="1088601"/>
                  </a:lnTo>
                  <a:lnTo>
                    <a:pt x="150306" y="1102557"/>
                  </a:lnTo>
                  <a:lnTo>
                    <a:pt x="144114" y="1115351"/>
                  </a:lnTo>
                  <a:lnTo>
                    <a:pt x="137921" y="1128725"/>
                  </a:lnTo>
                  <a:lnTo>
                    <a:pt x="131166" y="1141518"/>
                  </a:lnTo>
                  <a:lnTo>
                    <a:pt x="124974" y="1154312"/>
                  </a:lnTo>
                  <a:lnTo>
                    <a:pt x="120471" y="1167105"/>
                  </a:lnTo>
                  <a:lnTo>
                    <a:pt x="118781" y="1178735"/>
                  </a:lnTo>
                  <a:lnTo>
                    <a:pt x="119907" y="1191529"/>
                  </a:lnTo>
                  <a:lnTo>
                    <a:pt x="126100" y="1203159"/>
                  </a:lnTo>
                  <a:lnTo>
                    <a:pt x="137359" y="1214790"/>
                  </a:lnTo>
                  <a:lnTo>
                    <a:pt x="153685" y="1226420"/>
                  </a:lnTo>
                  <a:lnTo>
                    <a:pt x="150306" y="1235725"/>
                  </a:lnTo>
                  <a:lnTo>
                    <a:pt x="145240" y="1245029"/>
                  </a:lnTo>
                  <a:lnTo>
                    <a:pt x="141300" y="1256077"/>
                  </a:lnTo>
                  <a:lnTo>
                    <a:pt x="140174" y="1267708"/>
                  </a:lnTo>
                  <a:lnTo>
                    <a:pt x="142425" y="1279339"/>
                  </a:lnTo>
                  <a:lnTo>
                    <a:pt x="148618" y="1289806"/>
                  </a:lnTo>
                  <a:lnTo>
                    <a:pt x="156499" y="1297947"/>
                  </a:lnTo>
                  <a:lnTo>
                    <a:pt x="166632" y="1305506"/>
                  </a:lnTo>
                  <a:lnTo>
                    <a:pt x="176765" y="1310740"/>
                  </a:lnTo>
                  <a:lnTo>
                    <a:pt x="186335" y="1317137"/>
                  </a:lnTo>
                  <a:lnTo>
                    <a:pt x="195343" y="1325860"/>
                  </a:lnTo>
                  <a:lnTo>
                    <a:pt x="200408" y="1335164"/>
                  </a:lnTo>
                  <a:lnTo>
                    <a:pt x="205475" y="1352028"/>
                  </a:lnTo>
                  <a:lnTo>
                    <a:pt x="205475" y="1371218"/>
                  </a:lnTo>
                  <a:lnTo>
                    <a:pt x="203787" y="1389245"/>
                  </a:lnTo>
                  <a:lnTo>
                    <a:pt x="199283" y="1407854"/>
                  </a:lnTo>
                  <a:lnTo>
                    <a:pt x="195343" y="1425881"/>
                  </a:lnTo>
                  <a:lnTo>
                    <a:pt x="192528" y="1442163"/>
                  </a:lnTo>
                  <a:lnTo>
                    <a:pt x="190276" y="1465424"/>
                  </a:lnTo>
                  <a:lnTo>
                    <a:pt x="192528" y="1486358"/>
                  </a:lnTo>
                  <a:lnTo>
                    <a:pt x="198719" y="1505548"/>
                  </a:lnTo>
                  <a:lnTo>
                    <a:pt x="206601" y="1522413"/>
                  </a:lnTo>
                  <a:lnTo>
                    <a:pt x="217860" y="1535787"/>
                  </a:lnTo>
                  <a:lnTo>
                    <a:pt x="232497" y="1548581"/>
                  </a:lnTo>
                  <a:lnTo>
                    <a:pt x="246570" y="1559048"/>
                  </a:lnTo>
                  <a:lnTo>
                    <a:pt x="262896" y="1567771"/>
                  </a:lnTo>
                  <a:lnTo>
                    <a:pt x="279221" y="1575331"/>
                  </a:lnTo>
                  <a:lnTo>
                    <a:pt x="295546" y="1579401"/>
                  </a:lnTo>
                  <a:lnTo>
                    <a:pt x="325383" y="1584635"/>
                  </a:lnTo>
                  <a:lnTo>
                    <a:pt x="356908" y="1586961"/>
                  </a:lnTo>
                  <a:lnTo>
                    <a:pt x="390121" y="1585798"/>
                  </a:lnTo>
                  <a:lnTo>
                    <a:pt x="422772" y="1582309"/>
                  </a:lnTo>
                  <a:lnTo>
                    <a:pt x="455423" y="1578238"/>
                  </a:lnTo>
                  <a:lnTo>
                    <a:pt x="486385" y="1571841"/>
                  </a:lnTo>
                  <a:lnTo>
                    <a:pt x="513969" y="1564281"/>
                  </a:lnTo>
                  <a:lnTo>
                    <a:pt x="529900" y="1558923"/>
                  </a:lnTo>
                  <a:lnTo>
                    <a:pt x="609866" y="1741475"/>
                  </a:lnTo>
                  <a:lnTo>
                    <a:pt x="699234" y="1702328"/>
                  </a:lnTo>
                  <a:lnTo>
                    <a:pt x="697686" y="1708838"/>
                  </a:lnTo>
                  <a:lnTo>
                    <a:pt x="1413007" y="1487444"/>
                  </a:lnTo>
                  <a:lnTo>
                    <a:pt x="1412429" y="1485195"/>
                  </a:lnTo>
                  <a:lnTo>
                    <a:pt x="1405111" y="1455538"/>
                  </a:lnTo>
                  <a:lnTo>
                    <a:pt x="1398918" y="1425881"/>
                  </a:lnTo>
                  <a:lnTo>
                    <a:pt x="1394978" y="1398549"/>
                  </a:lnTo>
                  <a:lnTo>
                    <a:pt x="1392163" y="1372381"/>
                  </a:lnTo>
                  <a:lnTo>
                    <a:pt x="1391037" y="1350865"/>
                  </a:lnTo>
                  <a:lnTo>
                    <a:pt x="1392163" y="1332837"/>
                  </a:lnTo>
                  <a:lnTo>
                    <a:pt x="1401171" y="1295039"/>
                  </a:lnTo>
                  <a:lnTo>
                    <a:pt x="1412429" y="1260148"/>
                  </a:lnTo>
                  <a:lnTo>
                    <a:pt x="1426503" y="1227001"/>
                  </a:lnTo>
                  <a:lnTo>
                    <a:pt x="1443954" y="1197926"/>
                  </a:lnTo>
                  <a:lnTo>
                    <a:pt x="1469849" y="1161872"/>
                  </a:lnTo>
                  <a:lnTo>
                    <a:pt x="1496308" y="1125818"/>
                  </a:lnTo>
                  <a:lnTo>
                    <a:pt x="1522767" y="1090926"/>
                  </a:lnTo>
                  <a:lnTo>
                    <a:pt x="1549788" y="1053710"/>
                  </a:lnTo>
                  <a:lnTo>
                    <a:pt x="1573995" y="1015911"/>
                  </a:lnTo>
                  <a:lnTo>
                    <a:pt x="1597637" y="976949"/>
                  </a:lnTo>
                  <a:lnTo>
                    <a:pt x="1617341" y="934499"/>
                  </a:lnTo>
                  <a:lnTo>
                    <a:pt x="1633666" y="889140"/>
                  </a:lnTo>
                  <a:lnTo>
                    <a:pt x="1646051" y="836222"/>
                  </a:lnTo>
                  <a:lnTo>
                    <a:pt x="1652807" y="782141"/>
                  </a:lnTo>
                  <a:lnTo>
                    <a:pt x="1656184" y="726897"/>
                  </a:lnTo>
                  <a:cubicBezTo>
                    <a:pt x="1655809" y="708289"/>
                    <a:pt x="1655434" y="689680"/>
                    <a:pt x="1655059" y="671072"/>
                  </a:cubicBezTo>
                  <a:lnTo>
                    <a:pt x="1651118" y="616409"/>
                  </a:lnTo>
                  <a:lnTo>
                    <a:pt x="1642674" y="563490"/>
                  </a:lnTo>
                  <a:lnTo>
                    <a:pt x="1631415" y="511736"/>
                  </a:lnTo>
                  <a:lnTo>
                    <a:pt x="1617341" y="464051"/>
                  </a:lnTo>
                  <a:lnTo>
                    <a:pt x="1601579" y="420438"/>
                  </a:lnTo>
                  <a:lnTo>
                    <a:pt x="1583565" y="381475"/>
                  </a:lnTo>
                  <a:lnTo>
                    <a:pt x="1556543" y="334954"/>
                  </a:lnTo>
                  <a:lnTo>
                    <a:pt x="1527270" y="290759"/>
                  </a:lnTo>
                  <a:lnTo>
                    <a:pt x="1494056" y="249471"/>
                  </a:lnTo>
                  <a:lnTo>
                    <a:pt x="1458590" y="209928"/>
                  </a:lnTo>
                  <a:lnTo>
                    <a:pt x="1419747" y="174455"/>
                  </a:lnTo>
                  <a:lnTo>
                    <a:pt x="1376400" y="141309"/>
                  </a:lnTo>
                  <a:lnTo>
                    <a:pt x="1331365" y="111652"/>
                  </a:lnTo>
                  <a:lnTo>
                    <a:pt x="1283515" y="85483"/>
                  </a:lnTo>
                  <a:lnTo>
                    <a:pt x="1231161" y="63386"/>
                  </a:lnTo>
                  <a:lnTo>
                    <a:pt x="1177119" y="43033"/>
                  </a:lnTo>
                  <a:lnTo>
                    <a:pt x="1118572" y="27332"/>
                  </a:lnTo>
                  <a:lnTo>
                    <a:pt x="1057210" y="14538"/>
                  </a:lnTo>
                  <a:lnTo>
                    <a:pt x="993036" y="5815"/>
                  </a:lnTo>
                  <a:lnTo>
                    <a:pt x="925482" y="582"/>
                  </a:lnTo>
                  <a:close/>
                </a:path>
              </a:pathLst>
            </a:custGeom>
            <a:solidFill>
              <a:schemeClr val="bg1">
                <a:lumMod val="75000"/>
              </a:schemeClr>
            </a:solidFill>
            <a:ln>
              <a:noFill/>
            </a:ln>
          </p:spPr>
          <p:txBody>
            <a:bodyPr vert="horz" wrap="square" lIns="91440" tIns="45720" rIns="91440" bIns="45720" numCol="1" anchor="t" anchorCtr="0" compatLnSpc="1">
              <a:prstTxWarp prst="textNoShape">
                <a:avLst/>
              </a:prstTxWarp>
            </a:bodyPr>
            <a:lstStyle/>
            <a:p>
              <a:endParaRPr lang="ko-KR" altLang="en-US" sz="2701"/>
            </a:p>
          </p:txBody>
        </p:sp>
        <p:sp>
          <p:nvSpPr>
            <p:cNvPr id="40" name="Rounded Rectangle 18">
              <a:extLst>
                <a:ext uri="{FF2B5EF4-FFF2-40B4-BE49-F238E27FC236}">
                  <a16:creationId xmlns:a16="http://schemas.microsoft.com/office/drawing/2014/main" id="{2B5D3EFA-0406-45A9-B4E1-E1C8A22E7C0B}"/>
                </a:ext>
              </a:extLst>
            </p:cNvPr>
            <p:cNvSpPr/>
            <p:nvPr/>
          </p:nvSpPr>
          <p:spPr>
            <a:xfrm>
              <a:off x="2733332" y="3284983"/>
              <a:ext cx="1828800" cy="648072"/>
            </a:xfrm>
            <a:custGeom>
              <a:avLst/>
              <a:gdLst/>
              <a:ahLst/>
              <a:cxnLst/>
              <a:rect l="l" t="t" r="r" b="b"/>
              <a:pathLst>
                <a:path w="1828800" h="648072">
                  <a:moveTo>
                    <a:pt x="1605221" y="0"/>
                  </a:moveTo>
                  <a:lnTo>
                    <a:pt x="1764347" y="0"/>
                  </a:lnTo>
                  <a:cubicBezTo>
                    <a:pt x="1799943" y="0"/>
                    <a:pt x="1828800" y="28857"/>
                    <a:pt x="1828800" y="64453"/>
                  </a:cubicBezTo>
                  <a:lnTo>
                    <a:pt x="1828800" y="583619"/>
                  </a:lnTo>
                  <a:cubicBezTo>
                    <a:pt x="1828800" y="619215"/>
                    <a:pt x="1799943" y="648072"/>
                    <a:pt x="1764347" y="648072"/>
                  </a:cubicBezTo>
                  <a:lnTo>
                    <a:pt x="1605221" y="648072"/>
                  </a:lnTo>
                  <a:cubicBezTo>
                    <a:pt x="1569625" y="648072"/>
                    <a:pt x="1540768" y="619215"/>
                    <a:pt x="1540768" y="583619"/>
                  </a:cubicBezTo>
                  <a:lnTo>
                    <a:pt x="1540768" y="581685"/>
                  </a:lnTo>
                  <a:lnTo>
                    <a:pt x="250059" y="581685"/>
                  </a:lnTo>
                  <a:cubicBezTo>
                    <a:pt x="224426" y="581685"/>
                    <a:pt x="203646" y="560905"/>
                    <a:pt x="203646" y="535272"/>
                  </a:cubicBezTo>
                  <a:lnTo>
                    <a:pt x="203646" y="466247"/>
                  </a:lnTo>
                  <a:cubicBezTo>
                    <a:pt x="203230" y="466497"/>
                    <a:pt x="202808" y="466502"/>
                    <a:pt x="202384" y="466502"/>
                  </a:cubicBezTo>
                  <a:lnTo>
                    <a:pt x="49692" y="466502"/>
                  </a:lnTo>
                  <a:cubicBezTo>
                    <a:pt x="22248" y="466502"/>
                    <a:pt x="0" y="444254"/>
                    <a:pt x="0" y="416810"/>
                  </a:cubicBezTo>
                  <a:lnTo>
                    <a:pt x="0" y="193708"/>
                  </a:lnTo>
                  <a:cubicBezTo>
                    <a:pt x="0" y="166264"/>
                    <a:pt x="22248" y="144016"/>
                    <a:pt x="49692" y="144016"/>
                  </a:cubicBezTo>
                  <a:lnTo>
                    <a:pt x="202384" y="144016"/>
                  </a:lnTo>
                  <a:lnTo>
                    <a:pt x="203646" y="144271"/>
                  </a:lnTo>
                  <a:lnTo>
                    <a:pt x="203646" y="112801"/>
                  </a:lnTo>
                  <a:cubicBezTo>
                    <a:pt x="203646" y="87168"/>
                    <a:pt x="224426" y="66388"/>
                    <a:pt x="250059" y="66388"/>
                  </a:cubicBezTo>
                  <a:lnTo>
                    <a:pt x="1540768" y="66388"/>
                  </a:lnTo>
                  <a:lnTo>
                    <a:pt x="1540768" y="64453"/>
                  </a:lnTo>
                  <a:cubicBezTo>
                    <a:pt x="1540768" y="28857"/>
                    <a:pt x="1569625" y="0"/>
                    <a:pt x="1605221"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 name="Freeform 10">
              <a:extLst>
                <a:ext uri="{FF2B5EF4-FFF2-40B4-BE49-F238E27FC236}">
                  <a16:creationId xmlns:a16="http://schemas.microsoft.com/office/drawing/2014/main" id="{C1F8CC5F-CC5A-4FF8-8968-D73CBB1E0E96}"/>
                </a:ext>
              </a:extLst>
            </p:cNvPr>
            <p:cNvSpPr/>
            <p:nvPr/>
          </p:nvSpPr>
          <p:spPr>
            <a:xfrm>
              <a:off x="1130676" y="4159425"/>
              <a:ext cx="2759432" cy="2077670"/>
            </a:xfrm>
            <a:custGeom>
              <a:avLst/>
              <a:gdLst>
                <a:gd name="connsiteX0" fmla="*/ 19050 w 2628900"/>
                <a:gd name="connsiteY0" fmla="*/ 95250 h 2085975"/>
                <a:gd name="connsiteX1" fmla="*/ 0 w 2628900"/>
                <a:gd name="connsiteY1" fmla="*/ 2085975 h 2085975"/>
                <a:gd name="connsiteX2" fmla="*/ 1685925 w 2628900"/>
                <a:gd name="connsiteY2" fmla="*/ 2085975 h 2085975"/>
                <a:gd name="connsiteX3" fmla="*/ 1704975 w 2628900"/>
                <a:gd name="connsiteY3" fmla="*/ 1581150 h 2085975"/>
                <a:gd name="connsiteX4" fmla="*/ 2628900 w 2628900"/>
                <a:gd name="connsiteY4" fmla="*/ 47625 h 2085975"/>
                <a:gd name="connsiteX5" fmla="*/ 1914525 w 2628900"/>
                <a:gd name="connsiteY5" fmla="*/ 0 h 2085975"/>
                <a:gd name="connsiteX6" fmla="*/ 1914525 w 2628900"/>
                <a:gd name="connsiteY6" fmla="*/ 762000 h 2085975"/>
                <a:gd name="connsiteX7" fmla="*/ 1133475 w 2628900"/>
                <a:gd name="connsiteY7" fmla="*/ 533400 h 2085975"/>
                <a:gd name="connsiteX8" fmla="*/ 19050 w 2628900"/>
                <a:gd name="connsiteY8" fmla="*/ 95250 h 2085975"/>
                <a:gd name="connsiteX0" fmla="*/ 95250 w 2628900"/>
                <a:gd name="connsiteY0" fmla="*/ 66675 h 2085975"/>
                <a:gd name="connsiteX1" fmla="*/ 0 w 2628900"/>
                <a:gd name="connsiteY1" fmla="*/ 2085975 h 2085975"/>
                <a:gd name="connsiteX2" fmla="*/ 1685925 w 2628900"/>
                <a:gd name="connsiteY2" fmla="*/ 2085975 h 2085975"/>
                <a:gd name="connsiteX3" fmla="*/ 1704975 w 2628900"/>
                <a:gd name="connsiteY3" fmla="*/ 1581150 h 2085975"/>
                <a:gd name="connsiteX4" fmla="*/ 2628900 w 2628900"/>
                <a:gd name="connsiteY4" fmla="*/ 47625 h 2085975"/>
                <a:gd name="connsiteX5" fmla="*/ 1914525 w 2628900"/>
                <a:gd name="connsiteY5" fmla="*/ 0 h 2085975"/>
                <a:gd name="connsiteX6" fmla="*/ 1914525 w 2628900"/>
                <a:gd name="connsiteY6" fmla="*/ 762000 h 2085975"/>
                <a:gd name="connsiteX7" fmla="*/ 1133475 w 2628900"/>
                <a:gd name="connsiteY7" fmla="*/ 533400 h 2085975"/>
                <a:gd name="connsiteX8" fmla="*/ 95250 w 262890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66675 h 2085975"/>
                <a:gd name="connsiteX1" fmla="*/ 137220 w 2766120"/>
                <a:gd name="connsiteY1" fmla="*/ 2085975 h 2085975"/>
                <a:gd name="connsiteX2" fmla="*/ 1823145 w 2766120"/>
                <a:gd name="connsiteY2" fmla="*/ 2085975 h 2085975"/>
                <a:gd name="connsiteX3" fmla="*/ 1842195 w 2766120"/>
                <a:gd name="connsiteY3" fmla="*/ 1581150 h 2085975"/>
                <a:gd name="connsiteX4" fmla="*/ 2766120 w 2766120"/>
                <a:gd name="connsiteY4" fmla="*/ 47625 h 2085975"/>
                <a:gd name="connsiteX5" fmla="*/ 2051745 w 2766120"/>
                <a:gd name="connsiteY5" fmla="*/ 0 h 2085975"/>
                <a:gd name="connsiteX6" fmla="*/ 2051745 w 2766120"/>
                <a:gd name="connsiteY6" fmla="*/ 762000 h 2085975"/>
                <a:gd name="connsiteX7" fmla="*/ 1270695 w 2766120"/>
                <a:gd name="connsiteY7" fmla="*/ 533400 h 2085975"/>
                <a:gd name="connsiteX8" fmla="*/ 232470 w 2766120"/>
                <a:gd name="connsiteY8" fmla="*/ 66675 h 2085975"/>
                <a:gd name="connsiteX0" fmla="*/ 232470 w 2766120"/>
                <a:gd name="connsiteY0" fmla="*/ 114300 h 2133600"/>
                <a:gd name="connsiteX1" fmla="*/ 137220 w 2766120"/>
                <a:gd name="connsiteY1" fmla="*/ 2133600 h 2133600"/>
                <a:gd name="connsiteX2" fmla="*/ 1823145 w 2766120"/>
                <a:gd name="connsiteY2" fmla="*/ 2133600 h 2133600"/>
                <a:gd name="connsiteX3" fmla="*/ 1842195 w 2766120"/>
                <a:gd name="connsiteY3" fmla="*/ 1628775 h 2133600"/>
                <a:gd name="connsiteX4" fmla="*/ 2766120 w 2766120"/>
                <a:gd name="connsiteY4" fmla="*/ 95250 h 2133600"/>
                <a:gd name="connsiteX5" fmla="*/ 1908870 w 2766120"/>
                <a:gd name="connsiteY5" fmla="*/ 0 h 2133600"/>
                <a:gd name="connsiteX6" fmla="*/ 2051745 w 2766120"/>
                <a:gd name="connsiteY6" fmla="*/ 809625 h 2133600"/>
                <a:gd name="connsiteX7" fmla="*/ 1270695 w 2766120"/>
                <a:gd name="connsiteY7" fmla="*/ 581025 h 2133600"/>
                <a:gd name="connsiteX8" fmla="*/ 232470 w 2766120"/>
                <a:gd name="connsiteY8" fmla="*/ 114300 h 2133600"/>
                <a:gd name="connsiteX0" fmla="*/ 232470 w 2766120"/>
                <a:gd name="connsiteY0" fmla="*/ 151521 h 2170821"/>
                <a:gd name="connsiteX1" fmla="*/ 137220 w 2766120"/>
                <a:gd name="connsiteY1" fmla="*/ 2170821 h 2170821"/>
                <a:gd name="connsiteX2" fmla="*/ 1823145 w 2766120"/>
                <a:gd name="connsiteY2" fmla="*/ 2170821 h 2170821"/>
                <a:gd name="connsiteX3" fmla="*/ 1842195 w 2766120"/>
                <a:gd name="connsiteY3" fmla="*/ 1665996 h 2170821"/>
                <a:gd name="connsiteX4" fmla="*/ 2766120 w 2766120"/>
                <a:gd name="connsiteY4" fmla="*/ 132471 h 2170821"/>
                <a:gd name="connsiteX5" fmla="*/ 1908870 w 2766120"/>
                <a:gd name="connsiteY5" fmla="*/ 37221 h 2170821"/>
                <a:gd name="connsiteX6" fmla="*/ 1937445 w 2766120"/>
                <a:gd name="connsiteY6" fmla="*/ 808746 h 2170821"/>
                <a:gd name="connsiteX7" fmla="*/ 1270695 w 2766120"/>
                <a:gd name="connsiteY7" fmla="*/ 618246 h 2170821"/>
                <a:gd name="connsiteX8" fmla="*/ 232470 w 2766120"/>
                <a:gd name="connsiteY8" fmla="*/ 151521 h 2170821"/>
                <a:gd name="connsiteX0" fmla="*/ 232470 w 2766120"/>
                <a:gd name="connsiteY0" fmla="*/ 176078 h 2195378"/>
                <a:gd name="connsiteX1" fmla="*/ 137220 w 2766120"/>
                <a:gd name="connsiteY1" fmla="*/ 2195378 h 2195378"/>
                <a:gd name="connsiteX2" fmla="*/ 1823145 w 2766120"/>
                <a:gd name="connsiteY2" fmla="*/ 2195378 h 2195378"/>
                <a:gd name="connsiteX3" fmla="*/ 1842195 w 2766120"/>
                <a:gd name="connsiteY3" fmla="*/ 1690553 h 2195378"/>
                <a:gd name="connsiteX4" fmla="*/ 2766120 w 2766120"/>
                <a:gd name="connsiteY4" fmla="*/ 157028 h 2195378"/>
                <a:gd name="connsiteX5" fmla="*/ 1908870 w 2766120"/>
                <a:gd name="connsiteY5" fmla="*/ 61778 h 2195378"/>
                <a:gd name="connsiteX6" fmla="*/ 1937445 w 2766120"/>
                <a:gd name="connsiteY6" fmla="*/ 833303 h 2195378"/>
                <a:gd name="connsiteX7" fmla="*/ 1270695 w 2766120"/>
                <a:gd name="connsiteY7" fmla="*/ 642803 h 2195378"/>
                <a:gd name="connsiteX8" fmla="*/ 232470 w 2766120"/>
                <a:gd name="connsiteY8" fmla="*/ 176078 h 2195378"/>
                <a:gd name="connsiteX0" fmla="*/ 232470 w 2661345"/>
                <a:gd name="connsiteY0" fmla="*/ 155790 h 2175090"/>
                <a:gd name="connsiteX1" fmla="*/ 137220 w 2661345"/>
                <a:gd name="connsiteY1" fmla="*/ 2175090 h 2175090"/>
                <a:gd name="connsiteX2" fmla="*/ 1823145 w 2661345"/>
                <a:gd name="connsiteY2" fmla="*/ 2175090 h 2175090"/>
                <a:gd name="connsiteX3" fmla="*/ 1842195 w 2661345"/>
                <a:gd name="connsiteY3" fmla="*/ 1670265 h 2175090"/>
                <a:gd name="connsiteX4" fmla="*/ 2661345 w 2661345"/>
                <a:gd name="connsiteY4" fmla="*/ 117690 h 2175090"/>
                <a:gd name="connsiteX5" fmla="*/ 1908870 w 2661345"/>
                <a:gd name="connsiteY5" fmla="*/ 41490 h 2175090"/>
                <a:gd name="connsiteX6" fmla="*/ 1937445 w 2661345"/>
                <a:gd name="connsiteY6" fmla="*/ 813015 h 2175090"/>
                <a:gd name="connsiteX7" fmla="*/ 1270695 w 2661345"/>
                <a:gd name="connsiteY7" fmla="*/ 622515 h 2175090"/>
                <a:gd name="connsiteX8" fmla="*/ 232470 w 2661345"/>
                <a:gd name="connsiteY8" fmla="*/ 155790 h 2175090"/>
                <a:gd name="connsiteX0" fmla="*/ 232470 w 2709520"/>
                <a:gd name="connsiteY0" fmla="*/ 155790 h 2175090"/>
                <a:gd name="connsiteX1" fmla="*/ 137220 w 2709520"/>
                <a:gd name="connsiteY1" fmla="*/ 2175090 h 2175090"/>
                <a:gd name="connsiteX2" fmla="*/ 1823145 w 2709520"/>
                <a:gd name="connsiteY2" fmla="*/ 2175090 h 2175090"/>
                <a:gd name="connsiteX3" fmla="*/ 1842195 w 2709520"/>
                <a:gd name="connsiteY3" fmla="*/ 1670265 h 2175090"/>
                <a:gd name="connsiteX4" fmla="*/ 2661345 w 2709520"/>
                <a:gd name="connsiteY4" fmla="*/ 117690 h 2175090"/>
                <a:gd name="connsiteX5" fmla="*/ 1908870 w 2709520"/>
                <a:gd name="connsiteY5" fmla="*/ 41490 h 2175090"/>
                <a:gd name="connsiteX6" fmla="*/ 1937445 w 2709520"/>
                <a:gd name="connsiteY6" fmla="*/ 813015 h 2175090"/>
                <a:gd name="connsiteX7" fmla="*/ 1270695 w 2709520"/>
                <a:gd name="connsiteY7" fmla="*/ 622515 h 2175090"/>
                <a:gd name="connsiteX8" fmla="*/ 232470 w 2709520"/>
                <a:gd name="connsiteY8" fmla="*/ 155790 h 2175090"/>
                <a:gd name="connsiteX0" fmla="*/ 232470 w 2725405"/>
                <a:gd name="connsiteY0" fmla="*/ 155790 h 2175090"/>
                <a:gd name="connsiteX1" fmla="*/ 137220 w 2725405"/>
                <a:gd name="connsiteY1" fmla="*/ 2175090 h 2175090"/>
                <a:gd name="connsiteX2" fmla="*/ 1823145 w 2725405"/>
                <a:gd name="connsiteY2" fmla="*/ 2175090 h 2175090"/>
                <a:gd name="connsiteX3" fmla="*/ 1842195 w 2725405"/>
                <a:gd name="connsiteY3" fmla="*/ 1670265 h 2175090"/>
                <a:gd name="connsiteX4" fmla="*/ 2661345 w 2725405"/>
                <a:gd name="connsiteY4" fmla="*/ 117690 h 2175090"/>
                <a:gd name="connsiteX5" fmla="*/ 1908870 w 2725405"/>
                <a:gd name="connsiteY5" fmla="*/ 41490 h 2175090"/>
                <a:gd name="connsiteX6" fmla="*/ 1937445 w 2725405"/>
                <a:gd name="connsiteY6" fmla="*/ 813015 h 2175090"/>
                <a:gd name="connsiteX7" fmla="*/ 1270695 w 2725405"/>
                <a:gd name="connsiteY7" fmla="*/ 622515 h 2175090"/>
                <a:gd name="connsiteX8" fmla="*/ 232470 w 2725405"/>
                <a:gd name="connsiteY8" fmla="*/ 155790 h 2175090"/>
                <a:gd name="connsiteX0" fmla="*/ 232470 w 2760521"/>
                <a:gd name="connsiteY0" fmla="*/ 155790 h 2175090"/>
                <a:gd name="connsiteX1" fmla="*/ 137220 w 2760521"/>
                <a:gd name="connsiteY1" fmla="*/ 2175090 h 2175090"/>
                <a:gd name="connsiteX2" fmla="*/ 1823145 w 2760521"/>
                <a:gd name="connsiteY2" fmla="*/ 2175090 h 2175090"/>
                <a:gd name="connsiteX3" fmla="*/ 1842195 w 2760521"/>
                <a:gd name="connsiteY3" fmla="*/ 1670265 h 2175090"/>
                <a:gd name="connsiteX4" fmla="*/ 2699445 w 2760521"/>
                <a:gd name="connsiteY4" fmla="*/ 117690 h 2175090"/>
                <a:gd name="connsiteX5" fmla="*/ 1908870 w 2760521"/>
                <a:gd name="connsiteY5" fmla="*/ 41490 h 2175090"/>
                <a:gd name="connsiteX6" fmla="*/ 1937445 w 2760521"/>
                <a:gd name="connsiteY6" fmla="*/ 813015 h 2175090"/>
                <a:gd name="connsiteX7" fmla="*/ 1270695 w 2760521"/>
                <a:gd name="connsiteY7" fmla="*/ 622515 h 2175090"/>
                <a:gd name="connsiteX8" fmla="*/ 232470 w 2760521"/>
                <a:gd name="connsiteY8" fmla="*/ 155790 h 2175090"/>
                <a:gd name="connsiteX0" fmla="*/ 232470 w 2757220"/>
                <a:gd name="connsiteY0" fmla="*/ 155790 h 2175090"/>
                <a:gd name="connsiteX1" fmla="*/ 137220 w 2757220"/>
                <a:gd name="connsiteY1" fmla="*/ 2175090 h 2175090"/>
                <a:gd name="connsiteX2" fmla="*/ 1823145 w 2757220"/>
                <a:gd name="connsiteY2" fmla="*/ 2175090 h 2175090"/>
                <a:gd name="connsiteX3" fmla="*/ 1842195 w 2757220"/>
                <a:gd name="connsiteY3" fmla="*/ 1670265 h 2175090"/>
                <a:gd name="connsiteX4" fmla="*/ 2699445 w 2757220"/>
                <a:gd name="connsiteY4" fmla="*/ 117690 h 2175090"/>
                <a:gd name="connsiteX5" fmla="*/ 1908870 w 2757220"/>
                <a:gd name="connsiteY5" fmla="*/ 41490 h 2175090"/>
                <a:gd name="connsiteX6" fmla="*/ 1937445 w 2757220"/>
                <a:gd name="connsiteY6" fmla="*/ 813015 h 2175090"/>
                <a:gd name="connsiteX7" fmla="*/ 1270695 w 2757220"/>
                <a:gd name="connsiteY7" fmla="*/ 622515 h 2175090"/>
                <a:gd name="connsiteX8" fmla="*/ 232470 w 2757220"/>
                <a:gd name="connsiteY8" fmla="*/ 155790 h 2175090"/>
                <a:gd name="connsiteX0" fmla="*/ 232470 w 2741311"/>
                <a:gd name="connsiteY0" fmla="*/ 155790 h 2175090"/>
                <a:gd name="connsiteX1" fmla="*/ 137220 w 2741311"/>
                <a:gd name="connsiteY1" fmla="*/ 2175090 h 2175090"/>
                <a:gd name="connsiteX2" fmla="*/ 1823145 w 2741311"/>
                <a:gd name="connsiteY2" fmla="*/ 2175090 h 2175090"/>
                <a:gd name="connsiteX3" fmla="*/ 1842195 w 2741311"/>
                <a:gd name="connsiteY3" fmla="*/ 1670265 h 2175090"/>
                <a:gd name="connsiteX4" fmla="*/ 2699445 w 2741311"/>
                <a:gd name="connsiteY4" fmla="*/ 117690 h 2175090"/>
                <a:gd name="connsiteX5" fmla="*/ 1908870 w 2741311"/>
                <a:gd name="connsiteY5" fmla="*/ 41490 h 2175090"/>
                <a:gd name="connsiteX6" fmla="*/ 1937445 w 2741311"/>
                <a:gd name="connsiteY6" fmla="*/ 813015 h 2175090"/>
                <a:gd name="connsiteX7" fmla="*/ 1270695 w 2741311"/>
                <a:gd name="connsiteY7" fmla="*/ 622515 h 2175090"/>
                <a:gd name="connsiteX8" fmla="*/ 232470 w 2741311"/>
                <a:gd name="connsiteY8" fmla="*/ 155790 h 2175090"/>
                <a:gd name="connsiteX0" fmla="*/ 232470 w 2741311"/>
                <a:gd name="connsiteY0" fmla="*/ 155790 h 2175090"/>
                <a:gd name="connsiteX1" fmla="*/ 137220 w 2741311"/>
                <a:gd name="connsiteY1" fmla="*/ 2175090 h 2175090"/>
                <a:gd name="connsiteX2" fmla="*/ 1823145 w 2741311"/>
                <a:gd name="connsiteY2" fmla="*/ 2175090 h 2175090"/>
                <a:gd name="connsiteX3" fmla="*/ 1842195 w 2741311"/>
                <a:gd name="connsiteY3" fmla="*/ 1670265 h 2175090"/>
                <a:gd name="connsiteX4" fmla="*/ 2699445 w 2741311"/>
                <a:gd name="connsiteY4" fmla="*/ 117690 h 2175090"/>
                <a:gd name="connsiteX5" fmla="*/ 1908870 w 2741311"/>
                <a:gd name="connsiteY5" fmla="*/ 41490 h 2175090"/>
                <a:gd name="connsiteX6" fmla="*/ 1937445 w 2741311"/>
                <a:gd name="connsiteY6" fmla="*/ 813015 h 2175090"/>
                <a:gd name="connsiteX7" fmla="*/ 1270695 w 2741311"/>
                <a:gd name="connsiteY7" fmla="*/ 622515 h 2175090"/>
                <a:gd name="connsiteX8" fmla="*/ 232470 w 2741311"/>
                <a:gd name="connsiteY8" fmla="*/ 155790 h 2175090"/>
                <a:gd name="connsiteX0" fmla="*/ 232470 w 2741311"/>
                <a:gd name="connsiteY0" fmla="*/ 155790 h 2175090"/>
                <a:gd name="connsiteX1" fmla="*/ 137220 w 2741311"/>
                <a:gd name="connsiteY1" fmla="*/ 2175090 h 2175090"/>
                <a:gd name="connsiteX2" fmla="*/ 1823145 w 2741311"/>
                <a:gd name="connsiteY2" fmla="*/ 2175090 h 2175090"/>
                <a:gd name="connsiteX3" fmla="*/ 1842195 w 2741311"/>
                <a:gd name="connsiteY3" fmla="*/ 1670265 h 2175090"/>
                <a:gd name="connsiteX4" fmla="*/ 2699445 w 2741311"/>
                <a:gd name="connsiteY4" fmla="*/ 117690 h 2175090"/>
                <a:gd name="connsiteX5" fmla="*/ 1908870 w 2741311"/>
                <a:gd name="connsiteY5" fmla="*/ 41490 h 2175090"/>
                <a:gd name="connsiteX6" fmla="*/ 1937445 w 2741311"/>
                <a:gd name="connsiteY6" fmla="*/ 813015 h 2175090"/>
                <a:gd name="connsiteX7" fmla="*/ 1270695 w 2741311"/>
                <a:gd name="connsiteY7" fmla="*/ 622515 h 2175090"/>
                <a:gd name="connsiteX8" fmla="*/ 232470 w 2741311"/>
                <a:gd name="connsiteY8" fmla="*/ 155790 h 2175090"/>
                <a:gd name="connsiteX0" fmla="*/ 232470 w 2741311"/>
                <a:gd name="connsiteY0" fmla="*/ 147713 h 2167013"/>
                <a:gd name="connsiteX1" fmla="*/ 137220 w 2741311"/>
                <a:gd name="connsiteY1" fmla="*/ 2167013 h 2167013"/>
                <a:gd name="connsiteX2" fmla="*/ 1823145 w 2741311"/>
                <a:gd name="connsiteY2" fmla="*/ 2167013 h 2167013"/>
                <a:gd name="connsiteX3" fmla="*/ 1842195 w 2741311"/>
                <a:gd name="connsiteY3" fmla="*/ 1662188 h 2167013"/>
                <a:gd name="connsiteX4" fmla="*/ 2699445 w 2741311"/>
                <a:gd name="connsiteY4" fmla="*/ 109613 h 2167013"/>
                <a:gd name="connsiteX5" fmla="*/ 1908870 w 2741311"/>
                <a:gd name="connsiteY5" fmla="*/ 33413 h 2167013"/>
                <a:gd name="connsiteX6" fmla="*/ 1937445 w 2741311"/>
                <a:gd name="connsiteY6" fmla="*/ 804938 h 2167013"/>
                <a:gd name="connsiteX7" fmla="*/ 1270695 w 2741311"/>
                <a:gd name="connsiteY7" fmla="*/ 614438 h 2167013"/>
                <a:gd name="connsiteX8" fmla="*/ 232470 w 2741311"/>
                <a:gd name="connsiteY8" fmla="*/ 147713 h 2167013"/>
                <a:gd name="connsiteX0" fmla="*/ 232470 w 2741311"/>
                <a:gd name="connsiteY0" fmla="*/ 95560 h 2114860"/>
                <a:gd name="connsiteX1" fmla="*/ 137220 w 2741311"/>
                <a:gd name="connsiteY1" fmla="*/ 2114860 h 2114860"/>
                <a:gd name="connsiteX2" fmla="*/ 1823145 w 2741311"/>
                <a:gd name="connsiteY2" fmla="*/ 2114860 h 2114860"/>
                <a:gd name="connsiteX3" fmla="*/ 1842195 w 2741311"/>
                <a:gd name="connsiteY3" fmla="*/ 1610035 h 2114860"/>
                <a:gd name="connsiteX4" fmla="*/ 2699445 w 2741311"/>
                <a:gd name="connsiteY4" fmla="*/ 57460 h 2114860"/>
                <a:gd name="connsiteX5" fmla="*/ 1927920 w 2741311"/>
                <a:gd name="connsiteY5" fmla="*/ 47935 h 2114860"/>
                <a:gd name="connsiteX6" fmla="*/ 1937445 w 2741311"/>
                <a:gd name="connsiteY6" fmla="*/ 752785 h 2114860"/>
                <a:gd name="connsiteX7" fmla="*/ 1270695 w 2741311"/>
                <a:gd name="connsiteY7" fmla="*/ 562285 h 2114860"/>
                <a:gd name="connsiteX8" fmla="*/ 232470 w 2741311"/>
                <a:gd name="connsiteY8" fmla="*/ 95560 h 2114860"/>
                <a:gd name="connsiteX0" fmla="*/ 232470 w 2741311"/>
                <a:gd name="connsiteY0" fmla="*/ 189280 h 2208580"/>
                <a:gd name="connsiteX1" fmla="*/ 137220 w 2741311"/>
                <a:gd name="connsiteY1" fmla="*/ 2208580 h 2208580"/>
                <a:gd name="connsiteX2" fmla="*/ 1823145 w 2741311"/>
                <a:gd name="connsiteY2" fmla="*/ 2208580 h 2208580"/>
                <a:gd name="connsiteX3" fmla="*/ 1842195 w 2741311"/>
                <a:gd name="connsiteY3" fmla="*/ 1703755 h 2208580"/>
                <a:gd name="connsiteX4" fmla="*/ 2699445 w 2741311"/>
                <a:gd name="connsiteY4" fmla="*/ 151180 h 2208580"/>
                <a:gd name="connsiteX5" fmla="*/ 1908870 w 2741311"/>
                <a:gd name="connsiteY5" fmla="*/ 27355 h 2208580"/>
                <a:gd name="connsiteX6" fmla="*/ 1937445 w 2741311"/>
                <a:gd name="connsiteY6" fmla="*/ 846505 h 2208580"/>
                <a:gd name="connsiteX7" fmla="*/ 1270695 w 2741311"/>
                <a:gd name="connsiteY7" fmla="*/ 656005 h 2208580"/>
                <a:gd name="connsiteX8" fmla="*/ 232470 w 2741311"/>
                <a:gd name="connsiteY8" fmla="*/ 189280 h 2208580"/>
                <a:gd name="connsiteX0" fmla="*/ 232470 w 2741311"/>
                <a:gd name="connsiteY0" fmla="*/ 213274 h 2232574"/>
                <a:gd name="connsiteX1" fmla="*/ 137220 w 2741311"/>
                <a:gd name="connsiteY1" fmla="*/ 2232574 h 2232574"/>
                <a:gd name="connsiteX2" fmla="*/ 1823145 w 2741311"/>
                <a:gd name="connsiteY2" fmla="*/ 2232574 h 2232574"/>
                <a:gd name="connsiteX3" fmla="*/ 1842195 w 2741311"/>
                <a:gd name="connsiteY3" fmla="*/ 1727749 h 2232574"/>
                <a:gd name="connsiteX4" fmla="*/ 2699445 w 2741311"/>
                <a:gd name="connsiteY4" fmla="*/ 175174 h 2232574"/>
                <a:gd name="connsiteX5" fmla="*/ 2127946 w 2741311"/>
                <a:gd name="connsiteY5" fmla="*/ 127549 h 2232574"/>
                <a:gd name="connsiteX6" fmla="*/ 1908870 w 2741311"/>
                <a:gd name="connsiteY6" fmla="*/ 51349 h 2232574"/>
                <a:gd name="connsiteX7" fmla="*/ 1937445 w 2741311"/>
                <a:gd name="connsiteY7" fmla="*/ 870499 h 2232574"/>
                <a:gd name="connsiteX8" fmla="*/ 1270695 w 2741311"/>
                <a:gd name="connsiteY8" fmla="*/ 679999 h 2232574"/>
                <a:gd name="connsiteX9" fmla="*/ 232470 w 2741311"/>
                <a:gd name="connsiteY9" fmla="*/ 213274 h 2232574"/>
                <a:gd name="connsiteX0" fmla="*/ 232470 w 2741311"/>
                <a:gd name="connsiteY0" fmla="*/ 214182 h 2233482"/>
                <a:gd name="connsiteX1" fmla="*/ 137220 w 2741311"/>
                <a:gd name="connsiteY1" fmla="*/ 2233482 h 2233482"/>
                <a:gd name="connsiteX2" fmla="*/ 1823145 w 2741311"/>
                <a:gd name="connsiteY2" fmla="*/ 2233482 h 2233482"/>
                <a:gd name="connsiteX3" fmla="*/ 1842195 w 2741311"/>
                <a:gd name="connsiteY3" fmla="*/ 1728657 h 2233482"/>
                <a:gd name="connsiteX4" fmla="*/ 2699445 w 2741311"/>
                <a:gd name="connsiteY4" fmla="*/ 176082 h 2233482"/>
                <a:gd name="connsiteX5" fmla="*/ 2048663 w 2741311"/>
                <a:gd name="connsiteY5" fmla="*/ 123172 h 2233482"/>
                <a:gd name="connsiteX6" fmla="*/ 1908870 w 2741311"/>
                <a:gd name="connsiteY6" fmla="*/ 52257 h 2233482"/>
                <a:gd name="connsiteX7" fmla="*/ 1937445 w 2741311"/>
                <a:gd name="connsiteY7" fmla="*/ 871407 h 2233482"/>
                <a:gd name="connsiteX8" fmla="*/ 1270695 w 2741311"/>
                <a:gd name="connsiteY8" fmla="*/ 680907 h 2233482"/>
                <a:gd name="connsiteX9" fmla="*/ 232470 w 2741311"/>
                <a:gd name="connsiteY9" fmla="*/ 214182 h 2233482"/>
                <a:gd name="connsiteX0" fmla="*/ 232470 w 2741311"/>
                <a:gd name="connsiteY0" fmla="*/ 228069 h 2247369"/>
                <a:gd name="connsiteX1" fmla="*/ 137220 w 2741311"/>
                <a:gd name="connsiteY1" fmla="*/ 2247369 h 2247369"/>
                <a:gd name="connsiteX2" fmla="*/ 1823145 w 2741311"/>
                <a:gd name="connsiteY2" fmla="*/ 2247369 h 2247369"/>
                <a:gd name="connsiteX3" fmla="*/ 1842195 w 2741311"/>
                <a:gd name="connsiteY3" fmla="*/ 1742544 h 2247369"/>
                <a:gd name="connsiteX4" fmla="*/ 2699445 w 2741311"/>
                <a:gd name="connsiteY4" fmla="*/ 189969 h 2247369"/>
                <a:gd name="connsiteX5" fmla="*/ 2048663 w 2741311"/>
                <a:gd name="connsiteY5" fmla="*/ 137059 h 2247369"/>
                <a:gd name="connsiteX6" fmla="*/ 1908870 w 2741311"/>
                <a:gd name="connsiteY6" fmla="*/ 66144 h 2247369"/>
                <a:gd name="connsiteX7" fmla="*/ 1937445 w 2741311"/>
                <a:gd name="connsiteY7" fmla="*/ 885294 h 2247369"/>
                <a:gd name="connsiteX8" fmla="*/ 1270695 w 2741311"/>
                <a:gd name="connsiteY8" fmla="*/ 694794 h 2247369"/>
                <a:gd name="connsiteX9" fmla="*/ 232470 w 2741311"/>
                <a:gd name="connsiteY9" fmla="*/ 228069 h 2247369"/>
                <a:gd name="connsiteX0" fmla="*/ 232470 w 2741311"/>
                <a:gd name="connsiteY0" fmla="*/ 175032 h 2194332"/>
                <a:gd name="connsiteX1" fmla="*/ 137220 w 2741311"/>
                <a:gd name="connsiteY1" fmla="*/ 2194332 h 2194332"/>
                <a:gd name="connsiteX2" fmla="*/ 1823145 w 2741311"/>
                <a:gd name="connsiteY2" fmla="*/ 2194332 h 2194332"/>
                <a:gd name="connsiteX3" fmla="*/ 1842195 w 2741311"/>
                <a:gd name="connsiteY3" fmla="*/ 1689507 h 2194332"/>
                <a:gd name="connsiteX4" fmla="*/ 2699445 w 2741311"/>
                <a:gd name="connsiteY4" fmla="*/ 136932 h 2194332"/>
                <a:gd name="connsiteX5" fmla="*/ 2048663 w 2741311"/>
                <a:gd name="connsiteY5" fmla="*/ 84022 h 2194332"/>
                <a:gd name="connsiteX6" fmla="*/ 1908870 w 2741311"/>
                <a:gd name="connsiteY6" fmla="*/ 13107 h 2194332"/>
                <a:gd name="connsiteX7" fmla="*/ 1937445 w 2741311"/>
                <a:gd name="connsiteY7" fmla="*/ 832257 h 2194332"/>
                <a:gd name="connsiteX8" fmla="*/ 1270695 w 2741311"/>
                <a:gd name="connsiteY8" fmla="*/ 641757 h 2194332"/>
                <a:gd name="connsiteX9" fmla="*/ 232470 w 2741311"/>
                <a:gd name="connsiteY9" fmla="*/ 175032 h 2194332"/>
                <a:gd name="connsiteX0" fmla="*/ 232470 w 2741311"/>
                <a:gd name="connsiteY0" fmla="*/ 175032 h 2194332"/>
                <a:gd name="connsiteX1" fmla="*/ 137220 w 2741311"/>
                <a:gd name="connsiteY1" fmla="*/ 2194332 h 2194332"/>
                <a:gd name="connsiteX2" fmla="*/ 1823145 w 2741311"/>
                <a:gd name="connsiteY2" fmla="*/ 2194332 h 2194332"/>
                <a:gd name="connsiteX3" fmla="*/ 1842195 w 2741311"/>
                <a:gd name="connsiteY3" fmla="*/ 1689507 h 2194332"/>
                <a:gd name="connsiteX4" fmla="*/ 2699445 w 2741311"/>
                <a:gd name="connsiteY4" fmla="*/ 136932 h 2194332"/>
                <a:gd name="connsiteX5" fmla="*/ 2048663 w 2741311"/>
                <a:gd name="connsiteY5" fmla="*/ 84022 h 2194332"/>
                <a:gd name="connsiteX6" fmla="*/ 1908870 w 2741311"/>
                <a:gd name="connsiteY6" fmla="*/ 13107 h 2194332"/>
                <a:gd name="connsiteX7" fmla="*/ 1937445 w 2741311"/>
                <a:gd name="connsiteY7" fmla="*/ 832257 h 2194332"/>
                <a:gd name="connsiteX8" fmla="*/ 1270695 w 2741311"/>
                <a:gd name="connsiteY8" fmla="*/ 641757 h 2194332"/>
                <a:gd name="connsiteX9" fmla="*/ 232470 w 2741311"/>
                <a:gd name="connsiteY9" fmla="*/ 175032 h 2194332"/>
                <a:gd name="connsiteX0" fmla="*/ 232470 w 2741311"/>
                <a:gd name="connsiteY0" fmla="*/ 232422 h 2251722"/>
                <a:gd name="connsiteX1" fmla="*/ 137220 w 2741311"/>
                <a:gd name="connsiteY1" fmla="*/ 2251722 h 2251722"/>
                <a:gd name="connsiteX2" fmla="*/ 1823145 w 2741311"/>
                <a:gd name="connsiteY2" fmla="*/ 2251722 h 2251722"/>
                <a:gd name="connsiteX3" fmla="*/ 1842195 w 2741311"/>
                <a:gd name="connsiteY3" fmla="*/ 1746897 h 2251722"/>
                <a:gd name="connsiteX4" fmla="*/ 2699445 w 2741311"/>
                <a:gd name="connsiteY4" fmla="*/ 194322 h 2251722"/>
                <a:gd name="connsiteX5" fmla="*/ 2048663 w 2741311"/>
                <a:gd name="connsiteY5" fmla="*/ 141412 h 2251722"/>
                <a:gd name="connsiteX6" fmla="*/ 2040679 w 2741311"/>
                <a:gd name="connsiteY6" fmla="*/ 48749 h 2251722"/>
                <a:gd name="connsiteX7" fmla="*/ 1908870 w 2741311"/>
                <a:gd name="connsiteY7" fmla="*/ 70497 h 2251722"/>
                <a:gd name="connsiteX8" fmla="*/ 1937445 w 2741311"/>
                <a:gd name="connsiteY8" fmla="*/ 889647 h 2251722"/>
                <a:gd name="connsiteX9" fmla="*/ 1270695 w 2741311"/>
                <a:gd name="connsiteY9" fmla="*/ 699147 h 2251722"/>
                <a:gd name="connsiteX10" fmla="*/ 232470 w 2741311"/>
                <a:gd name="connsiteY10" fmla="*/ 232422 h 2251722"/>
                <a:gd name="connsiteX0" fmla="*/ 232470 w 2741311"/>
                <a:gd name="connsiteY0" fmla="*/ 232422 h 2251722"/>
                <a:gd name="connsiteX1" fmla="*/ 137220 w 2741311"/>
                <a:gd name="connsiteY1" fmla="*/ 2251722 h 2251722"/>
                <a:gd name="connsiteX2" fmla="*/ 1823145 w 2741311"/>
                <a:gd name="connsiteY2" fmla="*/ 2251722 h 2251722"/>
                <a:gd name="connsiteX3" fmla="*/ 1842195 w 2741311"/>
                <a:gd name="connsiteY3" fmla="*/ 1746897 h 2251722"/>
                <a:gd name="connsiteX4" fmla="*/ 2699445 w 2741311"/>
                <a:gd name="connsiteY4" fmla="*/ 194322 h 2251722"/>
                <a:gd name="connsiteX5" fmla="*/ 2048663 w 2741311"/>
                <a:gd name="connsiteY5" fmla="*/ 141412 h 2251722"/>
                <a:gd name="connsiteX6" fmla="*/ 2040679 w 2741311"/>
                <a:gd name="connsiteY6" fmla="*/ 48749 h 2251722"/>
                <a:gd name="connsiteX7" fmla="*/ 1908870 w 2741311"/>
                <a:gd name="connsiteY7" fmla="*/ 70497 h 2251722"/>
                <a:gd name="connsiteX8" fmla="*/ 1937445 w 2741311"/>
                <a:gd name="connsiteY8" fmla="*/ 889647 h 2251722"/>
                <a:gd name="connsiteX9" fmla="*/ 1270695 w 2741311"/>
                <a:gd name="connsiteY9" fmla="*/ 699147 h 2251722"/>
                <a:gd name="connsiteX10" fmla="*/ 232470 w 2741311"/>
                <a:gd name="connsiteY10" fmla="*/ 232422 h 2251722"/>
                <a:gd name="connsiteX0" fmla="*/ 232470 w 2741311"/>
                <a:gd name="connsiteY0" fmla="*/ 232422 h 2251722"/>
                <a:gd name="connsiteX1" fmla="*/ 137220 w 2741311"/>
                <a:gd name="connsiteY1" fmla="*/ 2251722 h 2251722"/>
                <a:gd name="connsiteX2" fmla="*/ 1823145 w 2741311"/>
                <a:gd name="connsiteY2" fmla="*/ 2251722 h 2251722"/>
                <a:gd name="connsiteX3" fmla="*/ 1842195 w 2741311"/>
                <a:gd name="connsiteY3" fmla="*/ 1746897 h 2251722"/>
                <a:gd name="connsiteX4" fmla="*/ 2699445 w 2741311"/>
                <a:gd name="connsiteY4" fmla="*/ 194322 h 2251722"/>
                <a:gd name="connsiteX5" fmla="*/ 2048663 w 2741311"/>
                <a:gd name="connsiteY5" fmla="*/ 141412 h 2251722"/>
                <a:gd name="connsiteX6" fmla="*/ 2040679 w 2741311"/>
                <a:gd name="connsiteY6" fmla="*/ 48749 h 2251722"/>
                <a:gd name="connsiteX7" fmla="*/ 1908870 w 2741311"/>
                <a:gd name="connsiteY7" fmla="*/ 70497 h 2251722"/>
                <a:gd name="connsiteX8" fmla="*/ 1937445 w 2741311"/>
                <a:gd name="connsiteY8" fmla="*/ 889647 h 2251722"/>
                <a:gd name="connsiteX9" fmla="*/ 1270695 w 2741311"/>
                <a:gd name="connsiteY9" fmla="*/ 699147 h 2251722"/>
                <a:gd name="connsiteX10" fmla="*/ 232470 w 2741311"/>
                <a:gd name="connsiteY10" fmla="*/ 232422 h 2251722"/>
                <a:gd name="connsiteX0" fmla="*/ 232470 w 2741311"/>
                <a:gd name="connsiteY0" fmla="*/ 188264 h 2207564"/>
                <a:gd name="connsiteX1" fmla="*/ 137220 w 2741311"/>
                <a:gd name="connsiteY1" fmla="*/ 2207564 h 2207564"/>
                <a:gd name="connsiteX2" fmla="*/ 1823145 w 2741311"/>
                <a:gd name="connsiteY2" fmla="*/ 2207564 h 2207564"/>
                <a:gd name="connsiteX3" fmla="*/ 1842195 w 2741311"/>
                <a:gd name="connsiteY3" fmla="*/ 1702739 h 2207564"/>
                <a:gd name="connsiteX4" fmla="*/ 2699445 w 2741311"/>
                <a:gd name="connsiteY4" fmla="*/ 150164 h 2207564"/>
                <a:gd name="connsiteX5" fmla="*/ 2048663 w 2741311"/>
                <a:gd name="connsiteY5" fmla="*/ 97254 h 2207564"/>
                <a:gd name="connsiteX6" fmla="*/ 2040679 w 2741311"/>
                <a:gd name="connsiteY6" fmla="*/ 4591 h 2207564"/>
                <a:gd name="connsiteX7" fmla="*/ 1908870 w 2741311"/>
                <a:gd name="connsiteY7" fmla="*/ 26339 h 2207564"/>
                <a:gd name="connsiteX8" fmla="*/ 1937445 w 2741311"/>
                <a:gd name="connsiteY8" fmla="*/ 845489 h 2207564"/>
                <a:gd name="connsiteX9" fmla="*/ 1270695 w 2741311"/>
                <a:gd name="connsiteY9" fmla="*/ 654989 h 2207564"/>
                <a:gd name="connsiteX10" fmla="*/ 232470 w 2741311"/>
                <a:gd name="connsiteY10" fmla="*/ 188264 h 2207564"/>
                <a:gd name="connsiteX0" fmla="*/ 232470 w 2741311"/>
                <a:gd name="connsiteY0" fmla="*/ 183976 h 2203276"/>
                <a:gd name="connsiteX1" fmla="*/ 137220 w 2741311"/>
                <a:gd name="connsiteY1" fmla="*/ 2203276 h 2203276"/>
                <a:gd name="connsiteX2" fmla="*/ 1823145 w 2741311"/>
                <a:gd name="connsiteY2" fmla="*/ 2203276 h 2203276"/>
                <a:gd name="connsiteX3" fmla="*/ 1842195 w 2741311"/>
                <a:gd name="connsiteY3" fmla="*/ 1698451 h 2203276"/>
                <a:gd name="connsiteX4" fmla="*/ 2699445 w 2741311"/>
                <a:gd name="connsiteY4" fmla="*/ 145876 h 2203276"/>
                <a:gd name="connsiteX5" fmla="*/ 2048663 w 2741311"/>
                <a:gd name="connsiteY5" fmla="*/ 92966 h 2203276"/>
                <a:gd name="connsiteX6" fmla="*/ 2040679 w 2741311"/>
                <a:gd name="connsiteY6" fmla="*/ 303 h 2203276"/>
                <a:gd name="connsiteX7" fmla="*/ 1908870 w 2741311"/>
                <a:gd name="connsiteY7" fmla="*/ 22051 h 2203276"/>
                <a:gd name="connsiteX8" fmla="*/ 1937445 w 2741311"/>
                <a:gd name="connsiteY8" fmla="*/ 841201 h 2203276"/>
                <a:gd name="connsiteX9" fmla="*/ 1270695 w 2741311"/>
                <a:gd name="connsiteY9" fmla="*/ 650701 h 2203276"/>
                <a:gd name="connsiteX10" fmla="*/ 232470 w 2741311"/>
                <a:gd name="connsiteY10" fmla="*/ 183976 h 2203276"/>
                <a:gd name="connsiteX0" fmla="*/ 232470 w 2741311"/>
                <a:gd name="connsiteY0" fmla="*/ 183976 h 2203276"/>
                <a:gd name="connsiteX1" fmla="*/ 137220 w 2741311"/>
                <a:gd name="connsiteY1" fmla="*/ 2203276 h 2203276"/>
                <a:gd name="connsiteX2" fmla="*/ 1823145 w 2741311"/>
                <a:gd name="connsiteY2" fmla="*/ 2203276 h 2203276"/>
                <a:gd name="connsiteX3" fmla="*/ 1842195 w 2741311"/>
                <a:gd name="connsiteY3" fmla="*/ 1698451 h 2203276"/>
                <a:gd name="connsiteX4" fmla="*/ 2699445 w 2741311"/>
                <a:gd name="connsiteY4" fmla="*/ 145876 h 2203276"/>
                <a:gd name="connsiteX5" fmla="*/ 2048663 w 2741311"/>
                <a:gd name="connsiteY5" fmla="*/ 92966 h 2203276"/>
                <a:gd name="connsiteX6" fmla="*/ 2040679 w 2741311"/>
                <a:gd name="connsiteY6" fmla="*/ 303 h 2203276"/>
                <a:gd name="connsiteX7" fmla="*/ 1908870 w 2741311"/>
                <a:gd name="connsiteY7" fmla="*/ 22051 h 2203276"/>
                <a:gd name="connsiteX8" fmla="*/ 1937445 w 2741311"/>
                <a:gd name="connsiteY8" fmla="*/ 841201 h 2203276"/>
                <a:gd name="connsiteX9" fmla="*/ 1270695 w 2741311"/>
                <a:gd name="connsiteY9" fmla="*/ 650701 h 2203276"/>
                <a:gd name="connsiteX10" fmla="*/ 232470 w 2741311"/>
                <a:gd name="connsiteY10" fmla="*/ 183976 h 2203276"/>
                <a:gd name="connsiteX0" fmla="*/ 232470 w 2662372"/>
                <a:gd name="connsiteY0" fmla="*/ 183976 h 2203276"/>
                <a:gd name="connsiteX1" fmla="*/ 137220 w 2662372"/>
                <a:gd name="connsiteY1" fmla="*/ 2203276 h 2203276"/>
                <a:gd name="connsiteX2" fmla="*/ 1823145 w 2662372"/>
                <a:gd name="connsiteY2" fmla="*/ 2203276 h 2203276"/>
                <a:gd name="connsiteX3" fmla="*/ 1842195 w 2662372"/>
                <a:gd name="connsiteY3" fmla="*/ 1698451 h 2203276"/>
                <a:gd name="connsiteX4" fmla="*/ 2614876 w 2662372"/>
                <a:gd name="connsiteY4" fmla="*/ 119448 h 2203276"/>
                <a:gd name="connsiteX5" fmla="*/ 2048663 w 2662372"/>
                <a:gd name="connsiteY5" fmla="*/ 92966 h 2203276"/>
                <a:gd name="connsiteX6" fmla="*/ 2040679 w 2662372"/>
                <a:gd name="connsiteY6" fmla="*/ 303 h 2203276"/>
                <a:gd name="connsiteX7" fmla="*/ 1908870 w 2662372"/>
                <a:gd name="connsiteY7" fmla="*/ 22051 h 2203276"/>
                <a:gd name="connsiteX8" fmla="*/ 1937445 w 2662372"/>
                <a:gd name="connsiteY8" fmla="*/ 841201 h 2203276"/>
                <a:gd name="connsiteX9" fmla="*/ 1270695 w 2662372"/>
                <a:gd name="connsiteY9" fmla="*/ 650701 h 2203276"/>
                <a:gd name="connsiteX10" fmla="*/ 232470 w 2662372"/>
                <a:gd name="connsiteY10" fmla="*/ 183976 h 2203276"/>
                <a:gd name="connsiteX0" fmla="*/ 232470 w 2662372"/>
                <a:gd name="connsiteY0" fmla="*/ 183976 h 2203276"/>
                <a:gd name="connsiteX1" fmla="*/ 137220 w 2662372"/>
                <a:gd name="connsiteY1" fmla="*/ 2203276 h 2203276"/>
                <a:gd name="connsiteX2" fmla="*/ 1823145 w 2662372"/>
                <a:gd name="connsiteY2" fmla="*/ 2203276 h 2203276"/>
                <a:gd name="connsiteX3" fmla="*/ 1842195 w 2662372"/>
                <a:gd name="connsiteY3" fmla="*/ 1698451 h 2203276"/>
                <a:gd name="connsiteX4" fmla="*/ 2614876 w 2662372"/>
                <a:gd name="connsiteY4" fmla="*/ 119448 h 2203276"/>
                <a:gd name="connsiteX5" fmla="*/ 2048663 w 2662372"/>
                <a:gd name="connsiteY5" fmla="*/ 92966 h 2203276"/>
                <a:gd name="connsiteX6" fmla="*/ 2040679 w 2662372"/>
                <a:gd name="connsiteY6" fmla="*/ 303 h 2203276"/>
                <a:gd name="connsiteX7" fmla="*/ 1908870 w 2662372"/>
                <a:gd name="connsiteY7" fmla="*/ 22051 h 2203276"/>
                <a:gd name="connsiteX8" fmla="*/ 1937445 w 2662372"/>
                <a:gd name="connsiteY8" fmla="*/ 841201 h 2203276"/>
                <a:gd name="connsiteX9" fmla="*/ 1270695 w 2662372"/>
                <a:gd name="connsiteY9" fmla="*/ 650701 h 2203276"/>
                <a:gd name="connsiteX10" fmla="*/ 232470 w 2662372"/>
                <a:gd name="connsiteY10" fmla="*/ 183976 h 2203276"/>
                <a:gd name="connsiteX0" fmla="*/ 232470 w 2664220"/>
                <a:gd name="connsiteY0" fmla="*/ 183976 h 2203276"/>
                <a:gd name="connsiteX1" fmla="*/ 137220 w 2664220"/>
                <a:gd name="connsiteY1" fmla="*/ 2203276 h 2203276"/>
                <a:gd name="connsiteX2" fmla="*/ 1823145 w 2664220"/>
                <a:gd name="connsiteY2" fmla="*/ 2203276 h 2203276"/>
                <a:gd name="connsiteX3" fmla="*/ 1842195 w 2664220"/>
                <a:gd name="connsiteY3" fmla="*/ 1698451 h 2203276"/>
                <a:gd name="connsiteX4" fmla="*/ 2614876 w 2664220"/>
                <a:gd name="connsiteY4" fmla="*/ 119448 h 2203276"/>
                <a:gd name="connsiteX5" fmla="*/ 2048663 w 2664220"/>
                <a:gd name="connsiteY5" fmla="*/ 92966 h 2203276"/>
                <a:gd name="connsiteX6" fmla="*/ 2040679 w 2664220"/>
                <a:gd name="connsiteY6" fmla="*/ 303 h 2203276"/>
                <a:gd name="connsiteX7" fmla="*/ 1908870 w 2664220"/>
                <a:gd name="connsiteY7" fmla="*/ 22051 h 2203276"/>
                <a:gd name="connsiteX8" fmla="*/ 1937445 w 2664220"/>
                <a:gd name="connsiteY8" fmla="*/ 841201 h 2203276"/>
                <a:gd name="connsiteX9" fmla="*/ 1270695 w 2664220"/>
                <a:gd name="connsiteY9" fmla="*/ 650701 h 2203276"/>
                <a:gd name="connsiteX10" fmla="*/ 232470 w 2664220"/>
                <a:gd name="connsiteY10" fmla="*/ 183976 h 2203276"/>
                <a:gd name="connsiteX0" fmla="*/ 232470 w 2695242"/>
                <a:gd name="connsiteY0" fmla="*/ 183976 h 2203276"/>
                <a:gd name="connsiteX1" fmla="*/ 137220 w 2695242"/>
                <a:gd name="connsiteY1" fmla="*/ 2203276 h 2203276"/>
                <a:gd name="connsiteX2" fmla="*/ 1823145 w 2695242"/>
                <a:gd name="connsiteY2" fmla="*/ 2203276 h 2203276"/>
                <a:gd name="connsiteX3" fmla="*/ 1842195 w 2695242"/>
                <a:gd name="connsiteY3" fmla="*/ 1698451 h 2203276"/>
                <a:gd name="connsiteX4" fmla="*/ 2614876 w 2695242"/>
                <a:gd name="connsiteY4" fmla="*/ 119448 h 2203276"/>
                <a:gd name="connsiteX5" fmla="*/ 2048663 w 2695242"/>
                <a:gd name="connsiteY5" fmla="*/ 92966 h 2203276"/>
                <a:gd name="connsiteX6" fmla="*/ 2040679 w 2695242"/>
                <a:gd name="connsiteY6" fmla="*/ 303 h 2203276"/>
                <a:gd name="connsiteX7" fmla="*/ 1908870 w 2695242"/>
                <a:gd name="connsiteY7" fmla="*/ 22051 h 2203276"/>
                <a:gd name="connsiteX8" fmla="*/ 1937445 w 2695242"/>
                <a:gd name="connsiteY8" fmla="*/ 841201 h 2203276"/>
                <a:gd name="connsiteX9" fmla="*/ 1270695 w 2695242"/>
                <a:gd name="connsiteY9" fmla="*/ 650701 h 2203276"/>
                <a:gd name="connsiteX10" fmla="*/ 232470 w 2695242"/>
                <a:gd name="connsiteY10"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41201 h 2203276"/>
                <a:gd name="connsiteX9" fmla="*/ 1270695 w 2718665"/>
                <a:gd name="connsiteY9" fmla="*/ 650701 h 2203276"/>
                <a:gd name="connsiteX10" fmla="*/ 232470 w 2718665"/>
                <a:gd name="connsiteY10"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41201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41201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37445 w 2718665"/>
                <a:gd name="connsiteY8" fmla="*/ 820059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395842 w 2718665"/>
                <a:gd name="connsiteY9" fmla="*/ 576428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270695 w 2718665"/>
                <a:gd name="connsiteY10" fmla="*/ 650701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10848 w 2718665"/>
                <a:gd name="connsiteY9" fmla="*/ 513001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48663 w 2718665"/>
                <a:gd name="connsiteY5" fmla="*/ 92966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64991 w 2718665"/>
                <a:gd name="connsiteY5" fmla="*/ 98409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64991 w 2718665"/>
                <a:gd name="connsiteY5" fmla="*/ 98409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18665"/>
                <a:gd name="connsiteY0" fmla="*/ 183976 h 2203276"/>
                <a:gd name="connsiteX1" fmla="*/ 137220 w 2718665"/>
                <a:gd name="connsiteY1" fmla="*/ 2203276 h 2203276"/>
                <a:gd name="connsiteX2" fmla="*/ 1823145 w 2718665"/>
                <a:gd name="connsiteY2" fmla="*/ 2203276 h 2203276"/>
                <a:gd name="connsiteX3" fmla="*/ 1842195 w 2718665"/>
                <a:gd name="connsiteY3" fmla="*/ 1698451 h 2203276"/>
                <a:gd name="connsiteX4" fmla="*/ 2614876 w 2718665"/>
                <a:gd name="connsiteY4" fmla="*/ 119448 h 2203276"/>
                <a:gd name="connsiteX5" fmla="*/ 2064991 w 2718665"/>
                <a:gd name="connsiteY5" fmla="*/ 98409 h 2203276"/>
                <a:gd name="connsiteX6" fmla="*/ 2040679 w 2718665"/>
                <a:gd name="connsiteY6" fmla="*/ 303 h 2203276"/>
                <a:gd name="connsiteX7" fmla="*/ 1908870 w 2718665"/>
                <a:gd name="connsiteY7" fmla="*/ 22051 h 2203276"/>
                <a:gd name="connsiteX8" fmla="*/ 1911018 w 2718665"/>
                <a:gd name="connsiteY8" fmla="*/ 783060 h 2203276"/>
                <a:gd name="connsiteX9" fmla="*/ 1237275 w 2718665"/>
                <a:gd name="connsiteY9" fmla="*/ 497145 h 2203276"/>
                <a:gd name="connsiteX10" fmla="*/ 1122700 w 2718665"/>
                <a:gd name="connsiteY10" fmla="*/ 497420 h 2203276"/>
                <a:gd name="connsiteX11" fmla="*/ 232470 w 2718665"/>
                <a:gd name="connsiteY11" fmla="*/ 183976 h 2203276"/>
                <a:gd name="connsiteX0" fmla="*/ 232470 w 2770027"/>
                <a:gd name="connsiteY0" fmla="*/ 183976 h 2203276"/>
                <a:gd name="connsiteX1" fmla="*/ 137220 w 2770027"/>
                <a:gd name="connsiteY1" fmla="*/ 2203276 h 2203276"/>
                <a:gd name="connsiteX2" fmla="*/ 1823145 w 2770027"/>
                <a:gd name="connsiteY2" fmla="*/ 2203276 h 2203276"/>
                <a:gd name="connsiteX3" fmla="*/ 1842195 w 2770027"/>
                <a:gd name="connsiteY3" fmla="*/ 1698451 h 2203276"/>
                <a:gd name="connsiteX4" fmla="*/ 2674747 w 2770027"/>
                <a:gd name="connsiteY4" fmla="*/ 130334 h 2203276"/>
                <a:gd name="connsiteX5" fmla="*/ 2064991 w 2770027"/>
                <a:gd name="connsiteY5" fmla="*/ 98409 h 2203276"/>
                <a:gd name="connsiteX6" fmla="*/ 2040679 w 2770027"/>
                <a:gd name="connsiteY6" fmla="*/ 303 h 2203276"/>
                <a:gd name="connsiteX7" fmla="*/ 1908870 w 2770027"/>
                <a:gd name="connsiteY7" fmla="*/ 22051 h 2203276"/>
                <a:gd name="connsiteX8" fmla="*/ 1911018 w 2770027"/>
                <a:gd name="connsiteY8" fmla="*/ 783060 h 2203276"/>
                <a:gd name="connsiteX9" fmla="*/ 1237275 w 2770027"/>
                <a:gd name="connsiteY9" fmla="*/ 497145 h 2203276"/>
                <a:gd name="connsiteX10" fmla="*/ 1122700 w 2770027"/>
                <a:gd name="connsiteY10" fmla="*/ 497420 h 2203276"/>
                <a:gd name="connsiteX11" fmla="*/ 232470 w 2770027"/>
                <a:gd name="connsiteY11" fmla="*/ 183976 h 2203276"/>
                <a:gd name="connsiteX0" fmla="*/ 232470 w 2770027"/>
                <a:gd name="connsiteY0" fmla="*/ 183976 h 2203276"/>
                <a:gd name="connsiteX1" fmla="*/ 137220 w 2770027"/>
                <a:gd name="connsiteY1" fmla="*/ 2203276 h 2203276"/>
                <a:gd name="connsiteX2" fmla="*/ 1823145 w 2770027"/>
                <a:gd name="connsiteY2" fmla="*/ 2203276 h 2203276"/>
                <a:gd name="connsiteX3" fmla="*/ 1842195 w 2770027"/>
                <a:gd name="connsiteY3" fmla="*/ 1698451 h 2203276"/>
                <a:gd name="connsiteX4" fmla="*/ 2674747 w 2770027"/>
                <a:gd name="connsiteY4" fmla="*/ 130334 h 2203276"/>
                <a:gd name="connsiteX5" fmla="*/ 2064991 w 2770027"/>
                <a:gd name="connsiteY5" fmla="*/ 98409 h 2203276"/>
                <a:gd name="connsiteX6" fmla="*/ 2040679 w 2770027"/>
                <a:gd name="connsiteY6" fmla="*/ 303 h 2203276"/>
                <a:gd name="connsiteX7" fmla="*/ 1908870 w 2770027"/>
                <a:gd name="connsiteY7" fmla="*/ 22051 h 2203276"/>
                <a:gd name="connsiteX8" fmla="*/ 1911018 w 2770027"/>
                <a:gd name="connsiteY8" fmla="*/ 783060 h 2203276"/>
                <a:gd name="connsiteX9" fmla="*/ 1237275 w 2770027"/>
                <a:gd name="connsiteY9" fmla="*/ 497145 h 2203276"/>
                <a:gd name="connsiteX10" fmla="*/ 1122700 w 2770027"/>
                <a:gd name="connsiteY10" fmla="*/ 497420 h 2203276"/>
                <a:gd name="connsiteX11" fmla="*/ 232470 w 2770027"/>
                <a:gd name="connsiteY11" fmla="*/ 183976 h 2203276"/>
                <a:gd name="connsiteX0" fmla="*/ 226782 w 2764339"/>
                <a:gd name="connsiteY0" fmla="*/ 183976 h 2400339"/>
                <a:gd name="connsiteX1" fmla="*/ 150300 w 2764339"/>
                <a:gd name="connsiteY1" fmla="*/ 2400339 h 2400339"/>
                <a:gd name="connsiteX2" fmla="*/ 1817457 w 2764339"/>
                <a:gd name="connsiteY2" fmla="*/ 2203276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17012 w 2764339"/>
                <a:gd name="connsiteY10" fmla="*/ 497420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17012 w 2764339"/>
                <a:gd name="connsiteY10" fmla="*/ 497420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35780 w 2764339"/>
                <a:gd name="connsiteY10" fmla="*/ 572491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35780 w 2764339"/>
                <a:gd name="connsiteY10" fmla="*/ 572491 h 2400339"/>
                <a:gd name="connsiteX11" fmla="*/ 226782 w 2764339"/>
                <a:gd name="connsiteY11" fmla="*/ 183976 h 2400339"/>
                <a:gd name="connsiteX0" fmla="*/ 226782 w 2764339"/>
                <a:gd name="connsiteY0" fmla="*/ 183976 h 2400339"/>
                <a:gd name="connsiteX1" fmla="*/ 150300 w 2764339"/>
                <a:gd name="connsiteY1" fmla="*/ 2400339 h 2400339"/>
                <a:gd name="connsiteX2" fmla="*/ 1873761 w 2764339"/>
                <a:gd name="connsiteY2" fmla="*/ 2390955 h 2400339"/>
                <a:gd name="connsiteX3" fmla="*/ 1836507 w 2764339"/>
                <a:gd name="connsiteY3" fmla="*/ 1698451 h 2400339"/>
                <a:gd name="connsiteX4" fmla="*/ 2669059 w 2764339"/>
                <a:gd name="connsiteY4" fmla="*/ 130334 h 2400339"/>
                <a:gd name="connsiteX5" fmla="*/ 2059303 w 2764339"/>
                <a:gd name="connsiteY5" fmla="*/ 98409 h 2400339"/>
                <a:gd name="connsiteX6" fmla="*/ 2034991 w 2764339"/>
                <a:gd name="connsiteY6" fmla="*/ 303 h 2400339"/>
                <a:gd name="connsiteX7" fmla="*/ 1903182 w 2764339"/>
                <a:gd name="connsiteY7" fmla="*/ 22051 h 2400339"/>
                <a:gd name="connsiteX8" fmla="*/ 1905330 w 2764339"/>
                <a:gd name="connsiteY8" fmla="*/ 783060 h 2400339"/>
                <a:gd name="connsiteX9" fmla="*/ 1231587 w 2764339"/>
                <a:gd name="connsiteY9" fmla="*/ 497145 h 2400339"/>
                <a:gd name="connsiteX10" fmla="*/ 1135780 w 2764339"/>
                <a:gd name="connsiteY10" fmla="*/ 572491 h 2400339"/>
                <a:gd name="connsiteX11" fmla="*/ 226782 w 2764339"/>
                <a:gd name="connsiteY11" fmla="*/ 183976 h 2400339"/>
                <a:gd name="connsiteX0" fmla="*/ 231749 w 2769306"/>
                <a:gd name="connsiteY0" fmla="*/ 183976 h 2390955"/>
                <a:gd name="connsiteX1" fmla="*/ 138828 w 2769306"/>
                <a:gd name="connsiteY1" fmla="*/ 2064983 h 2390955"/>
                <a:gd name="connsiteX2" fmla="*/ 1878728 w 2769306"/>
                <a:gd name="connsiteY2" fmla="*/ 2390955 h 2390955"/>
                <a:gd name="connsiteX3" fmla="*/ 1841474 w 2769306"/>
                <a:gd name="connsiteY3" fmla="*/ 1698451 h 2390955"/>
                <a:gd name="connsiteX4" fmla="*/ 2674026 w 2769306"/>
                <a:gd name="connsiteY4" fmla="*/ 130334 h 2390955"/>
                <a:gd name="connsiteX5" fmla="*/ 2064270 w 2769306"/>
                <a:gd name="connsiteY5" fmla="*/ 98409 h 2390955"/>
                <a:gd name="connsiteX6" fmla="*/ 2039958 w 2769306"/>
                <a:gd name="connsiteY6" fmla="*/ 303 h 2390955"/>
                <a:gd name="connsiteX7" fmla="*/ 1908149 w 2769306"/>
                <a:gd name="connsiteY7" fmla="*/ 22051 h 2390955"/>
                <a:gd name="connsiteX8" fmla="*/ 1910297 w 2769306"/>
                <a:gd name="connsiteY8" fmla="*/ 783060 h 2390955"/>
                <a:gd name="connsiteX9" fmla="*/ 1236554 w 2769306"/>
                <a:gd name="connsiteY9" fmla="*/ 497145 h 2390955"/>
                <a:gd name="connsiteX10" fmla="*/ 1140747 w 2769306"/>
                <a:gd name="connsiteY10" fmla="*/ 572491 h 2390955"/>
                <a:gd name="connsiteX11" fmla="*/ 231749 w 2769306"/>
                <a:gd name="connsiteY11" fmla="*/ 183976 h 2390955"/>
                <a:gd name="connsiteX0" fmla="*/ 221873 w 2759430"/>
                <a:gd name="connsiteY0" fmla="*/ 183976 h 2390955"/>
                <a:gd name="connsiteX1" fmla="*/ 128952 w 2759430"/>
                <a:gd name="connsiteY1" fmla="*/ 2064983 h 2390955"/>
                <a:gd name="connsiteX2" fmla="*/ 1868852 w 2759430"/>
                <a:gd name="connsiteY2" fmla="*/ 2390955 h 2390955"/>
                <a:gd name="connsiteX3" fmla="*/ 1831598 w 2759430"/>
                <a:gd name="connsiteY3" fmla="*/ 1698451 h 2390955"/>
                <a:gd name="connsiteX4" fmla="*/ 2664150 w 2759430"/>
                <a:gd name="connsiteY4" fmla="*/ 130334 h 2390955"/>
                <a:gd name="connsiteX5" fmla="*/ 2054394 w 2759430"/>
                <a:gd name="connsiteY5" fmla="*/ 98409 h 2390955"/>
                <a:gd name="connsiteX6" fmla="*/ 2030082 w 2759430"/>
                <a:gd name="connsiteY6" fmla="*/ 303 h 2390955"/>
                <a:gd name="connsiteX7" fmla="*/ 1898273 w 2759430"/>
                <a:gd name="connsiteY7" fmla="*/ 22051 h 2390955"/>
                <a:gd name="connsiteX8" fmla="*/ 1900421 w 2759430"/>
                <a:gd name="connsiteY8" fmla="*/ 783060 h 2390955"/>
                <a:gd name="connsiteX9" fmla="*/ 1226678 w 2759430"/>
                <a:gd name="connsiteY9" fmla="*/ 497145 h 2390955"/>
                <a:gd name="connsiteX10" fmla="*/ 1130871 w 2759430"/>
                <a:gd name="connsiteY10" fmla="*/ 572491 h 2390955"/>
                <a:gd name="connsiteX11" fmla="*/ 221873 w 2759430"/>
                <a:gd name="connsiteY11" fmla="*/ 183976 h 2390955"/>
                <a:gd name="connsiteX0" fmla="*/ 221873 w 2759430"/>
                <a:gd name="connsiteY0" fmla="*/ 183976 h 2065462"/>
                <a:gd name="connsiteX1" fmla="*/ 128952 w 2759430"/>
                <a:gd name="connsiteY1" fmla="*/ 2064983 h 2065462"/>
                <a:gd name="connsiteX2" fmla="*/ 1852414 w 2759430"/>
                <a:gd name="connsiteY2" fmla="*/ 2065462 h 2065462"/>
                <a:gd name="connsiteX3" fmla="*/ 1831598 w 2759430"/>
                <a:gd name="connsiteY3" fmla="*/ 1698451 h 2065462"/>
                <a:gd name="connsiteX4" fmla="*/ 2664150 w 2759430"/>
                <a:gd name="connsiteY4" fmla="*/ 130334 h 2065462"/>
                <a:gd name="connsiteX5" fmla="*/ 2054394 w 2759430"/>
                <a:gd name="connsiteY5" fmla="*/ 98409 h 2065462"/>
                <a:gd name="connsiteX6" fmla="*/ 2030082 w 2759430"/>
                <a:gd name="connsiteY6" fmla="*/ 303 h 2065462"/>
                <a:gd name="connsiteX7" fmla="*/ 1898273 w 2759430"/>
                <a:gd name="connsiteY7" fmla="*/ 22051 h 2065462"/>
                <a:gd name="connsiteX8" fmla="*/ 1900421 w 2759430"/>
                <a:gd name="connsiteY8" fmla="*/ 783060 h 2065462"/>
                <a:gd name="connsiteX9" fmla="*/ 1226678 w 2759430"/>
                <a:gd name="connsiteY9" fmla="*/ 497145 h 2065462"/>
                <a:gd name="connsiteX10" fmla="*/ 1130871 w 2759430"/>
                <a:gd name="connsiteY10" fmla="*/ 572491 h 2065462"/>
                <a:gd name="connsiteX11" fmla="*/ 221873 w 2759430"/>
                <a:gd name="connsiteY11" fmla="*/ 183976 h 2065462"/>
                <a:gd name="connsiteX0" fmla="*/ 221873 w 2759430"/>
                <a:gd name="connsiteY0" fmla="*/ 183976 h 2068751"/>
                <a:gd name="connsiteX1" fmla="*/ 128952 w 2759430"/>
                <a:gd name="connsiteY1" fmla="*/ 2064983 h 2068751"/>
                <a:gd name="connsiteX2" fmla="*/ 1852414 w 2759430"/>
                <a:gd name="connsiteY2" fmla="*/ 2068751 h 2068751"/>
                <a:gd name="connsiteX3" fmla="*/ 1831598 w 2759430"/>
                <a:gd name="connsiteY3" fmla="*/ 1698451 h 2068751"/>
                <a:gd name="connsiteX4" fmla="*/ 2664150 w 2759430"/>
                <a:gd name="connsiteY4" fmla="*/ 130334 h 2068751"/>
                <a:gd name="connsiteX5" fmla="*/ 2054394 w 2759430"/>
                <a:gd name="connsiteY5" fmla="*/ 98409 h 2068751"/>
                <a:gd name="connsiteX6" fmla="*/ 2030082 w 2759430"/>
                <a:gd name="connsiteY6" fmla="*/ 303 h 2068751"/>
                <a:gd name="connsiteX7" fmla="*/ 1898273 w 2759430"/>
                <a:gd name="connsiteY7" fmla="*/ 22051 h 2068751"/>
                <a:gd name="connsiteX8" fmla="*/ 1900421 w 2759430"/>
                <a:gd name="connsiteY8" fmla="*/ 783060 h 2068751"/>
                <a:gd name="connsiteX9" fmla="*/ 1226678 w 2759430"/>
                <a:gd name="connsiteY9" fmla="*/ 497145 h 2068751"/>
                <a:gd name="connsiteX10" fmla="*/ 1130871 w 2759430"/>
                <a:gd name="connsiteY10" fmla="*/ 572491 h 2068751"/>
                <a:gd name="connsiteX11" fmla="*/ 221873 w 2759430"/>
                <a:gd name="connsiteY11" fmla="*/ 183976 h 2068751"/>
                <a:gd name="connsiteX0" fmla="*/ 221873 w 2759430"/>
                <a:gd name="connsiteY0" fmla="*/ 183976 h 2077670"/>
                <a:gd name="connsiteX1" fmla="*/ 128952 w 2759430"/>
                <a:gd name="connsiteY1" fmla="*/ 2064983 h 2077670"/>
                <a:gd name="connsiteX2" fmla="*/ 1861333 w 2759430"/>
                <a:gd name="connsiteY2" fmla="*/ 2077670 h 2077670"/>
                <a:gd name="connsiteX3" fmla="*/ 1831598 w 2759430"/>
                <a:gd name="connsiteY3" fmla="*/ 1698451 h 2077670"/>
                <a:gd name="connsiteX4" fmla="*/ 2664150 w 2759430"/>
                <a:gd name="connsiteY4" fmla="*/ 130334 h 2077670"/>
                <a:gd name="connsiteX5" fmla="*/ 2054394 w 2759430"/>
                <a:gd name="connsiteY5" fmla="*/ 98409 h 2077670"/>
                <a:gd name="connsiteX6" fmla="*/ 2030082 w 2759430"/>
                <a:gd name="connsiteY6" fmla="*/ 303 h 2077670"/>
                <a:gd name="connsiteX7" fmla="*/ 1898273 w 2759430"/>
                <a:gd name="connsiteY7" fmla="*/ 22051 h 2077670"/>
                <a:gd name="connsiteX8" fmla="*/ 1900421 w 2759430"/>
                <a:gd name="connsiteY8" fmla="*/ 783060 h 2077670"/>
                <a:gd name="connsiteX9" fmla="*/ 1226678 w 2759430"/>
                <a:gd name="connsiteY9" fmla="*/ 497145 h 2077670"/>
                <a:gd name="connsiteX10" fmla="*/ 1130871 w 2759430"/>
                <a:gd name="connsiteY10" fmla="*/ 572491 h 2077670"/>
                <a:gd name="connsiteX11" fmla="*/ 221873 w 2759430"/>
                <a:gd name="connsiteY11" fmla="*/ 183976 h 2077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59430" h="2077670">
                  <a:moveTo>
                    <a:pt x="221873" y="183976"/>
                  </a:moveTo>
                  <a:cubicBezTo>
                    <a:pt x="-257552" y="923751"/>
                    <a:pt x="200156" y="1839025"/>
                    <a:pt x="128952" y="2064983"/>
                  </a:cubicBezTo>
                  <a:lnTo>
                    <a:pt x="1861333" y="2077670"/>
                  </a:lnTo>
                  <a:lnTo>
                    <a:pt x="1831598" y="1698451"/>
                  </a:lnTo>
                  <a:cubicBezTo>
                    <a:pt x="2577484" y="1720658"/>
                    <a:pt x="2947680" y="1991050"/>
                    <a:pt x="2664150" y="130334"/>
                  </a:cubicBezTo>
                  <a:cubicBezTo>
                    <a:pt x="2255473" y="54071"/>
                    <a:pt x="2191599" y="89110"/>
                    <a:pt x="2054394" y="98409"/>
                  </a:cubicBezTo>
                  <a:cubicBezTo>
                    <a:pt x="2046378" y="39791"/>
                    <a:pt x="2053381" y="49121"/>
                    <a:pt x="2030082" y="303"/>
                  </a:cubicBezTo>
                  <a:cubicBezTo>
                    <a:pt x="1964498" y="-945"/>
                    <a:pt x="2000929" y="826"/>
                    <a:pt x="1898273" y="22051"/>
                  </a:cubicBezTo>
                  <a:cubicBezTo>
                    <a:pt x="1904623" y="280813"/>
                    <a:pt x="1890896" y="525885"/>
                    <a:pt x="1900421" y="783060"/>
                  </a:cubicBezTo>
                  <a:cubicBezTo>
                    <a:pt x="1749728" y="751246"/>
                    <a:pt x="1517512" y="597607"/>
                    <a:pt x="1226678" y="497145"/>
                  </a:cubicBezTo>
                  <a:cubicBezTo>
                    <a:pt x="1226550" y="618676"/>
                    <a:pt x="1264864" y="688113"/>
                    <a:pt x="1130871" y="572491"/>
                  </a:cubicBezTo>
                  <a:cubicBezTo>
                    <a:pt x="766733" y="481334"/>
                    <a:pt x="654943" y="385765"/>
                    <a:pt x="221873" y="18397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2" name="Freeform 11">
              <a:extLst>
                <a:ext uri="{FF2B5EF4-FFF2-40B4-BE49-F238E27FC236}">
                  <a16:creationId xmlns:a16="http://schemas.microsoft.com/office/drawing/2014/main" id="{EF19EEB1-97B4-40E2-A83F-16B4119868A5}"/>
                </a:ext>
              </a:extLst>
            </p:cNvPr>
            <p:cNvSpPr/>
            <p:nvPr/>
          </p:nvSpPr>
          <p:spPr>
            <a:xfrm>
              <a:off x="1353101" y="4180869"/>
              <a:ext cx="1094108" cy="581411"/>
            </a:xfrm>
            <a:custGeom>
              <a:avLst/>
              <a:gdLst>
                <a:gd name="connsiteX0" fmla="*/ 0 w 1094108"/>
                <a:gd name="connsiteY0" fmla="*/ 200851 h 581411"/>
                <a:gd name="connsiteX1" fmla="*/ 95139 w 1094108"/>
                <a:gd name="connsiteY1" fmla="*/ 0 h 581411"/>
                <a:gd name="connsiteX2" fmla="*/ 1025396 w 1094108"/>
                <a:gd name="connsiteY2" fmla="*/ 338276 h 581411"/>
                <a:gd name="connsiteX3" fmla="*/ 1094108 w 1094108"/>
                <a:gd name="connsiteY3" fmla="*/ 412273 h 581411"/>
                <a:gd name="connsiteX4" fmla="*/ 1078252 w 1094108"/>
                <a:gd name="connsiteY4" fmla="*/ 517984 h 581411"/>
                <a:gd name="connsiteX5" fmla="*/ 1014825 w 1094108"/>
                <a:gd name="connsiteY5" fmla="*/ 480985 h 581411"/>
                <a:gd name="connsiteX6" fmla="*/ 998968 w 1094108"/>
                <a:gd name="connsiteY6" fmla="*/ 581411 h 581411"/>
                <a:gd name="connsiteX7" fmla="*/ 0 w 1094108"/>
                <a:gd name="connsiteY7" fmla="*/ 200851 h 581411"/>
                <a:gd name="connsiteX0" fmla="*/ 0 w 1094108"/>
                <a:gd name="connsiteY0" fmla="*/ 200851 h 581411"/>
                <a:gd name="connsiteX1" fmla="*/ 95139 w 1094108"/>
                <a:gd name="connsiteY1" fmla="*/ 0 h 581411"/>
                <a:gd name="connsiteX2" fmla="*/ 1025396 w 1094108"/>
                <a:gd name="connsiteY2" fmla="*/ 338276 h 581411"/>
                <a:gd name="connsiteX3" fmla="*/ 1094108 w 1094108"/>
                <a:gd name="connsiteY3" fmla="*/ 412273 h 581411"/>
                <a:gd name="connsiteX4" fmla="*/ 1078252 w 1094108"/>
                <a:gd name="connsiteY4" fmla="*/ 517984 h 581411"/>
                <a:gd name="connsiteX5" fmla="*/ 1014825 w 1094108"/>
                <a:gd name="connsiteY5" fmla="*/ 480985 h 581411"/>
                <a:gd name="connsiteX6" fmla="*/ 998968 w 1094108"/>
                <a:gd name="connsiteY6" fmla="*/ 581411 h 581411"/>
                <a:gd name="connsiteX7" fmla="*/ 0 w 1094108"/>
                <a:gd name="connsiteY7" fmla="*/ 200851 h 581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94108" h="581411">
                  <a:moveTo>
                    <a:pt x="0" y="200851"/>
                  </a:moveTo>
                  <a:lnTo>
                    <a:pt x="95139" y="0"/>
                  </a:lnTo>
                  <a:lnTo>
                    <a:pt x="1025396" y="338276"/>
                  </a:lnTo>
                  <a:lnTo>
                    <a:pt x="1094108" y="412273"/>
                  </a:lnTo>
                  <a:lnTo>
                    <a:pt x="1078252" y="517984"/>
                  </a:lnTo>
                  <a:lnTo>
                    <a:pt x="1014825" y="480985"/>
                  </a:lnTo>
                  <a:lnTo>
                    <a:pt x="998968" y="581411"/>
                  </a:lnTo>
                  <a:cubicBezTo>
                    <a:pt x="634554" y="475508"/>
                    <a:pt x="332989" y="327704"/>
                    <a:pt x="0" y="200851"/>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3" name="Freeform 14">
              <a:extLst>
                <a:ext uri="{FF2B5EF4-FFF2-40B4-BE49-F238E27FC236}">
                  <a16:creationId xmlns:a16="http://schemas.microsoft.com/office/drawing/2014/main" id="{1B103A9A-380A-4D50-B1B9-48DA1AA9C58B}"/>
                </a:ext>
              </a:extLst>
            </p:cNvPr>
            <p:cNvSpPr/>
            <p:nvPr/>
          </p:nvSpPr>
          <p:spPr>
            <a:xfrm>
              <a:off x="3076189" y="4038629"/>
              <a:ext cx="591981" cy="227104"/>
            </a:xfrm>
            <a:custGeom>
              <a:avLst/>
              <a:gdLst>
                <a:gd name="connsiteX0" fmla="*/ 5285 w 739976"/>
                <a:gd name="connsiteY0" fmla="*/ 68712 h 206136"/>
                <a:gd name="connsiteX1" fmla="*/ 0 w 739976"/>
                <a:gd name="connsiteY1" fmla="*/ 5285 h 206136"/>
                <a:gd name="connsiteX2" fmla="*/ 158566 w 739976"/>
                <a:gd name="connsiteY2" fmla="*/ 0 h 206136"/>
                <a:gd name="connsiteX3" fmla="*/ 163852 w 739976"/>
                <a:gd name="connsiteY3" fmla="*/ 58141 h 206136"/>
                <a:gd name="connsiteX4" fmla="*/ 739976 w 739976"/>
                <a:gd name="connsiteY4" fmla="*/ 84569 h 206136"/>
                <a:gd name="connsiteX5" fmla="*/ 671264 w 739976"/>
                <a:gd name="connsiteY5" fmla="*/ 206136 h 206136"/>
                <a:gd name="connsiteX6" fmla="*/ 110996 w 739976"/>
                <a:gd name="connsiteY6" fmla="*/ 174423 h 206136"/>
                <a:gd name="connsiteX7" fmla="*/ 89854 w 739976"/>
                <a:gd name="connsiteY7" fmla="*/ 84569 h 206136"/>
                <a:gd name="connsiteX8" fmla="*/ 5285 w 739976"/>
                <a:gd name="connsiteY8" fmla="*/ 68712 h 206136"/>
                <a:gd name="connsiteX0" fmla="*/ 5285 w 739976"/>
                <a:gd name="connsiteY0" fmla="*/ 110997 h 206136"/>
                <a:gd name="connsiteX1" fmla="*/ 0 w 739976"/>
                <a:gd name="connsiteY1" fmla="*/ 5285 h 206136"/>
                <a:gd name="connsiteX2" fmla="*/ 158566 w 739976"/>
                <a:gd name="connsiteY2" fmla="*/ 0 h 206136"/>
                <a:gd name="connsiteX3" fmla="*/ 163852 w 739976"/>
                <a:gd name="connsiteY3" fmla="*/ 58141 h 206136"/>
                <a:gd name="connsiteX4" fmla="*/ 739976 w 739976"/>
                <a:gd name="connsiteY4" fmla="*/ 84569 h 206136"/>
                <a:gd name="connsiteX5" fmla="*/ 671264 w 739976"/>
                <a:gd name="connsiteY5" fmla="*/ 206136 h 206136"/>
                <a:gd name="connsiteX6" fmla="*/ 110996 w 739976"/>
                <a:gd name="connsiteY6" fmla="*/ 174423 h 206136"/>
                <a:gd name="connsiteX7" fmla="*/ 89854 w 739976"/>
                <a:gd name="connsiteY7" fmla="*/ 84569 h 206136"/>
                <a:gd name="connsiteX8" fmla="*/ 5285 w 739976"/>
                <a:gd name="connsiteY8" fmla="*/ 110997 h 206136"/>
                <a:gd name="connsiteX0" fmla="*/ 5285 w 739976"/>
                <a:gd name="connsiteY0" fmla="*/ 110997 h 206136"/>
                <a:gd name="connsiteX1" fmla="*/ 0 w 739976"/>
                <a:gd name="connsiteY1" fmla="*/ 5285 h 206136"/>
                <a:gd name="connsiteX2" fmla="*/ 158566 w 739976"/>
                <a:gd name="connsiteY2" fmla="*/ 0 h 206136"/>
                <a:gd name="connsiteX3" fmla="*/ 163852 w 739976"/>
                <a:gd name="connsiteY3" fmla="*/ 58141 h 206136"/>
                <a:gd name="connsiteX4" fmla="*/ 739976 w 739976"/>
                <a:gd name="connsiteY4" fmla="*/ 84569 h 206136"/>
                <a:gd name="connsiteX5" fmla="*/ 671264 w 739976"/>
                <a:gd name="connsiteY5" fmla="*/ 206136 h 206136"/>
                <a:gd name="connsiteX6" fmla="*/ 110996 w 739976"/>
                <a:gd name="connsiteY6" fmla="*/ 174423 h 206136"/>
                <a:gd name="connsiteX7" fmla="*/ 89854 w 739976"/>
                <a:gd name="connsiteY7" fmla="*/ 84569 h 206136"/>
                <a:gd name="connsiteX8" fmla="*/ 5285 w 739976"/>
                <a:gd name="connsiteY8" fmla="*/ 110997 h 206136"/>
                <a:gd name="connsiteX0" fmla="*/ 5285 w 671264"/>
                <a:gd name="connsiteY0" fmla="*/ 110997 h 206136"/>
                <a:gd name="connsiteX1" fmla="*/ 0 w 671264"/>
                <a:gd name="connsiteY1" fmla="*/ 5285 h 206136"/>
                <a:gd name="connsiteX2" fmla="*/ 158566 w 671264"/>
                <a:gd name="connsiteY2" fmla="*/ 0 h 206136"/>
                <a:gd name="connsiteX3" fmla="*/ 163852 w 671264"/>
                <a:gd name="connsiteY3" fmla="*/ 58141 h 206136"/>
                <a:gd name="connsiteX4" fmla="*/ 581409 w 671264"/>
                <a:gd name="connsiteY4" fmla="*/ 52856 h 206136"/>
                <a:gd name="connsiteX5" fmla="*/ 671264 w 671264"/>
                <a:gd name="connsiteY5" fmla="*/ 206136 h 206136"/>
                <a:gd name="connsiteX6" fmla="*/ 110996 w 671264"/>
                <a:gd name="connsiteY6" fmla="*/ 174423 h 206136"/>
                <a:gd name="connsiteX7" fmla="*/ 89854 w 671264"/>
                <a:gd name="connsiteY7" fmla="*/ 84569 h 206136"/>
                <a:gd name="connsiteX8" fmla="*/ 5285 w 671264"/>
                <a:gd name="connsiteY8" fmla="*/ 110997 h 206136"/>
                <a:gd name="connsiteX0" fmla="*/ 5285 w 591981"/>
                <a:gd name="connsiteY0" fmla="*/ 110997 h 190279"/>
                <a:gd name="connsiteX1" fmla="*/ 0 w 591981"/>
                <a:gd name="connsiteY1" fmla="*/ 5285 h 190279"/>
                <a:gd name="connsiteX2" fmla="*/ 158566 w 591981"/>
                <a:gd name="connsiteY2" fmla="*/ 0 h 190279"/>
                <a:gd name="connsiteX3" fmla="*/ 163852 w 591981"/>
                <a:gd name="connsiteY3" fmla="*/ 58141 h 190279"/>
                <a:gd name="connsiteX4" fmla="*/ 581409 w 591981"/>
                <a:gd name="connsiteY4" fmla="*/ 52856 h 190279"/>
                <a:gd name="connsiteX5" fmla="*/ 591981 w 591981"/>
                <a:gd name="connsiteY5" fmla="*/ 190279 h 190279"/>
                <a:gd name="connsiteX6" fmla="*/ 110996 w 591981"/>
                <a:gd name="connsiteY6" fmla="*/ 174423 h 190279"/>
                <a:gd name="connsiteX7" fmla="*/ 89854 w 591981"/>
                <a:gd name="connsiteY7" fmla="*/ 84569 h 190279"/>
                <a:gd name="connsiteX8" fmla="*/ 5285 w 591981"/>
                <a:gd name="connsiteY8" fmla="*/ 110997 h 190279"/>
                <a:gd name="connsiteX0" fmla="*/ 5285 w 591981"/>
                <a:gd name="connsiteY0" fmla="*/ 110997 h 190279"/>
                <a:gd name="connsiteX1" fmla="*/ 0 w 591981"/>
                <a:gd name="connsiteY1" fmla="*/ 5285 h 190279"/>
                <a:gd name="connsiteX2" fmla="*/ 158566 w 591981"/>
                <a:gd name="connsiteY2" fmla="*/ 0 h 190279"/>
                <a:gd name="connsiteX3" fmla="*/ 163852 w 591981"/>
                <a:gd name="connsiteY3" fmla="*/ 58141 h 190279"/>
                <a:gd name="connsiteX4" fmla="*/ 581409 w 591981"/>
                <a:gd name="connsiteY4" fmla="*/ 52856 h 190279"/>
                <a:gd name="connsiteX5" fmla="*/ 591981 w 591981"/>
                <a:gd name="connsiteY5" fmla="*/ 190279 h 190279"/>
                <a:gd name="connsiteX6" fmla="*/ 110996 w 591981"/>
                <a:gd name="connsiteY6" fmla="*/ 174423 h 190279"/>
                <a:gd name="connsiteX7" fmla="*/ 89854 w 591981"/>
                <a:gd name="connsiteY7" fmla="*/ 84569 h 190279"/>
                <a:gd name="connsiteX8" fmla="*/ 5285 w 591981"/>
                <a:gd name="connsiteY8" fmla="*/ 110997 h 190279"/>
                <a:gd name="connsiteX0" fmla="*/ 5285 w 591981"/>
                <a:gd name="connsiteY0" fmla="*/ 142240 h 221522"/>
                <a:gd name="connsiteX1" fmla="*/ 0 w 591981"/>
                <a:gd name="connsiteY1" fmla="*/ 36528 h 221522"/>
                <a:gd name="connsiteX2" fmla="*/ 163774 w 591981"/>
                <a:gd name="connsiteY2" fmla="*/ 0 h 221522"/>
                <a:gd name="connsiteX3" fmla="*/ 163852 w 591981"/>
                <a:gd name="connsiteY3" fmla="*/ 89384 h 221522"/>
                <a:gd name="connsiteX4" fmla="*/ 581409 w 591981"/>
                <a:gd name="connsiteY4" fmla="*/ 84099 h 221522"/>
                <a:gd name="connsiteX5" fmla="*/ 591981 w 591981"/>
                <a:gd name="connsiteY5" fmla="*/ 221522 h 221522"/>
                <a:gd name="connsiteX6" fmla="*/ 110996 w 591981"/>
                <a:gd name="connsiteY6" fmla="*/ 205666 h 221522"/>
                <a:gd name="connsiteX7" fmla="*/ 89854 w 591981"/>
                <a:gd name="connsiteY7" fmla="*/ 115812 h 221522"/>
                <a:gd name="connsiteX8" fmla="*/ 5285 w 591981"/>
                <a:gd name="connsiteY8" fmla="*/ 142240 h 221522"/>
                <a:gd name="connsiteX0" fmla="*/ 5285 w 591981"/>
                <a:gd name="connsiteY0" fmla="*/ 142240 h 221522"/>
                <a:gd name="connsiteX1" fmla="*/ 0 w 591981"/>
                <a:gd name="connsiteY1" fmla="*/ 36528 h 221522"/>
                <a:gd name="connsiteX2" fmla="*/ 163774 w 591981"/>
                <a:gd name="connsiteY2" fmla="*/ 0 h 221522"/>
                <a:gd name="connsiteX3" fmla="*/ 163852 w 591981"/>
                <a:gd name="connsiteY3" fmla="*/ 89384 h 221522"/>
                <a:gd name="connsiteX4" fmla="*/ 581409 w 591981"/>
                <a:gd name="connsiteY4" fmla="*/ 84099 h 221522"/>
                <a:gd name="connsiteX5" fmla="*/ 591981 w 591981"/>
                <a:gd name="connsiteY5" fmla="*/ 221522 h 221522"/>
                <a:gd name="connsiteX6" fmla="*/ 110996 w 591981"/>
                <a:gd name="connsiteY6" fmla="*/ 205666 h 221522"/>
                <a:gd name="connsiteX7" fmla="*/ 105475 w 591981"/>
                <a:gd name="connsiteY7" fmla="*/ 136641 h 221522"/>
                <a:gd name="connsiteX8" fmla="*/ 5285 w 591981"/>
                <a:gd name="connsiteY8" fmla="*/ 142240 h 221522"/>
                <a:gd name="connsiteX0" fmla="*/ 5285 w 591981"/>
                <a:gd name="connsiteY0" fmla="*/ 142240 h 227104"/>
                <a:gd name="connsiteX1" fmla="*/ 0 w 591981"/>
                <a:gd name="connsiteY1" fmla="*/ 36528 h 227104"/>
                <a:gd name="connsiteX2" fmla="*/ 163774 w 591981"/>
                <a:gd name="connsiteY2" fmla="*/ 0 h 227104"/>
                <a:gd name="connsiteX3" fmla="*/ 163852 w 591981"/>
                <a:gd name="connsiteY3" fmla="*/ 89384 h 227104"/>
                <a:gd name="connsiteX4" fmla="*/ 581409 w 591981"/>
                <a:gd name="connsiteY4" fmla="*/ 84099 h 227104"/>
                <a:gd name="connsiteX5" fmla="*/ 591981 w 591981"/>
                <a:gd name="connsiteY5" fmla="*/ 221522 h 227104"/>
                <a:gd name="connsiteX6" fmla="*/ 116204 w 591981"/>
                <a:gd name="connsiteY6" fmla="*/ 226495 h 227104"/>
                <a:gd name="connsiteX7" fmla="*/ 105475 w 591981"/>
                <a:gd name="connsiteY7" fmla="*/ 136641 h 227104"/>
                <a:gd name="connsiteX8" fmla="*/ 5285 w 591981"/>
                <a:gd name="connsiteY8" fmla="*/ 142240 h 227104"/>
                <a:gd name="connsiteX0" fmla="*/ 5285 w 591981"/>
                <a:gd name="connsiteY0" fmla="*/ 142240 h 227104"/>
                <a:gd name="connsiteX1" fmla="*/ 0 w 591981"/>
                <a:gd name="connsiteY1" fmla="*/ 36528 h 227104"/>
                <a:gd name="connsiteX2" fmla="*/ 163774 w 591981"/>
                <a:gd name="connsiteY2" fmla="*/ 0 h 227104"/>
                <a:gd name="connsiteX3" fmla="*/ 195095 w 591981"/>
                <a:gd name="connsiteY3" fmla="*/ 84177 h 227104"/>
                <a:gd name="connsiteX4" fmla="*/ 581409 w 591981"/>
                <a:gd name="connsiteY4" fmla="*/ 84099 h 227104"/>
                <a:gd name="connsiteX5" fmla="*/ 591981 w 591981"/>
                <a:gd name="connsiteY5" fmla="*/ 221522 h 227104"/>
                <a:gd name="connsiteX6" fmla="*/ 116204 w 591981"/>
                <a:gd name="connsiteY6" fmla="*/ 226495 h 227104"/>
                <a:gd name="connsiteX7" fmla="*/ 105475 w 591981"/>
                <a:gd name="connsiteY7" fmla="*/ 136641 h 227104"/>
                <a:gd name="connsiteX8" fmla="*/ 5285 w 591981"/>
                <a:gd name="connsiteY8" fmla="*/ 142240 h 227104"/>
                <a:gd name="connsiteX0" fmla="*/ 5285 w 591981"/>
                <a:gd name="connsiteY0" fmla="*/ 142240 h 227104"/>
                <a:gd name="connsiteX1" fmla="*/ 0 w 591981"/>
                <a:gd name="connsiteY1" fmla="*/ 36528 h 227104"/>
                <a:gd name="connsiteX2" fmla="*/ 163774 w 591981"/>
                <a:gd name="connsiteY2" fmla="*/ 0 h 227104"/>
                <a:gd name="connsiteX3" fmla="*/ 195095 w 591981"/>
                <a:gd name="connsiteY3" fmla="*/ 84177 h 227104"/>
                <a:gd name="connsiteX4" fmla="*/ 581409 w 591981"/>
                <a:gd name="connsiteY4" fmla="*/ 84099 h 227104"/>
                <a:gd name="connsiteX5" fmla="*/ 591981 w 591981"/>
                <a:gd name="connsiteY5" fmla="*/ 221522 h 227104"/>
                <a:gd name="connsiteX6" fmla="*/ 116204 w 591981"/>
                <a:gd name="connsiteY6" fmla="*/ 226495 h 227104"/>
                <a:gd name="connsiteX7" fmla="*/ 105475 w 591981"/>
                <a:gd name="connsiteY7" fmla="*/ 136641 h 227104"/>
                <a:gd name="connsiteX8" fmla="*/ 5285 w 591981"/>
                <a:gd name="connsiteY8" fmla="*/ 142240 h 227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1981" h="227104">
                  <a:moveTo>
                    <a:pt x="5285" y="142240"/>
                  </a:moveTo>
                  <a:lnTo>
                    <a:pt x="0" y="36528"/>
                  </a:lnTo>
                  <a:lnTo>
                    <a:pt x="163774" y="0"/>
                  </a:lnTo>
                  <a:cubicBezTo>
                    <a:pt x="163800" y="29795"/>
                    <a:pt x="195069" y="54382"/>
                    <a:pt x="195095" y="84177"/>
                  </a:cubicBezTo>
                  <a:cubicBezTo>
                    <a:pt x="397943" y="29168"/>
                    <a:pt x="389368" y="75290"/>
                    <a:pt x="581409" y="84099"/>
                  </a:cubicBezTo>
                  <a:lnTo>
                    <a:pt x="591981" y="221522"/>
                  </a:lnTo>
                  <a:cubicBezTo>
                    <a:pt x="431653" y="200380"/>
                    <a:pt x="276532" y="231780"/>
                    <a:pt x="116204" y="226495"/>
                  </a:cubicBezTo>
                  <a:lnTo>
                    <a:pt x="105475" y="136641"/>
                  </a:lnTo>
                  <a:lnTo>
                    <a:pt x="5285" y="1422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4" name="Freeform 15">
              <a:extLst>
                <a:ext uri="{FF2B5EF4-FFF2-40B4-BE49-F238E27FC236}">
                  <a16:creationId xmlns:a16="http://schemas.microsoft.com/office/drawing/2014/main" id="{FACA3C0E-0B06-43D5-A58E-D00A6EF0A284}"/>
                </a:ext>
              </a:extLst>
            </p:cNvPr>
            <p:cNvSpPr/>
            <p:nvPr/>
          </p:nvSpPr>
          <p:spPr>
            <a:xfrm>
              <a:off x="2985409" y="3255814"/>
              <a:ext cx="669512" cy="864666"/>
            </a:xfrm>
            <a:custGeom>
              <a:avLst/>
              <a:gdLst>
                <a:gd name="connsiteX0" fmla="*/ 237850 w 650123"/>
                <a:gd name="connsiteY0" fmla="*/ 850974 h 866830"/>
                <a:gd name="connsiteX1" fmla="*/ 0 w 650123"/>
                <a:gd name="connsiteY1" fmla="*/ 63427 h 866830"/>
                <a:gd name="connsiteX2" fmla="*/ 153281 w 650123"/>
                <a:gd name="connsiteY2" fmla="*/ 184994 h 866830"/>
                <a:gd name="connsiteX3" fmla="*/ 216708 w 650123"/>
                <a:gd name="connsiteY3" fmla="*/ 5286 h 866830"/>
                <a:gd name="connsiteX4" fmla="*/ 317133 w 650123"/>
                <a:gd name="connsiteY4" fmla="*/ 184994 h 866830"/>
                <a:gd name="connsiteX5" fmla="*/ 359418 w 650123"/>
                <a:gd name="connsiteY5" fmla="*/ 0 h 866830"/>
                <a:gd name="connsiteX6" fmla="*/ 475700 w 650123"/>
                <a:gd name="connsiteY6" fmla="*/ 126853 h 866830"/>
                <a:gd name="connsiteX7" fmla="*/ 539126 w 650123"/>
                <a:gd name="connsiteY7" fmla="*/ 36999 h 866830"/>
                <a:gd name="connsiteX8" fmla="*/ 650123 w 650123"/>
                <a:gd name="connsiteY8" fmla="*/ 866830 h 866830"/>
                <a:gd name="connsiteX9" fmla="*/ 237850 w 650123"/>
                <a:gd name="connsiteY9" fmla="*/ 850974 h 866830"/>
                <a:gd name="connsiteX0" fmla="*/ 197028 w 609301"/>
                <a:gd name="connsiteY0" fmla="*/ 850974 h 866830"/>
                <a:gd name="connsiteX1" fmla="*/ 0 w 609301"/>
                <a:gd name="connsiteY1" fmla="*/ 60706 h 866830"/>
                <a:gd name="connsiteX2" fmla="*/ 112459 w 609301"/>
                <a:gd name="connsiteY2" fmla="*/ 184994 h 866830"/>
                <a:gd name="connsiteX3" fmla="*/ 175886 w 609301"/>
                <a:gd name="connsiteY3" fmla="*/ 5286 h 866830"/>
                <a:gd name="connsiteX4" fmla="*/ 276311 w 609301"/>
                <a:gd name="connsiteY4" fmla="*/ 184994 h 866830"/>
                <a:gd name="connsiteX5" fmla="*/ 318596 w 609301"/>
                <a:gd name="connsiteY5" fmla="*/ 0 h 866830"/>
                <a:gd name="connsiteX6" fmla="*/ 434878 w 609301"/>
                <a:gd name="connsiteY6" fmla="*/ 126853 h 866830"/>
                <a:gd name="connsiteX7" fmla="*/ 498304 w 609301"/>
                <a:gd name="connsiteY7" fmla="*/ 36999 h 866830"/>
                <a:gd name="connsiteX8" fmla="*/ 609301 w 609301"/>
                <a:gd name="connsiteY8" fmla="*/ 866830 h 866830"/>
                <a:gd name="connsiteX9" fmla="*/ 197028 w 609301"/>
                <a:gd name="connsiteY9" fmla="*/ 850974 h 866830"/>
                <a:gd name="connsiteX0" fmla="*/ 208370 w 620643"/>
                <a:gd name="connsiteY0" fmla="*/ 850974 h 866830"/>
                <a:gd name="connsiteX1" fmla="*/ 11342 w 620643"/>
                <a:gd name="connsiteY1" fmla="*/ 60706 h 866830"/>
                <a:gd name="connsiteX2" fmla="*/ 123801 w 620643"/>
                <a:gd name="connsiteY2" fmla="*/ 184994 h 866830"/>
                <a:gd name="connsiteX3" fmla="*/ 187228 w 620643"/>
                <a:gd name="connsiteY3" fmla="*/ 5286 h 866830"/>
                <a:gd name="connsiteX4" fmla="*/ 287653 w 620643"/>
                <a:gd name="connsiteY4" fmla="*/ 184994 h 866830"/>
                <a:gd name="connsiteX5" fmla="*/ 329938 w 620643"/>
                <a:gd name="connsiteY5" fmla="*/ 0 h 866830"/>
                <a:gd name="connsiteX6" fmla="*/ 446220 w 620643"/>
                <a:gd name="connsiteY6" fmla="*/ 126853 h 866830"/>
                <a:gd name="connsiteX7" fmla="*/ 509646 w 620643"/>
                <a:gd name="connsiteY7" fmla="*/ 36999 h 866830"/>
                <a:gd name="connsiteX8" fmla="*/ 620643 w 620643"/>
                <a:gd name="connsiteY8" fmla="*/ 866830 h 866830"/>
                <a:gd name="connsiteX9" fmla="*/ 208370 w 620643"/>
                <a:gd name="connsiteY9" fmla="*/ 850974 h 866830"/>
                <a:gd name="connsiteX0" fmla="*/ 208370 w 620643"/>
                <a:gd name="connsiteY0" fmla="*/ 850974 h 866830"/>
                <a:gd name="connsiteX1" fmla="*/ 11342 w 620643"/>
                <a:gd name="connsiteY1" fmla="*/ 60706 h 866830"/>
                <a:gd name="connsiteX2" fmla="*/ 123801 w 620643"/>
                <a:gd name="connsiteY2" fmla="*/ 184994 h 866830"/>
                <a:gd name="connsiteX3" fmla="*/ 187228 w 620643"/>
                <a:gd name="connsiteY3" fmla="*/ 5286 h 866830"/>
                <a:gd name="connsiteX4" fmla="*/ 287653 w 620643"/>
                <a:gd name="connsiteY4" fmla="*/ 184994 h 866830"/>
                <a:gd name="connsiteX5" fmla="*/ 329938 w 620643"/>
                <a:gd name="connsiteY5" fmla="*/ 0 h 866830"/>
                <a:gd name="connsiteX6" fmla="*/ 446220 w 620643"/>
                <a:gd name="connsiteY6" fmla="*/ 126853 h 866830"/>
                <a:gd name="connsiteX7" fmla="*/ 509646 w 620643"/>
                <a:gd name="connsiteY7" fmla="*/ 36999 h 866830"/>
                <a:gd name="connsiteX8" fmla="*/ 620643 w 620643"/>
                <a:gd name="connsiteY8" fmla="*/ 866830 h 866830"/>
                <a:gd name="connsiteX9" fmla="*/ 208370 w 620643"/>
                <a:gd name="connsiteY9" fmla="*/ 850974 h 866830"/>
                <a:gd name="connsiteX0" fmla="*/ 209189 w 621462"/>
                <a:gd name="connsiteY0" fmla="*/ 850974 h 866830"/>
                <a:gd name="connsiteX1" fmla="*/ 12161 w 621462"/>
                <a:gd name="connsiteY1" fmla="*/ 60706 h 866830"/>
                <a:gd name="connsiteX2" fmla="*/ 124620 w 621462"/>
                <a:gd name="connsiteY2" fmla="*/ 184994 h 866830"/>
                <a:gd name="connsiteX3" fmla="*/ 188047 w 621462"/>
                <a:gd name="connsiteY3" fmla="*/ 5286 h 866830"/>
                <a:gd name="connsiteX4" fmla="*/ 288472 w 621462"/>
                <a:gd name="connsiteY4" fmla="*/ 184994 h 866830"/>
                <a:gd name="connsiteX5" fmla="*/ 330757 w 621462"/>
                <a:gd name="connsiteY5" fmla="*/ 0 h 866830"/>
                <a:gd name="connsiteX6" fmla="*/ 447039 w 621462"/>
                <a:gd name="connsiteY6" fmla="*/ 126853 h 866830"/>
                <a:gd name="connsiteX7" fmla="*/ 510465 w 621462"/>
                <a:gd name="connsiteY7" fmla="*/ 36999 h 866830"/>
                <a:gd name="connsiteX8" fmla="*/ 621462 w 621462"/>
                <a:gd name="connsiteY8" fmla="*/ 866830 h 866830"/>
                <a:gd name="connsiteX9" fmla="*/ 209189 w 621462"/>
                <a:gd name="connsiteY9" fmla="*/ 850974 h 866830"/>
                <a:gd name="connsiteX0" fmla="*/ 160744 w 624724"/>
                <a:gd name="connsiteY0" fmla="*/ 812874 h 866830"/>
                <a:gd name="connsiteX1" fmla="*/ 15423 w 624724"/>
                <a:gd name="connsiteY1" fmla="*/ 60706 h 866830"/>
                <a:gd name="connsiteX2" fmla="*/ 127882 w 624724"/>
                <a:gd name="connsiteY2" fmla="*/ 184994 h 866830"/>
                <a:gd name="connsiteX3" fmla="*/ 191309 w 624724"/>
                <a:gd name="connsiteY3" fmla="*/ 5286 h 866830"/>
                <a:gd name="connsiteX4" fmla="*/ 291734 w 624724"/>
                <a:gd name="connsiteY4" fmla="*/ 184994 h 866830"/>
                <a:gd name="connsiteX5" fmla="*/ 334019 w 624724"/>
                <a:gd name="connsiteY5" fmla="*/ 0 h 866830"/>
                <a:gd name="connsiteX6" fmla="*/ 450301 w 624724"/>
                <a:gd name="connsiteY6" fmla="*/ 126853 h 866830"/>
                <a:gd name="connsiteX7" fmla="*/ 513727 w 624724"/>
                <a:gd name="connsiteY7" fmla="*/ 36999 h 866830"/>
                <a:gd name="connsiteX8" fmla="*/ 624724 w 624724"/>
                <a:gd name="connsiteY8" fmla="*/ 866830 h 866830"/>
                <a:gd name="connsiteX9" fmla="*/ 160744 w 624724"/>
                <a:gd name="connsiteY9" fmla="*/ 812874 h 866830"/>
                <a:gd name="connsiteX0" fmla="*/ 206607 w 621601"/>
                <a:gd name="connsiteY0" fmla="*/ 853696 h 866830"/>
                <a:gd name="connsiteX1" fmla="*/ 12300 w 621601"/>
                <a:gd name="connsiteY1" fmla="*/ 60706 h 866830"/>
                <a:gd name="connsiteX2" fmla="*/ 124759 w 621601"/>
                <a:gd name="connsiteY2" fmla="*/ 184994 h 866830"/>
                <a:gd name="connsiteX3" fmla="*/ 188186 w 621601"/>
                <a:gd name="connsiteY3" fmla="*/ 5286 h 866830"/>
                <a:gd name="connsiteX4" fmla="*/ 288611 w 621601"/>
                <a:gd name="connsiteY4" fmla="*/ 184994 h 866830"/>
                <a:gd name="connsiteX5" fmla="*/ 330896 w 621601"/>
                <a:gd name="connsiteY5" fmla="*/ 0 h 866830"/>
                <a:gd name="connsiteX6" fmla="*/ 447178 w 621601"/>
                <a:gd name="connsiteY6" fmla="*/ 126853 h 866830"/>
                <a:gd name="connsiteX7" fmla="*/ 510604 w 621601"/>
                <a:gd name="connsiteY7" fmla="*/ 36999 h 866830"/>
                <a:gd name="connsiteX8" fmla="*/ 621601 w 621601"/>
                <a:gd name="connsiteY8" fmla="*/ 866830 h 866830"/>
                <a:gd name="connsiteX9" fmla="*/ 206607 w 621601"/>
                <a:gd name="connsiteY9" fmla="*/ 853696 h 866830"/>
                <a:gd name="connsiteX0" fmla="*/ 206607 w 621601"/>
                <a:gd name="connsiteY0" fmla="*/ 853696 h 866830"/>
                <a:gd name="connsiteX1" fmla="*/ 12300 w 621601"/>
                <a:gd name="connsiteY1" fmla="*/ 60706 h 866830"/>
                <a:gd name="connsiteX2" fmla="*/ 124759 w 621601"/>
                <a:gd name="connsiteY2" fmla="*/ 184994 h 866830"/>
                <a:gd name="connsiteX3" fmla="*/ 188186 w 621601"/>
                <a:gd name="connsiteY3" fmla="*/ 5286 h 866830"/>
                <a:gd name="connsiteX4" fmla="*/ 288611 w 621601"/>
                <a:gd name="connsiteY4" fmla="*/ 184994 h 866830"/>
                <a:gd name="connsiteX5" fmla="*/ 330896 w 621601"/>
                <a:gd name="connsiteY5" fmla="*/ 0 h 866830"/>
                <a:gd name="connsiteX6" fmla="*/ 447178 w 621601"/>
                <a:gd name="connsiteY6" fmla="*/ 126853 h 866830"/>
                <a:gd name="connsiteX7" fmla="*/ 510604 w 621601"/>
                <a:gd name="connsiteY7" fmla="*/ 36999 h 866830"/>
                <a:gd name="connsiteX8" fmla="*/ 621601 w 621601"/>
                <a:gd name="connsiteY8" fmla="*/ 866830 h 866830"/>
                <a:gd name="connsiteX9" fmla="*/ 206607 w 621601"/>
                <a:gd name="connsiteY9" fmla="*/ 853696 h 866830"/>
                <a:gd name="connsiteX0" fmla="*/ 206607 w 621601"/>
                <a:gd name="connsiteY0" fmla="*/ 853696 h 866830"/>
                <a:gd name="connsiteX1" fmla="*/ 12300 w 621601"/>
                <a:gd name="connsiteY1" fmla="*/ 60706 h 866830"/>
                <a:gd name="connsiteX2" fmla="*/ 124759 w 621601"/>
                <a:gd name="connsiteY2" fmla="*/ 184994 h 866830"/>
                <a:gd name="connsiteX3" fmla="*/ 188186 w 621601"/>
                <a:gd name="connsiteY3" fmla="*/ 5286 h 866830"/>
                <a:gd name="connsiteX4" fmla="*/ 288611 w 621601"/>
                <a:gd name="connsiteY4" fmla="*/ 184994 h 866830"/>
                <a:gd name="connsiteX5" fmla="*/ 330896 w 621601"/>
                <a:gd name="connsiteY5" fmla="*/ 0 h 866830"/>
                <a:gd name="connsiteX6" fmla="*/ 447178 w 621601"/>
                <a:gd name="connsiteY6" fmla="*/ 126853 h 866830"/>
                <a:gd name="connsiteX7" fmla="*/ 510604 w 621601"/>
                <a:gd name="connsiteY7" fmla="*/ 36999 h 866830"/>
                <a:gd name="connsiteX8" fmla="*/ 621601 w 621601"/>
                <a:gd name="connsiteY8" fmla="*/ 866830 h 866830"/>
                <a:gd name="connsiteX9" fmla="*/ 206607 w 621601"/>
                <a:gd name="connsiteY9" fmla="*/ 853696 h 866830"/>
                <a:gd name="connsiteX0" fmla="*/ 209190 w 621463"/>
                <a:gd name="connsiteY0" fmla="*/ 864582 h 866830"/>
                <a:gd name="connsiteX1" fmla="*/ 12162 w 621463"/>
                <a:gd name="connsiteY1" fmla="*/ 60706 h 866830"/>
                <a:gd name="connsiteX2" fmla="*/ 124621 w 621463"/>
                <a:gd name="connsiteY2" fmla="*/ 184994 h 866830"/>
                <a:gd name="connsiteX3" fmla="*/ 188048 w 621463"/>
                <a:gd name="connsiteY3" fmla="*/ 5286 h 866830"/>
                <a:gd name="connsiteX4" fmla="*/ 288473 w 621463"/>
                <a:gd name="connsiteY4" fmla="*/ 184994 h 866830"/>
                <a:gd name="connsiteX5" fmla="*/ 330758 w 621463"/>
                <a:gd name="connsiteY5" fmla="*/ 0 h 866830"/>
                <a:gd name="connsiteX6" fmla="*/ 447040 w 621463"/>
                <a:gd name="connsiteY6" fmla="*/ 126853 h 866830"/>
                <a:gd name="connsiteX7" fmla="*/ 510466 w 621463"/>
                <a:gd name="connsiteY7" fmla="*/ 36999 h 866830"/>
                <a:gd name="connsiteX8" fmla="*/ 621463 w 621463"/>
                <a:gd name="connsiteY8" fmla="*/ 866830 h 866830"/>
                <a:gd name="connsiteX9" fmla="*/ 209190 w 621463"/>
                <a:gd name="connsiteY9" fmla="*/ 864582 h 866830"/>
                <a:gd name="connsiteX0" fmla="*/ 209190 w 586084"/>
                <a:gd name="connsiteY0" fmla="*/ 864582 h 869551"/>
                <a:gd name="connsiteX1" fmla="*/ 12162 w 586084"/>
                <a:gd name="connsiteY1" fmla="*/ 60706 h 869551"/>
                <a:gd name="connsiteX2" fmla="*/ 124621 w 586084"/>
                <a:gd name="connsiteY2" fmla="*/ 184994 h 869551"/>
                <a:gd name="connsiteX3" fmla="*/ 188048 w 586084"/>
                <a:gd name="connsiteY3" fmla="*/ 5286 h 869551"/>
                <a:gd name="connsiteX4" fmla="*/ 288473 w 586084"/>
                <a:gd name="connsiteY4" fmla="*/ 184994 h 869551"/>
                <a:gd name="connsiteX5" fmla="*/ 330758 w 586084"/>
                <a:gd name="connsiteY5" fmla="*/ 0 h 869551"/>
                <a:gd name="connsiteX6" fmla="*/ 447040 w 586084"/>
                <a:gd name="connsiteY6" fmla="*/ 126853 h 869551"/>
                <a:gd name="connsiteX7" fmla="*/ 510466 w 586084"/>
                <a:gd name="connsiteY7" fmla="*/ 36999 h 869551"/>
                <a:gd name="connsiteX8" fmla="*/ 586084 w 586084"/>
                <a:gd name="connsiteY8" fmla="*/ 869551 h 869551"/>
                <a:gd name="connsiteX9" fmla="*/ 209190 w 586084"/>
                <a:gd name="connsiteY9" fmla="*/ 864582 h 869551"/>
                <a:gd name="connsiteX0" fmla="*/ 209190 w 602413"/>
                <a:gd name="connsiteY0" fmla="*/ 864582 h 864582"/>
                <a:gd name="connsiteX1" fmla="*/ 12162 w 602413"/>
                <a:gd name="connsiteY1" fmla="*/ 60706 h 864582"/>
                <a:gd name="connsiteX2" fmla="*/ 124621 w 602413"/>
                <a:gd name="connsiteY2" fmla="*/ 184994 h 864582"/>
                <a:gd name="connsiteX3" fmla="*/ 188048 w 602413"/>
                <a:gd name="connsiteY3" fmla="*/ 5286 h 864582"/>
                <a:gd name="connsiteX4" fmla="*/ 288473 w 602413"/>
                <a:gd name="connsiteY4" fmla="*/ 184994 h 864582"/>
                <a:gd name="connsiteX5" fmla="*/ 330758 w 602413"/>
                <a:gd name="connsiteY5" fmla="*/ 0 h 864582"/>
                <a:gd name="connsiteX6" fmla="*/ 447040 w 602413"/>
                <a:gd name="connsiteY6" fmla="*/ 126853 h 864582"/>
                <a:gd name="connsiteX7" fmla="*/ 510466 w 602413"/>
                <a:gd name="connsiteY7" fmla="*/ 36999 h 864582"/>
                <a:gd name="connsiteX8" fmla="*/ 602413 w 602413"/>
                <a:gd name="connsiteY8" fmla="*/ 864109 h 864582"/>
                <a:gd name="connsiteX9" fmla="*/ 209190 w 602413"/>
                <a:gd name="connsiteY9" fmla="*/ 864582 h 864582"/>
                <a:gd name="connsiteX0" fmla="*/ 209190 w 618742"/>
                <a:gd name="connsiteY0" fmla="*/ 864582 h 864582"/>
                <a:gd name="connsiteX1" fmla="*/ 12162 w 618742"/>
                <a:gd name="connsiteY1" fmla="*/ 60706 h 864582"/>
                <a:gd name="connsiteX2" fmla="*/ 124621 w 618742"/>
                <a:gd name="connsiteY2" fmla="*/ 184994 h 864582"/>
                <a:gd name="connsiteX3" fmla="*/ 188048 w 618742"/>
                <a:gd name="connsiteY3" fmla="*/ 5286 h 864582"/>
                <a:gd name="connsiteX4" fmla="*/ 288473 w 618742"/>
                <a:gd name="connsiteY4" fmla="*/ 184994 h 864582"/>
                <a:gd name="connsiteX5" fmla="*/ 330758 w 618742"/>
                <a:gd name="connsiteY5" fmla="*/ 0 h 864582"/>
                <a:gd name="connsiteX6" fmla="*/ 447040 w 618742"/>
                <a:gd name="connsiteY6" fmla="*/ 126853 h 864582"/>
                <a:gd name="connsiteX7" fmla="*/ 510466 w 618742"/>
                <a:gd name="connsiteY7" fmla="*/ 36999 h 864582"/>
                <a:gd name="connsiteX8" fmla="*/ 618742 w 618742"/>
                <a:gd name="connsiteY8" fmla="*/ 578595 h 864582"/>
                <a:gd name="connsiteX9" fmla="*/ 602413 w 618742"/>
                <a:gd name="connsiteY9" fmla="*/ 864109 h 864582"/>
                <a:gd name="connsiteX10" fmla="*/ 209190 w 618742"/>
                <a:gd name="connsiteY10" fmla="*/ 864582 h 864582"/>
                <a:gd name="connsiteX0" fmla="*/ 209190 w 618742"/>
                <a:gd name="connsiteY0" fmla="*/ 864582 h 864582"/>
                <a:gd name="connsiteX1" fmla="*/ 12162 w 618742"/>
                <a:gd name="connsiteY1" fmla="*/ 60706 h 864582"/>
                <a:gd name="connsiteX2" fmla="*/ 124621 w 618742"/>
                <a:gd name="connsiteY2" fmla="*/ 184994 h 864582"/>
                <a:gd name="connsiteX3" fmla="*/ 188048 w 618742"/>
                <a:gd name="connsiteY3" fmla="*/ 5286 h 864582"/>
                <a:gd name="connsiteX4" fmla="*/ 288473 w 618742"/>
                <a:gd name="connsiteY4" fmla="*/ 184994 h 864582"/>
                <a:gd name="connsiteX5" fmla="*/ 330758 w 618742"/>
                <a:gd name="connsiteY5" fmla="*/ 0 h 864582"/>
                <a:gd name="connsiteX6" fmla="*/ 447040 w 618742"/>
                <a:gd name="connsiteY6" fmla="*/ 126853 h 864582"/>
                <a:gd name="connsiteX7" fmla="*/ 510466 w 618742"/>
                <a:gd name="connsiteY7" fmla="*/ 36999 h 864582"/>
                <a:gd name="connsiteX8" fmla="*/ 618742 w 618742"/>
                <a:gd name="connsiteY8" fmla="*/ 578595 h 864582"/>
                <a:gd name="connsiteX9" fmla="*/ 602413 w 618742"/>
                <a:gd name="connsiteY9" fmla="*/ 864109 h 864582"/>
                <a:gd name="connsiteX10" fmla="*/ 209190 w 618742"/>
                <a:gd name="connsiteY10" fmla="*/ 864582 h 864582"/>
                <a:gd name="connsiteX0" fmla="*/ 209190 w 618742"/>
                <a:gd name="connsiteY0" fmla="*/ 864582 h 864582"/>
                <a:gd name="connsiteX1" fmla="*/ 12162 w 618742"/>
                <a:gd name="connsiteY1" fmla="*/ 60706 h 864582"/>
                <a:gd name="connsiteX2" fmla="*/ 124621 w 618742"/>
                <a:gd name="connsiteY2" fmla="*/ 184994 h 864582"/>
                <a:gd name="connsiteX3" fmla="*/ 188048 w 618742"/>
                <a:gd name="connsiteY3" fmla="*/ 5286 h 864582"/>
                <a:gd name="connsiteX4" fmla="*/ 288473 w 618742"/>
                <a:gd name="connsiteY4" fmla="*/ 184994 h 864582"/>
                <a:gd name="connsiteX5" fmla="*/ 330758 w 618742"/>
                <a:gd name="connsiteY5" fmla="*/ 0 h 864582"/>
                <a:gd name="connsiteX6" fmla="*/ 447040 w 618742"/>
                <a:gd name="connsiteY6" fmla="*/ 126853 h 864582"/>
                <a:gd name="connsiteX7" fmla="*/ 510466 w 618742"/>
                <a:gd name="connsiteY7" fmla="*/ 36999 h 864582"/>
                <a:gd name="connsiteX8" fmla="*/ 618742 w 618742"/>
                <a:gd name="connsiteY8" fmla="*/ 578595 h 864582"/>
                <a:gd name="connsiteX9" fmla="*/ 602413 w 618742"/>
                <a:gd name="connsiteY9" fmla="*/ 864109 h 864582"/>
                <a:gd name="connsiteX10" fmla="*/ 209190 w 618742"/>
                <a:gd name="connsiteY10" fmla="*/ 864582 h 864582"/>
                <a:gd name="connsiteX0" fmla="*/ 209190 w 619592"/>
                <a:gd name="connsiteY0" fmla="*/ 864582 h 864582"/>
                <a:gd name="connsiteX1" fmla="*/ 12162 w 619592"/>
                <a:gd name="connsiteY1" fmla="*/ 60706 h 864582"/>
                <a:gd name="connsiteX2" fmla="*/ 124621 w 619592"/>
                <a:gd name="connsiteY2" fmla="*/ 184994 h 864582"/>
                <a:gd name="connsiteX3" fmla="*/ 188048 w 619592"/>
                <a:gd name="connsiteY3" fmla="*/ 5286 h 864582"/>
                <a:gd name="connsiteX4" fmla="*/ 288473 w 619592"/>
                <a:gd name="connsiteY4" fmla="*/ 184994 h 864582"/>
                <a:gd name="connsiteX5" fmla="*/ 330758 w 619592"/>
                <a:gd name="connsiteY5" fmla="*/ 0 h 864582"/>
                <a:gd name="connsiteX6" fmla="*/ 447040 w 619592"/>
                <a:gd name="connsiteY6" fmla="*/ 126853 h 864582"/>
                <a:gd name="connsiteX7" fmla="*/ 510466 w 619592"/>
                <a:gd name="connsiteY7" fmla="*/ 36999 h 864582"/>
                <a:gd name="connsiteX8" fmla="*/ 618742 w 619592"/>
                <a:gd name="connsiteY8" fmla="*/ 578595 h 864582"/>
                <a:gd name="connsiteX9" fmla="*/ 602413 w 619592"/>
                <a:gd name="connsiteY9" fmla="*/ 864109 h 864582"/>
                <a:gd name="connsiteX10" fmla="*/ 209190 w 619592"/>
                <a:gd name="connsiteY10" fmla="*/ 864582 h 864582"/>
                <a:gd name="connsiteX0" fmla="*/ 209190 w 620629"/>
                <a:gd name="connsiteY0" fmla="*/ 864582 h 864582"/>
                <a:gd name="connsiteX1" fmla="*/ 12162 w 620629"/>
                <a:gd name="connsiteY1" fmla="*/ 60706 h 864582"/>
                <a:gd name="connsiteX2" fmla="*/ 124621 w 620629"/>
                <a:gd name="connsiteY2" fmla="*/ 184994 h 864582"/>
                <a:gd name="connsiteX3" fmla="*/ 188048 w 620629"/>
                <a:gd name="connsiteY3" fmla="*/ 5286 h 864582"/>
                <a:gd name="connsiteX4" fmla="*/ 288473 w 620629"/>
                <a:gd name="connsiteY4" fmla="*/ 184994 h 864582"/>
                <a:gd name="connsiteX5" fmla="*/ 330758 w 620629"/>
                <a:gd name="connsiteY5" fmla="*/ 0 h 864582"/>
                <a:gd name="connsiteX6" fmla="*/ 447040 w 620629"/>
                <a:gd name="connsiteY6" fmla="*/ 126853 h 864582"/>
                <a:gd name="connsiteX7" fmla="*/ 510466 w 620629"/>
                <a:gd name="connsiteY7" fmla="*/ 36999 h 864582"/>
                <a:gd name="connsiteX8" fmla="*/ 618742 w 620629"/>
                <a:gd name="connsiteY8" fmla="*/ 578595 h 864582"/>
                <a:gd name="connsiteX9" fmla="*/ 602413 w 620629"/>
                <a:gd name="connsiteY9" fmla="*/ 864109 h 864582"/>
                <a:gd name="connsiteX10" fmla="*/ 209190 w 620629"/>
                <a:gd name="connsiteY10" fmla="*/ 864582 h 864582"/>
                <a:gd name="connsiteX0" fmla="*/ 209190 w 618743"/>
                <a:gd name="connsiteY0" fmla="*/ 864582 h 864582"/>
                <a:gd name="connsiteX1" fmla="*/ 12162 w 618743"/>
                <a:gd name="connsiteY1" fmla="*/ 60706 h 864582"/>
                <a:gd name="connsiteX2" fmla="*/ 124621 w 618743"/>
                <a:gd name="connsiteY2" fmla="*/ 184994 h 864582"/>
                <a:gd name="connsiteX3" fmla="*/ 188048 w 618743"/>
                <a:gd name="connsiteY3" fmla="*/ 5286 h 864582"/>
                <a:gd name="connsiteX4" fmla="*/ 288473 w 618743"/>
                <a:gd name="connsiteY4" fmla="*/ 184994 h 864582"/>
                <a:gd name="connsiteX5" fmla="*/ 330758 w 618743"/>
                <a:gd name="connsiteY5" fmla="*/ 0 h 864582"/>
                <a:gd name="connsiteX6" fmla="*/ 447040 w 618743"/>
                <a:gd name="connsiteY6" fmla="*/ 126853 h 864582"/>
                <a:gd name="connsiteX7" fmla="*/ 510466 w 618743"/>
                <a:gd name="connsiteY7" fmla="*/ 36999 h 864582"/>
                <a:gd name="connsiteX8" fmla="*/ 618742 w 618743"/>
                <a:gd name="connsiteY8" fmla="*/ 578595 h 864582"/>
                <a:gd name="connsiteX9" fmla="*/ 602413 w 618743"/>
                <a:gd name="connsiteY9" fmla="*/ 864109 h 864582"/>
                <a:gd name="connsiteX10" fmla="*/ 209190 w 618743"/>
                <a:gd name="connsiteY10" fmla="*/ 864582 h 864582"/>
                <a:gd name="connsiteX0" fmla="*/ 209190 w 618743"/>
                <a:gd name="connsiteY0" fmla="*/ 864582 h 864582"/>
                <a:gd name="connsiteX1" fmla="*/ 12162 w 618743"/>
                <a:gd name="connsiteY1" fmla="*/ 60706 h 864582"/>
                <a:gd name="connsiteX2" fmla="*/ 124621 w 618743"/>
                <a:gd name="connsiteY2" fmla="*/ 184994 h 864582"/>
                <a:gd name="connsiteX3" fmla="*/ 188048 w 618743"/>
                <a:gd name="connsiteY3" fmla="*/ 5286 h 864582"/>
                <a:gd name="connsiteX4" fmla="*/ 288473 w 618743"/>
                <a:gd name="connsiteY4" fmla="*/ 184994 h 864582"/>
                <a:gd name="connsiteX5" fmla="*/ 330758 w 618743"/>
                <a:gd name="connsiteY5" fmla="*/ 0 h 864582"/>
                <a:gd name="connsiteX6" fmla="*/ 447040 w 618743"/>
                <a:gd name="connsiteY6" fmla="*/ 126853 h 864582"/>
                <a:gd name="connsiteX7" fmla="*/ 510466 w 618743"/>
                <a:gd name="connsiteY7" fmla="*/ 36999 h 864582"/>
                <a:gd name="connsiteX8" fmla="*/ 618742 w 618743"/>
                <a:gd name="connsiteY8" fmla="*/ 578595 h 864582"/>
                <a:gd name="connsiteX9" fmla="*/ 602413 w 618743"/>
                <a:gd name="connsiteY9" fmla="*/ 864109 h 864582"/>
                <a:gd name="connsiteX10" fmla="*/ 209190 w 618743"/>
                <a:gd name="connsiteY10" fmla="*/ 864582 h 864582"/>
                <a:gd name="connsiteX0" fmla="*/ 209190 w 618745"/>
                <a:gd name="connsiteY0" fmla="*/ 864582 h 864582"/>
                <a:gd name="connsiteX1" fmla="*/ 12162 w 618745"/>
                <a:gd name="connsiteY1" fmla="*/ 60706 h 864582"/>
                <a:gd name="connsiteX2" fmla="*/ 124621 w 618745"/>
                <a:gd name="connsiteY2" fmla="*/ 184994 h 864582"/>
                <a:gd name="connsiteX3" fmla="*/ 188048 w 618745"/>
                <a:gd name="connsiteY3" fmla="*/ 5286 h 864582"/>
                <a:gd name="connsiteX4" fmla="*/ 288473 w 618745"/>
                <a:gd name="connsiteY4" fmla="*/ 184994 h 864582"/>
                <a:gd name="connsiteX5" fmla="*/ 330758 w 618745"/>
                <a:gd name="connsiteY5" fmla="*/ 0 h 864582"/>
                <a:gd name="connsiteX6" fmla="*/ 447040 w 618745"/>
                <a:gd name="connsiteY6" fmla="*/ 126853 h 864582"/>
                <a:gd name="connsiteX7" fmla="*/ 510466 w 618745"/>
                <a:gd name="connsiteY7" fmla="*/ 36999 h 864582"/>
                <a:gd name="connsiteX8" fmla="*/ 618742 w 618745"/>
                <a:gd name="connsiteY8" fmla="*/ 578595 h 864582"/>
                <a:gd name="connsiteX9" fmla="*/ 602413 w 618745"/>
                <a:gd name="connsiteY9" fmla="*/ 864109 h 864582"/>
                <a:gd name="connsiteX10" fmla="*/ 209190 w 618745"/>
                <a:gd name="connsiteY10" fmla="*/ 864582 h 864582"/>
                <a:gd name="connsiteX0" fmla="*/ 209190 w 618745"/>
                <a:gd name="connsiteY0" fmla="*/ 864582 h 864582"/>
                <a:gd name="connsiteX1" fmla="*/ 12162 w 618745"/>
                <a:gd name="connsiteY1" fmla="*/ 60706 h 864582"/>
                <a:gd name="connsiteX2" fmla="*/ 124621 w 618745"/>
                <a:gd name="connsiteY2" fmla="*/ 184994 h 864582"/>
                <a:gd name="connsiteX3" fmla="*/ 188048 w 618745"/>
                <a:gd name="connsiteY3" fmla="*/ 5286 h 864582"/>
                <a:gd name="connsiteX4" fmla="*/ 288473 w 618745"/>
                <a:gd name="connsiteY4" fmla="*/ 184994 h 864582"/>
                <a:gd name="connsiteX5" fmla="*/ 330758 w 618745"/>
                <a:gd name="connsiteY5" fmla="*/ 0 h 864582"/>
                <a:gd name="connsiteX6" fmla="*/ 430711 w 618745"/>
                <a:gd name="connsiteY6" fmla="*/ 121410 h 864582"/>
                <a:gd name="connsiteX7" fmla="*/ 510466 w 618745"/>
                <a:gd name="connsiteY7" fmla="*/ 36999 h 864582"/>
                <a:gd name="connsiteX8" fmla="*/ 618742 w 618745"/>
                <a:gd name="connsiteY8" fmla="*/ 578595 h 864582"/>
                <a:gd name="connsiteX9" fmla="*/ 602413 w 618745"/>
                <a:gd name="connsiteY9" fmla="*/ 864109 h 864582"/>
                <a:gd name="connsiteX10" fmla="*/ 209190 w 618745"/>
                <a:gd name="connsiteY10" fmla="*/ 864582 h 864582"/>
                <a:gd name="connsiteX0" fmla="*/ 209190 w 618745"/>
                <a:gd name="connsiteY0" fmla="*/ 864582 h 864582"/>
                <a:gd name="connsiteX1" fmla="*/ 12162 w 618745"/>
                <a:gd name="connsiteY1" fmla="*/ 60706 h 864582"/>
                <a:gd name="connsiteX2" fmla="*/ 124621 w 618745"/>
                <a:gd name="connsiteY2" fmla="*/ 184994 h 864582"/>
                <a:gd name="connsiteX3" fmla="*/ 188048 w 618745"/>
                <a:gd name="connsiteY3" fmla="*/ 5286 h 864582"/>
                <a:gd name="connsiteX4" fmla="*/ 288473 w 618745"/>
                <a:gd name="connsiteY4" fmla="*/ 184994 h 864582"/>
                <a:gd name="connsiteX5" fmla="*/ 330758 w 618745"/>
                <a:gd name="connsiteY5" fmla="*/ 0 h 864582"/>
                <a:gd name="connsiteX6" fmla="*/ 430711 w 618745"/>
                <a:gd name="connsiteY6" fmla="*/ 121410 h 864582"/>
                <a:gd name="connsiteX7" fmla="*/ 510466 w 618745"/>
                <a:gd name="connsiteY7" fmla="*/ 36999 h 864582"/>
                <a:gd name="connsiteX8" fmla="*/ 618742 w 618745"/>
                <a:gd name="connsiteY8" fmla="*/ 578595 h 864582"/>
                <a:gd name="connsiteX9" fmla="*/ 602413 w 618745"/>
                <a:gd name="connsiteY9" fmla="*/ 864109 h 864582"/>
                <a:gd name="connsiteX10" fmla="*/ 209190 w 618745"/>
                <a:gd name="connsiteY10" fmla="*/ 864582 h 864582"/>
                <a:gd name="connsiteX0" fmla="*/ 209190 w 618782"/>
                <a:gd name="connsiteY0" fmla="*/ 864582 h 864582"/>
                <a:gd name="connsiteX1" fmla="*/ 12162 w 618782"/>
                <a:gd name="connsiteY1" fmla="*/ 60706 h 864582"/>
                <a:gd name="connsiteX2" fmla="*/ 124621 w 618782"/>
                <a:gd name="connsiteY2" fmla="*/ 184994 h 864582"/>
                <a:gd name="connsiteX3" fmla="*/ 188048 w 618782"/>
                <a:gd name="connsiteY3" fmla="*/ 5286 h 864582"/>
                <a:gd name="connsiteX4" fmla="*/ 288473 w 618782"/>
                <a:gd name="connsiteY4" fmla="*/ 184994 h 864582"/>
                <a:gd name="connsiteX5" fmla="*/ 330758 w 618782"/>
                <a:gd name="connsiteY5" fmla="*/ 0 h 864582"/>
                <a:gd name="connsiteX6" fmla="*/ 430711 w 618782"/>
                <a:gd name="connsiteY6" fmla="*/ 121410 h 864582"/>
                <a:gd name="connsiteX7" fmla="*/ 510466 w 618782"/>
                <a:gd name="connsiteY7" fmla="*/ 36999 h 864582"/>
                <a:gd name="connsiteX8" fmla="*/ 618742 w 618782"/>
                <a:gd name="connsiteY8" fmla="*/ 578595 h 864582"/>
                <a:gd name="connsiteX9" fmla="*/ 602413 w 618782"/>
                <a:gd name="connsiteY9" fmla="*/ 864109 h 864582"/>
                <a:gd name="connsiteX10" fmla="*/ 209190 w 618782"/>
                <a:gd name="connsiteY10" fmla="*/ 864582 h 864582"/>
                <a:gd name="connsiteX0" fmla="*/ 209190 w 618782"/>
                <a:gd name="connsiteY0" fmla="*/ 864664 h 864664"/>
                <a:gd name="connsiteX1" fmla="*/ 12162 w 618782"/>
                <a:gd name="connsiteY1" fmla="*/ 60788 h 864664"/>
                <a:gd name="connsiteX2" fmla="*/ 124621 w 618782"/>
                <a:gd name="connsiteY2" fmla="*/ 185076 h 864664"/>
                <a:gd name="connsiteX3" fmla="*/ 188048 w 618782"/>
                <a:gd name="connsiteY3" fmla="*/ 5368 h 864664"/>
                <a:gd name="connsiteX4" fmla="*/ 288473 w 618782"/>
                <a:gd name="connsiteY4" fmla="*/ 185076 h 864664"/>
                <a:gd name="connsiteX5" fmla="*/ 330758 w 618782"/>
                <a:gd name="connsiteY5" fmla="*/ 82 h 864664"/>
                <a:gd name="connsiteX6" fmla="*/ 430711 w 618782"/>
                <a:gd name="connsiteY6" fmla="*/ 121492 h 864664"/>
                <a:gd name="connsiteX7" fmla="*/ 510466 w 618782"/>
                <a:gd name="connsiteY7" fmla="*/ 37081 h 864664"/>
                <a:gd name="connsiteX8" fmla="*/ 618742 w 618782"/>
                <a:gd name="connsiteY8" fmla="*/ 578677 h 864664"/>
                <a:gd name="connsiteX9" fmla="*/ 602413 w 618782"/>
                <a:gd name="connsiteY9" fmla="*/ 864191 h 864664"/>
                <a:gd name="connsiteX10" fmla="*/ 209190 w 618782"/>
                <a:gd name="connsiteY10" fmla="*/ 864664 h 864664"/>
                <a:gd name="connsiteX0" fmla="*/ 209190 w 618782"/>
                <a:gd name="connsiteY0" fmla="*/ 864664 h 864664"/>
                <a:gd name="connsiteX1" fmla="*/ 12162 w 618782"/>
                <a:gd name="connsiteY1" fmla="*/ 60788 h 864664"/>
                <a:gd name="connsiteX2" fmla="*/ 124621 w 618782"/>
                <a:gd name="connsiteY2" fmla="*/ 185076 h 864664"/>
                <a:gd name="connsiteX3" fmla="*/ 188048 w 618782"/>
                <a:gd name="connsiteY3" fmla="*/ 5368 h 864664"/>
                <a:gd name="connsiteX4" fmla="*/ 288473 w 618782"/>
                <a:gd name="connsiteY4" fmla="*/ 185076 h 864664"/>
                <a:gd name="connsiteX5" fmla="*/ 330758 w 618782"/>
                <a:gd name="connsiteY5" fmla="*/ 82 h 864664"/>
                <a:gd name="connsiteX6" fmla="*/ 430711 w 618782"/>
                <a:gd name="connsiteY6" fmla="*/ 121492 h 864664"/>
                <a:gd name="connsiteX7" fmla="*/ 510466 w 618782"/>
                <a:gd name="connsiteY7" fmla="*/ 37081 h 864664"/>
                <a:gd name="connsiteX8" fmla="*/ 618742 w 618782"/>
                <a:gd name="connsiteY8" fmla="*/ 578677 h 864664"/>
                <a:gd name="connsiteX9" fmla="*/ 602413 w 618782"/>
                <a:gd name="connsiteY9" fmla="*/ 864191 h 864664"/>
                <a:gd name="connsiteX10" fmla="*/ 209190 w 618782"/>
                <a:gd name="connsiteY10" fmla="*/ 864664 h 864664"/>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8473 w 618782"/>
                <a:gd name="connsiteY4" fmla="*/ 185078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8473 w 618782"/>
                <a:gd name="connsiteY4" fmla="*/ 185078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5752 w 618782"/>
                <a:gd name="connsiteY4" fmla="*/ 149700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85752 w 618782"/>
                <a:gd name="connsiteY4" fmla="*/ 149700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09190 w 618782"/>
                <a:gd name="connsiteY0" fmla="*/ 864666 h 864666"/>
                <a:gd name="connsiteX1" fmla="*/ 12162 w 618782"/>
                <a:gd name="connsiteY1" fmla="*/ 60790 h 864666"/>
                <a:gd name="connsiteX2" fmla="*/ 124621 w 618782"/>
                <a:gd name="connsiteY2" fmla="*/ 185078 h 864666"/>
                <a:gd name="connsiteX3" fmla="*/ 188048 w 618782"/>
                <a:gd name="connsiteY3" fmla="*/ 5370 h 864666"/>
                <a:gd name="connsiteX4" fmla="*/ 274866 w 618782"/>
                <a:gd name="connsiteY4" fmla="*/ 144257 h 864666"/>
                <a:gd name="connsiteX5" fmla="*/ 330758 w 618782"/>
                <a:gd name="connsiteY5" fmla="*/ 84 h 864666"/>
                <a:gd name="connsiteX6" fmla="*/ 430711 w 618782"/>
                <a:gd name="connsiteY6" fmla="*/ 121494 h 864666"/>
                <a:gd name="connsiteX7" fmla="*/ 510466 w 618782"/>
                <a:gd name="connsiteY7" fmla="*/ 37083 h 864666"/>
                <a:gd name="connsiteX8" fmla="*/ 618742 w 618782"/>
                <a:gd name="connsiteY8" fmla="*/ 578679 h 864666"/>
                <a:gd name="connsiteX9" fmla="*/ 602413 w 618782"/>
                <a:gd name="connsiteY9" fmla="*/ 864193 h 864666"/>
                <a:gd name="connsiteX10" fmla="*/ 209190 w 618782"/>
                <a:gd name="connsiteY10" fmla="*/ 864666 h 864666"/>
                <a:gd name="connsiteX0" fmla="*/ 212601 w 622193"/>
                <a:gd name="connsiteY0" fmla="*/ 864666 h 864666"/>
                <a:gd name="connsiteX1" fmla="*/ 15573 w 622193"/>
                <a:gd name="connsiteY1" fmla="*/ 60790 h 864666"/>
                <a:gd name="connsiteX2" fmla="*/ 128032 w 622193"/>
                <a:gd name="connsiteY2" fmla="*/ 185078 h 864666"/>
                <a:gd name="connsiteX3" fmla="*/ 191459 w 622193"/>
                <a:gd name="connsiteY3" fmla="*/ 5370 h 864666"/>
                <a:gd name="connsiteX4" fmla="*/ 278277 w 622193"/>
                <a:gd name="connsiteY4" fmla="*/ 144257 h 864666"/>
                <a:gd name="connsiteX5" fmla="*/ 334169 w 622193"/>
                <a:gd name="connsiteY5" fmla="*/ 84 h 864666"/>
                <a:gd name="connsiteX6" fmla="*/ 434122 w 622193"/>
                <a:gd name="connsiteY6" fmla="*/ 121494 h 864666"/>
                <a:gd name="connsiteX7" fmla="*/ 513877 w 622193"/>
                <a:gd name="connsiteY7" fmla="*/ 37083 h 864666"/>
                <a:gd name="connsiteX8" fmla="*/ 622153 w 622193"/>
                <a:gd name="connsiteY8" fmla="*/ 578679 h 864666"/>
                <a:gd name="connsiteX9" fmla="*/ 605824 w 622193"/>
                <a:gd name="connsiteY9" fmla="*/ 864193 h 864666"/>
                <a:gd name="connsiteX10" fmla="*/ 212601 w 622193"/>
                <a:gd name="connsiteY10" fmla="*/ 864666 h 864666"/>
                <a:gd name="connsiteX0" fmla="*/ 198912 w 608504"/>
                <a:gd name="connsiteY0" fmla="*/ 864666 h 864666"/>
                <a:gd name="connsiteX1" fmla="*/ 28798 w 608504"/>
                <a:gd name="connsiteY1" fmla="*/ 510643 h 864666"/>
                <a:gd name="connsiteX2" fmla="*/ 1884 w 608504"/>
                <a:gd name="connsiteY2" fmla="*/ 60790 h 864666"/>
                <a:gd name="connsiteX3" fmla="*/ 114343 w 608504"/>
                <a:gd name="connsiteY3" fmla="*/ 185078 h 864666"/>
                <a:gd name="connsiteX4" fmla="*/ 177770 w 608504"/>
                <a:gd name="connsiteY4" fmla="*/ 5370 h 864666"/>
                <a:gd name="connsiteX5" fmla="*/ 264588 w 608504"/>
                <a:gd name="connsiteY5" fmla="*/ 144257 h 864666"/>
                <a:gd name="connsiteX6" fmla="*/ 320480 w 608504"/>
                <a:gd name="connsiteY6" fmla="*/ 84 h 864666"/>
                <a:gd name="connsiteX7" fmla="*/ 420433 w 608504"/>
                <a:gd name="connsiteY7" fmla="*/ 121494 h 864666"/>
                <a:gd name="connsiteX8" fmla="*/ 500188 w 608504"/>
                <a:gd name="connsiteY8" fmla="*/ 37083 h 864666"/>
                <a:gd name="connsiteX9" fmla="*/ 608464 w 608504"/>
                <a:gd name="connsiteY9" fmla="*/ 578679 h 864666"/>
                <a:gd name="connsiteX10" fmla="*/ 592135 w 608504"/>
                <a:gd name="connsiteY10" fmla="*/ 864193 h 864666"/>
                <a:gd name="connsiteX11" fmla="*/ 198912 w 608504"/>
                <a:gd name="connsiteY11" fmla="*/ 864666 h 864666"/>
                <a:gd name="connsiteX0" fmla="*/ 201622 w 611214"/>
                <a:gd name="connsiteY0" fmla="*/ 864666 h 864666"/>
                <a:gd name="connsiteX1" fmla="*/ 31508 w 611214"/>
                <a:gd name="connsiteY1" fmla="*/ 510643 h 864666"/>
                <a:gd name="connsiteX2" fmla="*/ 4594 w 611214"/>
                <a:gd name="connsiteY2" fmla="*/ 60790 h 864666"/>
                <a:gd name="connsiteX3" fmla="*/ 117053 w 611214"/>
                <a:gd name="connsiteY3" fmla="*/ 185078 h 864666"/>
                <a:gd name="connsiteX4" fmla="*/ 180480 w 611214"/>
                <a:gd name="connsiteY4" fmla="*/ 5370 h 864666"/>
                <a:gd name="connsiteX5" fmla="*/ 267298 w 611214"/>
                <a:gd name="connsiteY5" fmla="*/ 144257 h 864666"/>
                <a:gd name="connsiteX6" fmla="*/ 323190 w 611214"/>
                <a:gd name="connsiteY6" fmla="*/ 84 h 864666"/>
                <a:gd name="connsiteX7" fmla="*/ 423143 w 611214"/>
                <a:gd name="connsiteY7" fmla="*/ 121494 h 864666"/>
                <a:gd name="connsiteX8" fmla="*/ 502898 w 611214"/>
                <a:gd name="connsiteY8" fmla="*/ 37083 h 864666"/>
                <a:gd name="connsiteX9" fmla="*/ 611174 w 611214"/>
                <a:gd name="connsiteY9" fmla="*/ 578679 h 864666"/>
                <a:gd name="connsiteX10" fmla="*/ 594845 w 611214"/>
                <a:gd name="connsiteY10" fmla="*/ 864193 h 864666"/>
                <a:gd name="connsiteX11" fmla="*/ 201622 w 611214"/>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46998 w 641159"/>
                <a:gd name="connsiteY3" fmla="*/ 185078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44276 w 641159"/>
                <a:gd name="connsiteY3" fmla="*/ 138814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44257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17043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76446 w 641159"/>
                <a:gd name="connsiteY5" fmla="*/ 64329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76446 w 641159"/>
                <a:gd name="connsiteY5" fmla="*/ 64329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76446 w 641159"/>
                <a:gd name="connsiteY5" fmla="*/ 64329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17043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61453 w 641159"/>
                <a:gd name="connsiteY1" fmla="*/ 510643 h 864666"/>
                <a:gd name="connsiteX2" fmla="*/ 34539 w 641159"/>
                <a:gd name="connsiteY2" fmla="*/ 60790 h 864666"/>
                <a:gd name="connsiteX3" fmla="*/ 155162 w 641159"/>
                <a:gd name="connsiteY3" fmla="*/ 130650 h 864666"/>
                <a:gd name="connsiteX4" fmla="*/ 210425 w 641159"/>
                <a:gd name="connsiteY4" fmla="*/ 5370 h 864666"/>
                <a:gd name="connsiteX5" fmla="*/ 297243 w 641159"/>
                <a:gd name="connsiteY5" fmla="*/ 117043 h 864666"/>
                <a:gd name="connsiteX6" fmla="*/ 353135 w 641159"/>
                <a:gd name="connsiteY6" fmla="*/ 84 h 864666"/>
                <a:gd name="connsiteX7" fmla="*/ 453088 w 641159"/>
                <a:gd name="connsiteY7" fmla="*/ 121494 h 864666"/>
                <a:gd name="connsiteX8" fmla="*/ 532843 w 641159"/>
                <a:gd name="connsiteY8" fmla="*/ 37083 h 864666"/>
                <a:gd name="connsiteX9" fmla="*/ 641119 w 641159"/>
                <a:gd name="connsiteY9" fmla="*/ 578679 h 864666"/>
                <a:gd name="connsiteX10" fmla="*/ 624790 w 641159"/>
                <a:gd name="connsiteY10" fmla="*/ 864193 h 864666"/>
                <a:gd name="connsiteX11" fmla="*/ 231567 w 641159"/>
                <a:gd name="connsiteY11" fmla="*/ 864666 h 864666"/>
                <a:gd name="connsiteX0" fmla="*/ 231567 w 641159"/>
                <a:gd name="connsiteY0" fmla="*/ 864666 h 864666"/>
                <a:gd name="connsiteX1" fmla="*/ 99553 w 641159"/>
                <a:gd name="connsiteY1" fmla="*/ 807279 h 864666"/>
                <a:gd name="connsiteX2" fmla="*/ 61453 w 641159"/>
                <a:gd name="connsiteY2" fmla="*/ 510643 h 864666"/>
                <a:gd name="connsiteX3" fmla="*/ 34539 w 641159"/>
                <a:gd name="connsiteY3" fmla="*/ 60790 h 864666"/>
                <a:gd name="connsiteX4" fmla="*/ 155162 w 641159"/>
                <a:gd name="connsiteY4" fmla="*/ 130650 h 864666"/>
                <a:gd name="connsiteX5" fmla="*/ 210425 w 641159"/>
                <a:gd name="connsiteY5" fmla="*/ 5370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99553 w 641159"/>
                <a:gd name="connsiteY1" fmla="*/ 807279 h 864666"/>
                <a:gd name="connsiteX2" fmla="*/ 61453 w 641159"/>
                <a:gd name="connsiteY2" fmla="*/ 510643 h 864666"/>
                <a:gd name="connsiteX3" fmla="*/ 34539 w 641159"/>
                <a:gd name="connsiteY3" fmla="*/ 60790 h 864666"/>
                <a:gd name="connsiteX4" fmla="*/ 155162 w 641159"/>
                <a:gd name="connsiteY4" fmla="*/ 130650 h 864666"/>
                <a:gd name="connsiteX5" fmla="*/ 210425 w 641159"/>
                <a:gd name="connsiteY5" fmla="*/ 5370 h 864666"/>
                <a:gd name="connsiteX6" fmla="*/ 297243 w 641159"/>
                <a:gd name="connsiteY6" fmla="*/ 117043 h 864666"/>
                <a:gd name="connsiteX7" fmla="*/ 353135 w 641159"/>
                <a:gd name="connsiteY7" fmla="*/ 84 h 864666"/>
                <a:gd name="connsiteX8" fmla="*/ 453088 w 641159"/>
                <a:gd name="connsiteY8" fmla="*/ 121494 h 864666"/>
                <a:gd name="connsiteX9" fmla="*/ 532843 w 641159"/>
                <a:gd name="connsiteY9" fmla="*/ 37083 h 864666"/>
                <a:gd name="connsiteX10" fmla="*/ 641119 w 641159"/>
                <a:gd name="connsiteY10" fmla="*/ 578679 h 864666"/>
                <a:gd name="connsiteX11" fmla="*/ 624790 w 641159"/>
                <a:gd name="connsiteY11" fmla="*/ 864193 h 864666"/>
                <a:gd name="connsiteX12" fmla="*/ 231567 w 641159"/>
                <a:gd name="connsiteY12" fmla="*/ 864666 h 864666"/>
                <a:gd name="connsiteX0" fmla="*/ 231567 w 641159"/>
                <a:gd name="connsiteY0" fmla="*/ 864666 h 864666"/>
                <a:gd name="connsiteX1" fmla="*/ 197525 w 641159"/>
                <a:gd name="connsiteY1" fmla="*/ 793672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31567 w 641159"/>
                <a:gd name="connsiteY0" fmla="*/ 864666 h 864666"/>
                <a:gd name="connsiteX1" fmla="*/ 202968 w 641159"/>
                <a:gd name="connsiteY1" fmla="*/ 801837 h 864666"/>
                <a:gd name="connsiteX2" fmla="*/ 99553 w 641159"/>
                <a:gd name="connsiteY2" fmla="*/ 807279 h 864666"/>
                <a:gd name="connsiteX3" fmla="*/ 61453 w 641159"/>
                <a:gd name="connsiteY3" fmla="*/ 510643 h 864666"/>
                <a:gd name="connsiteX4" fmla="*/ 34539 w 641159"/>
                <a:gd name="connsiteY4" fmla="*/ 60790 h 864666"/>
                <a:gd name="connsiteX5" fmla="*/ 155162 w 641159"/>
                <a:gd name="connsiteY5" fmla="*/ 130650 h 864666"/>
                <a:gd name="connsiteX6" fmla="*/ 210425 w 641159"/>
                <a:gd name="connsiteY6" fmla="*/ 5370 h 864666"/>
                <a:gd name="connsiteX7" fmla="*/ 297243 w 641159"/>
                <a:gd name="connsiteY7" fmla="*/ 117043 h 864666"/>
                <a:gd name="connsiteX8" fmla="*/ 353135 w 641159"/>
                <a:gd name="connsiteY8" fmla="*/ 84 h 864666"/>
                <a:gd name="connsiteX9" fmla="*/ 453088 w 641159"/>
                <a:gd name="connsiteY9" fmla="*/ 121494 h 864666"/>
                <a:gd name="connsiteX10" fmla="*/ 532843 w 641159"/>
                <a:gd name="connsiteY10" fmla="*/ 37083 h 864666"/>
                <a:gd name="connsiteX11" fmla="*/ 641119 w 641159"/>
                <a:gd name="connsiteY11" fmla="*/ 578679 h 864666"/>
                <a:gd name="connsiteX12" fmla="*/ 624790 w 641159"/>
                <a:gd name="connsiteY12" fmla="*/ 864193 h 864666"/>
                <a:gd name="connsiteX13" fmla="*/ 231567 w 641159"/>
                <a:gd name="connsiteY13" fmla="*/ 864666 h 864666"/>
                <a:gd name="connsiteX0" fmla="*/ 257487 w 667079"/>
                <a:gd name="connsiteY0" fmla="*/ 864666 h 864666"/>
                <a:gd name="connsiteX1" fmla="*/ 228888 w 667079"/>
                <a:gd name="connsiteY1" fmla="*/ 801837 h 864666"/>
                <a:gd name="connsiteX2" fmla="*/ 125473 w 667079"/>
                <a:gd name="connsiteY2" fmla="*/ 807279 h 864666"/>
                <a:gd name="connsiteX3" fmla="*/ 288 w 667079"/>
                <a:gd name="connsiteY3" fmla="*/ 595007 h 864666"/>
                <a:gd name="connsiteX4" fmla="*/ 87373 w 667079"/>
                <a:gd name="connsiteY4" fmla="*/ 510643 h 864666"/>
                <a:gd name="connsiteX5" fmla="*/ 60459 w 667079"/>
                <a:gd name="connsiteY5" fmla="*/ 60790 h 864666"/>
                <a:gd name="connsiteX6" fmla="*/ 181082 w 667079"/>
                <a:gd name="connsiteY6" fmla="*/ 130650 h 864666"/>
                <a:gd name="connsiteX7" fmla="*/ 236345 w 667079"/>
                <a:gd name="connsiteY7" fmla="*/ 5370 h 864666"/>
                <a:gd name="connsiteX8" fmla="*/ 323163 w 667079"/>
                <a:gd name="connsiteY8" fmla="*/ 117043 h 864666"/>
                <a:gd name="connsiteX9" fmla="*/ 379055 w 667079"/>
                <a:gd name="connsiteY9" fmla="*/ 84 h 864666"/>
                <a:gd name="connsiteX10" fmla="*/ 479008 w 667079"/>
                <a:gd name="connsiteY10" fmla="*/ 121494 h 864666"/>
                <a:gd name="connsiteX11" fmla="*/ 558763 w 667079"/>
                <a:gd name="connsiteY11" fmla="*/ 37083 h 864666"/>
                <a:gd name="connsiteX12" fmla="*/ 667039 w 667079"/>
                <a:gd name="connsiteY12" fmla="*/ 578679 h 864666"/>
                <a:gd name="connsiteX13" fmla="*/ 650710 w 667079"/>
                <a:gd name="connsiteY13" fmla="*/ 864193 h 864666"/>
                <a:gd name="connsiteX14" fmla="*/ 257487 w 667079"/>
                <a:gd name="connsiteY14" fmla="*/ 864666 h 864666"/>
                <a:gd name="connsiteX0" fmla="*/ 260201 w 669793"/>
                <a:gd name="connsiteY0" fmla="*/ 864666 h 864666"/>
                <a:gd name="connsiteX1" fmla="*/ 231602 w 669793"/>
                <a:gd name="connsiteY1" fmla="*/ 801837 h 864666"/>
                <a:gd name="connsiteX2" fmla="*/ 128187 w 669793"/>
                <a:gd name="connsiteY2" fmla="*/ 807279 h 864666"/>
                <a:gd name="connsiteX3" fmla="*/ 281 w 669793"/>
                <a:gd name="connsiteY3" fmla="*/ 526971 h 864666"/>
                <a:gd name="connsiteX4" fmla="*/ 90087 w 669793"/>
                <a:gd name="connsiteY4" fmla="*/ 510643 h 864666"/>
                <a:gd name="connsiteX5" fmla="*/ 63173 w 669793"/>
                <a:gd name="connsiteY5" fmla="*/ 60790 h 864666"/>
                <a:gd name="connsiteX6" fmla="*/ 183796 w 669793"/>
                <a:gd name="connsiteY6" fmla="*/ 130650 h 864666"/>
                <a:gd name="connsiteX7" fmla="*/ 239059 w 669793"/>
                <a:gd name="connsiteY7" fmla="*/ 5370 h 864666"/>
                <a:gd name="connsiteX8" fmla="*/ 325877 w 669793"/>
                <a:gd name="connsiteY8" fmla="*/ 117043 h 864666"/>
                <a:gd name="connsiteX9" fmla="*/ 381769 w 669793"/>
                <a:gd name="connsiteY9" fmla="*/ 84 h 864666"/>
                <a:gd name="connsiteX10" fmla="*/ 481722 w 669793"/>
                <a:gd name="connsiteY10" fmla="*/ 121494 h 864666"/>
                <a:gd name="connsiteX11" fmla="*/ 561477 w 669793"/>
                <a:gd name="connsiteY11" fmla="*/ 37083 h 864666"/>
                <a:gd name="connsiteX12" fmla="*/ 669753 w 669793"/>
                <a:gd name="connsiteY12" fmla="*/ 578679 h 864666"/>
                <a:gd name="connsiteX13" fmla="*/ 653424 w 669793"/>
                <a:gd name="connsiteY13" fmla="*/ 864193 h 864666"/>
                <a:gd name="connsiteX14" fmla="*/ 260201 w 669793"/>
                <a:gd name="connsiteY14" fmla="*/ 864666 h 864666"/>
                <a:gd name="connsiteX0" fmla="*/ 259920 w 669512"/>
                <a:gd name="connsiteY0" fmla="*/ 864666 h 864666"/>
                <a:gd name="connsiteX1" fmla="*/ 231321 w 669512"/>
                <a:gd name="connsiteY1" fmla="*/ 801837 h 864666"/>
                <a:gd name="connsiteX2" fmla="*/ 127906 w 669512"/>
                <a:gd name="connsiteY2" fmla="*/ 807279 h 864666"/>
                <a:gd name="connsiteX3" fmla="*/ 0 w 669512"/>
                <a:gd name="connsiteY3" fmla="*/ 526971 h 864666"/>
                <a:gd name="connsiteX4" fmla="*/ 89806 w 669512"/>
                <a:gd name="connsiteY4" fmla="*/ 510643 h 864666"/>
                <a:gd name="connsiteX5" fmla="*/ 62892 w 669512"/>
                <a:gd name="connsiteY5" fmla="*/ 60790 h 864666"/>
                <a:gd name="connsiteX6" fmla="*/ 183515 w 669512"/>
                <a:gd name="connsiteY6" fmla="*/ 130650 h 864666"/>
                <a:gd name="connsiteX7" fmla="*/ 238778 w 669512"/>
                <a:gd name="connsiteY7" fmla="*/ 5370 h 864666"/>
                <a:gd name="connsiteX8" fmla="*/ 325596 w 669512"/>
                <a:gd name="connsiteY8" fmla="*/ 117043 h 864666"/>
                <a:gd name="connsiteX9" fmla="*/ 381488 w 669512"/>
                <a:gd name="connsiteY9" fmla="*/ 84 h 864666"/>
                <a:gd name="connsiteX10" fmla="*/ 481441 w 669512"/>
                <a:gd name="connsiteY10" fmla="*/ 121494 h 864666"/>
                <a:gd name="connsiteX11" fmla="*/ 561196 w 669512"/>
                <a:gd name="connsiteY11" fmla="*/ 37083 h 864666"/>
                <a:gd name="connsiteX12" fmla="*/ 669472 w 669512"/>
                <a:gd name="connsiteY12" fmla="*/ 578679 h 864666"/>
                <a:gd name="connsiteX13" fmla="*/ 653143 w 669512"/>
                <a:gd name="connsiteY13" fmla="*/ 864193 h 864666"/>
                <a:gd name="connsiteX14" fmla="*/ 259920 w 669512"/>
                <a:gd name="connsiteY14" fmla="*/ 864666 h 864666"/>
                <a:gd name="connsiteX0" fmla="*/ 259920 w 669512"/>
                <a:gd name="connsiteY0" fmla="*/ 864666 h 864666"/>
                <a:gd name="connsiteX1" fmla="*/ 231321 w 669512"/>
                <a:gd name="connsiteY1" fmla="*/ 801837 h 864666"/>
                <a:gd name="connsiteX2" fmla="*/ 127906 w 669512"/>
                <a:gd name="connsiteY2" fmla="*/ 807279 h 864666"/>
                <a:gd name="connsiteX3" fmla="*/ 0 w 669512"/>
                <a:gd name="connsiteY3" fmla="*/ 526971 h 864666"/>
                <a:gd name="connsiteX4" fmla="*/ 89806 w 669512"/>
                <a:gd name="connsiteY4" fmla="*/ 510643 h 864666"/>
                <a:gd name="connsiteX5" fmla="*/ 62892 w 669512"/>
                <a:gd name="connsiteY5" fmla="*/ 60790 h 864666"/>
                <a:gd name="connsiteX6" fmla="*/ 183515 w 669512"/>
                <a:gd name="connsiteY6" fmla="*/ 130650 h 864666"/>
                <a:gd name="connsiteX7" fmla="*/ 238778 w 669512"/>
                <a:gd name="connsiteY7" fmla="*/ 5370 h 864666"/>
                <a:gd name="connsiteX8" fmla="*/ 325596 w 669512"/>
                <a:gd name="connsiteY8" fmla="*/ 117043 h 864666"/>
                <a:gd name="connsiteX9" fmla="*/ 381488 w 669512"/>
                <a:gd name="connsiteY9" fmla="*/ 84 h 864666"/>
                <a:gd name="connsiteX10" fmla="*/ 481441 w 669512"/>
                <a:gd name="connsiteY10" fmla="*/ 121494 h 864666"/>
                <a:gd name="connsiteX11" fmla="*/ 561196 w 669512"/>
                <a:gd name="connsiteY11" fmla="*/ 37083 h 864666"/>
                <a:gd name="connsiteX12" fmla="*/ 669472 w 669512"/>
                <a:gd name="connsiteY12" fmla="*/ 578679 h 864666"/>
                <a:gd name="connsiteX13" fmla="*/ 653143 w 669512"/>
                <a:gd name="connsiteY13" fmla="*/ 864193 h 864666"/>
                <a:gd name="connsiteX14" fmla="*/ 259920 w 669512"/>
                <a:gd name="connsiteY14" fmla="*/ 864666 h 864666"/>
                <a:gd name="connsiteX0" fmla="*/ 259920 w 669512"/>
                <a:gd name="connsiteY0" fmla="*/ 864666 h 864666"/>
                <a:gd name="connsiteX1" fmla="*/ 231321 w 669512"/>
                <a:gd name="connsiteY1" fmla="*/ 801837 h 864666"/>
                <a:gd name="connsiteX2" fmla="*/ 127906 w 669512"/>
                <a:gd name="connsiteY2" fmla="*/ 807279 h 864666"/>
                <a:gd name="connsiteX3" fmla="*/ 0 w 669512"/>
                <a:gd name="connsiteY3" fmla="*/ 526971 h 864666"/>
                <a:gd name="connsiteX4" fmla="*/ 89806 w 669512"/>
                <a:gd name="connsiteY4" fmla="*/ 510643 h 864666"/>
                <a:gd name="connsiteX5" fmla="*/ 62892 w 669512"/>
                <a:gd name="connsiteY5" fmla="*/ 60790 h 864666"/>
                <a:gd name="connsiteX6" fmla="*/ 183515 w 669512"/>
                <a:gd name="connsiteY6" fmla="*/ 130650 h 864666"/>
                <a:gd name="connsiteX7" fmla="*/ 238778 w 669512"/>
                <a:gd name="connsiteY7" fmla="*/ 5370 h 864666"/>
                <a:gd name="connsiteX8" fmla="*/ 325596 w 669512"/>
                <a:gd name="connsiteY8" fmla="*/ 117043 h 864666"/>
                <a:gd name="connsiteX9" fmla="*/ 381488 w 669512"/>
                <a:gd name="connsiteY9" fmla="*/ 84 h 864666"/>
                <a:gd name="connsiteX10" fmla="*/ 481441 w 669512"/>
                <a:gd name="connsiteY10" fmla="*/ 121494 h 864666"/>
                <a:gd name="connsiteX11" fmla="*/ 561196 w 669512"/>
                <a:gd name="connsiteY11" fmla="*/ 37083 h 864666"/>
                <a:gd name="connsiteX12" fmla="*/ 669472 w 669512"/>
                <a:gd name="connsiteY12" fmla="*/ 578679 h 864666"/>
                <a:gd name="connsiteX13" fmla="*/ 653143 w 669512"/>
                <a:gd name="connsiteY13" fmla="*/ 864193 h 864666"/>
                <a:gd name="connsiteX14" fmla="*/ 259920 w 669512"/>
                <a:gd name="connsiteY14" fmla="*/ 864666 h 864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9512" h="864666">
                  <a:moveTo>
                    <a:pt x="259920" y="864666"/>
                  </a:moveTo>
                  <a:cubicBezTo>
                    <a:pt x="237695" y="826606"/>
                    <a:pt x="245159" y="825008"/>
                    <a:pt x="231321" y="801837"/>
                  </a:cubicBezTo>
                  <a:cubicBezTo>
                    <a:pt x="184826" y="794994"/>
                    <a:pt x="202292" y="803651"/>
                    <a:pt x="127906" y="807279"/>
                  </a:cubicBezTo>
                  <a:cubicBezTo>
                    <a:pt x="107042" y="780972"/>
                    <a:pt x="6350" y="576410"/>
                    <a:pt x="0" y="526971"/>
                  </a:cubicBezTo>
                  <a:cubicBezTo>
                    <a:pt x="58964" y="502024"/>
                    <a:pt x="28977" y="523479"/>
                    <a:pt x="89806" y="510643"/>
                  </a:cubicBezTo>
                  <a:cubicBezTo>
                    <a:pt x="46082" y="333121"/>
                    <a:pt x="-8516" y="81486"/>
                    <a:pt x="62892" y="60790"/>
                  </a:cubicBezTo>
                  <a:cubicBezTo>
                    <a:pt x="138478" y="39627"/>
                    <a:pt x="162358" y="62006"/>
                    <a:pt x="183515" y="130650"/>
                  </a:cubicBezTo>
                  <a:cubicBezTo>
                    <a:pt x="185607" y="62583"/>
                    <a:pt x="163207" y="19009"/>
                    <a:pt x="238778" y="5370"/>
                  </a:cubicBezTo>
                  <a:cubicBezTo>
                    <a:pt x="335937" y="-2341"/>
                    <a:pt x="301811" y="117924"/>
                    <a:pt x="325596" y="117043"/>
                  </a:cubicBezTo>
                  <a:cubicBezTo>
                    <a:pt x="328806" y="55378"/>
                    <a:pt x="299358" y="7320"/>
                    <a:pt x="381488" y="84"/>
                  </a:cubicBezTo>
                  <a:cubicBezTo>
                    <a:pt x="488285" y="-2989"/>
                    <a:pt x="459008" y="78303"/>
                    <a:pt x="481441" y="121494"/>
                  </a:cubicBezTo>
                  <a:cubicBezTo>
                    <a:pt x="497140" y="80657"/>
                    <a:pt x="482904" y="31655"/>
                    <a:pt x="561196" y="37083"/>
                  </a:cubicBezTo>
                  <a:cubicBezTo>
                    <a:pt x="672580" y="39816"/>
                    <a:pt x="669666" y="488862"/>
                    <a:pt x="669472" y="578679"/>
                  </a:cubicBezTo>
                  <a:cubicBezTo>
                    <a:pt x="666751" y="690178"/>
                    <a:pt x="672193" y="766300"/>
                    <a:pt x="653143" y="864193"/>
                  </a:cubicBezTo>
                  <a:cubicBezTo>
                    <a:pt x="514812" y="859815"/>
                    <a:pt x="460845" y="856509"/>
                    <a:pt x="259920" y="864666"/>
                  </a:cubicBezTo>
                  <a:close/>
                </a:path>
              </a:pathLst>
            </a:cu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48" name="Group 47">
            <a:extLst>
              <a:ext uri="{FF2B5EF4-FFF2-40B4-BE49-F238E27FC236}">
                <a16:creationId xmlns:a16="http://schemas.microsoft.com/office/drawing/2014/main" id="{CA069E2D-64EF-4CF7-A88A-0341EEEB7267}"/>
              </a:ext>
            </a:extLst>
          </p:cNvPr>
          <p:cNvGrpSpPr/>
          <p:nvPr/>
        </p:nvGrpSpPr>
        <p:grpSpPr>
          <a:xfrm>
            <a:off x="6115853" y="1910086"/>
            <a:ext cx="4889317" cy="1036548"/>
            <a:chOff x="803640" y="3360295"/>
            <a:chExt cx="2059657" cy="648341"/>
          </a:xfrm>
        </p:grpSpPr>
        <p:sp>
          <p:nvSpPr>
            <p:cNvPr id="49" name="TextBox 48">
              <a:extLst>
                <a:ext uri="{FF2B5EF4-FFF2-40B4-BE49-F238E27FC236}">
                  <a16:creationId xmlns:a16="http://schemas.microsoft.com/office/drawing/2014/main" id="{CEDDF003-F5D2-43D3-A9E4-8C00BCB08EDE}"/>
                </a:ext>
              </a:extLst>
            </p:cNvPr>
            <p:cNvSpPr txBox="1"/>
            <p:nvPr/>
          </p:nvSpPr>
          <p:spPr>
            <a:xfrm>
              <a:off x="803640" y="3488863"/>
              <a:ext cx="2059657" cy="519773"/>
            </a:xfrm>
            <a:prstGeom prst="rect">
              <a:avLst/>
            </a:prstGeom>
            <a:noFill/>
          </p:spPr>
          <p:txBody>
            <a:bodyPr wrap="square" rtlCol="0">
              <a:spAutoFit/>
            </a:bodyPr>
            <a:lstStyle/>
            <a:p>
              <a:pPr marL="171450" indent="-171450">
                <a:buFont typeface="Wingdings" panose="05000000000000000000" pitchFamily="2" charset="2"/>
                <a:buChar char="§"/>
              </a:pPr>
              <a:r>
                <a:rPr lang="en-GB" altLang="ko-KR" sz="1200" dirty="0">
                  <a:solidFill>
                    <a:schemeClr val="bg1"/>
                  </a:solidFill>
                  <a:ea typeface="+mj-ea"/>
                  <a:cs typeface="Arial" pitchFamily="34" charset="0"/>
                </a:rPr>
                <a:t>Making the design and analysis for the opening position</a:t>
              </a:r>
            </a:p>
            <a:p>
              <a:pPr marL="171450" indent="-171450">
                <a:buFont typeface="Wingdings" panose="05000000000000000000" pitchFamily="2" charset="2"/>
                <a:buChar char="§"/>
              </a:pPr>
              <a:r>
                <a:rPr lang="en-GB" altLang="ko-KR" sz="1200" dirty="0">
                  <a:solidFill>
                    <a:schemeClr val="bg1"/>
                  </a:solidFill>
                  <a:ea typeface="+mj-ea"/>
                  <a:cs typeface="Arial" pitchFamily="34" charset="0"/>
                </a:rPr>
                <a:t>Hiring candidates working in partnership with other departments</a:t>
              </a:r>
            </a:p>
            <a:p>
              <a:pPr marL="171450" indent="-171450">
                <a:buFont typeface="Wingdings" panose="05000000000000000000" pitchFamily="2" charset="2"/>
                <a:buChar char="§"/>
              </a:pPr>
              <a:r>
                <a:rPr lang="en-GB" altLang="ko-KR" sz="1200" dirty="0">
                  <a:solidFill>
                    <a:schemeClr val="bg1"/>
                  </a:solidFill>
                  <a:ea typeface="+mj-ea"/>
                  <a:cs typeface="Arial" pitchFamily="34" charset="0"/>
                </a:rPr>
                <a:t>Advertising on different platforms new job opportunities</a:t>
              </a:r>
            </a:p>
            <a:p>
              <a:pPr marL="171450" indent="-171450">
                <a:buFont typeface="Wingdings" panose="05000000000000000000" pitchFamily="2" charset="2"/>
                <a:buChar char="§"/>
              </a:pPr>
              <a:endParaRPr lang="ko-KR" altLang="en-US" sz="1200" dirty="0">
                <a:solidFill>
                  <a:schemeClr val="bg1"/>
                </a:solidFill>
                <a:ea typeface="+mj-ea"/>
                <a:cs typeface="Arial" pitchFamily="34" charset="0"/>
              </a:endParaRPr>
            </a:p>
          </p:txBody>
        </p:sp>
        <p:sp>
          <p:nvSpPr>
            <p:cNvPr id="50" name="TextBox 49">
              <a:extLst>
                <a:ext uri="{FF2B5EF4-FFF2-40B4-BE49-F238E27FC236}">
                  <a16:creationId xmlns:a16="http://schemas.microsoft.com/office/drawing/2014/main" id="{DEB037AA-CF05-44F3-AE85-5D84DA310DF9}"/>
                </a:ext>
              </a:extLst>
            </p:cNvPr>
            <p:cNvSpPr txBox="1"/>
            <p:nvPr/>
          </p:nvSpPr>
          <p:spPr>
            <a:xfrm>
              <a:off x="803640" y="3360295"/>
              <a:ext cx="2059657" cy="173258"/>
            </a:xfrm>
            <a:prstGeom prst="rect">
              <a:avLst/>
            </a:prstGeom>
            <a:noFill/>
          </p:spPr>
          <p:txBody>
            <a:bodyPr wrap="square" rtlCol="0">
              <a:spAutoFit/>
            </a:bodyPr>
            <a:lstStyle/>
            <a:p>
              <a:r>
                <a:rPr lang="en-GB" altLang="ko-KR" sz="1200" b="1" dirty="0">
                  <a:solidFill>
                    <a:schemeClr val="bg1"/>
                  </a:solidFill>
                  <a:ea typeface="+mj-ea"/>
                  <a:cs typeface="Arial" pitchFamily="34" charset="0"/>
                </a:rPr>
                <a:t>Recruit new people for the right position</a:t>
              </a:r>
              <a:endParaRPr lang="ko-KR" altLang="en-US" sz="1200" b="1" dirty="0">
                <a:solidFill>
                  <a:schemeClr val="bg1"/>
                </a:solidFill>
                <a:ea typeface="+mj-ea"/>
                <a:cs typeface="Arial" pitchFamily="34" charset="0"/>
              </a:endParaRPr>
            </a:p>
          </p:txBody>
        </p:sp>
      </p:grpSp>
      <p:grpSp>
        <p:nvGrpSpPr>
          <p:cNvPr id="51" name="Group 50">
            <a:extLst>
              <a:ext uri="{FF2B5EF4-FFF2-40B4-BE49-F238E27FC236}">
                <a16:creationId xmlns:a16="http://schemas.microsoft.com/office/drawing/2014/main" id="{A979D313-9EFF-4E62-BE4A-386CAF48A0DF}"/>
              </a:ext>
            </a:extLst>
          </p:cNvPr>
          <p:cNvGrpSpPr/>
          <p:nvPr/>
        </p:nvGrpSpPr>
        <p:grpSpPr>
          <a:xfrm>
            <a:off x="6066240" y="3123158"/>
            <a:ext cx="4938930" cy="709001"/>
            <a:chOff x="91735" y="3406070"/>
            <a:chExt cx="2771562" cy="396333"/>
          </a:xfrm>
        </p:grpSpPr>
        <p:sp>
          <p:nvSpPr>
            <p:cNvPr id="52" name="TextBox 51">
              <a:extLst>
                <a:ext uri="{FF2B5EF4-FFF2-40B4-BE49-F238E27FC236}">
                  <a16:creationId xmlns:a16="http://schemas.microsoft.com/office/drawing/2014/main" id="{072891BC-9504-4012-B1AF-D81983F68CC8}"/>
                </a:ext>
              </a:extLst>
            </p:cNvPr>
            <p:cNvSpPr txBox="1"/>
            <p:nvPr/>
          </p:nvSpPr>
          <p:spPr>
            <a:xfrm>
              <a:off x="91735" y="3544332"/>
              <a:ext cx="2723274" cy="258071"/>
            </a:xfrm>
            <a:prstGeom prst="rect">
              <a:avLst/>
            </a:prstGeom>
            <a:noFill/>
          </p:spPr>
          <p:txBody>
            <a:bodyPr wrap="square" rtlCol="0">
              <a:spAutoFit/>
            </a:bodyPr>
            <a:lstStyle/>
            <a:p>
              <a:pPr marL="171450" indent="-171450">
                <a:buFont typeface="Arial" panose="020B0604020202020204" pitchFamily="34" charset="0"/>
                <a:buChar char="•"/>
              </a:pPr>
              <a:r>
                <a:rPr lang="en-GB" altLang="ko-KR" sz="1200" dirty="0">
                  <a:solidFill>
                    <a:schemeClr val="bg1"/>
                  </a:solidFill>
                  <a:ea typeface="+mj-ea"/>
                  <a:cs typeface="Arial" pitchFamily="34" charset="0"/>
                </a:rPr>
                <a:t>Finding the right training programs</a:t>
              </a:r>
            </a:p>
            <a:p>
              <a:pPr marL="171450" indent="-171450">
                <a:buFont typeface="Arial" panose="020B0604020202020204" pitchFamily="34" charset="0"/>
                <a:buChar char="•"/>
              </a:pPr>
              <a:r>
                <a:rPr lang="en-GB" altLang="ko-KR" sz="1200" dirty="0">
                  <a:solidFill>
                    <a:schemeClr val="bg1"/>
                  </a:solidFill>
                  <a:ea typeface="+mj-ea"/>
                  <a:cs typeface="Arial" pitchFamily="34" charset="0"/>
                </a:rPr>
                <a:t>Train new starters about  company policies </a:t>
              </a:r>
              <a:endParaRPr lang="ko-KR" altLang="en-US" sz="1200" dirty="0">
                <a:solidFill>
                  <a:schemeClr val="bg1"/>
                </a:solidFill>
                <a:ea typeface="+mj-ea"/>
                <a:cs typeface="Arial" pitchFamily="34" charset="0"/>
              </a:endParaRPr>
            </a:p>
          </p:txBody>
        </p:sp>
        <p:sp>
          <p:nvSpPr>
            <p:cNvPr id="53" name="TextBox 52">
              <a:extLst>
                <a:ext uri="{FF2B5EF4-FFF2-40B4-BE49-F238E27FC236}">
                  <a16:creationId xmlns:a16="http://schemas.microsoft.com/office/drawing/2014/main" id="{D5BB5C99-4D56-486B-9175-FA93F1392CC1}"/>
                </a:ext>
              </a:extLst>
            </p:cNvPr>
            <p:cNvSpPr txBox="1"/>
            <p:nvPr/>
          </p:nvSpPr>
          <p:spPr>
            <a:xfrm>
              <a:off x="140023" y="3406070"/>
              <a:ext cx="2723274" cy="154843"/>
            </a:xfrm>
            <a:prstGeom prst="rect">
              <a:avLst/>
            </a:prstGeom>
            <a:noFill/>
          </p:spPr>
          <p:txBody>
            <a:bodyPr wrap="square" rtlCol="0">
              <a:spAutoFit/>
            </a:bodyPr>
            <a:lstStyle/>
            <a:p>
              <a:r>
                <a:rPr lang="en-US" altLang="ko-KR" sz="1200" b="1" dirty="0">
                  <a:solidFill>
                    <a:schemeClr val="bg1"/>
                  </a:solidFill>
                  <a:ea typeface="+mj-ea"/>
                  <a:cs typeface="Arial" pitchFamily="34" charset="0"/>
                </a:rPr>
                <a:t>Training employes</a:t>
              </a:r>
              <a:endParaRPr lang="ko-KR" altLang="en-US" sz="1200" b="1" dirty="0">
                <a:solidFill>
                  <a:schemeClr val="bg1"/>
                </a:solidFill>
                <a:ea typeface="+mj-ea"/>
                <a:cs typeface="Arial" pitchFamily="34" charset="0"/>
              </a:endParaRPr>
            </a:p>
          </p:txBody>
        </p:sp>
      </p:grpSp>
      <p:grpSp>
        <p:nvGrpSpPr>
          <p:cNvPr id="54" name="Group 53">
            <a:extLst>
              <a:ext uri="{FF2B5EF4-FFF2-40B4-BE49-F238E27FC236}">
                <a16:creationId xmlns:a16="http://schemas.microsoft.com/office/drawing/2014/main" id="{1C718E77-D954-4A09-8F54-CB9796D55F98}"/>
              </a:ext>
            </a:extLst>
          </p:cNvPr>
          <p:cNvGrpSpPr/>
          <p:nvPr/>
        </p:nvGrpSpPr>
        <p:grpSpPr>
          <a:xfrm>
            <a:off x="6066240" y="4301048"/>
            <a:ext cx="4920713" cy="727206"/>
            <a:chOff x="767119" y="3311745"/>
            <a:chExt cx="2088446" cy="486881"/>
          </a:xfrm>
        </p:grpSpPr>
        <p:sp>
          <p:nvSpPr>
            <p:cNvPr id="55" name="TextBox 54">
              <a:extLst>
                <a:ext uri="{FF2B5EF4-FFF2-40B4-BE49-F238E27FC236}">
                  <a16:creationId xmlns:a16="http://schemas.microsoft.com/office/drawing/2014/main" id="{FC502F3C-720A-4E39-B146-6CDB1307A3DB}"/>
                </a:ext>
              </a:extLst>
            </p:cNvPr>
            <p:cNvSpPr txBox="1"/>
            <p:nvPr/>
          </p:nvSpPr>
          <p:spPr>
            <a:xfrm>
              <a:off x="767119" y="3489530"/>
              <a:ext cx="2059657" cy="309096"/>
            </a:xfrm>
            <a:prstGeom prst="rect">
              <a:avLst/>
            </a:prstGeom>
            <a:noFill/>
          </p:spPr>
          <p:txBody>
            <a:bodyPr wrap="square" rtlCol="0">
              <a:spAutoFit/>
            </a:bodyPr>
            <a:lstStyle/>
            <a:p>
              <a:pPr marL="171450" indent="-171450">
                <a:buFont typeface="Arial" panose="020B0604020202020204" pitchFamily="34" charset="0"/>
                <a:buChar char="•"/>
              </a:pPr>
              <a:r>
                <a:rPr lang="en-GB" altLang="ko-KR" sz="1200" dirty="0">
                  <a:solidFill>
                    <a:schemeClr val="bg1"/>
                  </a:solidFill>
                  <a:ea typeface="+mj-ea"/>
                  <a:cs typeface="Arial" pitchFamily="34" charset="0"/>
                </a:rPr>
                <a:t>Setting up a canteen where staff can have their meal</a:t>
              </a:r>
            </a:p>
            <a:p>
              <a:pPr marL="171450" indent="-171450">
                <a:buFont typeface="Arial" panose="020B0604020202020204" pitchFamily="34" charset="0"/>
                <a:buChar char="•"/>
              </a:pPr>
              <a:r>
                <a:rPr lang="en-GB" altLang="ko-KR" sz="1200" dirty="0">
                  <a:solidFill>
                    <a:schemeClr val="bg1"/>
                  </a:solidFill>
                  <a:ea typeface="+mj-ea"/>
                  <a:cs typeface="Arial" pitchFamily="34" charset="0"/>
                </a:rPr>
                <a:t>Assure that everyone had a training about  health, safety &amp; fire</a:t>
              </a:r>
              <a:endParaRPr lang="ko-KR" altLang="en-US" sz="1200" dirty="0">
                <a:solidFill>
                  <a:schemeClr val="bg1"/>
                </a:solidFill>
                <a:ea typeface="+mj-ea"/>
                <a:cs typeface="Arial" pitchFamily="34" charset="0"/>
              </a:endParaRPr>
            </a:p>
          </p:txBody>
        </p:sp>
        <p:sp>
          <p:nvSpPr>
            <p:cNvPr id="56" name="TextBox 55">
              <a:extLst>
                <a:ext uri="{FF2B5EF4-FFF2-40B4-BE49-F238E27FC236}">
                  <a16:creationId xmlns:a16="http://schemas.microsoft.com/office/drawing/2014/main" id="{8C74FED1-B649-4468-8CC1-640A21BC5400}"/>
                </a:ext>
              </a:extLst>
            </p:cNvPr>
            <p:cNvSpPr txBox="1"/>
            <p:nvPr/>
          </p:nvSpPr>
          <p:spPr>
            <a:xfrm>
              <a:off x="795908" y="3311745"/>
              <a:ext cx="2059657" cy="185458"/>
            </a:xfrm>
            <a:prstGeom prst="rect">
              <a:avLst/>
            </a:prstGeom>
            <a:noFill/>
          </p:spPr>
          <p:txBody>
            <a:bodyPr wrap="square" rtlCol="0">
              <a:spAutoFit/>
            </a:bodyPr>
            <a:lstStyle/>
            <a:p>
              <a:r>
                <a:rPr lang="en-US" altLang="ko-KR" sz="1200" b="1" dirty="0">
                  <a:solidFill>
                    <a:schemeClr val="bg1"/>
                  </a:solidFill>
                  <a:ea typeface="+mj-ea"/>
                  <a:cs typeface="Arial" pitchFamily="34" charset="0"/>
                </a:rPr>
                <a:t>Organizing the Health &amp; Safety  conditions for employes</a:t>
              </a:r>
              <a:endParaRPr lang="ko-KR" altLang="en-US" sz="1200" b="1" dirty="0">
                <a:solidFill>
                  <a:schemeClr val="bg1"/>
                </a:solidFill>
                <a:ea typeface="+mj-ea"/>
                <a:cs typeface="Arial" pitchFamily="34" charset="0"/>
              </a:endParaRPr>
            </a:p>
          </p:txBody>
        </p:sp>
      </p:grpSp>
    </p:spTree>
    <p:extLst>
      <p:ext uri="{BB962C8B-B14F-4D97-AF65-F5344CB8AC3E}">
        <p14:creationId xmlns:p14="http://schemas.microsoft.com/office/powerpoint/2010/main" val="4201278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normAutofit fontScale="92500" lnSpcReduction="20000"/>
          </a:bodyPr>
          <a:lstStyle/>
          <a:p>
            <a:r>
              <a:rPr lang="en-US" dirty="0"/>
              <a:t>Functional Areas</a:t>
            </a:r>
          </a:p>
        </p:txBody>
      </p:sp>
      <p:sp>
        <p:nvSpPr>
          <p:cNvPr id="11" name="Chevron 13">
            <a:extLst>
              <a:ext uri="{FF2B5EF4-FFF2-40B4-BE49-F238E27FC236}">
                <a16:creationId xmlns:a16="http://schemas.microsoft.com/office/drawing/2014/main" id="{E2A5BE4C-0413-4E8C-B0C5-4B761F90C260}"/>
              </a:ext>
            </a:extLst>
          </p:cNvPr>
          <p:cNvSpPr/>
          <p:nvPr/>
        </p:nvSpPr>
        <p:spPr>
          <a:xfrm>
            <a:off x="1836217" y="1959629"/>
            <a:ext cx="400199" cy="513159"/>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700">
              <a:solidFill>
                <a:schemeClr val="tx1"/>
              </a:solidFill>
            </a:endParaRPr>
          </a:p>
        </p:txBody>
      </p:sp>
      <p:grpSp>
        <p:nvGrpSpPr>
          <p:cNvPr id="12" name="Group 11">
            <a:extLst>
              <a:ext uri="{FF2B5EF4-FFF2-40B4-BE49-F238E27FC236}">
                <a16:creationId xmlns:a16="http://schemas.microsoft.com/office/drawing/2014/main" id="{737C5408-D68F-4A29-9D16-00DF6E4EED9E}"/>
              </a:ext>
            </a:extLst>
          </p:cNvPr>
          <p:cNvGrpSpPr/>
          <p:nvPr/>
        </p:nvGrpSpPr>
        <p:grpSpPr>
          <a:xfrm>
            <a:off x="2865648" y="1843601"/>
            <a:ext cx="8818350" cy="1283736"/>
            <a:chOff x="3779912" y="1717580"/>
            <a:chExt cx="4896544" cy="577669"/>
          </a:xfrm>
        </p:grpSpPr>
        <p:sp>
          <p:nvSpPr>
            <p:cNvPr id="13" name="TextBox 12">
              <a:extLst>
                <a:ext uri="{FF2B5EF4-FFF2-40B4-BE49-F238E27FC236}">
                  <a16:creationId xmlns:a16="http://schemas.microsoft.com/office/drawing/2014/main" id="{86E3BCF5-AE6F-4184-91FE-B4928E447A7F}"/>
                </a:ext>
              </a:extLst>
            </p:cNvPr>
            <p:cNvSpPr txBox="1"/>
            <p:nvPr/>
          </p:nvSpPr>
          <p:spPr>
            <a:xfrm>
              <a:off x="3779912" y="1921308"/>
              <a:ext cx="4896544" cy="373941"/>
            </a:xfrm>
            <a:prstGeom prst="rect">
              <a:avLst/>
            </a:prstGeom>
            <a:noFill/>
          </p:spPr>
          <p:txBody>
            <a:bodyPr wrap="square" rtlCol="0">
              <a:spAutoFit/>
            </a:bodyPr>
            <a:lstStyle/>
            <a:p>
              <a:r>
                <a:rPr lang="en-GB" altLang="ko-KR" sz="1200" dirty="0">
                  <a:solidFill>
                    <a:schemeClr val="tx1">
                      <a:lumMod val="75000"/>
                      <a:lumOff val="25000"/>
                    </a:schemeClr>
                  </a:solidFill>
                </a:rPr>
                <a:t>According to Stein et al. (2021)  study estimates that in 2021 55% of employees were looking for new jobs this is an indicator that companies need to put a bigger accent on employee’s engagement.</a:t>
              </a:r>
            </a:p>
            <a:p>
              <a:r>
                <a:rPr lang="en-GB" altLang="ko-KR" sz="1200" dirty="0">
                  <a:solidFill>
                    <a:schemeClr val="tx1">
                      <a:lumMod val="75000"/>
                      <a:lumOff val="25000"/>
                    </a:schemeClr>
                  </a:solidFill>
                </a:rPr>
                <a:t>Engagement can be achieved through different methods like – making the employees  workplace less stressful through giving them the flexibility to try different task or method to do their tasks, give them more autonomy and boost their confidence</a:t>
              </a:r>
              <a:endParaRPr lang="ko-KR" altLang="en-US" sz="1200" dirty="0">
                <a:solidFill>
                  <a:schemeClr val="tx1">
                    <a:lumMod val="75000"/>
                    <a:lumOff val="25000"/>
                  </a:schemeClr>
                </a:solidFill>
              </a:endParaRPr>
            </a:p>
          </p:txBody>
        </p:sp>
        <p:sp>
          <p:nvSpPr>
            <p:cNvPr id="14" name="TextBox 13">
              <a:extLst>
                <a:ext uri="{FF2B5EF4-FFF2-40B4-BE49-F238E27FC236}">
                  <a16:creationId xmlns:a16="http://schemas.microsoft.com/office/drawing/2014/main" id="{0439D08F-B2CA-4EE9-A26F-B57756733313}"/>
                </a:ext>
              </a:extLst>
            </p:cNvPr>
            <p:cNvSpPr txBox="1"/>
            <p:nvPr/>
          </p:nvSpPr>
          <p:spPr>
            <a:xfrm>
              <a:off x="3825916" y="1717580"/>
              <a:ext cx="4850540" cy="180046"/>
            </a:xfrm>
            <a:prstGeom prst="rect">
              <a:avLst/>
            </a:prstGeom>
            <a:noFill/>
          </p:spPr>
          <p:txBody>
            <a:bodyPr wrap="square" rtlCol="0">
              <a:spAutoFit/>
            </a:bodyPr>
            <a:lstStyle/>
            <a:p>
              <a:r>
                <a:rPr lang="en-US" altLang="ko-KR" sz="2000" b="1" dirty="0">
                  <a:solidFill>
                    <a:schemeClr val="tx1">
                      <a:lumMod val="75000"/>
                      <a:lumOff val="25000"/>
                    </a:schemeClr>
                  </a:solidFill>
                </a:rPr>
                <a:t>Employee Engagement</a:t>
              </a:r>
              <a:endParaRPr lang="ko-KR" altLang="en-US" sz="2000" b="1" dirty="0">
                <a:solidFill>
                  <a:schemeClr val="tx1">
                    <a:lumMod val="75000"/>
                    <a:lumOff val="25000"/>
                  </a:schemeClr>
                </a:solidFill>
              </a:endParaRPr>
            </a:p>
          </p:txBody>
        </p:sp>
      </p:grpSp>
      <p:sp>
        <p:nvSpPr>
          <p:cNvPr id="15" name="Chevron 21">
            <a:extLst>
              <a:ext uri="{FF2B5EF4-FFF2-40B4-BE49-F238E27FC236}">
                <a16:creationId xmlns:a16="http://schemas.microsoft.com/office/drawing/2014/main" id="{BD1FEB42-3168-40FC-BFEB-07AB903B7AC8}"/>
              </a:ext>
            </a:extLst>
          </p:cNvPr>
          <p:cNvSpPr/>
          <p:nvPr/>
        </p:nvSpPr>
        <p:spPr>
          <a:xfrm>
            <a:off x="1836218" y="3672277"/>
            <a:ext cx="400199" cy="513159"/>
          </a:xfrm>
          <a:prstGeom prst="chevron">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700">
              <a:solidFill>
                <a:schemeClr val="tx1"/>
              </a:solidFill>
            </a:endParaRPr>
          </a:p>
        </p:txBody>
      </p:sp>
      <p:grpSp>
        <p:nvGrpSpPr>
          <p:cNvPr id="16" name="Group 15">
            <a:extLst>
              <a:ext uri="{FF2B5EF4-FFF2-40B4-BE49-F238E27FC236}">
                <a16:creationId xmlns:a16="http://schemas.microsoft.com/office/drawing/2014/main" id="{A5E67DD6-FD48-4A15-A5B8-F08E7A0F5AAA}"/>
              </a:ext>
            </a:extLst>
          </p:cNvPr>
          <p:cNvGrpSpPr/>
          <p:nvPr/>
        </p:nvGrpSpPr>
        <p:grpSpPr>
          <a:xfrm>
            <a:off x="2708267" y="3153620"/>
            <a:ext cx="9188459" cy="1369531"/>
            <a:chOff x="3717757" y="1711183"/>
            <a:chExt cx="4958700" cy="698258"/>
          </a:xfrm>
        </p:grpSpPr>
        <p:sp>
          <p:nvSpPr>
            <p:cNvPr id="17" name="TextBox 16">
              <a:extLst>
                <a:ext uri="{FF2B5EF4-FFF2-40B4-BE49-F238E27FC236}">
                  <a16:creationId xmlns:a16="http://schemas.microsoft.com/office/drawing/2014/main" id="{5550399B-4F1A-42B8-8A5C-39C33D96B40C}"/>
                </a:ext>
              </a:extLst>
            </p:cNvPr>
            <p:cNvSpPr txBox="1"/>
            <p:nvPr/>
          </p:nvSpPr>
          <p:spPr>
            <a:xfrm>
              <a:off x="3779913" y="1922988"/>
              <a:ext cx="4896544" cy="486453"/>
            </a:xfrm>
            <a:prstGeom prst="rect">
              <a:avLst/>
            </a:prstGeom>
            <a:noFill/>
          </p:spPr>
          <p:txBody>
            <a:bodyPr wrap="square" rtlCol="0">
              <a:spAutoFit/>
            </a:bodyPr>
            <a:lstStyle/>
            <a:p>
              <a:r>
                <a:rPr lang="en-GB" altLang="ko-KR" sz="1200" dirty="0">
                  <a:solidFill>
                    <a:schemeClr val="tx1">
                      <a:lumMod val="75000"/>
                      <a:lumOff val="25000"/>
                    </a:schemeClr>
                  </a:solidFill>
                </a:rPr>
                <a:t>The best way to explain this point is Equity Theory.</a:t>
              </a:r>
            </a:p>
            <a:p>
              <a:r>
                <a:rPr lang="en-GB" altLang="ko-KR" sz="1200" dirty="0">
                  <a:solidFill>
                    <a:schemeClr val="tx1">
                      <a:lumMod val="75000"/>
                      <a:lumOff val="25000"/>
                    </a:schemeClr>
                  </a:solidFill>
                </a:rPr>
                <a:t>According to </a:t>
              </a:r>
              <a:r>
                <a:rPr lang="en-GB" altLang="ko-KR" sz="1200" dirty="0" err="1">
                  <a:solidFill>
                    <a:schemeClr val="tx1">
                      <a:lumMod val="75000"/>
                      <a:lumOff val="25000"/>
                    </a:schemeClr>
                  </a:solidFill>
                </a:rPr>
                <a:t>Davlembayeva</a:t>
              </a:r>
              <a:r>
                <a:rPr lang="en-GB" altLang="ko-KR" sz="1200" dirty="0">
                  <a:solidFill>
                    <a:schemeClr val="tx1">
                      <a:lumMod val="75000"/>
                      <a:lumOff val="25000"/>
                    </a:schemeClr>
                  </a:solidFill>
                </a:rPr>
                <a:t> and </a:t>
              </a:r>
              <a:r>
                <a:rPr lang="en-GB" altLang="ko-KR" sz="1200" dirty="0" err="1">
                  <a:solidFill>
                    <a:schemeClr val="tx1">
                      <a:lumMod val="75000"/>
                      <a:lumOff val="25000"/>
                    </a:schemeClr>
                  </a:solidFill>
                </a:rPr>
                <a:t>Alamanos</a:t>
              </a:r>
              <a:r>
                <a:rPr lang="en-GB" altLang="ko-KR" sz="1200" dirty="0">
                  <a:solidFill>
                    <a:schemeClr val="tx1">
                      <a:lumMod val="75000"/>
                      <a:lumOff val="25000"/>
                    </a:schemeClr>
                  </a:solidFill>
                </a:rPr>
                <a:t> (2023) Equity Theory have been firstly introduced by John Stacey Adams (1963).  </a:t>
              </a:r>
              <a:r>
                <a:rPr lang="en-GB" altLang="ko-KR" sz="1400" b="1" i="1" dirty="0">
                  <a:solidFill>
                    <a:schemeClr val="tx1">
                      <a:lumMod val="75000"/>
                      <a:lumOff val="25000"/>
                    </a:schemeClr>
                  </a:solidFill>
                </a:rPr>
                <a:t>Input = Output</a:t>
              </a:r>
            </a:p>
            <a:p>
              <a:r>
                <a:rPr lang="en-GB" altLang="ko-KR" sz="1400" dirty="0">
                  <a:solidFill>
                    <a:schemeClr val="tx1">
                      <a:lumMod val="75000"/>
                      <a:lumOff val="25000"/>
                    </a:schemeClr>
                  </a:solidFill>
                </a:rPr>
                <a:t>Creating Positive Inequity – </a:t>
              </a:r>
              <a:r>
                <a:rPr lang="en-GB" altLang="ko-KR" sz="1600" b="1" i="1" dirty="0">
                  <a:solidFill>
                    <a:schemeClr val="tx1">
                      <a:lumMod val="75000"/>
                      <a:lumOff val="25000"/>
                    </a:schemeClr>
                  </a:solidFill>
                </a:rPr>
                <a:t>Output &gt; Input </a:t>
              </a:r>
              <a:r>
                <a:rPr lang="en-GB" altLang="ko-KR" sz="1400" dirty="0">
                  <a:solidFill>
                    <a:schemeClr val="tx1">
                      <a:lumMod val="75000"/>
                      <a:lumOff val="25000"/>
                    </a:schemeClr>
                  </a:solidFill>
                </a:rPr>
                <a:t>we keep employees motivated </a:t>
              </a:r>
              <a:endParaRPr lang="ko-KR" altLang="en-US" sz="1600" b="1" i="1" dirty="0">
                <a:solidFill>
                  <a:schemeClr val="tx1">
                    <a:lumMod val="75000"/>
                    <a:lumOff val="25000"/>
                  </a:schemeClr>
                </a:solidFill>
              </a:endParaRPr>
            </a:p>
          </p:txBody>
        </p:sp>
        <p:sp>
          <p:nvSpPr>
            <p:cNvPr id="18" name="TextBox 17">
              <a:extLst>
                <a:ext uri="{FF2B5EF4-FFF2-40B4-BE49-F238E27FC236}">
                  <a16:creationId xmlns:a16="http://schemas.microsoft.com/office/drawing/2014/main" id="{DB1F72BA-E389-47A8-8A7F-04A417EF3961}"/>
                </a:ext>
              </a:extLst>
            </p:cNvPr>
            <p:cNvSpPr txBox="1"/>
            <p:nvPr/>
          </p:nvSpPr>
          <p:spPr>
            <a:xfrm>
              <a:off x="3717757" y="1711183"/>
              <a:ext cx="4896544" cy="400110"/>
            </a:xfrm>
            <a:prstGeom prst="rect">
              <a:avLst/>
            </a:prstGeom>
            <a:noFill/>
          </p:spPr>
          <p:txBody>
            <a:bodyPr wrap="square" rtlCol="0">
              <a:spAutoFit/>
            </a:bodyPr>
            <a:lstStyle/>
            <a:p>
              <a:r>
                <a:rPr lang="en-US" altLang="ko-KR" sz="2000" b="1" dirty="0">
                  <a:solidFill>
                    <a:schemeClr val="tx1">
                      <a:lumMod val="75000"/>
                      <a:lumOff val="25000"/>
                    </a:schemeClr>
                  </a:solidFill>
                </a:rPr>
                <a:t>Total Rewards Expectancy</a:t>
              </a:r>
              <a:endParaRPr lang="ko-KR" altLang="en-US" sz="2000" b="1" dirty="0">
                <a:solidFill>
                  <a:schemeClr val="tx1">
                    <a:lumMod val="75000"/>
                    <a:lumOff val="25000"/>
                  </a:schemeClr>
                </a:solidFill>
              </a:endParaRPr>
            </a:p>
          </p:txBody>
        </p:sp>
      </p:grpSp>
      <p:sp>
        <p:nvSpPr>
          <p:cNvPr id="19" name="Chevron 29">
            <a:extLst>
              <a:ext uri="{FF2B5EF4-FFF2-40B4-BE49-F238E27FC236}">
                <a16:creationId xmlns:a16="http://schemas.microsoft.com/office/drawing/2014/main" id="{FCC622AD-9ECF-430A-9BF4-07D28C775801}"/>
              </a:ext>
            </a:extLst>
          </p:cNvPr>
          <p:cNvSpPr/>
          <p:nvPr/>
        </p:nvSpPr>
        <p:spPr>
          <a:xfrm>
            <a:off x="1841145" y="4752385"/>
            <a:ext cx="400199" cy="513159"/>
          </a:xfrm>
          <a:prstGeom prst="chevron">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700">
              <a:solidFill>
                <a:schemeClr val="tx1"/>
              </a:solidFill>
            </a:endParaRPr>
          </a:p>
        </p:txBody>
      </p:sp>
      <p:grpSp>
        <p:nvGrpSpPr>
          <p:cNvPr id="20" name="Group 19">
            <a:extLst>
              <a:ext uri="{FF2B5EF4-FFF2-40B4-BE49-F238E27FC236}">
                <a16:creationId xmlns:a16="http://schemas.microsoft.com/office/drawing/2014/main" id="{7D80BBC6-3A64-4FD4-80B8-9708E931B059}"/>
              </a:ext>
            </a:extLst>
          </p:cNvPr>
          <p:cNvGrpSpPr/>
          <p:nvPr/>
        </p:nvGrpSpPr>
        <p:grpSpPr>
          <a:xfrm>
            <a:off x="2704656" y="4752385"/>
            <a:ext cx="9132677" cy="891938"/>
            <a:chOff x="3678981" y="1728986"/>
            <a:chExt cx="4997476" cy="404867"/>
          </a:xfrm>
        </p:grpSpPr>
        <p:sp>
          <p:nvSpPr>
            <p:cNvPr id="21" name="TextBox 20">
              <a:extLst>
                <a:ext uri="{FF2B5EF4-FFF2-40B4-BE49-F238E27FC236}">
                  <a16:creationId xmlns:a16="http://schemas.microsoft.com/office/drawing/2014/main" id="{320289EC-AA46-46C5-96D8-83E4B9C57B0F}"/>
                </a:ext>
              </a:extLst>
            </p:cNvPr>
            <p:cNvSpPr txBox="1"/>
            <p:nvPr/>
          </p:nvSpPr>
          <p:spPr>
            <a:xfrm>
              <a:off x="3779913" y="1924295"/>
              <a:ext cx="4896544" cy="209558"/>
            </a:xfrm>
            <a:prstGeom prst="rect">
              <a:avLst/>
            </a:prstGeom>
            <a:noFill/>
          </p:spPr>
          <p:txBody>
            <a:bodyPr wrap="square" rtlCol="0">
              <a:spAutoFit/>
            </a:bodyPr>
            <a:lstStyle/>
            <a:p>
              <a:r>
                <a:rPr lang="en-US" altLang="ko-KR" sz="1200" dirty="0">
                  <a:solidFill>
                    <a:schemeClr val="tx1">
                      <a:lumMod val="75000"/>
                      <a:lumOff val="25000"/>
                    </a:schemeClr>
                  </a:solidFill>
                </a:rPr>
                <a:t>Creating opportunities for employees to develop inside of company and grow in their career path</a:t>
              </a:r>
            </a:p>
            <a:p>
              <a:r>
                <a:rPr lang="en-US" altLang="ko-KR" sz="1200" dirty="0">
                  <a:solidFill>
                    <a:schemeClr val="tx1">
                      <a:lumMod val="75000"/>
                      <a:lumOff val="25000"/>
                    </a:schemeClr>
                  </a:solidFill>
                </a:rPr>
                <a:t>Offer trainings for growing effectiveness and accumulating new skills</a:t>
              </a:r>
              <a:endParaRPr lang="ko-KR" altLang="en-US" sz="1200" dirty="0">
                <a:solidFill>
                  <a:schemeClr val="tx1">
                    <a:lumMod val="75000"/>
                    <a:lumOff val="25000"/>
                  </a:schemeClr>
                </a:solidFill>
              </a:endParaRPr>
            </a:p>
          </p:txBody>
        </p:sp>
        <p:sp>
          <p:nvSpPr>
            <p:cNvPr id="22" name="TextBox 21">
              <a:extLst>
                <a:ext uri="{FF2B5EF4-FFF2-40B4-BE49-F238E27FC236}">
                  <a16:creationId xmlns:a16="http://schemas.microsoft.com/office/drawing/2014/main" id="{FE5E09C4-C781-41AE-A6F7-9AF74BC5EA71}"/>
                </a:ext>
              </a:extLst>
            </p:cNvPr>
            <p:cNvSpPr txBox="1"/>
            <p:nvPr/>
          </p:nvSpPr>
          <p:spPr>
            <a:xfrm>
              <a:off x="3678981" y="1728986"/>
              <a:ext cx="4896544" cy="400110"/>
            </a:xfrm>
            <a:prstGeom prst="rect">
              <a:avLst/>
            </a:prstGeom>
            <a:noFill/>
          </p:spPr>
          <p:txBody>
            <a:bodyPr wrap="square" rtlCol="0">
              <a:spAutoFit/>
            </a:bodyPr>
            <a:lstStyle/>
            <a:p>
              <a:r>
                <a:rPr lang="en-US" altLang="ko-KR" sz="2000" b="1" dirty="0">
                  <a:solidFill>
                    <a:schemeClr val="tx1">
                      <a:lumMod val="75000"/>
                      <a:lumOff val="25000"/>
                    </a:schemeClr>
                  </a:solidFill>
                </a:rPr>
                <a:t>Learning Development</a:t>
              </a:r>
              <a:endParaRPr lang="ko-KR" altLang="en-US" sz="2000" b="1" dirty="0">
                <a:solidFill>
                  <a:schemeClr val="tx1">
                    <a:lumMod val="75000"/>
                    <a:lumOff val="25000"/>
                  </a:schemeClr>
                </a:solidFill>
              </a:endParaRPr>
            </a:p>
          </p:txBody>
        </p:sp>
      </p:grpSp>
      <p:sp>
        <p:nvSpPr>
          <p:cNvPr id="25" name="TextBox 24">
            <a:extLst>
              <a:ext uri="{FF2B5EF4-FFF2-40B4-BE49-F238E27FC236}">
                <a16:creationId xmlns:a16="http://schemas.microsoft.com/office/drawing/2014/main" id="{7A295F4A-5572-4F4E-8624-7D89AE4F6DB9}"/>
              </a:ext>
            </a:extLst>
          </p:cNvPr>
          <p:cNvSpPr txBox="1"/>
          <p:nvPr/>
        </p:nvSpPr>
        <p:spPr>
          <a:xfrm>
            <a:off x="2569466" y="5624064"/>
            <a:ext cx="9142811" cy="566425"/>
          </a:xfrm>
          <a:prstGeom prst="rect">
            <a:avLst/>
          </a:prstGeom>
          <a:noFill/>
        </p:spPr>
        <p:txBody>
          <a:bodyPr wrap="square" rtlCol="0">
            <a:spAutoFit/>
          </a:bodyPr>
          <a:lstStyle/>
          <a:p>
            <a:endParaRPr lang="ko-KR" altLang="en-US" sz="1200" dirty="0">
              <a:solidFill>
                <a:schemeClr val="tx1">
                  <a:lumMod val="75000"/>
                  <a:lumOff val="25000"/>
                </a:schemeClr>
              </a:solidFill>
            </a:endParaRPr>
          </a:p>
        </p:txBody>
      </p:sp>
    </p:spTree>
    <p:extLst>
      <p:ext uri="{BB962C8B-B14F-4D97-AF65-F5344CB8AC3E}">
        <p14:creationId xmlns:p14="http://schemas.microsoft.com/office/powerpoint/2010/main" val="1557309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4358E47-BACD-673B-6AE1-39FA66408302}"/>
              </a:ext>
            </a:extLst>
          </p:cNvPr>
          <p:cNvSpPr>
            <a:spLocks noGrp="1"/>
          </p:cNvSpPr>
          <p:nvPr>
            <p:ph type="title"/>
          </p:nvPr>
        </p:nvSpPr>
        <p:spPr>
          <a:xfrm>
            <a:off x="937748" y="254000"/>
            <a:ext cx="10733551" cy="3314700"/>
          </a:xfrm>
        </p:spPr>
        <p:txBody>
          <a:bodyPr>
            <a:normAutofit fontScale="90000"/>
          </a:bodyPr>
          <a:lstStyle/>
          <a:p>
            <a:r>
              <a:rPr lang="en-GB" sz="7300" b="1" i="1" dirty="0">
                <a:solidFill>
                  <a:schemeClr val="tx1"/>
                </a:solidFill>
              </a:rPr>
              <a:t>Values HR Professional </a:t>
            </a:r>
            <a:br>
              <a:rPr lang="en-GB" sz="7300" b="1" i="1" dirty="0">
                <a:solidFill>
                  <a:schemeClr val="tx1"/>
                </a:solidFill>
              </a:rPr>
            </a:br>
            <a:r>
              <a:rPr lang="en-GB" sz="7300" b="1" i="1" dirty="0">
                <a:solidFill>
                  <a:schemeClr val="tx1"/>
                </a:solidFill>
              </a:rPr>
              <a:t>should abide by</a:t>
            </a:r>
            <a:br>
              <a:rPr lang="en-GB" dirty="0"/>
            </a:br>
            <a:br>
              <a:rPr lang="en-GB" dirty="0"/>
            </a:br>
            <a:endParaRPr lang="en-GB" dirty="0"/>
          </a:p>
        </p:txBody>
      </p:sp>
      <p:sp>
        <p:nvSpPr>
          <p:cNvPr id="2" name="Text Placeholder 1">
            <a:extLst>
              <a:ext uri="{FF2B5EF4-FFF2-40B4-BE49-F238E27FC236}">
                <a16:creationId xmlns:a16="http://schemas.microsoft.com/office/drawing/2014/main" id="{D735F7F3-C1B5-4B60-A00A-4EB618DDFB5A}"/>
              </a:ext>
            </a:extLst>
          </p:cNvPr>
          <p:cNvSpPr>
            <a:spLocks noGrp="1"/>
          </p:cNvSpPr>
          <p:nvPr>
            <p:ph type="body" idx="1"/>
          </p:nvPr>
        </p:nvSpPr>
        <p:spPr>
          <a:xfrm>
            <a:off x="1028700" y="2552700"/>
            <a:ext cx="10225551" cy="4635500"/>
          </a:xfrm>
        </p:spPr>
        <p:txBody>
          <a:bodyPr>
            <a:normAutofit/>
          </a:bodyPr>
          <a:lstStyle/>
          <a:p>
            <a:pPr marL="171450" indent="-171450" algn="l">
              <a:buFont typeface="Wingdings" panose="05000000000000000000" pitchFamily="2" charset="2"/>
              <a:buChar char="v"/>
            </a:pPr>
            <a:r>
              <a:rPr lang="en-US" sz="3200" b="1" dirty="0"/>
              <a:t>Business Acumen</a:t>
            </a:r>
          </a:p>
          <a:p>
            <a:pPr algn="l"/>
            <a:r>
              <a:rPr lang="en-US" sz="1400" b="1" dirty="0"/>
              <a:t>According to CIPD (2023) business acumen means to understand your organization’s purpose; future development goals, directions; company’s values; commercial context; external trends or other factors that can influence it; the wider of company’s work how company impact on society. All this factors will help to anticipate future events and prepare for them through assure company with right resources.</a:t>
            </a:r>
          </a:p>
          <a:p>
            <a:pPr marL="171450" indent="-171450" algn="l">
              <a:buFont typeface="Wingdings" panose="05000000000000000000" pitchFamily="2" charset="2"/>
              <a:buChar char="v"/>
            </a:pPr>
            <a:r>
              <a:rPr lang="en-US" sz="3200" b="1" dirty="0"/>
              <a:t>Relationship Management (ERM)</a:t>
            </a:r>
          </a:p>
          <a:p>
            <a:pPr algn="l"/>
            <a:r>
              <a:rPr lang="en-US" sz="1400" b="1" dirty="0"/>
              <a:t>Team Building is one strategy through which we can use to bound the team and create a dipper connection between employees. This is a good opportunity to know each other better, find common goals and increase the output of working together.</a:t>
            </a:r>
          </a:p>
          <a:p>
            <a:pPr marL="171450" indent="-171450" algn="l">
              <a:buFont typeface="Wingdings" panose="05000000000000000000" pitchFamily="2" charset="2"/>
              <a:buChar char="v"/>
            </a:pPr>
            <a:r>
              <a:rPr lang="en-US" sz="3200" b="1" dirty="0"/>
              <a:t>Critical Evaluation</a:t>
            </a:r>
          </a:p>
          <a:p>
            <a:pPr algn="l"/>
            <a:r>
              <a:rPr lang="en-US" sz="1400" b="1" dirty="0"/>
              <a:t>Will allow us to evaluate correct the situation and have a wider view other it. This is an important stage which will allow us to create the right plan for achieving the desired outcome. </a:t>
            </a:r>
          </a:p>
          <a:p>
            <a:pPr algn="l"/>
            <a:endParaRPr lang="en-US" sz="1400" b="1" dirty="0"/>
          </a:p>
        </p:txBody>
      </p:sp>
    </p:spTree>
    <p:extLst>
      <p:ext uri="{BB962C8B-B14F-4D97-AF65-F5344CB8AC3E}">
        <p14:creationId xmlns:p14="http://schemas.microsoft.com/office/powerpoint/2010/main" val="1279224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38" name="Text Placeholder 37">
            <a:extLst>
              <a:ext uri="{FF2B5EF4-FFF2-40B4-BE49-F238E27FC236}">
                <a16:creationId xmlns:a16="http://schemas.microsoft.com/office/drawing/2014/main" id="{98D07BF9-E975-348D-FC65-922739BE53C9}"/>
              </a:ext>
            </a:extLst>
          </p:cNvPr>
          <p:cNvSpPr>
            <a:spLocks noGrp="1"/>
          </p:cNvSpPr>
          <p:nvPr>
            <p:ph type="body" idx="1"/>
          </p:nvPr>
        </p:nvSpPr>
        <p:spPr>
          <a:xfrm>
            <a:off x="355600" y="215900"/>
            <a:ext cx="5118099" cy="1536700"/>
          </a:xfrm>
        </p:spPr>
        <p:txBody>
          <a:bodyPr/>
          <a:lstStyle/>
          <a:p>
            <a:r>
              <a:rPr lang="en-GB" sz="4800" b="1" i="1" dirty="0"/>
              <a:t>Flexibility </a:t>
            </a:r>
          </a:p>
          <a:p>
            <a:r>
              <a:rPr lang="en-GB" sz="4800" b="1" i="1" dirty="0"/>
              <a:t>In the Work Place </a:t>
            </a:r>
          </a:p>
        </p:txBody>
      </p:sp>
      <p:sp>
        <p:nvSpPr>
          <p:cNvPr id="41" name="Text Placeholder 40">
            <a:extLst>
              <a:ext uri="{FF2B5EF4-FFF2-40B4-BE49-F238E27FC236}">
                <a16:creationId xmlns:a16="http://schemas.microsoft.com/office/drawing/2014/main" id="{287419EA-7B60-AA5A-4CEC-8C331CEE47FD}"/>
              </a:ext>
            </a:extLst>
          </p:cNvPr>
          <p:cNvSpPr>
            <a:spLocks noGrp="1"/>
          </p:cNvSpPr>
          <p:nvPr>
            <p:ph type="body" sz="half" idx="15"/>
          </p:nvPr>
        </p:nvSpPr>
        <p:spPr>
          <a:xfrm>
            <a:off x="355600" y="1752600"/>
            <a:ext cx="5118099" cy="4038600"/>
          </a:xfrm>
        </p:spPr>
        <p:txBody>
          <a:bodyPr/>
          <a:lstStyle/>
          <a:p>
            <a:pPr algn="l"/>
            <a:r>
              <a:rPr lang="en-GB" dirty="0"/>
              <a:t>According to Atkinson (1994, p. 15-17) a company have different types of employees, I will mention two :</a:t>
            </a:r>
          </a:p>
          <a:p>
            <a:pPr marL="285750" indent="-285750" algn="l">
              <a:buFont typeface="Wingdings" panose="05000000000000000000" pitchFamily="2" charset="2"/>
              <a:buChar char="q"/>
            </a:pPr>
            <a:r>
              <a:rPr lang="en-GB" b="1" i="1" dirty="0"/>
              <a:t>Core Group </a:t>
            </a:r>
            <a:r>
              <a:rPr lang="en-GB" dirty="0"/>
              <a:t>– full time employed workers, whom presence at work is important and can’t whose work can’t be done remotely. Have skills specific to firm orientation which offer them job security and development opportunity.</a:t>
            </a:r>
          </a:p>
          <a:p>
            <a:pPr marL="285750" indent="-285750" algn="l">
              <a:buFont typeface="Wingdings" panose="05000000000000000000" pitchFamily="2" charset="2"/>
              <a:buChar char="q"/>
            </a:pPr>
            <a:endParaRPr lang="en-GB" dirty="0"/>
          </a:p>
          <a:p>
            <a:pPr marL="285750" indent="-285750" algn="l">
              <a:buFont typeface="Wingdings" panose="05000000000000000000" pitchFamily="2" charset="2"/>
              <a:buChar char="q"/>
            </a:pPr>
            <a:r>
              <a:rPr lang="en-GB" b="1" i="1" dirty="0"/>
              <a:t>Peripheral Groups  ( I and II) : </a:t>
            </a:r>
            <a:r>
              <a:rPr lang="en-GB" dirty="0"/>
              <a:t>who have non core activities and  don’t have any skills specific to firm orientation, they have more transferable skills and can be easily replaced this is why their job is not so secured and their job development opportunities are very low. They can have full time or temporary ones but no guarantees for long-term employment</a:t>
            </a:r>
          </a:p>
          <a:p>
            <a:pPr algn="l"/>
            <a:r>
              <a:rPr lang="en-GB" dirty="0"/>
              <a:t>     </a:t>
            </a:r>
          </a:p>
        </p:txBody>
      </p:sp>
      <p:sp>
        <p:nvSpPr>
          <p:cNvPr id="39" name="Text Placeholder 38">
            <a:extLst>
              <a:ext uri="{FF2B5EF4-FFF2-40B4-BE49-F238E27FC236}">
                <a16:creationId xmlns:a16="http://schemas.microsoft.com/office/drawing/2014/main" id="{9A5E1CD2-591D-2EFF-7F40-DC7A269C2CFF}"/>
              </a:ext>
            </a:extLst>
          </p:cNvPr>
          <p:cNvSpPr>
            <a:spLocks noGrp="1"/>
          </p:cNvSpPr>
          <p:nvPr>
            <p:ph type="body" sz="quarter" idx="3"/>
          </p:nvPr>
        </p:nvSpPr>
        <p:spPr>
          <a:xfrm>
            <a:off x="6277338" y="215900"/>
            <a:ext cx="5406662" cy="1244600"/>
          </a:xfrm>
        </p:spPr>
        <p:txBody>
          <a:bodyPr/>
          <a:lstStyle/>
          <a:p>
            <a:r>
              <a:rPr lang="en-GB" sz="3200" b="1" i="1" dirty="0"/>
              <a:t>Charted Institute of Personnel and Development (CIPD)</a:t>
            </a:r>
            <a:r>
              <a:rPr lang="en-GB" dirty="0"/>
              <a:t>                                                                                                                                                                                                                                                                             </a:t>
            </a:r>
          </a:p>
        </p:txBody>
      </p:sp>
      <p:sp>
        <p:nvSpPr>
          <p:cNvPr id="43" name="Text Placeholder 42">
            <a:extLst>
              <a:ext uri="{FF2B5EF4-FFF2-40B4-BE49-F238E27FC236}">
                <a16:creationId xmlns:a16="http://schemas.microsoft.com/office/drawing/2014/main" id="{0FA3188E-9A5B-6D8F-9E40-EDF86C82D68E}"/>
              </a:ext>
            </a:extLst>
          </p:cNvPr>
          <p:cNvSpPr>
            <a:spLocks noGrp="1"/>
          </p:cNvSpPr>
          <p:nvPr>
            <p:ph type="body" sz="half" idx="16"/>
          </p:nvPr>
        </p:nvSpPr>
        <p:spPr>
          <a:xfrm>
            <a:off x="6277338" y="1587500"/>
            <a:ext cx="5559062" cy="4203700"/>
          </a:xfrm>
        </p:spPr>
        <p:txBody>
          <a:bodyPr/>
          <a:lstStyle/>
          <a:p>
            <a:pPr marL="285750" indent="-285750" algn="l">
              <a:buFont typeface="Wingdings" panose="05000000000000000000" pitchFamily="2" charset="2"/>
              <a:buChar char="Ø"/>
            </a:pPr>
            <a:r>
              <a:rPr lang="en-GB" sz="1600" dirty="0"/>
              <a:t>Provide world recognised qualification in Human Resources and Learning &amp; Development Strategy</a:t>
            </a:r>
          </a:p>
          <a:p>
            <a:pPr marL="285750" indent="-285750" algn="l">
              <a:buFont typeface="Wingdings" panose="05000000000000000000" pitchFamily="2" charset="2"/>
              <a:buChar char="Ø"/>
            </a:pPr>
            <a:r>
              <a:rPr lang="en-GB" sz="1600" dirty="0"/>
              <a:t>An CIPD membership will offer access to the last researches an updates directly from experts</a:t>
            </a:r>
          </a:p>
          <a:p>
            <a:pPr marL="285750" indent="-285750" algn="l">
              <a:buFont typeface="Wingdings" panose="05000000000000000000" pitchFamily="2" charset="2"/>
              <a:buChar char="Ø"/>
            </a:pPr>
            <a:r>
              <a:rPr lang="en-GB" sz="1600" dirty="0"/>
              <a:t>Along with membership you can obtain the credibility  of being an CIPD member, associate or foundation</a:t>
            </a:r>
          </a:p>
          <a:p>
            <a:pPr algn="l"/>
            <a:endParaRPr lang="en-GB" dirty="0"/>
          </a:p>
          <a:p>
            <a:pPr algn="l"/>
            <a:r>
              <a:rPr lang="en-GB" sz="1800" dirty="0"/>
              <a:t>CIPD is giving us a different view on HRM which is created looking from employee’s side and for their wellbeing – Strategic Human Resources Management – which provide a framework that focus on long-term goals including different small strategies  of management in the overall business strategy</a:t>
            </a:r>
          </a:p>
        </p:txBody>
      </p:sp>
    </p:spTree>
    <p:extLst>
      <p:ext uri="{BB962C8B-B14F-4D97-AF65-F5344CB8AC3E}">
        <p14:creationId xmlns:p14="http://schemas.microsoft.com/office/powerpoint/2010/main" val="3423133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AB482FD-C684-4DAA-AC4C-1739F51A9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itle 35">
            <a:extLst>
              <a:ext uri="{FF2B5EF4-FFF2-40B4-BE49-F238E27FC236}">
                <a16:creationId xmlns:a16="http://schemas.microsoft.com/office/drawing/2014/main" id="{91218A75-2129-0F4C-FEFA-D5E3969D9B53}"/>
              </a:ext>
            </a:extLst>
          </p:cNvPr>
          <p:cNvSpPr>
            <a:spLocks noGrp="1"/>
          </p:cNvSpPr>
          <p:nvPr>
            <p:ph type="title"/>
          </p:nvPr>
        </p:nvSpPr>
        <p:spPr>
          <a:xfrm>
            <a:off x="5139236" y="1097280"/>
            <a:ext cx="6684169" cy="4626864"/>
          </a:xfrm>
        </p:spPr>
        <p:txBody>
          <a:bodyPr vert="horz" lIns="91440" tIns="45720" rIns="91440" bIns="45720" rtlCol="0" anchor="ctr">
            <a:normAutofit/>
          </a:bodyPr>
          <a:lstStyle/>
          <a:p>
            <a:r>
              <a:rPr lang="en-US" sz="1200" dirty="0"/>
              <a:t>According to </a:t>
            </a:r>
            <a:r>
              <a:rPr lang="en-GB" sz="1200" dirty="0"/>
              <a:t>The 2011 Workplace Employment Relations Study (2011) the relations between managers and employees have been rated with “Good” and “Verry Good” by 96% from 100% - managers  and 64% from 100% - employees . This ratings are influenced by relations that managers are creating with their staff, this is why they need to be trained how to create positive relations which will lead to better performance.</a:t>
            </a:r>
            <a:br>
              <a:rPr lang="en-GB" sz="1200" dirty="0"/>
            </a:br>
            <a:br>
              <a:rPr lang="en-GB" sz="1200" dirty="0"/>
            </a:br>
            <a:r>
              <a:rPr lang="en-GB" sz="1200" b="1" i="1" dirty="0"/>
              <a:t>The types of relations that can develop between this two parts are influenced by employer’s beliefs</a:t>
            </a:r>
            <a:br>
              <a:rPr lang="en-GB" sz="1200" b="1" i="1" dirty="0"/>
            </a:br>
            <a:br>
              <a:rPr lang="en-GB" sz="1200" b="1" i="1" dirty="0"/>
            </a:br>
            <a:r>
              <a:rPr lang="en-GB" sz="1200" b="1" i="1" dirty="0"/>
              <a:t>Unitary  Perspective</a:t>
            </a:r>
            <a:br>
              <a:rPr lang="en-GB" sz="1200" b="1" i="1" dirty="0"/>
            </a:br>
            <a:r>
              <a:rPr lang="en-GB" sz="1200" dirty="0"/>
              <a:t>everyone have the same beliefs, scop, interest accept company’s goals </a:t>
            </a:r>
            <a:br>
              <a:rPr lang="en-GB" sz="1200" dirty="0"/>
            </a:br>
            <a:r>
              <a:rPr lang="en-GB" sz="1200" dirty="0"/>
              <a:t>and work together to achieve them</a:t>
            </a:r>
            <a:br>
              <a:rPr lang="en-GB" sz="1200" b="1" i="1" dirty="0"/>
            </a:br>
            <a:br>
              <a:rPr lang="en-GB" sz="1200" b="1" i="1" dirty="0"/>
            </a:br>
            <a:br>
              <a:rPr lang="en-GB" sz="1200" b="1" i="1" dirty="0"/>
            </a:br>
            <a:r>
              <a:rPr lang="en-GB" sz="1200" b="1" i="1" dirty="0"/>
              <a:t>Pluralist Perspective</a:t>
            </a:r>
            <a:br>
              <a:rPr lang="en-GB" sz="1200" b="1" i="1" dirty="0"/>
            </a:br>
            <a:r>
              <a:rPr lang="en-GB" sz="1200" dirty="0"/>
              <a:t>there are different range of interest through company’s members</a:t>
            </a:r>
            <a:br>
              <a:rPr lang="en-GB" sz="2000" b="1" i="1" dirty="0"/>
            </a:br>
            <a:br>
              <a:rPr lang="en-GB" sz="1200" dirty="0"/>
            </a:br>
            <a:endParaRPr lang="en-US" sz="1200" dirty="0"/>
          </a:p>
        </p:txBody>
      </p:sp>
      <p:sp>
        <p:nvSpPr>
          <p:cNvPr id="2" name="Text Placeholder 1">
            <a:extLst>
              <a:ext uri="{FF2B5EF4-FFF2-40B4-BE49-F238E27FC236}">
                <a16:creationId xmlns:a16="http://schemas.microsoft.com/office/drawing/2014/main" id="{D735F7F3-C1B5-4B60-A00A-4EB618DDFB5A}"/>
              </a:ext>
            </a:extLst>
          </p:cNvPr>
          <p:cNvSpPr>
            <a:spLocks noGrp="1"/>
          </p:cNvSpPr>
          <p:nvPr>
            <p:ph type="body" idx="1"/>
          </p:nvPr>
        </p:nvSpPr>
        <p:spPr>
          <a:xfrm>
            <a:off x="913795" y="1097280"/>
            <a:ext cx="3256177" cy="4626863"/>
          </a:xfrm>
        </p:spPr>
        <p:txBody>
          <a:bodyPr vert="horz" lIns="91440" tIns="45720" rIns="91440" bIns="45720" rtlCol="0" anchor="ctr">
            <a:normAutofit/>
          </a:bodyPr>
          <a:lstStyle/>
          <a:p>
            <a:pPr algn="r"/>
            <a:r>
              <a:rPr lang="en-US" dirty="0"/>
              <a:t>Types of relationship between Employer &amp; Employee</a:t>
            </a:r>
            <a:endParaRPr lang="en-US"/>
          </a:p>
        </p:txBody>
      </p:sp>
      <p:cxnSp>
        <p:nvCxnSpPr>
          <p:cNvPr id="43" name="Straight Connector 42">
            <a:extLst>
              <a:ext uri="{FF2B5EF4-FFF2-40B4-BE49-F238E27FC236}">
                <a16:creationId xmlns:a16="http://schemas.microsoft.com/office/drawing/2014/main" id="{2DAA738B-EDF5-4694-B25A-3488245BC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9782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a:xfrm>
            <a:off x="323529" y="339509"/>
            <a:ext cx="11573197" cy="1282075"/>
          </a:xfrm>
        </p:spPr>
        <p:txBody>
          <a:bodyPr>
            <a:normAutofit fontScale="70000" lnSpcReduction="20000"/>
          </a:bodyPr>
          <a:lstStyle/>
          <a:p>
            <a:r>
              <a:rPr lang="en-US" dirty="0"/>
              <a:t>Personal experience</a:t>
            </a:r>
          </a:p>
          <a:p>
            <a:r>
              <a:rPr lang="en-US" dirty="0"/>
              <a:t>Effective Communication</a:t>
            </a:r>
          </a:p>
        </p:txBody>
      </p:sp>
      <p:sp>
        <p:nvSpPr>
          <p:cNvPr id="3" name="직사각형 7">
            <a:extLst>
              <a:ext uri="{FF2B5EF4-FFF2-40B4-BE49-F238E27FC236}">
                <a16:creationId xmlns:a16="http://schemas.microsoft.com/office/drawing/2014/main" id="{268466D0-230F-4F3F-9F45-39A2E9A0AA67}"/>
              </a:ext>
            </a:extLst>
          </p:cNvPr>
          <p:cNvSpPr/>
          <p:nvPr/>
        </p:nvSpPr>
        <p:spPr>
          <a:xfrm>
            <a:off x="914401" y="1794271"/>
            <a:ext cx="5148000" cy="208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tx1">
                  <a:lumMod val="65000"/>
                  <a:lumOff val="35000"/>
                </a:schemeClr>
              </a:solidFill>
            </a:endParaRPr>
          </a:p>
        </p:txBody>
      </p:sp>
      <p:sp>
        <p:nvSpPr>
          <p:cNvPr id="4" name="직사각형 34">
            <a:extLst>
              <a:ext uri="{FF2B5EF4-FFF2-40B4-BE49-F238E27FC236}">
                <a16:creationId xmlns:a16="http://schemas.microsoft.com/office/drawing/2014/main" id="{9CD753F0-231E-4AE3-BBB5-DD3B676B1DDC}"/>
              </a:ext>
            </a:extLst>
          </p:cNvPr>
          <p:cNvSpPr/>
          <p:nvPr/>
        </p:nvSpPr>
        <p:spPr>
          <a:xfrm>
            <a:off x="914401" y="3963398"/>
            <a:ext cx="5148000" cy="208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5" name="직사각형 42">
            <a:extLst>
              <a:ext uri="{FF2B5EF4-FFF2-40B4-BE49-F238E27FC236}">
                <a16:creationId xmlns:a16="http://schemas.microsoft.com/office/drawing/2014/main" id="{B8EF3DDA-42BC-4E9A-B7A0-8266C2EB1AE7}"/>
              </a:ext>
            </a:extLst>
          </p:cNvPr>
          <p:cNvSpPr/>
          <p:nvPr/>
        </p:nvSpPr>
        <p:spPr>
          <a:xfrm>
            <a:off x="6129601" y="1794271"/>
            <a:ext cx="5148000" cy="208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6" name="직사각형 43">
            <a:extLst>
              <a:ext uri="{FF2B5EF4-FFF2-40B4-BE49-F238E27FC236}">
                <a16:creationId xmlns:a16="http://schemas.microsoft.com/office/drawing/2014/main" id="{301B33F0-46B0-465A-A778-ABDE48429310}"/>
              </a:ext>
            </a:extLst>
          </p:cNvPr>
          <p:cNvSpPr/>
          <p:nvPr/>
        </p:nvSpPr>
        <p:spPr>
          <a:xfrm>
            <a:off x="6129601" y="3963398"/>
            <a:ext cx="5148000" cy="208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nvGrpSpPr>
          <p:cNvPr id="7" name="그룹 45">
            <a:extLst>
              <a:ext uri="{FF2B5EF4-FFF2-40B4-BE49-F238E27FC236}">
                <a16:creationId xmlns:a16="http://schemas.microsoft.com/office/drawing/2014/main" id="{E826E3EE-6220-4B8B-BCF0-7748F6B60453}"/>
              </a:ext>
            </a:extLst>
          </p:cNvPr>
          <p:cNvGrpSpPr/>
          <p:nvPr/>
        </p:nvGrpSpPr>
        <p:grpSpPr>
          <a:xfrm>
            <a:off x="4406126" y="1885831"/>
            <a:ext cx="3657600" cy="3992880"/>
            <a:chOff x="4896191" y="2726685"/>
            <a:chExt cx="2412000" cy="2412000"/>
          </a:xfrm>
        </p:grpSpPr>
        <p:sp>
          <p:nvSpPr>
            <p:cNvPr id="8" name="직사각형 10">
              <a:extLst>
                <a:ext uri="{FF2B5EF4-FFF2-40B4-BE49-F238E27FC236}">
                  <a16:creationId xmlns:a16="http://schemas.microsoft.com/office/drawing/2014/main" id="{6EE9B667-EFD2-436B-84E3-7D04BBFFEA28}"/>
                </a:ext>
              </a:extLst>
            </p:cNvPr>
            <p:cNvSpPr/>
            <p:nvPr/>
          </p:nvSpPr>
          <p:spPr>
            <a:xfrm>
              <a:off x="4896191" y="2726685"/>
              <a:ext cx="2412000" cy="2412000"/>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9" name="직사각형 44">
              <a:extLst>
                <a:ext uri="{FF2B5EF4-FFF2-40B4-BE49-F238E27FC236}">
                  <a16:creationId xmlns:a16="http://schemas.microsoft.com/office/drawing/2014/main" id="{72D654EA-356C-4D17-9D89-402DB5B394D8}"/>
                </a:ext>
              </a:extLst>
            </p:cNvPr>
            <p:cNvSpPr/>
            <p:nvPr/>
          </p:nvSpPr>
          <p:spPr>
            <a:xfrm rot="18900000">
              <a:off x="5256191" y="3086685"/>
              <a:ext cx="1692000" cy="169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10" name="Diamond 9">
              <a:extLst>
                <a:ext uri="{FF2B5EF4-FFF2-40B4-BE49-F238E27FC236}">
                  <a16:creationId xmlns:a16="http://schemas.microsoft.com/office/drawing/2014/main" id="{796E87ED-0A6F-4403-8C3B-AFAA11DD8E09}"/>
                </a:ext>
              </a:extLst>
            </p:cNvPr>
            <p:cNvSpPr/>
            <p:nvPr/>
          </p:nvSpPr>
          <p:spPr>
            <a:xfrm>
              <a:off x="5021408" y="2845742"/>
              <a:ext cx="2170116" cy="2167726"/>
            </a:xfrm>
            <a:prstGeom prst="diamond">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grpSp>
      <p:sp>
        <p:nvSpPr>
          <p:cNvPr id="11" name="TextBox 10">
            <a:extLst>
              <a:ext uri="{FF2B5EF4-FFF2-40B4-BE49-F238E27FC236}">
                <a16:creationId xmlns:a16="http://schemas.microsoft.com/office/drawing/2014/main" id="{B88833F7-8C1E-49F1-B49F-1CD8C2FBBB4D}"/>
              </a:ext>
            </a:extLst>
          </p:cNvPr>
          <p:cNvSpPr txBox="1"/>
          <p:nvPr/>
        </p:nvSpPr>
        <p:spPr>
          <a:xfrm>
            <a:off x="5019722" y="2468243"/>
            <a:ext cx="2447999" cy="2862322"/>
          </a:xfrm>
          <a:prstGeom prst="rect">
            <a:avLst/>
          </a:prstGeom>
          <a:noFill/>
        </p:spPr>
        <p:txBody>
          <a:bodyPr wrap="square" rtlCol="0">
            <a:spAutoFit/>
          </a:bodyPr>
          <a:lstStyle/>
          <a:p>
            <a:pPr algn="ctr"/>
            <a:r>
              <a:rPr lang="en-GB" altLang="ko-KR" sz="1200" b="1" dirty="0">
                <a:solidFill>
                  <a:schemeClr val="accent4">
                    <a:lumMod val="50000"/>
                  </a:schemeClr>
                </a:solidFill>
                <a:cs typeface="Arial" pitchFamily="34" charset="0"/>
              </a:rPr>
              <a:t>My current </a:t>
            </a:r>
          </a:p>
          <a:p>
            <a:pPr algn="ctr"/>
            <a:r>
              <a:rPr lang="en-GB" altLang="ko-KR" sz="1200" b="1" dirty="0">
                <a:solidFill>
                  <a:schemeClr val="accent4">
                    <a:lumMod val="50000"/>
                  </a:schemeClr>
                </a:solidFill>
                <a:cs typeface="Arial" pitchFamily="34" charset="0"/>
              </a:rPr>
              <a:t>manager is using</a:t>
            </a:r>
          </a:p>
          <a:p>
            <a:pPr algn="ctr"/>
            <a:r>
              <a:rPr lang="en-GB" altLang="ko-KR" sz="1200" b="1" dirty="0">
                <a:solidFill>
                  <a:schemeClr val="accent4">
                    <a:lumMod val="50000"/>
                  </a:schemeClr>
                </a:solidFill>
                <a:cs typeface="Arial" pitchFamily="34" charset="0"/>
              </a:rPr>
              <a:t> different tools to </a:t>
            </a:r>
          </a:p>
          <a:p>
            <a:pPr algn="ctr"/>
            <a:r>
              <a:rPr lang="en-GB" altLang="ko-KR" sz="1200" b="1" dirty="0">
                <a:solidFill>
                  <a:schemeClr val="accent4">
                    <a:lumMod val="50000"/>
                  </a:schemeClr>
                </a:solidFill>
                <a:cs typeface="Arial" pitchFamily="34" charset="0"/>
              </a:rPr>
              <a:t>manage our team. One of </a:t>
            </a:r>
          </a:p>
          <a:p>
            <a:pPr algn="ctr"/>
            <a:r>
              <a:rPr lang="en-GB" altLang="ko-KR" sz="1200" b="1" dirty="0">
                <a:solidFill>
                  <a:schemeClr val="accent4">
                    <a:lumMod val="50000"/>
                  </a:schemeClr>
                </a:solidFill>
                <a:cs typeface="Arial" pitchFamily="34" charset="0"/>
              </a:rPr>
              <a:t>them is effective communication. Every time when he want to mention something that you as an employee need to improve. He firstly  mention your </a:t>
            </a:r>
          </a:p>
          <a:p>
            <a:pPr algn="ctr"/>
            <a:r>
              <a:rPr lang="en-GB" altLang="ko-KR" sz="1200" b="1" dirty="0">
                <a:solidFill>
                  <a:schemeClr val="accent4">
                    <a:lumMod val="50000"/>
                  </a:schemeClr>
                </a:solidFill>
                <a:cs typeface="Arial" pitchFamily="34" charset="0"/>
              </a:rPr>
              <a:t>Positive Qualities </a:t>
            </a:r>
          </a:p>
          <a:p>
            <a:pPr algn="ctr"/>
            <a:r>
              <a:rPr lang="en-GB" altLang="ko-KR" sz="1200" b="1" dirty="0">
                <a:solidFill>
                  <a:schemeClr val="accent4">
                    <a:lumMod val="50000"/>
                  </a:schemeClr>
                </a:solidFill>
                <a:cs typeface="Arial" pitchFamily="34" charset="0"/>
              </a:rPr>
              <a:t>and thanks you for made</a:t>
            </a:r>
          </a:p>
          <a:p>
            <a:pPr algn="ctr"/>
            <a:r>
              <a:rPr lang="en-GB" altLang="ko-KR" sz="1200" b="1" dirty="0">
                <a:solidFill>
                  <a:schemeClr val="accent4">
                    <a:lumMod val="50000"/>
                  </a:schemeClr>
                </a:solidFill>
                <a:cs typeface="Arial" pitchFamily="34" charset="0"/>
              </a:rPr>
              <a:t> effort to achieve</a:t>
            </a:r>
          </a:p>
          <a:p>
            <a:pPr algn="ctr"/>
            <a:r>
              <a:rPr lang="en-GB" altLang="ko-KR" sz="1200" b="1" dirty="0">
                <a:solidFill>
                  <a:schemeClr val="accent4">
                    <a:lumMod val="50000"/>
                  </a:schemeClr>
                </a:solidFill>
                <a:cs typeface="Arial" pitchFamily="34" charset="0"/>
              </a:rPr>
              <a:t>Performance </a:t>
            </a:r>
          </a:p>
          <a:p>
            <a:pPr algn="ctr"/>
            <a:r>
              <a:rPr lang="en-GB" altLang="ko-KR" sz="1200" b="1" dirty="0">
                <a:solidFill>
                  <a:schemeClr val="accent4">
                    <a:lumMod val="50000"/>
                  </a:schemeClr>
                </a:solidFill>
                <a:cs typeface="Arial" pitchFamily="34" charset="0"/>
              </a:rPr>
              <a:t>results</a:t>
            </a:r>
            <a:endParaRPr lang="ko-KR" altLang="en-US" sz="1200" b="1" dirty="0">
              <a:solidFill>
                <a:schemeClr val="accent4">
                  <a:lumMod val="50000"/>
                </a:schemeClr>
              </a:solidFill>
              <a:cs typeface="Arial" pitchFamily="34" charset="0"/>
            </a:endParaRPr>
          </a:p>
        </p:txBody>
      </p:sp>
      <p:grpSp>
        <p:nvGrpSpPr>
          <p:cNvPr id="12" name="Group 11">
            <a:extLst>
              <a:ext uri="{FF2B5EF4-FFF2-40B4-BE49-F238E27FC236}">
                <a16:creationId xmlns:a16="http://schemas.microsoft.com/office/drawing/2014/main" id="{78B26FEE-FC25-49A6-8B18-F0379519FD1F}"/>
              </a:ext>
            </a:extLst>
          </p:cNvPr>
          <p:cNvGrpSpPr/>
          <p:nvPr/>
        </p:nvGrpSpPr>
        <p:grpSpPr>
          <a:xfrm>
            <a:off x="1131162" y="2067548"/>
            <a:ext cx="3186030" cy="1528718"/>
            <a:chOff x="629953" y="1477132"/>
            <a:chExt cx="2245209" cy="1528718"/>
          </a:xfrm>
        </p:grpSpPr>
        <p:sp>
          <p:nvSpPr>
            <p:cNvPr id="13" name="TextBox 12">
              <a:extLst>
                <a:ext uri="{FF2B5EF4-FFF2-40B4-BE49-F238E27FC236}">
                  <a16:creationId xmlns:a16="http://schemas.microsoft.com/office/drawing/2014/main" id="{4D648548-E60A-4155-A3C8-D5E98A9C422E}"/>
                </a:ext>
              </a:extLst>
            </p:cNvPr>
            <p:cNvSpPr txBox="1"/>
            <p:nvPr/>
          </p:nvSpPr>
          <p:spPr>
            <a:xfrm>
              <a:off x="629953" y="1477132"/>
              <a:ext cx="2227995" cy="369332"/>
            </a:xfrm>
            <a:prstGeom prst="rect">
              <a:avLst/>
            </a:prstGeom>
            <a:noFill/>
          </p:spPr>
          <p:txBody>
            <a:bodyPr wrap="square" rtlCol="0">
              <a:spAutoFit/>
            </a:bodyPr>
            <a:lstStyle/>
            <a:p>
              <a:r>
                <a:rPr lang="en-US" altLang="ko-KR" b="1" dirty="0">
                  <a:solidFill>
                    <a:schemeClr val="accent4">
                      <a:lumMod val="50000"/>
                    </a:schemeClr>
                  </a:solidFill>
                  <a:cs typeface="Arial" pitchFamily="34" charset="0"/>
                </a:rPr>
                <a:t>STRENGTHS</a:t>
              </a:r>
              <a:endParaRPr lang="ko-KR" altLang="en-US" b="1" dirty="0">
                <a:solidFill>
                  <a:schemeClr val="accent4">
                    <a:lumMod val="50000"/>
                  </a:schemeClr>
                </a:solidFill>
                <a:cs typeface="Arial" pitchFamily="34" charset="0"/>
              </a:endParaRPr>
            </a:p>
          </p:txBody>
        </p:sp>
        <p:sp>
          <p:nvSpPr>
            <p:cNvPr id="14" name="TextBox 13">
              <a:extLst>
                <a:ext uri="{FF2B5EF4-FFF2-40B4-BE49-F238E27FC236}">
                  <a16:creationId xmlns:a16="http://schemas.microsoft.com/office/drawing/2014/main" id="{4550D086-2002-4DD9-B514-06D17CFBCEE7}"/>
                </a:ext>
              </a:extLst>
            </p:cNvPr>
            <p:cNvSpPr txBox="1"/>
            <p:nvPr/>
          </p:nvSpPr>
          <p:spPr>
            <a:xfrm>
              <a:off x="647166" y="1805521"/>
              <a:ext cx="2227996" cy="1200329"/>
            </a:xfrm>
            <a:prstGeom prst="rect">
              <a:avLst/>
            </a:prstGeom>
            <a:noFill/>
          </p:spPr>
          <p:txBody>
            <a:bodyPr wrap="square" rtlCol="0">
              <a:spAutoFit/>
            </a:bodyPr>
            <a:lstStyle/>
            <a:p>
              <a:r>
                <a:rPr lang="en-GB" altLang="ko-KR" sz="1200" dirty="0">
                  <a:solidFill>
                    <a:schemeClr val="accent4">
                      <a:lumMod val="50000"/>
                    </a:schemeClr>
                  </a:solidFill>
                  <a:cs typeface="Arial" pitchFamily="34" charset="0"/>
                </a:rPr>
                <a:t>I am feeling appreciated and motivated to excel further. My engagement increase and the level of customer service that I provide is higher because I am happy at my workplace.</a:t>
              </a:r>
            </a:p>
            <a:p>
              <a:endParaRPr lang="en-GB" altLang="ko-KR" sz="1200" dirty="0">
                <a:solidFill>
                  <a:schemeClr val="bg1"/>
                </a:solidFill>
                <a:cs typeface="Arial" pitchFamily="34" charset="0"/>
              </a:endParaRPr>
            </a:p>
            <a:p>
              <a:endParaRPr lang="ko-KR" altLang="en-US" sz="1200" dirty="0">
                <a:solidFill>
                  <a:schemeClr val="accent4">
                    <a:lumMod val="50000"/>
                  </a:schemeClr>
                </a:solidFill>
                <a:cs typeface="Arial" pitchFamily="34" charset="0"/>
              </a:endParaRPr>
            </a:p>
          </p:txBody>
        </p:sp>
      </p:grpSp>
      <p:grpSp>
        <p:nvGrpSpPr>
          <p:cNvPr id="15" name="Group 14">
            <a:extLst>
              <a:ext uri="{FF2B5EF4-FFF2-40B4-BE49-F238E27FC236}">
                <a16:creationId xmlns:a16="http://schemas.microsoft.com/office/drawing/2014/main" id="{2AB73E13-FAAF-47CA-9498-499F5A8DBD0C}"/>
              </a:ext>
            </a:extLst>
          </p:cNvPr>
          <p:cNvGrpSpPr/>
          <p:nvPr/>
        </p:nvGrpSpPr>
        <p:grpSpPr>
          <a:xfrm>
            <a:off x="1087120" y="4266606"/>
            <a:ext cx="3176111" cy="927587"/>
            <a:chOff x="647166" y="3699704"/>
            <a:chExt cx="2227996" cy="927587"/>
          </a:xfrm>
        </p:grpSpPr>
        <p:sp>
          <p:nvSpPr>
            <p:cNvPr id="16" name="TextBox 15">
              <a:extLst>
                <a:ext uri="{FF2B5EF4-FFF2-40B4-BE49-F238E27FC236}">
                  <a16:creationId xmlns:a16="http://schemas.microsoft.com/office/drawing/2014/main" id="{A2419AD3-2EA7-4348-B459-3500CC3E7147}"/>
                </a:ext>
              </a:extLst>
            </p:cNvPr>
            <p:cNvSpPr txBox="1"/>
            <p:nvPr/>
          </p:nvSpPr>
          <p:spPr>
            <a:xfrm>
              <a:off x="647166" y="3699704"/>
              <a:ext cx="2222356" cy="369332"/>
            </a:xfrm>
            <a:prstGeom prst="rect">
              <a:avLst/>
            </a:prstGeom>
            <a:noFill/>
          </p:spPr>
          <p:txBody>
            <a:bodyPr wrap="square" rtlCol="0">
              <a:spAutoFit/>
            </a:bodyPr>
            <a:lstStyle/>
            <a:p>
              <a:r>
                <a:rPr lang="en-US" altLang="ko-KR" b="1" dirty="0">
                  <a:solidFill>
                    <a:schemeClr val="accent4">
                      <a:lumMod val="50000"/>
                    </a:schemeClr>
                  </a:solidFill>
                  <a:cs typeface="Arial" pitchFamily="34" charset="0"/>
                </a:rPr>
                <a:t>OPPORTUNITIES</a:t>
              </a:r>
              <a:endParaRPr lang="ko-KR" altLang="en-US" b="1" dirty="0">
                <a:solidFill>
                  <a:schemeClr val="accent4">
                    <a:lumMod val="50000"/>
                  </a:schemeClr>
                </a:solidFill>
                <a:cs typeface="Arial" pitchFamily="34" charset="0"/>
              </a:endParaRPr>
            </a:p>
          </p:txBody>
        </p:sp>
        <p:sp>
          <p:nvSpPr>
            <p:cNvPr id="17" name="TextBox 16">
              <a:extLst>
                <a:ext uri="{FF2B5EF4-FFF2-40B4-BE49-F238E27FC236}">
                  <a16:creationId xmlns:a16="http://schemas.microsoft.com/office/drawing/2014/main" id="{B1508016-C13E-46EE-8CE3-23AF073F973D}"/>
                </a:ext>
              </a:extLst>
            </p:cNvPr>
            <p:cNvSpPr txBox="1"/>
            <p:nvPr/>
          </p:nvSpPr>
          <p:spPr>
            <a:xfrm>
              <a:off x="647166" y="3980960"/>
              <a:ext cx="2227996" cy="646331"/>
            </a:xfrm>
            <a:prstGeom prst="rect">
              <a:avLst/>
            </a:prstGeom>
            <a:noFill/>
          </p:spPr>
          <p:txBody>
            <a:bodyPr wrap="square" rtlCol="0">
              <a:spAutoFit/>
            </a:bodyPr>
            <a:lstStyle/>
            <a:p>
              <a:r>
                <a:rPr lang="en-GB" altLang="ko-KR" sz="1200" dirty="0">
                  <a:solidFill>
                    <a:schemeClr val="accent4">
                      <a:lumMod val="50000"/>
                    </a:schemeClr>
                  </a:solidFill>
                  <a:cs typeface="Arial" pitchFamily="34" charset="0"/>
                </a:rPr>
                <a:t> I am aware of the parts which I need to improve. Is important to me to receive the feedback because in this way I can grow </a:t>
              </a:r>
              <a:endParaRPr lang="ko-KR" altLang="en-US" sz="1200" dirty="0">
                <a:solidFill>
                  <a:schemeClr val="accent4">
                    <a:lumMod val="50000"/>
                  </a:schemeClr>
                </a:solidFill>
                <a:cs typeface="Arial" pitchFamily="34" charset="0"/>
              </a:endParaRPr>
            </a:p>
          </p:txBody>
        </p:sp>
      </p:grpSp>
      <p:grpSp>
        <p:nvGrpSpPr>
          <p:cNvPr id="18" name="Group 17">
            <a:extLst>
              <a:ext uri="{FF2B5EF4-FFF2-40B4-BE49-F238E27FC236}">
                <a16:creationId xmlns:a16="http://schemas.microsoft.com/office/drawing/2014/main" id="{05901923-CB72-4540-9768-0707DF3B3C4A}"/>
              </a:ext>
            </a:extLst>
          </p:cNvPr>
          <p:cNvGrpSpPr/>
          <p:nvPr/>
        </p:nvGrpSpPr>
        <p:grpSpPr>
          <a:xfrm>
            <a:off x="8199560" y="2076648"/>
            <a:ext cx="2834200" cy="1707915"/>
            <a:chOff x="6296493" y="1489862"/>
            <a:chExt cx="2227996" cy="1707915"/>
          </a:xfrm>
        </p:grpSpPr>
        <p:sp>
          <p:nvSpPr>
            <p:cNvPr id="19" name="TextBox 18">
              <a:extLst>
                <a:ext uri="{FF2B5EF4-FFF2-40B4-BE49-F238E27FC236}">
                  <a16:creationId xmlns:a16="http://schemas.microsoft.com/office/drawing/2014/main" id="{2F126B38-D180-4820-9F21-22D5FE6FB4D7}"/>
                </a:ext>
              </a:extLst>
            </p:cNvPr>
            <p:cNvSpPr txBox="1"/>
            <p:nvPr/>
          </p:nvSpPr>
          <p:spPr>
            <a:xfrm>
              <a:off x="6302132" y="1489862"/>
              <a:ext cx="2222357" cy="369332"/>
            </a:xfrm>
            <a:prstGeom prst="rect">
              <a:avLst/>
            </a:prstGeom>
            <a:noFill/>
          </p:spPr>
          <p:txBody>
            <a:bodyPr wrap="square" rtlCol="0">
              <a:spAutoFit/>
            </a:bodyPr>
            <a:lstStyle/>
            <a:p>
              <a:pPr algn="r"/>
              <a:r>
                <a:rPr lang="en-US" altLang="ko-KR" b="1" dirty="0">
                  <a:solidFill>
                    <a:schemeClr val="accent4">
                      <a:lumMod val="50000"/>
                    </a:schemeClr>
                  </a:solidFill>
                  <a:cs typeface="Arial" pitchFamily="34" charset="0"/>
                </a:rPr>
                <a:t>WEAKNESS</a:t>
              </a:r>
              <a:endParaRPr lang="ko-KR" altLang="en-US" b="1" dirty="0">
                <a:solidFill>
                  <a:schemeClr val="accent4">
                    <a:lumMod val="50000"/>
                  </a:schemeClr>
                </a:solidFill>
                <a:cs typeface="Arial" pitchFamily="34" charset="0"/>
              </a:endParaRPr>
            </a:p>
          </p:txBody>
        </p:sp>
        <p:sp>
          <p:nvSpPr>
            <p:cNvPr id="20" name="TextBox 19">
              <a:extLst>
                <a:ext uri="{FF2B5EF4-FFF2-40B4-BE49-F238E27FC236}">
                  <a16:creationId xmlns:a16="http://schemas.microsoft.com/office/drawing/2014/main" id="{B7C35F7B-2EF5-456D-9850-3C11BF559123}"/>
                </a:ext>
              </a:extLst>
            </p:cNvPr>
            <p:cNvSpPr txBox="1"/>
            <p:nvPr/>
          </p:nvSpPr>
          <p:spPr>
            <a:xfrm>
              <a:off x="6296493" y="1812782"/>
              <a:ext cx="2227996" cy="1384995"/>
            </a:xfrm>
            <a:prstGeom prst="rect">
              <a:avLst/>
            </a:prstGeom>
            <a:noFill/>
          </p:spPr>
          <p:txBody>
            <a:bodyPr wrap="square" rtlCol="0">
              <a:spAutoFit/>
            </a:bodyPr>
            <a:lstStyle/>
            <a:p>
              <a:pPr algn="r"/>
              <a:r>
                <a:rPr lang="en-US" altLang="ko-KR" sz="1200" dirty="0">
                  <a:solidFill>
                    <a:schemeClr val="accent4">
                      <a:lumMod val="50000"/>
                    </a:schemeClr>
                  </a:solidFill>
                  <a:cs typeface="Arial" pitchFamily="34" charset="0"/>
                </a:rPr>
                <a:t>Not all of my </a:t>
              </a:r>
              <a:r>
                <a:rPr lang="en-US" altLang="ko-KR" sz="1200" dirty="0" err="1">
                  <a:solidFill>
                    <a:schemeClr val="accent4">
                      <a:lumMod val="50000"/>
                    </a:schemeClr>
                  </a:solidFill>
                  <a:cs typeface="Arial" pitchFamily="34" charset="0"/>
                </a:rPr>
                <a:t>collegues</a:t>
              </a:r>
              <a:r>
                <a:rPr lang="en-US" altLang="ko-KR" sz="1200" dirty="0">
                  <a:solidFill>
                    <a:schemeClr val="bg1"/>
                  </a:solidFill>
                  <a:cs typeface="Arial" pitchFamily="34" charset="0"/>
                </a:rPr>
                <a:t> </a:t>
              </a:r>
              <a:r>
                <a:rPr lang="en-US" altLang="ko-KR" sz="1200" dirty="0">
                  <a:solidFill>
                    <a:schemeClr val="accent4">
                      <a:lumMod val="50000"/>
                    </a:schemeClr>
                  </a:solidFill>
                  <a:cs typeface="Arial" pitchFamily="34" charset="0"/>
                </a:rPr>
                <a:t>have reacted in the same way as I have. Some of them started  to think that they don’t have anything that they need to improve, and manager is requesting too much from them. They have concentrated too much on the positive feedback.  </a:t>
              </a:r>
              <a:r>
                <a:rPr lang="en-US" altLang="ko-KR" sz="1200" dirty="0">
                  <a:solidFill>
                    <a:schemeClr val="bg1"/>
                  </a:solidFill>
                  <a:cs typeface="Arial" pitchFamily="34" charset="0"/>
                </a:rPr>
                <a:t>  </a:t>
              </a:r>
              <a:endParaRPr lang="ko-KR" altLang="en-US" sz="1200" dirty="0">
                <a:solidFill>
                  <a:schemeClr val="bg1"/>
                </a:solidFill>
                <a:cs typeface="Arial" pitchFamily="34" charset="0"/>
              </a:endParaRPr>
            </a:p>
          </p:txBody>
        </p:sp>
      </p:grpSp>
      <p:grpSp>
        <p:nvGrpSpPr>
          <p:cNvPr id="21" name="Group 20">
            <a:extLst>
              <a:ext uri="{FF2B5EF4-FFF2-40B4-BE49-F238E27FC236}">
                <a16:creationId xmlns:a16="http://schemas.microsoft.com/office/drawing/2014/main" id="{D278BA2B-1B6A-4448-935D-900512CA4067}"/>
              </a:ext>
            </a:extLst>
          </p:cNvPr>
          <p:cNvGrpSpPr/>
          <p:nvPr/>
        </p:nvGrpSpPr>
        <p:grpSpPr>
          <a:xfrm>
            <a:off x="8152659" y="4266606"/>
            <a:ext cx="2952221" cy="1485214"/>
            <a:chOff x="6296493" y="3699704"/>
            <a:chExt cx="2227996" cy="1485214"/>
          </a:xfrm>
        </p:grpSpPr>
        <p:sp>
          <p:nvSpPr>
            <p:cNvPr id="22" name="TextBox 21">
              <a:extLst>
                <a:ext uri="{FF2B5EF4-FFF2-40B4-BE49-F238E27FC236}">
                  <a16:creationId xmlns:a16="http://schemas.microsoft.com/office/drawing/2014/main" id="{185F7ADB-964F-49E5-82EC-C3D08B2C9E7B}"/>
                </a:ext>
              </a:extLst>
            </p:cNvPr>
            <p:cNvSpPr txBox="1"/>
            <p:nvPr/>
          </p:nvSpPr>
          <p:spPr>
            <a:xfrm>
              <a:off x="6302133" y="3699704"/>
              <a:ext cx="2222356" cy="369332"/>
            </a:xfrm>
            <a:prstGeom prst="rect">
              <a:avLst/>
            </a:prstGeom>
            <a:noFill/>
          </p:spPr>
          <p:txBody>
            <a:bodyPr wrap="square" rtlCol="0">
              <a:spAutoFit/>
            </a:bodyPr>
            <a:lstStyle/>
            <a:p>
              <a:pPr algn="r"/>
              <a:r>
                <a:rPr lang="en-US" altLang="ko-KR" b="1" dirty="0">
                  <a:solidFill>
                    <a:schemeClr val="accent4">
                      <a:lumMod val="50000"/>
                    </a:schemeClr>
                  </a:solidFill>
                  <a:cs typeface="Arial" pitchFamily="34" charset="0"/>
                </a:rPr>
                <a:t>THREATS</a:t>
              </a:r>
              <a:endParaRPr lang="ko-KR" altLang="en-US" b="1" dirty="0">
                <a:solidFill>
                  <a:schemeClr val="accent4">
                    <a:lumMod val="50000"/>
                  </a:schemeClr>
                </a:solidFill>
                <a:cs typeface="Arial" pitchFamily="34" charset="0"/>
              </a:endParaRPr>
            </a:p>
          </p:txBody>
        </p:sp>
        <p:sp>
          <p:nvSpPr>
            <p:cNvPr id="23" name="TextBox 22">
              <a:extLst>
                <a:ext uri="{FF2B5EF4-FFF2-40B4-BE49-F238E27FC236}">
                  <a16:creationId xmlns:a16="http://schemas.microsoft.com/office/drawing/2014/main" id="{1549315E-A3D5-4907-B318-D26647D9EACA}"/>
                </a:ext>
              </a:extLst>
            </p:cNvPr>
            <p:cNvSpPr txBox="1"/>
            <p:nvPr/>
          </p:nvSpPr>
          <p:spPr>
            <a:xfrm>
              <a:off x="6296493" y="3984589"/>
              <a:ext cx="2227996" cy="1200329"/>
            </a:xfrm>
            <a:prstGeom prst="rect">
              <a:avLst/>
            </a:prstGeom>
            <a:noFill/>
          </p:spPr>
          <p:txBody>
            <a:bodyPr wrap="square" rtlCol="0">
              <a:spAutoFit/>
            </a:bodyPr>
            <a:lstStyle/>
            <a:p>
              <a:pPr algn="r"/>
              <a:r>
                <a:rPr lang="en-US" altLang="ko-KR" sz="1200" dirty="0">
                  <a:solidFill>
                    <a:schemeClr val="accent4">
                      <a:lumMod val="50000"/>
                    </a:schemeClr>
                  </a:solidFill>
                  <a:cs typeface="Arial" pitchFamily="34" charset="0"/>
                </a:rPr>
                <a:t>Over appreciating the staff may lead to problems as well.  This is why everything should be individual for every employee and the manager shouldn’t fall in any extremes.</a:t>
              </a:r>
            </a:p>
            <a:p>
              <a:pPr algn="r"/>
              <a:r>
                <a:rPr lang="en-US" altLang="ko-KR" sz="1200" dirty="0">
                  <a:solidFill>
                    <a:schemeClr val="accent4">
                      <a:lumMod val="50000"/>
                    </a:schemeClr>
                  </a:solidFill>
                  <a:cs typeface="Arial" pitchFamily="34" charset="0"/>
                </a:rPr>
                <a:t>  </a:t>
              </a:r>
              <a:r>
                <a:rPr lang="en-US" altLang="ko-KR" sz="1200" dirty="0">
                  <a:solidFill>
                    <a:schemeClr val="bg1"/>
                  </a:solidFill>
                  <a:cs typeface="Arial" pitchFamily="34" charset="0"/>
                </a:rPr>
                <a:t>  </a:t>
              </a:r>
              <a:endParaRPr lang="ko-KR" altLang="en-US" sz="1200" dirty="0">
                <a:solidFill>
                  <a:schemeClr val="bg1"/>
                </a:solidFill>
                <a:cs typeface="Arial" pitchFamily="34" charset="0"/>
              </a:endParaRPr>
            </a:p>
          </p:txBody>
        </p:sp>
      </p:grpSp>
      <p:sp>
        <p:nvSpPr>
          <p:cNvPr id="24" name="TextBox 23">
            <a:extLst>
              <a:ext uri="{FF2B5EF4-FFF2-40B4-BE49-F238E27FC236}">
                <a16:creationId xmlns:a16="http://schemas.microsoft.com/office/drawing/2014/main" id="{145831E9-9649-40E2-A510-858E10FE5132}"/>
              </a:ext>
            </a:extLst>
          </p:cNvPr>
          <p:cNvSpPr txBox="1"/>
          <p:nvPr/>
        </p:nvSpPr>
        <p:spPr>
          <a:xfrm>
            <a:off x="1247178" y="2330440"/>
            <a:ext cx="812573" cy="1015663"/>
          </a:xfrm>
          <a:prstGeom prst="rect">
            <a:avLst/>
          </a:prstGeom>
          <a:noFill/>
        </p:spPr>
        <p:txBody>
          <a:bodyPr wrap="square" rtlCol="0">
            <a:spAutoFit/>
          </a:bodyPr>
          <a:lstStyle/>
          <a:p>
            <a:pPr algn="ctr"/>
            <a:endParaRPr lang="ko-KR" altLang="en-US" sz="6000" b="1" dirty="0">
              <a:solidFill>
                <a:schemeClr val="bg1"/>
              </a:solidFill>
              <a:cs typeface="Arial" pitchFamily="34" charset="0"/>
            </a:endParaRPr>
          </a:p>
        </p:txBody>
      </p:sp>
    </p:spTree>
    <p:extLst>
      <p:ext uri="{BB962C8B-B14F-4D97-AF65-F5344CB8AC3E}">
        <p14:creationId xmlns:p14="http://schemas.microsoft.com/office/powerpoint/2010/main" val="4157788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735F7F3-C1B5-4B60-A00A-4EB618DDFB5A}"/>
              </a:ext>
            </a:extLst>
          </p:cNvPr>
          <p:cNvSpPr>
            <a:spLocks noGrp="1"/>
          </p:cNvSpPr>
          <p:nvPr>
            <p:ph type="body" sz="quarter" idx="10"/>
          </p:nvPr>
        </p:nvSpPr>
        <p:spPr/>
        <p:txBody>
          <a:bodyPr>
            <a:normAutofit fontScale="92500" lnSpcReduction="20000"/>
          </a:bodyPr>
          <a:lstStyle/>
          <a:p>
            <a:r>
              <a:rPr lang="en-US" dirty="0"/>
              <a:t>Conclusion</a:t>
            </a:r>
          </a:p>
        </p:txBody>
      </p:sp>
      <p:sp>
        <p:nvSpPr>
          <p:cNvPr id="18" name="TextBox 17">
            <a:extLst>
              <a:ext uri="{FF2B5EF4-FFF2-40B4-BE49-F238E27FC236}">
                <a16:creationId xmlns:a16="http://schemas.microsoft.com/office/drawing/2014/main" id="{CEA9D854-07BD-4910-91B6-5B833B1C6CB5}"/>
              </a:ext>
            </a:extLst>
          </p:cNvPr>
          <p:cNvSpPr txBox="1"/>
          <p:nvPr/>
        </p:nvSpPr>
        <p:spPr>
          <a:xfrm>
            <a:off x="1526526" y="1569715"/>
            <a:ext cx="9138948" cy="5016758"/>
          </a:xfrm>
          <a:prstGeom prst="rect">
            <a:avLst/>
          </a:prstGeom>
          <a:noFill/>
        </p:spPr>
        <p:txBody>
          <a:bodyPr wrap="square" rtlCol="0">
            <a:spAutoFit/>
          </a:bodyPr>
          <a:lstStyle/>
          <a:p>
            <a:pPr marL="171450" indent="-171450" algn="ctr">
              <a:buFont typeface="Wingdings" panose="05000000000000000000" pitchFamily="2" charset="2"/>
              <a:buChar char="q"/>
            </a:pPr>
            <a:r>
              <a:rPr lang="en-US" altLang="ko-KR" sz="2000" dirty="0">
                <a:solidFill>
                  <a:schemeClr val="tx1">
                    <a:lumMod val="75000"/>
                    <a:lumOff val="25000"/>
                  </a:schemeClr>
                </a:solidFill>
                <a:cs typeface="Arial" pitchFamily="34" charset="0"/>
              </a:rPr>
              <a:t>Human Resource Management represent a hard job which require a lot of deep knowledges in different domains starting from strategies and psychology and finishing with business models and company’s purpose acknowledge</a:t>
            </a:r>
          </a:p>
          <a:p>
            <a:pPr marL="171450" indent="-171450" algn="ctr">
              <a:buFont typeface="Wingdings" panose="05000000000000000000" pitchFamily="2" charset="2"/>
              <a:buChar char="q"/>
            </a:pPr>
            <a:endParaRPr lang="en-US" altLang="ko-KR" sz="2000" dirty="0">
              <a:solidFill>
                <a:schemeClr val="tx1">
                  <a:lumMod val="75000"/>
                  <a:lumOff val="25000"/>
                </a:schemeClr>
              </a:solidFill>
              <a:cs typeface="Arial" pitchFamily="34" charset="0"/>
            </a:endParaRPr>
          </a:p>
          <a:p>
            <a:pPr marL="171450" indent="-171450" algn="ctr">
              <a:buFont typeface="Wingdings" panose="05000000000000000000" pitchFamily="2" charset="2"/>
              <a:buChar char="q"/>
            </a:pPr>
            <a:r>
              <a:rPr lang="en-US" altLang="ko-KR" sz="2000" dirty="0">
                <a:solidFill>
                  <a:schemeClr val="tx1">
                    <a:lumMod val="75000"/>
                    <a:lumOff val="25000"/>
                  </a:schemeClr>
                </a:solidFill>
                <a:cs typeface="Arial" pitchFamily="34" charset="0"/>
              </a:rPr>
              <a:t>From my point of view HRM should have more power and autonomy for activating effective, at this moment they are limited by employers and can’t take the final decision</a:t>
            </a:r>
          </a:p>
          <a:p>
            <a:pPr marL="171450" indent="-171450" algn="ctr">
              <a:buFont typeface="Wingdings" panose="05000000000000000000" pitchFamily="2" charset="2"/>
              <a:buChar char="q"/>
            </a:pPr>
            <a:endParaRPr lang="en-US" altLang="ko-KR" sz="2000" dirty="0">
              <a:solidFill>
                <a:schemeClr val="tx1">
                  <a:lumMod val="75000"/>
                  <a:lumOff val="25000"/>
                </a:schemeClr>
              </a:solidFill>
              <a:cs typeface="Arial" pitchFamily="34" charset="0"/>
            </a:endParaRPr>
          </a:p>
          <a:p>
            <a:pPr marL="171450" indent="-171450" algn="ctr">
              <a:buFont typeface="Wingdings" panose="05000000000000000000" pitchFamily="2" charset="2"/>
              <a:buChar char="q"/>
            </a:pPr>
            <a:r>
              <a:rPr lang="en-US" altLang="ko-KR" sz="2000" dirty="0">
                <a:solidFill>
                  <a:schemeClr val="tx1">
                    <a:lumMod val="75000"/>
                    <a:lumOff val="25000"/>
                  </a:schemeClr>
                </a:solidFill>
                <a:cs typeface="Arial" pitchFamily="34" charset="0"/>
              </a:rPr>
              <a:t>Developing HRM is verry important and will offer a better work environment to employers, one segment which I would like to be developed is work flexibility. The idea of working less days but more effective and coming to the same output if you would work full time</a:t>
            </a:r>
          </a:p>
          <a:p>
            <a:pPr marL="171450" indent="-171450" algn="ctr">
              <a:buFont typeface="Wingdings" panose="05000000000000000000" pitchFamily="2" charset="2"/>
              <a:buChar char="q"/>
            </a:pPr>
            <a:endParaRPr lang="en-US" altLang="ko-KR" sz="2000" dirty="0">
              <a:solidFill>
                <a:schemeClr val="tx1">
                  <a:lumMod val="75000"/>
                  <a:lumOff val="25000"/>
                </a:schemeClr>
              </a:solidFill>
              <a:cs typeface="Arial" pitchFamily="34" charset="0"/>
            </a:endParaRPr>
          </a:p>
          <a:p>
            <a:pPr marL="171450" indent="-171450" algn="ctr">
              <a:buFont typeface="Wingdings" panose="05000000000000000000" pitchFamily="2" charset="2"/>
              <a:buChar char="q"/>
            </a:pPr>
            <a:endParaRPr lang="en-US" altLang="ko-KR" sz="2000" dirty="0">
              <a:solidFill>
                <a:schemeClr val="tx1">
                  <a:lumMod val="75000"/>
                  <a:lumOff val="25000"/>
                </a:schemeClr>
              </a:solidFill>
              <a:cs typeface="Arial" pitchFamily="34" charset="0"/>
            </a:endParaRPr>
          </a:p>
          <a:p>
            <a:pPr marL="171450" indent="-171450" algn="ctr">
              <a:buFont typeface="Wingdings" panose="05000000000000000000" pitchFamily="2" charset="2"/>
              <a:buChar char="q"/>
            </a:pPr>
            <a:endParaRPr lang="en-US" altLang="ko-KR" sz="2000" dirty="0">
              <a:solidFill>
                <a:schemeClr val="tx1">
                  <a:lumMod val="75000"/>
                  <a:lumOff val="25000"/>
                </a:schemeClr>
              </a:solidFill>
              <a:cs typeface="Arial" pitchFamily="34" charset="0"/>
            </a:endParaRPr>
          </a:p>
          <a:p>
            <a:pPr marL="171450" indent="-171450" algn="ctr">
              <a:buFont typeface="Wingdings" panose="05000000000000000000" pitchFamily="2" charset="2"/>
              <a:buChar char="q"/>
            </a:pPr>
            <a:endParaRPr lang="en-US" altLang="ko-KR" sz="2000" dirty="0">
              <a:solidFill>
                <a:schemeClr val="tx1">
                  <a:lumMod val="75000"/>
                  <a:lumOff val="25000"/>
                </a:schemeClr>
              </a:solidFill>
              <a:cs typeface="Arial" pitchFamily="34" charset="0"/>
            </a:endParaRPr>
          </a:p>
        </p:txBody>
      </p:sp>
    </p:spTree>
    <p:extLst>
      <p:ext uri="{BB962C8B-B14F-4D97-AF65-F5344CB8AC3E}">
        <p14:creationId xmlns:p14="http://schemas.microsoft.com/office/powerpoint/2010/main" val="1198383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DDD2644-6AC7-478F-A96B-89960DEC441B}"/>
              </a:ext>
            </a:extLst>
          </p:cNvPr>
          <p:cNvSpPr/>
          <p:nvPr/>
        </p:nvSpPr>
        <p:spPr>
          <a:xfrm>
            <a:off x="0" y="90714"/>
            <a:ext cx="11930743" cy="6574971"/>
          </a:xfrm>
          <a:prstGeom prst="rect">
            <a:avLst/>
          </a:prstGeom>
          <a:solidFill>
            <a:schemeClr val="accent3">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v"/>
            </a:pPr>
            <a:endParaRPr lang="en-GB" sz="1400" dirty="0"/>
          </a:p>
          <a:p>
            <a:pPr marL="285750" indent="-285750">
              <a:buFont typeface="Wingdings" panose="05000000000000000000" pitchFamily="2" charset="2"/>
              <a:buChar char="v"/>
            </a:pPr>
            <a:endParaRPr lang="en-GB" sz="1400" dirty="0"/>
          </a:p>
          <a:p>
            <a:pPr marL="285750" indent="-285750">
              <a:buFont typeface="Wingdings" panose="05000000000000000000" pitchFamily="2" charset="2"/>
              <a:buChar char="v"/>
            </a:pPr>
            <a:endParaRPr lang="en-GB" sz="1400" dirty="0"/>
          </a:p>
          <a:p>
            <a:pPr marL="285750" indent="-285750">
              <a:buFont typeface="Wingdings" panose="05000000000000000000" pitchFamily="2" charset="2"/>
              <a:buChar char="v"/>
            </a:pPr>
            <a:endParaRPr lang="en-GB" sz="1400" dirty="0"/>
          </a:p>
          <a:p>
            <a:pPr marL="285750" indent="-285750">
              <a:buFont typeface="Wingdings" panose="05000000000000000000" pitchFamily="2" charset="2"/>
              <a:buChar char="v"/>
            </a:pPr>
            <a:endParaRPr lang="en-GB" sz="1600" dirty="0"/>
          </a:p>
          <a:p>
            <a:endParaRPr lang="en-GB" sz="1600" dirty="0"/>
          </a:p>
          <a:p>
            <a:endParaRPr lang="en-GB" sz="1600" dirty="0"/>
          </a:p>
          <a:p>
            <a:pPr marL="285750" indent="-285750">
              <a:buFont typeface="Wingdings" panose="05000000000000000000" pitchFamily="2" charset="2"/>
              <a:buChar char="v"/>
            </a:pPr>
            <a:r>
              <a:rPr lang="en-GB" sz="1600" dirty="0"/>
              <a:t>Armstrong, M. (2020) Armstrong’s handbook of human resource management practice . 15th edition. London, United Kingdom ; New York, NY :; London, United Kingdom ; New York, NY :, </a:t>
            </a:r>
            <a:r>
              <a:rPr lang="en-GB" sz="1600" dirty="0" err="1"/>
              <a:t>KoganPage</a:t>
            </a:r>
            <a:r>
              <a:rPr lang="en-GB" sz="1600" dirty="0"/>
              <a:t>.</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Atkinson, J. (1994) Flexibility, Uncertainty And Manpower Management. Report 89 Reprint. Brighton: The Institute For Employment Studies.</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‘Cambridge Dictionary’ (2023) Cambridge University Press &amp; Assessment Available at : </a:t>
            </a:r>
            <a:r>
              <a:rPr lang="en-GB" sz="1600" dirty="0">
                <a:hlinkClick r:id="rId2"/>
              </a:rPr>
              <a:t>https://dictionary.cambridge.org/dictionary/english/human-resource-management</a:t>
            </a:r>
            <a:r>
              <a:rPr lang="en-GB" sz="1600" dirty="0"/>
              <a:t>  (Accessed on : 20 October 2023).</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CIPD.  Available at: https://www.cipd.org/uk  (Accessed on: 21 October 2023)</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err="1"/>
              <a:t>Davlembayeva</a:t>
            </a:r>
            <a:r>
              <a:rPr lang="en-GB" sz="1600" dirty="0"/>
              <a:t>, D. &amp; </a:t>
            </a:r>
            <a:r>
              <a:rPr lang="en-GB" sz="1600" dirty="0" err="1"/>
              <a:t>Alamanos</a:t>
            </a:r>
            <a:r>
              <a:rPr lang="en-GB" sz="1600" dirty="0"/>
              <a:t>, E. (2023) Equity Theory: A review. In S. </a:t>
            </a:r>
            <a:r>
              <a:rPr lang="en-GB" sz="1600" dirty="0" err="1"/>
              <a:t>Papagiannidis</a:t>
            </a:r>
            <a:r>
              <a:rPr lang="en-GB" sz="1600" dirty="0"/>
              <a:t> (Ed), </a:t>
            </a:r>
            <a:r>
              <a:rPr lang="en-GB" sz="1600" dirty="0" err="1"/>
              <a:t>TheoryHub</a:t>
            </a:r>
            <a:r>
              <a:rPr lang="en-GB" sz="1600" dirty="0"/>
              <a:t> Book. Available at https://open.ncl.ac.uk / ISBN: 9781739604400. (Accessed on 21 October 2023)</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Stein et al. (2021) ‘How Companies Can Improve Employee Engagement Right Now’, Harvard Business Review . Available at : </a:t>
            </a:r>
            <a:r>
              <a:rPr lang="en-GB" sz="1600" dirty="0">
                <a:hlinkClick r:id="rId3"/>
              </a:rPr>
              <a:t>https://hbr.org/2021/10/how-companies-can-improve-employee-engagement-right-now</a:t>
            </a:r>
            <a:r>
              <a:rPr lang="en-GB" sz="1600" dirty="0"/>
              <a:t>  (Accessed on: 20 October 2023)</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a:t>Torrington, D. (2020) Human resource management . 11th edition. Harlow :, Pearson Education Limited.</a:t>
            </a:r>
          </a:p>
          <a:p>
            <a:pPr marL="285750" indent="-285750">
              <a:buFont typeface="Wingdings" panose="05000000000000000000" pitchFamily="2" charset="2"/>
              <a:buChar char="v"/>
            </a:pPr>
            <a:endParaRPr lang="en-GB" sz="1600" dirty="0"/>
          </a:p>
          <a:p>
            <a:pPr marL="285750" indent="-285750">
              <a:buFont typeface="Wingdings" panose="05000000000000000000" pitchFamily="2" charset="2"/>
              <a:buChar char="v"/>
            </a:pPr>
            <a:r>
              <a:rPr lang="en-GB" sz="1600" dirty="0" err="1"/>
              <a:t>Wanrooy</a:t>
            </a:r>
            <a:r>
              <a:rPr lang="en-GB" sz="1600" dirty="0"/>
              <a:t>, B. (2011) The 2011 Workplace Employment Relations Study FIRST FINDINGS.  Available at : </a:t>
            </a:r>
            <a:r>
              <a:rPr lang="en-GB" sz="1600" dirty="0">
                <a:hlinkClick r:id="rId4"/>
              </a:rPr>
              <a:t>https://assets.publishing.service.gov.uk/media/5a7df9c540f0b623026885b2/bis-14-1008-WERS-first-findings-report-fourth-edition-july-2014.pdf</a:t>
            </a:r>
            <a:r>
              <a:rPr lang="en-GB" sz="1600" dirty="0"/>
              <a:t>  (Accessed on : 21 October 2023)</a:t>
            </a:r>
          </a:p>
          <a:p>
            <a:pPr marL="285750" indent="-285750">
              <a:buFont typeface="Wingdings" panose="05000000000000000000" pitchFamily="2" charset="2"/>
              <a:buChar char="v"/>
            </a:pPr>
            <a:endParaRPr lang="en-GB" dirty="0"/>
          </a:p>
          <a:p>
            <a:endParaRPr lang="en-GB" dirty="0"/>
          </a:p>
          <a:p>
            <a:endParaRPr lang="en-US" dirty="0"/>
          </a:p>
        </p:txBody>
      </p:sp>
      <p:sp>
        <p:nvSpPr>
          <p:cNvPr id="3" name="TextBox 2">
            <a:extLst>
              <a:ext uri="{FF2B5EF4-FFF2-40B4-BE49-F238E27FC236}">
                <a16:creationId xmlns:a16="http://schemas.microsoft.com/office/drawing/2014/main" id="{EFDDFE08-D1A3-4890-B395-3D514078D9E9}"/>
              </a:ext>
            </a:extLst>
          </p:cNvPr>
          <p:cNvSpPr txBox="1"/>
          <p:nvPr/>
        </p:nvSpPr>
        <p:spPr>
          <a:xfrm>
            <a:off x="-619827" y="90714"/>
            <a:ext cx="11930743" cy="923330"/>
          </a:xfrm>
          <a:prstGeom prst="rect">
            <a:avLst/>
          </a:prstGeom>
          <a:noFill/>
        </p:spPr>
        <p:txBody>
          <a:bodyPr wrap="square" rtlCol="0" anchor="ctr">
            <a:spAutoFit/>
          </a:bodyPr>
          <a:lstStyle/>
          <a:p>
            <a:pPr algn="ctr"/>
            <a:r>
              <a:rPr lang="en-US" altLang="ko-KR" sz="5400" dirty="0">
                <a:solidFill>
                  <a:schemeClr val="bg1"/>
                </a:solidFill>
                <a:latin typeface="+mj-lt"/>
                <a:cs typeface="Arial" pitchFamily="34" charset="0"/>
              </a:rPr>
              <a:t>Reference List</a:t>
            </a:r>
            <a:endParaRPr lang="ko-KR" altLang="en-US" sz="5400" dirty="0">
              <a:solidFill>
                <a:schemeClr val="bg1"/>
              </a:solidFill>
              <a:latin typeface="+mj-lt"/>
              <a:cs typeface="Arial" pitchFamily="34" charset="0"/>
            </a:endParaRPr>
          </a:p>
        </p:txBody>
      </p:sp>
      <p:sp>
        <p:nvSpPr>
          <p:cNvPr id="11" name="TextBox 10">
            <a:extLst>
              <a:ext uri="{FF2B5EF4-FFF2-40B4-BE49-F238E27FC236}">
                <a16:creationId xmlns:a16="http://schemas.microsoft.com/office/drawing/2014/main" id="{AE0DE696-3566-46BF-9C95-736AFA777AFC}"/>
              </a:ext>
            </a:extLst>
          </p:cNvPr>
          <p:cNvSpPr txBox="1"/>
          <p:nvPr/>
        </p:nvSpPr>
        <p:spPr>
          <a:xfrm>
            <a:off x="6453051" y="1849317"/>
            <a:ext cx="5041113" cy="276999"/>
          </a:xfrm>
          <a:prstGeom prst="rect">
            <a:avLst/>
          </a:prstGeom>
          <a:noFill/>
        </p:spPr>
        <p:txBody>
          <a:bodyPr wrap="square" rtlCol="0">
            <a:spAutoFit/>
          </a:bodyPr>
          <a:lstStyle/>
          <a:p>
            <a:r>
              <a:rPr lang="en-US" altLang="ko-KR" sz="1200" dirty="0">
                <a:solidFill>
                  <a:schemeClr val="bg1"/>
                </a:solidFill>
                <a:cs typeface="Arial" pitchFamily="34" charset="0"/>
              </a:rPr>
              <a:t>.  </a:t>
            </a:r>
            <a:endParaRPr lang="ko-KR" altLang="en-US" sz="1200" dirty="0">
              <a:solidFill>
                <a:schemeClr val="bg1"/>
              </a:solidFill>
              <a:cs typeface="Arial" pitchFamily="34" charset="0"/>
            </a:endParaRPr>
          </a:p>
        </p:txBody>
      </p:sp>
    </p:spTree>
    <p:extLst>
      <p:ext uri="{BB962C8B-B14F-4D97-AF65-F5344CB8AC3E}">
        <p14:creationId xmlns:p14="http://schemas.microsoft.com/office/powerpoint/2010/main" val="689816630"/>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1.jpeg"/></Relationships>
</file>

<file path=ppt/theme/theme1.xml><?xml version="1.0" encoding="utf-8"?>
<a:theme xmlns:a="http://schemas.openxmlformats.org/drawingml/2006/main" name="Contents Slide Master">
  <a:themeElements>
    <a:clrScheme name="ALLPPT-414">
      <a:dk1>
        <a:sysClr val="windowText" lastClr="000000"/>
      </a:dk1>
      <a:lt1>
        <a:sysClr val="window" lastClr="FFFFFF"/>
      </a:lt1>
      <a:dk2>
        <a:srgbClr val="1F497D"/>
      </a:dk2>
      <a:lt2>
        <a:srgbClr val="EEECE1"/>
      </a:lt2>
      <a:accent1>
        <a:srgbClr val="62B7E8"/>
      </a:accent1>
      <a:accent2>
        <a:srgbClr val="4185B5"/>
      </a:accent2>
      <a:accent3>
        <a:srgbClr val="285D8D"/>
      </a:accent3>
      <a:accent4>
        <a:srgbClr val="134070"/>
      </a:accent4>
      <a:accent5>
        <a:srgbClr val="091424"/>
      </a:accent5>
      <a:accent6>
        <a:srgbClr val="929EE3"/>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Break Slide Master">
  <a:themeElements>
    <a:clrScheme name="ALLPPT-414">
      <a:dk1>
        <a:sysClr val="windowText" lastClr="000000"/>
      </a:dk1>
      <a:lt1>
        <a:sysClr val="window" lastClr="FFFFFF"/>
      </a:lt1>
      <a:dk2>
        <a:srgbClr val="1F497D"/>
      </a:dk2>
      <a:lt2>
        <a:srgbClr val="EEECE1"/>
      </a:lt2>
      <a:accent1>
        <a:srgbClr val="62B7E8"/>
      </a:accent1>
      <a:accent2>
        <a:srgbClr val="4185B5"/>
      </a:accent2>
      <a:accent3>
        <a:srgbClr val="285D8D"/>
      </a:accent3>
      <a:accent4>
        <a:srgbClr val="134070"/>
      </a:accent4>
      <a:accent5>
        <a:srgbClr val="091424"/>
      </a:accent5>
      <a:accent6>
        <a:srgbClr val="B4BCEC"/>
      </a:accent6>
      <a:hlink>
        <a:srgbClr val="FFFFFF"/>
      </a:hlink>
      <a:folHlink>
        <a:srgbClr val="80008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lat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FF747C5C-A8E8-4833-9E55-3D08FE4E487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7000</TotalTime>
  <Words>1511</Words>
  <Application>Microsoft Office PowerPoint</Application>
  <PresentationFormat>Widescreen</PresentationFormat>
  <Paragraphs>122</Paragraphs>
  <Slides>10</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10</vt:i4>
      </vt:variant>
    </vt:vector>
  </HeadingPairs>
  <TitlesOfParts>
    <vt:vector size="18" baseType="lpstr">
      <vt:lpstr>Arial</vt:lpstr>
      <vt:lpstr>Calibri</vt:lpstr>
      <vt:lpstr>Calisto MT</vt:lpstr>
      <vt:lpstr>Wingdings</vt:lpstr>
      <vt:lpstr>Wingdings 2</vt:lpstr>
      <vt:lpstr>Contents Slide Master</vt:lpstr>
      <vt:lpstr>Section Break Slide Master</vt:lpstr>
      <vt:lpstr>Slate</vt:lpstr>
      <vt:lpstr>PowerPoint Presentation</vt:lpstr>
      <vt:lpstr>PowerPoint Presentation</vt:lpstr>
      <vt:lpstr>PowerPoint Presentation</vt:lpstr>
      <vt:lpstr>PowerPoint Presentation</vt:lpstr>
      <vt:lpstr>Values HR Professional  should abide by  </vt:lpstr>
      <vt:lpstr>PowerPoint Presentation</vt:lpstr>
      <vt:lpstr>According to The 2011 Workplace Employment Relations Study (2011) the relations between managers and employees have been rated with “Good” and “Verry Good” by 96% from 100% - managers  and 64% from 100% - employees . This ratings are influenced by relations that managers are creating with their staff, this is why they need to be trained how to create positive relations which will lead to better performance.  The types of relations that can develop between this two parts are influenced by employer’s beliefs  Unitary  Perspective everyone have the same beliefs, scop, interest accept company’s goals  and work together to achieve them   Pluralist Perspective there are different range of interest through company’s members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Igor Balan</cp:lastModifiedBy>
  <cp:revision>69</cp:revision>
  <dcterms:created xsi:type="dcterms:W3CDTF">2020-01-20T05:08:25Z</dcterms:created>
  <dcterms:modified xsi:type="dcterms:W3CDTF">2023-10-23T02:52:05Z</dcterms:modified>
</cp:coreProperties>
</file>