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3"/>
  </p:notesMasterIdLst>
  <p:sldIdLst>
    <p:sldId id="256" r:id="rId5"/>
    <p:sldId id="260" r:id="rId6"/>
    <p:sldId id="259" r:id="rId7"/>
    <p:sldId id="278" r:id="rId8"/>
    <p:sldId id="280" r:id="rId9"/>
    <p:sldId id="281" r:id="rId10"/>
    <p:sldId id="282" r:id="rId11"/>
    <p:sldId id="279" r:id="rId12"/>
    <p:sldId id="283" r:id="rId13"/>
    <p:sldId id="284" r:id="rId14"/>
    <p:sldId id="285" r:id="rId15"/>
    <p:sldId id="286" r:id="rId16"/>
    <p:sldId id="314" r:id="rId17"/>
    <p:sldId id="315" r:id="rId18"/>
    <p:sldId id="316" r:id="rId19"/>
    <p:sldId id="317" r:id="rId20"/>
    <p:sldId id="318" r:id="rId21"/>
    <p:sldId id="319" r:id="rId22"/>
    <p:sldId id="287" r:id="rId23"/>
    <p:sldId id="289" r:id="rId24"/>
    <p:sldId id="297" r:id="rId25"/>
    <p:sldId id="321" r:id="rId26"/>
    <p:sldId id="298" r:id="rId27"/>
    <p:sldId id="299" r:id="rId28"/>
    <p:sldId id="300" r:id="rId29"/>
    <p:sldId id="301" r:id="rId30"/>
    <p:sldId id="302" r:id="rId31"/>
    <p:sldId id="322" r:id="rId32"/>
    <p:sldId id="304" r:id="rId33"/>
    <p:sldId id="306" r:id="rId34"/>
    <p:sldId id="307" r:id="rId35"/>
    <p:sldId id="308" r:id="rId36"/>
    <p:sldId id="309" r:id="rId37"/>
    <p:sldId id="310" r:id="rId38"/>
    <p:sldId id="311" r:id="rId39"/>
    <p:sldId id="312" r:id="rId40"/>
    <p:sldId id="313" r:id="rId41"/>
    <p:sldId id="320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60"/>
            <p14:sldId id="259"/>
            <p14:sldId id="278"/>
            <p14:sldId id="280"/>
            <p14:sldId id="281"/>
            <p14:sldId id="282"/>
            <p14:sldId id="279"/>
            <p14:sldId id="283"/>
            <p14:sldId id="284"/>
            <p14:sldId id="285"/>
            <p14:sldId id="286"/>
            <p14:sldId id="314"/>
            <p14:sldId id="315"/>
            <p14:sldId id="316"/>
            <p14:sldId id="317"/>
            <p14:sldId id="318"/>
            <p14:sldId id="319"/>
            <p14:sldId id="287"/>
            <p14:sldId id="289"/>
            <p14:sldId id="297"/>
            <p14:sldId id="321"/>
            <p14:sldId id="298"/>
            <p14:sldId id="299"/>
            <p14:sldId id="300"/>
            <p14:sldId id="301"/>
            <p14:sldId id="302"/>
            <p14:sldId id="322"/>
            <p14:sldId id="304"/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2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2D2297-50E6-4834-8480-2F60ED74A0E3}" v="1" dt="2026-05-06T10:50:36.2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879" autoAdjust="0"/>
    <p:restoredTop sz="86408" autoAdjust="0"/>
  </p:normalViewPr>
  <p:slideViewPr>
    <p:cSldViewPr snapToGrid="0">
      <p:cViewPr>
        <p:scale>
          <a:sx n="78" d="100"/>
          <a:sy n="78" d="100"/>
        </p:scale>
        <p:origin x="210" y="5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4151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9" d="100"/>
          <a:sy n="69" d="100"/>
        </p:scale>
        <p:origin x="2568" y="2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custSel modSld delSection">
      <pc:chgData name="Errietta Bissa" userId="81ffec9e-7d76-4710-b828-fc34ea58d3af" providerId="ADAL" clId="{3D616F03-F71A-4881-BE12-DD7509C979BA}" dt="2026-05-06T10:51:44.117" v="39" actId="17851"/>
      <pc:docMkLst>
        <pc:docMk/>
      </pc:docMkLst>
      <pc:sldChg chg="modNotesTx">
        <pc:chgData name="Errietta Bissa" userId="81ffec9e-7d76-4710-b828-fc34ea58d3af" providerId="ADAL" clId="{3D616F03-F71A-4881-BE12-DD7509C979BA}" dt="2026-05-01T05:01:43.510" v="1" actId="20577"/>
        <pc:sldMkLst>
          <pc:docMk/>
          <pc:sldMk cId="1124513084" sldId="259"/>
        </pc:sldMkLst>
      </pc:sldChg>
      <pc:sldChg chg="modNotesTx">
        <pc:chgData name="Errietta Bissa" userId="81ffec9e-7d76-4710-b828-fc34ea58d3af" providerId="ADAL" clId="{3D616F03-F71A-4881-BE12-DD7509C979BA}" dt="2026-05-01T05:01:39.689" v="0" actId="20577"/>
        <pc:sldMkLst>
          <pc:docMk/>
          <pc:sldMk cId="909247249" sldId="260"/>
        </pc:sldMkLst>
      </pc:sldChg>
      <pc:sldChg chg="modNotesTx">
        <pc:chgData name="Errietta Bissa" userId="81ffec9e-7d76-4710-b828-fc34ea58d3af" providerId="ADAL" clId="{3D616F03-F71A-4881-BE12-DD7509C979BA}" dt="2026-05-01T05:01:45.985" v="2" actId="20577"/>
        <pc:sldMkLst>
          <pc:docMk/>
          <pc:sldMk cId="539562628" sldId="278"/>
        </pc:sldMkLst>
      </pc:sldChg>
      <pc:sldChg chg="addSp delSp modSp mod delAnim modNotes">
        <pc:chgData name="Errietta Bissa" userId="81ffec9e-7d76-4710-b828-fc34ea58d3af" providerId="ADAL" clId="{3D616F03-F71A-4881-BE12-DD7509C979BA}" dt="2026-05-06T10:50:46.010" v="31" actId="478"/>
        <pc:sldMkLst>
          <pc:docMk/>
          <pc:sldMk cId="1794844699" sldId="279"/>
        </pc:sldMkLst>
        <pc:spChg chg="add mod">
          <ac:chgData name="Errietta Bissa" userId="81ffec9e-7d76-4710-b828-fc34ea58d3af" providerId="ADAL" clId="{3D616F03-F71A-4881-BE12-DD7509C979BA}" dt="2026-05-06T10:50:46.010" v="31" actId="478"/>
          <ac:spMkLst>
            <pc:docMk/>
            <pc:sldMk cId="1794844699" sldId="279"/>
            <ac:spMk id="5" creationId="{01E54E3C-4E5A-CE01-C130-3F6F027A0949}"/>
          </ac:spMkLst>
        </pc:spChg>
        <pc:picChg chg="del">
          <ac:chgData name="Errietta Bissa" userId="81ffec9e-7d76-4710-b828-fc34ea58d3af" providerId="ADAL" clId="{3D616F03-F71A-4881-BE12-DD7509C979BA}" dt="2026-05-06T10:50:46.010" v="31" actId="478"/>
          <ac:picMkLst>
            <pc:docMk/>
            <pc:sldMk cId="1794844699" sldId="279"/>
            <ac:picMk id="8" creationId="{E9E50A09-0B13-F3F0-3EE9-444F35789CF6}"/>
          </ac:picMkLst>
        </pc:picChg>
      </pc:sldChg>
      <pc:sldChg chg="modNotesTx">
        <pc:chgData name="Errietta Bissa" userId="81ffec9e-7d76-4710-b828-fc34ea58d3af" providerId="ADAL" clId="{3D616F03-F71A-4881-BE12-DD7509C979BA}" dt="2026-05-01T05:01:49.131" v="3" actId="20577"/>
        <pc:sldMkLst>
          <pc:docMk/>
          <pc:sldMk cId="3810740175" sldId="280"/>
        </pc:sldMkLst>
      </pc:sldChg>
      <pc:sldChg chg="modNotesTx">
        <pc:chgData name="Errietta Bissa" userId="81ffec9e-7d76-4710-b828-fc34ea58d3af" providerId="ADAL" clId="{3D616F03-F71A-4881-BE12-DD7509C979BA}" dt="2026-05-01T05:01:52.941" v="4" actId="20577"/>
        <pc:sldMkLst>
          <pc:docMk/>
          <pc:sldMk cId="2342807460" sldId="281"/>
        </pc:sldMkLst>
      </pc:sldChg>
      <pc:sldChg chg="addSp delSp modSp mod delAnim modNotes">
        <pc:chgData name="Errietta Bissa" userId="81ffec9e-7d76-4710-b828-fc34ea58d3af" providerId="ADAL" clId="{3D616F03-F71A-4881-BE12-DD7509C979BA}" dt="2026-05-06T10:50:48.821" v="32" actId="478"/>
        <pc:sldMkLst>
          <pc:docMk/>
          <pc:sldMk cId="3830353533" sldId="283"/>
        </pc:sldMkLst>
        <pc:spChg chg="add mod">
          <ac:chgData name="Errietta Bissa" userId="81ffec9e-7d76-4710-b828-fc34ea58d3af" providerId="ADAL" clId="{3D616F03-F71A-4881-BE12-DD7509C979BA}" dt="2026-05-06T10:50:48.821" v="32" actId="478"/>
          <ac:spMkLst>
            <pc:docMk/>
            <pc:sldMk cId="3830353533" sldId="283"/>
            <ac:spMk id="5" creationId="{B6D70898-1A1C-E81B-D411-058DECCEF715}"/>
          </ac:spMkLst>
        </pc:spChg>
        <pc:picChg chg="del">
          <ac:chgData name="Errietta Bissa" userId="81ffec9e-7d76-4710-b828-fc34ea58d3af" providerId="ADAL" clId="{3D616F03-F71A-4881-BE12-DD7509C979BA}" dt="2026-05-06T10:50:48.821" v="32" actId="478"/>
          <ac:picMkLst>
            <pc:docMk/>
            <pc:sldMk cId="3830353533" sldId="283"/>
            <ac:picMk id="6" creationId="{7513F000-C14D-B422-0020-18F13F8AD042}"/>
          </ac:picMkLst>
        </pc:picChg>
      </pc:sldChg>
      <pc:sldChg chg="addSp delSp modSp mod delAnim modNotes">
        <pc:chgData name="Errietta Bissa" userId="81ffec9e-7d76-4710-b828-fc34ea58d3af" providerId="ADAL" clId="{3D616F03-F71A-4881-BE12-DD7509C979BA}" dt="2026-05-06T10:50:52.399" v="33" actId="478"/>
        <pc:sldMkLst>
          <pc:docMk/>
          <pc:sldMk cId="1617831390" sldId="284"/>
        </pc:sldMkLst>
        <pc:spChg chg="add mod">
          <ac:chgData name="Errietta Bissa" userId="81ffec9e-7d76-4710-b828-fc34ea58d3af" providerId="ADAL" clId="{3D616F03-F71A-4881-BE12-DD7509C979BA}" dt="2026-05-06T10:50:52.399" v="33" actId="478"/>
          <ac:spMkLst>
            <pc:docMk/>
            <pc:sldMk cId="1617831390" sldId="284"/>
            <ac:spMk id="6" creationId="{40DA47DD-BE7D-49BE-B145-1990CA450D60}"/>
          </ac:spMkLst>
        </pc:spChg>
        <pc:picChg chg="del">
          <ac:chgData name="Errietta Bissa" userId="81ffec9e-7d76-4710-b828-fc34ea58d3af" providerId="ADAL" clId="{3D616F03-F71A-4881-BE12-DD7509C979BA}" dt="2026-05-06T10:50:52.399" v="33" actId="478"/>
          <ac:picMkLst>
            <pc:docMk/>
            <pc:sldMk cId="1617831390" sldId="284"/>
            <ac:picMk id="5" creationId="{04F4C586-8491-B227-B846-7932F6E35C93}"/>
          </ac:picMkLst>
        </pc:picChg>
      </pc:sldChg>
      <pc:sldChg chg="addSp delSp modSp mod delAnim modNotes">
        <pc:chgData name="Errietta Bissa" userId="81ffec9e-7d76-4710-b828-fc34ea58d3af" providerId="ADAL" clId="{3D616F03-F71A-4881-BE12-DD7509C979BA}" dt="2026-05-06T10:50:55.780" v="34" actId="478"/>
        <pc:sldMkLst>
          <pc:docMk/>
          <pc:sldMk cId="3681759499" sldId="285"/>
        </pc:sldMkLst>
        <pc:spChg chg="add mod">
          <ac:chgData name="Errietta Bissa" userId="81ffec9e-7d76-4710-b828-fc34ea58d3af" providerId="ADAL" clId="{3D616F03-F71A-4881-BE12-DD7509C979BA}" dt="2026-05-06T10:50:55.780" v="34" actId="478"/>
          <ac:spMkLst>
            <pc:docMk/>
            <pc:sldMk cId="3681759499" sldId="285"/>
            <ac:spMk id="6" creationId="{C4CB8405-5012-97B1-5704-3CDD78CAFF46}"/>
          </ac:spMkLst>
        </pc:spChg>
        <pc:picChg chg="del">
          <ac:chgData name="Errietta Bissa" userId="81ffec9e-7d76-4710-b828-fc34ea58d3af" providerId="ADAL" clId="{3D616F03-F71A-4881-BE12-DD7509C979BA}" dt="2026-05-06T10:50:55.780" v="34" actId="478"/>
          <ac:picMkLst>
            <pc:docMk/>
            <pc:sldMk cId="3681759499" sldId="285"/>
            <ac:picMk id="5" creationId="{C7AF4708-6BF0-5692-3767-650B06E366D0}"/>
          </ac:picMkLst>
        </pc:picChg>
      </pc:sldChg>
      <pc:sldChg chg="modNotes">
        <pc:chgData name="Errietta Bissa" userId="81ffec9e-7d76-4710-b828-fc34ea58d3af" providerId="ADAL" clId="{3D616F03-F71A-4881-BE12-DD7509C979BA}" dt="2026-05-01T05:02:20.627" v="9" actId="20577"/>
        <pc:sldMkLst>
          <pc:docMk/>
          <pc:sldMk cId="2477576929" sldId="286"/>
        </pc:sldMkLst>
      </pc:sldChg>
      <pc:sldChg chg="modNotes">
        <pc:chgData name="Errietta Bissa" userId="81ffec9e-7d76-4710-b828-fc34ea58d3af" providerId="ADAL" clId="{3D616F03-F71A-4881-BE12-DD7509C979BA}" dt="2026-05-01T05:02:40.156" v="15" actId="20577"/>
        <pc:sldMkLst>
          <pc:docMk/>
          <pc:sldMk cId="391244119" sldId="287"/>
        </pc:sldMkLst>
      </pc:sldChg>
      <pc:sldChg chg="addSp delSp modSp mod delAnim modNotes">
        <pc:chgData name="Errietta Bissa" userId="81ffec9e-7d76-4710-b828-fc34ea58d3af" providerId="ADAL" clId="{3D616F03-F71A-4881-BE12-DD7509C979BA}" dt="2026-05-06T10:51:09.014" v="36" actId="478"/>
        <pc:sldMkLst>
          <pc:docMk/>
          <pc:sldMk cId="1183899311" sldId="289"/>
        </pc:sldMkLst>
        <pc:spChg chg="add mod">
          <ac:chgData name="Errietta Bissa" userId="81ffec9e-7d76-4710-b828-fc34ea58d3af" providerId="ADAL" clId="{3D616F03-F71A-4881-BE12-DD7509C979BA}" dt="2026-05-06T10:51:09.014" v="36" actId="478"/>
          <ac:spMkLst>
            <pc:docMk/>
            <pc:sldMk cId="1183899311" sldId="289"/>
            <ac:spMk id="3" creationId="{E230BEFA-00AA-41DD-BF9B-77344B73B906}"/>
          </ac:spMkLst>
        </pc:spChg>
        <pc:picChg chg="del">
          <ac:chgData name="Errietta Bissa" userId="81ffec9e-7d76-4710-b828-fc34ea58d3af" providerId="ADAL" clId="{3D616F03-F71A-4881-BE12-DD7509C979BA}" dt="2026-05-06T10:51:09.014" v="36" actId="478"/>
          <ac:picMkLst>
            <pc:docMk/>
            <pc:sldMk cId="1183899311" sldId="289"/>
            <ac:picMk id="7" creationId="{3E0C69A6-B06B-F218-4776-135E356E5B01}"/>
          </ac:picMkLst>
        </pc:picChg>
      </pc:sldChg>
      <pc:sldChg chg="modNotes">
        <pc:chgData name="Errietta Bissa" userId="81ffec9e-7d76-4710-b828-fc34ea58d3af" providerId="ADAL" clId="{3D616F03-F71A-4881-BE12-DD7509C979BA}" dt="2026-05-01T05:02:45.966" v="17" actId="20577"/>
        <pc:sldMkLst>
          <pc:docMk/>
          <pc:sldMk cId="3909270940" sldId="297"/>
        </pc:sldMkLst>
      </pc:sldChg>
      <pc:sldChg chg="delSp mod delAnim modNotes">
        <pc:chgData name="Errietta Bissa" userId="81ffec9e-7d76-4710-b828-fc34ea58d3af" providerId="ADAL" clId="{3D616F03-F71A-4881-BE12-DD7509C979BA}" dt="2026-05-06T10:51:16.586" v="37" actId="478"/>
        <pc:sldMkLst>
          <pc:docMk/>
          <pc:sldMk cId="874894169" sldId="299"/>
        </pc:sldMkLst>
        <pc:picChg chg="del">
          <ac:chgData name="Errietta Bissa" userId="81ffec9e-7d76-4710-b828-fc34ea58d3af" providerId="ADAL" clId="{3D616F03-F71A-4881-BE12-DD7509C979BA}" dt="2026-05-06T10:51:16.586" v="37" actId="478"/>
          <ac:picMkLst>
            <pc:docMk/>
            <pc:sldMk cId="874894169" sldId="299"/>
            <ac:picMk id="8" creationId="{31A6B004-30BC-E036-C2E7-F2C1443CE3C6}"/>
          </ac:picMkLst>
        </pc:picChg>
      </pc:sldChg>
      <pc:sldChg chg="modNotes">
        <pc:chgData name="Errietta Bissa" userId="81ffec9e-7d76-4710-b828-fc34ea58d3af" providerId="ADAL" clId="{3D616F03-F71A-4881-BE12-DD7509C979BA}" dt="2026-05-01T05:02:56.198" v="20" actId="20577"/>
        <pc:sldMkLst>
          <pc:docMk/>
          <pc:sldMk cId="2207519524" sldId="300"/>
        </pc:sldMkLst>
      </pc:sldChg>
      <pc:sldChg chg="modNotes">
        <pc:chgData name="Errietta Bissa" userId="81ffec9e-7d76-4710-b828-fc34ea58d3af" providerId="ADAL" clId="{3D616F03-F71A-4881-BE12-DD7509C979BA}" dt="2026-05-01T05:02:59.626" v="21" actId="20577"/>
        <pc:sldMkLst>
          <pc:docMk/>
          <pc:sldMk cId="2282305433" sldId="301"/>
        </pc:sldMkLst>
      </pc:sldChg>
      <pc:sldChg chg="addSp delSp modSp mod delAnim modNotes">
        <pc:chgData name="Errietta Bissa" userId="81ffec9e-7d76-4710-b828-fc34ea58d3af" providerId="ADAL" clId="{3D616F03-F71A-4881-BE12-DD7509C979BA}" dt="2026-05-06T10:51:28.772" v="38" actId="478"/>
        <pc:sldMkLst>
          <pc:docMk/>
          <pc:sldMk cId="295935749" sldId="304"/>
        </pc:sldMkLst>
        <pc:spChg chg="add mod">
          <ac:chgData name="Errietta Bissa" userId="81ffec9e-7d76-4710-b828-fc34ea58d3af" providerId="ADAL" clId="{3D616F03-F71A-4881-BE12-DD7509C979BA}" dt="2026-05-06T10:51:28.772" v="38" actId="478"/>
          <ac:spMkLst>
            <pc:docMk/>
            <pc:sldMk cId="295935749" sldId="304"/>
            <ac:spMk id="4" creationId="{22C0CE87-1A24-EE6B-9035-8F1AF20560EB}"/>
          </ac:spMkLst>
        </pc:spChg>
        <pc:picChg chg="del">
          <ac:chgData name="Errietta Bissa" userId="81ffec9e-7d76-4710-b828-fc34ea58d3af" providerId="ADAL" clId="{3D616F03-F71A-4881-BE12-DD7509C979BA}" dt="2026-05-06T10:51:28.772" v="38" actId="478"/>
          <ac:picMkLst>
            <pc:docMk/>
            <pc:sldMk cId="295935749" sldId="304"/>
            <ac:picMk id="5" creationId="{851AF923-BD7F-7F67-A7B9-2647AC2E3D84}"/>
          </ac:picMkLst>
        </pc:picChg>
      </pc:sldChg>
      <pc:sldChg chg="modNotes">
        <pc:chgData name="Errietta Bissa" userId="81ffec9e-7d76-4710-b828-fc34ea58d3af" providerId="ADAL" clId="{3D616F03-F71A-4881-BE12-DD7509C979BA}" dt="2026-05-01T05:03:08.849" v="23" actId="20577"/>
        <pc:sldMkLst>
          <pc:docMk/>
          <pc:sldMk cId="2306574694" sldId="306"/>
        </pc:sldMkLst>
      </pc:sldChg>
      <pc:sldChg chg="modNotes">
        <pc:chgData name="Errietta Bissa" userId="81ffec9e-7d76-4710-b828-fc34ea58d3af" providerId="ADAL" clId="{3D616F03-F71A-4881-BE12-DD7509C979BA}" dt="2026-05-01T05:03:12.883" v="24" actId="20577"/>
        <pc:sldMkLst>
          <pc:docMk/>
          <pc:sldMk cId="4266608597" sldId="308"/>
        </pc:sldMkLst>
      </pc:sldChg>
      <pc:sldChg chg="modNotes">
        <pc:chgData name="Errietta Bissa" userId="81ffec9e-7d76-4710-b828-fc34ea58d3af" providerId="ADAL" clId="{3D616F03-F71A-4881-BE12-DD7509C979BA}" dt="2026-05-01T05:03:15.567" v="25" actId="20577"/>
        <pc:sldMkLst>
          <pc:docMk/>
          <pc:sldMk cId="68550100" sldId="309"/>
        </pc:sldMkLst>
      </pc:sldChg>
      <pc:sldChg chg="modNotes">
        <pc:chgData name="Errietta Bissa" userId="81ffec9e-7d76-4710-b828-fc34ea58d3af" providerId="ADAL" clId="{3D616F03-F71A-4881-BE12-DD7509C979BA}" dt="2026-05-01T05:03:18.307" v="26" actId="20577"/>
        <pc:sldMkLst>
          <pc:docMk/>
          <pc:sldMk cId="2410941237" sldId="310"/>
        </pc:sldMkLst>
      </pc:sldChg>
      <pc:sldChg chg="modNotes">
        <pc:chgData name="Errietta Bissa" userId="81ffec9e-7d76-4710-b828-fc34ea58d3af" providerId="ADAL" clId="{3D616F03-F71A-4881-BE12-DD7509C979BA}" dt="2026-05-01T05:03:21.322" v="27" actId="20577"/>
        <pc:sldMkLst>
          <pc:docMk/>
          <pc:sldMk cId="18330715" sldId="311"/>
        </pc:sldMkLst>
      </pc:sldChg>
      <pc:sldChg chg="modNotes">
        <pc:chgData name="Errietta Bissa" userId="81ffec9e-7d76-4710-b828-fc34ea58d3af" providerId="ADAL" clId="{3D616F03-F71A-4881-BE12-DD7509C979BA}" dt="2026-05-01T05:03:24.129" v="28" actId="20577"/>
        <pc:sldMkLst>
          <pc:docMk/>
          <pc:sldMk cId="4283143173" sldId="312"/>
        </pc:sldMkLst>
      </pc:sldChg>
      <pc:sldChg chg="modNotes">
        <pc:chgData name="Errietta Bissa" userId="81ffec9e-7d76-4710-b828-fc34ea58d3af" providerId="ADAL" clId="{3D616F03-F71A-4881-BE12-DD7509C979BA}" dt="2026-05-01T05:03:26.953" v="29" actId="20577"/>
        <pc:sldMkLst>
          <pc:docMk/>
          <pc:sldMk cId="1931152723" sldId="313"/>
        </pc:sldMkLst>
      </pc:sldChg>
      <pc:sldChg chg="modNotes">
        <pc:chgData name="Errietta Bissa" userId="81ffec9e-7d76-4710-b828-fc34ea58d3af" providerId="ADAL" clId="{3D616F03-F71A-4881-BE12-DD7509C979BA}" dt="2026-05-01T05:02:24.826" v="10" actId="20577"/>
        <pc:sldMkLst>
          <pc:docMk/>
          <pc:sldMk cId="3540073910" sldId="315"/>
        </pc:sldMkLst>
      </pc:sldChg>
      <pc:sldChg chg="modNotes">
        <pc:chgData name="Errietta Bissa" userId="81ffec9e-7d76-4710-b828-fc34ea58d3af" providerId="ADAL" clId="{3D616F03-F71A-4881-BE12-DD7509C979BA}" dt="2026-05-01T05:02:27.999" v="11" actId="20577"/>
        <pc:sldMkLst>
          <pc:docMk/>
          <pc:sldMk cId="4093330433" sldId="316"/>
        </pc:sldMkLst>
      </pc:sldChg>
      <pc:sldChg chg="modNotes">
        <pc:chgData name="Errietta Bissa" userId="81ffec9e-7d76-4710-b828-fc34ea58d3af" providerId="ADAL" clId="{3D616F03-F71A-4881-BE12-DD7509C979BA}" dt="2026-05-01T05:02:31.046" v="12" actId="20577"/>
        <pc:sldMkLst>
          <pc:docMk/>
          <pc:sldMk cId="934473902" sldId="317"/>
        </pc:sldMkLst>
      </pc:sldChg>
      <pc:sldChg chg="modNotes">
        <pc:chgData name="Errietta Bissa" userId="81ffec9e-7d76-4710-b828-fc34ea58d3af" providerId="ADAL" clId="{3D616F03-F71A-4881-BE12-DD7509C979BA}" dt="2026-05-01T05:02:33.799" v="13" actId="20577"/>
        <pc:sldMkLst>
          <pc:docMk/>
          <pc:sldMk cId="1384066560" sldId="318"/>
        </pc:sldMkLst>
      </pc:sldChg>
      <pc:sldChg chg="delSp mod delAnim modNotes">
        <pc:chgData name="Errietta Bissa" userId="81ffec9e-7d76-4710-b828-fc34ea58d3af" providerId="ADAL" clId="{3D616F03-F71A-4881-BE12-DD7509C979BA}" dt="2026-05-06T10:51:04.024" v="35" actId="478"/>
        <pc:sldMkLst>
          <pc:docMk/>
          <pc:sldMk cId="3195671498" sldId="319"/>
        </pc:sldMkLst>
        <pc:picChg chg="del">
          <ac:chgData name="Errietta Bissa" userId="81ffec9e-7d76-4710-b828-fc34ea58d3af" providerId="ADAL" clId="{3D616F03-F71A-4881-BE12-DD7509C979BA}" dt="2026-05-06T10:51:04.024" v="35" actId="478"/>
          <ac:picMkLst>
            <pc:docMk/>
            <pc:sldMk cId="3195671498" sldId="319"/>
            <ac:picMk id="7" creationId="{DEBA1436-D4C2-AD55-1FF6-8795CEE5985B}"/>
          </ac:picMkLst>
        </pc:picChg>
      </pc:sldChg>
      <pc:sldChg chg="modNotes">
        <pc:chgData name="Errietta Bissa" userId="81ffec9e-7d76-4710-b828-fc34ea58d3af" providerId="ADAL" clId="{3D616F03-F71A-4881-BE12-DD7509C979BA}" dt="2026-05-01T05:03:29.993" v="30" actId="20577"/>
        <pc:sldMkLst>
          <pc:docMk/>
          <pc:sldMk cId="76484844" sldId="320"/>
        </pc:sldMkLst>
      </pc:sldChg>
      <pc:sldChg chg="modNotes">
        <pc:chgData name="Errietta Bissa" userId="81ffec9e-7d76-4710-b828-fc34ea58d3af" providerId="ADAL" clId="{3D616F03-F71A-4881-BE12-DD7509C979BA}" dt="2026-05-01T05:02:48.860" v="18" actId="20577"/>
        <pc:sldMkLst>
          <pc:docMk/>
          <pc:sldMk cId="1339934801" sldId="321"/>
        </pc:sldMkLst>
      </pc:sldChg>
    </pc:docChg>
  </pc:docChgLst>
  <pc:docChgLst>
    <pc:chgData name="Errietta Bissa" userId="S::e.bissa@uwtsd.ac.uk::81ffec9e-7d76-4710-b828-fc34ea58d3af" providerId="AD" clId="Web-{8EA44150-F46D-959E-D08A-B6CA9F2A90EB}"/>
    <pc:docChg chg="modSld">
      <pc:chgData name="Errietta Bissa" userId="S::e.bissa@uwtsd.ac.uk::81ffec9e-7d76-4710-b828-fc34ea58d3af" providerId="AD" clId="Web-{8EA44150-F46D-959E-D08A-B6CA9F2A90EB}" dt="2026-05-01T06:04:02.600" v="3" actId="20577"/>
      <pc:docMkLst>
        <pc:docMk/>
      </pc:docMkLst>
      <pc:sldChg chg="modSp">
        <pc:chgData name="Errietta Bissa" userId="S::e.bissa@uwtsd.ac.uk::81ffec9e-7d76-4710-b828-fc34ea58d3af" providerId="AD" clId="Web-{8EA44150-F46D-959E-D08A-B6CA9F2A90EB}" dt="2026-05-01T06:04:01.038" v="1" actId="20577"/>
        <pc:sldMkLst>
          <pc:docMk/>
          <pc:sldMk cId="3909270940" sldId="297"/>
        </pc:sldMkLst>
        <pc:spChg chg="mod">
          <ac:chgData name="Errietta Bissa" userId="S::e.bissa@uwtsd.ac.uk::81ffec9e-7d76-4710-b828-fc34ea58d3af" providerId="AD" clId="Web-{8EA44150-F46D-959E-D08A-B6CA9F2A90EB}" dt="2026-05-01T06:04:01.038" v="1" actId="20577"/>
          <ac:spMkLst>
            <pc:docMk/>
            <pc:sldMk cId="3909270940" sldId="297"/>
            <ac:spMk id="3" creationId="{2BDF1924-D42D-5054-6E4A-61D72E935EFB}"/>
          </ac:spMkLst>
        </pc:spChg>
      </pc:sldChg>
      <pc:sldChg chg="modSp">
        <pc:chgData name="Errietta Bissa" userId="S::e.bissa@uwtsd.ac.uk::81ffec9e-7d76-4710-b828-fc34ea58d3af" providerId="AD" clId="Web-{8EA44150-F46D-959E-D08A-B6CA9F2A90EB}" dt="2026-05-01T06:04:02.600" v="3" actId="20577"/>
        <pc:sldMkLst>
          <pc:docMk/>
          <pc:sldMk cId="1339934801" sldId="321"/>
        </pc:sldMkLst>
        <pc:spChg chg="mod">
          <ac:chgData name="Errietta Bissa" userId="S::e.bissa@uwtsd.ac.uk::81ffec9e-7d76-4710-b828-fc34ea58d3af" providerId="AD" clId="Web-{8EA44150-F46D-959E-D08A-B6CA9F2A90EB}" dt="2026-05-01T06:04:02.600" v="3" actId="20577"/>
          <ac:spMkLst>
            <pc:docMk/>
            <pc:sldMk cId="1339934801" sldId="321"/>
            <ac:spMk id="3" creationId="{A607B9CD-EF9C-3832-27C9-85DA7D46F1E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C445E1-F409-439F-9F44-3AB5E56578F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712891E-44A4-4437-A65B-D80CCD298784}">
      <dgm:prSet phldrT="[Text]" phldr="0"/>
      <dgm:spPr/>
      <dgm:t>
        <a:bodyPr/>
        <a:lstStyle/>
        <a:p>
          <a:r>
            <a:rPr lang="en-GB"/>
            <a:t>Find information</a:t>
          </a:r>
        </a:p>
      </dgm:t>
    </dgm:pt>
    <dgm:pt modelId="{36233B42-8D85-4B82-968E-E63A02B6E289}" type="parTrans" cxnId="{C2CA174B-62EF-4B7E-AEE2-99CE5BA044B8}">
      <dgm:prSet/>
      <dgm:spPr/>
      <dgm:t>
        <a:bodyPr/>
        <a:lstStyle/>
        <a:p>
          <a:endParaRPr lang="en-GB"/>
        </a:p>
      </dgm:t>
    </dgm:pt>
    <dgm:pt modelId="{81242682-9B3F-453B-A146-2864039ADCFA}" type="sibTrans" cxnId="{C2CA174B-62EF-4B7E-AEE2-99CE5BA044B8}">
      <dgm:prSet/>
      <dgm:spPr/>
      <dgm:t>
        <a:bodyPr/>
        <a:lstStyle/>
        <a:p>
          <a:endParaRPr lang="en-GB"/>
        </a:p>
      </dgm:t>
    </dgm:pt>
    <dgm:pt modelId="{6B1A6D26-2F7C-4039-BEAB-31100770AFA8}">
      <dgm:prSet phldrT="[Text]" phldr="0"/>
      <dgm:spPr/>
      <dgm:t>
        <a:bodyPr/>
        <a:lstStyle/>
        <a:p>
          <a:r>
            <a:rPr lang="en-GB"/>
            <a:t>Judge Information</a:t>
          </a:r>
        </a:p>
      </dgm:t>
    </dgm:pt>
    <dgm:pt modelId="{0B373357-CB4F-4203-85B7-A8BADC26A866}" type="parTrans" cxnId="{86DA183C-2B39-4BC0-BE21-973EC8B22014}">
      <dgm:prSet/>
      <dgm:spPr/>
      <dgm:t>
        <a:bodyPr/>
        <a:lstStyle/>
        <a:p>
          <a:endParaRPr lang="en-GB"/>
        </a:p>
      </dgm:t>
    </dgm:pt>
    <dgm:pt modelId="{89DABAD1-3F97-455A-A02D-CE1C9B1A25D2}" type="sibTrans" cxnId="{86DA183C-2B39-4BC0-BE21-973EC8B22014}">
      <dgm:prSet/>
      <dgm:spPr/>
      <dgm:t>
        <a:bodyPr/>
        <a:lstStyle/>
        <a:p>
          <a:endParaRPr lang="en-GB"/>
        </a:p>
      </dgm:t>
    </dgm:pt>
    <dgm:pt modelId="{B357D42C-57A0-4B82-B60D-60090D8DEDA8}">
      <dgm:prSet phldrT="[Text]" phldr="0"/>
      <dgm:spPr/>
      <dgm:t>
        <a:bodyPr/>
        <a:lstStyle/>
        <a:p>
          <a:r>
            <a:rPr lang="en-GB"/>
            <a:t>Write and think</a:t>
          </a:r>
        </a:p>
      </dgm:t>
    </dgm:pt>
    <dgm:pt modelId="{3F7F4D7A-015A-4CF8-979E-7BAE68BC4E01}" type="parTrans" cxnId="{152E2C13-4F8A-4263-97BA-EBFE5DE03E4F}">
      <dgm:prSet/>
      <dgm:spPr/>
      <dgm:t>
        <a:bodyPr/>
        <a:lstStyle/>
        <a:p>
          <a:endParaRPr lang="en-GB"/>
        </a:p>
      </dgm:t>
    </dgm:pt>
    <dgm:pt modelId="{D5BCADC4-9B0B-47E7-841D-E01A801B9AB8}" type="sibTrans" cxnId="{152E2C13-4F8A-4263-97BA-EBFE5DE03E4F}">
      <dgm:prSet/>
      <dgm:spPr/>
      <dgm:t>
        <a:bodyPr/>
        <a:lstStyle/>
        <a:p>
          <a:endParaRPr lang="en-GB"/>
        </a:p>
      </dgm:t>
    </dgm:pt>
    <dgm:pt modelId="{2FAF980C-7188-41F1-A723-D4DA4546200A}">
      <dgm:prSet phldrT="[Text]" phldr="0"/>
      <dgm:spPr/>
      <dgm:t>
        <a:bodyPr/>
        <a:lstStyle/>
        <a:p>
          <a:r>
            <a:rPr lang="en-GB"/>
            <a:t>Make decisions</a:t>
          </a:r>
        </a:p>
      </dgm:t>
    </dgm:pt>
    <dgm:pt modelId="{E2047D06-4C8A-452F-A4E0-3780023E2EC6}" type="parTrans" cxnId="{F5BBD3CA-0A1C-4BC0-9B8C-060A728F9C2A}">
      <dgm:prSet/>
      <dgm:spPr/>
      <dgm:t>
        <a:bodyPr/>
        <a:lstStyle/>
        <a:p>
          <a:endParaRPr lang="en-GB"/>
        </a:p>
      </dgm:t>
    </dgm:pt>
    <dgm:pt modelId="{B040042C-F15F-497D-98EF-A09A06A38D42}" type="sibTrans" cxnId="{F5BBD3CA-0A1C-4BC0-9B8C-060A728F9C2A}">
      <dgm:prSet/>
      <dgm:spPr/>
      <dgm:t>
        <a:bodyPr/>
        <a:lstStyle/>
        <a:p>
          <a:endParaRPr lang="en-GB"/>
        </a:p>
      </dgm:t>
    </dgm:pt>
    <dgm:pt modelId="{B13E8C00-FCC2-4C93-B4B8-A1627DFB61ED}" type="pres">
      <dgm:prSet presAssocID="{10C445E1-F409-439F-9F44-3AB5E56578F7}" presName="Name0" presStyleCnt="0">
        <dgm:presLayoutVars>
          <dgm:dir/>
          <dgm:resizeHandles val="exact"/>
        </dgm:presLayoutVars>
      </dgm:prSet>
      <dgm:spPr/>
    </dgm:pt>
    <dgm:pt modelId="{55846758-ADB5-4286-A787-DA63C6E34854}" type="pres">
      <dgm:prSet presAssocID="{0712891E-44A4-4437-A65B-D80CCD298784}" presName="node" presStyleLbl="node1" presStyleIdx="0" presStyleCnt="4">
        <dgm:presLayoutVars>
          <dgm:bulletEnabled val="1"/>
        </dgm:presLayoutVars>
      </dgm:prSet>
      <dgm:spPr/>
    </dgm:pt>
    <dgm:pt modelId="{34191F9A-3A4F-4C55-8FAE-0E1673D7809C}" type="pres">
      <dgm:prSet presAssocID="{81242682-9B3F-453B-A146-2864039ADCFA}" presName="sibTrans" presStyleLbl="sibTrans2D1" presStyleIdx="0" presStyleCnt="3"/>
      <dgm:spPr/>
    </dgm:pt>
    <dgm:pt modelId="{B33C4977-CFA1-43B3-9C75-B9AD8C4288F1}" type="pres">
      <dgm:prSet presAssocID="{81242682-9B3F-453B-A146-2864039ADCFA}" presName="connectorText" presStyleLbl="sibTrans2D1" presStyleIdx="0" presStyleCnt="3"/>
      <dgm:spPr/>
    </dgm:pt>
    <dgm:pt modelId="{7E38C7C9-3ECF-4CE6-9283-B2AA52C68F1A}" type="pres">
      <dgm:prSet presAssocID="{6B1A6D26-2F7C-4039-BEAB-31100770AFA8}" presName="node" presStyleLbl="node1" presStyleIdx="1" presStyleCnt="4">
        <dgm:presLayoutVars>
          <dgm:bulletEnabled val="1"/>
        </dgm:presLayoutVars>
      </dgm:prSet>
      <dgm:spPr/>
    </dgm:pt>
    <dgm:pt modelId="{F49D92DF-2569-497E-B46F-8FFA3B734035}" type="pres">
      <dgm:prSet presAssocID="{89DABAD1-3F97-455A-A02D-CE1C9B1A25D2}" presName="sibTrans" presStyleLbl="sibTrans2D1" presStyleIdx="1" presStyleCnt="3"/>
      <dgm:spPr/>
    </dgm:pt>
    <dgm:pt modelId="{40FB8966-A712-4296-A4F4-338022261CF5}" type="pres">
      <dgm:prSet presAssocID="{89DABAD1-3F97-455A-A02D-CE1C9B1A25D2}" presName="connectorText" presStyleLbl="sibTrans2D1" presStyleIdx="1" presStyleCnt="3"/>
      <dgm:spPr/>
    </dgm:pt>
    <dgm:pt modelId="{C36F177C-10DE-44A3-96EB-1763458E9F3E}" type="pres">
      <dgm:prSet presAssocID="{B357D42C-57A0-4B82-B60D-60090D8DEDA8}" presName="node" presStyleLbl="node1" presStyleIdx="2" presStyleCnt="4">
        <dgm:presLayoutVars>
          <dgm:bulletEnabled val="1"/>
        </dgm:presLayoutVars>
      </dgm:prSet>
      <dgm:spPr/>
    </dgm:pt>
    <dgm:pt modelId="{C404ADFF-5582-47CC-9926-BD955ACD4665}" type="pres">
      <dgm:prSet presAssocID="{D5BCADC4-9B0B-47E7-841D-E01A801B9AB8}" presName="sibTrans" presStyleLbl="sibTrans2D1" presStyleIdx="2" presStyleCnt="3"/>
      <dgm:spPr/>
    </dgm:pt>
    <dgm:pt modelId="{EC5E82FF-F4B9-4BBC-AC52-64B5C158AFC6}" type="pres">
      <dgm:prSet presAssocID="{D5BCADC4-9B0B-47E7-841D-E01A801B9AB8}" presName="connectorText" presStyleLbl="sibTrans2D1" presStyleIdx="2" presStyleCnt="3"/>
      <dgm:spPr/>
    </dgm:pt>
    <dgm:pt modelId="{5B687575-6272-4F59-8871-2C4CA13BF3DC}" type="pres">
      <dgm:prSet presAssocID="{2FAF980C-7188-41F1-A723-D4DA4546200A}" presName="node" presStyleLbl="node1" presStyleIdx="3" presStyleCnt="4">
        <dgm:presLayoutVars>
          <dgm:bulletEnabled val="1"/>
        </dgm:presLayoutVars>
      </dgm:prSet>
      <dgm:spPr/>
    </dgm:pt>
  </dgm:ptLst>
  <dgm:cxnLst>
    <dgm:cxn modelId="{152E2C13-4F8A-4263-97BA-EBFE5DE03E4F}" srcId="{10C445E1-F409-439F-9F44-3AB5E56578F7}" destId="{B357D42C-57A0-4B82-B60D-60090D8DEDA8}" srcOrd="2" destOrd="0" parTransId="{3F7F4D7A-015A-4CF8-979E-7BAE68BC4E01}" sibTransId="{D5BCADC4-9B0B-47E7-841D-E01A801B9AB8}"/>
    <dgm:cxn modelId="{6664DD30-D902-484D-BF8F-CBD886D4B366}" type="presOf" srcId="{89DABAD1-3F97-455A-A02D-CE1C9B1A25D2}" destId="{F49D92DF-2569-497E-B46F-8FFA3B734035}" srcOrd="0" destOrd="0" presId="urn:microsoft.com/office/officeart/2005/8/layout/process1"/>
    <dgm:cxn modelId="{86DA183C-2B39-4BC0-BE21-973EC8B22014}" srcId="{10C445E1-F409-439F-9F44-3AB5E56578F7}" destId="{6B1A6D26-2F7C-4039-BEAB-31100770AFA8}" srcOrd="1" destOrd="0" parTransId="{0B373357-CB4F-4203-85B7-A8BADC26A866}" sibTransId="{89DABAD1-3F97-455A-A02D-CE1C9B1A25D2}"/>
    <dgm:cxn modelId="{90EACB3C-F5C0-47E8-9188-93F33C97DC36}" type="presOf" srcId="{B357D42C-57A0-4B82-B60D-60090D8DEDA8}" destId="{C36F177C-10DE-44A3-96EB-1763458E9F3E}" srcOrd="0" destOrd="0" presId="urn:microsoft.com/office/officeart/2005/8/layout/process1"/>
    <dgm:cxn modelId="{2F5D695E-12B2-470F-BF92-D0185314E6FE}" type="presOf" srcId="{D5BCADC4-9B0B-47E7-841D-E01A801B9AB8}" destId="{C404ADFF-5582-47CC-9926-BD955ACD4665}" srcOrd="0" destOrd="0" presId="urn:microsoft.com/office/officeart/2005/8/layout/process1"/>
    <dgm:cxn modelId="{C2CA174B-62EF-4B7E-AEE2-99CE5BA044B8}" srcId="{10C445E1-F409-439F-9F44-3AB5E56578F7}" destId="{0712891E-44A4-4437-A65B-D80CCD298784}" srcOrd="0" destOrd="0" parTransId="{36233B42-8D85-4B82-968E-E63A02B6E289}" sibTransId="{81242682-9B3F-453B-A146-2864039ADCFA}"/>
    <dgm:cxn modelId="{84E9D86F-8403-4F24-BF4A-6BB643487974}" type="presOf" srcId="{2FAF980C-7188-41F1-A723-D4DA4546200A}" destId="{5B687575-6272-4F59-8871-2C4CA13BF3DC}" srcOrd="0" destOrd="0" presId="urn:microsoft.com/office/officeart/2005/8/layout/process1"/>
    <dgm:cxn modelId="{E3D22B77-CF98-4F4E-862E-064CE6ACC831}" type="presOf" srcId="{89DABAD1-3F97-455A-A02D-CE1C9B1A25D2}" destId="{40FB8966-A712-4296-A4F4-338022261CF5}" srcOrd="1" destOrd="0" presId="urn:microsoft.com/office/officeart/2005/8/layout/process1"/>
    <dgm:cxn modelId="{A22B7D7A-D4A9-4FF5-86EC-3F0C4B992BE2}" type="presOf" srcId="{0712891E-44A4-4437-A65B-D80CCD298784}" destId="{55846758-ADB5-4286-A787-DA63C6E34854}" srcOrd="0" destOrd="0" presId="urn:microsoft.com/office/officeart/2005/8/layout/process1"/>
    <dgm:cxn modelId="{CA7E6499-9732-4361-A10E-FC3218F10C4F}" type="presOf" srcId="{D5BCADC4-9B0B-47E7-841D-E01A801B9AB8}" destId="{EC5E82FF-F4B9-4BBC-AC52-64B5C158AFC6}" srcOrd="1" destOrd="0" presId="urn:microsoft.com/office/officeart/2005/8/layout/process1"/>
    <dgm:cxn modelId="{0AA140AC-1BA4-49BB-8179-927F74726331}" type="presOf" srcId="{81242682-9B3F-453B-A146-2864039ADCFA}" destId="{34191F9A-3A4F-4C55-8FAE-0E1673D7809C}" srcOrd="0" destOrd="0" presId="urn:microsoft.com/office/officeart/2005/8/layout/process1"/>
    <dgm:cxn modelId="{F5BBD3CA-0A1C-4BC0-9B8C-060A728F9C2A}" srcId="{10C445E1-F409-439F-9F44-3AB5E56578F7}" destId="{2FAF980C-7188-41F1-A723-D4DA4546200A}" srcOrd="3" destOrd="0" parTransId="{E2047D06-4C8A-452F-A4E0-3780023E2EC6}" sibTransId="{B040042C-F15F-497D-98EF-A09A06A38D42}"/>
    <dgm:cxn modelId="{D3D7D0D7-63C1-43ED-9481-8796BA40C743}" type="presOf" srcId="{6B1A6D26-2F7C-4039-BEAB-31100770AFA8}" destId="{7E38C7C9-3ECF-4CE6-9283-B2AA52C68F1A}" srcOrd="0" destOrd="0" presId="urn:microsoft.com/office/officeart/2005/8/layout/process1"/>
    <dgm:cxn modelId="{1D5A7BDC-6FFC-4D0E-BBB9-B069B0D0C0FC}" type="presOf" srcId="{81242682-9B3F-453B-A146-2864039ADCFA}" destId="{B33C4977-CFA1-43B3-9C75-B9AD8C4288F1}" srcOrd="1" destOrd="0" presId="urn:microsoft.com/office/officeart/2005/8/layout/process1"/>
    <dgm:cxn modelId="{35BD40FD-9BEB-4E98-8BD9-EBF4A12EF363}" type="presOf" srcId="{10C445E1-F409-439F-9F44-3AB5E56578F7}" destId="{B13E8C00-FCC2-4C93-B4B8-A1627DFB61ED}" srcOrd="0" destOrd="0" presId="urn:microsoft.com/office/officeart/2005/8/layout/process1"/>
    <dgm:cxn modelId="{760845AC-C814-422D-80F2-DFB5A7551973}" type="presParOf" srcId="{B13E8C00-FCC2-4C93-B4B8-A1627DFB61ED}" destId="{55846758-ADB5-4286-A787-DA63C6E34854}" srcOrd="0" destOrd="0" presId="urn:microsoft.com/office/officeart/2005/8/layout/process1"/>
    <dgm:cxn modelId="{BC04F9DA-2311-4DEE-AF87-52A575C595DB}" type="presParOf" srcId="{B13E8C00-FCC2-4C93-B4B8-A1627DFB61ED}" destId="{34191F9A-3A4F-4C55-8FAE-0E1673D7809C}" srcOrd="1" destOrd="0" presId="urn:microsoft.com/office/officeart/2005/8/layout/process1"/>
    <dgm:cxn modelId="{42194DE7-1F6C-48C7-ADAD-C0A447746B9B}" type="presParOf" srcId="{34191F9A-3A4F-4C55-8FAE-0E1673D7809C}" destId="{B33C4977-CFA1-43B3-9C75-B9AD8C4288F1}" srcOrd="0" destOrd="0" presId="urn:microsoft.com/office/officeart/2005/8/layout/process1"/>
    <dgm:cxn modelId="{5F049228-BE31-4D01-914D-56185681030A}" type="presParOf" srcId="{B13E8C00-FCC2-4C93-B4B8-A1627DFB61ED}" destId="{7E38C7C9-3ECF-4CE6-9283-B2AA52C68F1A}" srcOrd="2" destOrd="0" presId="urn:microsoft.com/office/officeart/2005/8/layout/process1"/>
    <dgm:cxn modelId="{2B3A9C32-AF54-4BCB-8AC2-C9F03BCDAD0A}" type="presParOf" srcId="{B13E8C00-FCC2-4C93-B4B8-A1627DFB61ED}" destId="{F49D92DF-2569-497E-B46F-8FFA3B734035}" srcOrd="3" destOrd="0" presId="urn:microsoft.com/office/officeart/2005/8/layout/process1"/>
    <dgm:cxn modelId="{96968812-8614-4961-B0CC-7EABC32B6DFE}" type="presParOf" srcId="{F49D92DF-2569-497E-B46F-8FFA3B734035}" destId="{40FB8966-A712-4296-A4F4-338022261CF5}" srcOrd="0" destOrd="0" presId="urn:microsoft.com/office/officeart/2005/8/layout/process1"/>
    <dgm:cxn modelId="{ABBE5E05-2AC2-4BBF-8035-9077E5C48142}" type="presParOf" srcId="{B13E8C00-FCC2-4C93-B4B8-A1627DFB61ED}" destId="{C36F177C-10DE-44A3-96EB-1763458E9F3E}" srcOrd="4" destOrd="0" presId="urn:microsoft.com/office/officeart/2005/8/layout/process1"/>
    <dgm:cxn modelId="{90FA9397-04E7-4D0A-9366-6124349BD632}" type="presParOf" srcId="{B13E8C00-FCC2-4C93-B4B8-A1627DFB61ED}" destId="{C404ADFF-5582-47CC-9926-BD955ACD4665}" srcOrd="5" destOrd="0" presId="urn:microsoft.com/office/officeart/2005/8/layout/process1"/>
    <dgm:cxn modelId="{40942C57-06F2-47AB-B217-18D726BB320E}" type="presParOf" srcId="{C404ADFF-5582-47CC-9926-BD955ACD4665}" destId="{EC5E82FF-F4B9-4BBC-AC52-64B5C158AFC6}" srcOrd="0" destOrd="0" presId="urn:microsoft.com/office/officeart/2005/8/layout/process1"/>
    <dgm:cxn modelId="{CE3DF3AB-9BE3-49A8-AE72-1172EB4064CE}" type="presParOf" srcId="{B13E8C00-FCC2-4C93-B4B8-A1627DFB61ED}" destId="{5B687575-6272-4F59-8871-2C4CA13BF3DC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8B73D2-4570-492E-AC99-6FD83B571D94}" type="doc">
      <dgm:prSet loTypeId="urn:microsoft.com/office/officeart/2011/layout/HexagonRadial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04DF010-72B4-4344-8861-2E186928346D}">
      <dgm:prSet phldrT="[Text]" phldr="0"/>
      <dgm:spPr/>
      <dgm:t>
        <a:bodyPr/>
        <a:lstStyle/>
        <a:p>
          <a:r>
            <a:rPr lang="en-GB"/>
            <a:t>Learning</a:t>
          </a:r>
        </a:p>
      </dgm:t>
    </dgm:pt>
    <dgm:pt modelId="{0B8A017A-BA74-431F-A496-6EBF504BBCD2}" type="parTrans" cxnId="{A245E4D5-AE68-4A58-9980-712826BF8C31}">
      <dgm:prSet/>
      <dgm:spPr/>
      <dgm:t>
        <a:bodyPr/>
        <a:lstStyle/>
        <a:p>
          <a:endParaRPr lang="en-GB"/>
        </a:p>
      </dgm:t>
    </dgm:pt>
    <dgm:pt modelId="{244A6D87-C56A-46DE-B01C-676D57E57E50}" type="sibTrans" cxnId="{A245E4D5-AE68-4A58-9980-712826BF8C31}">
      <dgm:prSet/>
      <dgm:spPr/>
      <dgm:t>
        <a:bodyPr/>
        <a:lstStyle/>
        <a:p>
          <a:endParaRPr lang="en-GB"/>
        </a:p>
      </dgm:t>
    </dgm:pt>
    <dgm:pt modelId="{0692BA54-63A7-463D-A84B-ED09914DCB0E}">
      <dgm:prSet phldrT="[Text]" phldr="0"/>
      <dgm:spPr/>
      <dgm:t>
        <a:bodyPr/>
        <a:lstStyle/>
        <a:p>
          <a:r>
            <a:rPr lang="en-GB"/>
            <a:t>Working in pairs</a:t>
          </a:r>
        </a:p>
      </dgm:t>
    </dgm:pt>
    <dgm:pt modelId="{205426C6-99DB-40A3-BFAF-6E74959033E0}" type="parTrans" cxnId="{F0FD9AE9-8076-4689-B915-1E729C88EF18}">
      <dgm:prSet/>
      <dgm:spPr/>
      <dgm:t>
        <a:bodyPr/>
        <a:lstStyle/>
        <a:p>
          <a:endParaRPr lang="en-GB"/>
        </a:p>
      </dgm:t>
    </dgm:pt>
    <dgm:pt modelId="{172061E6-3C69-406B-9879-81DAB02C93FF}" type="sibTrans" cxnId="{F0FD9AE9-8076-4689-B915-1E729C88EF18}">
      <dgm:prSet/>
      <dgm:spPr/>
      <dgm:t>
        <a:bodyPr/>
        <a:lstStyle/>
        <a:p>
          <a:endParaRPr lang="en-GB"/>
        </a:p>
      </dgm:t>
    </dgm:pt>
    <dgm:pt modelId="{6D5380C8-E719-494B-9BD9-AF38BB60BE28}">
      <dgm:prSet phldrT="[Text]" phldr="0"/>
      <dgm:spPr/>
      <dgm:t>
        <a:bodyPr/>
        <a:lstStyle/>
        <a:p>
          <a:r>
            <a:rPr lang="en-GB"/>
            <a:t>Working in small groups</a:t>
          </a:r>
        </a:p>
      </dgm:t>
    </dgm:pt>
    <dgm:pt modelId="{E3AB8ACD-FE19-4BB6-B055-3F546CB88519}" type="parTrans" cxnId="{B21A055C-A5EA-4CEB-B011-00791DCEE3C9}">
      <dgm:prSet/>
      <dgm:spPr/>
      <dgm:t>
        <a:bodyPr/>
        <a:lstStyle/>
        <a:p>
          <a:endParaRPr lang="en-GB"/>
        </a:p>
      </dgm:t>
    </dgm:pt>
    <dgm:pt modelId="{D6D67299-FBD6-4BC0-BADD-781B3DAA52B7}" type="sibTrans" cxnId="{B21A055C-A5EA-4CEB-B011-00791DCEE3C9}">
      <dgm:prSet/>
      <dgm:spPr/>
      <dgm:t>
        <a:bodyPr/>
        <a:lstStyle/>
        <a:p>
          <a:endParaRPr lang="en-GB"/>
        </a:p>
      </dgm:t>
    </dgm:pt>
    <dgm:pt modelId="{C20023D2-A5C8-4182-A9A0-EA62CEF49BC9}">
      <dgm:prSet phldrT="[Text]" phldr="0"/>
      <dgm:spPr/>
      <dgm:t>
        <a:bodyPr/>
        <a:lstStyle/>
        <a:p>
          <a:r>
            <a:rPr lang="en-GB"/>
            <a:t>Reading</a:t>
          </a:r>
        </a:p>
      </dgm:t>
    </dgm:pt>
    <dgm:pt modelId="{6B943DC3-C1B8-4856-918B-FDB0552F8CE6}" type="parTrans" cxnId="{DE5E3564-175D-4253-8A5E-EDCA6ADFA414}">
      <dgm:prSet/>
      <dgm:spPr/>
      <dgm:t>
        <a:bodyPr/>
        <a:lstStyle/>
        <a:p>
          <a:endParaRPr lang="en-GB"/>
        </a:p>
      </dgm:t>
    </dgm:pt>
    <dgm:pt modelId="{BDBCEE99-EFBB-49CA-8FD4-C033C05DDF6F}" type="sibTrans" cxnId="{DE5E3564-175D-4253-8A5E-EDCA6ADFA414}">
      <dgm:prSet/>
      <dgm:spPr/>
      <dgm:t>
        <a:bodyPr/>
        <a:lstStyle/>
        <a:p>
          <a:endParaRPr lang="en-GB"/>
        </a:p>
      </dgm:t>
    </dgm:pt>
    <dgm:pt modelId="{7D4E7323-0395-496E-ADDC-EB1DFAA30C44}">
      <dgm:prSet phldrT="[Text]" phldr="0"/>
      <dgm:spPr/>
      <dgm:t>
        <a:bodyPr/>
        <a:lstStyle/>
        <a:p>
          <a:r>
            <a:rPr lang="en-GB"/>
            <a:t>Writing</a:t>
          </a:r>
        </a:p>
      </dgm:t>
    </dgm:pt>
    <dgm:pt modelId="{F5552A79-A119-42DB-9458-17521CF7D0B9}" type="parTrans" cxnId="{B993FFBC-7BB3-4B5F-9D33-54BD20F7C556}">
      <dgm:prSet/>
      <dgm:spPr/>
      <dgm:t>
        <a:bodyPr/>
        <a:lstStyle/>
        <a:p>
          <a:endParaRPr lang="en-GB"/>
        </a:p>
      </dgm:t>
    </dgm:pt>
    <dgm:pt modelId="{8C39E8AF-10AC-49B9-8741-5473A6A68D24}" type="sibTrans" cxnId="{B993FFBC-7BB3-4B5F-9D33-54BD20F7C556}">
      <dgm:prSet/>
      <dgm:spPr/>
      <dgm:t>
        <a:bodyPr/>
        <a:lstStyle/>
        <a:p>
          <a:endParaRPr lang="en-GB"/>
        </a:p>
      </dgm:t>
    </dgm:pt>
    <dgm:pt modelId="{6A08ACC8-C0FB-49BB-9EA9-653FBC150D7F}">
      <dgm:prSet phldrT="[Text]" phldr="0"/>
      <dgm:spPr/>
      <dgm:t>
        <a:bodyPr/>
        <a:lstStyle/>
        <a:p>
          <a:r>
            <a:rPr lang="en-GB"/>
            <a:t>Business examples</a:t>
          </a:r>
        </a:p>
      </dgm:t>
    </dgm:pt>
    <dgm:pt modelId="{1DEC156C-BBA5-4A58-9ACC-8C98F33FF85E}" type="parTrans" cxnId="{CE9078C9-BAC7-4A7E-9956-E66C38B11905}">
      <dgm:prSet/>
      <dgm:spPr/>
      <dgm:t>
        <a:bodyPr/>
        <a:lstStyle/>
        <a:p>
          <a:endParaRPr lang="en-GB"/>
        </a:p>
      </dgm:t>
    </dgm:pt>
    <dgm:pt modelId="{3956016B-4190-40D2-81C3-E9988F8EC7B8}" type="sibTrans" cxnId="{CE9078C9-BAC7-4A7E-9956-E66C38B11905}">
      <dgm:prSet/>
      <dgm:spPr/>
      <dgm:t>
        <a:bodyPr/>
        <a:lstStyle/>
        <a:p>
          <a:endParaRPr lang="en-GB"/>
        </a:p>
      </dgm:t>
    </dgm:pt>
    <dgm:pt modelId="{88B13761-6DB1-4040-B53D-C49A9D697E7A}">
      <dgm:prSet phldrT="[Text]" phldr="0"/>
      <dgm:spPr/>
      <dgm:t>
        <a:bodyPr/>
        <a:lstStyle/>
        <a:p>
          <a:r>
            <a:rPr lang="en-GB"/>
            <a:t>Tasks</a:t>
          </a:r>
        </a:p>
      </dgm:t>
    </dgm:pt>
    <dgm:pt modelId="{A93E5E7C-1B67-4284-8C53-1C3949128F26}" type="parTrans" cxnId="{A1385136-0972-4D9C-8D18-E778C185DE1E}">
      <dgm:prSet/>
      <dgm:spPr/>
      <dgm:t>
        <a:bodyPr/>
        <a:lstStyle/>
        <a:p>
          <a:endParaRPr lang="en-GB"/>
        </a:p>
      </dgm:t>
    </dgm:pt>
    <dgm:pt modelId="{95D5DFD4-B6B7-4A39-A0B8-7CBC900FF9FB}" type="sibTrans" cxnId="{A1385136-0972-4D9C-8D18-E778C185DE1E}">
      <dgm:prSet/>
      <dgm:spPr/>
      <dgm:t>
        <a:bodyPr/>
        <a:lstStyle/>
        <a:p>
          <a:endParaRPr lang="en-GB"/>
        </a:p>
      </dgm:t>
    </dgm:pt>
    <dgm:pt modelId="{B7FA4472-6B10-47DA-A32D-F27B2D4F3D24}" type="pres">
      <dgm:prSet presAssocID="{E48B73D2-4570-492E-AC99-6FD83B571D94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96E00134-E0CB-4CA5-8727-F7BF77167471}" type="pres">
      <dgm:prSet presAssocID="{804DF010-72B4-4344-8861-2E186928346D}" presName="Parent" presStyleLbl="node0" presStyleIdx="0" presStyleCnt="1">
        <dgm:presLayoutVars>
          <dgm:chMax val="6"/>
          <dgm:chPref val="6"/>
        </dgm:presLayoutVars>
      </dgm:prSet>
      <dgm:spPr/>
    </dgm:pt>
    <dgm:pt modelId="{E4818B62-ECE8-4447-908D-6B2DF991ED8F}" type="pres">
      <dgm:prSet presAssocID="{0692BA54-63A7-463D-A84B-ED09914DCB0E}" presName="Accent1" presStyleCnt="0"/>
      <dgm:spPr/>
    </dgm:pt>
    <dgm:pt modelId="{0B2E54F2-3B67-4A97-9441-6794281C13F6}" type="pres">
      <dgm:prSet presAssocID="{0692BA54-63A7-463D-A84B-ED09914DCB0E}" presName="Accent" presStyleLbl="bgShp" presStyleIdx="0" presStyleCnt="6"/>
      <dgm:spPr/>
    </dgm:pt>
    <dgm:pt modelId="{154D7494-6424-4F6F-BE20-CE958AEEA9EF}" type="pres">
      <dgm:prSet presAssocID="{0692BA54-63A7-463D-A84B-ED09914DCB0E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CCD787E1-0A21-479F-B228-568F447200B1}" type="pres">
      <dgm:prSet presAssocID="{6D5380C8-E719-494B-9BD9-AF38BB60BE28}" presName="Accent2" presStyleCnt="0"/>
      <dgm:spPr/>
    </dgm:pt>
    <dgm:pt modelId="{88C93F6B-0092-4302-BCF6-7F7AC53E394E}" type="pres">
      <dgm:prSet presAssocID="{6D5380C8-E719-494B-9BD9-AF38BB60BE28}" presName="Accent" presStyleLbl="bgShp" presStyleIdx="1" presStyleCnt="6"/>
      <dgm:spPr/>
    </dgm:pt>
    <dgm:pt modelId="{3195DE24-4B1E-403B-86D3-FD99A5193A77}" type="pres">
      <dgm:prSet presAssocID="{6D5380C8-E719-494B-9BD9-AF38BB60BE28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E76507A6-B1DD-4FAA-B5A5-8E4FC97ADBAC}" type="pres">
      <dgm:prSet presAssocID="{C20023D2-A5C8-4182-A9A0-EA62CEF49BC9}" presName="Accent3" presStyleCnt="0"/>
      <dgm:spPr/>
    </dgm:pt>
    <dgm:pt modelId="{F47A424F-DD98-4606-B13A-0D33DF72B0FE}" type="pres">
      <dgm:prSet presAssocID="{C20023D2-A5C8-4182-A9A0-EA62CEF49BC9}" presName="Accent" presStyleLbl="bgShp" presStyleIdx="2" presStyleCnt="6"/>
      <dgm:spPr/>
    </dgm:pt>
    <dgm:pt modelId="{C2770181-D3A2-4356-BC1C-1FCC886872B1}" type="pres">
      <dgm:prSet presAssocID="{C20023D2-A5C8-4182-A9A0-EA62CEF49BC9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9577247A-B784-4997-9049-351600F57E85}" type="pres">
      <dgm:prSet presAssocID="{7D4E7323-0395-496E-ADDC-EB1DFAA30C44}" presName="Accent4" presStyleCnt="0"/>
      <dgm:spPr/>
    </dgm:pt>
    <dgm:pt modelId="{61D23B0B-DF77-4943-8232-988265F6DE7F}" type="pres">
      <dgm:prSet presAssocID="{7D4E7323-0395-496E-ADDC-EB1DFAA30C44}" presName="Accent" presStyleLbl="bgShp" presStyleIdx="3" presStyleCnt="6"/>
      <dgm:spPr/>
    </dgm:pt>
    <dgm:pt modelId="{3B8927B5-8E29-40E8-9CC6-8793325536AD}" type="pres">
      <dgm:prSet presAssocID="{7D4E7323-0395-496E-ADDC-EB1DFAA30C44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F7536451-A7C5-448A-B874-9EA5C7FC3BEB}" type="pres">
      <dgm:prSet presAssocID="{6A08ACC8-C0FB-49BB-9EA9-653FBC150D7F}" presName="Accent5" presStyleCnt="0"/>
      <dgm:spPr/>
    </dgm:pt>
    <dgm:pt modelId="{384B31AF-7363-49EC-A864-DFF46ED5837B}" type="pres">
      <dgm:prSet presAssocID="{6A08ACC8-C0FB-49BB-9EA9-653FBC150D7F}" presName="Accent" presStyleLbl="bgShp" presStyleIdx="4" presStyleCnt="6"/>
      <dgm:spPr/>
    </dgm:pt>
    <dgm:pt modelId="{6191D6E9-5764-4B48-91BE-6330A5C790B5}" type="pres">
      <dgm:prSet presAssocID="{6A08ACC8-C0FB-49BB-9EA9-653FBC150D7F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C08FC9A7-214D-4FA4-8254-4D88C5111285}" type="pres">
      <dgm:prSet presAssocID="{88B13761-6DB1-4040-B53D-C49A9D697E7A}" presName="Accent6" presStyleCnt="0"/>
      <dgm:spPr/>
    </dgm:pt>
    <dgm:pt modelId="{9B2708AD-C05B-4DFB-9A64-F7ECDD979155}" type="pres">
      <dgm:prSet presAssocID="{88B13761-6DB1-4040-B53D-C49A9D697E7A}" presName="Accent" presStyleLbl="bgShp" presStyleIdx="5" presStyleCnt="6"/>
      <dgm:spPr/>
    </dgm:pt>
    <dgm:pt modelId="{AE516344-5EE5-436C-8061-07A3D1C07168}" type="pres">
      <dgm:prSet presAssocID="{88B13761-6DB1-4040-B53D-C49A9D697E7A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71E46827-D197-472A-AD5C-2AEEACE81991}" type="presOf" srcId="{C20023D2-A5C8-4182-A9A0-EA62CEF49BC9}" destId="{C2770181-D3A2-4356-BC1C-1FCC886872B1}" srcOrd="0" destOrd="0" presId="urn:microsoft.com/office/officeart/2011/layout/HexagonRadial"/>
    <dgm:cxn modelId="{C810BE2A-B9CB-405B-8724-52167F0F15E4}" type="presOf" srcId="{88B13761-6DB1-4040-B53D-C49A9D697E7A}" destId="{AE516344-5EE5-436C-8061-07A3D1C07168}" srcOrd="0" destOrd="0" presId="urn:microsoft.com/office/officeart/2011/layout/HexagonRadial"/>
    <dgm:cxn modelId="{A1385136-0972-4D9C-8D18-E778C185DE1E}" srcId="{804DF010-72B4-4344-8861-2E186928346D}" destId="{88B13761-6DB1-4040-B53D-C49A9D697E7A}" srcOrd="5" destOrd="0" parTransId="{A93E5E7C-1B67-4284-8C53-1C3949128F26}" sibTransId="{95D5DFD4-B6B7-4A39-A0B8-7CBC900FF9FB}"/>
    <dgm:cxn modelId="{B21A055C-A5EA-4CEB-B011-00791DCEE3C9}" srcId="{804DF010-72B4-4344-8861-2E186928346D}" destId="{6D5380C8-E719-494B-9BD9-AF38BB60BE28}" srcOrd="1" destOrd="0" parTransId="{E3AB8ACD-FE19-4BB6-B055-3F546CB88519}" sibTransId="{D6D67299-FBD6-4BC0-BADD-781B3DAA52B7}"/>
    <dgm:cxn modelId="{DE5E3564-175D-4253-8A5E-EDCA6ADFA414}" srcId="{804DF010-72B4-4344-8861-2E186928346D}" destId="{C20023D2-A5C8-4182-A9A0-EA62CEF49BC9}" srcOrd="2" destOrd="0" parTransId="{6B943DC3-C1B8-4856-918B-FDB0552F8CE6}" sibTransId="{BDBCEE99-EFBB-49CA-8FD4-C033C05DDF6F}"/>
    <dgm:cxn modelId="{B3F2AC4E-BDFC-4A5F-A288-C2AAF65C2929}" type="presOf" srcId="{6A08ACC8-C0FB-49BB-9EA9-653FBC150D7F}" destId="{6191D6E9-5764-4B48-91BE-6330A5C790B5}" srcOrd="0" destOrd="0" presId="urn:microsoft.com/office/officeart/2011/layout/HexagonRadial"/>
    <dgm:cxn modelId="{30782470-4643-4462-B666-3DC13B1DA8D0}" type="presOf" srcId="{7D4E7323-0395-496E-ADDC-EB1DFAA30C44}" destId="{3B8927B5-8E29-40E8-9CC6-8793325536AD}" srcOrd="0" destOrd="0" presId="urn:microsoft.com/office/officeart/2011/layout/HexagonRadial"/>
    <dgm:cxn modelId="{32AA4174-795A-4C5F-90A2-D2067A55C177}" type="presOf" srcId="{0692BA54-63A7-463D-A84B-ED09914DCB0E}" destId="{154D7494-6424-4F6F-BE20-CE958AEEA9EF}" srcOrd="0" destOrd="0" presId="urn:microsoft.com/office/officeart/2011/layout/HexagonRadial"/>
    <dgm:cxn modelId="{04DD2CB5-1358-4477-9F71-0B4AFFCED667}" type="presOf" srcId="{6D5380C8-E719-494B-9BD9-AF38BB60BE28}" destId="{3195DE24-4B1E-403B-86D3-FD99A5193A77}" srcOrd="0" destOrd="0" presId="urn:microsoft.com/office/officeart/2011/layout/HexagonRadial"/>
    <dgm:cxn modelId="{B993FFBC-7BB3-4B5F-9D33-54BD20F7C556}" srcId="{804DF010-72B4-4344-8861-2E186928346D}" destId="{7D4E7323-0395-496E-ADDC-EB1DFAA30C44}" srcOrd="3" destOrd="0" parTransId="{F5552A79-A119-42DB-9458-17521CF7D0B9}" sibTransId="{8C39E8AF-10AC-49B9-8741-5473A6A68D24}"/>
    <dgm:cxn modelId="{CE9078C9-BAC7-4A7E-9956-E66C38B11905}" srcId="{804DF010-72B4-4344-8861-2E186928346D}" destId="{6A08ACC8-C0FB-49BB-9EA9-653FBC150D7F}" srcOrd="4" destOrd="0" parTransId="{1DEC156C-BBA5-4A58-9ACC-8C98F33FF85E}" sibTransId="{3956016B-4190-40D2-81C3-E9988F8EC7B8}"/>
    <dgm:cxn modelId="{A245E4D5-AE68-4A58-9980-712826BF8C31}" srcId="{E48B73D2-4570-492E-AC99-6FD83B571D94}" destId="{804DF010-72B4-4344-8861-2E186928346D}" srcOrd="0" destOrd="0" parTransId="{0B8A017A-BA74-431F-A496-6EBF504BBCD2}" sibTransId="{244A6D87-C56A-46DE-B01C-676D57E57E50}"/>
    <dgm:cxn modelId="{E60676DB-11DC-4ADC-8606-FE4C7A9425BF}" type="presOf" srcId="{E48B73D2-4570-492E-AC99-6FD83B571D94}" destId="{B7FA4472-6B10-47DA-A32D-F27B2D4F3D24}" srcOrd="0" destOrd="0" presId="urn:microsoft.com/office/officeart/2011/layout/HexagonRadial"/>
    <dgm:cxn modelId="{F0FD9AE9-8076-4689-B915-1E729C88EF18}" srcId="{804DF010-72B4-4344-8861-2E186928346D}" destId="{0692BA54-63A7-463D-A84B-ED09914DCB0E}" srcOrd="0" destOrd="0" parTransId="{205426C6-99DB-40A3-BFAF-6E74959033E0}" sibTransId="{172061E6-3C69-406B-9879-81DAB02C93FF}"/>
    <dgm:cxn modelId="{39D9F9FE-1184-40CE-AF84-8F4016CE9B95}" type="presOf" srcId="{804DF010-72B4-4344-8861-2E186928346D}" destId="{96E00134-E0CB-4CA5-8727-F7BF77167471}" srcOrd="0" destOrd="0" presId="urn:microsoft.com/office/officeart/2011/layout/HexagonRadial"/>
    <dgm:cxn modelId="{36B63362-04B2-46F3-8636-E60945700E6E}" type="presParOf" srcId="{B7FA4472-6B10-47DA-A32D-F27B2D4F3D24}" destId="{96E00134-E0CB-4CA5-8727-F7BF77167471}" srcOrd="0" destOrd="0" presId="urn:microsoft.com/office/officeart/2011/layout/HexagonRadial"/>
    <dgm:cxn modelId="{3570A3C0-5372-4C7D-83CA-AA19553F8280}" type="presParOf" srcId="{B7FA4472-6B10-47DA-A32D-F27B2D4F3D24}" destId="{E4818B62-ECE8-4447-908D-6B2DF991ED8F}" srcOrd="1" destOrd="0" presId="urn:microsoft.com/office/officeart/2011/layout/HexagonRadial"/>
    <dgm:cxn modelId="{B9FF991B-CCDC-4953-9AC4-19A5B033A76A}" type="presParOf" srcId="{E4818B62-ECE8-4447-908D-6B2DF991ED8F}" destId="{0B2E54F2-3B67-4A97-9441-6794281C13F6}" srcOrd="0" destOrd="0" presId="urn:microsoft.com/office/officeart/2011/layout/HexagonRadial"/>
    <dgm:cxn modelId="{9BCE7F54-4319-4BE6-9741-B2CEBF8DE0B3}" type="presParOf" srcId="{B7FA4472-6B10-47DA-A32D-F27B2D4F3D24}" destId="{154D7494-6424-4F6F-BE20-CE958AEEA9EF}" srcOrd="2" destOrd="0" presId="urn:microsoft.com/office/officeart/2011/layout/HexagonRadial"/>
    <dgm:cxn modelId="{AD79E048-F00A-4739-8BF8-06F02D696690}" type="presParOf" srcId="{B7FA4472-6B10-47DA-A32D-F27B2D4F3D24}" destId="{CCD787E1-0A21-479F-B228-568F447200B1}" srcOrd="3" destOrd="0" presId="urn:microsoft.com/office/officeart/2011/layout/HexagonRadial"/>
    <dgm:cxn modelId="{4F057299-4E2B-432B-9972-1E0242779E86}" type="presParOf" srcId="{CCD787E1-0A21-479F-B228-568F447200B1}" destId="{88C93F6B-0092-4302-BCF6-7F7AC53E394E}" srcOrd="0" destOrd="0" presId="urn:microsoft.com/office/officeart/2011/layout/HexagonRadial"/>
    <dgm:cxn modelId="{E504D07A-538B-43E9-86BA-95E8F467974A}" type="presParOf" srcId="{B7FA4472-6B10-47DA-A32D-F27B2D4F3D24}" destId="{3195DE24-4B1E-403B-86D3-FD99A5193A77}" srcOrd="4" destOrd="0" presId="urn:microsoft.com/office/officeart/2011/layout/HexagonRadial"/>
    <dgm:cxn modelId="{E2F76130-22D8-4377-ABCA-8D8C9A7ED538}" type="presParOf" srcId="{B7FA4472-6B10-47DA-A32D-F27B2D4F3D24}" destId="{E76507A6-B1DD-4FAA-B5A5-8E4FC97ADBAC}" srcOrd="5" destOrd="0" presId="urn:microsoft.com/office/officeart/2011/layout/HexagonRadial"/>
    <dgm:cxn modelId="{67405FF8-AC37-4839-B815-88C5CB96DE81}" type="presParOf" srcId="{E76507A6-B1DD-4FAA-B5A5-8E4FC97ADBAC}" destId="{F47A424F-DD98-4606-B13A-0D33DF72B0FE}" srcOrd="0" destOrd="0" presId="urn:microsoft.com/office/officeart/2011/layout/HexagonRadial"/>
    <dgm:cxn modelId="{549662FD-583A-427D-A27B-FCC74C5D0F48}" type="presParOf" srcId="{B7FA4472-6B10-47DA-A32D-F27B2D4F3D24}" destId="{C2770181-D3A2-4356-BC1C-1FCC886872B1}" srcOrd="6" destOrd="0" presId="urn:microsoft.com/office/officeart/2011/layout/HexagonRadial"/>
    <dgm:cxn modelId="{31689501-42E6-4C07-B44F-2241609372C2}" type="presParOf" srcId="{B7FA4472-6B10-47DA-A32D-F27B2D4F3D24}" destId="{9577247A-B784-4997-9049-351600F57E85}" srcOrd="7" destOrd="0" presId="urn:microsoft.com/office/officeart/2011/layout/HexagonRadial"/>
    <dgm:cxn modelId="{83642939-DA86-45F8-940A-570DA0283708}" type="presParOf" srcId="{9577247A-B784-4997-9049-351600F57E85}" destId="{61D23B0B-DF77-4943-8232-988265F6DE7F}" srcOrd="0" destOrd="0" presId="urn:microsoft.com/office/officeart/2011/layout/HexagonRadial"/>
    <dgm:cxn modelId="{FC9C288F-16B1-4E2A-BE06-36D260E34C2B}" type="presParOf" srcId="{B7FA4472-6B10-47DA-A32D-F27B2D4F3D24}" destId="{3B8927B5-8E29-40E8-9CC6-8793325536AD}" srcOrd="8" destOrd="0" presId="urn:microsoft.com/office/officeart/2011/layout/HexagonRadial"/>
    <dgm:cxn modelId="{5F40337E-FD6D-4B25-B600-3F8AB953818D}" type="presParOf" srcId="{B7FA4472-6B10-47DA-A32D-F27B2D4F3D24}" destId="{F7536451-A7C5-448A-B874-9EA5C7FC3BEB}" srcOrd="9" destOrd="0" presId="urn:microsoft.com/office/officeart/2011/layout/HexagonRadial"/>
    <dgm:cxn modelId="{FC2E353E-4B08-4592-8DE7-4AD0B2FF7610}" type="presParOf" srcId="{F7536451-A7C5-448A-B874-9EA5C7FC3BEB}" destId="{384B31AF-7363-49EC-A864-DFF46ED5837B}" srcOrd="0" destOrd="0" presId="urn:microsoft.com/office/officeart/2011/layout/HexagonRadial"/>
    <dgm:cxn modelId="{3881C776-5FEC-48EF-A41B-C4E968B97DAF}" type="presParOf" srcId="{B7FA4472-6B10-47DA-A32D-F27B2D4F3D24}" destId="{6191D6E9-5764-4B48-91BE-6330A5C790B5}" srcOrd="10" destOrd="0" presId="urn:microsoft.com/office/officeart/2011/layout/HexagonRadial"/>
    <dgm:cxn modelId="{A3EE2E14-585D-47B1-A46C-94790A2DF509}" type="presParOf" srcId="{B7FA4472-6B10-47DA-A32D-F27B2D4F3D24}" destId="{C08FC9A7-214D-4FA4-8254-4D88C5111285}" srcOrd="11" destOrd="0" presId="urn:microsoft.com/office/officeart/2011/layout/HexagonRadial"/>
    <dgm:cxn modelId="{C0AA9579-AC99-4B2A-A805-57339008A792}" type="presParOf" srcId="{C08FC9A7-214D-4FA4-8254-4D88C5111285}" destId="{9B2708AD-C05B-4DFB-9A64-F7ECDD979155}" srcOrd="0" destOrd="0" presId="urn:microsoft.com/office/officeart/2011/layout/HexagonRadial"/>
    <dgm:cxn modelId="{66450651-B414-4F08-8F70-F851DC98EE59}" type="presParOf" srcId="{B7FA4472-6B10-47DA-A32D-F27B2D4F3D24}" destId="{AE516344-5EE5-436C-8061-07A3D1C07168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AE2A19-D2C8-40C0-9932-123EFA587713}">
      <dgm:prSet phldrT="[Text]"/>
      <dgm:spPr/>
      <dgm:t>
        <a:bodyPr/>
        <a:lstStyle/>
        <a:p>
          <a:pPr>
            <a:buNone/>
          </a:pPr>
          <a:r>
            <a:rPr lang="en-GB" b="0" i="0"/>
            <a:t>What it means to study business at Level 4 </a:t>
          </a:r>
          <a:endParaRPr lang="en-GB"/>
        </a:p>
      </dgm:t>
    </dgm:pt>
    <dgm:pt modelId="{4E3B7DD2-F4C3-42AC-BE5A-F480468E2A8A}" type="parTrans" cxnId="{0C581FAF-7B88-4916-8E9C-550A7E022BC8}">
      <dgm:prSet/>
      <dgm:spPr/>
      <dgm:t>
        <a:bodyPr/>
        <a:lstStyle/>
        <a:p>
          <a:endParaRPr lang="en-GB"/>
        </a:p>
      </dgm:t>
    </dgm:pt>
    <dgm:pt modelId="{58369097-7B5A-440B-A6D1-AF1F3C9BB4BA}" type="sibTrans" cxnId="{0C581FAF-7B88-4916-8E9C-550A7E022BC8}">
      <dgm:prSet/>
      <dgm:spPr/>
      <dgm:t>
        <a:bodyPr/>
        <a:lstStyle/>
        <a:p>
          <a:endParaRPr lang="en-GB"/>
        </a:p>
      </dgm:t>
    </dgm:pt>
    <dgm:pt modelId="{9CE888BA-DB5D-4693-A554-D5E17D3F5398}">
      <dgm:prSet phldrT="[Text]"/>
      <dgm:spPr/>
      <dgm:t>
        <a:bodyPr/>
        <a:lstStyle/>
        <a:p>
          <a:pPr>
            <a:buNone/>
          </a:pPr>
          <a:r>
            <a:rPr lang="en-GB" b="0" i="0"/>
            <a:t>Key questions and decision-making</a:t>
          </a:r>
          <a:endParaRPr lang="en-GB"/>
        </a:p>
      </dgm:t>
    </dgm:pt>
    <dgm:pt modelId="{EFE77CD2-60DA-4248-BD8F-CBFF3922AFA4}" type="parTrans" cxnId="{DA6B1C0A-5480-489B-8BDC-75F9D096D16C}">
      <dgm:prSet/>
      <dgm:spPr/>
      <dgm:t>
        <a:bodyPr/>
        <a:lstStyle/>
        <a:p>
          <a:endParaRPr lang="en-GB"/>
        </a:p>
      </dgm:t>
    </dgm:pt>
    <dgm:pt modelId="{5C1A57D6-314A-4AE8-9E27-6C9D930CF341}" type="sibTrans" cxnId="{DA6B1C0A-5480-489B-8BDC-75F9D096D16C}">
      <dgm:prSet/>
      <dgm:spPr/>
      <dgm:t>
        <a:bodyPr/>
        <a:lstStyle/>
        <a:p>
          <a:endParaRPr lang="en-GB"/>
        </a:p>
      </dgm:t>
    </dgm:pt>
    <dgm:pt modelId="{274B5D62-E251-4951-96E1-837A8390223F}">
      <dgm:prSet phldrT="[Text]"/>
      <dgm:spPr/>
      <dgm:t>
        <a:bodyPr/>
        <a:lstStyle/>
        <a:p>
          <a:pPr>
            <a:buNone/>
          </a:pPr>
          <a:r>
            <a:rPr lang="en-GB" b="0" i="0"/>
            <a:t>Key expectations </a:t>
          </a:r>
          <a:endParaRPr lang="en-GB"/>
        </a:p>
      </dgm:t>
    </dgm:pt>
    <dgm:pt modelId="{EB2F3AAF-33DE-464E-8556-E5EF18ECE8D3}" type="parTrans" cxnId="{675C5A99-DC73-4A19-8AB5-61C6809661F4}">
      <dgm:prSet/>
      <dgm:spPr/>
      <dgm:t>
        <a:bodyPr/>
        <a:lstStyle/>
        <a:p>
          <a:endParaRPr lang="en-GB"/>
        </a:p>
      </dgm:t>
    </dgm:pt>
    <dgm:pt modelId="{24F7C373-F02C-481E-B013-2047C50EC073}" type="sibTrans" cxnId="{675C5A99-DC73-4A19-8AB5-61C6809661F4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9D7286C2-2F42-4AE0-8BBC-C828BCD40EDB}" type="pres">
      <dgm:prSet presAssocID="{69AE2A19-D2C8-40C0-9932-123EFA587713}" presName="parentLin" presStyleCnt="0"/>
      <dgm:spPr/>
    </dgm:pt>
    <dgm:pt modelId="{F96A8B0E-CAB9-4529-8834-FD26A05C75EA}" type="pres">
      <dgm:prSet presAssocID="{69AE2A19-D2C8-40C0-9932-123EFA587713}" presName="parentLeftMargin" presStyleLbl="node1" presStyleIdx="0" presStyleCnt="3"/>
      <dgm:spPr/>
    </dgm:pt>
    <dgm:pt modelId="{0AAA05E8-EAA7-42C7-B01E-736BA16263B5}" type="pres">
      <dgm:prSet presAssocID="{69AE2A19-D2C8-40C0-9932-123EFA58771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ED77076-26A8-4E9B-90DC-412563489ABE}" type="pres">
      <dgm:prSet presAssocID="{69AE2A19-D2C8-40C0-9932-123EFA587713}" presName="negativeSpace" presStyleCnt="0"/>
      <dgm:spPr/>
    </dgm:pt>
    <dgm:pt modelId="{BB515874-186E-46AA-AFFD-E73F1E2CB3B8}" type="pres">
      <dgm:prSet presAssocID="{69AE2A19-D2C8-40C0-9932-123EFA587713}" presName="childText" presStyleLbl="conFgAcc1" presStyleIdx="0" presStyleCnt="3">
        <dgm:presLayoutVars>
          <dgm:bulletEnabled val="1"/>
        </dgm:presLayoutVars>
      </dgm:prSet>
      <dgm:spPr/>
    </dgm:pt>
    <dgm:pt modelId="{5F982381-9E8C-4FDC-8420-DAF804DDEAE0}" type="pres">
      <dgm:prSet presAssocID="{58369097-7B5A-440B-A6D1-AF1F3C9BB4BA}" presName="spaceBetweenRectangles" presStyleCnt="0"/>
      <dgm:spPr/>
    </dgm:pt>
    <dgm:pt modelId="{0DA2B9D6-1268-4575-9DE6-88EC175D161C}" type="pres">
      <dgm:prSet presAssocID="{9CE888BA-DB5D-4693-A554-D5E17D3F5398}" presName="parentLin" presStyleCnt="0"/>
      <dgm:spPr/>
    </dgm:pt>
    <dgm:pt modelId="{E06AEBA4-2995-4101-9561-5E102A4C9507}" type="pres">
      <dgm:prSet presAssocID="{9CE888BA-DB5D-4693-A554-D5E17D3F5398}" presName="parentLeftMargin" presStyleLbl="node1" presStyleIdx="0" presStyleCnt="3"/>
      <dgm:spPr/>
    </dgm:pt>
    <dgm:pt modelId="{2038E0B5-790A-47B5-AC0C-1EE891D6F8B0}" type="pres">
      <dgm:prSet presAssocID="{9CE888BA-DB5D-4693-A554-D5E17D3F539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5FAA7C8-32F7-4045-9D2F-8DDFF4FEE79D}" type="pres">
      <dgm:prSet presAssocID="{9CE888BA-DB5D-4693-A554-D5E17D3F5398}" presName="negativeSpace" presStyleCnt="0"/>
      <dgm:spPr/>
    </dgm:pt>
    <dgm:pt modelId="{717F7E87-911E-4D05-AC10-070E82D10981}" type="pres">
      <dgm:prSet presAssocID="{9CE888BA-DB5D-4693-A554-D5E17D3F5398}" presName="childText" presStyleLbl="conFgAcc1" presStyleIdx="1" presStyleCnt="3">
        <dgm:presLayoutVars>
          <dgm:bulletEnabled val="1"/>
        </dgm:presLayoutVars>
      </dgm:prSet>
      <dgm:spPr/>
    </dgm:pt>
    <dgm:pt modelId="{3267A02D-0753-4537-8236-FE61E01585A7}" type="pres">
      <dgm:prSet presAssocID="{5C1A57D6-314A-4AE8-9E27-6C9D930CF341}" presName="spaceBetweenRectangles" presStyleCnt="0"/>
      <dgm:spPr/>
    </dgm:pt>
    <dgm:pt modelId="{C0156812-9DBD-4210-A799-F31415033C40}" type="pres">
      <dgm:prSet presAssocID="{274B5D62-E251-4951-96E1-837A8390223F}" presName="parentLin" presStyleCnt="0"/>
      <dgm:spPr/>
    </dgm:pt>
    <dgm:pt modelId="{86C44ECA-B585-4FAD-8590-66C92349D75B}" type="pres">
      <dgm:prSet presAssocID="{274B5D62-E251-4951-96E1-837A8390223F}" presName="parentLeftMargin" presStyleLbl="node1" presStyleIdx="1" presStyleCnt="3"/>
      <dgm:spPr/>
    </dgm:pt>
    <dgm:pt modelId="{027802AF-CB1E-4210-8B39-EC56887D9844}" type="pres">
      <dgm:prSet presAssocID="{274B5D62-E251-4951-96E1-837A8390223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D90ACB9-98E8-445A-9ADA-F859D43DD2D9}" type="pres">
      <dgm:prSet presAssocID="{274B5D62-E251-4951-96E1-837A8390223F}" presName="negativeSpace" presStyleCnt="0"/>
      <dgm:spPr/>
    </dgm:pt>
    <dgm:pt modelId="{9FFAFA9F-752B-4C29-8996-D070CC919FCB}" type="pres">
      <dgm:prSet presAssocID="{274B5D62-E251-4951-96E1-837A8390223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A6B1C0A-5480-489B-8BDC-75F9D096D16C}" srcId="{D8F6DCAB-BE7F-496A-9546-DFA225D8321F}" destId="{9CE888BA-DB5D-4693-A554-D5E17D3F5398}" srcOrd="1" destOrd="0" parTransId="{EFE77CD2-60DA-4248-BD8F-CBFF3922AFA4}" sibTransId="{5C1A57D6-314A-4AE8-9E27-6C9D930CF341}"/>
    <dgm:cxn modelId="{6F4D0E5D-327E-4B0B-ACFA-066CBCBD2278}" type="presOf" srcId="{274B5D62-E251-4951-96E1-837A8390223F}" destId="{86C44ECA-B585-4FAD-8590-66C92349D75B}" srcOrd="0" destOrd="0" presId="urn:microsoft.com/office/officeart/2005/8/layout/list1"/>
    <dgm:cxn modelId="{08C8DF54-52AB-42F1-A71D-1A5273E7159A}" type="presOf" srcId="{274B5D62-E251-4951-96E1-837A8390223F}" destId="{027802AF-CB1E-4210-8B39-EC56887D9844}" srcOrd="1" destOrd="0" presId="urn:microsoft.com/office/officeart/2005/8/layout/list1"/>
    <dgm:cxn modelId="{3E278F94-0CC3-40E9-99D3-A2FBB27BAD35}" type="presOf" srcId="{9CE888BA-DB5D-4693-A554-D5E17D3F5398}" destId="{E06AEBA4-2995-4101-9561-5E102A4C9507}" srcOrd="0" destOrd="0" presId="urn:microsoft.com/office/officeart/2005/8/layout/list1"/>
    <dgm:cxn modelId="{675C5A99-DC73-4A19-8AB5-61C6809661F4}" srcId="{D8F6DCAB-BE7F-496A-9546-DFA225D8321F}" destId="{274B5D62-E251-4951-96E1-837A8390223F}" srcOrd="2" destOrd="0" parTransId="{EB2F3AAF-33DE-464E-8556-E5EF18ECE8D3}" sibTransId="{24F7C373-F02C-481E-B013-2047C50EC073}"/>
    <dgm:cxn modelId="{0C581FAF-7B88-4916-8E9C-550A7E022BC8}" srcId="{D8F6DCAB-BE7F-496A-9546-DFA225D8321F}" destId="{69AE2A19-D2C8-40C0-9932-123EFA587713}" srcOrd="0" destOrd="0" parTransId="{4E3B7DD2-F4C3-42AC-BE5A-F480468E2A8A}" sibTransId="{58369097-7B5A-440B-A6D1-AF1F3C9BB4BA}"/>
    <dgm:cxn modelId="{36CCE1B0-7FD5-47AD-8555-4B63114AFA55}" type="presOf" srcId="{69AE2A19-D2C8-40C0-9932-123EFA587713}" destId="{F96A8B0E-CAB9-4529-8834-FD26A05C75EA}" srcOrd="0" destOrd="0" presId="urn:microsoft.com/office/officeart/2005/8/layout/list1"/>
    <dgm:cxn modelId="{9D9EF4B0-0402-4657-A172-0BF4402AFAB1}" type="presOf" srcId="{9CE888BA-DB5D-4693-A554-D5E17D3F5398}" destId="{2038E0B5-790A-47B5-AC0C-1EE891D6F8B0}" srcOrd="1" destOrd="0" presId="urn:microsoft.com/office/officeart/2005/8/layout/list1"/>
    <dgm:cxn modelId="{E0E892CC-CB91-4A31-BEB6-7D74802E5668}" type="presOf" srcId="{69AE2A19-D2C8-40C0-9932-123EFA587713}" destId="{0AAA05E8-EAA7-42C7-B01E-736BA16263B5}" srcOrd="1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3D5DDE31-094E-49C5-A03F-D52F52BDC058}" type="presParOf" srcId="{9CF64F5B-328C-49B9-AF3A-EB96BC66833D}" destId="{9D7286C2-2F42-4AE0-8BBC-C828BCD40EDB}" srcOrd="0" destOrd="0" presId="urn:microsoft.com/office/officeart/2005/8/layout/list1"/>
    <dgm:cxn modelId="{0121557C-FF73-4C78-9D89-4ACED46ECF34}" type="presParOf" srcId="{9D7286C2-2F42-4AE0-8BBC-C828BCD40EDB}" destId="{F96A8B0E-CAB9-4529-8834-FD26A05C75EA}" srcOrd="0" destOrd="0" presId="urn:microsoft.com/office/officeart/2005/8/layout/list1"/>
    <dgm:cxn modelId="{A5335253-9D34-4E41-8346-B95871D7E87B}" type="presParOf" srcId="{9D7286C2-2F42-4AE0-8BBC-C828BCD40EDB}" destId="{0AAA05E8-EAA7-42C7-B01E-736BA16263B5}" srcOrd="1" destOrd="0" presId="urn:microsoft.com/office/officeart/2005/8/layout/list1"/>
    <dgm:cxn modelId="{C68BEDC1-9168-46FE-B8DB-13C70D1806E7}" type="presParOf" srcId="{9CF64F5B-328C-49B9-AF3A-EB96BC66833D}" destId="{AED77076-26A8-4E9B-90DC-412563489ABE}" srcOrd="1" destOrd="0" presId="urn:microsoft.com/office/officeart/2005/8/layout/list1"/>
    <dgm:cxn modelId="{0D9113CF-6061-41E9-B986-638EFD48CE2E}" type="presParOf" srcId="{9CF64F5B-328C-49B9-AF3A-EB96BC66833D}" destId="{BB515874-186E-46AA-AFFD-E73F1E2CB3B8}" srcOrd="2" destOrd="0" presId="urn:microsoft.com/office/officeart/2005/8/layout/list1"/>
    <dgm:cxn modelId="{0B69024A-945D-4B0C-BF77-71447129E03A}" type="presParOf" srcId="{9CF64F5B-328C-49B9-AF3A-EB96BC66833D}" destId="{5F982381-9E8C-4FDC-8420-DAF804DDEAE0}" srcOrd="3" destOrd="0" presId="urn:microsoft.com/office/officeart/2005/8/layout/list1"/>
    <dgm:cxn modelId="{216D1073-484C-4026-9E8A-C7A1091EC379}" type="presParOf" srcId="{9CF64F5B-328C-49B9-AF3A-EB96BC66833D}" destId="{0DA2B9D6-1268-4575-9DE6-88EC175D161C}" srcOrd="4" destOrd="0" presId="urn:microsoft.com/office/officeart/2005/8/layout/list1"/>
    <dgm:cxn modelId="{6BE9072C-D56E-459D-87E0-DAD5C980D6E9}" type="presParOf" srcId="{0DA2B9D6-1268-4575-9DE6-88EC175D161C}" destId="{E06AEBA4-2995-4101-9561-5E102A4C9507}" srcOrd="0" destOrd="0" presId="urn:microsoft.com/office/officeart/2005/8/layout/list1"/>
    <dgm:cxn modelId="{49408B8B-9589-47C7-9B9D-278DF77D6A97}" type="presParOf" srcId="{0DA2B9D6-1268-4575-9DE6-88EC175D161C}" destId="{2038E0B5-790A-47B5-AC0C-1EE891D6F8B0}" srcOrd="1" destOrd="0" presId="urn:microsoft.com/office/officeart/2005/8/layout/list1"/>
    <dgm:cxn modelId="{EBA48247-39EF-4C70-84AD-12FF72C9F68E}" type="presParOf" srcId="{9CF64F5B-328C-49B9-AF3A-EB96BC66833D}" destId="{B5FAA7C8-32F7-4045-9D2F-8DDFF4FEE79D}" srcOrd="5" destOrd="0" presId="urn:microsoft.com/office/officeart/2005/8/layout/list1"/>
    <dgm:cxn modelId="{AB7BB96A-F2FB-4E53-AA42-514E07533CDF}" type="presParOf" srcId="{9CF64F5B-328C-49B9-AF3A-EB96BC66833D}" destId="{717F7E87-911E-4D05-AC10-070E82D10981}" srcOrd="6" destOrd="0" presId="urn:microsoft.com/office/officeart/2005/8/layout/list1"/>
    <dgm:cxn modelId="{17B0B678-A972-412A-A1A0-11841925C009}" type="presParOf" srcId="{9CF64F5B-328C-49B9-AF3A-EB96BC66833D}" destId="{3267A02D-0753-4537-8236-FE61E01585A7}" srcOrd="7" destOrd="0" presId="urn:microsoft.com/office/officeart/2005/8/layout/list1"/>
    <dgm:cxn modelId="{BFE49A93-E1E9-4BBA-BA2D-9B562AB71522}" type="presParOf" srcId="{9CF64F5B-328C-49B9-AF3A-EB96BC66833D}" destId="{C0156812-9DBD-4210-A799-F31415033C40}" srcOrd="8" destOrd="0" presId="urn:microsoft.com/office/officeart/2005/8/layout/list1"/>
    <dgm:cxn modelId="{884AAE10-B7C9-4D82-AB32-5DEC592CB56E}" type="presParOf" srcId="{C0156812-9DBD-4210-A799-F31415033C40}" destId="{86C44ECA-B585-4FAD-8590-66C92349D75B}" srcOrd="0" destOrd="0" presId="urn:microsoft.com/office/officeart/2005/8/layout/list1"/>
    <dgm:cxn modelId="{4F31F070-9C70-4E8D-A2F8-B23C8BB9DF58}" type="presParOf" srcId="{C0156812-9DBD-4210-A799-F31415033C40}" destId="{027802AF-CB1E-4210-8B39-EC56887D9844}" srcOrd="1" destOrd="0" presId="urn:microsoft.com/office/officeart/2005/8/layout/list1"/>
    <dgm:cxn modelId="{0EE8A9E2-C11A-44E3-B855-F98F50AC8C5E}" type="presParOf" srcId="{9CF64F5B-328C-49B9-AF3A-EB96BC66833D}" destId="{0D90ACB9-98E8-445A-9ADA-F859D43DD2D9}" srcOrd="9" destOrd="0" presId="urn:microsoft.com/office/officeart/2005/8/layout/list1"/>
    <dgm:cxn modelId="{9997A4C8-57C1-4651-96F4-637E31B61932}" type="presParOf" srcId="{9CF64F5B-328C-49B9-AF3A-EB96BC66833D}" destId="{9FFAFA9F-752B-4C29-8996-D070CC919FC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94A270-B781-489B-A156-625F333E8503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0716BF1-5458-40FD-BFBD-FEBE4FA29176}">
      <dgm:prSet phldrT="[Text]" phldr="0"/>
      <dgm:spPr/>
      <dgm:t>
        <a:bodyPr/>
        <a:lstStyle/>
        <a:p>
          <a:r>
            <a:rPr lang="en-GB"/>
            <a:t>Reading</a:t>
          </a:r>
        </a:p>
      </dgm:t>
    </dgm:pt>
    <dgm:pt modelId="{24992DFF-2AAF-4B5C-B77D-2B12AC46A406}" type="parTrans" cxnId="{F6EBB673-B2FD-4720-A4A3-60875EB25271}">
      <dgm:prSet/>
      <dgm:spPr/>
      <dgm:t>
        <a:bodyPr/>
        <a:lstStyle/>
        <a:p>
          <a:endParaRPr lang="en-GB"/>
        </a:p>
      </dgm:t>
    </dgm:pt>
    <dgm:pt modelId="{E9A1433B-63C4-4A48-A1F1-271F8D730467}" type="sibTrans" cxnId="{F6EBB673-B2FD-4720-A4A3-60875EB25271}">
      <dgm:prSet/>
      <dgm:spPr/>
      <dgm:t>
        <a:bodyPr/>
        <a:lstStyle/>
        <a:p>
          <a:endParaRPr lang="en-GB"/>
        </a:p>
      </dgm:t>
    </dgm:pt>
    <dgm:pt modelId="{0DB2A319-341F-479C-86BE-B8FB34B68337}">
      <dgm:prSet phldrT="[Text]" phldr="0"/>
      <dgm:spPr/>
      <dgm:t>
        <a:bodyPr/>
        <a:lstStyle/>
        <a:p>
          <a:r>
            <a:rPr lang="en-GB"/>
            <a:t>Information</a:t>
          </a:r>
        </a:p>
      </dgm:t>
    </dgm:pt>
    <dgm:pt modelId="{58D6E2F6-2DB4-4007-A377-5F5E7000D553}" type="parTrans" cxnId="{F3225C76-D9AD-4D2C-A640-D51017F0C2BA}">
      <dgm:prSet/>
      <dgm:spPr/>
      <dgm:t>
        <a:bodyPr/>
        <a:lstStyle/>
        <a:p>
          <a:endParaRPr lang="en-GB"/>
        </a:p>
      </dgm:t>
    </dgm:pt>
    <dgm:pt modelId="{28384820-2278-411D-8D4C-838512BAF428}" type="sibTrans" cxnId="{F3225C76-D9AD-4D2C-A640-D51017F0C2BA}">
      <dgm:prSet/>
      <dgm:spPr/>
      <dgm:t>
        <a:bodyPr/>
        <a:lstStyle/>
        <a:p>
          <a:endParaRPr lang="en-GB"/>
        </a:p>
      </dgm:t>
    </dgm:pt>
    <dgm:pt modelId="{10B8374C-B796-47B5-9209-71D0578398B4}">
      <dgm:prSet phldrT="[Text]" phldr="0"/>
      <dgm:spPr/>
      <dgm:t>
        <a:bodyPr/>
        <a:lstStyle/>
        <a:p>
          <a:r>
            <a:rPr lang="en-GB"/>
            <a:t>Note-making</a:t>
          </a:r>
        </a:p>
      </dgm:t>
    </dgm:pt>
    <dgm:pt modelId="{0D4B7DCE-2442-4D73-8D76-B7B83B548119}" type="parTrans" cxnId="{B65D914C-4384-44A1-A97C-3AD0250958B0}">
      <dgm:prSet/>
      <dgm:spPr/>
      <dgm:t>
        <a:bodyPr/>
        <a:lstStyle/>
        <a:p>
          <a:endParaRPr lang="en-GB"/>
        </a:p>
      </dgm:t>
    </dgm:pt>
    <dgm:pt modelId="{6C4FF2ED-BA38-403C-AE8A-7B5F379AEC7C}" type="sibTrans" cxnId="{B65D914C-4384-44A1-A97C-3AD0250958B0}">
      <dgm:prSet/>
      <dgm:spPr/>
      <dgm:t>
        <a:bodyPr/>
        <a:lstStyle/>
        <a:p>
          <a:endParaRPr lang="en-GB"/>
        </a:p>
      </dgm:t>
    </dgm:pt>
    <dgm:pt modelId="{CA76154C-382A-4FA1-8AC2-56ABF17EEAD7}">
      <dgm:prSet phldrT="[Text]" phldr="0"/>
      <dgm:spPr/>
      <dgm:t>
        <a:bodyPr/>
        <a:lstStyle/>
        <a:p>
          <a:r>
            <a:rPr lang="en-GB"/>
            <a:t>Clearer Thinking</a:t>
          </a:r>
        </a:p>
      </dgm:t>
    </dgm:pt>
    <dgm:pt modelId="{B58AF711-E4F2-4FF8-ACC4-E5A360DCC60C}" type="parTrans" cxnId="{667EA968-EBBE-47A3-A63B-5B7702FAD787}">
      <dgm:prSet/>
      <dgm:spPr/>
      <dgm:t>
        <a:bodyPr/>
        <a:lstStyle/>
        <a:p>
          <a:endParaRPr lang="en-GB"/>
        </a:p>
      </dgm:t>
    </dgm:pt>
    <dgm:pt modelId="{8FD5EA09-C459-4600-A373-B420DD5D4494}" type="sibTrans" cxnId="{667EA968-EBBE-47A3-A63B-5B7702FAD787}">
      <dgm:prSet/>
      <dgm:spPr/>
      <dgm:t>
        <a:bodyPr/>
        <a:lstStyle/>
        <a:p>
          <a:endParaRPr lang="en-GB"/>
        </a:p>
      </dgm:t>
    </dgm:pt>
    <dgm:pt modelId="{E60CE32F-FFE3-44E8-A2E0-37DF9246055B}">
      <dgm:prSet phldrT="[Text]" phldr="0"/>
      <dgm:spPr/>
      <dgm:t>
        <a:bodyPr/>
        <a:lstStyle/>
        <a:p>
          <a:r>
            <a:rPr lang="en-GB"/>
            <a:t>Analysis</a:t>
          </a:r>
        </a:p>
      </dgm:t>
    </dgm:pt>
    <dgm:pt modelId="{7BD6F501-5A8D-4587-9D2A-E69ECF0FE205}" type="parTrans" cxnId="{B7016CDE-3010-465B-A245-E85EEBD6B2E4}">
      <dgm:prSet/>
      <dgm:spPr/>
      <dgm:t>
        <a:bodyPr/>
        <a:lstStyle/>
        <a:p>
          <a:endParaRPr lang="en-GB"/>
        </a:p>
      </dgm:t>
    </dgm:pt>
    <dgm:pt modelId="{F58CBFA4-8B9B-4230-865E-5B4FC355EEC9}" type="sibTrans" cxnId="{B7016CDE-3010-465B-A245-E85EEBD6B2E4}">
      <dgm:prSet/>
      <dgm:spPr/>
      <dgm:t>
        <a:bodyPr/>
        <a:lstStyle/>
        <a:p>
          <a:endParaRPr lang="en-GB"/>
        </a:p>
      </dgm:t>
    </dgm:pt>
    <dgm:pt modelId="{78BA7431-5CDD-4079-B642-74B2A29C033F}">
      <dgm:prSet phldrT="[Text]" phldr="0"/>
      <dgm:spPr/>
      <dgm:t>
        <a:bodyPr/>
        <a:lstStyle/>
        <a:p>
          <a:r>
            <a:rPr lang="en-GB"/>
            <a:t>Better Choices</a:t>
          </a:r>
        </a:p>
      </dgm:t>
    </dgm:pt>
    <dgm:pt modelId="{CC620FCC-FBF2-4C77-A3F0-A31554EBD964}" type="parTrans" cxnId="{6A9BD428-77A6-4D95-81B6-9355CC8AE908}">
      <dgm:prSet/>
      <dgm:spPr/>
      <dgm:t>
        <a:bodyPr/>
        <a:lstStyle/>
        <a:p>
          <a:endParaRPr lang="en-GB"/>
        </a:p>
      </dgm:t>
    </dgm:pt>
    <dgm:pt modelId="{E1729D78-49CB-43BD-B32E-968BB161E21F}" type="sibTrans" cxnId="{6A9BD428-77A6-4D95-81B6-9355CC8AE908}">
      <dgm:prSet/>
      <dgm:spPr/>
      <dgm:t>
        <a:bodyPr/>
        <a:lstStyle/>
        <a:p>
          <a:endParaRPr lang="en-GB"/>
        </a:p>
      </dgm:t>
    </dgm:pt>
    <dgm:pt modelId="{0BFB00EE-049B-451F-BD25-B965ADC5F770}" type="pres">
      <dgm:prSet presAssocID="{8394A270-B781-489B-A156-625F333E8503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88EABD95-52FF-4323-9BB0-6A850CD51EA9}" type="pres">
      <dgm:prSet presAssocID="{C0716BF1-5458-40FD-BFBD-FEBE4FA29176}" presName="horFlow" presStyleCnt="0"/>
      <dgm:spPr/>
    </dgm:pt>
    <dgm:pt modelId="{EA94C17C-8EAC-4991-8779-EE688A2350A5}" type="pres">
      <dgm:prSet presAssocID="{C0716BF1-5458-40FD-BFBD-FEBE4FA29176}" presName="bigChev" presStyleLbl="node1" presStyleIdx="0" presStyleCnt="3"/>
      <dgm:spPr/>
    </dgm:pt>
    <dgm:pt modelId="{6923BB33-F2C8-4958-B976-9EF560DFF71D}" type="pres">
      <dgm:prSet presAssocID="{58D6E2F6-2DB4-4007-A377-5F5E7000D553}" presName="parTrans" presStyleCnt="0"/>
      <dgm:spPr/>
    </dgm:pt>
    <dgm:pt modelId="{1E4A8BBF-37B7-4500-B36F-6872494F0AB1}" type="pres">
      <dgm:prSet presAssocID="{0DB2A319-341F-479C-86BE-B8FB34B68337}" presName="node" presStyleLbl="alignAccFollowNode1" presStyleIdx="0" presStyleCnt="3">
        <dgm:presLayoutVars>
          <dgm:bulletEnabled val="1"/>
        </dgm:presLayoutVars>
      </dgm:prSet>
      <dgm:spPr/>
    </dgm:pt>
    <dgm:pt modelId="{89EB4CFD-6F32-4690-9441-B094DE5C7497}" type="pres">
      <dgm:prSet presAssocID="{C0716BF1-5458-40FD-BFBD-FEBE4FA29176}" presName="vSp" presStyleCnt="0"/>
      <dgm:spPr/>
    </dgm:pt>
    <dgm:pt modelId="{8407FCBC-F7AE-47D6-8D94-589590B7B96A}" type="pres">
      <dgm:prSet presAssocID="{10B8374C-B796-47B5-9209-71D0578398B4}" presName="horFlow" presStyleCnt="0"/>
      <dgm:spPr/>
    </dgm:pt>
    <dgm:pt modelId="{8E8B2229-D174-415C-AB66-A0199DF91C27}" type="pres">
      <dgm:prSet presAssocID="{10B8374C-B796-47B5-9209-71D0578398B4}" presName="bigChev" presStyleLbl="node1" presStyleIdx="1" presStyleCnt="3"/>
      <dgm:spPr/>
    </dgm:pt>
    <dgm:pt modelId="{DAB8CA6E-51DB-4270-82E3-EA6DDC843C81}" type="pres">
      <dgm:prSet presAssocID="{B58AF711-E4F2-4FF8-ACC4-E5A360DCC60C}" presName="parTrans" presStyleCnt="0"/>
      <dgm:spPr/>
    </dgm:pt>
    <dgm:pt modelId="{86B74D42-038E-44B5-B464-E164E264860D}" type="pres">
      <dgm:prSet presAssocID="{CA76154C-382A-4FA1-8AC2-56ABF17EEAD7}" presName="node" presStyleLbl="alignAccFollowNode1" presStyleIdx="1" presStyleCnt="3">
        <dgm:presLayoutVars>
          <dgm:bulletEnabled val="1"/>
        </dgm:presLayoutVars>
      </dgm:prSet>
      <dgm:spPr/>
    </dgm:pt>
    <dgm:pt modelId="{7B7788A2-C87A-4A2D-AA90-D4607B3595B9}" type="pres">
      <dgm:prSet presAssocID="{10B8374C-B796-47B5-9209-71D0578398B4}" presName="vSp" presStyleCnt="0"/>
      <dgm:spPr/>
    </dgm:pt>
    <dgm:pt modelId="{90C00AB5-F3C8-46A6-9A0F-75C675A938DA}" type="pres">
      <dgm:prSet presAssocID="{E60CE32F-FFE3-44E8-A2E0-37DF9246055B}" presName="horFlow" presStyleCnt="0"/>
      <dgm:spPr/>
    </dgm:pt>
    <dgm:pt modelId="{04095FF4-6F84-4A19-886D-FCFAD5BDAC30}" type="pres">
      <dgm:prSet presAssocID="{E60CE32F-FFE3-44E8-A2E0-37DF9246055B}" presName="bigChev" presStyleLbl="node1" presStyleIdx="2" presStyleCnt="3"/>
      <dgm:spPr/>
    </dgm:pt>
    <dgm:pt modelId="{A2DDFD48-48AB-4FD3-98E0-A64770B799AB}" type="pres">
      <dgm:prSet presAssocID="{CC620FCC-FBF2-4C77-A3F0-A31554EBD964}" presName="parTrans" presStyleCnt="0"/>
      <dgm:spPr/>
    </dgm:pt>
    <dgm:pt modelId="{4ABB7ECF-200B-4749-8FEA-898C3BC8A95F}" type="pres">
      <dgm:prSet presAssocID="{78BA7431-5CDD-4079-B642-74B2A29C033F}" presName="node" presStyleLbl="alignAccFollowNode1" presStyleIdx="2" presStyleCnt="3">
        <dgm:presLayoutVars>
          <dgm:bulletEnabled val="1"/>
        </dgm:presLayoutVars>
      </dgm:prSet>
      <dgm:spPr/>
    </dgm:pt>
  </dgm:ptLst>
  <dgm:cxnLst>
    <dgm:cxn modelId="{93145506-2CA2-4A84-8284-50D0470E13A7}" type="presOf" srcId="{10B8374C-B796-47B5-9209-71D0578398B4}" destId="{8E8B2229-D174-415C-AB66-A0199DF91C27}" srcOrd="0" destOrd="0" presId="urn:microsoft.com/office/officeart/2005/8/layout/lProcess3"/>
    <dgm:cxn modelId="{6A9BD428-77A6-4D95-81B6-9355CC8AE908}" srcId="{E60CE32F-FFE3-44E8-A2E0-37DF9246055B}" destId="{78BA7431-5CDD-4079-B642-74B2A29C033F}" srcOrd="0" destOrd="0" parTransId="{CC620FCC-FBF2-4C77-A3F0-A31554EBD964}" sibTransId="{E1729D78-49CB-43BD-B32E-968BB161E21F}"/>
    <dgm:cxn modelId="{29A17F36-5258-4F1F-A618-3159513BF375}" type="presOf" srcId="{8394A270-B781-489B-A156-625F333E8503}" destId="{0BFB00EE-049B-451F-BD25-B965ADC5F770}" srcOrd="0" destOrd="0" presId="urn:microsoft.com/office/officeart/2005/8/layout/lProcess3"/>
    <dgm:cxn modelId="{5E7CBE3C-2C58-49ED-B0F9-5B2746C6AB58}" type="presOf" srcId="{78BA7431-5CDD-4079-B642-74B2A29C033F}" destId="{4ABB7ECF-200B-4749-8FEA-898C3BC8A95F}" srcOrd="0" destOrd="0" presId="urn:microsoft.com/office/officeart/2005/8/layout/lProcess3"/>
    <dgm:cxn modelId="{8F4DD662-7920-45C5-B391-5968F85C3207}" type="presOf" srcId="{E60CE32F-FFE3-44E8-A2E0-37DF9246055B}" destId="{04095FF4-6F84-4A19-886D-FCFAD5BDAC30}" srcOrd="0" destOrd="0" presId="urn:microsoft.com/office/officeart/2005/8/layout/lProcess3"/>
    <dgm:cxn modelId="{667EA968-EBBE-47A3-A63B-5B7702FAD787}" srcId="{10B8374C-B796-47B5-9209-71D0578398B4}" destId="{CA76154C-382A-4FA1-8AC2-56ABF17EEAD7}" srcOrd="0" destOrd="0" parTransId="{B58AF711-E4F2-4FF8-ACC4-E5A360DCC60C}" sibTransId="{8FD5EA09-C459-4600-A373-B420DD5D4494}"/>
    <dgm:cxn modelId="{B65D914C-4384-44A1-A97C-3AD0250958B0}" srcId="{8394A270-B781-489B-A156-625F333E8503}" destId="{10B8374C-B796-47B5-9209-71D0578398B4}" srcOrd="1" destOrd="0" parTransId="{0D4B7DCE-2442-4D73-8D76-B7B83B548119}" sibTransId="{6C4FF2ED-BA38-403C-AE8A-7B5F379AEC7C}"/>
    <dgm:cxn modelId="{F6EBB673-B2FD-4720-A4A3-60875EB25271}" srcId="{8394A270-B781-489B-A156-625F333E8503}" destId="{C0716BF1-5458-40FD-BFBD-FEBE4FA29176}" srcOrd="0" destOrd="0" parTransId="{24992DFF-2AAF-4B5C-B77D-2B12AC46A406}" sibTransId="{E9A1433B-63C4-4A48-A1F1-271F8D730467}"/>
    <dgm:cxn modelId="{F3225C76-D9AD-4D2C-A640-D51017F0C2BA}" srcId="{C0716BF1-5458-40FD-BFBD-FEBE4FA29176}" destId="{0DB2A319-341F-479C-86BE-B8FB34B68337}" srcOrd="0" destOrd="0" parTransId="{58D6E2F6-2DB4-4007-A377-5F5E7000D553}" sibTransId="{28384820-2278-411D-8D4C-838512BAF428}"/>
    <dgm:cxn modelId="{4252A779-D0C6-4394-ADE4-66661259A1A3}" type="presOf" srcId="{C0716BF1-5458-40FD-BFBD-FEBE4FA29176}" destId="{EA94C17C-8EAC-4991-8779-EE688A2350A5}" srcOrd="0" destOrd="0" presId="urn:microsoft.com/office/officeart/2005/8/layout/lProcess3"/>
    <dgm:cxn modelId="{7FB74ED5-7664-49BD-B8A2-1F4DB1969CE1}" type="presOf" srcId="{0DB2A319-341F-479C-86BE-B8FB34B68337}" destId="{1E4A8BBF-37B7-4500-B36F-6872494F0AB1}" srcOrd="0" destOrd="0" presId="urn:microsoft.com/office/officeart/2005/8/layout/lProcess3"/>
    <dgm:cxn modelId="{246271DA-28EF-4D71-91EF-0850A530BA0D}" type="presOf" srcId="{CA76154C-382A-4FA1-8AC2-56ABF17EEAD7}" destId="{86B74D42-038E-44B5-B464-E164E264860D}" srcOrd="0" destOrd="0" presId="urn:microsoft.com/office/officeart/2005/8/layout/lProcess3"/>
    <dgm:cxn modelId="{B7016CDE-3010-465B-A245-E85EEBD6B2E4}" srcId="{8394A270-B781-489B-A156-625F333E8503}" destId="{E60CE32F-FFE3-44E8-A2E0-37DF9246055B}" srcOrd="2" destOrd="0" parTransId="{7BD6F501-5A8D-4587-9D2A-E69ECF0FE205}" sibTransId="{F58CBFA4-8B9B-4230-865E-5B4FC355EEC9}"/>
    <dgm:cxn modelId="{15ABDF8B-7851-43AB-ACDE-DA29580CACD8}" type="presParOf" srcId="{0BFB00EE-049B-451F-BD25-B965ADC5F770}" destId="{88EABD95-52FF-4323-9BB0-6A850CD51EA9}" srcOrd="0" destOrd="0" presId="urn:microsoft.com/office/officeart/2005/8/layout/lProcess3"/>
    <dgm:cxn modelId="{7D7F04EF-FD68-4A3B-B32A-B8567ABEB097}" type="presParOf" srcId="{88EABD95-52FF-4323-9BB0-6A850CD51EA9}" destId="{EA94C17C-8EAC-4991-8779-EE688A2350A5}" srcOrd="0" destOrd="0" presId="urn:microsoft.com/office/officeart/2005/8/layout/lProcess3"/>
    <dgm:cxn modelId="{E94EBD4A-8FC4-467D-B92C-0F069EF00A1E}" type="presParOf" srcId="{88EABD95-52FF-4323-9BB0-6A850CD51EA9}" destId="{6923BB33-F2C8-4958-B976-9EF560DFF71D}" srcOrd="1" destOrd="0" presId="urn:microsoft.com/office/officeart/2005/8/layout/lProcess3"/>
    <dgm:cxn modelId="{9C76DE55-A2A5-415A-8013-A83A5888F9B2}" type="presParOf" srcId="{88EABD95-52FF-4323-9BB0-6A850CD51EA9}" destId="{1E4A8BBF-37B7-4500-B36F-6872494F0AB1}" srcOrd="2" destOrd="0" presId="urn:microsoft.com/office/officeart/2005/8/layout/lProcess3"/>
    <dgm:cxn modelId="{DBC31D7F-17C7-4C3A-B7B9-CEAC00D5676D}" type="presParOf" srcId="{0BFB00EE-049B-451F-BD25-B965ADC5F770}" destId="{89EB4CFD-6F32-4690-9441-B094DE5C7497}" srcOrd="1" destOrd="0" presId="urn:microsoft.com/office/officeart/2005/8/layout/lProcess3"/>
    <dgm:cxn modelId="{F35A9941-ABB5-4A4C-BACD-EA7C5B9A3B4F}" type="presParOf" srcId="{0BFB00EE-049B-451F-BD25-B965ADC5F770}" destId="{8407FCBC-F7AE-47D6-8D94-589590B7B96A}" srcOrd="2" destOrd="0" presId="urn:microsoft.com/office/officeart/2005/8/layout/lProcess3"/>
    <dgm:cxn modelId="{269F435C-232F-4228-8742-E9204A872C15}" type="presParOf" srcId="{8407FCBC-F7AE-47D6-8D94-589590B7B96A}" destId="{8E8B2229-D174-415C-AB66-A0199DF91C27}" srcOrd="0" destOrd="0" presId="urn:microsoft.com/office/officeart/2005/8/layout/lProcess3"/>
    <dgm:cxn modelId="{B852DA56-2E14-4B96-B933-958D0AB980B5}" type="presParOf" srcId="{8407FCBC-F7AE-47D6-8D94-589590B7B96A}" destId="{DAB8CA6E-51DB-4270-82E3-EA6DDC843C81}" srcOrd="1" destOrd="0" presId="urn:microsoft.com/office/officeart/2005/8/layout/lProcess3"/>
    <dgm:cxn modelId="{D86FDBC3-B15D-4323-9B04-0FDFF9BDC43E}" type="presParOf" srcId="{8407FCBC-F7AE-47D6-8D94-589590B7B96A}" destId="{86B74D42-038E-44B5-B464-E164E264860D}" srcOrd="2" destOrd="0" presId="urn:microsoft.com/office/officeart/2005/8/layout/lProcess3"/>
    <dgm:cxn modelId="{37505870-C9A7-4CA2-806A-89FDC2908D53}" type="presParOf" srcId="{0BFB00EE-049B-451F-BD25-B965ADC5F770}" destId="{7B7788A2-C87A-4A2D-AA90-D4607B3595B9}" srcOrd="3" destOrd="0" presId="urn:microsoft.com/office/officeart/2005/8/layout/lProcess3"/>
    <dgm:cxn modelId="{003E7A26-ED22-4503-820F-949A41E21C3D}" type="presParOf" srcId="{0BFB00EE-049B-451F-BD25-B965ADC5F770}" destId="{90C00AB5-F3C8-46A6-9A0F-75C675A938DA}" srcOrd="4" destOrd="0" presId="urn:microsoft.com/office/officeart/2005/8/layout/lProcess3"/>
    <dgm:cxn modelId="{AC56E7ED-0D3C-4617-9B40-4A16ACC064F2}" type="presParOf" srcId="{90C00AB5-F3C8-46A6-9A0F-75C675A938DA}" destId="{04095FF4-6F84-4A19-886D-FCFAD5BDAC30}" srcOrd="0" destOrd="0" presId="urn:microsoft.com/office/officeart/2005/8/layout/lProcess3"/>
    <dgm:cxn modelId="{97DE8CDB-76DE-4DDD-B3CD-DCF4C6842A18}" type="presParOf" srcId="{90C00AB5-F3C8-46A6-9A0F-75C675A938DA}" destId="{A2DDFD48-48AB-4FD3-98E0-A64770B799AB}" srcOrd="1" destOrd="0" presId="urn:microsoft.com/office/officeart/2005/8/layout/lProcess3"/>
    <dgm:cxn modelId="{05280D70-FC94-406D-ABF6-EB7B165CAD9A}" type="presParOf" srcId="{90C00AB5-F3C8-46A6-9A0F-75C675A938DA}" destId="{4ABB7ECF-200B-4749-8FEA-898C3BC8A95F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846758-ADB5-4286-A787-DA63C6E34854}">
      <dsp:nvSpPr>
        <dsp:cNvPr id="0" name=""/>
        <dsp:cNvSpPr/>
      </dsp:nvSpPr>
      <dsp:spPr>
        <a:xfrm>
          <a:off x="4494" y="1586187"/>
          <a:ext cx="1964939" cy="1178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Find information</a:t>
          </a:r>
        </a:p>
      </dsp:txBody>
      <dsp:txXfrm>
        <a:off x="39025" y="1620718"/>
        <a:ext cx="1895877" cy="1109901"/>
      </dsp:txXfrm>
    </dsp:sp>
    <dsp:sp modelId="{34191F9A-3A4F-4C55-8FAE-0E1673D7809C}">
      <dsp:nvSpPr>
        <dsp:cNvPr id="0" name=""/>
        <dsp:cNvSpPr/>
      </dsp:nvSpPr>
      <dsp:spPr>
        <a:xfrm>
          <a:off x="2165927" y="1932016"/>
          <a:ext cx="416567" cy="4873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2165927" y="2029477"/>
        <a:ext cx="291597" cy="292383"/>
      </dsp:txXfrm>
    </dsp:sp>
    <dsp:sp modelId="{7E38C7C9-3ECF-4CE6-9283-B2AA52C68F1A}">
      <dsp:nvSpPr>
        <dsp:cNvPr id="0" name=""/>
        <dsp:cNvSpPr/>
      </dsp:nvSpPr>
      <dsp:spPr>
        <a:xfrm>
          <a:off x="2755409" y="1586187"/>
          <a:ext cx="1964939" cy="1178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Judge Information</a:t>
          </a:r>
        </a:p>
      </dsp:txBody>
      <dsp:txXfrm>
        <a:off x="2789940" y="1620718"/>
        <a:ext cx="1895877" cy="1109901"/>
      </dsp:txXfrm>
    </dsp:sp>
    <dsp:sp modelId="{F49D92DF-2569-497E-B46F-8FFA3B734035}">
      <dsp:nvSpPr>
        <dsp:cNvPr id="0" name=""/>
        <dsp:cNvSpPr/>
      </dsp:nvSpPr>
      <dsp:spPr>
        <a:xfrm>
          <a:off x="4916843" y="1932016"/>
          <a:ext cx="416567" cy="4873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4916843" y="2029477"/>
        <a:ext cx="291597" cy="292383"/>
      </dsp:txXfrm>
    </dsp:sp>
    <dsp:sp modelId="{C36F177C-10DE-44A3-96EB-1763458E9F3E}">
      <dsp:nvSpPr>
        <dsp:cNvPr id="0" name=""/>
        <dsp:cNvSpPr/>
      </dsp:nvSpPr>
      <dsp:spPr>
        <a:xfrm>
          <a:off x="5506325" y="1586187"/>
          <a:ext cx="1964939" cy="1178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Write and think</a:t>
          </a:r>
        </a:p>
      </dsp:txBody>
      <dsp:txXfrm>
        <a:off x="5540856" y="1620718"/>
        <a:ext cx="1895877" cy="1109901"/>
      </dsp:txXfrm>
    </dsp:sp>
    <dsp:sp modelId="{C404ADFF-5582-47CC-9926-BD955ACD4665}">
      <dsp:nvSpPr>
        <dsp:cNvPr id="0" name=""/>
        <dsp:cNvSpPr/>
      </dsp:nvSpPr>
      <dsp:spPr>
        <a:xfrm>
          <a:off x="7667759" y="1932016"/>
          <a:ext cx="416567" cy="4873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7667759" y="2029477"/>
        <a:ext cx="291597" cy="292383"/>
      </dsp:txXfrm>
    </dsp:sp>
    <dsp:sp modelId="{5B687575-6272-4F59-8871-2C4CA13BF3DC}">
      <dsp:nvSpPr>
        <dsp:cNvPr id="0" name=""/>
        <dsp:cNvSpPr/>
      </dsp:nvSpPr>
      <dsp:spPr>
        <a:xfrm>
          <a:off x="8257241" y="1586187"/>
          <a:ext cx="1964939" cy="1178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Make decisions</a:t>
          </a:r>
        </a:p>
      </dsp:txBody>
      <dsp:txXfrm>
        <a:off x="8291772" y="1620718"/>
        <a:ext cx="1895877" cy="11099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00134-E0CB-4CA5-8727-F7BF77167471}">
      <dsp:nvSpPr>
        <dsp:cNvPr id="0" name=""/>
        <dsp:cNvSpPr/>
      </dsp:nvSpPr>
      <dsp:spPr>
        <a:xfrm>
          <a:off x="4221021" y="1403741"/>
          <a:ext cx="1784216" cy="1543419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Learning</a:t>
          </a:r>
        </a:p>
      </dsp:txBody>
      <dsp:txXfrm>
        <a:off x="4516691" y="1659507"/>
        <a:ext cx="1192876" cy="1031887"/>
      </dsp:txXfrm>
    </dsp:sp>
    <dsp:sp modelId="{88C93F6B-0092-4302-BCF6-7F7AC53E394E}">
      <dsp:nvSpPr>
        <dsp:cNvPr id="0" name=""/>
        <dsp:cNvSpPr/>
      </dsp:nvSpPr>
      <dsp:spPr>
        <a:xfrm>
          <a:off x="5338284" y="665319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4D7494-6424-4F6F-BE20-CE958AEEA9EF}">
      <dsp:nvSpPr>
        <dsp:cNvPr id="0" name=""/>
        <dsp:cNvSpPr/>
      </dsp:nvSpPr>
      <dsp:spPr>
        <a:xfrm>
          <a:off x="4385373" y="0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Working in pairs</a:t>
          </a:r>
        </a:p>
      </dsp:txBody>
      <dsp:txXfrm>
        <a:off x="4627683" y="209626"/>
        <a:ext cx="977532" cy="845681"/>
      </dsp:txXfrm>
    </dsp:sp>
    <dsp:sp modelId="{F47A424F-DD98-4606-B13A-0D33DF72B0FE}">
      <dsp:nvSpPr>
        <dsp:cNvPr id="0" name=""/>
        <dsp:cNvSpPr/>
      </dsp:nvSpPr>
      <dsp:spPr>
        <a:xfrm>
          <a:off x="6123937" y="1749673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95DE24-4B1E-403B-86D3-FD99A5193A77}">
      <dsp:nvSpPr>
        <dsp:cNvPr id="0" name=""/>
        <dsp:cNvSpPr/>
      </dsp:nvSpPr>
      <dsp:spPr>
        <a:xfrm>
          <a:off x="5726337" y="778019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Working in small groups</a:t>
          </a:r>
        </a:p>
      </dsp:txBody>
      <dsp:txXfrm>
        <a:off x="5968647" y="987645"/>
        <a:ext cx="977532" cy="845681"/>
      </dsp:txXfrm>
    </dsp:sp>
    <dsp:sp modelId="{61D23B0B-DF77-4943-8232-988265F6DE7F}">
      <dsp:nvSpPr>
        <dsp:cNvPr id="0" name=""/>
        <dsp:cNvSpPr/>
      </dsp:nvSpPr>
      <dsp:spPr>
        <a:xfrm>
          <a:off x="5578171" y="2973704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770181-D3A2-4356-BC1C-1FCC886872B1}">
      <dsp:nvSpPr>
        <dsp:cNvPr id="0" name=""/>
        <dsp:cNvSpPr/>
      </dsp:nvSpPr>
      <dsp:spPr>
        <a:xfrm>
          <a:off x="5726337" y="2307514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Reading</a:t>
          </a:r>
        </a:p>
      </dsp:txBody>
      <dsp:txXfrm>
        <a:off x="5968647" y="2517140"/>
        <a:ext cx="977532" cy="845681"/>
      </dsp:txXfrm>
    </dsp:sp>
    <dsp:sp modelId="{384B31AF-7363-49EC-A864-DFF46ED5837B}">
      <dsp:nvSpPr>
        <dsp:cNvPr id="0" name=""/>
        <dsp:cNvSpPr/>
      </dsp:nvSpPr>
      <dsp:spPr>
        <a:xfrm>
          <a:off x="4224341" y="3100763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927B5-8E29-40E8-9CC6-8793325536AD}">
      <dsp:nvSpPr>
        <dsp:cNvPr id="0" name=""/>
        <dsp:cNvSpPr/>
      </dsp:nvSpPr>
      <dsp:spPr>
        <a:xfrm>
          <a:off x="4385373" y="3086404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Writing</a:t>
          </a:r>
        </a:p>
      </dsp:txBody>
      <dsp:txXfrm>
        <a:off x="4627683" y="3296030"/>
        <a:ext cx="977532" cy="845681"/>
      </dsp:txXfrm>
    </dsp:sp>
    <dsp:sp modelId="{9B2708AD-C05B-4DFB-9A64-F7ECDD979155}">
      <dsp:nvSpPr>
        <dsp:cNvPr id="0" name=""/>
        <dsp:cNvSpPr/>
      </dsp:nvSpPr>
      <dsp:spPr>
        <a:xfrm>
          <a:off x="3425823" y="2016845"/>
          <a:ext cx="673179" cy="58003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1D6E9-5764-4B48-91BE-6330A5C790B5}">
      <dsp:nvSpPr>
        <dsp:cNvPr id="0" name=""/>
        <dsp:cNvSpPr/>
      </dsp:nvSpPr>
      <dsp:spPr>
        <a:xfrm>
          <a:off x="3038184" y="2308384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Business examples</a:t>
          </a:r>
        </a:p>
      </dsp:txBody>
      <dsp:txXfrm>
        <a:off x="3280494" y="2518010"/>
        <a:ext cx="977532" cy="845681"/>
      </dsp:txXfrm>
    </dsp:sp>
    <dsp:sp modelId="{AE516344-5EE5-436C-8061-07A3D1C07168}">
      <dsp:nvSpPr>
        <dsp:cNvPr id="0" name=""/>
        <dsp:cNvSpPr/>
      </dsp:nvSpPr>
      <dsp:spPr>
        <a:xfrm>
          <a:off x="3038184" y="776278"/>
          <a:ext cx="1462152" cy="1264933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Tasks</a:t>
          </a:r>
        </a:p>
      </dsp:txBody>
      <dsp:txXfrm>
        <a:off x="3280494" y="985904"/>
        <a:ext cx="977532" cy="8456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15874-186E-46AA-AFFD-E73F1E2CB3B8}">
      <dsp:nvSpPr>
        <dsp:cNvPr id="0" name=""/>
        <dsp:cNvSpPr/>
      </dsp:nvSpPr>
      <dsp:spPr>
        <a:xfrm>
          <a:off x="0" y="810008"/>
          <a:ext cx="10226675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AA05E8-EAA7-42C7-B01E-736BA16263B5}">
      <dsp:nvSpPr>
        <dsp:cNvPr id="0" name=""/>
        <dsp:cNvSpPr/>
      </dsp:nvSpPr>
      <dsp:spPr>
        <a:xfrm>
          <a:off x="511333" y="411488"/>
          <a:ext cx="7158672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What it means to study business at Level 4 </a:t>
          </a:r>
          <a:endParaRPr lang="en-GB" sz="2700" kern="1200"/>
        </a:p>
      </dsp:txBody>
      <dsp:txXfrm>
        <a:off x="550241" y="450396"/>
        <a:ext cx="7080856" cy="719224"/>
      </dsp:txXfrm>
    </dsp:sp>
    <dsp:sp modelId="{717F7E87-911E-4D05-AC10-070E82D10981}">
      <dsp:nvSpPr>
        <dsp:cNvPr id="0" name=""/>
        <dsp:cNvSpPr/>
      </dsp:nvSpPr>
      <dsp:spPr>
        <a:xfrm>
          <a:off x="0" y="2034729"/>
          <a:ext cx="10226675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38E0B5-790A-47B5-AC0C-1EE891D6F8B0}">
      <dsp:nvSpPr>
        <dsp:cNvPr id="0" name=""/>
        <dsp:cNvSpPr/>
      </dsp:nvSpPr>
      <dsp:spPr>
        <a:xfrm>
          <a:off x="511333" y="1636208"/>
          <a:ext cx="7158672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Key questions and decision-making</a:t>
          </a:r>
          <a:endParaRPr lang="en-GB" sz="2700" kern="1200"/>
        </a:p>
      </dsp:txBody>
      <dsp:txXfrm>
        <a:off x="550241" y="1675116"/>
        <a:ext cx="7080856" cy="719224"/>
      </dsp:txXfrm>
    </dsp:sp>
    <dsp:sp modelId="{9FFAFA9F-752B-4C29-8996-D070CC919FCB}">
      <dsp:nvSpPr>
        <dsp:cNvPr id="0" name=""/>
        <dsp:cNvSpPr/>
      </dsp:nvSpPr>
      <dsp:spPr>
        <a:xfrm>
          <a:off x="0" y="3259449"/>
          <a:ext cx="10226675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7802AF-CB1E-4210-8B39-EC56887D9844}">
      <dsp:nvSpPr>
        <dsp:cNvPr id="0" name=""/>
        <dsp:cNvSpPr/>
      </dsp:nvSpPr>
      <dsp:spPr>
        <a:xfrm>
          <a:off x="511333" y="2860928"/>
          <a:ext cx="7158672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Key expectations </a:t>
          </a:r>
          <a:endParaRPr lang="en-GB" sz="2700" kern="1200"/>
        </a:p>
      </dsp:txBody>
      <dsp:txXfrm>
        <a:off x="550241" y="2899836"/>
        <a:ext cx="7080856" cy="7192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94C17C-8EAC-4991-8779-EE688A2350A5}">
      <dsp:nvSpPr>
        <dsp:cNvPr id="0" name=""/>
        <dsp:cNvSpPr/>
      </dsp:nvSpPr>
      <dsp:spPr>
        <a:xfrm>
          <a:off x="1487" y="217147"/>
          <a:ext cx="2985550" cy="11942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Reading</a:t>
          </a:r>
        </a:p>
      </dsp:txBody>
      <dsp:txXfrm>
        <a:off x="598597" y="217147"/>
        <a:ext cx="1791330" cy="1194220"/>
      </dsp:txXfrm>
    </dsp:sp>
    <dsp:sp modelId="{1E4A8BBF-37B7-4500-B36F-6872494F0AB1}">
      <dsp:nvSpPr>
        <dsp:cNvPr id="0" name=""/>
        <dsp:cNvSpPr/>
      </dsp:nvSpPr>
      <dsp:spPr>
        <a:xfrm>
          <a:off x="2598917" y="318656"/>
          <a:ext cx="2478007" cy="991202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13970" rIns="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Information</a:t>
          </a:r>
        </a:p>
      </dsp:txBody>
      <dsp:txXfrm>
        <a:off x="3094518" y="318656"/>
        <a:ext cx="1486805" cy="991202"/>
      </dsp:txXfrm>
    </dsp:sp>
    <dsp:sp modelId="{8E8B2229-D174-415C-AB66-A0199DF91C27}">
      <dsp:nvSpPr>
        <dsp:cNvPr id="0" name=""/>
        <dsp:cNvSpPr/>
      </dsp:nvSpPr>
      <dsp:spPr>
        <a:xfrm>
          <a:off x="1487" y="1578558"/>
          <a:ext cx="2985550" cy="11942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Note-making</a:t>
          </a:r>
        </a:p>
      </dsp:txBody>
      <dsp:txXfrm>
        <a:off x="598597" y="1578558"/>
        <a:ext cx="1791330" cy="1194220"/>
      </dsp:txXfrm>
    </dsp:sp>
    <dsp:sp modelId="{86B74D42-038E-44B5-B464-E164E264860D}">
      <dsp:nvSpPr>
        <dsp:cNvPr id="0" name=""/>
        <dsp:cNvSpPr/>
      </dsp:nvSpPr>
      <dsp:spPr>
        <a:xfrm>
          <a:off x="2598917" y="1680067"/>
          <a:ext cx="2478007" cy="991202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13970" rIns="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Clearer Thinking</a:t>
          </a:r>
        </a:p>
      </dsp:txBody>
      <dsp:txXfrm>
        <a:off x="3094518" y="1680067"/>
        <a:ext cx="1486805" cy="991202"/>
      </dsp:txXfrm>
    </dsp:sp>
    <dsp:sp modelId="{04095FF4-6F84-4A19-886D-FCFAD5BDAC30}">
      <dsp:nvSpPr>
        <dsp:cNvPr id="0" name=""/>
        <dsp:cNvSpPr/>
      </dsp:nvSpPr>
      <dsp:spPr>
        <a:xfrm>
          <a:off x="1487" y="2939970"/>
          <a:ext cx="2985550" cy="11942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24130" rIns="0" bIns="2413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Analysis</a:t>
          </a:r>
        </a:p>
      </dsp:txBody>
      <dsp:txXfrm>
        <a:off x="598597" y="2939970"/>
        <a:ext cx="1791330" cy="1194220"/>
      </dsp:txXfrm>
    </dsp:sp>
    <dsp:sp modelId="{4ABB7ECF-200B-4749-8FEA-898C3BC8A95F}">
      <dsp:nvSpPr>
        <dsp:cNvPr id="0" name=""/>
        <dsp:cNvSpPr/>
      </dsp:nvSpPr>
      <dsp:spPr>
        <a:xfrm>
          <a:off x="2598917" y="3041478"/>
          <a:ext cx="2478007" cy="991202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13970" rIns="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Better Choices</a:t>
          </a:r>
        </a:p>
      </dsp:txBody>
      <dsp:txXfrm>
        <a:off x="3094518" y="3041478"/>
        <a:ext cx="1486805" cy="9912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56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3580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6112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2236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1432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9708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8789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77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143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4352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5734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6384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9499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172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1406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1741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900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02727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006A0-6BE1-0DC6-7E43-A79B21738B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9BEBD4-A2DC-7DA6-6AC2-590BCE2A85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83B9C1-4D8A-95F1-8F4A-58F7F67CF4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E9757B-E427-D0BA-82F4-17FD96AEF4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0841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C1A8F0-2AC3-455A-F3EA-1BCE684D56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109BC6-22C6-7C1A-DA0C-4F3F3BC12A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ACAEB3-59ED-84F2-7276-CCD64C8B73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B79769-05C8-61CF-8745-A6F3C07DDA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4303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31415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7213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0573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57145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88276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09780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80808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7698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68270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30528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02265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4559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85996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16918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003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D43A675-0C55-D89B-F1AC-EDDD31EAA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0"/>
            <a:ext cx="6862714" cy="6858000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74892C2-DE7A-7F11-3FFA-9DE8E6EF8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1488440"/>
            <a:ext cx="12191999" cy="3881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890952-AF4B-555C-8832-E257D3E59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A337E1-F4AA-BDCD-6BC1-AD264FCE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06/05/2026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AA2A39-BC86-4D9D-F7DB-14F384BED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38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Academic Skills!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ptos"/>
                <a:ea typeface="Calibri"/>
                <a:cs typeface="Calibri"/>
              </a:rPr>
              <a:t>LCLM4001 Academic Skills</a:t>
            </a:r>
          </a:p>
          <a:p>
            <a:r>
              <a:rPr lang="en-GB">
                <a:latin typeface="Aptos"/>
                <a:ea typeface="Calibri"/>
                <a:cs typeface="Calibri"/>
              </a:rPr>
              <a:t>Week 1</a:t>
            </a:r>
          </a:p>
        </p:txBody>
      </p:sp>
      <p:pic>
        <p:nvPicPr>
          <p:cNvPr id="4" name="Picture Placeholder 3" descr="Aerial view of a grey and orange umbrella">
            <a:extLst>
              <a:ext uri="{FF2B5EF4-FFF2-40B4-BE49-F238E27FC236}">
                <a16:creationId xmlns:a16="http://schemas.microsoft.com/office/drawing/2014/main" id="{BC20C668-3ED1-6AD6-151E-BA1F5B24FC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632DC-3CE4-74FC-8581-6C29208BC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>
            <a:normAutofit/>
          </a:bodyPr>
          <a:lstStyle/>
          <a:p>
            <a:r>
              <a:rPr lang="en-GB"/>
              <a:t>Welcome to the module!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918613D-92BC-2C9D-A299-C9E0B35291CB}"/>
              </a:ext>
            </a:extLst>
          </p:cNvPr>
          <p:cNvSpPr/>
          <p:nvPr/>
        </p:nvSpPr>
        <p:spPr>
          <a:xfrm>
            <a:off x="1193161" y="2895773"/>
            <a:ext cx="3100543" cy="175432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 your studies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39858B-52F6-8D4A-7345-611D15D733A1}"/>
              </a:ext>
            </a:extLst>
          </p:cNvPr>
          <p:cNvSpPr/>
          <p:nvPr/>
        </p:nvSpPr>
        <p:spPr>
          <a:xfrm>
            <a:off x="7601447" y="2808309"/>
            <a:ext cx="3213455" cy="258532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And your future work</a:t>
            </a:r>
          </a:p>
        </p:txBody>
      </p:sp>
    </p:spTree>
    <p:extLst>
      <p:ext uri="{BB962C8B-B14F-4D97-AF65-F5344CB8AC3E}">
        <p14:creationId xmlns:p14="http://schemas.microsoft.com/office/powerpoint/2010/main" val="909247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AB14D-82DD-A895-573A-D8173227A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this module about?</a:t>
            </a:r>
            <a:endParaRPr lang="en-US"/>
          </a:p>
        </p:txBody>
      </p:sp>
      <p:graphicFrame>
        <p:nvGraphicFramePr>
          <p:cNvPr id="4" name="Content Placeholder 3" descr="Four dark blue boxes in a row with arrows between them, labeled: ‘Find information,’ ‘Judge information,’ ‘Write and think,’ and ‘Make decisions">
            <a:extLst>
              <a:ext uri="{FF2B5EF4-FFF2-40B4-BE49-F238E27FC236}">
                <a16:creationId xmlns:a16="http://schemas.microsoft.com/office/drawing/2014/main" id="{B3DFBF26-93E0-7379-A863-A5020F8B24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8597883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451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53A5C-5BE9-EEF4-B4A0-C9582CE41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 Expect in Higher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851F3-DF1D-668B-708B-C87E7FFFC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t"/>
            <a:r>
              <a:rPr lang="en-GB"/>
              <a:t>Clear weekly structure</a:t>
            </a:r>
          </a:p>
          <a:p>
            <a:pPr fontAlgn="t"/>
            <a:r>
              <a:rPr lang="en-GB"/>
              <a:t>Lots of practice and support</a:t>
            </a:r>
          </a:p>
          <a:p>
            <a:pPr fontAlgn="t"/>
            <a:r>
              <a:rPr lang="en-GB"/>
              <a:t>Opportunities to ask questions</a:t>
            </a:r>
          </a:p>
          <a:p>
            <a:pPr fontAlgn="t"/>
            <a:r>
              <a:rPr lang="en-GB"/>
              <a:t>Time to work with classmates</a:t>
            </a:r>
          </a:p>
          <a:p>
            <a:pPr fontAlgn="t"/>
            <a:r>
              <a:rPr lang="en-GB"/>
              <a:t>Feedback to help you improve</a:t>
            </a:r>
          </a:p>
        </p:txBody>
      </p:sp>
    </p:spTree>
    <p:extLst>
      <p:ext uri="{BB962C8B-B14F-4D97-AF65-F5344CB8AC3E}">
        <p14:creationId xmlns:p14="http://schemas.microsoft.com/office/powerpoint/2010/main" val="539562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44017-31D1-1CB6-8EBA-402C46A7C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we learn in this module</a:t>
            </a:r>
          </a:p>
        </p:txBody>
      </p:sp>
      <p:graphicFrame>
        <p:nvGraphicFramePr>
          <p:cNvPr id="5" name="Content Placeholder 4" descr="Seven connected hexagons around a central hexagon labeled ‘Learning,’ with surrounding hexagons labeled: ‘Working in pairs,’ ‘Working in small groups,’ ‘Reading,’ ‘Writing,’ ‘Business examples,’ and ‘Tasks">
            <a:extLst>
              <a:ext uri="{FF2B5EF4-FFF2-40B4-BE49-F238E27FC236}">
                <a16:creationId xmlns:a16="http://schemas.microsoft.com/office/drawing/2014/main" id="{B4A67527-302B-4BDA-6C6D-0102350C28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0659294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0740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 descr="Three horizontal blue labels reading: ‘What it means to study business at Level 4,’ ‘Key questions and decision‑making,’ and ‘Key expectations.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6955534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0252A-4C50-2DD2-B575-932B9D8F35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Business decisions in Everyday Life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32C10ABD-430F-3B18-E0A7-4BC4E571DE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5690D19B-9116-A8F2-13CF-C0F5A36ED95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74774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3E4A1-15D8-7434-88BC-6E3B5EE10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business decisions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030E8-4D13-9941-987E-DF3B646659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0238" y="2012231"/>
            <a:ext cx="5182154" cy="478204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Think about the last few days:</a:t>
            </a:r>
          </a:p>
          <a:p>
            <a:endParaRPr lang="en-GB"/>
          </a:p>
          <a:p>
            <a:r>
              <a:rPr lang="en-GB"/>
              <a:t>Did you decide what to buy?</a:t>
            </a:r>
          </a:p>
          <a:p>
            <a:r>
              <a:rPr lang="en-GB"/>
              <a:t>Did you choose how to spend your time?</a:t>
            </a:r>
          </a:p>
          <a:p>
            <a:r>
              <a:rPr lang="en-GB"/>
              <a:t>Did you choose which service to use (shop, café, website)?</a:t>
            </a:r>
          </a:p>
          <a:p>
            <a:r>
              <a:rPr lang="en-GB"/>
              <a:t>Did you make a work or family decision?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Just think quietly for a moment.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1E54E3C-4E5A-CE01-C130-3F6F027A094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844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198AC-945F-7EE0-CF93-0CEB6F5F5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Quick Introductions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D1A269-07F0-34BF-6FEC-715DB488EB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Talk to the person next to you:</a:t>
            </a:r>
          </a:p>
          <a:p>
            <a:endParaRPr lang="en-GB"/>
          </a:p>
          <a:p>
            <a:r>
              <a:rPr lang="en-GB"/>
              <a:t>Your name</a:t>
            </a:r>
          </a:p>
          <a:p>
            <a:r>
              <a:rPr lang="en-GB"/>
              <a:t>One simple thing (work / family / hobbies / why you chose this course)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D70898-1A1C-E81B-D411-058DECCEF71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353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FD827-7939-72A8-3A47-3B48920A9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Your decision: Pair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D05FD-3C70-0E65-3AF5-CE7332A5CD2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Share one small decision you made recently.</a:t>
            </a:r>
          </a:p>
          <a:p>
            <a:r>
              <a:rPr lang="en-GB"/>
              <a:t>What information did you use?</a:t>
            </a:r>
          </a:p>
          <a:p>
            <a:r>
              <a:rPr lang="en-GB"/>
              <a:t>Did you compare options?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DA47DD-BE7D-49BE-B145-1990CA450D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831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43635-50DA-92FC-4A4E-BCBFF3EC1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Thinking about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09847-D3D2-35F5-41AB-3DCEF42241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In groups of 4:</a:t>
            </a:r>
          </a:p>
          <a:p>
            <a:endParaRPr lang="en-GB"/>
          </a:p>
          <a:p>
            <a:r>
              <a:rPr lang="en-GB"/>
              <a:t>What kinds of decisions did you talk about?</a:t>
            </a:r>
          </a:p>
          <a:p>
            <a:r>
              <a:rPr lang="en-GB"/>
              <a:t>What information did people use?</a:t>
            </a:r>
          </a:p>
          <a:p>
            <a:r>
              <a:rPr lang="en-GB"/>
              <a:t>Which decisions were work‑related?</a:t>
            </a:r>
          </a:p>
          <a:p>
            <a:r>
              <a:rPr lang="en-GB"/>
              <a:t>Which were personal or family‑related?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CB8405-5012-97B1-5704-3CDD78CAFF4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759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952E0-5E95-129E-9E0A-C91827C2F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</a:t>
            </a:r>
            <a:r>
              <a:rPr lang="en-GB" i="1" dirty="0"/>
              <a:t>business </a:t>
            </a:r>
            <a:r>
              <a:rPr lang="en-GB" dirty="0"/>
              <a:t>decisions  </a:t>
            </a:r>
          </a:p>
        </p:txBody>
      </p:sp>
      <p:pic>
        <p:nvPicPr>
          <p:cNvPr id="5" name="Content Placeholder 4" descr="People and arrows">
            <a:extLst>
              <a:ext uri="{FF2B5EF4-FFF2-40B4-BE49-F238E27FC236}">
                <a16:creationId xmlns:a16="http://schemas.microsoft.com/office/drawing/2014/main" id="{5BA1F193-E3EE-6F99-386B-096C6975B7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83122" y="1825625"/>
            <a:ext cx="8314681" cy="4351338"/>
          </a:xfrm>
        </p:spPr>
      </p:pic>
    </p:spTree>
    <p:extLst>
      <p:ext uri="{BB962C8B-B14F-4D97-AF65-F5344CB8AC3E}">
        <p14:creationId xmlns:p14="http://schemas.microsoft.com/office/powerpoint/2010/main" val="2477576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990F2-5641-156D-D4DC-DD98DD3B43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What is business at university?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CB3EECD-7BC5-0F8D-4605-FC8CC3666F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Metallic spheres connected in mesh">
            <a:extLst>
              <a:ext uri="{FF2B5EF4-FFF2-40B4-BE49-F238E27FC236}">
                <a16:creationId xmlns:a16="http://schemas.microsoft.com/office/drawing/2014/main" id="{3522230A-9761-4948-B234-EDBBC140D29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88373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36939-1F32-42BE-ED83-C1474CC73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business?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89A745-C0D1-210E-FCAA-074DDC9090E4}"/>
              </a:ext>
            </a:extLst>
          </p:cNvPr>
          <p:cNvSpPr/>
          <p:nvPr/>
        </p:nvSpPr>
        <p:spPr>
          <a:xfrm>
            <a:off x="1486506" y="2227864"/>
            <a:ext cx="3801112" cy="258532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Business = Making Decisions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BB47C5-AAFE-F933-6D36-A9E66B90AB7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fontAlgn="t">
              <a:buNone/>
            </a:pPr>
            <a:r>
              <a:rPr lang="en-GB"/>
              <a:t>Businesses make decisions about:</a:t>
            </a:r>
          </a:p>
          <a:p>
            <a:pPr lvl="1" fontAlgn="t"/>
            <a:r>
              <a:rPr lang="en-GB"/>
              <a:t>customers</a:t>
            </a:r>
          </a:p>
          <a:p>
            <a:pPr lvl="1" fontAlgn="t"/>
            <a:r>
              <a:rPr lang="en-GB"/>
              <a:t>money and costs</a:t>
            </a:r>
          </a:p>
          <a:p>
            <a:pPr lvl="1" fontAlgn="t"/>
            <a:r>
              <a:rPr lang="en-GB"/>
              <a:t>people and staff</a:t>
            </a:r>
          </a:p>
          <a:p>
            <a:pPr lvl="1" fontAlgn="t"/>
            <a:r>
              <a:rPr lang="en-GB"/>
              <a:t>products and services</a:t>
            </a:r>
          </a:p>
          <a:p>
            <a:pPr lvl="1" fontAlgn="t"/>
            <a:r>
              <a:rPr lang="en-GB"/>
              <a:t>growth and improvement</a:t>
            </a:r>
          </a:p>
          <a:p>
            <a:pPr lvl="1" fontAlgn="t"/>
            <a:r>
              <a:rPr lang="en-GB"/>
              <a:t>ethics and fairness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073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F42E6-0AB2-B319-7302-7835E4FE09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How Academic Skills Help Business Decisions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214F6C-3C87-3FD8-22A7-7C0025B43E3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>
          <a:xfrm>
            <a:off x="1005073" y="2124496"/>
            <a:ext cx="4703963" cy="34163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Academic skills = business thinking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FB27E6-6364-3157-45A9-453AEEEF28C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Reading → finding reliable information</a:t>
            </a:r>
          </a:p>
          <a:p>
            <a:r>
              <a:rPr lang="en-GB"/>
              <a:t>Note‑making → comparing options clearly</a:t>
            </a:r>
          </a:p>
          <a:p>
            <a:r>
              <a:rPr lang="en-GB"/>
              <a:t>Analysis → choosing the best solution</a:t>
            </a:r>
          </a:p>
          <a:p>
            <a:r>
              <a:rPr lang="en-GB"/>
              <a:t>Writing → explaining decisions in a professional way</a:t>
            </a:r>
          </a:p>
        </p:txBody>
      </p:sp>
    </p:spTree>
    <p:extLst>
      <p:ext uri="{BB962C8B-B14F-4D97-AF65-F5344CB8AC3E}">
        <p14:creationId xmlns:p14="http://schemas.microsoft.com/office/powerpoint/2010/main" val="4093330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6F618-B35F-1771-55E2-722FA012B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consider: Customer Numbers Drop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978B0-E4C2-57D2-8410-A5B75C161B1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800"/>
              <a:t>A café notices that lunchtime customer numbers have dropped by 15% in the last month.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8716A4-6ABB-FDDC-7A7D-900177ADC7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Academic skills that help:</a:t>
            </a:r>
          </a:p>
          <a:p>
            <a:r>
              <a:rPr lang="en-GB"/>
              <a:t>Reading data: understanding the customer numbers clearly</a:t>
            </a:r>
          </a:p>
          <a:p>
            <a:r>
              <a:rPr lang="en-GB"/>
              <a:t>Note‑making: writing down busy vs quiet times</a:t>
            </a:r>
          </a:p>
          <a:p>
            <a:r>
              <a:rPr lang="en-GB"/>
              <a:t>Analysis: comparing this month to last month</a:t>
            </a:r>
          </a:p>
          <a:p>
            <a:r>
              <a:rPr lang="en-GB"/>
              <a:t>Evaluating information: checking if the data comes from a reliable source (till system, not guesswork)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351E01-3062-85DE-1DF8-1F1F70917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9091" y="3795312"/>
            <a:ext cx="3774882" cy="2516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4739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F5BD0-FC8D-86B6-F013-E96074AB5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consider: Slow service complaints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57E0E-4B77-9B89-09BB-452F6C696F2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800"/>
              <a:t>A shop receives 10 customer complaints about slow service in one week.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4ECCD-C1C7-3C9E-2768-4C76837275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Academic skills that help:</a:t>
            </a:r>
          </a:p>
          <a:p>
            <a:r>
              <a:rPr lang="en-GB"/>
              <a:t>Reading written complaints: finding the main issue</a:t>
            </a:r>
          </a:p>
          <a:p>
            <a:r>
              <a:rPr lang="en-GB"/>
              <a:t>Summarising: explaining the common problem in 1–2 sentences</a:t>
            </a:r>
          </a:p>
          <a:p>
            <a:r>
              <a:rPr lang="en-GB"/>
              <a:t>Identifying evidence: spotting patterns (e.g., complaints happen at peak times)</a:t>
            </a:r>
          </a:p>
          <a:p>
            <a:r>
              <a:rPr lang="en-GB"/>
              <a:t>Writing: preparing a clear explanation for the manager</a:t>
            </a:r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C3ECCB-9804-416E-15A9-23CBE306A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72663" y="3660140"/>
            <a:ext cx="3978611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0665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391B9-6E67-D74A-0F50-FECFB66CD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Try it 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CA496-28BB-9E48-797B-319AD09C71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In pairs:</a:t>
            </a:r>
          </a:p>
          <a:p>
            <a:endParaRPr lang="en-GB"/>
          </a:p>
          <a:p>
            <a:r>
              <a:rPr lang="en-GB"/>
              <a:t>Read the cards</a:t>
            </a:r>
          </a:p>
          <a:p>
            <a:r>
              <a:rPr lang="en-GB"/>
              <a:t>Match each business decision with an academic skill</a:t>
            </a:r>
          </a:p>
          <a:p>
            <a:r>
              <a:rPr lang="en-GB"/>
              <a:t>Discuss why</a:t>
            </a:r>
          </a:p>
        </p:txBody>
      </p:sp>
      <p:pic>
        <p:nvPicPr>
          <p:cNvPr id="6" name="Content Placeholder 5" descr="Boardroom with solid fill">
            <a:extLst>
              <a:ext uri="{FF2B5EF4-FFF2-40B4-BE49-F238E27FC236}">
                <a16:creationId xmlns:a16="http://schemas.microsoft.com/office/drawing/2014/main" id="{B3AFB0DF-1956-CFDD-A75B-DA595D195E4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63776" y="1413861"/>
            <a:ext cx="2466591" cy="2466591"/>
          </a:xfrm>
        </p:spPr>
      </p:pic>
    </p:spTree>
    <p:extLst>
      <p:ext uri="{BB962C8B-B14F-4D97-AF65-F5344CB8AC3E}">
        <p14:creationId xmlns:p14="http://schemas.microsoft.com/office/powerpoint/2010/main" val="31956714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FFB99-4BFD-61CF-7A7D-B65AAAE992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Expectations at Higher Education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843CB36-2B72-5B25-69CB-8D894E6DAA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Video 4" descr="Graduates Throwing Hats">
            <a:extLst>
              <a:ext uri="{FF2B5EF4-FFF2-40B4-BE49-F238E27FC236}">
                <a16:creationId xmlns:a16="http://schemas.microsoft.com/office/drawing/2014/main" id="{F8AAD6DC-E042-1B82-F9A0-CB0ED73E5D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31700" r="24463" b="-1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1244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233491-9462-1ABA-7B4E-BEDFBBAB5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Myth vs reality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DA8A37-6AB2-F406-2B15-250A675CA49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In your group (4-5 people):</a:t>
            </a:r>
          </a:p>
          <a:p>
            <a:endParaRPr lang="en-GB"/>
          </a:p>
          <a:p>
            <a:r>
              <a:rPr lang="en-GB"/>
              <a:t>Read each statement</a:t>
            </a:r>
          </a:p>
          <a:p>
            <a:r>
              <a:rPr lang="en-GB"/>
              <a:t>Decide if it is an HE expectation or a myth</a:t>
            </a:r>
          </a:p>
          <a:p>
            <a:r>
              <a:rPr lang="en-GB"/>
              <a:t>Talk about why you chose that category</a:t>
            </a:r>
          </a:p>
          <a:p>
            <a:r>
              <a:rPr lang="en-GB" dirty="0"/>
              <a:t>Don’t worry about being correct. This is just a conversation</a:t>
            </a:r>
          </a:p>
          <a:p>
            <a:r>
              <a:rPr lang="en-GB"/>
              <a:t>We will go through a few examples together afterwards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0BEFA-00AA-41DD-BF9B-77344B73B9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8993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1FA15-0A93-5DC1-3075-5F87CC7A7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E2CE0-C86E-B0A6-BADB-A5FBAA00E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Myth vs Reality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F1924-D42D-5054-6E4A-61D72E935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3" y="1825625"/>
            <a:ext cx="10563695" cy="489429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845663-60E0-D549-86CF-159345FC3004}"/>
              </a:ext>
            </a:extLst>
          </p:cNvPr>
          <p:cNvSpPr txBox="1"/>
          <p:nvPr/>
        </p:nvSpPr>
        <p:spPr>
          <a:xfrm>
            <a:off x="6351705" y="42959"/>
            <a:ext cx="444926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dirty="0">
                <a:solidFill>
                  <a:srgbClr val="FF0000"/>
                </a:solidFill>
              </a:rPr>
              <a:t>Myths!</a:t>
            </a:r>
          </a:p>
        </p:txBody>
      </p:sp>
    </p:spTree>
    <p:extLst>
      <p:ext uri="{BB962C8B-B14F-4D97-AF65-F5344CB8AC3E}">
        <p14:creationId xmlns:p14="http://schemas.microsoft.com/office/powerpoint/2010/main" val="3909270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95EA7-BB0F-72A0-F67A-44E875A38C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C99CC-0F0F-5591-8B26-C7EBDB5AB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Myth vs Reality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7B9CD-EF9C-3832-27C9-85DA7D46F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3" y="1825625"/>
            <a:ext cx="10563695" cy="489429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CB7020-9910-8E3F-6A87-3DC766DFA9D4}"/>
              </a:ext>
            </a:extLst>
          </p:cNvPr>
          <p:cNvSpPr txBox="1"/>
          <p:nvPr/>
        </p:nvSpPr>
        <p:spPr>
          <a:xfrm>
            <a:off x="5553905" y="-36423"/>
            <a:ext cx="7309063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dirty="0">
                <a:solidFill>
                  <a:srgbClr val="00B050"/>
                </a:solidFill>
              </a:rPr>
              <a:t>Realities!</a:t>
            </a:r>
          </a:p>
        </p:txBody>
      </p:sp>
    </p:spTree>
    <p:extLst>
      <p:ext uri="{BB962C8B-B14F-4D97-AF65-F5344CB8AC3E}">
        <p14:creationId xmlns:p14="http://schemas.microsoft.com/office/powerpoint/2010/main" val="1339934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10801F-4C02-252E-3C66-A89F4EDE2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18C21-40FE-7B3B-3FB5-8B5D647BD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270DC0-5127-B06B-99C7-CB5675E785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679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62BB76-3841-DB59-AE86-535721DC8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Thinking Like a Business Student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31DB60F-76ED-74A7-4BDC-E418A50B5BC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Scenario:</a:t>
            </a:r>
          </a:p>
          <a:p>
            <a:r>
              <a:rPr lang="en-GB"/>
              <a:t>A small café notices that lunchtime sales have dropped in the last 2 weeks.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B5DEE7-84A6-681E-EED5-B99A8B1588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You will work together to make bullet‑point notes about:</a:t>
            </a:r>
          </a:p>
          <a:p>
            <a:endParaRPr lang="en-GB"/>
          </a:p>
          <a:p>
            <a:r>
              <a:rPr lang="en-GB"/>
              <a:t>Decisions the café needs to make (think: prices, products, customer service)</a:t>
            </a:r>
          </a:p>
          <a:p>
            <a:r>
              <a:rPr lang="en-GB"/>
              <a:t>Information the café needs (think: customer numbers, complaints, busy times)</a:t>
            </a:r>
          </a:p>
          <a:p>
            <a:r>
              <a:rPr lang="en-GB"/>
              <a:t>Academic skills that help make these decision (think: reading, note‑taking, comparing options)</a:t>
            </a:r>
          </a:p>
        </p:txBody>
      </p:sp>
    </p:spTree>
    <p:extLst>
      <p:ext uri="{BB962C8B-B14F-4D97-AF65-F5344CB8AC3E}">
        <p14:creationId xmlns:p14="http://schemas.microsoft.com/office/powerpoint/2010/main" val="8748941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433CC-0920-F6C3-D513-EDA6547A9F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 dirty="0"/>
              <a:t>Thinking like a </a:t>
            </a:r>
            <a:r>
              <a:rPr lang="en-GB"/>
              <a:t>business student 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D7CAA-9DB2-B8F2-6F8F-FB0E7DA8FC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r>
              <a:rPr lang="en-GB" sz="2000"/>
              <a:t>Being a business student is not about knowing everything.</a:t>
            </a:r>
          </a:p>
          <a:p>
            <a:r>
              <a:rPr lang="en-GB" sz="2000"/>
              <a:t>It’s about thinking clearly, asking questions, and using information to make good decisions.</a:t>
            </a:r>
          </a:p>
        </p:txBody>
      </p:sp>
      <p:pic>
        <p:nvPicPr>
          <p:cNvPr id="7" name="Content Placeholder 6" descr="Books and mortarboard illustration">
            <a:extLst>
              <a:ext uri="{FF2B5EF4-FFF2-40B4-BE49-F238E27FC236}">
                <a16:creationId xmlns:a16="http://schemas.microsoft.com/office/drawing/2014/main" id="{FD96B5EF-9153-5A9D-2533-637263ED2D8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22075195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2023-1232-5836-8EA5-24E518FA22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Reflection Time!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6AD20FF-FF47-69A9-189A-AF735EA487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sphere with black lines&#10;&#10;">
            <a:extLst>
              <a:ext uri="{FF2B5EF4-FFF2-40B4-BE49-F238E27FC236}">
                <a16:creationId xmlns:a16="http://schemas.microsoft.com/office/drawing/2014/main" id="{70AE220E-53C0-8924-CBE2-B1E40DA7649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823054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BF06A-038D-443E-5D80-A478C2C08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Moodle?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D3D4A-F65F-72CA-2F1C-0B120035C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Moodle is our online learning space — it’s where your module information lives.</a:t>
            </a:r>
          </a:p>
          <a:p>
            <a:r>
              <a:rPr lang="en-GB"/>
              <a:t>You will find everything for this class on Moodle: weekly materials, activities, and announcements.</a:t>
            </a:r>
          </a:p>
          <a:p>
            <a:r>
              <a:rPr lang="en-GB"/>
              <a:t>You will submit your assignments on Moodle when the time comes.</a:t>
            </a:r>
          </a:p>
          <a:p>
            <a:r>
              <a:rPr lang="en-GB"/>
              <a:t>Only you and your tutor can see your private posts in the reflection forum.</a:t>
            </a:r>
          </a:p>
          <a:p>
            <a:r>
              <a:rPr lang="en-GB"/>
              <a:t>You can log in from your phone, laptop, or a university computer.</a:t>
            </a:r>
          </a:p>
        </p:txBody>
      </p:sp>
    </p:spTree>
    <p:extLst>
      <p:ext uri="{BB962C8B-B14F-4D97-AF65-F5344CB8AC3E}">
        <p14:creationId xmlns:p14="http://schemas.microsoft.com/office/powerpoint/2010/main" val="9901495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61343-296B-8A67-DF27-16FF7CEFE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give it a go</a:t>
            </a:r>
          </a:p>
        </p:txBody>
      </p:sp>
      <p:pic>
        <p:nvPicPr>
          <p:cNvPr id="6" name="Content Placeholder 5" descr="A qr code with a few squares&#10;&#10;AI-generated content may be incorrect.">
            <a:extLst>
              <a:ext uri="{FF2B5EF4-FFF2-40B4-BE49-F238E27FC236}">
                <a16:creationId xmlns:a16="http://schemas.microsoft.com/office/drawing/2014/main" id="{9ADDE785-0DCF-AF80-59EB-B5BC8987ED7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46504" y="1825625"/>
            <a:ext cx="4351338" cy="4351338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DE52120-F9D4-3F07-033A-2F4895F1F4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Google: </a:t>
            </a:r>
            <a:r>
              <a:rPr lang="en-GB" b="1" dirty="0"/>
              <a:t>UWTSD Moodle</a:t>
            </a:r>
          </a:p>
          <a:p>
            <a:r>
              <a:rPr lang="en-GB" dirty="0"/>
              <a:t>Go to Moodle from your </a:t>
            </a:r>
            <a:r>
              <a:rPr lang="en-GB" b="1" dirty="0"/>
              <a:t>UWTSD HWB app</a:t>
            </a:r>
          </a:p>
        </p:txBody>
      </p:sp>
    </p:spTree>
    <p:extLst>
      <p:ext uri="{BB962C8B-B14F-4D97-AF65-F5344CB8AC3E}">
        <p14:creationId xmlns:p14="http://schemas.microsoft.com/office/powerpoint/2010/main" val="13306058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011F7-E588-C109-18B0-A7B3672E0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Navigation Video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C0CE87-1A24-EE6B-9035-8F1AF20560E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357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9FD7C-86E4-2D60-BC12-D0C299D94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6CF72-8396-FF0D-EDF6-39A9EF1F9C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Please answer these three questions:</a:t>
            </a:r>
          </a:p>
          <a:p>
            <a:r>
              <a:rPr lang="en-GB"/>
              <a:t>One thing I already knew:</a:t>
            </a:r>
          </a:p>
          <a:p>
            <a:pPr lvl="1"/>
            <a:r>
              <a:rPr lang="en-GB"/>
              <a:t>Something you recognised or remembered from your own life or experience.</a:t>
            </a:r>
          </a:p>
          <a:p>
            <a:r>
              <a:rPr lang="en-GB"/>
              <a:t>One new thing I understand now:</a:t>
            </a:r>
          </a:p>
          <a:p>
            <a:pPr lvl="1"/>
            <a:r>
              <a:rPr lang="en-GB"/>
              <a:t>Something that became clearer today.</a:t>
            </a:r>
          </a:p>
          <a:p>
            <a:r>
              <a:rPr lang="en-GB"/>
              <a:t>One thing I feel more confident about:</a:t>
            </a:r>
          </a:p>
          <a:p>
            <a:pPr lvl="1"/>
            <a:r>
              <a:rPr lang="en-GB"/>
              <a:t>Something you feel a little more comfortable with after today’s class.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F3E61-5A12-8DF8-6253-CD9336D9DC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Write 3 short sentences. Use simple English.</a:t>
            </a:r>
          </a:p>
          <a:p>
            <a:r>
              <a:rPr lang="en-GB"/>
              <a:t>You will post your answers on Moodle in the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23065746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DA865-FF4F-95F4-4FB1-BA94CFC58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6F9F0-4E29-5C84-2C0A-359DC06DC0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Business is about making decisions</a:t>
            </a:r>
          </a:p>
          <a:p>
            <a:r>
              <a:rPr lang="en-GB"/>
              <a:t>Decisions need information</a:t>
            </a:r>
          </a:p>
          <a:p>
            <a:r>
              <a:rPr lang="en-GB"/>
              <a:t>Academic skills help us understand and use information</a:t>
            </a:r>
          </a:p>
          <a:p>
            <a:endParaRPr lang="en-GB"/>
          </a:p>
          <a:p>
            <a:r>
              <a:rPr lang="en-GB"/>
              <a:t>You already use these skills in everyday life</a:t>
            </a:r>
          </a:p>
        </p:txBody>
      </p:sp>
      <p:graphicFrame>
        <p:nvGraphicFramePr>
          <p:cNvPr id="5" name="Content Placeholder 4" descr="Three blue arrow shapes labeled ‘Reading,’ ‘Note‑making,’ and ‘Analysis,’ each pointing to grey arrows labeled ‘Information,’ ‘Clearer Thinking,’ and ‘Better Choices">
            <a:extLst>
              <a:ext uri="{FF2B5EF4-FFF2-40B4-BE49-F238E27FC236}">
                <a16:creationId xmlns:a16="http://schemas.microsoft.com/office/drawing/2014/main" id="{839A3DAE-8818-C7FA-0A6E-21C98551DF8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97614563"/>
              </p:ext>
            </p:extLst>
          </p:nvPr>
        </p:nvGraphicFramePr>
        <p:xfrm>
          <a:off x="6275388" y="1825625"/>
          <a:ext cx="507841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66085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BBA2D-1737-498F-57B8-0B5975B4E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 Belong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12160-7519-F983-2856-D92ED5BB4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University is not about perfection.</a:t>
            </a:r>
          </a:p>
          <a:p>
            <a:r>
              <a:rPr lang="en-GB"/>
              <a:t>It is about:</a:t>
            </a:r>
          </a:p>
          <a:p>
            <a:pPr lvl="1"/>
            <a:r>
              <a:rPr lang="en-GB"/>
              <a:t>practising new skills</a:t>
            </a:r>
          </a:p>
          <a:p>
            <a:pPr lvl="1"/>
            <a:r>
              <a:rPr lang="en-GB"/>
              <a:t>asking questions</a:t>
            </a:r>
          </a:p>
          <a:p>
            <a:pPr lvl="1"/>
            <a:r>
              <a:rPr lang="en-GB"/>
              <a:t>learning from mistakes</a:t>
            </a:r>
          </a:p>
          <a:p>
            <a:pPr lvl="1"/>
            <a:r>
              <a:rPr lang="en-GB"/>
              <a:t>getting support when you need it</a:t>
            </a:r>
          </a:p>
          <a:p>
            <a:endParaRPr lang="en-GB"/>
          </a:p>
          <a:p>
            <a:r>
              <a:rPr lang="en-GB"/>
              <a:t>You belong here.</a:t>
            </a:r>
          </a:p>
          <a:p>
            <a:r>
              <a:rPr lang="en-GB"/>
              <a:t>You are already doing the thinking we need in business and in higher education.</a:t>
            </a:r>
          </a:p>
        </p:txBody>
      </p:sp>
    </p:spTree>
    <p:extLst>
      <p:ext uri="{BB962C8B-B14F-4D97-AF65-F5344CB8AC3E}">
        <p14:creationId xmlns:p14="http://schemas.microsoft.com/office/powerpoint/2010/main" val="685501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A45D6-7562-EAFE-D01E-AD8407393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325563"/>
            <a:ext cx="10226674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Checking Together</a:t>
            </a:r>
          </a:p>
        </p:txBody>
      </p:sp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24109412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583D5-3D9A-190E-1427-C3EA6A70A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325563"/>
            <a:ext cx="10226674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Share a word about how you feel</a:t>
            </a:r>
          </a:p>
        </p:txBody>
      </p:sp>
      <p:pic>
        <p:nvPicPr>
          <p:cNvPr id="5" name="Content Placeholder 4" descr="Top view of a wooden block with the number one written on it and the block is on a yellow surface">
            <a:extLst>
              <a:ext uri="{FF2B5EF4-FFF2-40B4-BE49-F238E27FC236}">
                <a16:creationId xmlns:a16="http://schemas.microsoft.com/office/drawing/2014/main" id="{6D46CD6A-3647-5DCF-530C-2516F3A1C2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1179" y="1825625"/>
            <a:ext cx="6518567" cy="4351338"/>
          </a:xfrm>
        </p:spPr>
      </p:pic>
    </p:spTree>
    <p:extLst>
      <p:ext uri="{BB962C8B-B14F-4D97-AF65-F5344CB8AC3E}">
        <p14:creationId xmlns:p14="http://schemas.microsoft.com/office/powerpoint/2010/main" val="183307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766FD-4EE1-78AF-A7F0-5EBC8AD15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Skills Support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6A32F-EB39-4643-1B4C-45F26950DC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Feeling unsure about technology is normal.</a:t>
            </a:r>
          </a:p>
          <a:p>
            <a:r>
              <a:rPr lang="en-GB"/>
              <a:t>The HWB and Assessment Teams can help you with:</a:t>
            </a:r>
          </a:p>
          <a:p>
            <a:pPr lvl="1"/>
            <a:r>
              <a:rPr lang="en-GB"/>
              <a:t>Moodle</a:t>
            </a:r>
          </a:p>
          <a:p>
            <a:pPr lvl="1"/>
            <a:r>
              <a:rPr lang="en-GB"/>
              <a:t>Teams</a:t>
            </a:r>
          </a:p>
          <a:p>
            <a:pPr lvl="1"/>
            <a:r>
              <a:rPr lang="en-GB"/>
              <a:t>OneDrive</a:t>
            </a:r>
          </a:p>
          <a:p>
            <a:pPr lvl="1"/>
            <a:r>
              <a:rPr lang="en-GB"/>
              <a:t>PowerPoint</a:t>
            </a:r>
          </a:p>
          <a:p>
            <a:pPr lvl="1"/>
            <a:r>
              <a:rPr lang="en-GB"/>
              <a:t>Using your laptop or phone for study</a:t>
            </a:r>
          </a:p>
          <a:p>
            <a:endParaRPr lang="en-GB"/>
          </a:p>
          <a:p>
            <a:r>
              <a:rPr lang="en-GB"/>
              <a:t>We will go slowly, step by step.</a:t>
            </a:r>
          </a:p>
        </p:txBody>
      </p:sp>
    </p:spTree>
    <p:extLst>
      <p:ext uri="{BB962C8B-B14F-4D97-AF65-F5344CB8AC3E}">
        <p14:creationId xmlns:p14="http://schemas.microsoft.com/office/powerpoint/2010/main" val="42831431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76F34-9330-8419-8F9D-DC6E5A7D45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Next Week: Communication &amp;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89B02-D4D3-210C-E8D1-9CF06100C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r>
              <a:rPr lang="en-GB" sz="1900"/>
              <a:t>Next Week:</a:t>
            </a:r>
          </a:p>
          <a:p>
            <a:pPr lvl="1" algn="l"/>
            <a:r>
              <a:rPr lang="en-GB" sz="1900">
                <a:solidFill>
                  <a:schemeClr val="bg1"/>
                </a:solidFill>
              </a:rPr>
              <a:t>Understanding your assessments</a:t>
            </a:r>
          </a:p>
          <a:p>
            <a:pPr lvl="1" algn="l"/>
            <a:r>
              <a:rPr lang="en-GB" sz="1900">
                <a:solidFill>
                  <a:schemeClr val="bg1"/>
                </a:solidFill>
              </a:rPr>
              <a:t>Reading assignment instructions</a:t>
            </a:r>
          </a:p>
          <a:p>
            <a:pPr lvl="1" algn="l"/>
            <a:r>
              <a:rPr lang="en-GB" sz="1900">
                <a:solidFill>
                  <a:schemeClr val="bg1"/>
                </a:solidFill>
              </a:rPr>
              <a:t>What marking criteria really mean</a:t>
            </a:r>
          </a:p>
          <a:p>
            <a:pPr lvl="1" algn="l"/>
            <a:r>
              <a:rPr lang="en-GB" sz="1900">
                <a:solidFill>
                  <a:schemeClr val="bg1"/>
                </a:solidFill>
              </a:rPr>
              <a:t>First steps in academic communication</a:t>
            </a:r>
          </a:p>
        </p:txBody>
      </p:sp>
      <p:pic>
        <p:nvPicPr>
          <p:cNvPr id="6" name="Content Placeholder 5" descr="Hourglass and a calendar">
            <a:extLst>
              <a:ext uri="{FF2B5EF4-FFF2-40B4-BE49-F238E27FC236}">
                <a16:creationId xmlns:a16="http://schemas.microsoft.com/office/drawing/2014/main" id="{9951AA0F-CAB5-6755-E6BF-7BDDF41C676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193115272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716C-39FE-9B21-69E2-23FF6E047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Library Support: Online Reading 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46651-8F31-1750-921C-66E0FBE9AC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Online Resource Lists show you:</a:t>
            </a:r>
          </a:p>
          <a:p>
            <a:r>
              <a:rPr lang="en-GB" dirty="0"/>
              <a:t>your essential reading</a:t>
            </a:r>
          </a:p>
          <a:p>
            <a:r>
              <a:rPr lang="en-GB" dirty="0"/>
              <a:t>extra videos and websites</a:t>
            </a:r>
          </a:p>
          <a:p>
            <a:r>
              <a:rPr lang="en-GB" dirty="0"/>
              <a:t>reading chosen by your tutors</a:t>
            </a:r>
          </a:p>
          <a:p>
            <a:r>
              <a:rPr lang="en-GB" dirty="0"/>
              <a:t>materials to help you study each week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EE8C92-4A1C-7FEF-086E-0FFAE142A5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1</a:t>
            </a:r>
          </a:p>
          <a:p>
            <a:r>
              <a:rPr lang="en-GB"/>
              <a:t>Select Online Resource List training</a:t>
            </a:r>
          </a:p>
        </p:txBody>
      </p:sp>
    </p:spTree>
    <p:extLst>
      <p:ext uri="{BB962C8B-B14F-4D97-AF65-F5344CB8AC3E}">
        <p14:creationId xmlns:p14="http://schemas.microsoft.com/office/powerpoint/2010/main" val="76484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D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3E5B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798FF6-DD91-49DA-A1A1-988BC8CAA240}">
  <ds:schemaRefs>
    <ds:schemaRef ds:uri="http://purl.org/dc/dcmitype/"/>
    <ds:schemaRef ds:uri="http://schemas.microsoft.com/office/2006/documentManagement/types"/>
    <ds:schemaRef ds:uri="http://purl.org/dc/terms/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826e5e0b-69f2-41be-b336-f8a1ad71dd1e"/>
    <ds:schemaRef ds:uri="20412d98-6c36-457e-a543-06e3d82144c9"/>
    <ds:schemaRef ds:uri="http://schemas.microsoft.com/office/2006/metadata/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E7B2449A-37CE-4EA2-8C48-3C7002A5FD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91D4430-C2A3-4E00-A8C8-B47C0D2715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412d98-6c36-457e-a543-06e3d82144c9"/>
    <ds:schemaRef ds:uri="826e5e0b-69f2-41be-b336-f8a1ad71dd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1130</Words>
  <Application>Microsoft Office PowerPoint</Application>
  <PresentationFormat>Widescreen</PresentationFormat>
  <Paragraphs>231</Paragraphs>
  <Slides>38</Slides>
  <Notes>38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Aptos</vt:lpstr>
      <vt:lpstr>Aptos ExtraBold</vt:lpstr>
      <vt:lpstr>Arial</vt:lpstr>
      <vt:lpstr>Wingdings</vt:lpstr>
      <vt:lpstr>Office Theme</vt:lpstr>
      <vt:lpstr>Welcome to Academic Skills!</vt:lpstr>
      <vt:lpstr>Welcome to the module!</vt:lpstr>
      <vt:lpstr>What is this module about?</vt:lpstr>
      <vt:lpstr>What to Expect in Higher Education</vt:lpstr>
      <vt:lpstr>How we learn in this module</vt:lpstr>
      <vt:lpstr>What today is about</vt:lpstr>
      <vt:lpstr>Business decisions in Everyday Life</vt:lpstr>
      <vt:lpstr>Your business decisions</vt:lpstr>
      <vt:lpstr>Quick Introductions</vt:lpstr>
      <vt:lpstr>Your decision: Pair Discussion</vt:lpstr>
      <vt:lpstr>Thinking about decision making</vt:lpstr>
      <vt:lpstr>Your business decisions  </vt:lpstr>
      <vt:lpstr>What is business at university?</vt:lpstr>
      <vt:lpstr>What is business?</vt:lpstr>
      <vt:lpstr>How Academic Skills Help Business Decisions</vt:lpstr>
      <vt:lpstr>Let’s consider: Customer Numbers Drop</vt:lpstr>
      <vt:lpstr>Let’s consider: Slow service complaints </vt:lpstr>
      <vt:lpstr>Try it out</vt:lpstr>
      <vt:lpstr>Expectations at Higher Education</vt:lpstr>
      <vt:lpstr>Myth vs reality</vt:lpstr>
      <vt:lpstr>Myth vs Reality</vt:lpstr>
      <vt:lpstr>Myth vs Reality</vt:lpstr>
      <vt:lpstr>Break time!</vt:lpstr>
      <vt:lpstr>Thinking Like a Business Student</vt:lpstr>
      <vt:lpstr>Thinking like a business student   </vt:lpstr>
      <vt:lpstr>Reflection Time!</vt:lpstr>
      <vt:lpstr>What is Moodle?</vt:lpstr>
      <vt:lpstr>Let’s give it a go</vt:lpstr>
      <vt:lpstr>Moodle Navigation Video</vt:lpstr>
      <vt:lpstr>Reflection</vt:lpstr>
      <vt:lpstr>Recap</vt:lpstr>
      <vt:lpstr>Today we learned…</vt:lpstr>
      <vt:lpstr>You Belong Here</vt:lpstr>
      <vt:lpstr>Checking Together</vt:lpstr>
      <vt:lpstr>Share a word about how you feel</vt:lpstr>
      <vt:lpstr>Digital Skills Support </vt:lpstr>
      <vt:lpstr>Next Week: Communication &amp; Assessments</vt:lpstr>
      <vt:lpstr>Library Support: Online Reading Lists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14</cp:revision>
  <dcterms:created xsi:type="dcterms:W3CDTF">2026-02-06T13:25:12Z</dcterms:created>
  <dcterms:modified xsi:type="dcterms:W3CDTF">2026-05-06T10:51:45Z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