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23"/>
  </p:notesMasterIdLst>
  <p:sldIdLst>
    <p:sldId id="256" r:id="rId4"/>
    <p:sldId id="258" r:id="rId5"/>
    <p:sldId id="432" r:id="rId6"/>
    <p:sldId id="434" r:id="rId7"/>
    <p:sldId id="435" r:id="rId8"/>
    <p:sldId id="436" r:id="rId9"/>
    <p:sldId id="433" r:id="rId10"/>
    <p:sldId id="428" r:id="rId11"/>
    <p:sldId id="437" r:id="rId12"/>
    <p:sldId id="442" r:id="rId13"/>
    <p:sldId id="438" r:id="rId14"/>
    <p:sldId id="443" r:id="rId15"/>
    <p:sldId id="439" r:id="rId16"/>
    <p:sldId id="444" r:id="rId17"/>
    <p:sldId id="440" r:id="rId18"/>
    <p:sldId id="445" r:id="rId19"/>
    <p:sldId id="441" r:id="rId20"/>
    <p:sldId id="446" r:id="rId21"/>
    <p:sldId id="26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3D92BD-249F-4CA7-881A-C2E4ADD33503}" v="27" dt="2026-05-07T09:59:39.2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80" autoAdjust="0"/>
    <p:restoredTop sz="65707" autoAdjust="0"/>
  </p:normalViewPr>
  <p:slideViewPr>
    <p:cSldViewPr snapToGrid="0">
      <p:cViewPr varScale="1">
        <p:scale>
          <a:sx n="60" d="100"/>
          <a:sy n="60" d="100"/>
        </p:scale>
        <p:origin x="249"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6-05-07T10:01:57.971" v="2154" actId="26606"/>
      <pc:docMkLst>
        <pc:docMk/>
      </pc:docMkLst>
      <pc:sldChg chg="modSp del mod">
        <pc:chgData name="Rhiannon Akers" userId="fb3c9d12-5c8c-42d7-8dc7-d872d7a3d202" providerId="ADAL" clId="{80AABDCA-A693-4F09-99FD-F26609E442FC}" dt="2026-05-07T09:36:45.202" v="915" actId="47"/>
        <pc:sldMkLst>
          <pc:docMk/>
          <pc:sldMk cId="3326036582" sldId="257"/>
        </pc:sldMkLst>
        <pc:spChg chg="mod">
          <ac:chgData name="Rhiannon Akers" userId="fb3c9d12-5c8c-42d7-8dc7-d872d7a3d202" providerId="ADAL" clId="{80AABDCA-A693-4F09-99FD-F26609E442FC}" dt="2026-05-07T09:36:29.963" v="914" actId="20577"/>
          <ac:spMkLst>
            <pc:docMk/>
            <pc:sldMk cId="3326036582" sldId="257"/>
            <ac:spMk id="2" creationId="{E0B3F9C7-76B6-43BB-BDAB-4916F6557AFA}"/>
          </ac:spMkLst>
        </pc:spChg>
      </pc:sldChg>
      <pc:sldChg chg="addSp delSp modSp mod modClrScheme chgLayout">
        <pc:chgData name="Rhiannon Akers" userId="fb3c9d12-5c8c-42d7-8dc7-d872d7a3d202" providerId="ADAL" clId="{80AABDCA-A693-4F09-99FD-F26609E442FC}" dt="2026-05-07T10:01:49.890" v="2153" actId="26606"/>
        <pc:sldMkLst>
          <pc:docMk/>
          <pc:sldMk cId="2397862016" sldId="258"/>
        </pc:sldMkLst>
        <pc:spChg chg="mod">
          <ac:chgData name="Rhiannon Akers" userId="fb3c9d12-5c8c-42d7-8dc7-d872d7a3d202" providerId="ADAL" clId="{80AABDCA-A693-4F09-99FD-F26609E442FC}" dt="2026-05-07T10:01:49.890" v="2153" actId="26606"/>
          <ac:spMkLst>
            <pc:docMk/>
            <pc:sldMk cId="2397862016" sldId="258"/>
            <ac:spMk id="2" creationId="{E8020791-6885-2981-6082-7D167B3B7E22}"/>
          </ac:spMkLst>
        </pc:spChg>
        <pc:spChg chg="add del mod">
          <ac:chgData name="Rhiannon Akers" userId="fb3c9d12-5c8c-42d7-8dc7-d872d7a3d202" providerId="ADAL" clId="{80AABDCA-A693-4F09-99FD-F26609E442FC}" dt="2026-05-07T10:01:49.890" v="2153" actId="26606"/>
          <ac:spMkLst>
            <pc:docMk/>
            <pc:sldMk cId="2397862016" sldId="258"/>
            <ac:spMk id="3" creationId="{A69BCB28-CC08-7D44-7B6C-FE00E3BF93F6}"/>
          </ac:spMkLst>
        </pc:spChg>
        <pc:graphicFrameChg chg="add del mod">
          <ac:chgData name="Rhiannon Akers" userId="fb3c9d12-5c8c-42d7-8dc7-d872d7a3d202" providerId="ADAL" clId="{80AABDCA-A693-4F09-99FD-F26609E442FC}" dt="2026-05-07T10:01:49.856" v="2152" actId="26606"/>
          <ac:graphicFrameMkLst>
            <pc:docMk/>
            <pc:sldMk cId="2397862016" sldId="258"/>
            <ac:graphicFrameMk id="5" creationId="{B46DA446-1069-B03F-8984-2DE8C5919144}"/>
          </ac:graphicFrameMkLst>
        </pc:graphicFrameChg>
        <pc:graphicFrameChg chg="add mod">
          <ac:chgData name="Rhiannon Akers" userId="fb3c9d12-5c8c-42d7-8dc7-d872d7a3d202" providerId="ADAL" clId="{80AABDCA-A693-4F09-99FD-F26609E442FC}" dt="2026-05-07T10:01:49.890" v="2153" actId="26606"/>
          <ac:graphicFrameMkLst>
            <pc:docMk/>
            <pc:sldMk cId="2397862016" sldId="258"/>
            <ac:graphicFrameMk id="7" creationId="{AEFA09F4-D0B5-7770-B8AA-9D41723C75A1}"/>
          </ac:graphicFrameMkLst>
        </pc:graphicFrameChg>
      </pc:sldChg>
      <pc:sldChg chg="del">
        <pc:chgData name="Rhiannon Akers" userId="fb3c9d12-5c8c-42d7-8dc7-d872d7a3d202" providerId="ADAL" clId="{80AABDCA-A693-4F09-99FD-F26609E442FC}" dt="2026-05-07T09:36:49.079" v="918" actId="47"/>
        <pc:sldMkLst>
          <pc:docMk/>
          <pc:sldMk cId="3166418619" sldId="259"/>
        </pc:sldMkLst>
      </pc:sldChg>
      <pc:sldChg chg="del">
        <pc:chgData name="Rhiannon Akers" userId="fb3c9d12-5c8c-42d7-8dc7-d872d7a3d202" providerId="ADAL" clId="{80AABDCA-A693-4F09-99FD-F26609E442FC}" dt="2026-05-07T09:36:49.805" v="921" actId="47"/>
        <pc:sldMkLst>
          <pc:docMk/>
          <pc:sldMk cId="111366353" sldId="260"/>
        </pc:sldMkLst>
      </pc:sldChg>
      <pc:sldChg chg="del">
        <pc:chgData name="Rhiannon Akers" userId="fb3c9d12-5c8c-42d7-8dc7-d872d7a3d202" providerId="ADAL" clId="{80AABDCA-A693-4F09-99FD-F26609E442FC}" dt="2026-05-07T09:36:49.622" v="920" actId="47"/>
        <pc:sldMkLst>
          <pc:docMk/>
          <pc:sldMk cId="1536758374" sldId="262"/>
        </pc:sldMkLst>
      </pc:sldChg>
      <pc:sldChg chg="del">
        <pc:chgData name="Rhiannon Akers" userId="fb3c9d12-5c8c-42d7-8dc7-d872d7a3d202" providerId="ADAL" clId="{80AABDCA-A693-4F09-99FD-F26609E442FC}" dt="2026-05-07T09:36:51.066" v="927" actId="47"/>
        <pc:sldMkLst>
          <pc:docMk/>
          <pc:sldMk cId="3458453337" sldId="263"/>
        </pc:sldMkLst>
      </pc:sldChg>
      <pc:sldChg chg="del">
        <pc:chgData name="Rhiannon Akers" userId="fb3c9d12-5c8c-42d7-8dc7-d872d7a3d202" providerId="ADAL" clId="{80AABDCA-A693-4F09-99FD-F26609E442FC}" dt="2026-05-07T09:36:50.850" v="926" actId="47"/>
        <pc:sldMkLst>
          <pc:docMk/>
          <pc:sldMk cId="2925738124" sldId="264"/>
        </pc:sldMkLst>
      </pc:sldChg>
      <pc:sldChg chg="del">
        <pc:chgData name="Rhiannon Akers" userId="fb3c9d12-5c8c-42d7-8dc7-d872d7a3d202" providerId="ADAL" clId="{80AABDCA-A693-4F09-99FD-F26609E442FC}" dt="2026-05-07T09:36:50.194" v="923" actId="47"/>
        <pc:sldMkLst>
          <pc:docMk/>
          <pc:sldMk cId="1999033582" sldId="265"/>
        </pc:sldMkLst>
      </pc:sldChg>
      <pc:sldChg chg="addSp delSp modSp mod modClrScheme chgLayout">
        <pc:chgData name="Rhiannon Akers" userId="fb3c9d12-5c8c-42d7-8dc7-d872d7a3d202" providerId="ADAL" clId="{80AABDCA-A693-4F09-99FD-F26609E442FC}" dt="2026-05-07T10:01:57.971" v="2154" actId="26606"/>
        <pc:sldMkLst>
          <pc:docMk/>
          <pc:sldMk cId="1010204206" sldId="267"/>
        </pc:sldMkLst>
        <pc:spChg chg="mod">
          <ac:chgData name="Rhiannon Akers" userId="fb3c9d12-5c8c-42d7-8dc7-d872d7a3d202" providerId="ADAL" clId="{80AABDCA-A693-4F09-99FD-F26609E442FC}" dt="2026-05-07T10:01:57.971" v="2154" actId="26606"/>
          <ac:spMkLst>
            <pc:docMk/>
            <pc:sldMk cId="1010204206" sldId="267"/>
            <ac:spMk id="2" creationId="{9BF4989C-4A2B-BA0D-1307-E54B31650165}"/>
          </ac:spMkLst>
        </pc:spChg>
        <pc:spChg chg="del mod">
          <ac:chgData name="Rhiannon Akers" userId="fb3c9d12-5c8c-42d7-8dc7-d872d7a3d202" providerId="ADAL" clId="{80AABDCA-A693-4F09-99FD-F26609E442FC}" dt="2026-05-07T10:01:57.971" v="2154" actId="26606"/>
          <ac:spMkLst>
            <pc:docMk/>
            <pc:sldMk cId="1010204206" sldId="267"/>
            <ac:spMk id="3" creationId="{DEB01DE6-A66B-8461-B8E3-2FC81B7330AC}"/>
          </ac:spMkLst>
        </pc:spChg>
        <pc:graphicFrameChg chg="add mod">
          <ac:chgData name="Rhiannon Akers" userId="fb3c9d12-5c8c-42d7-8dc7-d872d7a3d202" providerId="ADAL" clId="{80AABDCA-A693-4F09-99FD-F26609E442FC}" dt="2026-05-07T10:01:57.971" v="2154" actId="26606"/>
          <ac:graphicFrameMkLst>
            <pc:docMk/>
            <pc:sldMk cId="1010204206" sldId="267"/>
            <ac:graphicFrameMk id="5" creationId="{AF708566-BB10-4D34-BC87-63EBF53FDFF9}"/>
          </ac:graphicFrameMkLst>
        </pc:graphicFrameChg>
      </pc:sldChg>
      <pc:sldChg chg="del">
        <pc:chgData name="Rhiannon Akers" userId="fb3c9d12-5c8c-42d7-8dc7-d872d7a3d202" providerId="ADAL" clId="{80AABDCA-A693-4F09-99FD-F26609E442FC}" dt="2026-05-07T09:36:51.257" v="928" actId="47"/>
        <pc:sldMkLst>
          <pc:docMk/>
          <pc:sldMk cId="977569300" sldId="270"/>
        </pc:sldMkLst>
      </pc:sldChg>
      <pc:sldChg chg="del">
        <pc:chgData name="Rhiannon Akers" userId="fb3c9d12-5c8c-42d7-8dc7-d872d7a3d202" providerId="ADAL" clId="{80AABDCA-A693-4F09-99FD-F26609E442FC}" dt="2026-05-07T09:36:50.389" v="924" actId="47"/>
        <pc:sldMkLst>
          <pc:docMk/>
          <pc:sldMk cId="3918858461" sldId="271"/>
        </pc:sldMkLst>
      </pc:sldChg>
      <pc:sldChg chg="del">
        <pc:chgData name="Rhiannon Akers" userId="fb3c9d12-5c8c-42d7-8dc7-d872d7a3d202" providerId="ADAL" clId="{80AABDCA-A693-4F09-99FD-F26609E442FC}" dt="2026-05-07T09:36:50.006" v="922" actId="47"/>
        <pc:sldMkLst>
          <pc:docMk/>
          <pc:sldMk cId="3774885684" sldId="272"/>
        </pc:sldMkLst>
      </pc:sldChg>
      <pc:sldChg chg="del">
        <pc:chgData name="Rhiannon Akers" userId="fb3c9d12-5c8c-42d7-8dc7-d872d7a3d202" providerId="ADAL" clId="{80AABDCA-A693-4F09-99FD-F26609E442FC}" dt="2026-05-07T09:36:49.396" v="919" actId="47"/>
        <pc:sldMkLst>
          <pc:docMk/>
          <pc:sldMk cId="1422310275" sldId="273"/>
        </pc:sldMkLst>
      </pc:sldChg>
      <pc:sldChg chg="addSp modSp mod">
        <pc:chgData name="Rhiannon Akers" userId="fb3c9d12-5c8c-42d7-8dc7-d872d7a3d202" providerId="ADAL" clId="{80AABDCA-A693-4F09-99FD-F26609E442FC}" dt="2026-05-07T09:36:08.277" v="912" actId="27636"/>
        <pc:sldMkLst>
          <pc:docMk/>
          <pc:sldMk cId="1001982862" sldId="428"/>
        </pc:sldMkLst>
        <pc:spChg chg="mod">
          <ac:chgData name="Rhiannon Akers" userId="fb3c9d12-5c8c-42d7-8dc7-d872d7a3d202" providerId="ADAL" clId="{80AABDCA-A693-4F09-99FD-F26609E442FC}" dt="2026-05-07T09:36:08.277" v="912" actId="27636"/>
          <ac:spMkLst>
            <pc:docMk/>
            <pc:sldMk cId="1001982862" sldId="428"/>
            <ac:spMk id="3" creationId="{6DE7BC28-D973-63E9-417B-AFD97333ED40}"/>
          </ac:spMkLst>
        </pc:spChg>
        <pc:graphicFrameChg chg="add mod">
          <ac:chgData name="Rhiannon Akers" userId="fb3c9d12-5c8c-42d7-8dc7-d872d7a3d202" providerId="ADAL" clId="{80AABDCA-A693-4F09-99FD-F26609E442FC}" dt="2026-05-07T09:35:22.719" v="897"/>
          <ac:graphicFrameMkLst>
            <pc:docMk/>
            <pc:sldMk cId="1001982862" sldId="428"/>
            <ac:graphicFrameMk id="4" creationId="{709D5AA5-5748-5918-FD75-26D2078490C5}"/>
          </ac:graphicFrameMkLst>
        </pc:graphicFrameChg>
      </pc:sldChg>
      <pc:sldChg chg="del">
        <pc:chgData name="Rhiannon Akers" userId="fb3c9d12-5c8c-42d7-8dc7-d872d7a3d202" providerId="ADAL" clId="{80AABDCA-A693-4F09-99FD-F26609E442FC}" dt="2026-05-07T09:36:47.720" v="916" actId="47"/>
        <pc:sldMkLst>
          <pc:docMk/>
          <pc:sldMk cId="2935710305" sldId="429"/>
        </pc:sldMkLst>
      </pc:sldChg>
      <pc:sldChg chg="del">
        <pc:chgData name="Rhiannon Akers" userId="fb3c9d12-5c8c-42d7-8dc7-d872d7a3d202" providerId="ADAL" clId="{80AABDCA-A693-4F09-99FD-F26609E442FC}" dt="2026-05-07T09:36:48.497" v="917" actId="47"/>
        <pc:sldMkLst>
          <pc:docMk/>
          <pc:sldMk cId="43133647" sldId="430"/>
        </pc:sldMkLst>
      </pc:sldChg>
      <pc:sldChg chg="del">
        <pc:chgData name="Rhiannon Akers" userId="fb3c9d12-5c8c-42d7-8dc7-d872d7a3d202" providerId="ADAL" clId="{80AABDCA-A693-4F09-99FD-F26609E442FC}" dt="2026-05-07T09:36:50.595" v="925" actId="47"/>
        <pc:sldMkLst>
          <pc:docMk/>
          <pc:sldMk cId="708270824" sldId="431"/>
        </pc:sldMkLst>
      </pc:sldChg>
      <pc:sldChg chg="ord">
        <pc:chgData name="Rhiannon Akers" userId="fb3c9d12-5c8c-42d7-8dc7-d872d7a3d202" providerId="ADAL" clId="{80AABDCA-A693-4F09-99FD-F26609E442FC}" dt="2026-05-07T09:26:17.085" v="48"/>
        <pc:sldMkLst>
          <pc:docMk/>
          <pc:sldMk cId="291159197" sldId="432"/>
        </pc:sldMkLst>
      </pc:sldChg>
      <pc:sldChg chg="add">
        <pc:chgData name="Rhiannon Akers" userId="fb3c9d12-5c8c-42d7-8dc7-d872d7a3d202" providerId="ADAL" clId="{80AABDCA-A693-4F09-99FD-F26609E442FC}" dt="2026-05-07T09:26:05.603" v="46"/>
        <pc:sldMkLst>
          <pc:docMk/>
          <pc:sldMk cId="3379512625" sldId="433"/>
        </pc:sldMkLst>
      </pc:sldChg>
      <pc:sldChg chg="modSp add mod">
        <pc:chgData name="Rhiannon Akers" userId="fb3c9d12-5c8c-42d7-8dc7-d872d7a3d202" providerId="ADAL" clId="{80AABDCA-A693-4F09-99FD-F26609E442FC}" dt="2026-05-07T09:27:17.029" v="88" actId="20577"/>
        <pc:sldMkLst>
          <pc:docMk/>
          <pc:sldMk cId="1029202275" sldId="434"/>
        </pc:sldMkLst>
        <pc:spChg chg="mod">
          <ac:chgData name="Rhiannon Akers" userId="fb3c9d12-5c8c-42d7-8dc7-d872d7a3d202" providerId="ADAL" clId="{80AABDCA-A693-4F09-99FD-F26609E442FC}" dt="2026-05-07T09:27:17.029" v="88" actId="20577"/>
          <ac:spMkLst>
            <pc:docMk/>
            <pc:sldMk cId="1029202275" sldId="434"/>
            <ac:spMk id="2" creationId="{912C53D2-E05E-CA9E-6FE3-7B721C8E874D}"/>
          </ac:spMkLst>
        </pc:spChg>
      </pc:sldChg>
      <pc:sldChg chg="addSp delSp modSp new mod modClrScheme chgLayout">
        <pc:chgData name="Rhiannon Akers" userId="fb3c9d12-5c8c-42d7-8dc7-d872d7a3d202" providerId="ADAL" clId="{80AABDCA-A693-4F09-99FD-F26609E442FC}" dt="2026-05-07T10:01:31.690" v="2149" actId="26606"/>
        <pc:sldMkLst>
          <pc:docMk/>
          <pc:sldMk cId="2462038823" sldId="435"/>
        </pc:sldMkLst>
        <pc:spChg chg="mod">
          <ac:chgData name="Rhiannon Akers" userId="fb3c9d12-5c8c-42d7-8dc7-d872d7a3d202" providerId="ADAL" clId="{80AABDCA-A693-4F09-99FD-F26609E442FC}" dt="2026-05-07T10:01:31.690" v="2149" actId="26606"/>
          <ac:spMkLst>
            <pc:docMk/>
            <pc:sldMk cId="2462038823" sldId="435"/>
            <ac:spMk id="2" creationId="{3FD79E3A-71F9-7BBD-5937-44395792A20B}"/>
          </ac:spMkLst>
        </pc:spChg>
        <pc:spChg chg="add del mod">
          <ac:chgData name="Rhiannon Akers" userId="fb3c9d12-5c8c-42d7-8dc7-d872d7a3d202" providerId="ADAL" clId="{80AABDCA-A693-4F09-99FD-F26609E442FC}" dt="2026-05-07T10:01:31.690" v="2149" actId="26606"/>
          <ac:spMkLst>
            <pc:docMk/>
            <pc:sldMk cId="2462038823" sldId="435"/>
            <ac:spMk id="3" creationId="{C8CE2233-B7A5-B71B-77CF-424C466635DB}"/>
          </ac:spMkLst>
        </pc:spChg>
        <pc:graphicFrameChg chg="add mod">
          <ac:chgData name="Rhiannon Akers" userId="fb3c9d12-5c8c-42d7-8dc7-d872d7a3d202" providerId="ADAL" clId="{80AABDCA-A693-4F09-99FD-F26609E442FC}" dt="2026-05-07T09:34:13.936" v="877"/>
          <ac:graphicFrameMkLst>
            <pc:docMk/>
            <pc:sldMk cId="2462038823" sldId="435"/>
            <ac:graphicFrameMk id="4" creationId="{EC3FF155-5246-9B64-A557-E874CC9A9961}"/>
          </ac:graphicFrameMkLst>
        </pc:graphicFrameChg>
        <pc:graphicFrameChg chg="add del mod">
          <ac:chgData name="Rhiannon Akers" userId="fb3c9d12-5c8c-42d7-8dc7-d872d7a3d202" providerId="ADAL" clId="{80AABDCA-A693-4F09-99FD-F26609E442FC}" dt="2026-05-07T10:01:31.659" v="2148" actId="26606"/>
          <ac:graphicFrameMkLst>
            <pc:docMk/>
            <pc:sldMk cId="2462038823" sldId="435"/>
            <ac:graphicFrameMk id="5" creationId="{2D4F9F3A-E9E4-564F-D0CA-4C015D0E8A63}"/>
          </ac:graphicFrameMkLst>
        </pc:graphicFrameChg>
        <pc:graphicFrameChg chg="add">
          <ac:chgData name="Rhiannon Akers" userId="fb3c9d12-5c8c-42d7-8dc7-d872d7a3d202" providerId="ADAL" clId="{80AABDCA-A693-4F09-99FD-F26609E442FC}" dt="2026-05-07T10:01:31.690" v="2149" actId="26606"/>
          <ac:graphicFrameMkLst>
            <pc:docMk/>
            <pc:sldMk cId="2462038823" sldId="435"/>
            <ac:graphicFrameMk id="7" creationId="{76519F2C-FDD7-2C23-38E6-5D7E9C69D825}"/>
          </ac:graphicFrameMkLst>
        </pc:graphicFrameChg>
      </pc:sldChg>
      <pc:sldChg chg="addSp delSp modSp new mod modClrScheme chgLayout">
        <pc:chgData name="Rhiannon Akers" userId="fb3c9d12-5c8c-42d7-8dc7-d872d7a3d202" providerId="ADAL" clId="{80AABDCA-A693-4F09-99FD-F26609E442FC}" dt="2026-05-07T10:01:35.676" v="2150" actId="26606"/>
        <pc:sldMkLst>
          <pc:docMk/>
          <pc:sldMk cId="3936694720" sldId="436"/>
        </pc:sldMkLst>
        <pc:spChg chg="mod">
          <ac:chgData name="Rhiannon Akers" userId="fb3c9d12-5c8c-42d7-8dc7-d872d7a3d202" providerId="ADAL" clId="{80AABDCA-A693-4F09-99FD-F26609E442FC}" dt="2026-05-07T10:01:35.676" v="2150" actId="26606"/>
          <ac:spMkLst>
            <pc:docMk/>
            <pc:sldMk cId="3936694720" sldId="436"/>
            <ac:spMk id="2" creationId="{C02DE64A-ED8C-035A-298F-2E3B589F4E4D}"/>
          </ac:spMkLst>
        </pc:spChg>
        <pc:spChg chg="del mod">
          <ac:chgData name="Rhiannon Akers" userId="fb3c9d12-5c8c-42d7-8dc7-d872d7a3d202" providerId="ADAL" clId="{80AABDCA-A693-4F09-99FD-F26609E442FC}" dt="2026-05-07T10:01:09.857" v="2146" actId="26606"/>
          <ac:spMkLst>
            <pc:docMk/>
            <pc:sldMk cId="3936694720" sldId="436"/>
            <ac:spMk id="3" creationId="{E383B286-CFD4-4560-EFBA-C0AF58ABF0EC}"/>
          </ac:spMkLst>
        </pc:spChg>
        <pc:graphicFrameChg chg="add mod modGraphic">
          <ac:chgData name="Rhiannon Akers" userId="fb3c9d12-5c8c-42d7-8dc7-d872d7a3d202" providerId="ADAL" clId="{80AABDCA-A693-4F09-99FD-F26609E442FC}" dt="2026-05-07T10:01:35.676" v="2150" actId="26606"/>
          <ac:graphicFrameMkLst>
            <pc:docMk/>
            <pc:sldMk cId="3936694720" sldId="436"/>
            <ac:graphicFrameMk id="5" creationId="{71C04615-58C4-B30B-22D9-5B95F28E9CB1}"/>
          </ac:graphicFrameMkLst>
        </pc:graphicFrameChg>
      </pc:sldChg>
      <pc:sldChg chg="addSp delSp modSp new mod ord modNotesTx">
        <pc:chgData name="Rhiannon Akers" userId="fb3c9d12-5c8c-42d7-8dc7-d872d7a3d202" providerId="ADAL" clId="{80AABDCA-A693-4F09-99FD-F26609E442FC}" dt="2026-05-07T09:45:31.872" v="1809" actId="20577"/>
        <pc:sldMkLst>
          <pc:docMk/>
          <pc:sldMk cId="2606080892" sldId="437"/>
        </pc:sldMkLst>
        <pc:spChg chg="mod">
          <ac:chgData name="Rhiannon Akers" userId="fb3c9d12-5c8c-42d7-8dc7-d872d7a3d202" providerId="ADAL" clId="{80AABDCA-A693-4F09-99FD-F26609E442FC}" dt="2026-05-07T09:41:48.913" v="1612" actId="20577"/>
          <ac:spMkLst>
            <pc:docMk/>
            <pc:sldMk cId="2606080892" sldId="437"/>
            <ac:spMk id="2" creationId="{7D5C3654-874B-0187-7341-E73ADB34EBB9}"/>
          </ac:spMkLst>
        </pc:spChg>
        <pc:spChg chg="del">
          <ac:chgData name="Rhiannon Akers" userId="fb3c9d12-5c8c-42d7-8dc7-d872d7a3d202" providerId="ADAL" clId="{80AABDCA-A693-4F09-99FD-F26609E442FC}" dt="2026-05-07T09:44:39.604" v="1667" actId="22"/>
          <ac:spMkLst>
            <pc:docMk/>
            <pc:sldMk cId="2606080892" sldId="437"/>
            <ac:spMk id="3" creationId="{9EA6F4EC-0E63-6E45-246C-44D040328D9E}"/>
          </ac:spMkLst>
        </pc:spChg>
        <pc:picChg chg="add mod ord">
          <ac:chgData name="Rhiannon Akers" userId="fb3c9d12-5c8c-42d7-8dc7-d872d7a3d202" providerId="ADAL" clId="{80AABDCA-A693-4F09-99FD-F26609E442FC}" dt="2026-05-07T09:44:39.604" v="1667" actId="22"/>
          <ac:picMkLst>
            <pc:docMk/>
            <pc:sldMk cId="2606080892" sldId="437"/>
            <ac:picMk id="5" creationId="{C94AFEE5-AE1A-5257-8B64-BABCEFC5E15A}"/>
          </ac:picMkLst>
        </pc:picChg>
      </pc:sldChg>
      <pc:sldChg chg="addSp delSp modSp new mod">
        <pc:chgData name="Rhiannon Akers" userId="fb3c9d12-5c8c-42d7-8dc7-d872d7a3d202" providerId="ADAL" clId="{80AABDCA-A693-4F09-99FD-F26609E442FC}" dt="2026-05-07T09:45:55.223" v="1810" actId="22"/>
        <pc:sldMkLst>
          <pc:docMk/>
          <pc:sldMk cId="2729000791" sldId="438"/>
        </pc:sldMkLst>
        <pc:spChg chg="mod">
          <ac:chgData name="Rhiannon Akers" userId="fb3c9d12-5c8c-42d7-8dc7-d872d7a3d202" providerId="ADAL" clId="{80AABDCA-A693-4F09-99FD-F26609E442FC}" dt="2026-05-07T09:41:55.506" v="1624" actId="20577"/>
          <ac:spMkLst>
            <pc:docMk/>
            <pc:sldMk cId="2729000791" sldId="438"/>
            <ac:spMk id="2" creationId="{1217FC78-FCBC-5DA0-F361-61426CFF5304}"/>
          </ac:spMkLst>
        </pc:spChg>
        <pc:spChg chg="del">
          <ac:chgData name="Rhiannon Akers" userId="fb3c9d12-5c8c-42d7-8dc7-d872d7a3d202" providerId="ADAL" clId="{80AABDCA-A693-4F09-99FD-F26609E442FC}" dt="2026-05-07T09:45:55.223" v="1810" actId="22"/>
          <ac:spMkLst>
            <pc:docMk/>
            <pc:sldMk cId="2729000791" sldId="438"/>
            <ac:spMk id="3" creationId="{A0833EC9-F910-6C9C-BB3C-D1CBEB0D3451}"/>
          </ac:spMkLst>
        </pc:spChg>
        <pc:picChg chg="add mod ord">
          <ac:chgData name="Rhiannon Akers" userId="fb3c9d12-5c8c-42d7-8dc7-d872d7a3d202" providerId="ADAL" clId="{80AABDCA-A693-4F09-99FD-F26609E442FC}" dt="2026-05-07T09:45:55.223" v="1810" actId="22"/>
          <ac:picMkLst>
            <pc:docMk/>
            <pc:sldMk cId="2729000791" sldId="438"/>
            <ac:picMk id="5" creationId="{AD2C120E-9AB7-EC19-FF18-170CCE9403ED}"/>
          </ac:picMkLst>
        </pc:picChg>
      </pc:sldChg>
      <pc:sldChg chg="addSp delSp modSp new mod modNotesTx">
        <pc:chgData name="Rhiannon Akers" userId="fb3c9d12-5c8c-42d7-8dc7-d872d7a3d202" providerId="ADAL" clId="{80AABDCA-A693-4F09-99FD-F26609E442FC}" dt="2026-05-07T09:47:10.320" v="1981" actId="20577"/>
        <pc:sldMkLst>
          <pc:docMk/>
          <pc:sldMk cId="3926132326" sldId="439"/>
        </pc:sldMkLst>
        <pc:spChg chg="mod">
          <ac:chgData name="Rhiannon Akers" userId="fb3c9d12-5c8c-42d7-8dc7-d872d7a3d202" providerId="ADAL" clId="{80AABDCA-A693-4F09-99FD-F26609E442FC}" dt="2026-05-07T09:42:00.759" v="1636" actId="20577"/>
          <ac:spMkLst>
            <pc:docMk/>
            <pc:sldMk cId="3926132326" sldId="439"/>
            <ac:spMk id="2" creationId="{E0F6255C-F0D0-F053-87E8-2DC6BA6D7C9D}"/>
          </ac:spMkLst>
        </pc:spChg>
        <pc:spChg chg="del">
          <ac:chgData name="Rhiannon Akers" userId="fb3c9d12-5c8c-42d7-8dc7-d872d7a3d202" providerId="ADAL" clId="{80AABDCA-A693-4F09-99FD-F26609E442FC}" dt="2026-05-07T09:46:25.823" v="1811" actId="22"/>
          <ac:spMkLst>
            <pc:docMk/>
            <pc:sldMk cId="3926132326" sldId="439"/>
            <ac:spMk id="3" creationId="{C352DCF4-9730-0523-6149-674AEBCCFCF3}"/>
          </ac:spMkLst>
        </pc:spChg>
        <pc:picChg chg="add mod ord">
          <ac:chgData name="Rhiannon Akers" userId="fb3c9d12-5c8c-42d7-8dc7-d872d7a3d202" providerId="ADAL" clId="{80AABDCA-A693-4F09-99FD-F26609E442FC}" dt="2026-05-07T09:46:25.823" v="1811" actId="22"/>
          <ac:picMkLst>
            <pc:docMk/>
            <pc:sldMk cId="3926132326" sldId="439"/>
            <ac:picMk id="5" creationId="{4B210819-37F5-FB28-4375-51E4365F9855}"/>
          </ac:picMkLst>
        </pc:picChg>
      </pc:sldChg>
      <pc:sldChg chg="addSp delSp modSp new mod">
        <pc:chgData name="Rhiannon Akers" userId="fb3c9d12-5c8c-42d7-8dc7-d872d7a3d202" providerId="ADAL" clId="{80AABDCA-A693-4F09-99FD-F26609E442FC}" dt="2026-05-07T09:47:36.655" v="1982" actId="22"/>
        <pc:sldMkLst>
          <pc:docMk/>
          <pc:sldMk cId="3672098076" sldId="440"/>
        </pc:sldMkLst>
        <pc:spChg chg="mod">
          <ac:chgData name="Rhiannon Akers" userId="fb3c9d12-5c8c-42d7-8dc7-d872d7a3d202" providerId="ADAL" clId="{80AABDCA-A693-4F09-99FD-F26609E442FC}" dt="2026-05-07T09:42:09.290" v="1654" actId="20577"/>
          <ac:spMkLst>
            <pc:docMk/>
            <pc:sldMk cId="3672098076" sldId="440"/>
            <ac:spMk id="2" creationId="{E4B10E07-9177-DA60-BAC0-8DBA864F5A2E}"/>
          </ac:spMkLst>
        </pc:spChg>
        <pc:spChg chg="del">
          <ac:chgData name="Rhiannon Akers" userId="fb3c9d12-5c8c-42d7-8dc7-d872d7a3d202" providerId="ADAL" clId="{80AABDCA-A693-4F09-99FD-F26609E442FC}" dt="2026-05-07T09:47:36.655" v="1982" actId="22"/>
          <ac:spMkLst>
            <pc:docMk/>
            <pc:sldMk cId="3672098076" sldId="440"/>
            <ac:spMk id="3" creationId="{B54ABC04-DA28-F11E-8C8E-4B8EE2FBAB8C}"/>
          </ac:spMkLst>
        </pc:spChg>
        <pc:picChg chg="add mod ord">
          <ac:chgData name="Rhiannon Akers" userId="fb3c9d12-5c8c-42d7-8dc7-d872d7a3d202" providerId="ADAL" clId="{80AABDCA-A693-4F09-99FD-F26609E442FC}" dt="2026-05-07T09:47:36.655" v="1982" actId="22"/>
          <ac:picMkLst>
            <pc:docMk/>
            <pc:sldMk cId="3672098076" sldId="440"/>
            <ac:picMk id="5" creationId="{BF480FDA-0097-E2EF-0566-4CCF8C0DD2C9}"/>
          </ac:picMkLst>
        </pc:picChg>
      </pc:sldChg>
      <pc:sldChg chg="addSp delSp modSp new mod">
        <pc:chgData name="Rhiannon Akers" userId="fb3c9d12-5c8c-42d7-8dc7-d872d7a3d202" providerId="ADAL" clId="{80AABDCA-A693-4F09-99FD-F26609E442FC}" dt="2026-05-07T09:48:33.175" v="1983" actId="22"/>
        <pc:sldMkLst>
          <pc:docMk/>
          <pc:sldMk cId="2650157849" sldId="441"/>
        </pc:sldMkLst>
        <pc:spChg chg="mod">
          <ac:chgData name="Rhiannon Akers" userId="fb3c9d12-5c8c-42d7-8dc7-d872d7a3d202" providerId="ADAL" clId="{80AABDCA-A693-4F09-99FD-F26609E442FC}" dt="2026-05-07T09:42:18.312" v="1666" actId="20577"/>
          <ac:spMkLst>
            <pc:docMk/>
            <pc:sldMk cId="2650157849" sldId="441"/>
            <ac:spMk id="2" creationId="{0B183E47-F7D3-7BE4-19AE-BDB7AE59F63D}"/>
          </ac:spMkLst>
        </pc:spChg>
        <pc:spChg chg="del">
          <ac:chgData name="Rhiannon Akers" userId="fb3c9d12-5c8c-42d7-8dc7-d872d7a3d202" providerId="ADAL" clId="{80AABDCA-A693-4F09-99FD-F26609E442FC}" dt="2026-05-07T09:48:33.175" v="1983" actId="22"/>
          <ac:spMkLst>
            <pc:docMk/>
            <pc:sldMk cId="2650157849" sldId="441"/>
            <ac:spMk id="3" creationId="{67502A33-5565-87AF-5FF1-D23C9F665446}"/>
          </ac:spMkLst>
        </pc:spChg>
        <pc:picChg chg="add mod ord">
          <ac:chgData name="Rhiannon Akers" userId="fb3c9d12-5c8c-42d7-8dc7-d872d7a3d202" providerId="ADAL" clId="{80AABDCA-A693-4F09-99FD-F26609E442FC}" dt="2026-05-07T09:48:33.175" v="1983" actId="22"/>
          <ac:picMkLst>
            <pc:docMk/>
            <pc:sldMk cId="2650157849" sldId="441"/>
            <ac:picMk id="5" creationId="{83F890D1-3AB5-940A-6547-60284C6EC996}"/>
          </ac:picMkLst>
        </pc:picChg>
      </pc:sldChg>
      <pc:sldChg chg="addSp delSp modSp new mod">
        <pc:chgData name="Rhiannon Akers" userId="fb3c9d12-5c8c-42d7-8dc7-d872d7a3d202" providerId="ADAL" clId="{80AABDCA-A693-4F09-99FD-F26609E442FC}" dt="2026-05-07T10:00:55.521" v="2145" actId="26606"/>
        <pc:sldMkLst>
          <pc:docMk/>
          <pc:sldMk cId="1828472066" sldId="442"/>
        </pc:sldMkLst>
        <pc:spChg chg="mod">
          <ac:chgData name="Rhiannon Akers" userId="fb3c9d12-5c8c-42d7-8dc7-d872d7a3d202" providerId="ADAL" clId="{80AABDCA-A693-4F09-99FD-F26609E442FC}" dt="2026-05-07T10:00:55.521" v="2145" actId="26606"/>
          <ac:spMkLst>
            <pc:docMk/>
            <pc:sldMk cId="1828472066" sldId="442"/>
            <ac:spMk id="2" creationId="{1655A081-6807-3FD7-9501-CECB7CBA95E4}"/>
          </ac:spMkLst>
        </pc:spChg>
        <pc:spChg chg="del mod">
          <ac:chgData name="Rhiannon Akers" userId="fb3c9d12-5c8c-42d7-8dc7-d872d7a3d202" providerId="ADAL" clId="{80AABDCA-A693-4F09-99FD-F26609E442FC}" dt="2026-05-07T10:00:55.521" v="2145" actId="26606"/>
          <ac:spMkLst>
            <pc:docMk/>
            <pc:sldMk cId="1828472066" sldId="442"/>
            <ac:spMk id="3" creationId="{C6BA1B44-B7B8-516A-1776-D568078088FB}"/>
          </ac:spMkLst>
        </pc:spChg>
        <pc:graphicFrameChg chg="add">
          <ac:chgData name="Rhiannon Akers" userId="fb3c9d12-5c8c-42d7-8dc7-d872d7a3d202" providerId="ADAL" clId="{80AABDCA-A693-4F09-99FD-F26609E442FC}" dt="2026-05-07T10:00:55.521" v="2145" actId="26606"/>
          <ac:graphicFrameMkLst>
            <pc:docMk/>
            <pc:sldMk cId="1828472066" sldId="442"/>
            <ac:graphicFrameMk id="5" creationId="{4B1F2F6E-1CEC-AB15-DD51-51ED16DB4F86}"/>
          </ac:graphicFrameMkLst>
        </pc:graphicFrameChg>
      </pc:sldChg>
      <pc:sldChg chg="addSp delSp modSp new mod modClrScheme chgLayout">
        <pc:chgData name="Rhiannon Akers" userId="fb3c9d12-5c8c-42d7-8dc7-d872d7a3d202" providerId="ADAL" clId="{80AABDCA-A693-4F09-99FD-F26609E442FC}" dt="2026-05-07T10:00:31.686" v="2143" actId="26606"/>
        <pc:sldMkLst>
          <pc:docMk/>
          <pc:sldMk cId="1115991302" sldId="443"/>
        </pc:sldMkLst>
        <pc:spChg chg="mod">
          <ac:chgData name="Rhiannon Akers" userId="fb3c9d12-5c8c-42d7-8dc7-d872d7a3d202" providerId="ADAL" clId="{80AABDCA-A693-4F09-99FD-F26609E442FC}" dt="2026-05-07T10:00:31.686" v="2143" actId="26606"/>
          <ac:spMkLst>
            <pc:docMk/>
            <pc:sldMk cId="1115991302" sldId="443"/>
            <ac:spMk id="2" creationId="{21533FD7-7090-8BB8-31EE-3B69278F02FE}"/>
          </ac:spMkLst>
        </pc:spChg>
        <pc:spChg chg="del mod">
          <ac:chgData name="Rhiannon Akers" userId="fb3c9d12-5c8c-42d7-8dc7-d872d7a3d202" providerId="ADAL" clId="{80AABDCA-A693-4F09-99FD-F26609E442FC}" dt="2026-05-07T10:00:31.686" v="2143" actId="26606"/>
          <ac:spMkLst>
            <pc:docMk/>
            <pc:sldMk cId="1115991302" sldId="443"/>
            <ac:spMk id="3" creationId="{7C16D4DF-FD32-32BA-CBAB-196C4AC48711}"/>
          </ac:spMkLst>
        </pc:spChg>
        <pc:graphicFrameChg chg="add mod">
          <ac:chgData name="Rhiannon Akers" userId="fb3c9d12-5c8c-42d7-8dc7-d872d7a3d202" providerId="ADAL" clId="{80AABDCA-A693-4F09-99FD-F26609E442FC}" dt="2026-05-07T10:00:31.686" v="2143" actId="26606"/>
          <ac:graphicFrameMkLst>
            <pc:docMk/>
            <pc:sldMk cId="1115991302" sldId="443"/>
            <ac:graphicFrameMk id="5" creationId="{5C5A030D-9516-0B01-6568-3FCE53205BB6}"/>
          </ac:graphicFrameMkLst>
        </pc:graphicFrameChg>
      </pc:sldChg>
      <pc:sldChg chg="addSp delSp modSp new mod modClrScheme chgLayout">
        <pc:chgData name="Rhiannon Akers" userId="fb3c9d12-5c8c-42d7-8dc7-d872d7a3d202" providerId="ADAL" clId="{80AABDCA-A693-4F09-99FD-F26609E442FC}" dt="2026-05-07T10:00:19.439" v="2142" actId="26606"/>
        <pc:sldMkLst>
          <pc:docMk/>
          <pc:sldMk cId="2880826832" sldId="444"/>
        </pc:sldMkLst>
        <pc:spChg chg="mod">
          <ac:chgData name="Rhiannon Akers" userId="fb3c9d12-5c8c-42d7-8dc7-d872d7a3d202" providerId="ADAL" clId="{80AABDCA-A693-4F09-99FD-F26609E442FC}" dt="2026-05-07T10:00:19.439" v="2142" actId="26606"/>
          <ac:spMkLst>
            <pc:docMk/>
            <pc:sldMk cId="2880826832" sldId="444"/>
            <ac:spMk id="2" creationId="{CCE98CC4-1C1C-92C1-2B0D-1C96D63D848B}"/>
          </ac:spMkLst>
        </pc:spChg>
        <pc:spChg chg="del mod">
          <ac:chgData name="Rhiannon Akers" userId="fb3c9d12-5c8c-42d7-8dc7-d872d7a3d202" providerId="ADAL" clId="{80AABDCA-A693-4F09-99FD-F26609E442FC}" dt="2026-05-07T10:00:19.439" v="2142" actId="26606"/>
          <ac:spMkLst>
            <pc:docMk/>
            <pc:sldMk cId="2880826832" sldId="444"/>
            <ac:spMk id="3" creationId="{1BC96446-BA0E-471E-7AE0-FCC648A44B71}"/>
          </ac:spMkLst>
        </pc:spChg>
        <pc:graphicFrameChg chg="add mod">
          <ac:chgData name="Rhiannon Akers" userId="fb3c9d12-5c8c-42d7-8dc7-d872d7a3d202" providerId="ADAL" clId="{80AABDCA-A693-4F09-99FD-F26609E442FC}" dt="2026-05-07T10:00:19.439" v="2142" actId="26606"/>
          <ac:graphicFrameMkLst>
            <pc:docMk/>
            <pc:sldMk cId="2880826832" sldId="444"/>
            <ac:graphicFrameMk id="5" creationId="{87202C3A-5511-90C9-0403-E0A7B16061AC}"/>
          </ac:graphicFrameMkLst>
        </pc:graphicFrameChg>
      </pc:sldChg>
      <pc:sldChg chg="addSp delSp modSp new mod modClrScheme chgLayout">
        <pc:chgData name="Rhiannon Akers" userId="fb3c9d12-5c8c-42d7-8dc7-d872d7a3d202" providerId="ADAL" clId="{80AABDCA-A693-4F09-99FD-F26609E442FC}" dt="2026-05-07T10:00:43.170" v="2144" actId="26606"/>
        <pc:sldMkLst>
          <pc:docMk/>
          <pc:sldMk cId="839364709" sldId="445"/>
        </pc:sldMkLst>
        <pc:spChg chg="mod">
          <ac:chgData name="Rhiannon Akers" userId="fb3c9d12-5c8c-42d7-8dc7-d872d7a3d202" providerId="ADAL" clId="{80AABDCA-A693-4F09-99FD-F26609E442FC}" dt="2026-05-07T10:00:43.170" v="2144" actId="26606"/>
          <ac:spMkLst>
            <pc:docMk/>
            <pc:sldMk cId="839364709" sldId="445"/>
            <ac:spMk id="2" creationId="{5929A518-9EEC-0DB5-F4A1-31542B08B118}"/>
          </ac:spMkLst>
        </pc:spChg>
        <pc:spChg chg="del mod">
          <ac:chgData name="Rhiannon Akers" userId="fb3c9d12-5c8c-42d7-8dc7-d872d7a3d202" providerId="ADAL" clId="{80AABDCA-A693-4F09-99FD-F26609E442FC}" dt="2026-05-07T10:00:15.248" v="2141" actId="26606"/>
          <ac:spMkLst>
            <pc:docMk/>
            <pc:sldMk cId="839364709" sldId="445"/>
            <ac:spMk id="3" creationId="{EA9EEC97-7EA9-051A-12F9-FC05E6D6EAEC}"/>
          </ac:spMkLst>
        </pc:spChg>
        <pc:graphicFrameChg chg="add mod modGraphic">
          <ac:chgData name="Rhiannon Akers" userId="fb3c9d12-5c8c-42d7-8dc7-d872d7a3d202" providerId="ADAL" clId="{80AABDCA-A693-4F09-99FD-F26609E442FC}" dt="2026-05-07T10:00:43.170" v="2144" actId="26606"/>
          <ac:graphicFrameMkLst>
            <pc:docMk/>
            <pc:sldMk cId="839364709" sldId="445"/>
            <ac:graphicFrameMk id="5" creationId="{6F8E98E7-1D01-AE32-4D2A-37995201A1D1}"/>
          </ac:graphicFrameMkLst>
        </pc:graphicFrameChg>
      </pc:sldChg>
      <pc:sldChg chg="addSp delSp modSp new mod">
        <pc:chgData name="Rhiannon Akers" userId="fb3c9d12-5c8c-42d7-8dc7-d872d7a3d202" providerId="ADAL" clId="{80AABDCA-A693-4F09-99FD-F26609E442FC}" dt="2026-05-07T10:00:11.175" v="2140" actId="26606"/>
        <pc:sldMkLst>
          <pc:docMk/>
          <pc:sldMk cId="877678279" sldId="446"/>
        </pc:sldMkLst>
        <pc:spChg chg="mod">
          <ac:chgData name="Rhiannon Akers" userId="fb3c9d12-5c8c-42d7-8dc7-d872d7a3d202" providerId="ADAL" clId="{80AABDCA-A693-4F09-99FD-F26609E442FC}" dt="2026-05-07T10:00:11.175" v="2140" actId="26606"/>
          <ac:spMkLst>
            <pc:docMk/>
            <pc:sldMk cId="877678279" sldId="446"/>
            <ac:spMk id="2" creationId="{AC15CD20-B86A-0536-39C8-F180F21D8410}"/>
          </ac:spMkLst>
        </pc:spChg>
        <pc:spChg chg="del mod">
          <ac:chgData name="Rhiannon Akers" userId="fb3c9d12-5c8c-42d7-8dc7-d872d7a3d202" providerId="ADAL" clId="{80AABDCA-A693-4F09-99FD-F26609E442FC}" dt="2026-05-07T10:00:11.175" v="2140" actId="26606"/>
          <ac:spMkLst>
            <pc:docMk/>
            <pc:sldMk cId="877678279" sldId="446"/>
            <ac:spMk id="3" creationId="{B1D8DA1D-FF45-9556-6AA9-974D41465D6B}"/>
          </ac:spMkLst>
        </pc:spChg>
        <pc:graphicFrameChg chg="add">
          <ac:chgData name="Rhiannon Akers" userId="fb3c9d12-5c8c-42d7-8dc7-d872d7a3d202" providerId="ADAL" clId="{80AABDCA-A693-4F09-99FD-F26609E442FC}" dt="2026-05-07T10:00:11.175" v="2140" actId="26606"/>
          <ac:graphicFrameMkLst>
            <pc:docMk/>
            <pc:sldMk cId="877678279" sldId="446"/>
            <ac:graphicFrameMk id="5" creationId="{09ABFAC7-7437-623A-903D-F8AD13D07EAB}"/>
          </ac:graphicFrameMkLst>
        </pc:graphicFrame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_rels/data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hyperlink" Target="https://www.acas.org.uk/recruitment/interviewing-job-applicants" TargetMode="External"/><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1.svg"/><Relationship Id="rId1" Type="http://schemas.openxmlformats.org/officeDocument/2006/relationships/image" Target="../media/image18.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6.svg"/><Relationship Id="rId1" Type="http://schemas.openxmlformats.org/officeDocument/2006/relationships/image" Target="../media/image25.svg"/></Relationships>
</file>

<file path=ppt/diagrams/_rels/data7.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s>
</file>

<file path=ppt/diagrams/_rels/data8.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svg"/><Relationship Id="rId1" Type="http://schemas.openxmlformats.org/officeDocument/2006/relationships/image" Target="../media/image34.sv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6" Type="http://schemas.openxmlformats.org/officeDocument/2006/relationships/hyperlink" Target="https://www.acas.org.uk/recruitment/interviewing-job-applicants" TargetMode="External"/><Relationship Id="rId5" Type="http://schemas.openxmlformats.org/officeDocument/2006/relationships/image" Target="../media/image17.sv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1.svg"/><Relationship Id="rId1" Type="http://schemas.openxmlformats.org/officeDocument/2006/relationships/image" Target="../media/image18.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6.svg"/><Relationship Id="rId1" Type="http://schemas.openxmlformats.org/officeDocument/2006/relationships/image" Target="../media/image2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svg"/><Relationship Id="rId1" Type="http://schemas.openxmlformats.org/officeDocument/2006/relationships/image" Target="../media/image34.sv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B4E194-8817-4B3E-878F-CCB33A74E682}"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D897B0F9-C561-4F93-8469-6B51A8E67C33}">
      <dgm:prSet/>
      <dgm:spPr/>
      <dgm:t>
        <a:bodyPr/>
        <a:lstStyle/>
        <a:p>
          <a:pPr>
            <a:defRPr cap="all"/>
          </a:pPr>
          <a:r>
            <a:rPr lang="en-GB"/>
            <a:t>Recap of assessment brief – Task Two</a:t>
          </a:r>
          <a:endParaRPr lang="en-US"/>
        </a:p>
      </dgm:t>
    </dgm:pt>
    <dgm:pt modelId="{E0F49A33-74CA-4253-9832-E5EE0DB5D405}" type="parTrans" cxnId="{292F53B7-546F-4279-B413-CC762D13F587}">
      <dgm:prSet/>
      <dgm:spPr/>
      <dgm:t>
        <a:bodyPr/>
        <a:lstStyle/>
        <a:p>
          <a:endParaRPr lang="en-US"/>
        </a:p>
      </dgm:t>
    </dgm:pt>
    <dgm:pt modelId="{ABDD2AF6-3393-42F5-B34E-AB72BACC0C87}" type="sibTrans" cxnId="{292F53B7-546F-4279-B413-CC762D13F587}">
      <dgm:prSet/>
      <dgm:spPr/>
      <dgm:t>
        <a:bodyPr/>
        <a:lstStyle/>
        <a:p>
          <a:endParaRPr lang="en-US"/>
        </a:p>
      </dgm:t>
    </dgm:pt>
    <dgm:pt modelId="{F8FF51D6-C9C3-40C3-A242-84DF238BD958}">
      <dgm:prSet/>
      <dgm:spPr/>
      <dgm:t>
        <a:bodyPr/>
        <a:lstStyle/>
        <a:p>
          <a:pPr>
            <a:defRPr cap="all"/>
          </a:pPr>
          <a:r>
            <a:rPr lang="en-GB"/>
            <a:t>Recap of assessment brief – Task Three</a:t>
          </a:r>
          <a:endParaRPr lang="en-US"/>
        </a:p>
      </dgm:t>
    </dgm:pt>
    <dgm:pt modelId="{0D05F49E-0FED-44D8-B90F-F4FD44427423}" type="parTrans" cxnId="{E32248C3-FEA4-4E5A-B1B0-893DA3CEC87A}">
      <dgm:prSet/>
      <dgm:spPr/>
      <dgm:t>
        <a:bodyPr/>
        <a:lstStyle/>
        <a:p>
          <a:endParaRPr lang="en-US"/>
        </a:p>
      </dgm:t>
    </dgm:pt>
    <dgm:pt modelId="{E1ADD800-CF36-4779-A6E8-16553E92BAFE}" type="sibTrans" cxnId="{E32248C3-FEA4-4E5A-B1B0-893DA3CEC87A}">
      <dgm:prSet/>
      <dgm:spPr/>
      <dgm:t>
        <a:bodyPr/>
        <a:lstStyle/>
        <a:p>
          <a:endParaRPr lang="en-US"/>
        </a:p>
      </dgm:t>
    </dgm:pt>
    <dgm:pt modelId="{0BB57974-1EC4-48F3-A734-B67C00BD1B5B}" type="pres">
      <dgm:prSet presAssocID="{A5B4E194-8817-4B3E-878F-CCB33A74E682}" presName="root" presStyleCnt="0">
        <dgm:presLayoutVars>
          <dgm:dir/>
          <dgm:resizeHandles val="exact"/>
        </dgm:presLayoutVars>
      </dgm:prSet>
      <dgm:spPr/>
    </dgm:pt>
    <dgm:pt modelId="{96497149-0D52-4DA1-AA7E-46A1E0830FC3}" type="pres">
      <dgm:prSet presAssocID="{D897B0F9-C561-4F93-8469-6B51A8E67C33}" presName="compNode" presStyleCnt="0"/>
      <dgm:spPr/>
    </dgm:pt>
    <dgm:pt modelId="{7BDE5DD9-14AA-498E-BB20-53AACD04A3C2}" type="pres">
      <dgm:prSet presAssocID="{D897B0F9-C561-4F93-8469-6B51A8E67C33}" presName="iconBgRect" presStyleLbl="bgShp" presStyleIdx="0" presStyleCnt="2"/>
      <dgm:spPr/>
    </dgm:pt>
    <dgm:pt modelId="{49DA2FE1-D9EC-4A42-B052-86DB2FD98836}" type="pres">
      <dgm:prSet presAssocID="{D897B0F9-C561-4F93-8469-6B51A8E67C3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 List"/>
        </a:ext>
      </dgm:extLst>
    </dgm:pt>
    <dgm:pt modelId="{1B9CCA2E-0A51-4CE8-8D77-AF5BE041BC00}" type="pres">
      <dgm:prSet presAssocID="{D897B0F9-C561-4F93-8469-6B51A8E67C33}" presName="spaceRect" presStyleCnt="0"/>
      <dgm:spPr/>
    </dgm:pt>
    <dgm:pt modelId="{7D240A03-8D88-402F-83C5-497B512DCC0E}" type="pres">
      <dgm:prSet presAssocID="{D897B0F9-C561-4F93-8469-6B51A8E67C33}" presName="textRect" presStyleLbl="revTx" presStyleIdx="0" presStyleCnt="2">
        <dgm:presLayoutVars>
          <dgm:chMax val="1"/>
          <dgm:chPref val="1"/>
        </dgm:presLayoutVars>
      </dgm:prSet>
      <dgm:spPr/>
    </dgm:pt>
    <dgm:pt modelId="{43C07525-ED23-46B9-B243-F4FD1EB9508C}" type="pres">
      <dgm:prSet presAssocID="{ABDD2AF6-3393-42F5-B34E-AB72BACC0C87}" presName="sibTrans" presStyleCnt="0"/>
      <dgm:spPr/>
    </dgm:pt>
    <dgm:pt modelId="{8BA5318B-E6F8-4A7B-90E2-38AF846938EA}" type="pres">
      <dgm:prSet presAssocID="{F8FF51D6-C9C3-40C3-A242-84DF238BD958}" presName="compNode" presStyleCnt="0"/>
      <dgm:spPr/>
    </dgm:pt>
    <dgm:pt modelId="{30866DF0-153A-4A27-8DDD-794AC1486012}" type="pres">
      <dgm:prSet presAssocID="{F8FF51D6-C9C3-40C3-A242-84DF238BD958}" presName="iconBgRect" presStyleLbl="bgShp" presStyleIdx="1" presStyleCnt="2"/>
      <dgm:spPr/>
    </dgm:pt>
    <dgm:pt modelId="{9DDA9B15-514B-43DD-BDFE-6E46F4813391}" type="pres">
      <dgm:prSet presAssocID="{F8FF51D6-C9C3-40C3-A242-84DF238BD958}"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53C6732A-AF70-4C59-BDB3-B708306165FD}" type="pres">
      <dgm:prSet presAssocID="{F8FF51D6-C9C3-40C3-A242-84DF238BD958}" presName="spaceRect" presStyleCnt="0"/>
      <dgm:spPr/>
    </dgm:pt>
    <dgm:pt modelId="{7E2273F0-A0F1-4E2C-B97C-7799EBE81DDB}" type="pres">
      <dgm:prSet presAssocID="{F8FF51D6-C9C3-40C3-A242-84DF238BD958}" presName="textRect" presStyleLbl="revTx" presStyleIdx="1" presStyleCnt="2">
        <dgm:presLayoutVars>
          <dgm:chMax val="1"/>
          <dgm:chPref val="1"/>
        </dgm:presLayoutVars>
      </dgm:prSet>
      <dgm:spPr/>
    </dgm:pt>
  </dgm:ptLst>
  <dgm:cxnLst>
    <dgm:cxn modelId="{402A2D05-1CAB-4723-8907-ED88DA7842C5}" type="presOf" srcId="{F8FF51D6-C9C3-40C3-A242-84DF238BD958}" destId="{7E2273F0-A0F1-4E2C-B97C-7799EBE81DDB}" srcOrd="0" destOrd="0" presId="urn:microsoft.com/office/officeart/2018/5/layout/IconCircleLabelList"/>
    <dgm:cxn modelId="{7FED0137-7548-4949-8A17-969BED677D8B}" type="presOf" srcId="{D897B0F9-C561-4F93-8469-6B51A8E67C33}" destId="{7D240A03-8D88-402F-83C5-497B512DCC0E}" srcOrd="0" destOrd="0" presId="urn:microsoft.com/office/officeart/2018/5/layout/IconCircleLabelList"/>
    <dgm:cxn modelId="{FA8C233B-00F8-4C94-9904-8649CB4B24C7}" type="presOf" srcId="{A5B4E194-8817-4B3E-878F-CCB33A74E682}" destId="{0BB57974-1EC4-48F3-A734-B67C00BD1B5B}" srcOrd="0" destOrd="0" presId="urn:microsoft.com/office/officeart/2018/5/layout/IconCircleLabelList"/>
    <dgm:cxn modelId="{292F53B7-546F-4279-B413-CC762D13F587}" srcId="{A5B4E194-8817-4B3E-878F-CCB33A74E682}" destId="{D897B0F9-C561-4F93-8469-6B51A8E67C33}" srcOrd="0" destOrd="0" parTransId="{E0F49A33-74CA-4253-9832-E5EE0DB5D405}" sibTransId="{ABDD2AF6-3393-42F5-B34E-AB72BACC0C87}"/>
    <dgm:cxn modelId="{E32248C3-FEA4-4E5A-B1B0-893DA3CEC87A}" srcId="{A5B4E194-8817-4B3E-878F-CCB33A74E682}" destId="{F8FF51D6-C9C3-40C3-A242-84DF238BD958}" srcOrd="1" destOrd="0" parTransId="{0D05F49E-0FED-44D8-B90F-F4FD44427423}" sibTransId="{E1ADD800-CF36-4779-A6E8-16553E92BAFE}"/>
    <dgm:cxn modelId="{66B73478-7C97-4D22-B6C9-09CBCD903618}" type="presParOf" srcId="{0BB57974-1EC4-48F3-A734-B67C00BD1B5B}" destId="{96497149-0D52-4DA1-AA7E-46A1E0830FC3}" srcOrd="0" destOrd="0" presId="urn:microsoft.com/office/officeart/2018/5/layout/IconCircleLabelList"/>
    <dgm:cxn modelId="{28EC545E-344D-41EE-8ECC-9AE332CEB255}" type="presParOf" srcId="{96497149-0D52-4DA1-AA7E-46A1E0830FC3}" destId="{7BDE5DD9-14AA-498E-BB20-53AACD04A3C2}" srcOrd="0" destOrd="0" presId="urn:microsoft.com/office/officeart/2018/5/layout/IconCircleLabelList"/>
    <dgm:cxn modelId="{7DEE4BE7-F23C-42BA-A15C-BB3C863DE2DF}" type="presParOf" srcId="{96497149-0D52-4DA1-AA7E-46A1E0830FC3}" destId="{49DA2FE1-D9EC-4A42-B052-86DB2FD98836}" srcOrd="1" destOrd="0" presId="urn:microsoft.com/office/officeart/2018/5/layout/IconCircleLabelList"/>
    <dgm:cxn modelId="{97ED967D-976F-4343-8406-A3E538924ECC}" type="presParOf" srcId="{96497149-0D52-4DA1-AA7E-46A1E0830FC3}" destId="{1B9CCA2E-0A51-4CE8-8D77-AF5BE041BC00}" srcOrd="2" destOrd="0" presId="urn:microsoft.com/office/officeart/2018/5/layout/IconCircleLabelList"/>
    <dgm:cxn modelId="{7E7118FD-7B92-4328-BD2F-489AA2B1C12B}" type="presParOf" srcId="{96497149-0D52-4DA1-AA7E-46A1E0830FC3}" destId="{7D240A03-8D88-402F-83C5-497B512DCC0E}" srcOrd="3" destOrd="0" presId="urn:microsoft.com/office/officeart/2018/5/layout/IconCircleLabelList"/>
    <dgm:cxn modelId="{DCB94921-9482-46BD-81F8-C3A376C136CD}" type="presParOf" srcId="{0BB57974-1EC4-48F3-A734-B67C00BD1B5B}" destId="{43C07525-ED23-46B9-B243-F4FD1EB9508C}" srcOrd="1" destOrd="0" presId="urn:microsoft.com/office/officeart/2018/5/layout/IconCircleLabelList"/>
    <dgm:cxn modelId="{7AD4FE34-A251-4EA4-8DD6-07F8569B1024}" type="presParOf" srcId="{0BB57974-1EC4-48F3-A734-B67C00BD1B5B}" destId="{8BA5318B-E6F8-4A7B-90E2-38AF846938EA}" srcOrd="2" destOrd="0" presId="urn:microsoft.com/office/officeart/2018/5/layout/IconCircleLabelList"/>
    <dgm:cxn modelId="{20C68E15-8562-413C-82E8-655DD2C6D774}" type="presParOf" srcId="{8BA5318B-E6F8-4A7B-90E2-38AF846938EA}" destId="{30866DF0-153A-4A27-8DDD-794AC1486012}" srcOrd="0" destOrd="0" presId="urn:microsoft.com/office/officeart/2018/5/layout/IconCircleLabelList"/>
    <dgm:cxn modelId="{08522C46-40A9-4FFB-84C4-EE8FE07796D4}" type="presParOf" srcId="{8BA5318B-E6F8-4A7B-90E2-38AF846938EA}" destId="{9DDA9B15-514B-43DD-BDFE-6E46F4813391}" srcOrd="1" destOrd="0" presId="urn:microsoft.com/office/officeart/2018/5/layout/IconCircleLabelList"/>
    <dgm:cxn modelId="{E3F9AB11-3ABB-420E-B4BB-A0F4F124BC47}" type="presParOf" srcId="{8BA5318B-E6F8-4A7B-90E2-38AF846938EA}" destId="{53C6732A-AF70-4C59-BDB3-B708306165FD}" srcOrd="2" destOrd="0" presId="urn:microsoft.com/office/officeart/2018/5/layout/IconCircleLabelList"/>
    <dgm:cxn modelId="{CDF82AB5-2C92-442C-81CB-B92279E2C515}" type="presParOf" srcId="{8BA5318B-E6F8-4A7B-90E2-38AF846938EA}" destId="{7E2273F0-A0F1-4E2C-B97C-7799EBE81DD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76D163-CFF8-45B0-AB92-A9E505F953C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DB8B3AE-0DE4-4EC4-A16E-523C876F2998}">
      <dgm:prSet/>
      <dgm:spPr/>
      <dgm:t>
        <a:bodyPr/>
        <a:lstStyle/>
        <a:p>
          <a:r>
            <a:rPr lang="en-GB"/>
            <a:t>Work in your groups to devise selection criteria using the shortlisting matrix. </a:t>
          </a:r>
          <a:endParaRPr lang="en-US"/>
        </a:p>
      </dgm:t>
    </dgm:pt>
    <dgm:pt modelId="{3FD4190E-6237-4892-A578-A334D443A203}" type="parTrans" cxnId="{208B3F13-1CD2-499A-8D81-7D8310BA627A}">
      <dgm:prSet/>
      <dgm:spPr/>
      <dgm:t>
        <a:bodyPr/>
        <a:lstStyle/>
        <a:p>
          <a:endParaRPr lang="en-US"/>
        </a:p>
      </dgm:t>
    </dgm:pt>
    <dgm:pt modelId="{4A6E1208-659A-470A-B2D5-F91C4AAA860C}" type="sibTrans" cxnId="{208B3F13-1CD2-499A-8D81-7D8310BA627A}">
      <dgm:prSet/>
      <dgm:spPr/>
      <dgm:t>
        <a:bodyPr/>
        <a:lstStyle/>
        <a:p>
          <a:endParaRPr lang="en-US"/>
        </a:p>
      </dgm:t>
    </dgm:pt>
    <dgm:pt modelId="{15173215-70D5-4889-A90A-288135DF1FE6}">
      <dgm:prSet/>
      <dgm:spPr/>
      <dgm:t>
        <a:bodyPr/>
        <a:lstStyle/>
        <a:p>
          <a:r>
            <a:rPr lang="en-GB"/>
            <a:t>Shortlist applications and email me by 20/05/26 to confirm which applicant you will be interviewing.</a:t>
          </a:r>
          <a:endParaRPr lang="en-US"/>
        </a:p>
      </dgm:t>
    </dgm:pt>
    <dgm:pt modelId="{A54A8A36-EABC-4B04-983F-E456C706AE34}" type="parTrans" cxnId="{FAAE2A39-75F8-48B2-A51C-7640E967E26F}">
      <dgm:prSet/>
      <dgm:spPr/>
      <dgm:t>
        <a:bodyPr/>
        <a:lstStyle/>
        <a:p>
          <a:endParaRPr lang="en-US"/>
        </a:p>
      </dgm:t>
    </dgm:pt>
    <dgm:pt modelId="{6052B6CF-CF40-45C8-8BF7-2E3D8D76C962}" type="sibTrans" cxnId="{FAAE2A39-75F8-48B2-A51C-7640E967E26F}">
      <dgm:prSet/>
      <dgm:spPr/>
      <dgm:t>
        <a:bodyPr/>
        <a:lstStyle/>
        <a:p>
          <a:endParaRPr lang="en-US"/>
        </a:p>
      </dgm:t>
    </dgm:pt>
    <dgm:pt modelId="{F9F00931-65D6-4A9B-B467-2D236DE0566B}">
      <dgm:prSet/>
      <dgm:spPr/>
      <dgm:t>
        <a:bodyPr/>
        <a:lstStyle/>
        <a:p>
          <a:r>
            <a:rPr lang="en-GB"/>
            <a:t>Prepare interview questions ready to use on 21/05/26 and consider the length of the interview needs to be at least 20 minutes. </a:t>
          </a:r>
          <a:endParaRPr lang="en-US"/>
        </a:p>
      </dgm:t>
    </dgm:pt>
    <dgm:pt modelId="{EC05BDAF-F9B0-49FB-9F7A-FF8A8DC76990}" type="parTrans" cxnId="{D3FE5DEC-A841-47BD-BD1F-C9B26C15A355}">
      <dgm:prSet/>
      <dgm:spPr/>
      <dgm:t>
        <a:bodyPr/>
        <a:lstStyle/>
        <a:p>
          <a:endParaRPr lang="en-US"/>
        </a:p>
      </dgm:t>
    </dgm:pt>
    <dgm:pt modelId="{01AD6E3B-1B32-4F00-BEB7-235BE2D575F4}" type="sibTrans" cxnId="{D3FE5DEC-A841-47BD-BD1F-C9B26C15A355}">
      <dgm:prSet/>
      <dgm:spPr/>
      <dgm:t>
        <a:bodyPr/>
        <a:lstStyle/>
        <a:p>
          <a:endParaRPr lang="en-US"/>
        </a:p>
      </dgm:t>
    </dgm:pt>
    <dgm:pt modelId="{367C07BE-ACEE-4E35-98B9-55333830C238}">
      <dgm:prSet/>
      <dgm:spPr/>
      <dgm:t>
        <a:bodyPr/>
        <a:lstStyle/>
        <a:p>
          <a:r>
            <a:rPr lang="en-GB"/>
            <a:t>Utilise the observer sheet during your preparation as this is what you will be assessed against. </a:t>
          </a:r>
          <a:endParaRPr lang="en-US"/>
        </a:p>
      </dgm:t>
    </dgm:pt>
    <dgm:pt modelId="{530D4916-813B-4695-A952-CB601ABED97F}" type="parTrans" cxnId="{D5F75D0E-A869-4220-A426-BC0829CA5183}">
      <dgm:prSet/>
      <dgm:spPr/>
      <dgm:t>
        <a:bodyPr/>
        <a:lstStyle/>
        <a:p>
          <a:endParaRPr lang="en-US"/>
        </a:p>
      </dgm:t>
    </dgm:pt>
    <dgm:pt modelId="{06EE959B-5C44-47BA-8F6D-C80BAB2980FC}" type="sibTrans" cxnId="{D5F75D0E-A869-4220-A426-BC0829CA5183}">
      <dgm:prSet/>
      <dgm:spPr/>
      <dgm:t>
        <a:bodyPr/>
        <a:lstStyle/>
        <a:p>
          <a:endParaRPr lang="en-US"/>
        </a:p>
      </dgm:t>
    </dgm:pt>
    <dgm:pt modelId="{8D38DA4E-158A-4F56-BF32-84396A802797}">
      <dgm:prSet/>
      <dgm:spPr/>
      <dgm:t>
        <a:bodyPr/>
        <a:lstStyle/>
        <a:p>
          <a:r>
            <a:rPr lang="en-GB">
              <a:hlinkClick xmlns:r="http://schemas.openxmlformats.org/officeDocument/2006/relationships" r:id="rId1"/>
            </a:rPr>
            <a:t>https://www.acas.org.uk/recruitment/interviewing-job-applicants</a:t>
          </a:r>
          <a:r>
            <a:rPr lang="en-GB"/>
            <a:t> </a:t>
          </a:r>
          <a:endParaRPr lang="en-US"/>
        </a:p>
      </dgm:t>
    </dgm:pt>
    <dgm:pt modelId="{E760FC80-429D-4801-8B4D-42452548F25C}" type="parTrans" cxnId="{B1E39983-4FD9-4F29-B40D-652FC90EDCEC}">
      <dgm:prSet/>
      <dgm:spPr/>
      <dgm:t>
        <a:bodyPr/>
        <a:lstStyle/>
        <a:p>
          <a:endParaRPr lang="en-US"/>
        </a:p>
      </dgm:t>
    </dgm:pt>
    <dgm:pt modelId="{1AB0CD43-CEDA-4802-9A09-EEB1F0116B5F}" type="sibTrans" cxnId="{B1E39983-4FD9-4F29-B40D-652FC90EDCEC}">
      <dgm:prSet/>
      <dgm:spPr/>
      <dgm:t>
        <a:bodyPr/>
        <a:lstStyle/>
        <a:p>
          <a:endParaRPr lang="en-US"/>
        </a:p>
      </dgm:t>
    </dgm:pt>
    <dgm:pt modelId="{7A40FEDF-2A16-4409-B8BD-B0854C1B0BC8}" type="pres">
      <dgm:prSet presAssocID="{CD76D163-CFF8-45B0-AB92-A9E505F953CD}" presName="root" presStyleCnt="0">
        <dgm:presLayoutVars>
          <dgm:dir/>
          <dgm:resizeHandles val="exact"/>
        </dgm:presLayoutVars>
      </dgm:prSet>
      <dgm:spPr/>
    </dgm:pt>
    <dgm:pt modelId="{84A68C23-73CD-4303-8E97-778D5A0122F9}" type="pres">
      <dgm:prSet presAssocID="{0DB8B3AE-0DE4-4EC4-A16E-523C876F2998}" presName="compNode" presStyleCnt="0"/>
      <dgm:spPr/>
    </dgm:pt>
    <dgm:pt modelId="{EEFC2A13-FA86-4D1B-B0B7-C58CA8114026}" type="pres">
      <dgm:prSet presAssocID="{0DB8B3AE-0DE4-4EC4-A16E-523C876F2998}" presName="bgRect" presStyleLbl="bgShp" presStyleIdx="0" presStyleCnt="5"/>
      <dgm:spPr/>
    </dgm:pt>
    <dgm:pt modelId="{77E81C2A-4E23-4579-AB98-33CA412BAEA6}" type="pres">
      <dgm:prSet presAssocID="{0DB8B3AE-0DE4-4EC4-A16E-523C876F299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974E6D22-93F9-4C75-8F6D-2EA06719E507}" type="pres">
      <dgm:prSet presAssocID="{0DB8B3AE-0DE4-4EC4-A16E-523C876F2998}" presName="spaceRect" presStyleCnt="0"/>
      <dgm:spPr/>
    </dgm:pt>
    <dgm:pt modelId="{E0C32F31-4014-4771-99A2-FF36E26118F4}" type="pres">
      <dgm:prSet presAssocID="{0DB8B3AE-0DE4-4EC4-A16E-523C876F2998}" presName="parTx" presStyleLbl="revTx" presStyleIdx="0" presStyleCnt="5">
        <dgm:presLayoutVars>
          <dgm:chMax val="0"/>
          <dgm:chPref val="0"/>
        </dgm:presLayoutVars>
      </dgm:prSet>
      <dgm:spPr/>
    </dgm:pt>
    <dgm:pt modelId="{A76CE8E7-23C0-4433-B224-E356F4DFE53C}" type="pres">
      <dgm:prSet presAssocID="{4A6E1208-659A-470A-B2D5-F91C4AAA860C}" presName="sibTrans" presStyleCnt="0"/>
      <dgm:spPr/>
    </dgm:pt>
    <dgm:pt modelId="{A2B5DF52-9B91-40C7-9959-FAB4D23F766F}" type="pres">
      <dgm:prSet presAssocID="{15173215-70D5-4889-A90A-288135DF1FE6}" presName="compNode" presStyleCnt="0"/>
      <dgm:spPr/>
    </dgm:pt>
    <dgm:pt modelId="{8B2BF45C-B75E-43E7-8D2E-A2C36E45FCD0}" type="pres">
      <dgm:prSet presAssocID="{15173215-70D5-4889-A90A-288135DF1FE6}" presName="bgRect" presStyleLbl="bgShp" presStyleIdx="1" presStyleCnt="5"/>
      <dgm:spPr/>
    </dgm:pt>
    <dgm:pt modelId="{C241A587-8A4E-4932-AC9F-7C1E760B0CF4}" type="pres">
      <dgm:prSet presAssocID="{15173215-70D5-4889-A90A-288135DF1FE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nvelope"/>
        </a:ext>
      </dgm:extLst>
    </dgm:pt>
    <dgm:pt modelId="{DABB8A02-D1E8-4447-A2EA-522F6CEB9857}" type="pres">
      <dgm:prSet presAssocID="{15173215-70D5-4889-A90A-288135DF1FE6}" presName="spaceRect" presStyleCnt="0"/>
      <dgm:spPr/>
    </dgm:pt>
    <dgm:pt modelId="{BBDCD26E-E7CB-40BC-86B9-DC73E8F090C8}" type="pres">
      <dgm:prSet presAssocID="{15173215-70D5-4889-A90A-288135DF1FE6}" presName="parTx" presStyleLbl="revTx" presStyleIdx="1" presStyleCnt="5">
        <dgm:presLayoutVars>
          <dgm:chMax val="0"/>
          <dgm:chPref val="0"/>
        </dgm:presLayoutVars>
      </dgm:prSet>
      <dgm:spPr/>
    </dgm:pt>
    <dgm:pt modelId="{E5A629B6-DC6E-46C8-B481-E26D40519A74}" type="pres">
      <dgm:prSet presAssocID="{6052B6CF-CF40-45C8-8BF7-2E3D8D76C962}" presName="sibTrans" presStyleCnt="0"/>
      <dgm:spPr/>
    </dgm:pt>
    <dgm:pt modelId="{D472DD20-DD16-4F6A-8EE0-98F2F47035D8}" type="pres">
      <dgm:prSet presAssocID="{F9F00931-65D6-4A9B-B467-2D236DE0566B}" presName="compNode" presStyleCnt="0"/>
      <dgm:spPr/>
    </dgm:pt>
    <dgm:pt modelId="{D0E38D49-07FB-45DF-AD66-4B2AC62EF33D}" type="pres">
      <dgm:prSet presAssocID="{F9F00931-65D6-4A9B-B467-2D236DE0566B}" presName="bgRect" presStyleLbl="bgShp" presStyleIdx="2" presStyleCnt="5"/>
      <dgm:spPr/>
    </dgm:pt>
    <dgm:pt modelId="{7D14CA0B-3038-4394-9E76-61F4508670FF}" type="pres">
      <dgm:prSet presAssocID="{F9F00931-65D6-4A9B-B467-2D236DE0566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7D88DE14-FFDB-49C9-B0A3-EEC9E0317927}" type="pres">
      <dgm:prSet presAssocID="{F9F00931-65D6-4A9B-B467-2D236DE0566B}" presName="spaceRect" presStyleCnt="0"/>
      <dgm:spPr/>
    </dgm:pt>
    <dgm:pt modelId="{41F874B8-A4FE-4669-B8EA-9D17E731DA51}" type="pres">
      <dgm:prSet presAssocID="{F9F00931-65D6-4A9B-B467-2D236DE0566B}" presName="parTx" presStyleLbl="revTx" presStyleIdx="2" presStyleCnt="5">
        <dgm:presLayoutVars>
          <dgm:chMax val="0"/>
          <dgm:chPref val="0"/>
        </dgm:presLayoutVars>
      </dgm:prSet>
      <dgm:spPr/>
    </dgm:pt>
    <dgm:pt modelId="{E1F514EE-BCC4-465E-9504-A2DAE5B8AC80}" type="pres">
      <dgm:prSet presAssocID="{01AD6E3B-1B32-4F00-BEB7-235BE2D575F4}" presName="sibTrans" presStyleCnt="0"/>
      <dgm:spPr/>
    </dgm:pt>
    <dgm:pt modelId="{F914B816-64DD-4257-8AF4-A5B56992D225}" type="pres">
      <dgm:prSet presAssocID="{367C07BE-ACEE-4E35-98B9-55333830C238}" presName="compNode" presStyleCnt="0"/>
      <dgm:spPr/>
    </dgm:pt>
    <dgm:pt modelId="{8814BEA8-55EA-45BC-AC05-97B2E898E9B6}" type="pres">
      <dgm:prSet presAssocID="{367C07BE-ACEE-4E35-98B9-55333830C238}" presName="bgRect" presStyleLbl="bgShp" presStyleIdx="3" presStyleCnt="5"/>
      <dgm:spPr/>
    </dgm:pt>
    <dgm:pt modelId="{C6BC2FD8-4B0E-4B3B-BB34-AB08F86393D9}" type="pres">
      <dgm:prSet presAssocID="{367C07BE-ACEE-4E35-98B9-55333830C238}"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ocument"/>
        </a:ext>
      </dgm:extLst>
    </dgm:pt>
    <dgm:pt modelId="{3CD3CB91-FFEC-46EA-A5B9-BBA9B8E22D39}" type="pres">
      <dgm:prSet presAssocID="{367C07BE-ACEE-4E35-98B9-55333830C238}" presName="spaceRect" presStyleCnt="0"/>
      <dgm:spPr/>
    </dgm:pt>
    <dgm:pt modelId="{2E0B25A6-5FB7-40B2-87CF-42483D4B25F8}" type="pres">
      <dgm:prSet presAssocID="{367C07BE-ACEE-4E35-98B9-55333830C238}" presName="parTx" presStyleLbl="revTx" presStyleIdx="3" presStyleCnt="5">
        <dgm:presLayoutVars>
          <dgm:chMax val="0"/>
          <dgm:chPref val="0"/>
        </dgm:presLayoutVars>
      </dgm:prSet>
      <dgm:spPr/>
    </dgm:pt>
    <dgm:pt modelId="{8A259A92-3B8C-4CBE-A8EA-4309D17CE0B2}" type="pres">
      <dgm:prSet presAssocID="{06EE959B-5C44-47BA-8F6D-C80BAB2980FC}" presName="sibTrans" presStyleCnt="0"/>
      <dgm:spPr/>
    </dgm:pt>
    <dgm:pt modelId="{C22DA10B-D97F-4F7B-8A68-5AE31B2499E6}" type="pres">
      <dgm:prSet presAssocID="{8D38DA4E-158A-4F56-BF32-84396A802797}" presName="compNode" presStyleCnt="0"/>
      <dgm:spPr/>
    </dgm:pt>
    <dgm:pt modelId="{F6C078DF-D8F3-466D-B7B5-E1FA9AE84CD2}" type="pres">
      <dgm:prSet presAssocID="{8D38DA4E-158A-4F56-BF32-84396A802797}" presName="bgRect" presStyleLbl="bgShp" presStyleIdx="4" presStyleCnt="5"/>
      <dgm:spPr/>
    </dgm:pt>
    <dgm:pt modelId="{CFF6D20C-8526-4FEC-A095-407F25D9403D}" type="pres">
      <dgm:prSet presAssocID="{8D38DA4E-158A-4F56-BF32-84396A80279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D588BC67-36C7-43FC-826B-3932164848AC}" type="pres">
      <dgm:prSet presAssocID="{8D38DA4E-158A-4F56-BF32-84396A802797}" presName="spaceRect" presStyleCnt="0"/>
      <dgm:spPr/>
    </dgm:pt>
    <dgm:pt modelId="{056A0781-AC1E-47A5-AC46-473B650D3DBE}" type="pres">
      <dgm:prSet presAssocID="{8D38DA4E-158A-4F56-BF32-84396A802797}" presName="parTx" presStyleLbl="revTx" presStyleIdx="4" presStyleCnt="5">
        <dgm:presLayoutVars>
          <dgm:chMax val="0"/>
          <dgm:chPref val="0"/>
        </dgm:presLayoutVars>
      </dgm:prSet>
      <dgm:spPr/>
    </dgm:pt>
  </dgm:ptLst>
  <dgm:cxnLst>
    <dgm:cxn modelId="{D5F75D0E-A869-4220-A426-BC0829CA5183}" srcId="{CD76D163-CFF8-45B0-AB92-A9E505F953CD}" destId="{367C07BE-ACEE-4E35-98B9-55333830C238}" srcOrd="3" destOrd="0" parTransId="{530D4916-813B-4695-A952-CB601ABED97F}" sibTransId="{06EE959B-5C44-47BA-8F6D-C80BAB2980FC}"/>
    <dgm:cxn modelId="{208B3F13-1CD2-499A-8D81-7D8310BA627A}" srcId="{CD76D163-CFF8-45B0-AB92-A9E505F953CD}" destId="{0DB8B3AE-0DE4-4EC4-A16E-523C876F2998}" srcOrd="0" destOrd="0" parTransId="{3FD4190E-6237-4892-A578-A334D443A203}" sibTransId="{4A6E1208-659A-470A-B2D5-F91C4AAA860C}"/>
    <dgm:cxn modelId="{61E7DD21-CECD-4BEE-B893-C932DE068AFC}" type="presOf" srcId="{F9F00931-65D6-4A9B-B467-2D236DE0566B}" destId="{41F874B8-A4FE-4669-B8EA-9D17E731DA51}" srcOrd="0" destOrd="0" presId="urn:microsoft.com/office/officeart/2018/2/layout/IconVerticalSolidList"/>
    <dgm:cxn modelId="{E3136B2A-3459-4C96-8D2D-EC4AF90E491A}" type="presOf" srcId="{15173215-70D5-4889-A90A-288135DF1FE6}" destId="{BBDCD26E-E7CB-40BC-86B9-DC73E8F090C8}" srcOrd="0" destOrd="0" presId="urn:microsoft.com/office/officeart/2018/2/layout/IconVerticalSolidList"/>
    <dgm:cxn modelId="{42499E37-CDB6-4D60-9F65-06F94C056ABF}" type="presOf" srcId="{8D38DA4E-158A-4F56-BF32-84396A802797}" destId="{056A0781-AC1E-47A5-AC46-473B650D3DBE}" srcOrd="0" destOrd="0" presId="urn:microsoft.com/office/officeart/2018/2/layout/IconVerticalSolidList"/>
    <dgm:cxn modelId="{FAAE2A39-75F8-48B2-A51C-7640E967E26F}" srcId="{CD76D163-CFF8-45B0-AB92-A9E505F953CD}" destId="{15173215-70D5-4889-A90A-288135DF1FE6}" srcOrd="1" destOrd="0" parTransId="{A54A8A36-EABC-4B04-983F-E456C706AE34}" sibTransId="{6052B6CF-CF40-45C8-8BF7-2E3D8D76C962}"/>
    <dgm:cxn modelId="{4FC7D145-EEDF-47AD-86D1-FD58A6F035DC}" type="presOf" srcId="{367C07BE-ACEE-4E35-98B9-55333830C238}" destId="{2E0B25A6-5FB7-40B2-87CF-42483D4B25F8}" srcOrd="0" destOrd="0" presId="urn:microsoft.com/office/officeart/2018/2/layout/IconVerticalSolidList"/>
    <dgm:cxn modelId="{03A63446-6247-48F1-A76C-1A538C2EC424}" type="presOf" srcId="{CD76D163-CFF8-45B0-AB92-A9E505F953CD}" destId="{7A40FEDF-2A16-4409-B8BD-B0854C1B0BC8}" srcOrd="0" destOrd="0" presId="urn:microsoft.com/office/officeart/2018/2/layout/IconVerticalSolidList"/>
    <dgm:cxn modelId="{D6D4FF4E-F9EB-412E-A793-6D6582C588DC}" type="presOf" srcId="{0DB8B3AE-0DE4-4EC4-A16E-523C876F2998}" destId="{E0C32F31-4014-4771-99A2-FF36E26118F4}" srcOrd="0" destOrd="0" presId="urn:microsoft.com/office/officeart/2018/2/layout/IconVerticalSolidList"/>
    <dgm:cxn modelId="{B1E39983-4FD9-4F29-B40D-652FC90EDCEC}" srcId="{CD76D163-CFF8-45B0-AB92-A9E505F953CD}" destId="{8D38DA4E-158A-4F56-BF32-84396A802797}" srcOrd="4" destOrd="0" parTransId="{E760FC80-429D-4801-8B4D-42452548F25C}" sibTransId="{1AB0CD43-CEDA-4802-9A09-EEB1F0116B5F}"/>
    <dgm:cxn modelId="{D3FE5DEC-A841-47BD-BD1F-C9B26C15A355}" srcId="{CD76D163-CFF8-45B0-AB92-A9E505F953CD}" destId="{F9F00931-65D6-4A9B-B467-2D236DE0566B}" srcOrd="2" destOrd="0" parTransId="{EC05BDAF-F9B0-49FB-9F7A-FF8A8DC76990}" sibTransId="{01AD6E3B-1B32-4F00-BEB7-235BE2D575F4}"/>
    <dgm:cxn modelId="{098FEA40-1798-472D-BBCA-6AE7ACD9B48F}" type="presParOf" srcId="{7A40FEDF-2A16-4409-B8BD-B0854C1B0BC8}" destId="{84A68C23-73CD-4303-8E97-778D5A0122F9}" srcOrd="0" destOrd="0" presId="urn:microsoft.com/office/officeart/2018/2/layout/IconVerticalSolidList"/>
    <dgm:cxn modelId="{31A2036E-209A-4933-AE90-EA5498431539}" type="presParOf" srcId="{84A68C23-73CD-4303-8E97-778D5A0122F9}" destId="{EEFC2A13-FA86-4D1B-B0B7-C58CA8114026}" srcOrd="0" destOrd="0" presId="urn:microsoft.com/office/officeart/2018/2/layout/IconVerticalSolidList"/>
    <dgm:cxn modelId="{6F37AC4C-448E-473B-9EE0-8D19C8D3F37E}" type="presParOf" srcId="{84A68C23-73CD-4303-8E97-778D5A0122F9}" destId="{77E81C2A-4E23-4579-AB98-33CA412BAEA6}" srcOrd="1" destOrd="0" presId="urn:microsoft.com/office/officeart/2018/2/layout/IconVerticalSolidList"/>
    <dgm:cxn modelId="{6B0B294B-8F7E-4428-A105-8D45DDD627ED}" type="presParOf" srcId="{84A68C23-73CD-4303-8E97-778D5A0122F9}" destId="{974E6D22-93F9-4C75-8F6D-2EA06719E507}" srcOrd="2" destOrd="0" presId="urn:microsoft.com/office/officeart/2018/2/layout/IconVerticalSolidList"/>
    <dgm:cxn modelId="{7378E96E-0705-4656-B839-83C7420CF1E0}" type="presParOf" srcId="{84A68C23-73CD-4303-8E97-778D5A0122F9}" destId="{E0C32F31-4014-4771-99A2-FF36E26118F4}" srcOrd="3" destOrd="0" presId="urn:microsoft.com/office/officeart/2018/2/layout/IconVerticalSolidList"/>
    <dgm:cxn modelId="{966920B1-AC34-477F-9DA5-74483EC40C5D}" type="presParOf" srcId="{7A40FEDF-2A16-4409-B8BD-B0854C1B0BC8}" destId="{A76CE8E7-23C0-4433-B224-E356F4DFE53C}" srcOrd="1" destOrd="0" presId="urn:microsoft.com/office/officeart/2018/2/layout/IconVerticalSolidList"/>
    <dgm:cxn modelId="{D5DD8AAE-4A08-4BB1-B907-C6745419EB2A}" type="presParOf" srcId="{7A40FEDF-2A16-4409-B8BD-B0854C1B0BC8}" destId="{A2B5DF52-9B91-40C7-9959-FAB4D23F766F}" srcOrd="2" destOrd="0" presId="urn:microsoft.com/office/officeart/2018/2/layout/IconVerticalSolidList"/>
    <dgm:cxn modelId="{CE7F6EBA-54BA-4852-AB9E-8E9A3C2D868A}" type="presParOf" srcId="{A2B5DF52-9B91-40C7-9959-FAB4D23F766F}" destId="{8B2BF45C-B75E-43E7-8D2E-A2C36E45FCD0}" srcOrd="0" destOrd="0" presId="urn:microsoft.com/office/officeart/2018/2/layout/IconVerticalSolidList"/>
    <dgm:cxn modelId="{E5F47B3B-58C1-4C09-A4C2-944ED2440FB9}" type="presParOf" srcId="{A2B5DF52-9B91-40C7-9959-FAB4D23F766F}" destId="{C241A587-8A4E-4932-AC9F-7C1E760B0CF4}" srcOrd="1" destOrd="0" presId="urn:microsoft.com/office/officeart/2018/2/layout/IconVerticalSolidList"/>
    <dgm:cxn modelId="{5B7AF4DE-2799-48CA-8F32-FE9A22688F57}" type="presParOf" srcId="{A2B5DF52-9B91-40C7-9959-FAB4D23F766F}" destId="{DABB8A02-D1E8-4447-A2EA-522F6CEB9857}" srcOrd="2" destOrd="0" presId="urn:microsoft.com/office/officeart/2018/2/layout/IconVerticalSolidList"/>
    <dgm:cxn modelId="{0CA09302-FD27-4094-BC1A-E83B3FFF6926}" type="presParOf" srcId="{A2B5DF52-9B91-40C7-9959-FAB4D23F766F}" destId="{BBDCD26E-E7CB-40BC-86B9-DC73E8F090C8}" srcOrd="3" destOrd="0" presId="urn:microsoft.com/office/officeart/2018/2/layout/IconVerticalSolidList"/>
    <dgm:cxn modelId="{0DCD633C-B434-45CD-95F5-CA756BB76402}" type="presParOf" srcId="{7A40FEDF-2A16-4409-B8BD-B0854C1B0BC8}" destId="{E5A629B6-DC6E-46C8-B481-E26D40519A74}" srcOrd="3" destOrd="0" presId="urn:microsoft.com/office/officeart/2018/2/layout/IconVerticalSolidList"/>
    <dgm:cxn modelId="{D2F017A0-6C24-432B-8B6F-D23202511745}" type="presParOf" srcId="{7A40FEDF-2A16-4409-B8BD-B0854C1B0BC8}" destId="{D472DD20-DD16-4F6A-8EE0-98F2F47035D8}" srcOrd="4" destOrd="0" presId="urn:microsoft.com/office/officeart/2018/2/layout/IconVerticalSolidList"/>
    <dgm:cxn modelId="{E2C2371C-AC3D-4479-B5A3-7CCF81535774}" type="presParOf" srcId="{D472DD20-DD16-4F6A-8EE0-98F2F47035D8}" destId="{D0E38D49-07FB-45DF-AD66-4B2AC62EF33D}" srcOrd="0" destOrd="0" presId="urn:microsoft.com/office/officeart/2018/2/layout/IconVerticalSolidList"/>
    <dgm:cxn modelId="{24876C3C-82B1-459F-97F0-D6A5A5D578DC}" type="presParOf" srcId="{D472DD20-DD16-4F6A-8EE0-98F2F47035D8}" destId="{7D14CA0B-3038-4394-9E76-61F4508670FF}" srcOrd="1" destOrd="0" presId="urn:microsoft.com/office/officeart/2018/2/layout/IconVerticalSolidList"/>
    <dgm:cxn modelId="{3572FB39-8EDA-40B6-B5FF-DF2615FF5D1A}" type="presParOf" srcId="{D472DD20-DD16-4F6A-8EE0-98F2F47035D8}" destId="{7D88DE14-FFDB-49C9-B0A3-EEC9E0317927}" srcOrd="2" destOrd="0" presId="urn:microsoft.com/office/officeart/2018/2/layout/IconVerticalSolidList"/>
    <dgm:cxn modelId="{5B7BEC50-2A0C-41D7-ADEC-7C75DC33AF59}" type="presParOf" srcId="{D472DD20-DD16-4F6A-8EE0-98F2F47035D8}" destId="{41F874B8-A4FE-4669-B8EA-9D17E731DA51}" srcOrd="3" destOrd="0" presId="urn:microsoft.com/office/officeart/2018/2/layout/IconVerticalSolidList"/>
    <dgm:cxn modelId="{8DD97E30-6AD0-4F88-8E09-A2B90FB7D42C}" type="presParOf" srcId="{7A40FEDF-2A16-4409-B8BD-B0854C1B0BC8}" destId="{E1F514EE-BCC4-465E-9504-A2DAE5B8AC80}" srcOrd="5" destOrd="0" presId="urn:microsoft.com/office/officeart/2018/2/layout/IconVerticalSolidList"/>
    <dgm:cxn modelId="{256BBEB8-01C7-4CAB-94CA-EBD4C1D35A67}" type="presParOf" srcId="{7A40FEDF-2A16-4409-B8BD-B0854C1B0BC8}" destId="{F914B816-64DD-4257-8AF4-A5B56992D225}" srcOrd="6" destOrd="0" presId="urn:microsoft.com/office/officeart/2018/2/layout/IconVerticalSolidList"/>
    <dgm:cxn modelId="{F0C84674-62A5-4DC9-9A9F-A5CFA095F265}" type="presParOf" srcId="{F914B816-64DD-4257-8AF4-A5B56992D225}" destId="{8814BEA8-55EA-45BC-AC05-97B2E898E9B6}" srcOrd="0" destOrd="0" presId="urn:microsoft.com/office/officeart/2018/2/layout/IconVerticalSolidList"/>
    <dgm:cxn modelId="{B32DA12C-A41F-48D3-B7B4-CCD6D7BE5A42}" type="presParOf" srcId="{F914B816-64DD-4257-8AF4-A5B56992D225}" destId="{C6BC2FD8-4B0E-4B3B-BB34-AB08F86393D9}" srcOrd="1" destOrd="0" presId="urn:microsoft.com/office/officeart/2018/2/layout/IconVerticalSolidList"/>
    <dgm:cxn modelId="{E188B593-1246-4F9A-BBBB-B390E2B8D864}" type="presParOf" srcId="{F914B816-64DD-4257-8AF4-A5B56992D225}" destId="{3CD3CB91-FFEC-46EA-A5B9-BBA9B8E22D39}" srcOrd="2" destOrd="0" presId="urn:microsoft.com/office/officeart/2018/2/layout/IconVerticalSolidList"/>
    <dgm:cxn modelId="{B4E5ACAE-7053-418C-9835-4A150A96B311}" type="presParOf" srcId="{F914B816-64DD-4257-8AF4-A5B56992D225}" destId="{2E0B25A6-5FB7-40B2-87CF-42483D4B25F8}" srcOrd="3" destOrd="0" presId="urn:microsoft.com/office/officeart/2018/2/layout/IconVerticalSolidList"/>
    <dgm:cxn modelId="{3406251A-F17F-45A2-A17A-993D27042168}" type="presParOf" srcId="{7A40FEDF-2A16-4409-B8BD-B0854C1B0BC8}" destId="{8A259A92-3B8C-4CBE-A8EA-4309D17CE0B2}" srcOrd="7" destOrd="0" presId="urn:microsoft.com/office/officeart/2018/2/layout/IconVerticalSolidList"/>
    <dgm:cxn modelId="{DF122206-CD33-4F60-B579-65643046445C}" type="presParOf" srcId="{7A40FEDF-2A16-4409-B8BD-B0854C1B0BC8}" destId="{C22DA10B-D97F-4F7B-8A68-5AE31B2499E6}" srcOrd="8" destOrd="0" presId="urn:microsoft.com/office/officeart/2018/2/layout/IconVerticalSolidList"/>
    <dgm:cxn modelId="{56663373-C3E4-4193-9E2E-4E308DD49930}" type="presParOf" srcId="{C22DA10B-D97F-4F7B-8A68-5AE31B2499E6}" destId="{F6C078DF-D8F3-466D-B7B5-E1FA9AE84CD2}" srcOrd="0" destOrd="0" presId="urn:microsoft.com/office/officeart/2018/2/layout/IconVerticalSolidList"/>
    <dgm:cxn modelId="{EF4FC46A-66F6-4A2B-BAC6-AA8CEF8506F5}" type="presParOf" srcId="{C22DA10B-D97F-4F7B-8A68-5AE31B2499E6}" destId="{CFF6D20C-8526-4FEC-A095-407F25D9403D}" srcOrd="1" destOrd="0" presId="urn:microsoft.com/office/officeart/2018/2/layout/IconVerticalSolidList"/>
    <dgm:cxn modelId="{3A97BD46-D650-4402-B954-524ED43F7719}" type="presParOf" srcId="{C22DA10B-D97F-4F7B-8A68-5AE31B2499E6}" destId="{D588BC67-36C7-43FC-826B-3932164848AC}" srcOrd="2" destOrd="0" presId="urn:microsoft.com/office/officeart/2018/2/layout/IconVerticalSolidList"/>
    <dgm:cxn modelId="{23B4CC89-6A99-4D7F-A8B5-A7B180FADE2F}" type="presParOf" srcId="{C22DA10B-D97F-4F7B-8A68-5AE31B2499E6}" destId="{056A0781-AC1E-47A5-AC46-473B650D3DB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C9B0BD-EBB5-44C2-82F2-396A99C79AD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9451C5C-E349-4B20-96B9-AE22AC989238}">
      <dgm:prSet/>
      <dgm:spPr/>
      <dgm:t>
        <a:bodyPr/>
        <a:lstStyle/>
        <a:p>
          <a:r>
            <a:rPr lang="en-GB"/>
            <a:t>The selection criteria that you devised as part of your panel.</a:t>
          </a:r>
          <a:endParaRPr lang="en-US"/>
        </a:p>
      </dgm:t>
    </dgm:pt>
    <dgm:pt modelId="{BB2AB56C-116E-4EA6-93A7-AA2EA5648961}" type="parTrans" cxnId="{6AF9F01A-4F47-4976-942D-29490E8F16CC}">
      <dgm:prSet/>
      <dgm:spPr/>
      <dgm:t>
        <a:bodyPr/>
        <a:lstStyle/>
        <a:p>
          <a:endParaRPr lang="en-US"/>
        </a:p>
      </dgm:t>
    </dgm:pt>
    <dgm:pt modelId="{E58A30AB-93ED-4A64-9F77-A153678AABEB}" type="sibTrans" cxnId="{6AF9F01A-4F47-4976-942D-29490E8F16CC}">
      <dgm:prSet/>
      <dgm:spPr/>
      <dgm:t>
        <a:bodyPr/>
        <a:lstStyle/>
        <a:p>
          <a:endParaRPr lang="en-US"/>
        </a:p>
      </dgm:t>
    </dgm:pt>
    <dgm:pt modelId="{40843F2A-2F3D-4805-AD51-33849A3CFADE}">
      <dgm:prSet/>
      <dgm:spPr/>
      <dgm:t>
        <a:bodyPr/>
        <a:lstStyle/>
        <a:p>
          <a:r>
            <a:rPr lang="en-GB"/>
            <a:t>Your notes from the shortlisting process.</a:t>
          </a:r>
          <a:endParaRPr lang="en-US"/>
        </a:p>
      </dgm:t>
    </dgm:pt>
    <dgm:pt modelId="{AE86A421-F70B-480B-AB21-501B8D1CDA0A}" type="parTrans" cxnId="{3546A84C-8BAD-4F4E-935F-A364BA04AC8B}">
      <dgm:prSet/>
      <dgm:spPr/>
      <dgm:t>
        <a:bodyPr/>
        <a:lstStyle/>
        <a:p>
          <a:endParaRPr lang="en-US"/>
        </a:p>
      </dgm:t>
    </dgm:pt>
    <dgm:pt modelId="{61B07E8E-9082-46BD-89C5-B3F6B2FA657C}" type="sibTrans" cxnId="{3546A84C-8BAD-4F4E-935F-A364BA04AC8B}">
      <dgm:prSet/>
      <dgm:spPr/>
      <dgm:t>
        <a:bodyPr/>
        <a:lstStyle/>
        <a:p>
          <a:endParaRPr lang="en-US"/>
        </a:p>
      </dgm:t>
    </dgm:pt>
    <dgm:pt modelId="{6E2D27B3-8575-432C-95E0-8965925E5F69}">
      <dgm:prSet/>
      <dgm:spPr/>
      <dgm:t>
        <a:bodyPr/>
        <a:lstStyle/>
        <a:p>
          <a:r>
            <a:rPr lang="en-GB"/>
            <a:t>Your interview notes.</a:t>
          </a:r>
          <a:endParaRPr lang="en-US"/>
        </a:p>
      </dgm:t>
    </dgm:pt>
    <dgm:pt modelId="{FF4D69E5-0DA2-48E0-9412-1B9FFFB0F1D0}" type="parTrans" cxnId="{886A0188-4345-432F-81B7-9CC6F6091375}">
      <dgm:prSet/>
      <dgm:spPr/>
      <dgm:t>
        <a:bodyPr/>
        <a:lstStyle/>
        <a:p>
          <a:endParaRPr lang="en-US"/>
        </a:p>
      </dgm:t>
    </dgm:pt>
    <dgm:pt modelId="{2E7B334E-0455-4ECE-9CC8-ABAD895FD4E5}" type="sibTrans" cxnId="{886A0188-4345-432F-81B7-9CC6F6091375}">
      <dgm:prSet/>
      <dgm:spPr/>
      <dgm:t>
        <a:bodyPr/>
        <a:lstStyle/>
        <a:p>
          <a:endParaRPr lang="en-US"/>
        </a:p>
      </dgm:t>
    </dgm:pt>
    <dgm:pt modelId="{9F07DAC7-F692-471C-A6E2-DB47CCCB6790}">
      <dgm:prSet/>
      <dgm:spPr/>
      <dgm:t>
        <a:bodyPr/>
        <a:lstStyle/>
        <a:p>
          <a:r>
            <a:rPr lang="en-GB"/>
            <a:t>Your notes from the decision-making process.</a:t>
          </a:r>
          <a:endParaRPr lang="en-US"/>
        </a:p>
      </dgm:t>
    </dgm:pt>
    <dgm:pt modelId="{AC8E63E3-D413-424E-8A2E-6C3C0BFD5D16}" type="parTrans" cxnId="{D6DC523E-5165-4326-957C-F1B26F60DAB2}">
      <dgm:prSet/>
      <dgm:spPr/>
      <dgm:t>
        <a:bodyPr/>
        <a:lstStyle/>
        <a:p>
          <a:endParaRPr lang="en-US"/>
        </a:p>
      </dgm:t>
    </dgm:pt>
    <dgm:pt modelId="{6A04E350-F561-4C22-AEA7-3AAB91D238D2}" type="sibTrans" cxnId="{D6DC523E-5165-4326-957C-F1B26F60DAB2}">
      <dgm:prSet/>
      <dgm:spPr/>
      <dgm:t>
        <a:bodyPr/>
        <a:lstStyle/>
        <a:p>
          <a:endParaRPr lang="en-US"/>
        </a:p>
      </dgm:t>
    </dgm:pt>
    <dgm:pt modelId="{32743630-D785-4FA6-9A38-CC63765C7DA3}">
      <dgm:prSet/>
      <dgm:spPr/>
      <dgm:t>
        <a:bodyPr/>
        <a:lstStyle/>
        <a:p>
          <a:r>
            <a:rPr lang="en-GB"/>
            <a:t>You could put this together as a timeline. </a:t>
          </a:r>
          <a:endParaRPr lang="en-US"/>
        </a:p>
      </dgm:t>
    </dgm:pt>
    <dgm:pt modelId="{CCAA54C9-0BC2-4BC9-83C8-49DE521C0B77}" type="parTrans" cxnId="{7A481992-9994-4FF0-8746-BB059661B3FE}">
      <dgm:prSet/>
      <dgm:spPr/>
      <dgm:t>
        <a:bodyPr/>
        <a:lstStyle/>
        <a:p>
          <a:endParaRPr lang="en-US"/>
        </a:p>
      </dgm:t>
    </dgm:pt>
    <dgm:pt modelId="{8BD0393D-A37B-41B5-8780-A6505764C362}" type="sibTrans" cxnId="{7A481992-9994-4FF0-8746-BB059661B3FE}">
      <dgm:prSet/>
      <dgm:spPr/>
      <dgm:t>
        <a:bodyPr/>
        <a:lstStyle/>
        <a:p>
          <a:endParaRPr lang="en-US"/>
        </a:p>
      </dgm:t>
    </dgm:pt>
    <dgm:pt modelId="{A74E2737-2994-46C5-A8C1-91EF6A43D38B}">
      <dgm:prSet/>
      <dgm:spPr/>
      <dgm:t>
        <a:bodyPr/>
        <a:lstStyle/>
        <a:p>
          <a:r>
            <a:rPr lang="en-GB"/>
            <a:t>There is no specific word count for this.</a:t>
          </a:r>
          <a:endParaRPr lang="en-US"/>
        </a:p>
      </dgm:t>
    </dgm:pt>
    <dgm:pt modelId="{DE654F36-CE99-4C35-8693-6CD10448D0A6}" type="parTrans" cxnId="{034515FC-A84F-419E-BC31-21B2D101DD6F}">
      <dgm:prSet/>
      <dgm:spPr/>
      <dgm:t>
        <a:bodyPr/>
        <a:lstStyle/>
        <a:p>
          <a:endParaRPr lang="en-US"/>
        </a:p>
      </dgm:t>
    </dgm:pt>
    <dgm:pt modelId="{A50B6891-6BBC-4195-A8CF-2655C38325DC}" type="sibTrans" cxnId="{034515FC-A84F-419E-BC31-21B2D101DD6F}">
      <dgm:prSet/>
      <dgm:spPr/>
      <dgm:t>
        <a:bodyPr/>
        <a:lstStyle/>
        <a:p>
          <a:endParaRPr lang="en-US"/>
        </a:p>
      </dgm:t>
    </dgm:pt>
    <dgm:pt modelId="{EAAE1EE9-1B0D-4AE4-BC3C-2FCDFCA3B691}">
      <dgm:prSet/>
      <dgm:spPr/>
      <dgm:t>
        <a:bodyPr/>
        <a:lstStyle/>
        <a:p>
          <a:r>
            <a:rPr lang="en-GB"/>
            <a:t>The content is likely to be similar for all panel members.</a:t>
          </a:r>
          <a:endParaRPr lang="en-US"/>
        </a:p>
      </dgm:t>
    </dgm:pt>
    <dgm:pt modelId="{F2247D6F-A12D-4711-AA57-494885CC34FD}" type="parTrans" cxnId="{CE25659D-B9D6-4CB4-A21C-C0C65203FF18}">
      <dgm:prSet/>
      <dgm:spPr/>
      <dgm:t>
        <a:bodyPr/>
        <a:lstStyle/>
        <a:p>
          <a:endParaRPr lang="en-US"/>
        </a:p>
      </dgm:t>
    </dgm:pt>
    <dgm:pt modelId="{6ED6170B-0439-42CD-BAFE-EC177BA79447}" type="sibTrans" cxnId="{CE25659D-B9D6-4CB4-A21C-C0C65203FF18}">
      <dgm:prSet/>
      <dgm:spPr/>
      <dgm:t>
        <a:bodyPr/>
        <a:lstStyle/>
        <a:p>
          <a:endParaRPr lang="en-US"/>
        </a:p>
      </dgm:t>
    </dgm:pt>
    <dgm:pt modelId="{439B60CD-A4B3-434A-A1B5-52A1D8CF4AFD}" type="pres">
      <dgm:prSet presAssocID="{5FC9B0BD-EBB5-44C2-82F2-396A99C79AD3}" presName="root" presStyleCnt="0">
        <dgm:presLayoutVars>
          <dgm:dir/>
          <dgm:resizeHandles val="exact"/>
        </dgm:presLayoutVars>
      </dgm:prSet>
      <dgm:spPr/>
    </dgm:pt>
    <dgm:pt modelId="{407C8461-8971-4F30-BC23-5F5BD0805098}" type="pres">
      <dgm:prSet presAssocID="{C9451C5C-E349-4B20-96B9-AE22AC989238}" presName="compNode" presStyleCnt="0"/>
      <dgm:spPr/>
    </dgm:pt>
    <dgm:pt modelId="{7C3541D1-5940-49C1-B684-102BFC7F5F3A}" type="pres">
      <dgm:prSet presAssocID="{C9451C5C-E349-4B20-96B9-AE22AC989238}" presName="bgRect" presStyleLbl="bgShp" presStyleIdx="0" presStyleCnt="7"/>
      <dgm:spPr/>
    </dgm:pt>
    <dgm:pt modelId="{5FA8D1C4-15A7-40EF-91D1-F5C137993DD0}" type="pres">
      <dgm:prSet presAssocID="{C9451C5C-E349-4B20-96B9-AE22AC989238}"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DE0C0F76-0B7A-4588-B8BF-EF7E7E795FF6}" type="pres">
      <dgm:prSet presAssocID="{C9451C5C-E349-4B20-96B9-AE22AC989238}" presName="spaceRect" presStyleCnt="0"/>
      <dgm:spPr/>
    </dgm:pt>
    <dgm:pt modelId="{EABEAD05-9087-48EA-8E51-BDC4E391602B}" type="pres">
      <dgm:prSet presAssocID="{C9451C5C-E349-4B20-96B9-AE22AC989238}" presName="parTx" presStyleLbl="revTx" presStyleIdx="0" presStyleCnt="7">
        <dgm:presLayoutVars>
          <dgm:chMax val="0"/>
          <dgm:chPref val="0"/>
        </dgm:presLayoutVars>
      </dgm:prSet>
      <dgm:spPr/>
    </dgm:pt>
    <dgm:pt modelId="{033B642A-ED18-47BA-84BE-F55514F7FD59}" type="pres">
      <dgm:prSet presAssocID="{E58A30AB-93ED-4A64-9F77-A153678AABEB}" presName="sibTrans" presStyleCnt="0"/>
      <dgm:spPr/>
    </dgm:pt>
    <dgm:pt modelId="{024294F4-ED4C-463C-BC16-D8D094D91ABF}" type="pres">
      <dgm:prSet presAssocID="{40843F2A-2F3D-4805-AD51-33849A3CFADE}" presName="compNode" presStyleCnt="0"/>
      <dgm:spPr/>
    </dgm:pt>
    <dgm:pt modelId="{EF95F38F-2E9E-4800-BB9D-31EE12A3B090}" type="pres">
      <dgm:prSet presAssocID="{40843F2A-2F3D-4805-AD51-33849A3CFADE}" presName="bgRect" presStyleLbl="bgShp" presStyleIdx="1" presStyleCnt="7"/>
      <dgm:spPr/>
    </dgm:pt>
    <dgm:pt modelId="{64EEF58D-89B4-414B-BD24-EC122134DD20}" type="pres">
      <dgm:prSet presAssocID="{40843F2A-2F3D-4805-AD51-33849A3CFADE}"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255DEF9A-0459-45DF-86F6-0580B7541052}" type="pres">
      <dgm:prSet presAssocID="{40843F2A-2F3D-4805-AD51-33849A3CFADE}" presName="spaceRect" presStyleCnt="0"/>
      <dgm:spPr/>
    </dgm:pt>
    <dgm:pt modelId="{3BB4DAF1-1546-473D-8946-6E6F91D27B41}" type="pres">
      <dgm:prSet presAssocID="{40843F2A-2F3D-4805-AD51-33849A3CFADE}" presName="parTx" presStyleLbl="revTx" presStyleIdx="1" presStyleCnt="7">
        <dgm:presLayoutVars>
          <dgm:chMax val="0"/>
          <dgm:chPref val="0"/>
        </dgm:presLayoutVars>
      </dgm:prSet>
      <dgm:spPr/>
    </dgm:pt>
    <dgm:pt modelId="{7FA716A5-F38B-447C-8458-C43C9AB08854}" type="pres">
      <dgm:prSet presAssocID="{61B07E8E-9082-46BD-89C5-B3F6B2FA657C}" presName="sibTrans" presStyleCnt="0"/>
      <dgm:spPr/>
    </dgm:pt>
    <dgm:pt modelId="{47E7FB1D-EDCF-4879-B681-9368706A5F73}" type="pres">
      <dgm:prSet presAssocID="{6E2D27B3-8575-432C-95E0-8965925E5F69}" presName="compNode" presStyleCnt="0"/>
      <dgm:spPr/>
    </dgm:pt>
    <dgm:pt modelId="{71AE3566-FD6C-4E3E-BCF8-60594DBED020}" type="pres">
      <dgm:prSet presAssocID="{6E2D27B3-8575-432C-95E0-8965925E5F69}" presName="bgRect" presStyleLbl="bgShp" presStyleIdx="2" presStyleCnt="7"/>
      <dgm:spPr/>
    </dgm:pt>
    <dgm:pt modelId="{DD14B766-9889-4B7F-A2FE-76B4B60145AC}" type="pres">
      <dgm:prSet presAssocID="{6E2D27B3-8575-432C-95E0-8965925E5F69}"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encil"/>
        </a:ext>
      </dgm:extLst>
    </dgm:pt>
    <dgm:pt modelId="{4AF2D011-8DD8-4963-BE91-26374B12DB3F}" type="pres">
      <dgm:prSet presAssocID="{6E2D27B3-8575-432C-95E0-8965925E5F69}" presName="spaceRect" presStyleCnt="0"/>
      <dgm:spPr/>
    </dgm:pt>
    <dgm:pt modelId="{B17ED425-E3E5-4148-8A9F-77973EBE121F}" type="pres">
      <dgm:prSet presAssocID="{6E2D27B3-8575-432C-95E0-8965925E5F69}" presName="parTx" presStyleLbl="revTx" presStyleIdx="2" presStyleCnt="7">
        <dgm:presLayoutVars>
          <dgm:chMax val="0"/>
          <dgm:chPref val="0"/>
        </dgm:presLayoutVars>
      </dgm:prSet>
      <dgm:spPr/>
    </dgm:pt>
    <dgm:pt modelId="{DAAFC033-812F-48AB-9C7C-F6B268A22B7F}" type="pres">
      <dgm:prSet presAssocID="{2E7B334E-0455-4ECE-9CC8-ABAD895FD4E5}" presName="sibTrans" presStyleCnt="0"/>
      <dgm:spPr/>
    </dgm:pt>
    <dgm:pt modelId="{C133C3DF-37EB-4288-A082-D432BAF64594}" type="pres">
      <dgm:prSet presAssocID="{9F07DAC7-F692-471C-A6E2-DB47CCCB6790}" presName="compNode" presStyleCnt="0"/>
      <dgm:spPr/>
    </dgm:pt>
    <dgm:pt modelId="{F7B93EE7-9711-4869-9A2E-4EAC6A7F71EA}" type="pres">
      <dgm:prSet presAssocID="{9F07DAC7-F692-471C-A6E2-DB47CCCB6790}" presName="bgRect" presStyleLbl="bgShp" presStyleIdx="3" presStyleCnt="7"/>
      <dgm:spPr/>
    </dgm:pt>
    <dgm:pt modelId="{9722232C-8942-4C50-9452-5408E59642D1}" type="pres">
      <dgm:prSet presAssocID="{9F07DAC7-F692-471C-A6E2-DB47CCCB6790}"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288F3622-5A8D-4BEF-B48F-BB3E6E83D28B}" type="pres">
      <dgm:prSet presAssocID="{9F07DAC7-F692-471C-A6E2-DB47CCCB6790}" presName="spaceRect" presStyleCnt="0"/>
      <dgm:spPr/>
    </dgm:pt>
    <dgm:pt modelId="{C673C22F-94B4-4A08-B520-15A9130D744B}" type="pres">
      <dgm:prSet presAssocID="{9F07DAC7-F692-471C-A6E2-DB47CCCB6790}" presName="parTx" presStyleLbl="revTx" presStyleIdx="3" presStyleCnt="7">
        <dgm:presLayoutVars>
          <dgm:chMax val="0"/>
          <dgm:chPref val="0"/>
        </dgm:presLayoutVars>
      </dgm:prSet>
      <dgm:spPr/>
    </dgm:pt>
    <dgm:pt modelId="{59636CF2-B7A0-43A7-A248-11DDBA1F05FD}" type="pres">
      <dgm:prSet presAssocID="{6A04E350-F561-4C22-AEA7-3AAB91D238D2}" presName="sibTrans" presStyleCnt="0"/>
      <dgm:spPr/>
    </dgm:pt>
    <dgm:pt modelId="{0F4F4FE8-B0A4-4A84-9773-6FFF47ECD474}" type="pres">
      <dgm:prSet presAssocID="{32743630-D785-4FA6-9A38-CC63765C7DA3}" presName="compNode" presStyleCnt="0"/>
      <dgm:spPr/>
    </dgm:pt>
    <dgm:pt modelId="{80CC928F-FC8E-4060-A256-DFFA5F69F414}" type="pres">
      <dgm:prSet presAssocID="{32743630-D785-4FA6-9A38-CC63765C7DA3}" presName="bgRect" presStyleLbl="bgShp" presStyleIdx="4" presStyleCnt="7"/>
      <dgm:spPr/>
    </dgm:pt>
    <dgm:pt modelId="{E90498BF-9276-4FDA-AF79-D3B36F1B740E}" type="pres">
      <dgm:prSet presAssocID="{32743630-D785-4FA6-9A38-CC63765C7DA3}"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BD4596F9-BB84-47A2-8E72-09C78B18D6F2}" type="pres">
      <dgm:prSet presAssocID="{32743630-D785-4FA6-9A38-CC63765C7DA3}" presName="spaceRect" presStyleCnt="0"/>
      <dgm:spPr/>
    </dgm:pt>
    <dgm:pt modelId="{C5A1293A-9CF3-4BAD-A3F8-80CFB990A5DC}" type="pres">
      <dgm:prSet presAssocID="{32743630-D785-4FA6-9A38-CC63765C7DA3}" presName="parTx" presStyleLbl="revTx" presStyleIdx="4" presStyleCnt="7">
        <dgm:presLayoutVars>
          <dgm:chMax val="0"/>
          <dgm:chPref val="0"/>
        </dgm:presLayoutVars>
      </dgm:prSet>
      <dgm:spPr/>
    </dgm:pt>
    <dgm:pt modelId="{380DCC73-6277-4F20-AFA7-E833AED3AD24}" type="pres">
      <dgm:prSet presAssocID="{8BD0393D-A37B-41B5-8780-A6505764C362}" presName="sibTrans" presStyleCnt="0"/>
      <dgm:spPr/>
    </dgm:pt>
    <dgm:pt modelId="{01D6F1EF-1CAB-4D64-961E-CFEC91AC3EA9}" type="pres">
      <dgm:prSet presAssocID="{A74E2737-2994-46C5-A8C1-91EF6A43D38B}" presName="compNode" presStyleCnt="0"/>
      <dgm:spPr/>
    </dgm:pt>
    <dgm:pt modelId="{1567E908-8B33-40DF-B5C0-96B0EE72C510}" type="pres">
      <dgm:prSet presAssocID="{A74E2737-2994-46C5-A8C1-91EF6A43D38B}" presName="bgRect" presStyleLbl="bgShp" presStyleIdx="5" presStyleCnt="7"/>
      <dgm:spPr/>
    </dgm:pt>
    <dgm:pt modelId="{338736F3-3A68-45F5-8DA4-6D8A30FB782E}" type="pres">
      <dgm:prSet presAssocID="{A74E2737-2994-46C5-A8C1-91EF6A43D38B}"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b Design"/>
        </a:ext>
      </dgm:extLst>
    </dgm:pt>
    <dgm:pt modelId="{FD87E791-7444-464A-9C2A-5E2EC1BAD606}" type="pres">
      <dgm:prSet presAssocID="{A74E2737-2994-46C5-A8C1-91EF6A43D38B}" presName="spaceRect" presStyleCnt="0"/>
      <dgm:spPr/>
    </dgm:pt>
    <dgm:pt modelId="{0873841B-C614-4813-841F-D21E01E3658B}" type="pres">
      <dgm:prSet presAssocID="{A74E2737-2994-46C5-A8C1-91EF6A43D38B}" presName="parTx" presStyleLbl="revTx" presStyleIdx="5" presStyleCnt="7">
        <dgm:presLayoutVars>
          <dgm:chMax val="0"/>
          <dgm:chPref val="0"/>
        </dgm:presLayoutVars>
      </dgm:prSet>
      <dgm:spPr/>
    </dgm:pt>
    <dgm:pt modelId="{A4DED679-0287-45AF-9C8E-1555BED705FF}" type="pres">
      <dgm:prSet presAssocID="{A50B6891-6BBC-4195-A8CF-2655C38325DC}" presName="sibTrans" presStyleCnt="0"/>
      <dgm:spPr/>
    </dgm:pt>
    <dgm:pt modelId="{4791591E-A1CF-41A0-944C-65350F797CAB}" type="pres">
      <dgm:prSet presAssocID="{EAAE1EE9-1B0D-4AE4-BC3C-2FCDFCA3B691}" presName="compNode" presStyleCnt="0"/>
      <dgm:spPr/>
    </dgm:pt>
    <dgm:pt modelId="{9D59326D-0653-45AD-8E33-C318FCF77DE0}" type="pres">
      <dgm:prSet presAssocID="{EAAE1EE9-1B0D-4AE4-BC3C-2FCDFCA3B691}" presName="bgRect" presStyleLbl="bgShp" presStyleIdx="6" presStyleCnt="7"/>
      <dgm:spPr/>
    </dgm:pt>
    <dgm:pt modelId="{0E17347D-2952-4C58-8386-A85EB232C7C1}" type="pres">
      <dgm:prSet presAssocID="{EAAE1EE9-1B0D-4AE4-BC3C-2FCDFCA3B691}"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Users"/>
        </a:ext>
      </dgm:extLst>
    </dgm:pt>
    <dgm:pt modelId="{D86A2720-A109-428A-BB83-BDED24B5D864}" type="pres">
      <dgm:prSet presAssocID="{EAAE1EE9-1B0D-4AE4-BC3C-2FCDFCA3B691}" presName="spaceRect" presStyleCnt="0"/>
      <dgm:spPr/>
    </dgm:pt>
    <dgm:pt modelId="{0EDF1F4B-4EC3-40E6-8EC0-46146ACEC6FE}" type="pres">
      <dgm:prSet presAssocID="{EAAE1EE9-1B0D-4AE4-BC3C-2FCDFCA3B691}" presName="parTx" presStyleLbl="revTx" presStyleIdx="6" presStyleCnt="7">
        <dgm:presLayoutVars>
          <dgm:chMax val="0"/>
          <dgm:chPref val="0"/>
        </dgm:presLayoutVars>
      </dgm:prSet>
      <dgm:spPr/>
    </dgm:pt>
  </dgm:ptLst>
  <dgm:cxnLst>
    <dgm:cxn modelId="{D2685A06-3E58-45BA-A435-C5793F4717C8}" type="presOf" srcId="{40843F2A-2F3D-4805-AD51-33849A3CFADE}" destId="{3BB4DAF1-1546-473D-8946-6E6F91D27B41}" srcOrd="0" destOrd="0" presId="urn:microsoft.com/office/officeart/2018/2/layout/IconVerticalSolidList"/>
    <dgm:cxn modelId="{6AF9F01A-4F47-4976-942D-29490E8F16CC}" srcId="{5FC9B0BD-EBB5-44C2-82F2-396A99C79AD3}" destId="{C9451C5C-E349-4B20-96B9-AE22AC989238}" srcOrd="0" destOrd="0" parTransId="{BB2AB56C-116E-4EA6-93A7-AA2EA5648961}" sibTransId="{E58A30AB-93ED-4A64-9F77-A153678AABEB}"/>
    <dgm:cxn modelId="{E487911B-2D27-458A-9AF2-C63CF54A6D67}" type="presOf" srcId="{5FC9B0BD-EBB5-44C2-82F2-396A99C79AD3}" destId="{439B60CD-A4B3-434A-A1B5-52A1D8CF4AFD}" srcOrd="0" destOrd="0" presId="urn:microsoft.com/office/officeart/2018/2/layout/IconVerticalSolidList"/>
    <dgm:cxn modelId="{4E2E9435-D6F6-4DE2-AA8C-569A28A5E6EA}" type="presOf" srcId="{C9451C5C-E349-4B20-96B9-AE22AC989238}" destId="{EABEAD05-9087-48EA-8E51-BDC4E391602B}" srcOrd="0" destOrd="0" presId="urn:microsoft.com/office/officeart/2018/2/layout/IconVerticalSolidList"/>
    <dgm:cxn modelId="{D6DC523E-5165-4326-957C-F1B26F60DAB2}" srcId="{5FC9B0BD-EBB5-44C2-82F2-396A99C79AD3}" destId="{9F07DAC7-F692-471C-A6E2-DB47CCCB6790}" srcOrd="3" destOrd="0" parTransId="{AC8E63E3-D413-424E-8A2E-6C3C0BFD5D16}" sibTransId="{6A04E350-F561-4C22-AEA7-3AAB91D238D2}"/>
    <dgm:cxn modelId="{C383CA47-05EA-4F66-A5E6-CCC34E38CD29}" type="presOf" srcId="{6E2D27B3-8575-432C-95E0-8965925E5F69}" destId="{B17ED425-E3E5-4148-8A9F-77973EBE121F}" srcOrd="0" destOrd="0" presId="urn:microsoft.com/office/officeart/2018/2/layout/IconVerticalSolidList"/>
    <dgm:cxn modelId="{3546A84C-8BAD-4F4E-935F-A364BA04AC8B}" srcId="{5FC9B0BD-EBB5-44C2-82F2-396A99C79AD3}" destId="{40843F2A-2F3D-4805-AD51-33849A3CFADE}" srcOrd="1" destOrd="0" parTransId="{AE86A421-F70B-480B-AB21-501B8D1CDA0A}" sibTransId="{61B07E8E-9082-46BD-89C5-B3F6B2FA657C}"/>
    <dgm:cxn modelId="{886A0188-4345-432F-81B7-9CC6F6091375}" srcId="{5FC9B0BD-EBB5-44C2-82F2-396A99C79AD3}" destId="{6E2D27B3-8575-432C-95E0-8965925E5F69}" srcOrd="2" destOrd="0" parTransId="{FF4D69E5-0DA2-48E0-9412-1B9FFFB0F1D0}" sibTransId="{2E7B334E-0455-4ECE-9CC8-ABAD895FD4E5}"/>
    <dgm:cxn modelId="{4B098189-D5D2-4513-863D-FF285496BB0E}" type="presOf" srcId="{32743630-D785-4FA6-9A38-CC63765C7DA3}" destId="{C5A1293A-9CF3-4BAD-A3F8-80CFB990A5DC}" srcOrd="0" destOrd="0" presId="urn:microsoft.com/office/officeart/2018/2/layout/IconVerticalSolidList"/>
    <dgm:cxn modelId="{7A481992-9994-4FF0-8746-BB059661B3FE}" srcId="{5FC9B0BD-EBB5-44C2-82F2-396A99C79AD3}" destId="{32743630-D785-4FA6-9A38-CC63765C7DA3}" srcOrd="4" destOrd="0" parTransId="{CCAA54C9-0BC2-4BC9-83C8-49DE521C0B77}" sibTransId="{8BD0393D-A37B-41B5-8780-A6505764C362}"/>
    <dgm:cxn modelId="{CE25659D-B9D6-4CB4-A21C-C0C65203FF18}" srcId="{5FC9B0BD-EBB5-44C2-82F2-396A99C79AD3}" destId="{EAAE1EE9-1B0D-4AE4-BC3C-2FCDFCA3B691}" srcOrd="6" destOrd="0" parTransId="{F2247D6F-A12D-4711-AA57-494885CC34FD}" sibTransId="{6ED6170B-0439-42CD-BAFE-EC177BA79447}"/>
    <dgm:cxn modelId="{FF08259E-7411-4706-A092-A4E4E3FDD72F}" type="presOf" srcId="{9F07DAC7-F692-471C-A6E2-DB47CCCB6790}" destId="{C673C22F-94B4-4A08-B520-15A9130D744B}" srcOrd="0" destOrd="0" presId="urn:microsoft.com/office/officeart/2018/2/layout/IconVerticalSolidList"/>
    <dgm:cxn modelId="{BEC18CC1-4C0D-4EB1-A830-B82CFDF7DF90}" type="presOf" srcId="{A74E2737-2994-46C5-A8C1-91EF6A43D38B}" destId="{0873841B-C614-4813-841F-D21E01E3658B}" srcOrd="0" destOrd="0" presId="urn:microsoft.com/office/officeart/2018/2/layout/IconVerticalSolidList"/>
    <dgm:cxn modelId="{CAFC55FA-78DE-4DFF-8976-6BF8AF20C5C1}" type="presOf" srcId="{EAAE1EE9-1B0D-4AE4-BC3C-2FCDFCA3B691}" destId="{0EDF1F4B-4EC3-40E6-8EC0-46146ACEC6FE}" srcOrd="0" destOrd="0" presId="urn:microsoft.com/office/officeart/2018/2/layout/IconVerticalSolidList"/>
    <dgm:cxn modelId="{034515FC-A84F-419E-BC31-21B2D101DD6F}" srcId="{5FC9B0BD-EBB5-44C2-82F2-396A99C79AD3}" destId="{A74E2737-2994-46C5-A8C1-91EF6A43D38B}" srcOrd="5" destOrd="0" parTransId="{DE654F36-CE99-4C35-8693-6CD10448D0A6}" sibTransId="{A50B6891-6BBC-4195-A8CF-2655C38325DC}"/>
    <dgm:cxn modelId="{BC4D5D19-08F8-4A8F-BC21-BBBC6FBF61B6}" type="presParOf" srcId="{439B60CD-A4B3-434A-A1B5-52A1D8CF4AFD}" destId="{407C8461-8971-4F30-BC23-5F5BD0805098}" srcOrd="0" destOrd="0" presId="urn:microsoft.com/office/officeart/2018/2/layout/IconVerticalSolidList"/>
    <dgm:cxn modelId="{25CCE998-3B30-4EEC-B1AD-E0643EECFECB}" type="presParOf" srcId="{407C8461-8971-4F30-BC23-5F5BD0805098}" destId="{7C3541D1-5940-49C1-B684-102BFC7F5F3A}" srcOrd="0" destOrd="0" presId="urn:microsoft.com/office/officeart/2018/2/layout/IconVerticalSolidList"/>
    <dgm:cxn modelId="{CC465487-7387-47CB-890D-958665A6B487}" type="presParOf" srcId="{407C8461-8971-4F30-BC23-5F5BD0805098}" destId="{5FA8D1C4-15A7-40EF-91D1-F5C137993DD0}" srcOrd="1" destOrd="0" presId="urn:microsoft.com/office/officeart/2018/2/layout/IconVerticalSolidList"/>
    <dgm:cxn modelId="{A258745C-1150-4551-BE1C-257108ACB2C3}" type="presParOf" srcId="{407C8461-8971-4F30-BC23-5F5BD0805098}" destId="{DE0C0F76-0B7A-4588-B8BF-EF7E7E795FF6}" srcOrd="2" destOrd="0" presId="urn:microsoft.com/office/officeart/2018/2/layout/IconVerticalSolidList"/>
    <dgm:cxn modelId="{0D95177E-6C6C-430D-84F8-E47C13974194}" type="presParOf" srcId="{407C8461-8971-4F30-BC23-5F5BD0805098}" destId="{EABEAD05-9087-48EA-8E51-BDC4E391602B}" srcOrd="3" destOrd="0" presId="urn:microsoft.com/office/officeart/2018/2/layout/IconVerticalSolidList"/>
    <dgm:cxn modelId="{3C62D288-FEA0-4EDE-B28A-918A8785393D}" type="presParOf" srcId="{439B60CD-A4B3-434A-A1B5-52A1D8CF4AFD}" destId="{033B642A-ED18-47BA-84BE-F55514F7FD59}" srcOrd="1" destOrd="0" presId="urn:microsoft.com/office/officeart/2018/2/layout/IconVerticalSolidList"/>
    <dgm:cxn modelId="{8B86CE38-2226-4C7D-815F-70AEA5EBAE7B}" type="presParOf" srcId="{439B60CD-A4B3-434A-A1B5-52A1D8CF4AFD}" destId="{024294F4-ED4C-463C-BC16-D8D094D91ABF}" srcOrd="2" destOrd="0" presId="urn:microsoft.com/office/officeart/2018/2/layout/IconVerticalSolidList"/>
    <dgm:cxn modelId="{F8310222-110E-41B5-8916-C79FBD238A4F}" type="presParOf" srcId="{024294F4-ED4C-463C-BC16-D8D094D91ABF}" destId="{EF95F38F-2E9E-4800-BB9D-31EE12A3B090}" srcOrd="0" destOrd="0" presId="urn:microsoft.com/office/officeart/2018/2/layout/IconVerticalSolidList"/>
    <dgm:cxn modelId="{0FC26FEC-932F-40A3-9D11-0DA3EDAA9BE6}" type="presParOf" srcId="{024294F4-ED4C-463C-BC16-D8D094D91ABF}" destId="{64EEF58D-89B4-414B-BD24-EC122134DD20}" srcOrd="1" destOrd="0" presId="urn:microsoft.com/office/officeart/2018/2/layout/IconVerticalSolidList"/>
    <dgm:cxn modelId="{BC817A04-0313-42A8-8EB6-A310F92CD32A}" type="presParOf" srcId="{024294F4-ED4C-463C-BC16-D8D094D91ABF}" destId="{255DEF9A-0459-45DF-86F6-0580B7541052}" srcOrd="2" destOrd="0" presId="urn:microsoft.com/office/officeart/2018/2/layout/IconVerticalSolidList"/>
    <dgm:cxn modelId="{018C49F4-A2ED-47FD-B2D8-3EE249A5EF54}" type="presParOf" srcId="{024294F4-ED4C-463C-BC16-D8D094D91ABF}" destId="{3BB4DAF1-1546-473D-8946-6E6F91D27B41}" srcOrd="3" destOrd="0" presId="urn:microsoft.com/office/officeart/2018/2/layout/IconVerticalSolidList"/>
    <dgm:cxn modelId="{65F4680F-381C-4CCA-BFB5-A3F48073B4E9}" type="presParOf" srcId="{439B60CD-A4B3-434A-A1B5-52A1D8CF4AFD}" destId="{7FA716A5-F38B-447C-8458-C43C9AB08854}" srcOrd="3" destOrd="0" presId="urn:microsoft.com/office/officeart/2018/2/layout/IconVerticalSolidList"/>
    <dgm:cxn modelId="{D6E794F0-5B04-4D67-95E1-67B317FA3479}" type="presParOf" srcId="{439B60CD-A4B3-434A-A1B5-52A1D8CF4AFD}" destId="{47E7FB1D-EDCF-4879-B681-9368706A5F73}" srcOrd="4" destOrd="0" presId="urn:microsoft.com/office/officeart/2018/2/layout/IconVerticalSolidList"/>
    <dgm:cxn modelId="{A49FF555-B4C8-4949-87D5-6D89AA07893F}" type="presParOf" srcId="{47E7FB1D-EDCF-4879-B681-9368706A5F73}" destId="{71AE3566-FD6C-4E3E-BCF8-60594DBED020}" srcOrd="0" destOrd="0" presId="urn:microsoft.com/office/officeart/2018/2/layout/IconVerticalSolidList"/>
    <dgm:cxn modelId="{F52AFA3B-EE62-4A98-B53C-110380B46D0C}" type="presParOf" srcId="{47E7FB1D-EDCF-4879-B681-9368706A5F73}" destId="{DD14B766-9889-4B7F-A2FE-76B4B60145AC}" srcOrd="1" destOrd="0" presId="urn:microsoft.com/office/officeart/2018/2/layout/IconVerticalSolidList"/>
    <dgm:cxn modelId="{5B40F19C-EE02-463A-89D6-1DD9A535677E}" type="presParOf" srcId="{47E7FB1D-EDCF-4879-B681-9368706A5F73}" destId="{4AF2D011-8DD8-4963-BE91-26374B12DB3F}" srcOrd="2" destOrd="0" presId="urn:microsoft.com/office/officeart/2018/2/layout/IconVerticalSolidList"/>
    <dgm:cxn modelId="{2BE0F874-5F5C-4EEB-ABFB-277723954B96}" type="presParOf" srcId="{47E7FB1D-EDCF-4879-B681-9368706A5F73}" destId="{B17ED425-E3E5-4148-8A9F-77973EBE121F}" srcOrd="3" destOrd="0" presId="urn:microsoft.com/office/officeart/2018/2/layout/IconVerticalSolidList"/>
    <dgm:cxn modelId="{82A5BEBE-A287-43DD-BB77-6D44379199B3}" type="presParOf" srcId="{439B60CD-A4B3-434A-A1B5-52A1D8CF4AFD}" destId="{DAAFC033-812F-48AB-9C7C-F6B268A22B7F}" srcOrd="5" destOrd="0" presId="urn:microsoft.com/office/officeart/2018/2/layout/IconVerticalSolidList"/>
    <dgm:cxn modelId="{0055DA53-B884-4F17-BDEA-337EB2779D7C}" type="presParOf" srcId="{439B60CD-A4B3-434A-A1B5-52A1D8CF4AFD}" destId="{C133C3DF-37EB-4288-A082-D432BAF64594}" srcOrd="6" destOrd="0" presId="urn:microsoft.com/office/officeart/2018/2/layout/IconVerticalSolidList"/>
    <dgm:cxn modelId="{A0785778-CCAF-4A09-B817-CD4D91AAD02B}" type="presParOf" srcId="{C133C3DF-37EB-4288-A082-D432BAF64594}" destId="{F7B93EE7-9711-4869-9A2E-4EAC6A7F71EA}" srcOrd="0" destOrd="0" presId="urn:microsoft.com/office/officeart/2018/2/layout/IconVerticalSolidList"/>
    <dgm:cxn modelId="{10EC8EC2-7C93-4CC6-85EB-968EAC688728}" type="presParOf" srcId="{C133C3DF-37EB-4288-A082-D432BAF64594}" destId="{9722232C-8942-4C50-9452-5408E59642D1}" srcOrd="1" destOrd="0" presId="urn:microsoft.com/office/officeart/2018/2/layout/IconVerticalSolidList"/>
    <dgm:cxn modelId="{592C2A6A-482B-4D48-BBE9-BF01D5287CDF}" type="presParOf" srcId="{C133C3DF-37EB-4288-A082-D432BAF64594}" destId="{288F3622-5A8D-4BEF-B48F-BB3E6E83D28B}" srcOrd="2" destOrd="0" presId="urn:microsoft.com/office/officeart/2018/2/layout/IconVerticalSolidList"/>
    <dgm:cxn modelId="{67FAB8C0-D083-4540-80D5-45EA172E4573}" type="presParOf" srcId="{C133C3DF-37EB-4288-A082-D432BAF64594}" destId="{C673C22F-94B4-4A08-B520-15A9130D744B}" srcOrd="3" destOrd="0" presId="urn:microsoft.com/office/officeart/2018/2/layout/IconVerticalSolidList"/>
    <dgm:cxn modelId="{34055C44-B450-4B4A-8BDC-AAF3E9BE009C}" type="presParOf" srcId="{439B60CD-A4B3-434A-A1B5-52A1D8CF4AFD}" destId="{59636CF2-B7A0-43A7-A248-11DDBA1F05FD}" srcOrd="7" destOrd="0" presId="urn:microsoft.com/office/officeart/2018/2/layout/IconVerticalSolidList"/>
    <dgm:cxn modelId="{AB263E36-E5A4-4BF8-B608-1AD813CBACC9}" type="presParOf" srcId="{439B60CD-A4B3-434A-A1B5-52A1D8CF4AFD}" destId="{0F4F4FE8-B0A4-4A84-9773-6FFF47ECD474}" srcOrd="8" destOrd="0" presId="urn:microsoft.com/office/officeart/2018/2/layout/IconVerticalSolidList"/>
    <dgm:cxn modelId="{57A3BCB4-8EEF-4A71-B0A1-BA73CFEA1C04}" type="presParOf" srcId="{0F4F4FE8-B0A4-4A84-9773-6FFF47ECD474}" destId="{80CC928F-FC8E-4060-A256-DFFA5F69F414}" srcOrd="0" destOrd="0" presId="urn:microsoft.com/office/officeart/2018/2/layout/IconVerticalSolidList"/>
    <dgm:cxn modelId="{764C32A8-C529-42A4-94E6-FC6182CCAE12}" type="presParOf" srcId="{0F4F4FE8-B0A4-4A84-9773-6FFF47ECD474}" destId="{E90498BF-9276-4FDA-AF79-D3B36F1B740E}" srcOrd="1" destOrd="0" presId="urn:microsoft.com/office/officeart/2018/2/layout/IconVerticalSolidList"/>
    <dgm:cxn modelId="{3C28448D-C76E-4A26-B7E4-03A0CE2DB764}" type="presParOf" srcId="{0F4F4FE8-B0A4-4A84-9773-6FFF47ECD474}" destId="{BD4596F9-BB84-47A2-8E72-09C78B18D6F2}" srcOrd="2" destOrd="0" presId="urn:microsoft.com/office/officeart/2018/2/layout/IconVerticalSolidList"/>
    <dgm:cxn modelId="{52DD56C2-5048-43ED-944C-0EB54AA645EE}" type="presParOf" srcId="{0F4F4FE8-B0A4-4A84-9773-6FFF47ECD474}" destId="{C5A1293A-9CF3-4BAD-A3F8-80CFB990A5DC}" srcOrd="3" destOrd="0" presId="urn:microsoft.com/office/officeart/2018/2/layout/IconVerticalSolidList"/>
    <dgm:cxn modelId="{CC4879C2-48A5-4C87-A54F-DF7F171204A9}" type="presParOf" srcId="{439B60CD-A4B3-434A-A1B5-52A1D8CF4AFD}" destId="{380DCC73-6277-4F20-AFA7-E833AED3AD24}" srcOrd="9" destOrd="0" presId="urn:microsoft.com/office/officeart/2018/2/layout/IconVerticalSolidList"/>
    <dgm:cxn modelId="{45B85F8C-70A6-4BB8-939E-638ED9662F0E}" type="presParOf" srcId="{439B60CD-A4B3-434A-A1B5-52A1D8CF4AFD}" destId="{01D6F1EF-1CAB-4D64-961E-CFEC91AC3EA9}" srcOrd="10" destOrd="0" presId="urn:microsoft.com/office/officeart/2018/2/layout/IconVerticalSolidList"/>
    <dgm:cxn modelId="{5C9310D0-731A-464F-816D-C5654A022AA1}" type="presParOf" srcId="{01D6F1EF-1CAB-4D64-961E-CFEC91AC3EA9}" destId="{1567E908-8B33-40DF-B5C0-96B0EE72C510}" srcOrd="0" destOrd="0" presId="urn:microsoft.com/office/officeart/2018/2/layout/IconVerticalSolidList"/>
    <dgm:cxn modelId="{907B7922-7106-4093-B6B4-31984F7B831F}" type="presParOf" srcId="{01D6F1EF-1CAB-4D64-961E-CFEC91AC3EA9}" destId="{338736F3-3A68-45F5-8DA4-6D8A30FB782E}" srcOrd="1" destOrd="0" presId="urn:microsoft.com/office/officeart/2018/2/layout/IconVerticalSolidList"/>
    <dgm:cxn modelId="{D26E6124-C3C8-489F-8BC5-3A1EB058F64F}" type="presParOf" srcId="{01D6F1EF-1CAB-4D64-961E-CFEC91AC3EA9}" destId="{FD87E791-7444-464A-9C2A-5E2EC1BAD606}" srcOrd="2" destOrd="0" presId="urn:microsoft.com/office/officeart/2018/2/layout/IconVerticalSolidList"/>
    <dgm:cxn modelId="{0D5DEB09-10F8-4FDB-9A81-2ECC80B4E9E9}" type="presParOf" srcId="{01D6F1EF-1CAB-4D64-961E-CFEC91AC3EA9}" destId="{0873841B-C614-4813-841F-D21E01E3658B}" srcOrd="3" destOrd="0" presId="urn:microsoft.com/office/officeart/2018/2/layout/IconVerticalSolidList"/>
    <dgm:cxn modelId="{E046034E-B021-4000-A9F9-3033669C8C07}" type="presParOf" srcId="{439B60CD-A4B3-434A-A1B5-52A1D8CF4AFD}" destId="{A4DED679-0287-45AF-9C8E-1555BED705FF}" srcOrd="11" destOrd="0" presId="urn:microsoft.com/office/officeart/2018/2/layout/IconVerticalSolidList"/>
    <dgm:cxn modelId="{1E445C0A-2AAD-493F-AD61-AE13AEDE02FA}" type="presParOf" srcId="{439B60CD-A4B3-434A-A1B5-52A1D8CF4AFD}" destId="{4791591E-A1CF-41A0-944C-65350F797CAB}" srcOrd="12" destOrd="0" presId="urn:microsoft.com/office/officeart/2018/2/layout/IconVerticalSolidList"/>
    <dgm:cxn modelId="{0C44AEC2-53F3-4D7A-AC24-FC47B3CE6FAB}" type="presParOf" srcId="{4791591E-A1CF-41A0-944C-65350F797CAB}" destId="{9D59326D-0653-45AD-8E33-C318FCF77DE0}" srcOrd="0" destOrd="0" presId="urn:microsoft.com/office/officeart/2018/2/layout/IconVerticalSolidList"/>
    <dgm:cxn modelId="{62773426-9DD0-440B-A431-410C1DF0059C}" type="presParOf" srcId="{4791591E-A1CF-41A0-944C-65350F797CAB}" destId="{0E17347D-2952-4C58-8386-A85EB232C7C1}" srcOrd="1" destOrd="0" presId="urn:microsoft.com/office/officeart/2018/2/layout/IconVerticalSolidList"/>
    <dgm:cxn modelId="{97C408AA-63B0-4FDB-BE2D-56CDA776A9D3}" type="presParOf" srcId="{4791591E-A1CF-41A0-944C-65350F797CAB}" destId="{D86A2720-A109-428A-BB83-BDED24B5D864}" srcOrd="2" destOrd="0" presId="urn:microsoft.com/office/officeart/2018/2/layout/IconVerticalSolidList"/>
    <dgm:cxn modelId="{44D4939C-0A52-4B7F-90BD-66ED4DF953AC}" type="presParOf" srcId="{4791591E-A1CF-41A0-944C-65350F797CAB}" destId="{0EDF1F4B-4EC3-40E6-8EC0-46146ACEC6F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BFABAD-BECC-4E89-8F3D-639FBDAD786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807CE2A-0DB6-467A-A7C0-080554B67FA1}">
      <dgm:prSet/>
      <dgm:spPr/>
      <dgm:t>
        <a:bodyPr/>
        <a:lstStyle/>
        <a:p>
          <a:r>
            <a:rPr lang="en-GB"/>
            <a:t>Jemijo must manage rest breaks and hours carefully because the Working Time Regulations 1998 give workers a right to 11 hours’ rest between working days, 24 hours’ weekly rest, and a 20-minute rest break if the shift is longer than 6 hours.</a:t>
          </a:r>
          <a:endParaRPr lang="en-US"/>
        </a:p>
      </dgm:t>
    </dgm:pt>
    <dgm:pt modelId="{1FDE9443-92A2-40EC-ADEF-0D1C5888A5C5}" type="parTrans" cxnId="{8173096F-EFEA-4E3C-B430-508F8EEB7ABD}">
      <dgm:prSet/>
      <dgm:spPr/>
      <dgm:t>
        <a:bodyPr/>
        <a:lstStyle/>
        <a:p>
          <a:endParaRPr lang="en-US"/>
        </a:p>
      </dgm:t>
    </dgm:pt>
    <dgm:pt modelId="{7E4A54E8-A2C7-48BC-A014-F4B9708889DF}" type="sibTrans" cxnId="{8173096F-EFEA-4E3C-B430-508F8EEB7ABD}">
      <dgm:prSet/>
      <dgm:spPr/>
      <dgm:t>
        <a:bodyPr/>
        <a:lstStyle/>
        <a:p>
          <a:endParaRPr lang="en-US"/>
        </a:p>
      </dgm:t>
    </dgm:pt>
    <dgm:pt modelId="{A1817A22-478E-46FA-BC5E-27894DF6E2CD}">
      <dgm:prSet/>
      <dgm:spPr/>
      <dgm:t>
        <a:bodyPr/>
        <a:lstStyle/>
        <a:p>
          <a:r>
            <a:rPr lang="en-GB"/>
            <a:t>These rules matter especially on a 24/7 claims hotline because tired staff are more likely to make mistakes, give poor customer service, and experience stress or fatigue, which increases health and safety risks.</a:t>
          </a:r>
          <a:endParaRPr lang="en-US"/>
        </a:p>
      </dgm:t>
    </dgm:pt>
    <dgm:pt modelId="{33D5E0BF-1155-44A0-A3F6-FFFF74486205}" type="parTrans" cxnId="{E311480E-8DDA-4511-8BE0-C646583DB926}">
      <dgm:prSet/>
      <dgm:spPr/>
      <dgm:t>
        <a:bodyPr/>
        <a:lstStyle/>
        <a:p>
          <a:endParaRPr lang="en-US"/>
        </a:p>
      </dgm:t>
    </dgm:pt>
    <dgm:pt modelId="{4D5568B0-C4F2-4E7F-8C39-A907466F88E8}" type="sibTrans" cxnId="{E311480E-8DDA-4511-8BE0-C646583DB926}">
      <dgm:prSet/>
      <dgm:spPr/>
      <dgm:t>
        <a:bodyPr/>
        <a:lstStyle/>
        <a:p>
          <a:endParaRPr lang="en-US"/>
        </a:p>
      </dgm:t>
    </dgm:pt>
    <dgm:pt modelId="{C04A58A4-58DC-4702-B026-0A53A4978F56}">
      <dgm:prSet/>
      <dgm:spPr/>
      <dgm:t>
        <a:bodyPr/>
        <a:lstStyle/>
        <a:p>
          <a:r>
            <a:rPr lang="en-GB"/>
            <a:t>If rest cannot be given as required, the employer may need compensatory rest and must still avoid scheduling excessive hours that undermine safety and wellbeing.</a:t>
          </a:r>
          <a:endParaRPr lang="en-US"/>
        </a:p>
      </dgm:t>
    </dgm:pt>
    <dgm:pt modelId="{9206BD8C-F239-4EA2-B402-4173484C9998}" type="parTrans" cxnId="{9DA3A195-1966-41F9-9116-C56A11AFDAD9}">
      <dgm:prSet/>
      <dgm:spPr/>
      <dgm:t>
        <a:bodyPr/>
        <a:lstStyle/>
        <a:p>
          <a:endParaRPr lang="en-US"/>
        </a:p>
      </dgm:t>
    </dgm:pt>
    <dgm:pt modelId="{EDAAB94A-D34E-448A-92C4-8DC27A45E847}" type="sibTrans" cxnId="{9DA3A195-1966-41F9-9116-C56A11AFDAD9}">
      <dgm:prSet/>
      <dgm:spPr/>
      <dgm:t>
        <a:bodyPr/>
        <a:lstStyle/>
        <a:p>
          <a:endParaRPr lang="en-US"/>
        </a:p>
      </dgm:t>
    </dgm:pt>
    <dgm:pt modelId="{A0E552AD-BBAF-4BC8-AEC4-7B349E100E57}" type="pres">
      <dgm:prSet presAssocID="{7BBFABAD-BECC-4E89-8F3D-639FBDAD7863}" presName="root" presStyleCnt="0">
        <dgm:presLayoutVars>
          <dgm:dir/>
          <dgm:resizeHandles val="exact"/>
        </dgm:presLayoutVars>
      </dgm:prSet>
      <dgm:spPr/>
    </dgm:pt>
    <dgm:pt modelId="{E1B05F27-2EDC-499C-824A-4B701BD7C0B8}" type="pres">
      <dgm:prSet presAssocID="{A807CE2A-0DB6-467A-A7C0-080554B67FA1}" presName="compNode" presStyleCnt="0"/>
      <dgm:spPr/>
    </dgm:pt>
    <dgm:pt modelId="{63B79BE3-E9BF-4685-8F55-E56C44AE1B15}" type="pres">
      <dgm:prSet presAssocID="{A807CE2A-0DB6-467A-A7C0-080554B67FA1}" presName="bgRect" presStyleLbl="bgShp" presStyleIdx="0" presStyleCnt="3"/>
      <dgm:spPr/>
    </dgm:pt>
    <dgm:pt modelId="{3560208D-906D-45F2-9C27-4008CFCA123F}" type="pres">
      <dgm:prSet presAssocID="{A807CE2A-0DB6-467A-A7C0-080554B67FA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ock"/>
        </a:ext>
      </dgm:extLst>
    </dgm:pt>
    <dgm:pt modelId="{87FC987E-6468-455B-B863-07FA522D6A74}" type="pres">
      <dgm:prSet presAssocID="{A807CE2A-0DB6-467A-A7C0-080554B67FA1}" presName="spaceRect" presStyleCnt="0"/>
      <dgm:spPr/>
    </dgm:pt>
    <dgm:pt modelId="{6820B4E3-601A-4CFD-AD4E-C6C8CF662D5C}" type="pres">
      <dgm:prSet presAssocID="{A807CE2A-0DB6-467A-A7C0-080554B67FA1}" presName="parTx" presStyleLbl="revTx" presStyleIdx="0" presStyleCnt="3">
        <dgm:presLayoutVars>
          <dgm:chMax val="0"/>
          <dgm:chPref val="0"/>
        </dgm:presLayoutVars>
      </dgm:prSet>
      <dgm:spPr/>
    </dgm:pt>
    <dgm:pt modelId="{203BD5E6-CA2B-4790-B8E1-B6EB9820EB09}" type="pres">
      <dgm:prSet presAssocID="{7E4A54E8-A2C7-48BC-A014-F4B9708889DF}" presName="sibTrans" presStyleCnt="0"/>
      <dgm:spPr/>
    </dgm:pt>
    <dgm:pt modelId="{AB8296B1-DFE2-41A3-8F58-49CE031E3999}" type="pres">
      <dgm:prSet presAssocID="{A1817A22-478E-46FA-BC5E-27894DF6E2CD}" presName="compNode" presStyleCnt="0"/>
      <dgm:spPr/>
    </dgm:pt>
    <dgm:pt modelId="{CF6CD69B-3A6B-497C-B0FD-C063A4B641BA}" type="pres">
      <dgm:prSet presAssocID="{A1817A22-478E-46FA-BC5E-27894DF6E2CD}" presName="bgRect" presStyleLbl="bgShp" presStyleIdx="1" presStyleCnt="3"/>
      <dgm:spPr/>
    </dgm:pt>
    <dgm:pt modelId="{F6D52A2B-3A75-4B7E-B80A-3692CD4D8300}" type="pres">
      <dgm:prSet presAssocID="{A1817A22-478E-46FA-BC5E-27894DF6E2C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l center"/>
        </a:ext>
      </dgm:extLst>
    </dgm:pt>
    <dgm:pt modelId="{9E22531D-3474-4665-B242-DBF21962B465}" type="pres">
      <dgm:prSet presAssocID="{A1817A22-478E-46FA-BC5E-27894DF6E2CD}" presName="spaceRect" presStyleCnt="0"/>
      <dgm:spPr/>
    </dgm:pt>
    <dgm:pt modelId="{A77480CC-3281-4202-8BB1-6403326C5B80}" type="pres">
      <dgm:prSet presAssocID="{A1817A22-478E-46FA-BC5E-27894DF6E2CD}" presName="parTx" presStyleLbl="revTx" presStyleIdx="1" presStyleCnt="3">
        <dgm:presLayoutVars>
          <dgm:chMax val="0"/>
          <dgm:chPref val="0"/>
        </dgm:presLayoutVars>
      </dgm:prSet>
      <dgm:spPr/>
    </dgm:pt>
    <dgm:pt modelId="{23265EEE-53C5-4207-A2A0-3FAC722E123B}" type="pres">
      <dgm:prSet presAssocID="{4D5568B0-C4F2-4E7F-8C39-A907466F88E8}" presName="sibTrans" presStyleCnt="0"/>
      <dgm:spPr/>
    </dgm:pt>
    <dgm:pt modelId="{0A6EF82B-54D0-47C6-A042-7A7C486999E5}" type="pres">
      <dgm:prSet presAssocID="{C04A58A4-58DC-4702-B026-0A53A4978F56}" presName="compNode" presStyleCnt="0"/>
      <dgm:spPr/>
    </dgm:pt>
    <dgm:pt modelId="{E7842BCA-6E77-43AE-87D4-36AAE82C7BCE}" type="pres">
      <dgm:prSet presAssocID="{C04A58A4-58DC-4702-B026-0A53A4978F56}" presName="bgRect" presStyleLbl="bgShp" presStyleIdx="2" presStyleCnt="3"/>
      <dgm:spPr/>
    </dgm:pt>
    <dgm:pt modelId="{E1FC23F7-9DFB-4DE7-ACF9-3D1BAF0D92BC}" type="pres">
      <dgm:prSet presAssocID="{C04A58A4-58DC-4702-B026-0A53A4978F5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pwatch"/>
        </a:ext>
      </dgm:extLst>
    </dgm:pt>
    <dgm:pt modelId="{578F6E38-9ABD-4AD4-9182-EED901F67E26}" type="pres">
      <dgm:prSet presAssocID="{C04A58A4-58DC-4702-B026-0A53A4978F56}" presName="spaceRect" presStyleCnt="0"/>
      <dgm:spPr/>
    </dgm:pt>
    <dgm:pt modelId="{689841F4-FB62-4407-98A6-49F24FD2C799}" type="pres">
      <dgm:prSet presAssocID="{C04A58A4-58DC-4702-B026-0A53A4978F56}" presName="parTx" presStyleLbl="revTx" presStyleIdx="2" presStyleCnt="3">
        <dgm:presLayoutVars>
          <dgm:chMax val="0"/>
          <dgm:chPref val="0"/>
        </dgm:presLayoutVars>
      </dgm:prSet>
      <dgm:spPr/>
    </dgm:pt>
  </dgm:ptLst>
  <dgm:cxnLst>
    <dgm:cxn modelId="{E311480E-8DDA-4511-8BE0-C646583DB926}" srcId="{7BBFABAD-BECC-4E89-8F3D-639FBDAD7863}" destId="{A1817A22-478E-46FA-BC5E-27894DF6E2CD}" srcOrd="1" destOrd="0" parTransId="{33D5E0BF-1155-44A0-A3F6-FFFF74486205}" sibTransId="{4D5568B0-C4F2-4E7F-8C39-A907466F88E8}"/>
    <dgm:cxn modelId="{DF8A7430-FC97-4557-8892-C2DCDCD18D88}" type="presOf" srcId="{A807CE2A-0DB6-467A-A7C0-080554B67FA1}" destId="{6820B4E3-601A-4CFD-AD4E-C6C8CF662D5C}" srcOrd="0" destOrd="0" presId="urn:microsoft.com/office/officeart/2018/2/layout/IconVerticalSolidList"/>
    <dgm:cxn modelId="{BCCA1B6D-8E03-4B63-AEF9-3738F6B28946}" type="presOf" srcId="{7BBFABAD-BECC-4E89-8F3D-639FBDAD7863}" destId="{A0E552AD-BBAF-4BC8-AEC4-7B349E100E57}" srcOrd="0" destOrd="0" presId="urn:microsoft.com/office/officeart/2018/2/layout/IconVerticalSolidList"/>
    <dgm:cxn modelId="{8173096F-EFEA-4E3C-B430-508F8EEB7ABD}" srcId="{7BBFABAD-BECC-4E89-8F3D-639FBDAD7863}" destId="{A807CE2A-0DB6-467A-A7C0-080554B67FA1}" srcOrd="0" destOrd="0" parTransId="{1FDE9443-92A2-40EC-ADEF-0D1C5888A5C5}" sibTransId="{7E4A54E8-A2C7-48BC-A014-F4B9708889DF}"/>
    <dgm:cxn modelId="{9DA3A195-1966-41F9-9116-C56A11AFDAD9}" srcId="{7BBFABAD-BECC-4E89-8F3D-639FBDAD7863}" destId="{C04A58A4-58DC-4702-B026-0A53A4978F56}" srcOrd="2" destOrd="0" parTransId="{9206BD8C-F239-4EA2-B402-4173484C9998}" sibTransId="{EDAAB94A-D34E-448A-92C4-8DC27A45E847}"/>
    <dgm:cxn modelId="{20588CED-35B2-4046-80ED-F6246430FFFD}" type="presOf" srcId="{C04A58A4-58DC-4702-B026-0A53A4978F56}" destId="{689841F4-FB62-4407-98A6-49F24FD2C799}" srcOrd="0" destOrd="0" presId="urn:microsoft.com/office/officeart/2018/2/layout/IconVerticalSolidList"/>
    <dgm:cxn modelId="{7E4002FE-9814-4C00-A050-E079A710BDE3}" type="presOf" srcId="{A1817A22-478E-46FA-BC5E-27894DF6E2CD}" destId="{A77480CC-3281-4202-8BB1-6403326C5B80}" srcOrd="0" destOrd="0" presId="urn:microsoft.com/office/officeart/2018/2/layout/IconVerticalSolidList"/>
    <dgm:cxn modelId="{AC072F3D-6018-456A-8E68-850E373C867E}" type="presParOf" srcId="{A0E552AD-BBAF-4BC8-AEC4-7B349E100E57}" destId="{E1B05F27-2EDC-499C-824A-4B701BD7C0B8}" srcOrd="0" destOrd="0" presId="urn:microsoft.com/office/officeart/2018/2/layout/IconVerticalSolidList"/>
    <dgm:cxn modelId="{D509E8B2-2131-4B13-AEA4-14A90B4AFF0A}" type="presParOf" srcId="{E1B05F27-2EDC-499C-824A-4B701BD7C0B8}" destId="{63B79BE3-E9BF-4685-8F55-E56C44AE1B15}" srcOrd="0" destOrd="0" presId="urn:microsoft.com/office/officeart/2018/2/layout/IconVerticalSolidList"/>
    <dgm:cxn modelId="{C9493101-EDC2-4521-92FF-6CC4FEE04F7F}" type="presParOf" srcId="{E1B05F27-2EDC-499C-824A-4B701BD7C0B8}" destId="{3560208D-906D-45F2-9C27-4008CFCA123F}" srcOrd="1" destOrd="0" presId="urn:microsoft.com/office/officeart/2018/2/layout/IconVerticalSolidList"/>
    <dgm:cxn modelId="{371C5F88-30B1-46AE-B344-AC58DC3D93DE}" type="presParOf" srcId="{E1B05F27-2EDC-499C-824A-4B701BD7C0B8}" destId="{87FC987E-6468-455B-B863-07FA522D6A74}" srcOrd="2" destOrd="0" presId="urn:microsoft.com/office/officeart/2018/2/layout/IconVerticalSolidList"/>
    <dgm:cxn modelId="{E83CEFF3-AE0E-4518-A618-98E2269563E2}" type="presParOf" srcId="{E1B05F27-2EDC-499C-824A-4B701BD7C0B8}" destId="{6820B4E3-601A-4CFD-AD4E-C6C8CF662D5C}" srcOrd="3" destOrd="0" presId="urn:microsoft.com/office/officeart/2018/2/layout/IconVerticalSolidList"/>
    <dgm:cxn modelId="{BD64F940-8EF9-4DD6-9B1F-9C11BF59AB0E}" type="presParOf" srcId="{A0E552AD-BBAF-4BC8-AEC4-7B349E100E57}" destId="{203BD5E6-CA2B-4790-B8E1-B6EB9820EB09}" srcOrd="1" destOrd="0" presId="urn:microsoft.com/office/officeart/2018/2/layout/IconVerticalSolidList"/>
    <dgm:cxn modelId="{7E059248-7891-4A31-B070-F08046BD81D6}" type="presParOf" srcId="{A0E552AD-BBAF-4BC8-AEC4-7B349E100E57}" destId="{AB8296B1-DFE2-41A3-8F58-49CE031E3999}" srcOrd="2" destOrd="0" presId="urn:microsoft.com/office/officeart/2018/2/layout/IconVerticalSolidList"/>
    <dgm:cxn modelId="{7CA286A4-961E-43ED-A8E4-5BAE61D9DFCC}" type="presParOf" srcId="{AB8296B1-DFE2-41A3-8F58-49CE031E3999}" destId="{CF6CD69B-3A6B-497C-B0FD-C063A4B641BA}" srcOrd="0" destOrd="0" presId="urn:microsoft.com/office/officeart/2018/2/layout/IconVerticalSolidList"/>
    <dgm:cxn modelId="{B1C6E91A-0A04-4312-818E-8162AE3F1B54}" type="presParOf" srcId="{AB8296B1-DFE2-41A3-8F58-49CE031E3999}" destId="{F6D52A2B-3A75-4B7E-B80A-3692CD4D8300}" srcOrd="1" destOrd="0" presId="urn:microsoft.com/office/officeart/2018/2/layout/IconVerticalSolidList"/>
    <dgm:cxn modelId="{E05326D0-9840-4C55-AA30-9AA8D4EE4AD7}" type="presParOf" srcId="{AB8296B1-DFE2-41A3-8F58-49CE031E3999}" destId="{9E22531D-3474-4665-B242-DBF21962B465}" srcOrd="2" destOrd="0" presId="urn:microsoft.com/office/officeart/2018/2/layout/IconVerticalSolidList"/>
    <dgm:cxn modelId="{53142AD3-3EE6-4C86-B296-96F564C5FA73}" type="presParOf" srcId="{AB8296B1-DFE2-41A3-8F58-49CE031E3999}" destId="{A77480CC-3281-4202-8BB1-6403326C5B80}" srcOrd="3" destOrd="0" presId="urn:microsoft.com/office/officeart/2018/2/layout/IconVerticalSolidList"/>
    <dgm:cxn modelId="{320C11F8-52D8-401D-9964-78B1081FC2E3}" type="presParOf" srcId="{A0E552AD-BBAF-4BC8-AEC4-7B349E100E57}" destId="{23265EEE-53C5-4207-A2A0-3FAC722E123B}" srcOrd="3" destOrd="0" presId="urn:microsoft.com/office/officeart/2018/2/layout/IconVerticalSolidList"/>
    <dgm:cxn modelId="{1CE690DA-2A52-4492-B382-B0EDF53DB8C3}" type="presParOf" srcId="{A0E552AD-BBAF-4BC8-AEC4-7B349E100E57}" destId="{0A6EF82B-54D0-47C6-A042-7A7C486999E5}" srcOrd="4" destOrd="0" presId="urn:microsoft.com/office/officeart/2018/2/layout/IconVerticalSolidList"/>
    <dgm:cxn modelId="{8481438C-DD22-4015-A95B-66D38B205B65}" type="presParOf" srcId="{0A6EF82B-54D0-47C6-A042-7A7C486999E5}" destId="{E7842BCA-6E77-43AE-87D4-36AAE82C7BCE}" srcOrd="0" destOrd="0" presId="urn:microsoft.com/office/officeart/2018/2/layout/IconVerticalSolidList"/>
    <dgm:cxn modelId="{73E43BAA-E467-49AD-B12D-5288F856540C}" type="presParOf" srcId="{0A6EF82B-54D0-47C6-A042-7A7C486999E5}" destId="{E1FC23F7-9DFB-4DE7-ACF9-3D1BAF0D92BC}" srcOrd="1" destOrd="0" presId="urn:microsoft.com/office/officeart/2018/2/layout/IconVerticalSolidList"/>
    <dgm:cxn modelId="{3F1E93B4-7100-474F-A491-D7525DA5B183}" type="presParOf" srcId="{0A6EF82B-54D0-47C6-A042-7A7C486999E5}" destId="{578F6E38-9ABD-4AD4-9182-EED901F67E26}" srcOrd="2" destOrd="0" presId="urn:microsoft.com/office/officeart/2018/2/layout/IconVerticalSolidList"/>
    <dgm:cxn modelId="{CE240A9A-EA5C-4FF1-A448-979BF895FFDE}" type="presParOf" srcId="{0A6EF82B-54D0-47C6-A042-7A7C486999E5}" destId="{689841F4-FB62-4407-98A6-49F24FD2C79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11CAC4-80C9-4334-8A7A-D20ED2B687CB}"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CF10BA9E-35DE-4559-B02C-4F772949A6CE}">
      <dgm:prSet/>
      <dgm:spPr/>
      <dgm:t>
        <a:bodyPr/>
        <a:lstStyle/>
        <a:p>
          <a:r>
            <a:rPr lang="en-GB"/>
            <a:t>Wellbeing means a person’s overall physical, mental and social welfare, including whether they are healthy, safe and able to cope well at work.</a:t>
          </a:r>
          <a:endParaRPr lang="en-US"/>
        </a:p>
      </dgm:t>
    </dgm:pt>
    <dgm:pt modelId="{9D5D6757-C44F-4FBA-BC76-731D53D57FBC}" type="parTrans" cxnId="{E1618AC9-BEE5-4287-AE7D-69494823C743}">
      <dgm:prSet/>
      <dgm:spPr/>
      <dgm:t>
        <a:bodyPr/>
        <a:lstStyle/>
        <a:p>
          <a:endParaRPr lang="en-US"/>
        </a:p>
      </dgm:t>
    </dgm:pt>
    <dgm:pt modelId="{FDD9156A-17A9-477E-8634-54BE7AE7518C}" type="sibTrans" cxnId="{E1618AC9-BEE5-4287-AE7D-69494823C743}">
      <dgm:prSet/>
      <dgm:spPr/>
      <dgm:t>
        <a:bodyPr/>
        <a:lstStyle/>
        <a:p>
          <a:endParaRPr lang="en-US"/>
        </a:p>
      </dgm:t>
    </dgm:pt>
    <dgm:pt modelId="{23A4A882-D436-40C1-BBE9-B19CF3AEF99B}">
      <dgm:prSet/>
      <dgm:spPr/>
      <dgm:t>
        <a:bodyPr/>
        <a:lstStyle/>
        <a:p>
          <a:r>
            <a:rPr lang="en-GB"/>
            <a:t>In Jemijo’s call centre, wellbeing is important because staff deal with demanding calls, customer frustration, and pressure from continuous service, all of which can increase stress if not managed properly.</a:t>
          </a:r>
          <a:endParaRPr lang="en-US"/>
        </a:p>
      </dgm:t>
    </dgm:pt>
    <dgm:pt modelId="{7D809AE0-0F80-4F19-8B5C-16623DF0E7C6}" type="parTrans" cxnId="{5D85B15B-BD0E-4899-A304-05808244A983}">
      <dgm:prSet/>
      <dgm:spPr/>
      <dgm:t>
        <a:bodyPr/>
        <a:lstStyle/>
        <a:p>
          <a:endParaRPr lang="en-US"/>
        </a:p>
      </dgm:t>
    </dgm:pt>
    <dgm:pt modelId="{0CC5D19D-4F0F-4A80-A138-F39E78A1E6B2}" type="sibTrans" cxnId="{5D85B15B-BD0E-4899-A304-05808244A983}">
      <dgm:prSet/>
      <dgm:spPr/>
      <dgm:t>
        <a:bodyPr/>
        <a:lstStyle/>
        <a:p>
          <a:endParaRPr lang="en-US"/>
        </a:p>
      </dgm:t>
    </dgm:pt>
    <dgm:pt modelId="{464D6A51-5F00-46EB-BE14-DFBBD8DF0848}">
      <dgm:prSet/>
      <dgm:spPr/>
      <dgm:t>
        <a:bodyPr/>
        <a:lstStyle/>
        <a:p>
          <a:r>
            <a:rPr lang="en-GB"/>
            <a:t>Supporting wellbeing helps reduce absence, improve morale, and maintain good performance and customer service</a:t>
          </a:r>
          <a:endParaRPr lang="en-US"/>
        </a:p>
      </dgm:t>
    </dgm:pt>
    <dgm:pt modelId="{0691A481-FD85-4F0F-955E-B1675D6A66E2}" type="parTrans" cxnId="{4C9B2610-CB27-4D16-AD74-39F5E672621E}">
      <dgm:prSet/>
      <dgm:spPr/>
      <dgm:t>
        <a:bodyPr/>
        <a:lstStyle/>
        <a:p>
          <a:endParaRPr lang="en-US"/>
        </a:p>
      </dgm:t>
    </dgm:pt>
    <dgm:pt modelId="{5072EA34-D889-4D38-89DB-F57F13D5F328}" type="sibTrans" cxnId="{4C9B2610-CB27-4D16-AD74-39F5E672621E}">
      <dgm:prSet/>
      <dgm:spPr/>
      <dgm:t>
        <a:bodyPr/>
        <a:lstStyle/>
        <a:p>
          <a:endParaRPr lang="en-US"/>
        </a:p>
      </dgm:t>
    </dgm:pt>
    <dgm:pt modelId="{8E72DA22-964E-4D15-80B2-90032D227EA8}" type="pres">
      <dgm:prSet presAssocID="{4511CAC4-80C9-4334-8A7A-D20ED2B687CB}" presName="hierChild1" presStyleCnt="0">
        <dgm:presLayoutVars>
          <dgm:chPref val="1"/>
          <dgm:dir/>
          <dgm:animOne val="branch"/>
          <dgm:animLvl val="lvl"/>
          <dgm:resizeHandles/>
        </dgm:presLayoutVars>
      </dgm:prSet>
      <dgm:spPr/>
    </dgm:pt>
    <dgm:pt modelId="{1747664F-9E36-4243-90E7-BE66CCFBC80F}" type="pres">
      <dgm:prSet presAssocID="{CF10BA9E-35DE-4559-B02C-4F772949A6CE}" presName="hierRoot1" presStyleCnt="0"/>
      <dgm:spPr/>
    </dgm:pt>
    <dgm:pt modelId="{B3EA4562-B549-4667-B567-128849DDA7E1}" type="pres">
      <dgm:prSet presAssocID="{CF10BA9E-35DE-4559-B02C-4F772949A6CE}" presName="composite" presStyleCnt="0"/>
      <dgm:spPr/>
    </dgm:pt>
    <dgm:pt modelId="{6E698E0C-0DF8-4C47-8C44-06D899F6FA51}" type="pres">
      <dgm:prSet presAssocID="{CF10BA9E-35DE-4559-B02C-4F772949A6CE}" presName="background" presStyleLbl="node0" presStyleIdx="0" presStyleCnt="3"/>
      <dgm:spPr/>
    </dgm:pt>
    <dgm:pt modelId="{1960048D-90C9-4339-A8F9-2EC63AC11554}" type="pres">
      <dgm:prSet presAssocID="{CF10BA9E-35DE-4559-B02C-4F772949A6CE}" presName="text" presStyleLbl="fgAcc0" presStyleIdx="0" presStyleCnt="3">
        <dgm:presLayoutVars>
          <dgm:chPref val="3"/>
        </dgm:presLayoutVars>
      </dgm:prSet>
      <dgm:spPr/>
    </dgm:pt>
    <dgm:pt modelId="{C415DAEC-0DC7-4626-A049-3B869534A5A2}" type="pres">
      <dgm:prSet presAssocID="{CF10BA9E-35DE-4559-B02C-4F772949A6CE}" presName="hierChild2" presStyleCnt="0"/>
      <dgm:spPr/>
    </dgm:pt>
    <dgm:pt modelId="{CEBA5007-CF81-4FFA-A07A-5CDAA32BDEE2}" type="pres">
      <dgm:prSet presAssocID="{23A4A882-D436-40C1-BBE9-B19CF3AEF99B}" presName="hierRoot1" presStyleCnt="0"/>
      <dgm:spPr/>
    </dgm:pt>
    <dgm:pt modelId="{B8893BF3-7D6E-4A3A-ABE0-1637BBAFB899}" type="pres">
      <dgm:prSet presAssocID="{23A4A882-D436-40C1-BBE9-B19CF3AEF99B}" presName="composite" presStyleCnt="0"/>
      <dgm:spPr/>
    </dgm:pt>
    <dgm:pt modelId="{6F62FE47-8DB1-425D-9E56-77DCC80E9291}" type="pres">
      <dgm:prSet presAssocID="{23A4A882-D436-40C1-BBE9-B19CF3AEF99B}" presName="background" presStyleLbl="node0" presStyleIdx="1" presStyleCnt="3"/>
      <dgm:spPr/>
    </dgm:pt>
    <dgm:pt modelId="{81607AA3-61BF-44DC-B2CB-815F419E80F3}" type="pres">
      <dgm:prSet presAssocID="{23A4A882-D436-40C1-BBE9-B19CF3AEF99B}" presName="text" presStyleLbl="fgAcc0" presStyleIdx="1" presStyleCnt="3">
        <dgm:presLayoutVars>
          <dgm:chPref val="3"/>
        </dgm:presLayoutVars>
      </dgm:prSet>
      <dgm:spPr/>
    </dgm:pt>
    <dgm:pt modelId="{C38EEDA3-6AEB-4AB3-9E83-2C2162B98667}" type="pres">
      <dgm:prSet presAssocID="{23A4A882-D436-40C1-BBE9-B19CF3AEF99B}" presName="hierChild2" presStyleCnt="0"/>
      <dgm:spPr/>
    </dgm:pt>
    <dgm:pt modelId="{A7C7F30D-16FD-4B4D-BD54-99B178BABA01}" type="pres">
      <dgm:prSet presAssocID="{464D6A51-5F00-46EB-BE14-DFBBD8DF0848}" presName="hierRoot1" presStyleCnt="0"/>
      <dgm:spPr/>
    </dgm:pt>
    <dgm:pt modelId="{E3C17632-4E92-4B72-8270-0B650658FD5A}" type="pres">
      <dgm:prSet presAssocID="{464D6A51-5F00-46EB-BE14-DFBBD8DF0848}" presName="composite" presStyleCnt="0"/>
      <dgm:spPr/>
    </dgm:pt>
    <dgm:pt modelId="{B4F3F7E7-1683-449C-9477-76F0A6DE7810}" type="pres">
      <dgm:prSet presAssocID="{464D6A51-5F00-46EB-BE14-DFBBD8DF0848}" presName="background" presStyleLbl="node0" presStyleIdx="2" presStyleCnt="3"/>
      <dgm:spPr/>
    </dgm:pt>
    <dgm:pt modelId="{8598F153-2505-4695-A1F9-4346EA4F51C4}" type="pres">
      <dgm:prSet presAssocID="{464D6A51-5F00-46EB-BE14-DFBBD8DF0848}" presName="text" presStyleLbl="fgAcc0" presStyleIdx="2" presStyleCnt="3">
        <dgm:presLayoutVars>
          <dgm:chPref val="3"/>
        </dgm:presLayoutVars>
      </dgm:prSet>
      <dgm:spPr/>
    </dgm:pt>
    <dgm:pt modelId="{1C8E333C-2165-4D51-B669-90E5E1100199}" type="pres">
      <dgm:prSet presAssocID="{464D6A51-5F00-46EB-BE14-DFBBD8DF0848}" presName="hierChild2" presStyleCnt="0"/>
      <dgm:spPr/>
    </dgm:pt>
  </dgm:ptLst>
  <dgm:cxnLst>
    <dgm:cxn modelId="{AF7CF40D-0017-4E12-80C1-89FD35A87FE1}" type="presOf" srcId="{464D6A51-5F00-46EB-BE14-DFBBD8DF0848}" destId="{8598F153-2505-4695-A1F9-4346EA4F51C4}" srcOrd="0" destOrd="0" presId="urn:microsoft.com/office/officeart/2005/8/layout/hierarchy1"/>
    <dgm:cxn modelId="{4C9B2610-CB27-4D16-AD74-39F5E672621E}" srcId="{4511CAC4-80C9-4334-8A7A-D20ED2B687CB}" destId="{464D6A51-5F00-46EB-BE14-DFBBD8DF0848}" srcOrd="2" destOrd="0" parTransId="{0691A481-FD85-4F0F-955E-B1675D6A66E2}" sibTransId="{5072EA34-D889-4D38-89DB-F57F13D5F328}"/>
    <dgm:cxn modelId="{5D85B15B-BD0E-4899-A304-05808244A983}" srcId="{4511CAC4-80C9-4334-8A7A-D20ED2B687CB}" destId="{23A4A882-D436-40C1-BBE9-B19CF3AEF99B}" srcOrd="1" destOrd="0" parTransId="{7D809AE0-0F80-4F19-8B5C-16623DF0E7C6}" sibTransId="{0CC5D19D-4F0F-4A80-A138-F39E78A1E6B2}"/>
    <dgm:cxn modelId="{F384756F-0CAA-48BF-9C29-877D9697A16C}" type="presOf" srcId="{23A4A882-D436-40C1-BBE9-B19CF3AEF99B}" destId="{81607AA3-61BF-44DC-B2CB-815F419E80F3}" srcOrd="0" destOrd="0" presId="urn:microsoft.com/office/officeart/2005/8/layout/hierarchy1"/>
    <dgm:cxn modelId="{E1BD7C9C-B8F9-42D3-A9F8-979C141B40F9}" type="presOf" srcId="{CF10BA9E-35DE-4559-B02C-4F772949A6CE}" destId="{1960048D-90C9-4339-A8F9-2EC63AC11554}" srcOrd="0" destOrd="0" presId="urn:microsoft.com/office/officeart/2005/8/layout/hierarchy1"/>
    <dgm:cxn modelId="{66741CAD-A1F3-43E9-847F-74D55D1CF146}" type="presOf" srcId="{4511CAC4-80C9-4334-8A7A-D20ED2B687CB}" destId="{8E72DA22-964E-4D15-80B2-90032D227EA8}" srcOrd="0" destOrd="0" presId="urn:microsoft.com/office/officeart/2005/8/layout/hierarchy1"/>
    <dgm:cxn modelId="{E1618AC9-BEE5-4287-AE7D-69494823C743}" srcId="{4511CAC4-80C9-4334-8A7A-D20ED2B687CB}" destId="{CF10BA9E-35DE-4559-B02C-4F772949A6CE}" srcOrd="0" destOrd="0" parTransId="{9D5D6757-C44F-4FBA-BC76-731D53D57FBC}" sibTransId="{FDD9156A-17A9-477E-8634-54BE7AE7518C}"/>
    <dgm:cxn modelId="{7287C61B-C551-49B7-A361-54BCA34D0444}" type="presParOf" srcId="{8E72DA22-964E-4D15-80B2-90032D227EA8}" destId="{1747664F-9E36-4243-90E7-BE66CCFBC80F}" srcOrd="0" destOrd="0" presId="urn:microsoft.com/office/officeart/2005/8/layout/hierarchy1"/>
    <dgm:cxn modelId="{63CB4685-57AD-45B7-93C9-9B44940490BB}" type="presParOf" srcId="{1747664F-9E36-4243-90E7-BE66CCFBC80F}" destId="{B3EA4562-B549-4667-B567-128849DDA7E1}" srcOrd="0" destOrd="0" presId="urn:microsoft.com/office/officeart/2005/8/layout/hierarchy1"/>
    <dgm:cxn modelId="{EF136D85-D58E-4826-8272-27415DC43BE0}" type="presParOf" srcId="{B3EA4562-B549-4667-B567-128849DDA7E1}" destId="{6E698E0C-0DF8-4C47-8C44-06D899F6FA51}" srcOrd="0" destOrd="0" presId="urn:microsoft.com/office/officeart/2005/8/layout/hierarchy1"/>
    <dgm:cxn modelId="{B89131A0-E42B-4E5E-9E0F-F892E02B0604}" type="presParOf" srcId="{B3EA4562-B549-4667-B567-128849DDA7E1}" destId="{1960048D-90C9-4339-A8F9-2EC63AC11554}" srcOrd="1" destOrd="0" presId="urn:microsoft.com/office/officeart/2005/8/layout/hierarchy1"/>
    <dgm:cxn modelId="{E9C17B76-D367-4649-8B01-E445C05EC965}" type="presParOf" srcId="{1747664F-9E36-4243-90E7-BE66CCFBC80F}" destId="{C415DAEC-0DC7-4626-A049-3B869534A5A2}" srcOrd="1" destOrd="0" presId="urn:microsoft.com/office/officeart/2005/8/layout/hierarchy1"/>
    <dgm:cxn modelId="{229711D4-26D8-4B90-909E-66F0E0FD3FBE}" type="presParOf" srcId="{8E72DA22-964E-4D15-80B2-90032D227EA8}" destId="{CEBA5007-CF81-4FFA-A07A-5CDAA32BDEE2}" srcOrd="1" destOrd="0" presId="urn:microsoft.com/office/officeart/2005/8/layout/hierarchy1"/>
    <dgm:cxn modelId="{A615820E-900A-49C6-974F-C15FC75A9B3F}" type="presParOf" srcId="{CEBA5007-CF81-4FFA-A07A-5CDAA32BDEE2}" destId="{B8893BF3-7D6E-4A3A-ABE0-1637BBAFB899}" srcOrd="0" destOrd="0" presId="urn:microsoft.com/office/officeart/2005/8/layout/hierarchy1"/>
    <dgm:cxn modelId="{440470BE-02ED-45B3-9957-012431FA46AB}" type="presParOf" srcId="{B8893BF3-7D6E-4A3A-ABE0-1637BBAFB899}" destId="{6F62FE47-8DB1-425D-9E56-77DCC80E9291}" srcOrd="0" destOrd="0" presId="urn:microsoft.com/office/officeart/2005/8/layout/hierarchy1"/>
    <dgm:cxn modelId="{45CF4578-BA88-44CF-A9E6-5E47214E020F}" type="presParOf" srcId="{B8893BF3-7D6E-4A3A-ABE0-1637BBAFB899}" destId="{81607AA3-61BF-44DC-B2CB-815F419E80F3}" srcOrd="1" destOrd="0" presId="urn:microsoft.com/office/officeart/2005/8/layout/hierarchy1"/>
    <dgm:cxn modelId="{8F505C32-EF13-4F2C-9627-EDF4BD19A065}" type="presParOf" srcId="{CEBA5007-CF81-4FFA-A07A-5CDAA32BDEE2}" destId="{C38EEDA3-6AEB-4AB3-9E83-2C2162B98667}" srcOrd="1" destOrd="0" presId="urn:microsoft.com/office/officeart/2005/8/layout/hierarchy1"/>
    <dgm:cxn modelId="{2930D583-B441-40AD-B48B-0D0F5D237AB1}" type="presParOf" srcId="{8E72DA22-964E-4D15-80B2-90032D227EA8}" destId="{A7C7F30D-16FD-4B4D-BD54-99B178BABA01}" srcOrd="2" destOrd="0" presId="urn:microsoft.com/office/officeart/2005/8/layout/hierarchy1"/>
    <dgm:cxn modelId="{00A7AEFE-2DB9-4A72-9F36-D4CFAF195535}" type="presParOf" srcId="{A7C7F30D-16FD-4B4D-BD54-99B178BABA01}" destId="{E3C17632-4E92-4B72-8270-0B650658FD5A}" srcOrd="0" destOrd="0" presId="urn:microsoft.com/office/officeart/2005/8/layout/hierarchy1"/>
    <dgm:cxn modelId="{ED8DFDD8-173E-4D57-9056-07EDB0609E2C}" type="presParOf" srcId="{E3C17632-4E92-4B72-8270-0B650658FD5A}" destId="{B4F3F7E7-1683-449C-9477-76F0A6DE7810}" srcOrd="0" destOrd="0" presId="urn:microsoft.com/office/officeart/2005/8/layout/hierarchy1"/>
    <dgm:cxn modelId="{1A820D1D-5930-475B-A3B4-2F4093271EDE}" type="presParOf" srcId="{E3C17632-4E92-4B72-8270-0B650658FD5A}" destId="{8598F153-2505-4695-A1F9-4346EA4F51C4}" srcOrd="1" destOrd="0" presId="urn:microsoft.com/office/officeart/2005/8/layout/hierarchy1"/>
    <dgm:cxn modelId="{3D195578-89CA-461B-877D-8BA179D5AB7E}" type="presParOf" srcId="{A7C7F30D-16FD-4B4D-BD54-99B178BABA01}" destId="{1C8E333C-2165-4D51-B669-90E5E110019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F41795-1CAD-4B50-BFAE-9B4F8017B940}" type="doc">
      <dgm:prSet loTypeId="urn:microsoft.com/office/officeart/2005/8/layout/process4" loCatId="process" qsTypeId="urn:microsoft.com/office/officeart/2005/8/quickstyle/simple2" qsCatId="simple" csTypeId="urn:microsoft.com/office/officeart/2005/8/colors/accent2_2" csCatId="accent2"/>
      <dgm:spPr/>
      <dgm:t>
        <a:bodyPr/>
        <a:lstStyle/>
        <a:p>
          <a:endParaRPr lang="en-US"/>
        </a:p>
      </dgm:t>
    </dgm:pt>
    <dgm:pt modelId="{20DCBD30-CDBD-4791-B530-263F9E5C2CA3}">
      <dgm:prSet/>
      <dgm:spPr/>
      <dgm:t>
        <a:bodyPr/>
        <a:lstStyle/>
        <a:p>
          <a:r>
            <a:rPr lang="en-GB"/>
            <a:t>Advertising vacancies for 18- to 21-year-olds creates a legal risk because age is a protected characteristic under the Equality Act 2010, and age discrimination can occur at the recruitment stage.</a:t>
          </a:r>
          <a:endParaRPr lang="en-US"/>
        </a:p>
      </dgm:t>
    </dgm:pt>
    <dgm:pt modelId="{1F8DCF68-3EA1-4BA6-8A60-CB03411E0943}" type="parTrans" cxnId="{247D0E1D-62BA-487B-AC2D-83353EE022F0}">
      <dgm:prSet/>
      <dgm:spPr/>
      <dgm:t>
        <a:bodyPr/>
        <a:lstStyle/>
        <a:p>
          <a:endParaRPr lang="en-US"/>
        </a:p>
      </dgm:t>
    </dgm:pt>
    <dgm:pt modelId="{9891628E-7418-4EC0-9940-6936522E3354}" type="sibTrans" cxnId="{247D0E1D-62BA-487B-AC2D-83353EE022F0}">
      <dgm:prSet/>
      <dgm:spPr/>
      <dgm:t>
        <a:bodyPr/>
        <a:lstStyle/>
        <a:p>
          <a:endParaRPr lang="en-US"/>
        </a:p>
      </dgm:t>
    </dgm:pt>
    <dgm:pt modelId="{3A8BEA55-88A9-4C9D-98CE-F5AE51250B9E}">
      <dgm:prSet/>
      <dgm:spPr/>
      <dgm:t>
        <a:bodyPr/>
        <a:lstStyle/>
        <a:p>
          <a:r>
            <a:rPr lang="en-GB"/>
            <a:t>This approach is likely to be seen as direct age discrimination because it excludes people outside that age range, including older workers who might be equally or more suitable.</a:t>
          </a:r>
          <a:endParaRPr lang="en-US"/>
        </a:p>
      </dgm:t>
    </dgm:pt>
    <dgm:pt modelId="{2B9BCA94-C7A0-432D-967F-BE6642CD2345}" type="parTrans" cxnId="{B5A19677-270B-4F1C-B9AB-AB6643DB529E}">
      <dgm:prSet/>
      <dgm:spPr/>
      <dgm:t>
        <a:bodyPr/>
        <a:lstStyle/>
        <a:p>
          <a:endParaRPr lang="en-US"/>
        </a:p>
      </dgm:t>
    </dgm:pt>
    <dgm:pt modelId="{04051560-2216-49C0-9D6A-A6DF1CC303C1}" type="sibTrans" cxnId="{B5A19677-270B-4F1C-B9AB-AB6643DB529E}">
      <dgm:prSet/>
      <dgm:spPr/>
      <dgm:t>
        <a:bodyPr/>
        <a:lstStyle/>
        <a:p>
          <a:endParaRPr lang="en-US"/>
        </a:p>
      </dgm:t>
    </dgm:pt>
    <dgm:pt modelId="{38C83306-3416-49FF-BF8D-907919C0B8F0}">
      <dgm:prSet/>
      <dgm:spPr/>
      <dgm:t>
        <a:bodyPr/>
        <a:lstStyle/>
        <a:p>
          <a:r>
            <a:rPr lang="en-GB"/>
            <a:t>Jemijo would only have limited scope to justify age-based treatment, and a blanket age range for hiring would be difficult to defend as a proportionate means of achieving a legitimate aim</a:t>
          </a:r>
          <a:endParaRPr lang="en-US"/>
        </a:p>
      </dgm:t>
    </dgm:pt>
    <dgm:pt modelId="{CFEE3130-5B8C-4000-B2C6-4B056C2FD2A6}" type="parTrans" cxnId="{1C99EDC0-5BBA-4B64-B4DE-9BBFFA73941F}">
      <dgm:prSet/>
      <dgm:spPr/>
      <dgm:t>
        <a:bodyPr/>
        <a:lstStyle/>
        <a:p>
          <a:endParaRPr lang="en-US"/>
        </a:p>
      </dgm:t>
    </dgm:pt>
    <dgm:pt modelId="{898A7110-9AA4-439F-8F90-E06AF0788D1B}" type="sibTrans" cxnId="{1C99EDC0-5BBA-4B64-B4DE-9BBFFA73941F}">
      <dgm:prSet/>
      <dgm:spPr/>
      <dgm:t>
        <a:bodyPr/>
        <a:lstStyle/>
        <a:p>
          <a:endParaRPr lang="en-US"/>
        </a:p>
      </dgm:t>
    </dgm:pt>
    <dgm:pt modelId="{09EA856A-0C4E-4A61-8524-B4E03C670102}" type="pres">
      <dgm:prSet presAssocID="{ACF41795-1CAD-4B50-BFAE-9B4F8017B940}" presName="Name0" presStyleCnt="0">
        <dgm:presLayoutVars>
          <dgm:dir/>
          <dgm:animLvl val="lvl"/>
          <dgm:resizeHandles val="exact"/>
        </dgm:presLayoutVars>
      </dgm:prSet>
      <dgm:spPr/>
    </dgm:pt>
    <dgm:pt modelId="{98D195CB-04A8-4A20-80B7-16FB65B84739}" type="pres">
      <dgm:prSet presAssocID="{38C83306-3416-49FF-BF8D-907919C0B8F0}" presName="boxAndChildren" presStyleCnt="0"/>
      <dgm:spPr/>
    </dgm:pt>
    <dgm:pt modelId="{2DB19C65-557F-4321-9D85-6F7B76D4E409}" type="pres">
      <dgm:prSet presAssocID="{38C83306-3416-49FF-BF8D-907919C0B8F0}" presName="parentTextBox" presStyleLbl="node1" presStyleIdx="0" presStyleCnt="3"/>
      <dgm:spPr/>
    </dgm:pt>
    <dgm:pt modelId="{44CEC7FD-1AA6-48A3-BAA3-7DA1A707C6E6}" type="pres">
      <dgm:prSet presAssocID="{04051560-2216-49C0-9D6A-A6DF1CC303C1}" presName="sp" presStyleCnt="0"/>
      <dgm:spPr/>
    </dgm:pt>
    <dgm:pt modelId="{28EC0245-5495-42ED-A766-BF9A108B6D14}" type="pres">
      <dgm:prSet presAssocID="{3A8BEA55-88A9-4C9D-98CE-F5AE51250B9E}" presName="arrowAndChildren" presStyleCnt="0"/>
      <dgm:spPr/>
    </dgm:pt>
    <dgm:pt modelId="{2B42DE30-572D-493A-821D-5D71B9B91817}" type="pres">
      <dgm:prSet presAssocID="{3A8BEA55-88A9-4C9D-98CE-F5AE51250B9E}" presName="parentTextArrow" presStyleLbl="node1" presStyleIdx="1" presStyleCnt="3"/>
      <dgm:spPr/>
    </dgm:pt>
    <dgm:pt modelId="{3F6ACA43-F37A-4C9C-9F32-B2BC74DDDBB9}" type="pres">
      <dgm:prSet presAssocID="{9891628E-7418-4EC0-9940-6936522E3354}" presName="sp" presStyleCnt="0"/>
      <dgm:spPr/>
    </dgm:pt>
    <dgm:pt modelId="{048AC457-5480-4407-8908-D335B44331A5}" type="pres">
      <dgm:prSet presAssocID="{20DCBD30-CDBD-4791-B530-263F9E5C2CA3}" presName="arrowAndChildren" presStyleCnt="0"/>
      <dgm:spPr/>
    </dgm:pt>
    <dgm:pt modelId="{632F6FA3-FDF1-4477-9B44-BB65F24B0AEC}" type="pres">
      <dgm:prSet presAssocID="{20DCBD30-CDBD-4791-B530-263F9E5C2CA3}" presName="parentTextArrow" presStyleLbl="node1" presStyleIdx="2" presStyleCnt="3"/>
      <dgm:spPr/>
    </dgm:pt>
  </dgm:ptLst>
  <dgm:cxnLst>
    <dgm:cxn modelId="{247D0E1D-62BA-487B-AC2D-83353EE022F0}" srcId="{ACF41795-1CAD-4B50-BFAE-9B4F8017B940}" destId="{20DCBD30-CDBD-4791-B530-263F9E5C2CA3}" srcOrd="0" destOrd="0" parTransId="{1F8DCF68-3EA1-4BA6-8A60-CB03411E0943}" sibTransId="{9891628E-7418-4EC0-9940-6936522E3354}"/>
    <dgm:cxn modelId="{B5A19677-270B-4F1C-B9AB-AB6643DB529E}" srcId="{ACF41795-1CAD-4B50-BFAE-9B4F8017B940}" destId="{3A8BEA55-88A9-4C9D-98CE-F5AE51250B9E}" srcOrd="1" destOrd="0" parTransId="{2B9BCA94-C7A0-432D-967F-BE6642CD2345}" sibTransId="{04051560-2216-49C0-9D6A-A6DF1CC303C1}"/>
    <dgm:cxn modelId="{F9168692-1B85-4E04-AB35-416299521E47}" type="presOf" srcId="{3A8BEA55-88A9-4C9D-98CE-F5AE51250B9E}" destId="{2B42DE30-572D-493A-821D-5D71B9B91817}" srcOrd="0" destOrd="0" presId="urn:microsoft.com/office/officeart/2005/8/layout/process4"/>
    <dgm:cxn modelId="{D088CD9A-926F-49B2-8CB9-296F4C04316F}" type="presOf" srcId="{20DCBD30-CDBD-4791-B530-263F9E5C2CA3}" destId="{632F6FA3-FDF1-4477-9B44-BB65F24B0AEC}" srcOrd="0" destOrd="0" presId="urn:microsoft.com/office/officeart/2005/8/layout/process4"/>
    <dgm:cxn modelId="{B7DE649E-7281-4FF6-887A-1C1CCCB95192}" type="presOf" srcId="{38C83306-3416-49FF-BF8D-907919C0B8F0}" destId="{2DB19C65-557F-4321-9D85-6F7B76D4E409}" srcOrd="0" destOrd="0" presId="urn:microsoft.com/office/officeart/2005/8/layout/process4"/>
    <dgm:cxn modelId="{1C99EDC0-5BBA-4B64-B4DE-9BBFFA73941F}" srcId="{ACF41795-1CAD-4B50-BFAE-9B4F8017B940}" destId="{38C83306-3416-49FF-BF8D-907919C0B8F0}" srcOrd="2" destOrd="0" parTransId="{CFEE3130-5B8C-4000-B2C6-4B056C2FD2A6}" sibTransId="{898A7110-9AA4-439F-8F90-E06AF0788D1B}"/>
    <dgm:cxn modelId="{71CC81D1-A47B-4AB5-B57B-7D0A461D556D}" type="presOf" srcId="{ACF41795-1CAD-4B50-BFAE-9B4F8017B940}" destId="{09EA856A-0C4E-4A61-8524-B4E03C670102}" srcOrd="0" destOrd="0" presId="urn:microsoft.com/office/officeart/2005/8/layout/process4"/>
    <dgm:cxn modelId="{9EAA1F58-F09E-4CB0-8CB9-A75F21900EE1}" type="presParOf" srcId="{09EA856A-0C4E-4A61-8524-B4E03C670102}" destId="{98D195CB-04A8-4A20-80B7-16FB65B84739}" srcOrd="0" destOrd="0" presId="urn:microsoft.com/office/officeart/2005/8/layout/process4"/>
    <dgm:cxn modelId="{0113BC03-CD90-4B57-BE7F-44A7A77F9847}" type="presParOf" srcId="{98D195CB-04A8-4A20-80B7-16FB65B84739}" destId="{2DB19C65-557F-4321-9D85-6F7B76D4E409}" srcOrd="0" destOrd="0" presId="urn:microsoft.com/office/officeart/2005/8/layout/process4"/>
    <dgm:cxn modelId="{88822638-D9F6-4A85-9912-7020C37F64EA}" type="presParOf" srcId="{09EA856A-0C4E-4A61-8524-B4E03C670102}" destId="{44CEC7FD-1AA6-48A3-BAA3-7DA1A707C6E6}" srcOrd="1" destOrd="0" presId="urn:microsoft.com/office/officeart/2005/8/layout/process4"/>
    <dgm:cxn modelId="{3C0DFF12-A46C-48D0-8266-4B914231C6C5}" type="presParOf" srcId="{09EA856A-0C4E-4A61-8524-B4E03C670102}" destId="{28EC0245-5495-42ED-A766-BF9A108B6D14}" srcOrd="2" destOrd="0" presId="urn:microsoft.com/office/officeart/2005/8/layout/process4"/>
    <dgm:cxn modelId="{EFF0BA8C-9D13-40E6-9154-939A8762818A}" type="presParOf" srcId="{28EC0245-5495-42ED-A766-BF9A108B6D14}" destId="{2B42DE30-572D-493A-821D-5D71B9B91817}" srcOrd="0" destOrd="0" presId="urn:microsoft.com/office/officeart/2005/8/layout/process4"/>
    <dgm:cxn modelId="{35BC9290-AAF1-4DE6-BF26-243B0FF86241}" type="presParOf" srcId="{09EA856A-0C4E-4A61-8524-B4E03C670102}" destId="{3F6ACA43-F37A-4C9C-9F32-B2BC74DDDBB9}" srcOrd="3" destOrd="0" presId="urn:microsoft.com/office/officeart/2005/8/layout/process4"/>
    <dgm:cxn modelId="{7FFE224C-34AB-46D2-8DF9-151551699387}" type="presParOf" srcId="{09EA856A-0C4E-4A61-8524-B4E03C670102}" destId="{048AC457-5480-4407-8908-D335B44331A5}" srcOrd="4" destOrd="0" presId="urn:microsoft.com/office/officeart/2005/8/layout/process4"/>
    <dgm:cxn modelId="{0721314D-01A9-4926-82B5-2C896AA36F5F}" type="presParOf" srcId="{048AC457-5480-4407-8908-D335B44331A5}" destId="{632F6FA3-FDF1-4477-9B44-BB65F24B0AE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55E75ED-5210-48FD-9BD1-04A2EF15ED5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C78D00A-1202-4679-9B93-4BD12A9508E6}">
      <dgm:prSet/>
      <dgm:spPr/>
      <dgm:t>
        <a:bodyPr/>
        <a:lstStyle/>
        <a:p>
          <a:r>
            <a:rPr lang="en-GB"/>
            <a:t>Diversity means having people with different backgrounds, characteristics and experiences in the workforce, while inclusion means making sure those people feel valued, respected and able to contribute fully.</a:t>
          </a:r>
          <a:endParaRPr lang="en-US"/>
        </a:p>
      </dgm:t>
    </dgm:pt>
    <dgm:pt modelId="{FEBE6C5C-AB90-4DCC-A9C6-ECFEC1F4E159}" type="parTrans" cxnId="{A1D58A12-F60B-4DFC-9C3A-FD5ED5BFE11F}">
      <dgm:prSet/>
      <dgm:spPr/>
      <dgm:t>
        <a:bodyPr/>
        <a:lstStyle/>
        <a:p>
          <a:endParaRPr lang="en-US"/>
        </a:p>
      </dgm:t>
    </dgm:pt>
    <dgm:pt modelId="{60E8FB37-0974-4D3E-AE88-D44473ED28A7}" type="sibTrans" cxnId="{A1D58A12-F60B-4DFC-9C3A-FD5ED5BFE11F}">
      <dgm:prSet/>
      <dgm:spPr/>
      <dgm:t>
        <a:bodyPr/>
        <a:lstStyle/>
        <a:p>
          <a:endParaRPr lang="en-US"/>
        </a:p>
      </dgm:t>
    </dgm:pt>
    <dgm:pt modelId="{F55717DD-2962-4DC3-A8C4-3109BC7A1D15}">
      <dgm:prSet/>
      <dgm:spPr/>
      <dgm:t>
        <a:bodyPr/>
        <a:lstStyle/>
        <a:p>
          <a:r>
            <a:rPr lang="en-GB"/>
            <a:t>They are different because diversity is about representation, whereas inclusion is about the culture and daily experience of staff.</a:t>
          </a:r>
          <a:endParaRPr lang="en-US"/>
        </a:p>
      </dgm:t>
    </dgm:pt>
    <dgm:pt modelId="{E3318CF7-04EE-45F7-BB31-419AB077E589}" type="parTrans" cxnId="{8CCB8B47-E78A-49E8-85E3-3956953063E3}">
      <dgm:prSet/>
      <dgm:spPr/>
      <dgm:t>
        <a:bodyPr/>
        <a:lstStyle/>
        <a:p>
          <a:endParaRPr lang="en-US"/>
        </a:p>
      </dgm:t>
    </dgm:pt>
    <dgm:pt modelId="{C5D1A0BB-B85B-4B65-8B12-4B16BA4C215D}" type="sibTrans" cxnId="{8CCB8B47-E78A-49E8-85E3-3956953063E3}">
      <dgm:prSet/>
      <dgm:spPr/>
      <dgm:t>
        <a:bodyPr/>
        <a:lstStyle/>
        <a:p>
          <a:endParaRPr lang="en-US"/>
        </a:p>
      </dgm:t>
    </dgm:pt>
    <dgm:pt modelId="{9A90A1B6-79BD-4BAB-81D1-8FF5BE9F768E}">
      <dgm:prSet/>
      <dgm:spPr/>
      <dgm:t>
        <a:bodyPr/>
        <a:lstStyle/>
        <a:p>
          <a:r>
            <a:rPr lang="en-GB"/>
            <a:t>In Jemijo’s call centres, both matter because a diverse and inclusive workforce can improve decision-making, reflect customers better, and support stronger service delivery across a wide range of claims and customer needs.</a:t>
          </a:r>
          <a:endParaRPr lang="en-US"/>
        </a:p>
      </dgm:t>
    </dgm:pt>
    <dgm:pt modelId="{DD62DBB3-187C-47D3-B900-4F1F2BC85D71}" type="parTrans" cxnId="{0FA033BF-A6FB-4A82-94D8-AC9B89C7C4E4}">
      <dgm:prSet/>
      <dgm:spPr/>
      <dgm:t>
        <a:bodyPr/>
        <a:lstStyle/>
        <a:p>
          <a:endParaRPr lang="en-US"/>
        </a:p>
      </dgm:t>
    </dgm:pt>
    <dgm:pt modelId="{32023149-271E-4423-B72F-DDA5D6011142}" type="sibTrans" cxnId="{0FA033BF-A6FB-4A82-94D8-AC9B89C7C4E4}">
      <dgm:prSet/>
      <dgm:spPr/>
      <dgm:t>
        <a:bodyPr/>
        <a:lstStyle/>
        <a:p>
          <a:endParaRPr lang="en-US"/>
        </a:p>
      </dgm:t>
    </dgm:pt>
    <dgm:pt modelId="{E7DB1202-D1B9-4ACD-9711-56FA4F89E00F}" type="pres">
      <dgm:prSet presAssocID="{055E75ED-5210-48FD-9BD1-04A2EF15ED50}" presName="root" presStyleCnt="0">
        <dgm:presLayoutVars>
          <dgm:dir/>
          <dgm:resizeHandles val="exact"/>
        </dgm:presLayoutVars>
      </dgm:prSet>
      <dgm:spPr/>
    </dgm:pt>
    <dgm:pt modelId="{9CE279ED-35B5-43D2-BAFE-2952BB151222}" type="pres">
      <dgm:prSet presAssocID="{2C78D00A-1202-4679-9B93-4BD12A9508E6}" presName="compNode" presStyleCnt="0"/>
      <dgm:spPr/>
    </dgm:pt>
    <dgm:pt modelId="{41A36206-C5B5-4916-85AB-617E09A87A50}" type="pres">
      <dgm:prSet presAssocID="{2C78D00A-1202-4679-9B93-4BD12A9508E6}" presName="bgRect" presStyleLbl="bgShp" presStyleIdx="0" presStyleCnt="3"/>
      <dgm:spPr/>
    </dgm:pt>
    <dgm:pt modelId="{12747629-8408-48AF-A307-C6692C8237E4}" type="pres">
      <dgm:prSet presAssocID="{2C78D00A-1202-4679-9B93-4BD12A9508E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of People"/>
        </a:ext>
      </dgm:extLst>
    </dgm:pt>
    <dgm:pt modelId="{8BE66EBD-56D5-45BE-BC66-7687A72746EC}" type="pres">
      <dgm:prSet presAssocID="{2C78D00A-1202-4679-9B93-4BD12A9508E6}" presName="spaceRect" presStyleCnt="0"/>
      <dgm:spPr/>
    </dgm:pt>
    <dgm:pt modelId="{038C5E4C-3975-4DB7-B61F-DA7E3530BA2B}" type="pres">
      <dgm:prSet presAssocID="{2C78D00A-1202-4679-9B93-4BD12A9508E6}" presName="parTx" presStyleLbl="revTx" presStyleIdx="0" presStyleCnt="3">
        <dgm:presLayoutVars>
          <dgm:chMax val="0"/>
          <dgm:chPref val="0"/>
        </dgm:presLayoutVars>
      </dgm:prSet>
      <dgm:spPr/>
    </dgm:pt>
    <dgm:pt modelId="{45BA2D6A-58A5-4250-9747-4D65B4ACCA07}" type="pres">
      <dgm:prSet presAssocID="{60E8FB37-0974-4D3E-AE88-D44473ED28A7}" presName="sibTrans" presStyleCnt="0"/>
      <dgm:spPr/>
    </dgm:pt>
    <dgm:pt modelId="{BF7EEE56-210B-4735-96C6-9144F8188F1D}" type="pres">
      <dgm:prSet presAssocID="{F55717DD-2962-4DC3-A8C4-3109BC7A1D15}" presName="compNode" presStyleCnt="0"/>
      <dgm:spPr/>
    </dgm:pt>
    <dgm:pt modelId="{D8A72C14-F45E-42BA-8EF5-2203DE55D50F}" type="pres">
      <dgm:prSet presAssocID="{F55717DD-2962-4DC3-A8C4-3109BC7A1D15}" presName="bgRect" presStyleLbl="bgShp" presStyleIdx="1" presStyleCnt="3"/>
      <dgm:spPr/>
    </dgm:pt>
    <dgm:pt modelId="{5C581551-1F7C-4231-BFAB-5B266B9B2991}" type="pres">
      <dgm:prSet presAssocID="{F55717DD-2962-4DC3-A8C4-3109BC7A1D1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D581748C-32C6-4D75-B049-D72FFED8F037}" type="pres">
      <dgm:prSet presAssocID="{F55717DD-2962-4DC3-A8C4-3109BC7A1D15}" presName="spaceRect" presStyleCnt="0"/>
      <dgm:spPr/>
    </dgm:pt>
    <dgm:pt modelId="{0997C632-C232-49AC-982B-2AD30A59C8C3}" type="pres">
      <dgm:prSet presAssocID="{F55717DD-2962-4DC3-A8C4-3109BC7A1D15}" presName="parTx" presStyleLbl="revTx" presStyleIdx="1" presStyleCnt="3">
        <dgm:presLayoutVars>
          <dgm:chMax val="0"/>
          <dgm:chPref val="0"/>
        </dgm:presLayoutVars>
      </dgm:prSet>
      <dgm:spPr/>
    </dgm:pt>
    <dgm:pt modelId="{323F64A9-80BA-4215-9865-99A76483AF85}" type="pres">
      <dgm:prSet presAssocID="{C5D1A0BB-B85B-4B65-8B12-4B16BA4C215D}" presName="sibTrans" presStyleCnt="0"/>
      <dgm:spPr/>
    </dgm:pt>
    <dgm:pt modelId="{AC7C2E4B-BF5D-4FD6-BA05-41BAF88A65C9}" type="pres">
      <dgm:prSet presAssocID="{9A90A1B6-79BD-4BAB-81D1-8FF5BE9F768E}" presName="compNode" presStyleCnt="0"/>
      <dgm:spPr/>
    </dgm:pt>
    <dgm:pt modelId="{F06EA09A-E86F-409B-884B-5C3613AA7C0F}" type="pres">
      <dgm:prSet presAssocID="{9A90A1B6-79BD-4BAB-81D1-8FF5BE9F768E}" presName="bgRect" presStyleLbl="bgShp" presStyleIdx="2" presStyleCnt="3"/>
      <dgm:spPr/>
    </dgm:pt>
    <dgm:pt modelId="{3861144C-4690-4E61-A909-6FA4346D305D}" type="pres">
      <dgm:prSet presAssocID="{9A90A1B6-79BD-4BAB-81D1-8FF5BE9F768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53B87C1D-945E-45E9-9FF1-9CC74258FD14}" type="pres">
      <dgm:prSet presAssocID="{9A90A1B6-79BD-4BAB-81D1-8FF5BE9F768E}" presName="spaceRect" presStyleCnt="0"/>
      <dgm:spPr/>
    </dgm:pt>
    <dgm:pt modelId="{61C76A49-1C0D-4272-8F79-FAAB1C4E4BDA}" type="pres">
      <dgm:prSet presAssocID="{9A90A1B6-79BD-4BAB-81D1-8FF5BE9F768E}" presName="parTx" presStyleLbl="revTx" presStyleIdx="2" presStyleCnt="3">
        <dgm:presLayoutVars>
          <dgm:chMax val="0"/>
          <dgm:chPref val="0"/>
        </dgm:presLayoutVars>
      </dgm:prSet>
      <dgm:spPr/>
    </dgm:pt>
  </dgm:ptLst>
  <dgm:cxnLst>
    <dgm:cxn modelId="{A1D58A12-F60B-4DFC-9C3A-FD5ED5BFE11F}" srcId="{055E75ED-5210-48FD-9BD1-04A2EF15ED50}" destId="{2C78D00A-1202-4679-9B93-4BD12A9508E6}" srcOrd="0" destOrd="0" parTransId="{FEBE6C5C-AB90-4DCC-A9C6-ECFEC1F4E159}" sibTransId="{60E8FB37-0974-4D3E-AE88-D44473ED28A7}"/>
    <dgm:cxn modelId="{A6656624-5C09-432D-AAAC-54CC14F771A4}" type="presOf" srcId="{055E75ED-5210-48FD-9BD1-04A2EF15ED50}" destId="{E7DB1202-D1B9-4ACD-9711-56FA4F89E00F}" srcOrd="0" destOrd="0" presId="urn:microsoft.com/office/officeart/2018/2/layout/IconVerticalSolidList"/>
    <dgm:cxn modelId="{8CCB8B47-E78A-49E8-85E3-3956953063E3}" srcId="{055E75ED-5210-48FD-9BD1-04A2EF15ED50}" destId="{F55717DD-2962-4DC3-A8C4-3109BC7A1D15}" srcOrd="1" destOrd="0" parTransId="{E3318CF7-04EE-45F7-BB31-419AB077E589}" sibTransId="{C5D1A0BB-B85B-4B65-8B12-4B16BA4C215D}"/>
    <dgm:cxn modelId="{5BFA36B1-713F-443E-9BD0-4241668BFE0B}" type="presOf" srcId="{2C78D00A-1202-4679-9B93-4BD12A9508E6}" destId="{038C5E4C-3975-4DB7-B61F-DA7E3530BA2B}" srcOrd="0" destOrd="0" presId="urn:microsoft.com/office/officeart/2018/2/layout/IconVerticalSolidList"/>
    <dgm:cxn modelId="{0FA033BF-A6FB-4A82-94D8-AC9B89C7C4E4}" srcId="{055E75ED-5210-48FD-9BD1-04A2EF15ED50}" destId="{9A90A1B6-79BD-4BAB-81D1-8FF5BE9F768E}" srcOrd="2" destOrd="0" parTransId="{DD62DBB3-187C-47D3-B900-4F1F2BC85D71}" sibTransId="{32023149-271E-4423-B72F-DDA5D6011142}"/>
    <dgm:cxn modelId="{B0854FEA-D526-4106-A2C1-6A3B24DC8BFD}" type="presOf" srcId="{9A90A1B6-79BD-4BAB-81D1-8FF5BE9F768E}" destId="{61C76A49-1C0D-4272-8F79-FAAB1C4E4BDA}" srcOrd="0" destOrd="0" presId="urn:microsoft.com/office/officeart/2018/2/layout/IconVerticalSolidList"/>
    <dgm:cxn modelId="{AA9D06F9-3BCD-49E1-A6DE-C7C66A53856E}" type="presOf" srcId="{F55717DD-2962-4DC3-A8C4-3109BC7A1D15}" destId="{0997C632-C232-49AC-982B-2AD30A59C8C3}" srcOrd="0" destOrd="0" presId="urn:microsoft.com/office/officeart/2018/2/layout/IconVerticalSolidList"/>
    <dgm:cxn modelId="{EAF7FEF4-26C6-48F9-AC82-70D92BF78454}" type="presParOf" srcId="{E7DB1202-D1B9-4ACD-9711-56FA4F89E00F}" destId="{9CE279ED-35B5-43D2-BAFE-2952BB151222}" srcOrd="0" destOrd="0" presId="urn:microsoft.com/office/officeart/2018/2/layout/IconVerticalSolidList"/>
    <dgm:cxn modelId="{0387BCD3-CED5-4690-8367-2FF04E3F8B9F}" type="presParOf" srcId="{9CE279ED-35B5-43D2-BAFE-2952BB151222}" destId="{41A36206-C5B5-4916-85AB-617E09A87A50}" srcOrd="0" destOrd="0" presId="urn:microsoft.com/office/officeart/2018/2/layout/IconVerticalSolidList"/>
    <dgm:cxn modelId="{735417D0-01EE-4D55-97E7-BF4FDF4CAFF7}" type="presParOf" srcId="{9CE279ED-35B5-43D2-BAFE-2952BB151222}" destId="{12747629-8408-48AF-A307-C6692C8237E4}" srcOrd="1" destOrd="0" presId="urn:microsoft.com/office/officeart/2018/2/layout/IconVerticalSolidList"/>
    <dgm:cxn modelId="{7D724F46-6641-4F2F-A7EE-BE493B3AA302}" type="presParOf" srcId="{9CE279ED-35B5-43D2-BAFE-2952BB151222}" destId="{8BE66EBD-56D5-45BE-BC66-7687A72746EC}" srcOrd="2" destOrd="0" presId="urn:microsoft.com/office/officeart/2018/2/layout/IconVerticalSolidList"/>
    <dgm:cxn modelId="{46343B7F-7F60-486D-901F-75850F6745DA}" type="presParOf" srcId="{9CE279ED-35B5-43D2-BAFE-2952BB151222}" destId="{038C5E4C-3975-4DB7-B61F-DA7E3530BA2B}" srcOrd="3" destOrd="0" presId="urn:microsoft.com/office/officeart/2018/2/layout/IconVerticalSolidList"/>
    <dgm:cxn modelId="{4CE400ED-4ECD-4C22-A45C-643F3030F90D}" type="presParOf" srcId="{E7DB1202-D1B9-4ACD-9711-56FA4F89E00F}" destId="{45BA2D6A-58A5-4250-9747-4D65B4ACCA07}" srcOrd="1" destOrd="0" presId="urn:microsoft.com/office/officeart/2018/2/layout/IconVerticalSolidList"/>
    <dgm:cxn modelId="{F7C7533C-6ABE-498E-B3B2-4E6C96B8FEF6}" type="presParOf" srcId="{E7DB1202-D1B9-4ACD-9711-56FA4F89E00F}" destId="{BF7EEE56-210B-4735-96C6-9144F8188F1D}" srcOrd="2" destOrd="0" presId="urn:microsoft.com/office/officeart/2018/2/layout/IconVerticalSolidList"/>
    <dgm:cxn modelId="{85928C22-9D7D-46B0-B230-B9B402CAF88F}" type="presParOf" srcId="{BF7EEE56-210B-4735-96C6-9144F8188F1D}" destId="{D8A72C14-F45E-42BA-8EF5-2203DE55D50F}" srcOrd="0" destOrd="0" presId="urn:microsoft.com/office/officeart/2018/2/layout/IconVerticalSolidList"/>
    <dgm:cxn modelId="{156A43C2-A5F2-493A-822B-F3E0DE376867}" type="presParOf" srcId="{BF7EEE56-210B-4735-96C6-9144F8188F1D}" destId="{5C581551-1F7C-4231-BFAB-5B266B9B2991}" srcOrd="1" destOrd="0" presId="urn:microsoft.com/office/officeart/2018/2/layout/IconVerticalSolidList"/>
    <dgm:cxn modelId="{0BDA791C-6FB7-453C-BC8F-D51BD154320A}" type="presParOf" srcId="{BF7EEE56-210B-4735-96C6-9144F8188F1D}" destId="{D581748C-32C6-4D75-B049-D72FFED8F037}" srcOrd="2" destOrd="0" presId="urn:microsoft.com/office/officeart/2018/2/layout/IconVerticalSolidList"/>
    <dgm:cxn modelId="{0E70271C-95FF-440F-BA23-83854318BF59}" type="presParOf" srcId="{BF7EEE56-210B-4735-96C6-9144F8188F1D}" destId="{0997C632-C232-49AC-982B-2AD30A59C8C3}" srcOrd="3" destOrd="0" presId="urn:microsoft.com/office/officeart/2018/2/layout/IconVerticalSolidList"/>
    <dgm:cxn modelId="{33339E9A-8035-4CE8-BAC7-DEFE0483BB5B}" type="presParOf" srcId="{E7DB1202-D1B9-4ACD-9711-56FA4F89E00F}" destId="{323F64A9-80BA-4215-9865-99A76483AF85}" srcOrd="3" destOrd="0" presId="urn:microsoft.com/office/officeart/2018/2/layout/IconVerticalSolidList"/>
    <dgm:cxn modelId="{4EC54E86-D5B6-4D2D-A771-C80ABFFB641B}" type="presParOf" srcId="{E7DB1202-D1B9-4ACD-9711-56FA4F89E00F}" destId="{AC7C2E4B-BF5D-4FD6-BA05-41BAF88A65C9}" srcOrd="4" destOrd="0" presId="urn:microsoft.com/office/officeart/2018/2/layout/IconVerticalSolidList"/>
    <dgm:cxn modelId="{21689F6A-2DA9-43A6-A2E1-8C55296EB75E}" type="presParOf" srcId="{AC7C2E4B-BF5D-4FD6-BA05-41BAF88A65C9}" destId="{F06EA09A-E86F-409B-884B-5C3613AA7C0F}" srcOrd="0" destOrd="0" presId="urn:microsoft.com/office/officeart/2018/2/layout/IconVerticalSolidList"/>
    <dgm:cxn modelId="{467D1613-B5DA-4D34-BC0F-92098E0C3DCA}" type="presParOf" srcId="{AC7C2E4B-BF5D-4FD6-BA05-41BAF88A65C9}" destId="{3861144C-4690-4E61-A909-6FA4346D305D}" srcOrd="1" destOrd="0" presId="urn:microsoft.com/office/officeart/2018/2/layout/IconVerticalSolidList"/>
    <dgm:cxn modelId="{9822A4AC-B43F-41AC-841C-39E6D89C9893}" type="presParOf" srcId="{AC7C2E4B-BF5D-4FD6-BA05-41BAF88A65C9}" destId="{53B87C1D-945E-45E9-9FF1-9CC74258FD14}" srcOrd="2" destOrd="0" presId="urn:microsoft.com/office/officeart/2018/2/layout/IconVerticalSolidList"/>
    <dgm:cxn modelId="{74EDF63A-2B46-43E9-A286-5004B508333F}" type="presParOf" srcId="{AC7C2E4B-BF5D-4FD6-BA05-41BAF88A65C9}" destId="{61C76A49-1C0D-4272-8F79-FAAB1C4E4BD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ED988BA-7DD2-4985-A764-7B9EE554CF9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82FDE37-894C-49FD-B8F3-0CDC4BB80FD4}">
      <dgm:prSet/>
      <dgm:spPr/>
      <dgm:t>
        <a:bodyPr/>
        <a:lstStyle/>
        <a:p>
          <a:r>
            <a:rPr lang="en-GB"/>
            <a:t>Henry’s plan to dismiss Megan immediately in a meeting today is likely to be unfair because dismissals should normally follow a proper procedure, with investigation, a fair reason, and the chance for the employee to respond before a decision is made.</a:t>
          </a:r>
          <a:endParaRPr lang="en-US"/>
        </a:p>
      </dgm:t>
    </dgm:pt>
    <dgm:pt modelId="{D904EF71-FABB-4BF1-8A63-C0E6AE3FFD63}" type="parTrans" cxnId="{EF1E5303-9F98-4FED-8EDD-FB2424F796CC}">
      <dgm:prSet/>
      <dgm:spPr/>
      <dgm:t>
        <a:bodyPr/>
        <a:lstStyle/>
        <a:p>
          <a:endParaRPr lang="en-US"/>
        </a:p>
      </dgm:t>
    </dgm:pt>
    <dgm:pt modelId="{A55C037A-85F8-47D1-BB9F-AEC8EDC28A47}" type="sibTrans" cxnId="{EF1E5303-9F98-4FED-8EDD-FB2424F796CC}">
      <dgm:prSet/>
      <dgm:spPr/>
      <dgm:t>
        <a:bodyPr/>
        <a:lstStyle/>
        <a:p>
          <a:endParaRPr lang="en-US"/>
        </a:p>
      </dgm:t>
    </dgm:pt>
    <dgm:pt modelId="{6D95FC0B-E35D-4B0C-93CC-CCA32312DECB}">
      <dgm:prSet/>
      <dgm:spPr/>
      <dgm:t>
        <a:bodyPr/>
        <a:lstStyle/>
        <a:p>
          <a:r>
            <a:rPr lang="en-GB"/>
            <a:t>Under the Employment Rights Act 1996, an employer must show a potentially fair reason for dismissal and act reasonably in all the circumstances.</a:t>
          </a:r>
          <a:endParaRPr lang="en-US"/>
        </a:p>
      </dgm:t>
    </dgm:pt>
    <dgm:pt modelId="{D6446500-0D0D-48A7-8720-4045FDF0DC8D}" type="parTrans" cxnId="{0F834FCB-61AD-428F-9AE0-C3E872090672}">
      <dgm:prSet/>
      <dgm:spPr/>
      <dgm:t>
        <a:bodyPr/>
        <a:lstStyle/>
        <a:p>
          <a:endParaRPr lang="en-US"/>
        </a:p>
      </dgm:t>
    </dgm:pt>
    <dgm:pt modelId="{A75A1EE3-FDE2-4969-9487-BDF280027163}" type="sibTrans" cxnId="{0F834FCB-61AD-428F-9AE0-C3E872090672}">
      <dgm:prSet/>
      <dgm:spPr/>
      <dgm:t>
        <a:bodyPr/>
        <a:lstStyle/>
        <a:p>
          <a:endParaRPr lang="en-US"/>
        </a:p>
      </dgm:t>
    </dgm:pt>
    <dgm:pt modelId="{223F9FC9-8167-4487-A344-C8EE30F6D74F}">
      <dgm:prSet/>
      <dgm:spPr/>
      <dgm:t>
        <a:bodyPr/>
        <a:lstStyle/>
        <a:p>
          <a:r>
            <a:rPr lang="en-GB"/>
            <a:t>A fair dismissal would usually involve investigating the swearing incident, considering the facts, applying Jemijo’s disciplinary policy, allowing Megan to be accompanied if relevant, and giving her the right of appeal.</a:t>
          </a:r>
          <a:endParaRPr lang="en-US"/>
        </a:p>
      </dgm:t>
    </dgm:pt>
    <dgm:pt modelId="{A4E1ECEA-C758-426D-B412-2A32178FB168}" type="parTrans" cxnId="{5E36BAAC-754B-43B1-893A-D4E36A85E5C2}">
      <dgm:prSet/>
      <dgm:spPr/>
      <dgm:t>
        <a:bodyPr/>
        <a:lstStyle/>
        <a:p>
          <a:endParaRPr lang="en-US"/>
        </a:p>
      </dgm:t>
    </dgm:pt>
    <dgm:pt modelId="{1E2E5EE8-0DFD-4626-95E8-E80A0180FA85}" type="sibTrans" cxnId="{5E36BAAC-754B-43B1-893A-D4E36A85E5C2}">
      <dgm:prSet/>
      <dgm:spPr/>
      <dgm:t>
        <a:bodyPr/>
        <a:lstStyle/>
        <a:p>
          <a:endParaRPr lang="en-US"/>
        </a:p>
      </dgm:t>
    </dgm:pt>
    <dgm:pt modelId="{C601D464-DF88-40D0-9F81-BC8968646E57}">
      <dgm:prSet/>
      <dgm:spPr/>
      <dgm:t>
        <a:bodyPr/>
        <a:lstStyle/>
        <a:p>
          <a:r>
            <a:rPr lang="en-GB"/>
            <a:t>Henry’s suggestion that a form is needed to avoid overpaying Megan shows a focus on payroll rather than fair process, which increases legal risk because dismissal cannot be treated as an administrative transaction</a:t>
          </a:r>
          <a:endParaRPr lang="en-US"/>
        </a:p>
      </dgm:t>
    </dgm:pt>
    <dgm:pt modelId="{D4136461-C67F-41CF-A466-6BD1D6B6C171}" type="parTrans" cxnId="{38403512-E756-47DC-876A-3AC3570E50C4}">
      <dgm:prSet/>
      <dgm:spPr/>
      <dgm:t>
        <a:bodyPr/>
        <a:lstStyle/>
        <a:p>
          <a:endParaRPr lang="en-US"/>
        </a:p>
      </dgm:t>
    </dgm:pt>
    <dgm:pt modelId="{2901453A-728F-49BE-9D25-01F031BCA412}" type="sibTrans" cxnId="{38403512-E756-47DC-876A-3AC3570E50C4}">
      <dgm:prSet/>
      <dgm:spPr/>
      <dgm:t>
        <a:bodyPr/>
        <a:lstStyle/>
        <a:p>
          <a:endParaRPr lang="en-US"/>
        </a:p>
      </dgm:t>
    </dgm:pt>
    <dgm:pt modelId="{D007CF28-A6A0-43BA-8DFB-7EF42B44BF30}" type="pres">
      <dgm:prSet presAssocID="{5ED988BA-7DD2-4985-A764-7B9EE554CF9D}" presName="root" presStyleCnt="0">
        <dgm:presLayoutVars>
          <dgm:dir/>
          <dgm:resizeHandles val="exact"/>
        </dgm:presLayoutVars>
      </dgm:prSet>
      <dgm:spPr/>
    </dgm:pt>
    <dgm:pt modelId="{B054BC8E-B3E4-4096-940A-B90B041CAA05}" type="pres">
      <dgm:prSet presAssocID="{682FDE37-894C-49FD-B8F3-0CDC4BB80FD4}" presName="compNode" presStyleCnt="0"/>
      <dgm:spPr/>
    </dgm:pt>
    <dgm:pt modelId="{509BE50C-4BD1-405E-BE7A-34A75AC69C38}" type="pres">
      <dgm:prSet presAssocID="{682FDE37-894C-49FD-B8F3-0CDC4BB80FD4}" presName="bgRect" presStyleLbl="bgShp" presStyleIdx="0" presStyleCnt="4"/>
      <dgm:spPr/>
    </dgm:pt>
    <dgm:pt modelId="{2C52E52D-FC4F-40EA-AEA3-055126341F8D}" type="pres">
      <dgm:prSet presAssocID="{682FDE37-894C-49FD-B8F3-0CDC4BB80FD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Irritant"/>
        </a:ext>
      </dgm:extLst>
    </dgm:pt>
    <dgm:pt modelId="{76A81A3D-735C-4ADA-BA8F-64C730A9E856}" type="pres">
      <dgm:prSet presAssocID="{682FDE37-894C-49FD-B8F3-0CDC4BB80FD4}" presName="spaceRect" presStyleCnt="0"/>
      <dgm:spPr/>
    </dgm:pt>
    <dgm:pt modelId="{D2D2E30F-4C84-48FE-BFCC-57ACEA2F7913}" type="pres">
      <dgm:prSet presAssocID="{682FDE37-894C-49FD-B8F3-0CDC4BB80FD4}" presName="parTx" presStyleLbl="revTx" presStyleIdx="0" presStyleCnt="4">
        <dgm:presLayoutVars>
          <dgm:chMax val="0"/>
          <dgm:chPref val="0"/>
        </dgm:presLayoutVars>
      </dgm:prSet>
      <dgm:spPr/>
    </dgm:pt>
    <dgm:pt modelId="{7EA77E78-56F1-48BB-A297-254D793C26E2}" type="pres">
      <dgm:prSet presAssocID="{A55C037A-85F8-47D1-BB9F-AEC8EDC28A47}" presName="sibTrans" presStyleCnt="0"/>
      <dgm:spPr/>
    </dgm:pt>
    <dgm:pt modelId="{E63559BA-D207-4B4C-B01B-AF32542205CA}" type="pres">
      <dgm:prSet presAssocID="{6D95FC0B-E35D-4B0C-93CC-CCA32312DECB}" presName="compNode" presStyleCnt="0"/>
      <dgm:spPr/>
    </dgm:pt>
    <dgm:pt modelId="{C2A95A9F-50B4-4821-8AA9-3B660F13A176}" type="pres">
      <dgm:prSet presAssocID="{6D95FC0B-E35D-4B0C-93CC-CCA32312DECB}" presName="bgRect" presStyleLbl="bgShp" presStyleIdx="1" presStyleCnt="4"/>
      <dgm:spPr/>
    </dgm:pt>
    <dgm:pt modelId="{91DAF528-A235-453D-B45C-DBDC70A464F1}" type="pres">
      <dgm:prSet presAssocID="{6D95FC0B-E35D-4B0C-93CC-CCA32312DEC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D0222B51-7025-470B-ACF2-1661658A5FAE}" type="pres">
      <dgm:prSet presAssocID="{6D95FC0B-E35D-4B0C-93CC-CCA32312DECB}" presName="spaceRect" presStyleCnt="0"/>
      <dgm:spPr/>
    </dgm:pt>
    <dgm:pt modelId="{D7D55389-59C2-496F-9E26-3BAC95CBE1F3}" type="pres">
      <dgm:prSet presAssocID="{6D95FC0B-E35D-4B0C-93CC-CCA32312DECB}" presName="parTx" presStyleLbl="revTx" presStyleIdx="1" presStyleCnt="4">
        <dgm:presLayoutVars>
          <dgm:chMax val="0"/>
          <dgm:chPref val="0"/>
        </dgm:presLayoutVars>
      </dgm:prSet>
      <dgm:spPr/>
    </dgm:pt>
    <dgm:pt modelId="{1E3B6336-B152-4E3B-9A01-1E97C69D0299}" type="pres">
      <dgm:prSet presAssocID="{A75A1EE3-FDE2-4969-9487-BDF280027163}" presName="sibTrans" presStyleCnt="0"/>
      <dgm:spPr/>
    </dgm:pt>
    <dgm:pt modelId="{3719CE9F-A301-4902-9183-6A7C92F18BE3}" type="pres">
      <dgm:prSet presAssocID="{223F9FC9-8167-4487-A344-C8EE30F6D74F}" presName="compNode" presStyleCnt="0"/>
      <dgm:spPr/>
    </dgm:pt>
    <dgm:pt modelId="{82826B28-4824-431C-A63A-233BB6D6832B}" type="pres">
      <dgm:prSet presAssocID="{223F9FC9-8167-4487-A344-C8EE30F6D74F}" presName="bgRect" presStyleLbl="bgShp" presStyleIdx="2" presStyleCnt="4"/>
      <dgm:spPr/>
    </dgm:pt>
    <dgm:pt modelId="{F7B95F66-5E62-42CE-AC9C-F6B5C725DF66}" type="pres">
      <dgm:prSet presAssocID="{223F9FC9-8167-4487-A344-C8EE30F6D74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Judge"/>
        </a:ext>
      </dgm:extLst>
    </dgm:pt>
    <dgm:pt modelId="{54179E97-74A7-4780-8AAA-D260F99713CC}" type="pres">
      <dgm:prSet presAssocID="{223F9FC9-8167-4487-A344-C8EE30F6D74F}" presName="spaceRect" presStyleCnt="0"/>
      <dgm:spPr/>
    </dgm:pt>
    <dgm:pt modelId="{8C16AA5B-8BF1-4322-8012-B090DCF9C5BE}" type="pres">
      <dgm:prSet presAssocID="{223F9FC9-8167-4487-A344-C8EE30F6D74F}" presName="parTx" presStyleLbl="revTx" presStyleIdx="2" presStyleCnt="4">
        <dgm:presLayoutVars>
          <dgm:chMax val="0"/>
          <dgm:chPref val="0"/>
        </dgm:presLayoutVars>
      </dgm:prSet>
      <dgm:spPr/>
    </dgm:pt>
    <dgm:pt modelId="{955D4CA3-F74F-4AAB-BFD9-777079944E7D}" type="pres">
      <dgm:prSet presAssocID="{1E2E5EE8-0DFD-4626-95E8-E80A0180FA85}" presName="sibTrans" presStyleCnt="0"/>
      <dgm:spPr/>
    </dgm:pt>
    <dgm:pt modelId="{B6351995-1B26-4F26-BCA2-F60288EA6AD4}" type="pres">
      <dgm:prSet presAssocID="{C601D464-DF88-40D0-9F81-BC8968646E57}" presName="compNode" presStyleCnt="0"/>
      <dgm:spPr/>
    </dgm:pt>
    <dgm:pt modelId="{60171056-4808-4E0D-AC9A-743C71982D3B}" type="pres">
      <dgm:prSet presAssocID="{C601D464-DF88-40D0-9F81-BC8968646E57}" presName="bgRect" presStyleLbl="bgShp" presStyleIdx="3" presStyleCnt="4"/>
      <dgm:spPr/>
    </dgm:pt>
    <dgm:pt modelId="{74A373CF-51C0-43AB-8AE7-6E584A1A6B2B}" type="pres">
      <dgm:prSet presAssocID="{C601D464-DF88-40D0-9F81-BC8968646E5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4977CC70-E2BC-4EC6-A777-DC562CF6BF1C}" type="pres">
      <dgm:prSet presAssocID="{C601D464-DF88-40D0-9F81-BC8968646E57}" presName="spaceRect" presStyleCnt="0"/>
      <dgm:spPr/>
    </dgm:pt>
    <dgm:pt modelId="{73C34371-E2C0-417B-A41E-9451350207D3}" type="pres">
      <dgm:prSet presAssocID="{C601D464-DF88-40D0-9F81-BC8968646E57}" presName="parTx" presStyleLbl="revTx" presStyleIdx="3" presStyleCnt="4">
        <dgm:presLayoutVars>
          <dgm:chMax val="0"/>
          <dgm:chPref val="0"/>
        </dgm:presLayoutVars>
      </dgm:prSet>
      <dgm:spPr/>
    </dgm:pt>
  </dgm:ptLst>
  <dgm:cxnLst>
    <dgm:cxn modelId="{EF1E5303-9F98-4FED-8EDD-FB2424F796CC}" srcId="{5ED988BA-7DD2-4985-A764-7B9EE554CF9D}" destId="{682FDE37-894C-49FD-B8F3-0CDC4BB80FD4}" srcOrd="0" destOrd="0" parTransId="{D904EF71-FABB-4BF1-8A63-C0E6AE3FFD63}" sibTransId="{A55C037A-85F8-47D1-BB9F-AEC8EDC28A47}"/>
    <dgm:cxn modelId="{38403512-E756-47DC-876A-3AC3570E50C4}" srcId="{5ED988BA-7DD2-4985-A764-7B9EE554CF9D}" destId="{C601D464-DF88-40D0-9F81-BC8968646E57}" srcOrd="3" destOrd="0" parTransId="{D4136461-C67F-41CF-A466-6BD1D6B6C171}" sibTransId="{2901453A-728F-49BE-9D25-01F031BCA412}"/>
    <dgm:cxn modelId="{F7AF3523-2F36-4626-BD51-BD313D30EAF4}" type="presOf" srcId="{5ED988BA-7DD2-4985-A764-7B9EE554CF9D}" destId="{D007CF28-A6A0-43BA-8DFB-7EF42B44BF30}" srcOrd="0" destOrd="0" presId="urn:microsoft.com/office/officeart/2018/2/layout/IconVerticalSolidList"/>
    <dgm:cxn modelId="{000EAF6D-634E-400E-A5EE-BF823896907F}" type="presOf" srcId="{6D95FC0B-E35D-4B0C-93CC-CCA32312DECB}" destId="{D7D55389-59C2-496F-9E26-3BAC95CBE1F3}" srcOrd="0" destOrd="0" presId="urn:microsoft.com/office/officeart/2018/2/layout/IconVerticalSolidList"/>
    <dgm:cxn modelId="{AE177880-3204-4B1B-8BD6-C56A28735619}" type="presOf" srcId="{682FDE37-894C-49FD-B8F3-0CDC4BB80FD4}" destId="{D2D2E30F-4C84-48FE-BFCC-57ACEA2F7913}" srcOrd="0" destOrd="0" presId="urn:microsoft.com/office/officeart/2018/2/layout/IconVerticalSolidList"/>
    <dgm:cxn modelId="{8036368A-B877-4484-9E58-48BD3DE493C9}" type="presOf" srcId="{C601D464-DF88-40D0-9F81-BC8968646E57}" destId="{73C34371-E2C0-417B-A41E-9451350207D3}" srcOrd="0" destOrd="0" presId="urn:microsoft.com/office/officeart/2018/2/layout/IconVerticalSolidList"/>
    <dgm:cxn modelId="{59BD69A4-7CA4-4CFC-BDC9-C388AFC1B648}" type="presOf" srcId="{223F9FC9-8167-4487-A344-C8EE30F6D74F}" destId="{8C16AA5B-8BF1-4322-8012-B090DCF9C5BE}" srcOrd="0" destOrd="0" presId="urn:microsoft.com/office/officeart/2018/2/layout/IconVerticalSolidList"/>
    <dgm:cxn modelId="{5E36BAAC-754B-43B1-893A-D4E36A85E5C2}" srcId="{5ED988BA-7DD2-4985-A764-7B9EE554CF9D}" destId="{223F9FC9-8167-4487-A344-C8EE30F6D74F}" srcOrd="2" destOrd="0" parTransId="{A4E1ECEA-C758-426D-B412-2A32178FB168}" sibTransId="{1E2E5EE8-0DFD-4626-95E8-E80A0180FA85}"/>
    <dgm:cxn modelId="{0F834FCB-61AD-428F-9AE0-C3E872090672}" srcId="{5ED988BA-7DD2-4985-A764-7B9EE554CF9D}" destId="{6D95FC0B-E35D-4B0C-93CC-CCA32312DECB}" srcOrd="1" destOrd="0" parTransId="{D6446500-0D0D-48A7-8720-4045FDF0DC8D}" sibTransId="{A75A1EE3-FDE2-4969-9487-BDF280027163}"/>
    <dgm:cxn modelId="{7AD4A3EF-E456-46A2-86B8-813381D9E3C1}" type="presParOf" srcId="{D007CF28-A6A0-43BA-8DFB-7EF42B44BF30}" destId="{B054BC8E-B3E4-4096-940A-B90B041CAA05}" srcOrd="0" destOrd="0" presId="urn:microsoft.com/office/officeart/2018/2/layout/IconVerticalSolidList"/>
    <dgm:cxn modelId="{3AD680CD-A85F-4347-A694-AF76F78FB319}" type="presParOf" srcId="{B054BC8E-B3E4-4096-940A-B90B041CAA05}" destId="{509BE50C-4BD1-405E-BE7A-34A75AC69C38}" srcOrd="0" destOrd="0" presId="urn:microsoft.com/office/officeart/2018/2/layout/IconVerticalSolidList"/>
    <dgm:cxn modelId="{3E1C2BD9-5674-4265-A1B5-6C16887D6F1D}" type="presParOf" srcId="{B054BC8E-B3E4-4096-940A-B90B041CAA05}" destId="{2C52E52D-FC4F-40EA-AEA3-055126341F8D}" srcOrd="1" destOrd="0" presId="urn:microsoft.com/office/officeart/2018/2/layout/IconVerticalSolidList"/>
    <dgm:cxn modelId="{D3B41FB4-1CAA-46D4-BB32-DB19B0C880B8}" type="presParOf" srcId="{B054BC8E-B3E4-4096-940A-B90B041CAA05}" destId="{76A81A3D-735C-4ADA-BA8F-64C730A9E856}" srcOrd="2" destOrd="0" presId="urn:microsoft.com/office/officeart/2018/2/layout/IconVerticalSolidList"/>
    <dgm:cxn modelId="{13D18A14-34E5-4229-B59C-048AFC36B1FC}" type="presParOf" srcId="{B054BC8E-B3E4-4096-940A-B90B041CAA05}" destId="{D2D2E30F-4C84-48FE-BFCC-57ACEA2F7913}" srcOrd="3" destOrd="0" presId="urn:microsoft.com/office/officeart/2018/2/layout/IconVerticalSolidList"/>
    <dgm:cxn modelId="{45407D28-06F1-4BA3-BFEC-A6E50B27C904}" type="presParOf" srcId="{D007CF28-A6A0-43BA-8DFB-7EF42B44BF30}" destId="{7EA77E78-56F1-48BB-A297-254D793C26E2}" srcOrd="1" destOrd="0" presId="urn:microsoft.com/office/officeart/2018/2/layout/IconVerticalSolidList"/>
    <dgm:cxn modelId="{8253B56D-1385-49DF-AD69-35A895C5CA48}" type="presParOf" srcId="{D007CF28-A6A0-43BA-8DFB-7EF42B44BF30}" destId="{E63559BA-D207-4B4C-B01B-AF32542205CA}" srcOrd="2" destOrd="0" presId="urn:microsoft.com/office/officeart/2018/2/layout/IconVerticalSolidList"/>
    <dgm:cxn modelId="{C2315FA6-3671-4F5F-B1AC-CE393ED02744}" type="presParOf" srcId="{E63559BA-D207-4B4C-B01B-AF32542205CA}" destId="{C2A95A9F-50B4-4821-8AA9-3B660F13A176}" srcOrd="0" destOrd="0" presId="urn:microsoft.com/office/officeart/2018/2/layout/IconVerticalSolidList"/>
    <dgm:cxn modelId="{A750E347-37B7-4407-ABB6-EB31A1F9EAF7}" type="presParOf" srcId="{E63559BA-D207-4B4C-B01B-AF32542205CA}" destId="{91DAF528-A235-453D-B45C-DBDC70A464F1}" srcOrd="1" destOrd="0" presId="urn:microsoft.com/office/officeart/2018/2/layout/IconVerticalSolidList"/>
    <dgm:cxn modelId="{89CA32E6-CCB6-4AE0-802B-A49601B6C745}" type="presParOf" srcId="{E63559BA-D207-4B4C-B01B-AF32542205CA}" destId="{D0222B51-7025-470B-ACF2-1661658A5FAE}" srcOrd="2" destOrd="0" presId="urn:microsoft.com/office/officeart/2018/2/layout/IconVerticalSolidList"/>
    <dgm:cxn modelId="{277FA55B-6F39-4E6C-BC49-35A6AC356298}" type="presParOf" srcId="{E63559BA-D207-4B4C-B01B-AF32542205CA}" destId="{D7D55389-59C2-496F-9E26-3BAC95CBE1F3}" srcOrd="3" destOrd="0" presId="urn:microsoft.com/office/officeart/2018/2/layout/IconVerticalSolidList"/>
    <dgm:cxn modelId="{3909248D-A3BF-47A6-8EEE-48026966AF05}" type="presParOf" srcId="{D007CF28-A6A0-43BA-8DFB-7EF42B44BF30}" destId="{1E3B6336-B152-4E3B-9A01-1E97C69D0299}" srcOrd="3" destOrd="0" presId="urn:microsoft.com/office/officeart/2018/2/layout/IconVerticalSolidList"/>
    <dgm:cxn modelId="{D953E95D-6EEE-4FFB-B841-AB07CA98EC2C}" type="presParOf" srcId="{D007CF28-A6A0-43BA-8DFB-7EF42B44BF30}" destId="{3719CE9F-A301-4902-9183-6A7C92F18BE3}" srcOrd="4" destOrd="0" presId="urn:microsoft.com/office/officeart/2018/2/layout/IconVerticalSolidList"/>
    <dgm:cxn modelId="{F6906168-8A85-46FE-8497-EAB632F4EE9D}" type="presParOf" srcId="{3719CE9F-A301-4902-9183-6A7C92F18BE3}" destId="{82826B28-4824-431C-A63A-233BB6D6832B}" srcOrd="0" destOrd="0" presId="urn:microsoft.com/office/officeart/2018/2/layout/IconVerticalSolidList"/>
    <dgm:cxn modelId="{A5BED3CF-6175-4BDF-8319-53A07A84EE37}" type="presParOf" srcId="{3719CE9F-A301-4902-9183-6A7C92F18BE3}" destId="{F7B95F66-5E62-42CE-AC9C-F6B5C725DF66}" srcOrd="1" destOrd="0" presId="urn:microsoft.com/office/officeart/2018/2/layout/IconVerticalSolidList"/>
    <dgm:cxn modelId="{40CCCA6A-E713-4A42-84DF-481F2D55A4AA}" type="presParOf" srcId="{3719CE9F-A301-4902-9183-6A7C92F18BE3}" destId="{54179E97-74A7-4780-8AAA-D260F99713CC}" srcOrd="2" destOrd="0" presId="urn:microsoft.com/office/officeart/2018/2/layout/IconVerticalSolidList"/>
    <dgm:cxn modelId="{645F7D88-2664-4A4E-851A-3BA0B2AF2A94}" type="presParOf" srcId="{3719CE9F-A301-4902-9183-6A7C92F18BE3}" destId="{8C16AA5B-8BF1-4322-8012-B090DCF9C5BE}" srcOrd="3" destOrd="0" presId="urn:microsoft.com/office/officeart/2018/2/layout/IconVerticalSolidList"/>
    <dgm:cxn modelId="{474E21F7-FEDF-49FB-82CC-EFDC901F846A}" type="presParOf" srcId="{D007CF28-A6A0-43BA-8DFB-7EF42B44BF30}" destId="{955D4CA3-F74F-4AAB-BFD9-777079944E7D}" srcOrd="5" destOrd="0" presId="urn:microsoft.com/office/officeart/2018/2/layout/IconVerticalSolidList"/>
    <dgm:cxn modelId="{67895EDC-6EFD-4526-9121-3C14E4410D38}" type="presParOf" srcId="{D007CF28-A6A0-43BA-8DFB-7EF42B44BF30}" destId="{B6351995-1B26-4F26-BCA2-F60288EA6AD4}" srcOrd="6" destOrd="0" presId="urn:microsoft.com/office/officeart/2018/2/layout/IconVerticalSolidList"/>
    <dgm:cxn modelId="{4F7BBB90-C8C3-4A37-AA74-9B725580C6FF}" type="presParOf" srcId="{B6351995-1B26-4F26-BCA2-F60288EA6AD4}" destId="{60171056-4808-4E0D-AC9A-743C71982D3B}" srcOrd="0" destOrd="0" presId="urn:microsoft.com/office/officeart/2018/2/layout/IconVerticalSolidList"/>
    <dgm:cxn modelId="{448D1409-8898-410C-8EF3-DF0CEB0A8C61}" type="presParOf" srcId="{B6351995-1B26-4F26-BCA2-F60288EA6AD4}" destId="{74A373CF-51C0-43AB-8AE7-6E584A1A6B2B}" srcOrd="1" destOrd="0" presId="urn:microsoft.com/office/officeart/2018/2/layout/IconVerticalSolidList"/>
    <dgm:cxn modelId="{A31BA283-F2F5-410C-A7ED-79EBB6751FC3}" type="presParOf" srcId="{B6351995-1B26-4F26-BCA2-F60288EA6AD4}" destId="{4977CC70-E2BC-4EC6-A777-DC562CF6BF1C}" srcOrd="2" destOrd="0" presId="urn:microsoft.com/office/officeart/2018/2/layout/IconVerticalSolidList"/>
    <dgm:cxn modelId="{A3931140-1B87-46B9-B921-7B99797AFE86}" type="presParOf" srcId="{B6351995-1B26-4F26-BCA2-F60288EA6AD4}" destId="{73C34371-E2C0-417B-A41E-9451350207D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5A2E1C5-E444-4177-A563-063A8B992AA0}"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93918C09-8F29-4074-B19C-184368697E86}">
      <dgm:prSet/>
      <dgm:spPr/>
      <dgm:t>
        <a:bodyPr/>
        <a:lstStyle/>
        <a:p>
          <a:r>
            <a:rPr lang="en-GB"/>
            <a:t>Drafts to be emailed to me by 18/05/26.</a:t>
          </a:r>
          <a:endParaRPr lang="en-US"/>
        </a:p>
      </dgm:t>
    </dgm:pt>
    <dgm:pt modelId="{429F6EC3-C653-41EC-964D-65BD90ED0866}" type="parTrans" cxnId="{419889A9-647F-4ECB-B9F0-CE61B910CFC4}">
      <dgm:prSet/>
      <dgm:spPr/>
      <dgm:t>
        <a:bodyPr/>
        <a:lstStyle/>
        <a:p>
          <a:endParaRPr lang="en-US"/>
        </a:p>
      </dgm:t>
    </dgm:pt>
    <dgm:pt modelId="{14986970-B5A6-4B13-8901-7AF0F4BEACED}" type="sibTrans" cxnId="{419889A9-647F-4ECB-B9F0-CE61B910CFC4}">
      <dgm:prSet/>
      <dgm:spPr/>
      <dgm:t>
        <a:bodyPr/>
        <a:lstStyle/>
        <a:p>
          <a:endParaRPr lang="en-US"/>
        </a:p>
      </dgm:t>
    </dgm:pt>
    <dgm:pt modelId="{6AD57E24-08DE-444F-8FBB-09A2A88F1A41}">
      <dgm:prSet/>
      <dgm:spPr/>
      <dgm:t>
        <a:bodyPr/>
        <a:lstStyle/>
        <a:p>
          <a:r>
            <a:rPr lang="en-GB"/>
            <a:t>Task 2 will take place on 21/05/26 at your designated timeslot. </a:t>
          </a:r>
          <a:endParaRPr lang="en-US"/>
        </a:p>
      </dgm:t>
    </dgm:pt>
    <dgm:pt modelId="{898667B4-88EE-4296-95E0-7B810D8E76C5}" type="parTrans" cxnId="{D818CF1D-DFDB-4DEE-9A4D-D62099783E2B}">
      <dgm:prSet/>
      <dgm:spPr/>
      <dgm:t>
        <a:bodyPr/>
        <a:lstStyle/>
        <a:p>
          <a:endParaRPr lang="en-US"/>
        </a:p>
      </dgm:t>
    </dgm:pt>
    <dgm:pt modelId="{7C533729-EA52-4858-8D5D-BF38443CFFA6}" type="sibTrans" cxnId="{D818CF1D-DFDB-4DEE-9A4D-D62099783E2B}">
      <dgm:prSet/>
      <dgm:spPr/>
      <dgm:t>
        <a:bodyPr/>
        <a:lstStyle/>
        <a:p>
          <a:endParaRPr lang="en-US"/>
        </a:p>
      </dgm:t>
    </dgm:pt>
    <dgm:pt modelId="{06D42D2E-6322-46E3-BB5D-F274458557E9}">
      <dgm:prSet/>
      <dgm:spPr/>
      <dgm:t>
        <a:bodyPr/>
        <a:lstStyle/>
        <a:p>
          <a:r>
            <a:rPr lang="en-GB"/>
            <a:t>Task 2 and 3 deadline 26/05/26.</a:t>
          </a:r>
          <a:endParaRPr lang="en-US"/>
        </a:p>
      </dgm:t>
    </dgm:pt>
    <dgm:pt modelId="{97FF8209-CFA8-45A7-BD96-D856C5B47694}" type="parTrans" cxnId="{C33E5A02-1176-4784-9991-3ABD7127D839}">
      <dgm:prSet/>
      <dgm:spPr/>
      <dgm:t>
        <a:bodyPr/>
        <a:lstStyle/>
        <a:p>
          <a:endParaRPr lang="en-US"/>
        </a:p>
      </dgm:t>
    </dgm:pt>
    <dgm:pt modelId="{109D364D-CD33-4166-A4EA-FAF64AA64084}" type="sibTrans" cxnId="{C33E5A02-1176-4784-9991-3ABD7127D839}">
      <dgm:prSet/>
      <dgm:spPr/>
      <dgm:t>
        <a:bodyPr/>
        <a:lstStyle/>
        <a:p>
          <a:endParaRPr lang="en-US"/>
        </a:p>
      </dgm:t>
    </dgm:pt>
    <dgm:pt modelId="{909D0DA8-FB4B-4C91-BA27-C86C0559F36C}">
      <dgm:prSet/>
      <dgm:spPr/>
      <dgm:t>
        <a:bodyPr/>
        <a:lstStyle/>
        <a:p>
          <a:r>
            <a:rPr lang="en-GB"/>
            <a:t>Make sure you relate your answers to the case study of Jemijo.</a:t>
          </a:r>
          <a:endParaRPr lang="en-US"/>
        </a:p>
      </dgm:t>
    </dgm:pt>
    <dgm:pt modelId="{1E581DAC-07C9-49A7-9CBD-0200D1262680}" type="parTrans" cxnId="{D7CE86D7-545A-4467-B082-FC973FF63436}">
      <dgm:prSet/>
      <dgm:spPr/>
      <dgm:t>
        <a:bodyPr/>
        <a:lstStyle/>
        <a:p>
          <a:endParaRPr lang="en-US"/>
        </a:p>
      </dgm:t>
    </dgm:pt>
    <dgm:pt modelId="{78AE0435-A6D9-41EC-8160-17FAC1F257C7}" type="sibTrans" cxnId="{D7CE86D7-545A-4467-B082-FC973FF63436}">
      <dgm:prSet/>
      <dgm:spPr/>
      <dgm:t>
        <a:bodyPr/>
        <a:lstStyle/>
        <a:p>
          <a:endParaRPr lang="en-US"/>
        </a:p>
      </dgm:t>
    </dgm:pt>
    <dgm:pt modelId="{705DDB53-3BC8-4D26-BA13-436B34A380C2}">
      <dgm:prSet/>
      <dgm:spPr/>
      <dgm:t>
        <a:bodyPr/>
        <a:lstStyle/>
        <a:p>
          <a:r>
            <a:rPr lang="en-GB"/>
            <a:t>Make use of the People Practice textbook and CIPD factsheets.</a:t>
          </a:r>
          <a:endParaRPr lang="en-US"/>
        </a:p>
      </dgm:t>
    </dgm:pt>
    <dgm:pt modelId="{A6288CBE-BBD8-48E9-8145-16C95BF04428}" type="parTrans" cxnId="{4B51ABCE-04A6-46C6-BA38-A982C58F9195}">
      <dgm:prSet/>
      <dgm:spPr/>
      <dgm:t>
        <a:bodyPr/>
        <a:lstStyle/>
        <a:p>
          <a:endParaRPr lang="en-US"/>
        </a:p>
      </dgm:t>
    </dgm:pt>
    <dgm:pt modelId="{971A5970-17CB-46C2-9E1B-E09F3C1BD8CA}" type="sibTrans" cxnId="{4B51ABCE-04A6-46C6-BA38-A982C58F9195}">
      <dgm:prSet/>
      <dgm:spPr/>
      <dgm:t>
        <a:bodyPr/>
        <a:lstStyle/>
        <a:p>
          <a:endParaRPr lang="en-US"/>
        </a:p>
      </dgm:t>
    </dgm:pt>
    <dgm:pt modelId="{C77D4447-8ED2-4048-9814-FEE577E1A6B4}">
      <dgm:prSet/>
      <dgm:spPr/>
      <dgm:t>
        <a:bodyPr/>
        <a:lstStyle/>
        <a:p>
          <a:r>
            <a:rPr lang="en-GB"/>
            <a:t>Any questions?  </a:t>
          </a:r>
          <a:endParaRPr lang="en-US"/>
        </a:p>
      </dgm:t>
    </dgm:pt>
    <dgm:pt modelId="{06A3AF3F-8E6A-49DA-A30B-575451B1018B}" type="parTrans" cxnId="{5B701B49-0431-45C7-9C60-93DB07613C4F}">
      <dgm:prSet/>
      <dgm:spPr/>
      <dgm:t>
        <a:bodyPr/>
        <a:lstStyle/>
        <a:p>
          <a:endParaRPr lang="en-US"/>
        </a:p>
      </dgm:t>
    </dgm:pt>
    <dgm:pt modelId="{ED850BBD-580D-4208-98B1-E2105B64395E}" type="sibTrans" cxnId="{5B701B49-0431-45C7-9C60-93DB07613C4F}">
      <dgm:prSet/>
      <dgm:spPr/>
      <dgm:t>
        <a:bodyPr/>
        <a:lstStyle/>
        <a:p>
          <a:endParaRPr lang="en-US"/>
        </a:p>
      </dgm:t>
    </dgm:pt>
    <dgm:pt modelId="{9DA2A742-9D1E-4DEC-9B2B-568B76D4634C}" type="pres">
      <dgm:prSet presAssocID="{05A2E1C5-E444-4177-A563-063A8B992AA0}" presName="diagram" presStyleCnt="0">
        <dgm:presLayoutVars>
          <dgm:dir/>
          <dgm:resizeHandles val="exact"/>
        </dgm:presLayoutVars>
      </dgm:prSet>
      <dgm:spPr/>
    </dgm:pt>
    <dgm:pt modelId="{CFCD4FDF-4298-4168-977F-D32DEBD60C69}" type="pres">
      <dgm:prSet presAssocID="{93918C09-8F29-4074-B19C-184368697E86}" presName="node" presStyleLbl="node1" presStyleIdx="0" presStyleCnt="6">
        <dgm:presLayoutVars>
          <dgm:bulletEnabled val="1"/>
        </dgm:presLayoutVars>
      </dgm:prSet>
      <dgm:spPr/>
    </dgm:pt>
    <dgm:pt modelId="{E1F3AAA8-5C4A-4D6D-8E1C-C4A8F4ABCDB2}" type="pres">
      <dgm:prSet presAssocID="{14986970-B5A6-4B13-8901-7AF0F4BEACED}" presName="sibTrans" presStyleCnt="0"/>
      <dgm:spPr/>
    </dgm:pt>
    <dgm:pt modelId="{DA022545-A417-4329-89D1-6C1B463E355F}" type="pres">
      <dgm:prSet presAssocID="{6AD57E24-08DE-444F-8FBB-09A2A88F1A41}" presName="node" presStyleLbl="node1" presStyleIdx="1" presStyleCnt="6">
        <dgm:presLayoutVars>
          <dgm:bulletEnabled val="1"/>
        </dgm:presLayoutVars>
      </dgm:prSet>
      <dgm:spPr/>
    </dgm:pt>
    <dgm:pt modelId="{0CD5CF81-DF7B-4F68-94F1-21BDF0CA839C}" type="pres">
      <dgm:prSet presAssocID="{7C533729-EA52-4858-8D5D-BF38443CFFA6}" presName="sibTrans" presStyleCnt="0"/>
      <dgm:spPr/>
    </dgm:pt>
    <dgm:pt modelId="{87A5168C-1544-4B04-A0F5-ED63DAB8B073}" type="pres">
      <dgm:prSet presAssocID="{06D42D2E-6322-46E3-BB5D-F274458557E9}" presName="node" presStyleLbl="node1" presStyleIdx="2" presStyleCnt="6">
        <dgm:presLayoutVars>
          <dgm:bulletEnabled val="1"/>
        </dgm:presLayoutVars>
      </dgm:prSet>
      <dgm:spPr/>
    </dgm:pt>
    <dgm:pt modelId="{BAD995D4-D5D2-4E9F-845C-6BF173E202D1}" type="pres">
      <dgm:prSet presAssocID="{109D364D-CD33-4166-A4EA-FAF64AA64084}" presName="sibTrans" presStyleCnt="0"/>
      <dgm:spPr/>
    </dgm:pt>
    <dgm:pt modelId="{7FF14CBB-09EA-4429-AE93-76E6804A0430}" type="pres">
      <dgm:prSet presAssocID="{909D0DA8-FB4B-4C91-BA27-C86C0559F36C}" presName="node" presStyleLbl="node1" presStyleIdx="3" presStyleCnt="6">
        <dgm:presLayoutVars>
          <dgm:bulletEnabled val="1"/>
        </dgm:presLayoutVars>
      </dgm:prSet>
      <dgm:spPr/>
    </dgm:pt>
    <dgm:pt modelId="{F7C14B24-D153-4A4D-ABBE-66FD10E493FE}" type="pres">
      <dgm:prSet presAssocID="{78AE0435-A6D9-41EC-8160-17FAC1F257C7}" presName="sibTrans" presStyleCnt="0"/>
      <dgm:spPr/>
    </dgm:pt>
    <dgm:pt modelId="{6C80FD03-6227-4FDC-9C58-4F7C2A7C077B}" type="pres">
      <dgm:prSet presAssocID="{705DDB53-3BC8-4D26-BA13-436B34A380C2}" presName="node" presStyleLbl="node1" presStyleIdx="4" presStyleCnt="6">
        <dgm:presLayoutVars>
          <dgm:bulletEnabled val="1"/>
        </dgm:presLayoutVars>
      </dgm:prSet>
      <dgm:spPr/>
    </dgm:pt>
    <dgm:pt modelId="{1724368A-70BE-4D3B-98D8-866C7DD67643}" type="pres">
      <dgm:prSet presAssocID="{971A5970-17CB-46C2-9E1B-E09F3C1BD8CA}" presName="sibTrans" presStyleCnt="0"/>
      <dgm:spPr/>
    </dgm:pt>
    <dgm:pt modelId="{94C8A6EF-E0C7-474E-AECB-A42B0D71F9BB}" type="pres">
      <dgm:prSet presAssocID="{C77D4447-8ED2-4048-9814-FEE577E1A6B4}" presName="node" presStyleLbl="node1" presStyleIdx="5" presStyleCnt="6">
        <dgm:presLayoutVars>
          <dgm:bulletEnabled val="1"/>
        </dgm:presLayoutVars>
      </dgm:prSet>
      <dgm:spPr/>
    </dgm:pt>
  </dgm:ptLst>
  <dgm:cxnLst>
    <dgm:cxn modelId="{C33E5A02-1176-4784-9991-3ABD7127D839}" srcId="{05A2E1C5-E444-4177-A563-063A8B992AA0}" destId="{06D42D2E-6322-46E3-BB5D-F274458557E9}" srcOrd="2" destOrd="0" parTransId="{97FF8209-CFA8-45A7-BD96-D856C5B47694}" sibTransId="{109D364D-CD33-4166-A4EA-FAF64AA64084}"/>
    <dgm:cxn modelId="{D818CF1D-DFDB-4DEE-9A4D-D62099783E2B}" srcId="{05A2E1C5-E444-4177-A563-063A8B992AA0}" destId="{6AD57E24-08DE-444F-8FBB-09A2A88F1A41}" srcOrd="1" destOrd="0" parTransId="{898667B4-88EE-4296-95E0-7B810D8E76C5}" sibTransId="{7C533729-EA52-4858-8D5D-BF38443CFFA6}"/>
    <dgm:cxn modelId="{240E072D-252A-4265-BF9D-AD3D8AB5DCDE}" type="presOf" srcId="{705DDB53-3BC8-4D26-BA13-436B34A380C2}" destId="{6C80FD03-6227-4FDC-9C58-4F7C2A7C077B}" srcOrd="0" destOrd="0" presId="urn:microsoft.com/office/officeart/2005/8/layout/default"/>
    <dgm:cxn modelId="{67EF0743-5789-4CE1-9322-89E7AAAFA180}" type="presOf" srcId="{6AD57E24-08DE-444F-8FBB-09A2A88F1A41}" destId="{DA022545-A417-4329-89D1-6C1B463E355F}" srcOrd="0" destOrd="0" presId="urn:microsoft.com/office/officeart/2005/8/layout/default"/>
    <dgm:cxn modelId="{5B701B49-0431-45C7-9C60-93DB07613C4F}" srcId="{05A2E1C5-E444-4177-A563-063A8B992AA0}" destId="{C77D4447-8ED2-4048-9814-FEE577E1A6B4}" srcOrd="5" destOrd="0" parTransId="{06A3AF3F-8E6A-49DA-A30B-575451B1018B}" sibTransId="{ED850BBD-580D-4208-98B1-E2105B64395E}"/>
    <dgm:cxn modelId="{C5E08949-BE20-47A0-9ED4-9D8A1FAB44E6}" type="presOf" srcId="{909D0DA8-FB4B-4C91-BA27-C86C0559F36C}" destId="{7FF14CBB-09EA-4429-AE93-76E6804A0430}" srcOrd="0" destOrd="0" presId="urn:microsoft.com/office/officeart/2005/8/layout/default"/>
    <dgm:cxn modelId="{F205B679-90E3-45A3-8663-3ED03A8DC245}" type="presOf" srcId="{C77D4447-8ED2-4048-9814-FEE577E1A6B4}" destId="{94C8A6EF-E0C7-474E-AECB-A42B0D71F9BB}" srcOrd="0" destOrd="0" presId="urn:microsoft.com/office/officeart/2005/8/layout/default"/>
    <dgm:cxn modelId="{A1ABEF88-6042-40DD-A05A-1FDD7678BA6D}" type="presOf" srcId="{93918C09-8F29-4074-B19C-184368697E86}" destId="{CFCD4FDF-4298-4168-977F-D32DEBD60C69}" srcOrd="0" destOrd="0" presId="urn:microsoft.com/office/officeart/2005/8/layout/default"/>
    <dgm:cxn modelId="{9012F290-5F06-40BD-8934-3906F0F848D0}" type="presOf" srcId="{06D42D2E-6322-46E3-BB5D-F274458557E9}" destId="{87A5168C-1544-4B04-A0F5-ED63DAB8B073}" srcOrd="0" destOrd="0" presId="urn:microsoft.com/office/officeart/2005/8/layout/default"/>
    <dgm:cxn modelId="{0FF3A393-3EE8-41C4-8A77-DB682519F9CD}" type="presOf" srcId="{05A2E1C5-E444-4177-A563-063A8B992AA0}" destId="{9DA2A742-9D1E-4DEC-9B2B-568B76D4634C}" srcOrd="0" destOrd="0" presId="urn:microsoft.com/office/officeart/2005/8/layout/default"/>
    <dgm:cxn modelId="{419889A9-647F-4ECB-B9F0-CE61B910CFC4}" srcId="{05A2E1C5-E444-4177-A563-063A8B992AA0}" destId="{93918C09-8F29-4074-B19C-184368697E86}" srcOrd="0" destOrd="0" parTransId="{429F6EC3-C653-41EC-964D-65BD90ED0866}" sibTransId="{14986970-B5A6-4B13-8901-7AF0F4BEACED}"/>
    <dgm:cxn modelId="{4B51ABCE-04A6-46C6-BA38-A982C58F9195}" srcId="{05A2E1C5-E444-4177-A563-063A8B992AA0}" destId="{705DDB53-3BC8-4D26-BA13-436B34A380C2}" srcOrd="4" destOrd="0" parTransId="{A6288CBE-BBD8-48E9-8145-16C95BF04428}" sibTransId="{971A5970-17CB-46C2-9E1B-E09F3C1BD8CA}"/>
    <dgm:cxn modelId="{D7CE86D7-545A-4467-B082-FC973FF63436}" srcId="{05A2E1C5-E444-4177-A563-063A8B992AA0}" destId="{909D0DA8-FB4B-4C91-BA27-C86C0559F36C}" srcOrd="3" destOrd="0" parTransId="{1E581DAC-07C9-49A7-9CBD-0200D1262680}" sibTransId="{78AE0435-A6D9-41EC-8160-17FAC1F257C7}"/>
    <dgm:cxn modelId="{37529532-0B07-4CA7-B56D-4608703626F2}" type="presParOf" srcId="{9DA2A742-9D1E-4DEC-9B2B-568B76D4634C}" destId="{CFCD4FDF-4298-4168-977F-D32DEBD60C69}" srcOrd="0" destOrd="0" presId="urn:microsoft.com/office/officeart/2005/8/layout/default"/>
    <dgm:cxn modelId="{A78BB89C-2C37-4A8A-A030-4EDEC4F2A20E}" type="presParOf" srcId="{9DA2A742-9D1E-4DEC-9B2B-568B76D4634C}" destId="{E1F3AAA8-5C4A-4D6D-8E1C-C4A8F4ABCDB2}" srcOrd="1" destOrd="0" presId="urn:microsoft.com/office/officeart/2005/8/layout/default"/>
    <dgm:cxn modelId="{ECB3060F-2690-4D0A-A28C-C415312C2E63}" type="presParOf" srcId="{9DA2A742-9D1E-4DEC-9B2B-568B76D4634C}" destId="{DA022545-A417-4329-89D1-6C1B463E355F}" srcOrd="2" destOrd="0" presId="urn:microsoft.com/office/officeart/2005/8/layout/default"/>
    <dgm:cxn modelId="{49CEBB81-8BC9-45B5-896E-FCF3B5A9946C}" type="presParOf" srcId="{9DA2A742-9D1E-4DEC-9B2B-568B76D4634C}" destId="{0CD5CF81-DF7B-4F68-94F1-21BDF0CA839C}" srcOrd="3" destOrd="0" presId="urn:microsoft.com/office/officeart/2005/8/layout/default"/>
    <dgm:cxn modelId="{4C603A3A-D1B9-4ED1-9A5D-D547200C50FB}" type="presParOf" srcId="{9DA2A742-9D1E-4DEC-9B2B-568B76D4634C}" destId="{87A5168C-1544-4B04-A0F5-ED63DAB8B073}" srcOrd="4" destOrd="0" presId="urn:microsoft.com/office/officeart/2005/8/layout/default"/>
    <dgm:cxn modelId="{48AABCEE-BF18-4C86-B51C-07BA003F9D5F}" type="presParOf" srcId="{9DA2A742-9D1E-4DEC-9B2B-568B76D4634C}" destId="{BAD995D4-D5D2-4E9F-845C-6BF173E202D1}" srcOrd="5" destOrd="0" presId="urn:microsoft.com/office/officeart/2005/8/layout/default"/>
    <dgm:cxn modelId="{434A6461-1247-4D8F-9360-5AFBB4E61D9B}" type="presParOf" srcId="{9DA2A742-9D1E-4DEC-9B2B-568B76D4634C}" destId="{7FF14CBB-09EA-4429-AE93-76E6804A0430}" srcOrd="6" destOrd="0" presId="urn:microsoft.com/office/officeart/2005/8/layout/default"/>
    <dgm:cxn modelId="{C762FFAB-744F-4709-A6E2-A2119D632AC8}" type="presParOf" srcId="{9DA2A742-9D1E-4DEC-9B2B-568B76D4634C}" destId="{F7C14B24-D153-4A4D-ABBE-66FD10E493FE}" srcOrd="7" destOrd="0" presId="urn:microsoft.com/office/officeart/2005/8/layout/default"/>
    <dgm:cxn modelId="{9495999A-F9CB-4DBF-8EA1-9176BBA84E88}" type="presParOf" srcId="{9DA2A742-9D1E-4DEC-9B2B-568B76D4634C}" destId="{6C80FD03-6227-4FDC-9C58-4F7C2A7C077B}" srcOrd="8" destOrd="0" presId="urn:microsoft.com/office/officeart/2005/8/layout/default"/>
    <dgm:cxn modelId="{A72B3665-CE50-448F-A321-0B7182377C23}" type="presParOf" srcId="{9DA2A742-9D1E-4DEC-9B2B-568B76D4634C}" destId="{1724368A-70BE-4D3B-98D8-866C7DD67643}" srcOrd="9" destOrd="0" presId="urn:microsoft.com/office/officeart/2005/8/layout/default"/>
    <dgm:cxn modelId="{281F82BB-B87B-4562-9A48-D51213C833F3}" type="presParOf" srcId="{9DA2A742-9D1E-4DEC-9B2B-568B76D4634C}" destId="{94C8A6EF-E0C7-474E-AECB-A42B0D71F9B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DE5DD9-14AA-498E-BB20-53AACD04A3C2}">
      <dsp:nvSpPr>
        <dsp:cNvPr id="0" name=""/>
        <dsp:cNvSpPr/>
      </dsp:nvSpPr>
      <dsp:spPr>
        <a:xfrm>
          <a:off x="2578126" y="10466"/>
          <a:ext cx="2161687" cy="216168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DA2FE1-D9EC-4A42-B052-86DB2FD98836}">
      <dsp:nvSpPr>
        <dsp:cNvPr id="0" name=""/>
        <dsp:cNvSpPr/>
      </dsp:nvSpPr>
      <dsp:spPr>
        <a:xfrm>
          <a:off x="3038814" y="471154"/>
          <a:ext cx="1240312" cy="12403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240A03-8D88-402F-83C5-497B512DCC0E}">
      <dsp:nvSpPr>
        <dsp:cNvPr id="0" name=""/>
        <dsp:cNvSpPr/>
      </dsp:nvSpPr>
      <dsp:spPr>
        <a:xfrm>
          <a:off x="1887095" y="2845467"/>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Recap of assessment brief – Task Two</a:t>
          </a:r>
          <a:endParaRPr lang="en-US" sz="2500" kern="1200"/>
        </a:p>
      </dsp:txBody>
      <dsp:txXfrm>
        <a:off x="1887095" y="2845467"/>
        <a:ext cx="3543750" cy="720000"/>
      </dsp:txXfrm>
    </dsp:sp>
    <dsp:sp modelId="{30866DF0-153A-4A27-8DDD-794AC1486012}">
      <dsp:nvSpPr>
        <dsp:cNvPr id="0" name=""/>
        <dsp:cNvSpPr/>
      </dsp:nvSpPr>
      <dsp:spPr>
        <a:xfrm>
          <a:off x="6742032" y="10466"/>
          <a:ext cx="2161687" cy="216168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A9B15-514B-43DD-BDFE-6E46F4813391}">
      <dsp:nvSpPr>
        <dsp:cNvPr id="0" name=""/>
        <dsp:cNvSpPr/>
      </dsp:nvSpPr>
      <dsp:spPr>
        <a:xfrm>
          <a:off x="7202720" y="471154"/>
          <a:ext cx="1240312" cy="12403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2273F0-A0F1-4E2C-B97C-7799EBE81DDB}">
      <dsp:nvSpPr>
        <dsp:cNvPr id="0" name=""/>
        <dsp:cNvSpPr/>
      </dsp:nvSpPr>
      <dsp:spPr>
        <a:xfrm>
          <a:off x="6051001" y="2845467"/>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Recap of assessment brief – Task Three</a:t>
          </a:r>
          <a:endParaRPr lang="en-US" sz="2500" kern="1200"/>
        </a:p>
      </dsp:txBody>
      <dsp:txXfrm>
        <a:off x="6051001" y="2845467"/>
        <a:ext cx="354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C2A13-FA86-4D1B-B0B7-C58CA8114026}">
      <dsp:nvSpPr>
        <dsp:cNvPr id="0" name=""/>
        <dsp:cNvSpPr/>
      </dsp:nvSpPr>
      <dsp:spPr>
        <a:xfrm>
          <a:off x="0" y="3060"/>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E81C2A-4E23-4579-AB98-33CA412BAEA6}">
      <dsp:nvSpPr>
        <dsp:cNvPr id="0" name=""/>
        <dsp:cNvSpPr/>
      </dsp:nvSpPr>
      <dsp:spPr>
        <a:xfrm>
          <a:off x="197175" y="14971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C32F31-4014-4771-99A2-FF36E26118F4}">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Work in your groups to devise selection criteria using the shortlisting matrix. </a:t>
          </a:r>
          <a:endParaRPr lang="en-US" sz="1800" kern="1200"/>
        </a:p>
      </dsp:txBody>
      <dsp:txXfrm>
        <a:off x="752850" y="3060"/>
        <a:ext cx="10219949" cy="651818"/>
      </dsp:txXfrm>
    </dsp:sp>
    <dsp:sp modelId="{8B2BF45C-B75E-43E7-8D2E-A2C36E45FCD0}">
      <dsp:nvSpPr>
        <dsp:cNvPr id="0" name=""/>
        <dsp:cNvSpPr/>
      </dsp:nvSpPr>
      <dsp:spPr>
        <a:xfrm>
          <a:off x="0" y="817833"/>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1A587-8A4E-4932-AC9F-7C1E760B0CF4}">
      <dsp:nvSpPr>
        <dsp:cNvPr id="0" name=""/>
        <dsp:cNvSpPr/>
      </dsp:nvSpPr>
      <dsp:spPr>
        <a:xfrm>
          <a:off x="197175" y="96449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DCD26E-E7CB-40BC-86B9-DC73E8F090C8}">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Shortlist applications and email me by 20/05/26 to confirm which applicant you will be interviewing.</a:t>
          </a:r>
          <a:endParaRPr lang="en-US" sz="1800" kern="1200"/>
        </a:p>
      </dsp:txBody>
      <dsp:txXfrm>
        <a:off x="752850" y="817833"/>
        <a:ext cx="10219949" cy="651818"/>
      </dsp:txXfrm>
    </dsp:sp>
    <dsp:sp modelId="{D0E38D49-07FB-45DF-AD66-4B2AC62EF33D}">
      <dsp:nvSpPr>
        <dsp:cNvPr id="0" name=""/>
        <dsp:cNvSpPr/>
      </dsp:nvSpPr>
      <dsp:spPr>
        <a:xfrm>
          <a:off x="0" y="1632606"/>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14CA0B-3038-4394-9E76-61F4508670FF}">
      <dsp:nvSpPr>
        <dsp:cNvPr id="0" name=""/>
        <dsp:cNvSpPr/>
      </dsp:nvSpPr>
      <dsp:spPr>
        <a:xfrm>
          <a:off x="197175" y="1779265"/>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F874B8-A4FE-4669-B8EA-9D17E731DA51}">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Prepare interview questions ready to use on 21/05/26 and consider the length of the interview needs to be at least 20 minutes. </a:t>
          </a:r>
          <a:endParaRPr lang="en-US" sz="1800" kern="1200"/>
        </a:p>
      </dsp:txBody>
      <dsp:txXfrm>
        <a:off x="752850" y="1632606"/>
        <a:ext cx="10219949" cy="651818"/>
      </dsp:txXfrm>
    </dsp:sp>
    <dsp:sp modelId="{8814BEA8-55EA-45BC-AC05-97B2E898E9B6}">
      <dsp:nvSpPr>
        <dsp:cNvPr id="0" name=""/>
        <dsp:cNvSpPr/>
      </dsp:nvSpPr>
      <dsp:spPr>
        <a:xfrm>
          <a:off x="0" y="2447379"/>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BC2FD8-4B0E-4B3B-BB34-AB08F86393D9}">
      <dsp:nvSpPr>
        <dsp:cNvPr id="0" name=""/>
        <dsp:cNvSpPr/>
      </dsp:nvSpPr>
      <dsp:spPr>
        <a:xfrm>
          <a:off x="197175" y="259403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0B25A6-5FB7-40B2-87CF-42483D4B25F8}">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Utilise the observer sheet during your preparation as this is what you will be assessed against. </a:t>
          </a:r>
          <a:endParaRPr lang="en-US" sz="1800" kern="1200"/>
        </a:p>
      </dsp:txBody>
      <dsp:txXfrm>
        <a:off x="752850" y="2447379"/>
        <a:ext cx="10219949" cy="651818"/>
      </dsp:txXfrm>
    </dsp:sp>
    <dsp:sp modelId="{F6C078DF-D8F3-466D-B7B5-E1FA9AE84CD2}">
      <dsp:nvSpPr>
        <dsp:cNvPr id="0" name=""/>
        <dsp:cNvSpPr/>
      </dsp:nvSpPr>
      <dsp:spPr>
        <a:xfrm>
          <a:off x="0" y="3262153"/>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F6D20C-8526-4FEC-A095-407F25D9403D}">
      <dsp:nvSpPr>
        <dsp:cNvPr id="0" name=""/>
        <dsp:cNvSpPr/>
      </dsp:nvSpPr>
      <dsp:spPr>
        <a:xfrm>
          <a:off x="197175" y="340881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6A0781-AC1E-47A5-AC46-473B650D3DBE}">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hlinkClick xmlns:r="http://schemas.openxmlformats.org/officeDocument/2006/relationships" r:id="rId6"/>
            </a:rPr>
            <a:t>https://www.acas.org.uk/recruitment/interviewing-job-applicants</a:t>
          </a:r>
          <a:r>
            <a:rPr lang="en-GB" sz="1800" kern="1200"/>
            <a:t> </a:t>
          </a:r>
          <a:endParaRPr lang="en-US" sz="1800" kern="1200"/>
        </a:p>
      </dsp:txBody>
      <dsp:txXfrm>
        <a:off x="752850" y="3262153"/>
        <a:ext cx="10219949" cy="6518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541D1-5940-49C1-B684-102BFC7F5F3A}">
      <dsp:nvSpPr>
        <dsp:cNvPr id="0" name=""/>
        <dsp:cNvSpPr/>
      </dsp:nvSpPr>
      <dsp:spPr>
        <a:xfrm>
          <a:off x="0" y="305"/>
          <a:ext cx="11481847" cy="42062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A8D1C4-15A7-40EF-91D1-F5C137993DD0}">
      <dsp:nvSpPr>
        <dsp:cNvPr id="0" name=""/>
        <dsp:cNvSpPr/>
      </dsp:nvSpPr>
      <dsp:spPr>
        <a:xfrm>
          <a:off x="127239" y="94946"/>
          <a:ext cx="231344" cy="2313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BEAD05-9087-48EA-8E51-BDC4E391602B}">
      <dsp:nvSpPr>
        <dsp:cNvPr id="0" name=""/>
        <dsp:cNvSpPr/>
      </dsp:nvSpPr>
      <dsp:spPr>
        <a:xfrm>
          <a:off x="485823" y="305"/>
          <a:ext cx="10996023" cy="420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516" tIns="44516" rIns="44516" bIns="44516" numCol="1" spcCol="1270" anchor="ctr" anchorCtr="0">
          <a:noAutofit/>
        </a:bodyPr>
        <a:lstStyle/>
        <a:p>
          <a:pPr marL="0" lvl="0" indent="0" algn="l" defTabSz="711200">
            <a:lnSpc>
              <a:spcPct val="90000"/>
            </a:lnSpc>
            <a:spcBef>
              <a:spcPct val="0"/>
            </a:spcBef>
            <a:spcAft>
              <a:spcPct val="35000"/>
            </a:spcAft>
            <a:buNone/>
          </a:pPr>
          <a:r>
            <a:rPr lang="en-GB" sz="1600" kern="1200"/>
            <a:t>The selection criteria that you devised as part of your panel.</a:t>
          </a:r>
          <a:endParaRPr lang="en-US" sz="1600" kern="1200"/>
        </a:p>
      </dsp:txBody>
      <dsp:txXfrm>
        <a:off x="485823" y="305"/>
        <a:ext cx="10996023" cy="420626"/>
      </dsp:txXfrm>
    </dsp:sp>
    <dsp:sp modelId="{EF95F38F-2E9E-4800-BB9D-31EE12A3B090}">
      <dsp:nvSpPr>
        <dsp:cNvPr id="0" name=""/>
        <dsp:cNvSpPr/>
      </dsp:nvSpPr>
      <dsp:spPr>
        <a:xfrm>
          <a:off x="0" y="526088"/>
          <a:ext cx="11481847" cy="42062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EEF58D-89B4-414B-BD24-EC122134DD20}">
      <dsp:nvSpPr>
        <dsp:cNvPr id="0" name=""/>
        <dsp:cNvSpPr/>
      </dsp:nvSpPr>
      <dsp:spPr>
        <a:xfrm>
          <a:off x="127239" y="620729"/>
          <a:ext cx="231344" cy="2313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B4DAF1-1546-473D-8946-6E6F91D27B41}">
      <dsp:nvSpPr>
        <dsp:cNvPr id="0" name=""/>
        <dsp:cNvSpPr/>
      </dsp:nvSpPr>
      <dsp:spPr>
        <a:xfrm>
          <a:off x="485823" y="526088"/>
          <a:ext cx="10996023" cy="420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516" tIns="44516" rIns="44516" bIns="44516" numCol="1" spcCol="1270" anchor="ctr" anchorCtr="0">
          <a:noAutofit/>
        </a:bodyPr>
        <a:lstStyle/>
        <a:p>
          <a:pPr marL="0" lvl="0" indent="0" algn="l" defTabSz="711200">
            <a:lnSpc>
              <a:spcPct val="90000"/>
            </a:lnSpc>
            <a:spcBef>
              <a:spcPct val="0"/>
            </a:spcBef>
            <a:spcAft>
              <a:spcPct val="35000"/>
            </a:spcAft>
            <a:buNone/>
          </a:pPr>
          <a:r>
            <a:rPr lang="en-GB" sz="1600" kern="1200"/>
            <a:t>Your notes from the shortlisting process.</a:t>
          </a:r>
          <a:endParaRPr lang="en-US" sz="1600" kern="1200"/>
        </a:p>
      </dsp:txBody>
      <dsp:txXfrm>
        <a:off x="485823" y="526088"/>
        <a:ext cx="10996023" cy="420626"/>
      </dsp:txXfrm>
    </dsp:sp>
    <dsp:sp modelId="{71AE3566-FD6C-4E3E-BCF8-60594DBED020}">
      <dsp:nvSpPr>
        <dsp:cNvPr id="0" name=""/>
        <dsp:cNvSpPr/>
      </dsp:nvSpPr>
      <dsp:spPr>
        <a:xfrm>
          <a:off x="0" y="1051871"/>
          <a:ext cx="11481847" cy="42062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14B766-9889-4B7F-A2FE-76B4B60145AC}">
      <dsp:nvSpPr>
        <dsp:cNvPr id="0" name=""/>
        <dsp:cNvSpPr/>
      </dsp:nvSpPr>
      <dsp:spPr>
        <a:xfrm>
          <a:off x="127239" y="1146512"/>
          <a:ext cx="231344" cy="2313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7ED425-E3E5-4148-8A9F-77973EBE121F}">
      <dsp:nvSpPr>
        <dsp:cNvPr id="0" name=""/>
        <dsp:cNvSpPr/>
      </dsp:nvSpPr>
      <dsp:spPr>
        <a:xfrm>
          <a:off x="485823" y="1051871"/>
          <a:ext cx="10996023" cy="420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516" tIns="44516" rIns="44516" bIns="44516" numCol="1" spcCol="1270" anchor="ctr" anchorCtr="0">
          <a:noAutofit/>
        </a:bodyPr>
        <a:lstStyle/>
        <a:p>
          <a:pPr marL="0" lvl="0" indent="0" algn="l" defTabSz="711200">
            <a:lnSpc>
              <a:spcPct val="90000"/>
            </a:lnSpc>
            <a:spcBef>
              <a:spcPct val="0"/>
            </a:spcBef>
            <a:spcAft>
              <a:spcPct val="35000"/>
            </a:spcAft>
            <a:buNone/>
          </a:pPr>
          <a:r>
            <a:rPr lang="en-GB" sz="1600" kern="1200"/>
            <a:t>Your interview notes.</a:t>
          </a:r>
          <a:endParaRPr lang="en-US" sz="1600" kern="1200"/>
        </a:p>
      </dsp:txBody>
      <dsp:txXfrm>
        <a:off x="485823" y="1051871"/>
        <a:ext cx="10996023" cy="420626"/>
      </dsp:txXfrm>
    </dsp:sp>
    <dsp:sp modelId="{F7B93EE7-9711-4869-9A2E-4EAC6A7F71EA}">
      <dsp:nvSpPr>
        <dsp:cNvPr id="0" name=""/>
        <dsp:cNvSpPr/>
      </dsp:nvSpPr>
      <dsp:spPr>
        <a:xfrm>
          <a:off x="0" y="1577653"/>
          <a:ext cx="11481847" cy="42062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22232C-8942-4C50-9452-5408E59642D1}">
      <dsp:nvSpPr>
        <dsp:cNvPr id="0" name=""/>
        <dsp:cNvSpPr/>
      </dsp:nvSpPr>
      <dsp:spPr>
        <a:xfrm>
          <a:off x="127239" y="1672294"/>
          <a:ext cx="231344" cy="2313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73C22F-94B4-4A08-B520-15A9130D744B}">
      <dsp:nvSpPr>
        <dsp:cNvPr id="0" name=""/>
        <dsp:cNvSpPr/>
      </dsp:nvSpPr>
      <dsp:spPr>
        <a:xfrm>
          <a:off x="485823" y="1577653"/>
          <a:ext cx="10996023" cy="420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516" tIns="44516" rIns="44516" bIns="44516" numCol="1" spcCol="1270" anchor="ctr" anchorCtr="0">
          <a:noAutofit/>
        </a:bodyPr>
        <a:lstStyle/>
        <a:p>
          <a:pPr marL="0" lvl="0" indent="0" algn="l" defTabSz="711200">
            <a:lnSpc>
              <a:spcPct val="90000"/>
            </a:lnSpc>
            <a:spcBef>
              <a:spcPct val="0"/>
            </a:spcBef>
            <a:spcAft>
              <a:spcPct val="35000"/>
            </a:spcAft>
            <a:buNone/>
          </a:pPr>
          <a:r>
            <a:rPr lang="en-GB" sz="1600" kern="1200"/>
            <a:t>Your notes from the decision-making process.</a:t>
          </a:r>
          <a:endParaRPr lang="en-US" sz="1600" kern="1200"/>
        </a:p>
      </dsp:txBody>
      <dsp:txXfrm>
        <a:off x="485823" y="1577653"/>
        <a:ext cx="10996023" cy="420626"/>
      </dsp:txXfrm>
    </dsp:sp>
    <dsp:sp modelId="{80CC928F-FC8E-4060-A256-DFFA5F69F414}">
      <dsp:nvSpPr>
        <dsp:cNvPr id="0" name=""/>
        <dsp:cNvSpPr/>
      </dsp:nvSpPr>
      <dsp:spPr>
        <a:xfrm>
          <a:off x="0" y="2103436"/>
          <a:ext cx="11481847" cy="42062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0498BF-9276-4FDA-AF79-D3B36F1B740E}">
      <dsp:nvSpPr>
        <dsp:cNvPr id="0" name=""/>
        <dsp:cNvSpPr/>
      </dsp:nvSpPr>
      <dsp:spPr>
        <a:xfrm>
          <a:off x="127239" y="2198077"/>
          <a:ext cx="231344" cy="2313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A1293A-9CF3-4BAD-A3F8-80CFB990A5DC}">
      <dsp:nvSpPr>
        <dsp:cNvPr id="0" name=""/>
        <dsp:cNvSpPr/>
      </dsp:nvSpPr>
      <dsp:spPr>
        <a:xfrm>
          <a:off x="485823" y="2103436"/>
          <a:ext cx="10996023" cy="420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516" tIns="44516" rIns="44516" bIns="44516" numCol="1" spcCol="1270" anchor="ctr" anchorCtr="0">
          <a:noAutofit/>
        </a:bodyPr>
        <a:lstStyle/>
        <a:p>
          <a:pPr marL="0" lvl="0" indent="0" algn="l" defTabSz="711200">
            <a:lnSpc>
              <a:spcPct val="90000"/>
            </a:lnSpc>
            <a:spcBef>
              <a:spcPct val="0"/>
            </a:spcBef>
            <a:spcAft>
              <a:spcPct val="35000"/>
            </a:spcAft>
            <a:buNone/>
          </a:pPr>
          <a:r>
            <a:rPr lang="en-GB" sz="1600" kern="1200"/>
            <a:t>You could put this together as a timeline. </a:t>
          </a:r>
          <a:endParaRPr lang="en-US" sz="1600" kern="1200"/>
        </a:p>
      </dsp:txBody>
      <dsp:txXfrm>
        <a:off x="485823" y="2103436"/>
        <a:ext cx="10996023" cy="420626"/>
      </dsp:txXfrm>
    </dsp:sp>
    <dsp:sp modelId="{1567E908-8B33-40DF-B5C0-96B0EE72C510}">
      <dsp:nvSpPr>
        <dsp:cNvPr id="0" name=""/>
        <dsp:cNvSpPr/>
      </dsp:nvSpPr>
      <dsp:spPr>
        <a:xfrm>
          <a:off x="0" y="2629219"/>
          <a:ext cx="11481847" cy="42062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8736F3-3A68-45F5-8DA4-6D8A30FB782E}">
      <dsp:nvSpPr>
        <dsp:cNvPr id="0" name=""/>
        <dsp:cNvSpPr/>
      </dsp:nvSpPr>
      <dsp:spPr>
        <a:xfrm>
          <a:off x="127239" y="2723860"/>
          <a:ext cx="231344" cy="2313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73841B-C614-4813-841F-D21E01E3658B}">
      <dsp:nvSpPr>
        <dsp:cNvPr id="0" name=""/>
        <dsp:cNvSpPr/>
      </dsp:nvSpPr>
      <dsp:spPr>
        <a:xfrm>
          <a:off x="485823" y="2629219"/>
          <a:ext cx="10996023" cy="420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516" tIns="44516" rIns="44516" bIns="44516" numCol="1" spcCol="1270" anchor="ctr" anchorCtr="0">
          <a:noAutofit/>
        </a:bodyPr>
        <a:lstStyle/>
        <a:p>
          <a:pPr marL="0" lvl="0" indent="0" algn="l" defTabSz="711200">
            <a:lnSpc>
              <a:spcPct val="90000"/>
            </a:lnSpc>
            <a:spcBef>
              <a:spcPct val="0"/>
            </a:spcBef>
            <a:spcAft>
              <a:spcPct val="35000"/>
            </a:spcAft>
            <a:buNone/>
          </a:pPr>
          <a:r>
            <a:rPr lang="en-GB" sz="1600" kern="1200"/>
            <a:t>There is no specific word count for this.</a:t>
          </a:r>
          <a:endParaRPr lang="en-US" sz="1600" kern="1200"/>
        </a:p>
      </dsp:txBody>
      <dsp:txXfrm>
        <a:off x="485823" y="2629219"/>
        <a:ext cx="10996023" cy="420626"/>
      </dsp:txXfrm>
    </dsp:sp>
    <dsp:sp modelId="{9D59326D-0653-45AD-8E33-C318FCF77DE0}">
      <dsp:nvSpPr>
        <dsp:cNvPr id="0" name=""/>
        <dsp:cNvSpPr/>
      </dsp:nvSpPr>
      <dsp:spPr>
        <a:xfrm>
          <a:off x="0" y="3155002"/>
          <a:ext cx="11481847" cy="42062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17347D-2952-4C58-8386-A85EB232C7C1}">
      <dsp:nvSpPr>
        <dsp:cNvPr id="0" name=""/>
        <dsp:cNvSpPr/>
      </dsp:nvSpPr>
      <dsp:spPr>
        <a:xfrm>
          <a:off x="127239" y="3249643"/>
          <a:ext cx="231344" cy="2313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DF1F4B-4EC3-40E6-8EC0-46146ACEC6FE}">
      <dsp:nvSpPr>
        <dsp:cNvPr id="0" name=""/>
        <dsp:cNvSpPr/>
      </dsp:nvSpPr>
      <dsp:spPr>
        <a:xfrm>
          <a:off x="485823" y="3155002"/>
          <a:ext cx="10996023" cy="420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516" tIns="44516" rIns="44516" bIns="44516" numCol="1" spcCol="1270" anchor="ctr" anchorCtr="0">
          <a:noAutofit/>
        </a:bodyPr>
        <a:lstStyle/>
        <a:p>
          <a:pPr marL="0" lvl="0" indent="0" algn="l" defTabSz="711200">
            <a:lnSpc>
              <a:spcPct val="90000"/>
            </a:lnSpc>
            <a:spcBef>
              <a:spcPct val="0"/>
            </a:spcBef>
            <a:spcAft>
              <a:spcPct val="35000"/>
            </a:spcAft>
            <a:buNone/>
          </a:pPr>
          <a:r>
            <a:rPr lang="en-GB" sz="1600" kern="1200"/>
            <a:t>The content is likely to be similar for all panel members.</a:t>
          </a:r>
          <a:endParaRPr lang="en-US" sz="1600" kern="1200"/>
        </a:p>
      </dsp:txBody>
      <dsp:txXfrm>
        <a:off x="485823" y="3155002"/>
        <a:ext cx="10996023" cy="4206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79BE3-E9BF-4685-8F55-E56C44AE1B15}">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60208D-906D-45F2-9C27-4008CFCA123F}">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20B4E3-601A-4CFD-AD4E-C6C8CF662D5C}">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Jemijo must manage rest breaks and hours carefully because the Working Time Regulations 1998 give workers a right to 11 hours’ rest between working days, 24 hours’ weekly rest, and a 20-minute rest break if the shift is longer than 6 hours.</a:t>
          </a:r>
          <a:endParaRPr lang="en-US" sz="2100" kern="1200"/>
        </a:p>
      </dsp:txBody>
      <dsp:txXfrm>
        <a:off x="1292304" y="478"/>
        <a:ext cx="9680495" cy="1118878"/>
      </dsp:txXfrm>
    </dsp:sp>
    <dsp:sp modelId="{CF6CD69B-3A6B-497C-B0FD-C063A4B641BA}">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D52A2B-3A75-4B7E-B80A-3692CD4D8300}">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7480CC-3281-4202-8BB1-6403326C5B80}">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These rules matter especially on a 24/7 claims hotline because tired staff are more likely to make mistakes, give poor customer service, and experience stress or fatigue, which increases health and safety risks.</a:t>
          </a:r>
          <a:endParaRPr lang="en-US" sz="2100" kern="1200"/>
        </a:p>
      </dsp:txBody>
      <dsp:txXfrm>
        <a:off x="1292304" y="1399076"/>
        <a:ext cx="9680495" cy="1118878"/>
      </dsp:txXfrm>
    </dsp:sp>
    <dsp:sp modelId="{E7842BCA-6E77-43AE-87D4-36AAE82C7BCE}">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FC23F7-9DFB-4DE7-ACF9-3D1BAF0D92BC}">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9841F4-FB62-4407-98A6-49F24FD2C799}">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If rest cannot be given as required, the employer may need compensatory rest and must still avoid scheduling excessive hours that undermine safety and wellbeing.</a:t>
          </a:r>
          <a:endParaRPr lang="en-US" sz="2100" kern="1200"/>
        </a:p>
      </dsp:txBody>
      <dsp:txXfrm>
        <a:off x="1292304" y="2797675"/>
        <a:ext cx="9680495" cy="11188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698E0C-0DF8-4C47-8C44-06D899F6FA51}">
      <dsp:nvSpPr>
        <dsp:cNvPr id="0" name=""/>
        <dsp:cNvSpPr/>
      </dsp:nvSpPr>
      <dsp:spPr>
        <a:xfrm>
          <a:off x="0" y="618167"/>
          <a:ext cx="3261085" cy="207078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960048D-90C9-4339-A8F9-2EC63AC11554}">
      <dsp:nvSpPr>
        <dsp:cNvPr id="0" name=""/>
        <dsp:cNvSpPr/>
      </dsp:nvSpPr>
      <dsp:spPr>
        <a:xfrm>
          <a:off x="362342" y="962392"/>
          <a:ext cx="3261085" cy="2070788"/>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Wellbeing means a person’s overall physical, mental and social welfare, including whether they are healthy, safe and able to cope well at work.</a:t>
          </a:r>
          <a:endParaRPr lang="en-US" sz="1800" kern="1200"/>
        </a:p>
      </dsp:txBody>
      <dsp:txXfrm>
        <a:off x="422993" y="1023043"/>
        <a:ext cx="3139783" cy="1949486"/>
      </dsp:txXfrm>
    </dsp:sp>
    <dsp:sp modelId="{6F62FE47-8DB1-425D-9E56-77DCC80E9291}">
      <dsp:nvSpPr>
        <dsp:cNvPr id="0" name=""/>
        <dsp:cNvSpPr/>
      </dsp:nvSpPr>
      <dsp:spPr>
        <a:xfrm>
          <a:off x="3985770" y="618167"/>
          <a:ext cx="3261085" cy="207078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1607AA3-61BF-44DC-B2CB-815F419E80F3}">
      <dsp:nvSpPr>
        <dsp:cNvPr id="0" name=""/>
        <dsp:cNvSpPr/>
      </dsp:nvSpPr>
      <dsp:spPr>
        <a:xfrm>
          <a:off x="4348113" y="962392"/>
          <a:ext cx="3261085" cy="2070788"/>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Jemijo’s call centre, wellbeing is important because staff deal with demanding calls, customer frustration, and pressure from continuous service, all of which can increase stress if not managed properly.</a:t>
          </a:r>
          <a:endParaRPr lang="en-US" sz="1800" kern="1200"/>
        </a:p>
      </dsp:txBody>
      <dsp:txXfrm>
        <a:off x="4408764" y="1023043"/>
        <a:ext cx="3139783" cy="1949486"/>
      </dsp:txXfrm>
    </dsp:sp>
    <dsp:sp modelId="{B4F3F7E7-1683-449C-9477-76F0A6DE7810}">
      <dsp:nvSpPr>
        <dsp:cNvPr id="0" name=""/>
        <dsp:cNvSpPr/>
      </dsp:nvSpPr>
      <dsp:spPr>
        <a:xfrm>
          <a:off x="7971541" y="618167"/>
          <a:ext cx="3261085" cy="207078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598F153-2505-4695-A1F9-4346EA4F51C4}">
      <dsp:nvSpPr>
        <dsp:cNvPr id="0" name=""/>
        <dsp:cNvSpPr/>
      </dsp:nvSpPr>
      <dsp:spPr>
        <a:xfrm>
          <a:off x="8333883" y="962392"/>
          <a:ext cx="3261085" cy="2070788"/>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Supporting wellbeing helps reduce absence, improve morale, and maintain good performance and customer service</a:t>
          </a:r>
          <a:endParaRPr lang="en-US" sz="1800" kern="1200"/>
        </a:p>
      </dsp:txBody>
      <dsp:txXfrm>
        <a:off x="8394534" y="1023043"/>
        <a:ext cx="3139783" cy="19494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19C65-557F-4321-9D85-6F7B76D4E409}">
      <dsp:nvSpPr>
        <dsp:cNvPr id="0" name=""/>
        <dsp:cNvSpPr/>
      </dsp:nvSpPr>
      <dsp:spPr>
        <a:xfrm>
          <a:off x="0" y="2691794"/>
          <a:ext cx="11481847" cy="88350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Jemijo would only have limited scope to justify age-based treatment, and a blanket age range for hiring would be difficult to defend as a proportionate means of achieving a legitimate aim</a:t>
          </a:r>
          <a:endParaRPr lang="en-US" sz="2000" kern="1200"/>
        </a:p>
      </dsp:txBody>
      <dsp:txXfrm>
        <a:off x="0" y="2691794"/>
        <a:ext cx="11481847" cy="883507"/>
      </dsp:txXfrm>
    </dsp:sp>
    <dsp:sp modelId="{2B42DE30-572D-493A-821D-5D71B9B91817}">
      <dsp:nvSpPr>
        <dsp:cNvPr id="0" name=""/>
        <dsp:cNvSpPr/>
      </dsp:nvSpPr>
      <dsp:spPr>
        <a:xfrm rot="10800000">
          <a:off x="0" y="1346213"/>
          <a:ext cx="11481847" cy="1358833"/>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This approach is likely to be seen as direct age discrimination because it excludes people outside that age range, including older workers who might be equally or more suitable.</a:t>
          </a:r>
          <a:endParaRPr lang="en-US" sz="2000" kern="1200"/>
        </a:p>
      </dsp:txBody>
      <dsp:txXfrm rot="10800000">
        <a:off x="0" y="1346213"/>
        <a:ext cx="11481847" cy="882929"/>
      </dsp:txXfrm>
    </dsp:sp>
    <dsp:sp modelId="{632F6FA3-FDF1-4477-9B44-BB65F24B0AEC}">
      <dsp:nvSpPr>
        <dsp:cNvPr id="0" name=""/>
        <dsp:cNvSpPr/>
      </dsp:nvSpPr>
      <dsp:spPr>
        <a:xfrm rot="10800000">
          <a:off x="0" y="632"/>
          <a:ext cx="11481847" cy="1358833"/>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Advertising vacancies for 18- to 21-year-olds creates a legal risk because age is a protected characteristic under the Equality Act 2010, and age discrimination can occur at the recruitment stage.</a:t>
          </a:r>
          <a:endParaRPr lang="en-US" sz="2000" kern="1200"/>
        </a:p>
      </dsp:txBody>
      <dsp:txXfrm rot="10800000">
        <a:off x="0" y="632"/>
        <a:ext cx="11481847" cy="8829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6206-C5B5-4916-85AB-617E09A87A50}">
      <dsp:nvSpPr>
        <dsp:cNvPr id="0" name=""/>
        <dsp:cNvSpPr/>
      </dsp:nvSpPr>
      <dsp:spPr>
        <a:xfrm>
          <a:off x="0" y="436"/>
          <a:ext cx="11481847" cy="10214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747629-8408-48AF-A307-C6692C8237E4}">
      <dsp:nvSpPr>
        <dsp:cNvPr id="0" name=""/>
        <dsp:cNvSpPr/>
      </dsp:nvSpPr>
      <dsp:spPr>
        <a:xfrm>
          <a:off x="308987" y="230261"/>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8C5E4C-3975-4DB7-B61F-DA7E3530BA2B}">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44550">
            <a:lnSpc>
              <a:spcPct val="90000"/>
            </a:lnSpc>
            <a:spcBef>
              <a:spcPct val="0"/>
            </a:spcBef>
            <a:spcAft>
              <a:spcPct val="35000"/>
            </a:spcAft>
            <a:buNone/>
          </a:pPr>
          <a:r>
            <a:rPr lang="en-GB" sz="1900" kern="1200"/>
            <a:t>Diversity means having people with different backgrounds, characteristics and experiences in the workforce, while inclusion means making sure those people feel valued, respected and able to contribute fully.</a:t>
          </a:r>
          <a:endParaRPr lang="en-US" sz="1900" kern="1200"/>
        </a:p>
      </dsp:txBody>
      <dsp:txXfrm>
        <a:off x="1179770" y="436"/>
        <a:ext cx="10302076" cy="1021445"/>
      </dsp:txXfrm>
    </dsp:sp>
    <dsp:sp modelId="{D8A72C14-F45E-42BA-8EF5-2203DE55D50F}">
      <dsp:nvSpPr>
        <dsp:cNvPr id="0" name=""/>
        <dsp:cNvSpPr/>
      </dsp:nvSpPr>
      <dsp:spPr>
        <a:xfrm>
          <a:off x="0" y="1277244"/>
          <a:ext cx="11481847" cy="10214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581551-1F7C-4231-BFAB-5B266B9B2991}">
      <dsp:nvSpPr>
        <dsp:cNvPr id="0" name=""/>
        <dsp:cNvSpPr/>
      </dsp:nvSpPr>
      <dsp:spPr>
        <a:xfrm>
          <a:off x="308987" y="1507069"/>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97C632-C232-49AC-982B-2AD30A59C8C3}">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44550">
            <a:lnSpc>
              <a:spcPct val="90000"/>
            </a:lnSpc>
            <a:spcBef>
              <a:spcPct val="0"/>
            </a:spcBef>
            <a:spcAft>
              <a:spcPct val="35000"/>
            </a:spcAft>
            <a:buNone/>
          </a:pPr>
          <a:r>
            <a:rPr lang="en-GB" sz="1900" kern="1200"/>
            <a:t>They are different because diversity is about representation, whereas inclusion is about the culture and daily experience of staff.</a:t>
          </a:r>
          <a:endParaRPr lang="en-US" sz="1900" kern="1200"/>
        </a:p>
      </dsp:txBody>
      <dsp:txXfrm>
        <a:off x="1179770" y="1277244"/>
        <a:ext cx="10302076" cy="1021445"/>
      </dsp:txXfrm>
    </dsp:sp>
    <dsp:sp modelId="{F06EA09A-E86F-409B-884B-5C3613AA7C0F}">
      <dsp:nvSpPr>
        <dsp:cNvPr id="0" name=""/>
        <dsp:cNvSpPr/>
      </dsp:nvSpPr>
      <dsp:spPr>
        <a:xfrm>
          <a:off x="0" y="2554051"/>
          <a:ext cx="11481847" cy="10214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61144C-4690-4E61-A909-6FA4346D305D}">
      <dsp:nvSpPr>
        <dsp:cNvPr id="0" name=""/>
        <dsp:cNvSpPr/>
      </dsp:nvSpPr>
      <dsp:spPr>
        <a:xfrm>
          <a:off x="308987" y="2783876"/>
          <a:ext cx="561795" cy="5617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C76A49-1C0D-4272-8F79-FAAB1C4E4BDA}">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844550">
            <a:lnSpc>
              <a:spcPct val="90000"/>
            </a:lnSpc>
            <a:spcBef>
              <a:spcPct val="0"/>
            </a:spcBef>
            <a:spcAft>
              <a:spcPct val="35000"/>
            </a:spcAft>
            <a:buNone/>
          </a:pPr>
          <a:r>
            <a:rPr lang="en-GB" sz="1900" kern="1200"/>
            <a:t>In Jemijo’s call centres, both matter because a diverse and inclusive workforce can improve decision-making, reflect customers better, and support stronger service delivery across a wide range of claims and customer needs.</a:t>
          </a:r>
          <a:endParaRPr lang="en-US" sz="1900" kern="1200"/>
        </a:p>
      </dsp:txBody>
      <dsp:txXfrm>
        <a:off x="1179770" y="2554051"/>
        <a:ext cx="10302076" cy="10214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9BE50C-4BD1-405E-BE7A-34A75AC69C38}">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52E52D-FC4F-40EA-AEA3-055126341F8D}">
      <dsp:nvSpPr>
        <dsp:cNvPr id="0" name=""/>
        <dsp:cNvSpPr/>
      </dsp:nvSpPr>
      <dsp:spPr>
        <a:xfrm>
          <a:off x="249246" y="187015"/>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D2E30F-4C84-48FE-BFCC-57ACEA2F7913}">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666750">
            <a:lnSpc>
              <a:spcPct val="90000"/>
            </a:lnSpc>
            <a:spcBef>
              <a:spcPct val="0"/>
            </a:spcBef>
            <a:spcAft>
              <a:spcPct val="35000"/>
            </a:spcAft>
            <a:buNone/>
          </a:pPr>
          <a:r>
            <a:rPr lang="en-GB" sz="1500" kern="1200"/>
            <a:t>Henry’s plan to dismiss Megan immediately in a meeting today is likely to be unfair because dismissals should normally follow a proper procedure, with investigation, a fair reason, and the chance for the employee to respond before a decision is made.</a:t>
          </a:r>
          <a:endParaRPr lang="en-US" sz="1500" kern="1200"/>
        </a:p>
      </dsp:txBody>
      <dsp:txXfrm>
        <a:off x="951666" y="1625"/>
        <a:ext cx="10021133" cy="823953"/>
      </dsp:txXfrm>
    </dsp:sp>
    <dsp:sp modelId="{C2A95A9F-50B4-4821-8AA9-3B660F13A176}">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DAF528-A235-453D-B45C-DBDC70A464F1}">
      <dsp:nvSpPr>
        <dsp:cNvPr id="0" name=""/>
        <dsp:cNvSpPr/>
      </dsp:nvSpPr>
      <dsp:spPr>
        <a:xfrm>
          <a:off x="249246" y="1216957"/>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D55389-59C2-496F-9E26-3BAC95CBE1F3}">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666750">
            <a:lnSpc>
              <a:spcPct val="90000"/>
            </a:lnSpc>
            <a:spcBef>
              <a:spcPct val="0"/>
            </a:spcBef>
            <a:spcAft>
              <a:spcPct val="35000"/>
            </a:spcAft>
            <a:buNone/>
          </a:pPr>
          <a:r>
            <a:rPr lang="en-GB" sz="1500" kern="1200"/>
            <a:t>Under the Employment Rights Act 1996, an employer must show a potentially fair reason for dismissal and act reasonably in all the circumstances.</a:t>
          </a:r>
          <a:endParaRPr lang="en-US" sz="1500" kern="1200"/>
        </a:p>
      </dsp:txBody>
      <dsp:txXfrm>
        <a:off x="951666" y="1031567"/>
        <a:ext cx="10021133" cy="823953"/>
      </dsp:txXfrm>
    </dsp:sp>
    <dsp:sp modelId="{82826B28-4824-431C-A63A-233BB6D6832B}">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B95F66-5E62-42CE-AC9C-F6B5C725DF66}">
      <dsp:nvSpPr>
        <dsp:cNvPr id="0" name=""/>
        <dsp:cNvSpPr/>
      </dsp:nvSpPr>
      <dsp:spPr>
        <a:xfrm>
          <a:off x="249246" y="2246899"/>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16AA5B-8BF1-4322-8012-B090DCF9C5BE}">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666750">
            <a:lnSpc>
              <a:spcPct val="90000"/>
            </a:lnSpc>
            <a:spcBef>
              <a:spcPct val="0"/>
            </a:spcBef>
            <a:spcAft>
              <a:spcPct val="35000"/>
            </a:spcAft>
            <a:buNone/>
          </a:pPr>
          <a:r>
            <a:rPr lang="en-GB" sz="1500" kern="1200"/>
            <a:t>A fair dismissal would usually involve investigating the swearing incident, considering the facts, applying Jemijo’s disciplinary policy, allowing Megan to be accompanied if relevant, and giving her the right of appeal.</a:t>
          </a:r>
          <a:endParaRPr lang="en-US" sz="1500" kern="1200"/>
        </a:p>
      </dsp:txBody>
      <dsp:txXfrm>
        <a:off x="951666" y="2061510"/>
        <a:ext cx="10021133" cy="823953"/>
      </dsp:txXfrm>
    </dsp:sp>
    <dsp:sp modelId="{60171056-4808-4E0D-AC9A-743C71982D3B}">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A373CF-51C0-43AB-8AE7-6E584A1A6B2B}">
      <dsp:nvSpPr>
        <dsp:cNvPr id="0" name=""/>
        <dsp:cNvSpPr/>
      </dsp:nvSpPr>
      <dsp:spPr>
        <a:xfrm>
          <a:off x="249246" y="3276842"/>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C34371-E2C0-417B-A41E-9451350207D3}">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666750">
            <a:lnSpc>
              <a:spcPct val="90000"/>
            </a:lnSpc>
            <a:spcBef>
              <a:spcPct val="0"/>
            </a:spcBef>
            <a:spcAft>
              <a:spcPct val="35000"/>
            </a:spcAft>
            <a:buNone/>
          </a:pPr>
          <a:r>
            <a:rPr lang="en-GB" sz="1500" kern="1200"/>
            <a:t>Henry’s suggestion that a form is needed to avoid overpaying Megan shows a focus on payroll rather than fair process, which increases legal risk because dismissal cannot be treated as an administrative transaction</a:t>
          </a:r>
          <a:endParaRPr lang="en-US" sz="1500" kern="1200"/>
        </a:p>
      </dsp:txBody>
      <dsp:txXfrm>
        <a:off x="951666" y="3091452"/>
        <a:ext cx="10021133" cy="8239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D4FDF-4298-4168-977F-D32DEBD60C69}">
      <dsp:nvSpPr>
        <dsp:cNvPr id="0" name=""/>
        <dsp:cNvSpPr/>
      </dsp:nvSpPr>
      <dsp:spPr>
        <a:xfrm>
          <a:off x="1341043" y="515"/>
          <a:ext cx="2749924" cy="16499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Drafts to be emailed to me by 18/05/26.</a:t>
          </a:r>
          <a:endParaRPr lang="en-US" sz="2500" kern="1200"/>
        </a:p>
      </dsp:txBody>
      <dsp:txXfrm>
        <a:off x="1341043" y="515"/>
        <a:ext cx="2749924" cy="1649954"/>
      </dsp:txXfrm>
    </dsp:sp>
    <dsp:sp modelId="{DA022545-A417-4329-89D1-6C1B463E355F}">
      <dsp:nvSpPr>
        <dsp:cNvPr id="0" name=""/>
        <dsp:cNvSpPr/>
      </dsp:nvSpPr>
      <dsp:spPr>
        <a:xfrm>
          <a:off x="4365961" y="515"/>
          <a:ext cx="2749924" cy="16499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Task 2 will take place on 21/05/26 at your designated timeslot. </a:t>
          </a:r>
          <a:endParaRPr lang="en-US" sz="2500" kern="1200"/>
        </a:p>
      </dsp:txBody>
      <dsp:txXfrm>
        <a:off x="4365961" y="515"/>
        <a:ext cx="2749924" cy="1649954"/>
      </dsp:txXfrm>
    </dsp:sp>
    <dsp:sp modelId="{87A5168C-1544-4B04-A0F5-ED63DAB8B073}">
      <dsp:nvSpPr>
        <dsp:cNvPr id="0" name=""/>
        <dsp:cNvSpPr/>
      </dsp:nvSpPr>
      <dsp:spPr>
        <a:xfrm>
          <a:off x="7390878" y="515"/>
          <a:ext cx="2749924" cy="16499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Task 2 and 3 deadline 26/05/26.</a:t>
          </a:r>
          <a:endParaRPr lang="en-US" sz="2500" kern="1200"/>
        </a:p>
      </dsp:txBody>
      <dsp:txXfrm>
        <a:off x="7390878" y="515"/>
        <a:ext cx="2749924" cy="1649954"/>
      </dsp:txXfrm>
    </dsp:sp>
    <dsp:sp modelId="{7FF14CBB-09EA-4429-AE93-76E6804A0430}">
      <dsp:nvSpPr>
        <dsp:cNvPr id="0" name=""/>
        <dsp:cNvSpPr/>
      </dsp:nvSpPr>
      <dsp:spPr>
        <a:xfrm>
          <a:off x="1341043" y="1925463"/>
          <a:ext cx="2749924" cy="16499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Make sure you relate your answers to the case study of Jemijo.</a:t>
          </a:r>
          <a:endParaRPr lang="en-US" sz="2500" kern="1200"/>
        </a:p>
      </dsp:txBody>
      <dsp:txXfrm>
        <a:off x="1341043" y="1925463"/>
        <a:ext cx="2749924" cy="1649954"/>
      </dsp:txXfrm>
    </dsp:sp>
    <dsp:sp modelId="{6C80FD03-6227-4FDC-9C58-4F7C2A7C077B}">
      <dsp:nvSpPr>
        <dsp:cNvPr id="0" name=""/>
        <dsp:cNvSpPr/>
      </dsp:nvSpPr>
      <dsp:spPr>
        <a:xfrm>
          <a:off x="4365961" y="1925463"/>
          <a:ext cx="2749924" cy="16499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Make use of the People Practice textbook and CIPD factsheets.</a:t>
          </a:r>
          <a:endParaRPr lang="en-US" sz="2500" kern="1200"/>
        </a:p>
      </dsp:txBody>
      <dsp:txXfrm>
        <a:off x="4365961" y="1925463"/>
        <a:ext cx="2749924" cy="1649954"/>
      </dsp:txXfrm>
    </dsp:sp>
    <dsp:sp modelId="{94C8A6EF-E0C7-474E-AECB-A42B0D71F9BB}">
      <dsp:nvSpPr>
        <dsp:cNvPr id="0" name=""/>
        <dsp:cNvSpPr/>
      </dsp:nvSpPr>
      <dsp:spPr>
        <a:xfrm>
          <a:off x="7390878" y="1925463"/>
          <a:ext cx="2749924" cy="16499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Any questions?  </a:t>
          </a:r>
          <a:endParaRPr lang="en-US" sz="2500" kern="1200"/>
        </a:p>
      </dsp:txBody>
      <dsp:txXfrm>
        <a:off x="7390878" y="1925463"/>
        <a:ext cx="2749924" cy="164995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07/05/2026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1324005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2015494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D5FF75-67F1-5E8C-315B-23ACA6FC5A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C0CA49-83C4-BDCE-732D-AB634C78E9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C9B812-5949-C9EC-C7F3-9D3C10F417C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80F4EB3-009B-DCDD-1E63-AC1A34471E9A}"/>
              </a:ext>
            </a:extLst>
          </p:cNvPr>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1793921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a:t>
            </a:fld>
            <a:endParaRPr lang="en-GB"/>
          </a:p>
        </p:txBody>
      </p:sp>
    </p:spTree>
    <p:extLst>
      <p:ext uri="{BB962C8B-B14F-4D97-AF65-F5344CB8AC3E}">
        <p14:creationId xmlns:p14="http://schemas.microsoft.com/office/powerpoint/2010/main" val="37994472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6 of People Practice</a:t>
            </a:r>
          </a:p>
        </p:txBody>
      </p:sp>
      <p:sp>
        <p:nvSpPr>
          <p:cNvPr id="4" name="Slide Number Placeholder 3"/>
          <p:cNvSpPr>
            <a:spLocks noGrp="1"/>
          </p:cNvSpPr>
          <p:nvPr>
            <p:ph type="sldNum" sz="quarter" idx="5"/>
          </p:nvPr>
        </p:nvSpPr>
        <p:spPr/>
        <p:txBody>
          <a:bodyPr/>
          <a:lstStyle/>
          <a:p>
            <a:fld id="{8CBDDFA6-66F8-4F99-B8F6-C4B18DC6700A}" type="slidenum">
              <a:rPr lang="en-GB" smtClean="0"/>
              <a:t>7</a:t>
            </a:fld>
            <a:endParaRPr lang="en-GB"/>
          </a:p>
        </p:txBody>
      </p:sp>
    </p:spTree>
    <p:extLst>
      <p:ext uri="{BB962C8B-B14F-4D97-AF65-F5344CB8AC3E}">
        <p14:creationId xmlns:p14="http://schemas.microsoft.com/office/powerpoint/2010/main" val="2283625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Chapters 4-9 of Waite </a:t>
            </a:r>
            <a:r>
              <a:rPr lang="en-GB" i="1" dirty="0"/>
              <a:t>et al </a:t>
            </a:r>
            <a:r>
              <a:rPr lang="en-GB" dirty="0"/>
              <a:t>textbook </a:t>
            </a:r>
          </a:p>
        </p:txBody>
      </p:sp>
      <p:sp>
        <p:nvSpPr>
          <p:cNvPr id="4" name="Slide Number Placeholder 3"/>
          <p:cNvSpPr>
            <a:spLocks noGrp="1"/>
          </p:cNvSpPr>
          <p:nvPr>
            <p:ph type="sldNum" sz="quarter" idx="5"/>
          </p:nvPr>
        </p:nvSpPr>
        <p:spPr/>
        <p:txBody>
          <a:bodyPr/>
          <a:lstStyle/>
          <a:p>
            <a:fld id="{7E8E68DC-5393-47CB-B4D4-26765A63A6E2}" type="slidenum">
              <a:rPr lang="en-GB" smtClean="0"/>
              <a:t>8</a:t>
            </a:fld>
            <a:endParaRPr lang="en-GB"/>
          </a:p>
        </p:txBody>
      </p:sp>
    </p:spTree>
    <p:extLst>
      <p:ext uri="{BB962C8B-B14F-4D97-AF65-F5344CB8AC3E}">
        <p14:creationId xmlns:p14="http://schemas.microsoft.com/office/powerpoint/2010/main" val="26712760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Q10.</a:t>
            </a:r>
            <a:r>
              <a:rPr lang="en-GB" dirty="0"/>
              <a:t> Explain, with reference to legislation, why it is important that call centre staff at </a:t>
            </a:r>
            <a:r>
              <a:rPr lang="en-GB" dirty="0" err="1"/>
              <a:t>Jemijo</a:t>
            </a:r>
            <a:r>
              <a:rPr lang="en-GB" dirty="0"/>
              <a:t>, working on the 24/7 claims hotline, have adequate periods of rest between periods of work and do not work excessive hours. (AC 3.1) </a:t>
            </a:r>
          </a:p>
          <a:p>
            <a:endParaRPr lang="en-GB" dirty="0"/>
          </a:p>
          <a:p>
            <a:r>
              <a:rPr lang="en-GB" dirty="0"/>
              <a:t>Avoid the temptation to explain the legislation, instead relate it to the context of the question.</a:t>
            </a:r>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28533461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a:p>
        </p:txBody>
      </p:sp>
    </p:spTree>
    <p:extLst>
      <p:ext uri="{BB962C8B-B14F-4D97-AF65-F5344CB8AC3E}">
        <p14:creationId xmlns:p14="http://schemas.microsoft.com/office/powerpoint/2010/main" val="31038699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Q11.</a:t>
            </a:r>
            <a:r>
              <a:rPr lang="en-GB" dirty="0"/>
              <a:t> Briefly explain what is meant by the term wellbeing and explain why wellbeing is important in </a:t>
            </a:r>
            <a:r>
              <a:rPr lang="en-GB" dirty="0" err="1"/>
              <a:t>Jemijo’s</a:t>
            </a:r>
            <a:r>
              <a:rPr lang="en-GB" dirty="0"/>
              <a:t> call centre. (AC 3.2)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11</a:t>
            </a:fld>
            <a:endParaRPr lang="en-GB"/>
          </a:p>
        </p:txBody>
      </p:sp>
    </p:spTree>
    <p:extLst>
      <p:ext uri="{BB962C8B-B14F-4D97-AF65-F5344CB8AC3E}">
        <p14:creationId xmlns:p14="http://schemas.microsoft.com/office/powerpoint/2010/main" val="2237892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12</a:t>
            </a:fld>
            <a:endParaRPr lang="en-GB"/>
          </a:p>
        </p:txBody>
      </p:sp>
    </p:spTree>
    <p:extLst>
      <p:ext uri="{BB962C8B-B14F-4D97-AF65-F5344CB8AC3E}">
        <p14:creationId xmlns:p14="http://schemas.microsoft.com/office/powerpoint/2010/main" val="5566546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Q12.</a:t>
            </a:r>
            <a:r>
              <a:rPr lang="en-GB" dirty="0"/>
              <a:t> Henry, a call centre manager at </a:t>
            </a:r>
            <a:r>
              <a:rPr lang="en-GB" dirty="0" err="1"/>
              <a:t>Jemijo</a:t>
            </a:r>
            <a:r>
              <a:rPr lang="en-GB" dirty="0"/>
              <a:t>, is keen to attract and select young people to work in the call centre and suggests advertising vacancies for 18- to 21-year-olds. With reference to discrimination legislation, summarise why this approach presents a legal risk. (AC 3.3)</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13</a:t>
            </a:fld>
            <a:endParaRPr lang="en-GB"/>
          </a:p>
        </p:txBody>
      </p:sp>
    </p:spTree>
    <p:extLst>
      <p:ext uri="{BB962C8B-B14F-4D97-AF65-F5344CB8AC3E}">
        <p14:creationId xmlns:p14="http://schemas.microsoft.com/office/powerpoint/2010/main" val="38754173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41500235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Q13.</a:t>
            </a:r>
            <a:r>
              <a:rPr lang="en-GB" dirty="0"/>
              <a:t> Explain how the terms diversity and inclusion differ and why diversity and inclusion are important in </a:t>
            </a:r>
            <a:r>
              <a:rPr lang="en-GB" dirty="0" err="1"/>
              <a:t>Jemijo’s</a:t>
            </a:r>
            <a:r>
              <a:rPr lang="en-GB" dirty="0"/>
              <a:t> call centres. (AC 3.4)</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9854640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16</a:t>
            </a:fld>
            <a:endParaRPr lang="en-GB"/>
          </a:p>
        </p:txBody>
      </p:sp>
    </p:spTree>
    <p:extLst>
      <p:ext uri="{BB962C8B-B14F-4D97-AF65-F5344CB8AC3E}">
        <p14:creationId xmlns:p14="http://schemas.microsoft.com/office/powerpoint/2010/main" val="5920930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Q14.</a:t>
            </a:r>
            <a:r>
              <a:rPr lang="en-GB" dirty="0"/>
              <a:t> Henry advises you that Megan, a </a:t>
            </a:r>
            <a:r>
              <a:rPr lang="en-GB" dirty="0" err="1"/>
              <a:t>Jemijo</a:t>
            </a:r>
            <a:r>
              <a:rPr lang="en-GB" dirty="0"/>
              <a:t> employee with five years’ continuous service, swore at a customer who was frustrated about the time taken to deal with their insurance claim. Henry informs you that he has not taken any action yet but will dismiss Megan in a meeting today and asks whether there is a form that they need to fill out for this to ensure Megan is not overpaid. You are relieved that Henry has contacted you, but you are concerned about his proposal and the legal risk of his approach.  </a:t>
            </a:r>
          </a:p>
          <a:p>
            <a:pPr marL="0" indent="0">
              <a:buNone/>
            </a:pPr>
            <a:r>
              <a:rPr lang="en-GB" dirty="0"/>
              <a:t>Explain why Henry’s approach is likely to be viewed as an unfair dismissal and how the approach differs to the approach needed for a fair dismissal. (AC 3.5)</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17</a:t>
            </a:fld>
            <a:endParaRPr lang="en-GB"/>
          </a:p>
        </p:txBody>
      </p:sp>
    </p:spTree>
    <p:extLst>
      <p:ext uri="{BB962C8B-B14F-4D97-AF65-F5344CB8AC3E}">
        <p14:creationId xmlns:p14="http://schemas.microsoft.com/office/powerpoint/2010/main" val="34011385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35744422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07/05/2026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07/05/2026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www.acas.org.uk/acas-guide-to-discipline-and-grievances-at-work" TargetMode="External"/><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hyperlink" Target="https://youtu.be/lTc2W3_GZa0" TargetMode="External"/><Relationship Id="rId5" Type="http://schemas.openxmlformats.org/officeDocument/2006/relationships/hyperlink" Target="https://www.cipd.org/globalassets/media/knowledge/knowledge-hub/reports/2025-pdfs/8868-good-work-index-2025-report-web1.pdf" TargetMode="External"/><Relationship Id="rId4" Type="http://schemas.openxmlformats.org/officeDocument/2006/relationships/hyperlink" Target="https://www.cipd.org/uk/knowledge/factsheets/tribunals-factsheet/"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9.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a:xfrm>
            <a:off x="1699846" y="3429000"/>
            <a:ext cx="9144000" cy="1655762"/>
          </a:xfrm>
        </p:spPr>
        <p:txBody>
          <a:bodyPr/>
          <a:lstStyle/>
          <a:p>
            <a:r>
              <a:rPr lang="en-GB" dirty="0">
                <a:solidFill>
                  <a:schemeClr val="bg1"/>
                </a:solidFill>
              </a:rPr>
              <a:t>Essentials of People Practice - Tutorial</a:t>
            </a:r>
          </a:p>
          <a:p>
            <a:r>
              <a:rPr lang="en-GB" dirty="0">
                <a:solidFill>
                  <a:schemeClr val="bg1"/>
                </a:solidFill>
              </a:rPr>
              <a:t>Rhiannon Akers – 16/04/26</a:t>
            </a:r>
          </a:p>
          <a:p>
            <a:endParaRPr lang="en-GB" dirty="0">
              <a:solidFill>
                <a:schemeClr val="bg1"/>
              </a:solidFill>
            </a:endParaRP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20791-6885-2981-6082-7D167B3B7E22}"/>
              </a:ext>
            </a:extLst>
          </p:cNvPr>
          <p:cNvSpPr>
            <a:spLocks noGrp="1"/>
          </p:cNvSpPr>
          <p:nvPr>
            <p:ph type="title"/>
          </p:nvPr>
        </p:nvSpPr>
        <p:spPr>
          <a:xfrm>
            <a:off x="358219" y="365125"/>
            <a:ext cx="11481847" cy="1325563"/>
          </a:xfrm>
        </p:spPr>
        <p:txBody>
          <a:bodyPr anchor="ctr">
            <a:normAutofit/>
          </a:bodyPr>
          <a:lstStyle/>
          <a:p>
            <a:r>
              <a:rPr lang="en-GB" dirty="0"/>
              <a:t>Agenda for today</a:t>
            </a:r>
          </a:p>
        </p:txBody>
      </p:sp>
      <p:graphicFrame>
        <p:nvGraphicFramePr>
          <p:cNvPr id="7" name="Content Placeholder 2">
            <a:extLst>
              <a:ext uri="{FF2B5EF4-FFF2-40B4-BE49-F238E27FC236}">
                <a16:creationId xmlns:a16="http://schemas.microsoft.com/office/drawing/2014/main" id="{AEFA09F4-D0B5-7770-B8AA-9D41723C75A1}"/>
              </a:ext>
            </a:extLst>
          </p:cNvPr>
          <p:cNvGraphicFramePr>
            <a:graphicFrameLocks noGrp="1"/>
          </p:cNvGraphicFramePr>
          <p:nvPr>
            <p:ph idx="1"/>
            <p:extLst>
              <p:ext uri="{D42A27DB-BD31-4B8C-83A1-F6EECF244321}">
                <p14:modId xmlns:p14="http://schemas.microsoft.com/office/powerpoint/2010/main" val="61828971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7862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A3EF2-3C25-095E-4831-B6DE9CBFEF75}"/>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E8F379C3-BE1E-62E4-C6A8-13A6D59A2ED9}"/>
              </a:ext>
            </a:extLst>
          </p:cNvPr>
          <p:cNvPicPr>
            <a:picLocks noGrp="1" noChangeAspect="1"/>
          </p:cNvPicPr>
          <p:nvPr>
            <p:ph idx="1"/>
          </p:nvPr>
        </p:nvPicPr>
        <p:blipFill>
          <a:blip r:embed="rId3"/>
          <a:stretch>
            <a:fillRect/>
          </a:stretch>
        </p:blipFill>
        <p:spPr>
          <a:xfrm>
            <a:off x="3076951" y="477880"/>
            <a:ext cx="6416906" cy="5086392"/>
          </a:xfrm>
          <a:prstGeom prst="rect">
            <a:avLst/>
          </a:prstGeom>
        </p:spPr>
      </p:pic>
    </p:spTree>
    <p:extLst>
      <p:ext uri="{BB962C8B-B14F-4D97-AF65-F5344CB8AC3E}">
        <p14:creationId xmlns:p14="http://schemas.microsoft.com/office/powerpoint/2010/main" val="291159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BD7F2B-3C61-124F-85DA-1B7BDB74E3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2C53D2-E05E-CA9E-6FE3-7B721C8E874D}"/>
              </a:ext>
            </a:extLst>
          </p:cNvPr>
          <p:cNvSpPr>
            <a:spLocks noGrp="1"/>
          </p:cNvSpPr>
          <p:nvPr>
            <p:ph type="title"/>
          </p:nvPr>
        </p:nvSpPr>
        <p:spPr/>
        <p:txBody>
          <a:bodyPr/>
          <a:lstStyle/>
          <a:p>
            <a:r>
              <a:rPr lang="en-GB" dirty="0"/>
              <a:t>Task Two – Simulated Interview</a:t>
            </a:r>
          </a:p>
        </p:txBody>
      </p:sp>
      <p:sp>
        <p:nvSpPr>
          <p:cNvPr id="3" name="Content Placeholder 2">
            <a:extLst>
              <a:ext uri="{FF2B5EF4-FFF2-40B4-BE49-F238E27FC236}">
                <a16:creationId xmlns:a16="http://schemas.microsoft.com/office/drawing/2014/main" id="{E88D43E5-9920-7DB0-B289-4CA8F2068476}"/>
              </a:ext>
            </a:extLst>
          </p:cNvPr>
          <p:cNvSpPr>
            <a:spLocks noGrp="1"/>
          </p:cNvSpPr>
          <p:nvPr>
            <p:ph idx="1"/>
          </p:nvPr>
        </p:nvSpPr>
        <p:spPr/>
        <p:txBody>
          <a:bodyPr>
            <a:normAutofit fontScale="77500" lnSpcReduction="20000"/>
          </a:bodyPr>
          <a:lstStyle/>
          <a:p>
            <a:pPr marL="0" indent="0">
              <a:buNone/>
            </a:pPr>
            <a:r>
              <a:rPr lang="en-GB" dirty="0"/>
              <a:t>You work in the People team at </a:t>
            </a:r>
            <a:r>
              <a:rPr lang="en-GB" dirty="0" err="1"/>
              <a:t>Jemijo</a:t>
            </a:r>
            <a:r>
              <a:rPr lang="en-GB" dirty="0"/>
              <a:t> as a People Advisor. One of the People Assistants has recently resigned and will be replaced. Your task is to: </a:t>
            </a:r>
          </a:p>
          <a:p>
            <a:r>
              <a:rPr lang="en-GB" b="1" dirty="0"/>
              <a:t>Q8.</a:t>
            </a:r>
            <a:r>
              <a:rPr lang="en-GB" dirty="0"/>
              <a:t>  Devise selection criteria for the post of People Assistant using the job description already written (Appendix A). Use the selection shortlisting matrix (Appendix B) to shortlist applications against the selection criteria to determine candidates to be interviewed.  You must use the completed, sample application forms provided in Appendix C (AC 2.2)</a:t>
            </a:r>
            <a:r>
              <a:rPr lang="en-GB" i="1" dirty="0"/>
              <a:t> </a:t>
            </a:r>
            <a:endParaRPr lang="en-GB" dirty="0"/>
          </a:p>
          <a:p>
            <a:r>
              <a:rPr lang="en-GB" b="1" dirty="0"/>
              <a:t>Q9.</a:t>
            </a:r>
            <a:r>
              <a:rPr lang="en-GB" dirty="0"/>
              <a:t>  Interview </a:t>
            </a:r>
            <a:r>
              <a:rPr lang="en-GB" b="1" dirty="0"/>
              <a:t>one</a:t>
            </a:r>
            <a:r>
              <a:rPr lang="en-GB" dirty="0"/>
              <a:t> applicant and decide whether they meet the criteria for the post. The interview could be a panel of no more than three learners from the same centre, or one-to-one interview (as determined by your centre). The interview could be conducted face-to-face or by web conferencing (as determined by your centre). (AC 2.3)</a:t>
            </a:r>
            <a:r>
              <a:rPr lang="en-GB" i="1" dirty="0"/>
              <a:t> </a:t>
            </a:r>
            <a:endParaRPr lang="en-GB" dirty="0"/>
          </a:p>
          <a:p>
            <a:pPr marL="0" indent="0">
              <a:buNone/>
            </a:pPr>
            <a:r>
              <a:rPr lang="en-GB" dirty="0"/>
              <a:t>[If working as a panel, it is essential that each member of the team actively takes part in devising the criteria, shortlisting, interviewing and decision-making.</a:t>
            </a:r>
          </a:p>
          <a:p>
            <a:pPr marL="0" indent="0">
              <a:buNone/>
            </a:pPr>
            <a:r>
              <a:rPr lang="en-GB" dirty="0"/>
              <a:t>A copy of CIPD STARR Model Interview Questions (Appendix D) has been included, that can be used when developing interview questions.]</a:t>
            </a:r>
          </a:p>
          <a:p>
            <a:endParaRPr lang="en-GB" dirty="0"/>
          </a:p>
        </p:txBody>
      </p:sp>
    </p:spTree>
    <p:extLst>
      <p:ext uri="{BB962C8B-B14F-4D97-AF65-F5344CB8AC3E}">
        <p14:creationId xmlns:p14="http://schemas.microsoft.com/office/powerpoint/2010/main" val="1029202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79E3A-71F9-7BBD-5937-44395792A20B}"/>
              </a:ext>
            </a:extLst>
          </p:cNvPr>
          <p:cNvSpPr>
            <a:spLocks noGrp="1"/>
          </p:cNvSpPr>
          <p:nvPr>
            <p:ph type="title"/>
          </p:nvPr>
        </p:nvSpPr>
        <p:spPr>
          <a:xfrm>
            <a:off x="358219" y="365125"/>
            <a:ext cx="11481847" cy="1325563"/>
          </a:xfrm>
        </p:spPr>
        <p:txBody>
          <a:bodyPr anchor="ctr">
            <a:normAutofit/>
          </a:bodyPr>
          <a:lstStyle/>
          <a:p>
            <a:r>
              <a:rPr lang="en-GB" dirty="0"/>
              <a:t>What do you need to do? </a:t>
            </a:r>
          </a:p>
        </p:txBody>
      </p:sp>
      <p:graphicFrame>
        <p:nvGraphicFramePr>
          <p:cNvPr id="7" name="Content Placeholder 2">
            <a:extLst>
              <a:ext uri="{FF2B5EF4-FFF2-40B4-BE49-F238E27FC236}">
                <a16:creationId xmlns:a16="http://schemas.microsoft.com/office/drawing/2014/main" id="{76519F2C-FDD7-2C23-38E6-5D7E9C69D825}"/>
              </a:ext>
            </a:extLst>
          </p:cNvPr>
          <p:cNvGraphicFramePr>
            <a:graphicFrameLocks noGrp="1"/>
          </p:cNvGraphicFramePr>
          <p:nvPr>
            <p:ph idx="1"/>
            <p:extLst>
              <p:ext uri="{D42A27DB-BD31-4B8C-83A1-F6EECF244321}">
                <p14:modId xmlns:p14="http://schemas.microsoft.com/office/powerpoint/2010/main" val="1305009965"/>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2038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DE64A-ED8C-035A-298F-2E3B589F4E4D}"/>
              </a:ext>
            </a:extLst>
          </p:cNvPr>
          <p:cNvSpPr>
            <a:spLocks noGrp="1"/>
          </p:cNvSpPr>
          <p:nvPr>
            <p:ph type="title"/>
          </p:nvPr>
        </p:nvSpPr>
        <p:spPr>
          <a:xfrm>
            <a:off x="358219" y="365125"/>
            <a:ext cx="11481847" cy="1325563"/>
          </a:xfrm>
        </p:spPr>
        <p:txBody>
          <a:bodyPr anchor="ctr">
            <a:normAutofit/>
          </a:bodyPr>
          <a:lstStyle/>
          <a:p>
            <a:r>
              <a:rPr lang="en-GB" dirty="0"/>
              <a:t>What do we need to submit on 26/05/26?</a:t>
            </a:r>
          </a:p>
        </p:txBody>
      </p:sp>
      <p:graphicFrame>
        <p:nvGraphicFramePr>
          <p:cNvPr id="5" name="Content Placeholder 2">
            <a:extLst>
              <a:ext uri="{FF2B5EF4-FFF2-40B4-BE49-F238E27FC236}">
                <a16:creationId xmlns:a16="http://schemas.microsoft.com/office/drawing/2014/main" id="{71C04615-58C4-B30B-22D9-5B95F28E9CB1}"/>
              </a:ext>
            </a:extLst>
          </p:cNvPr>
          <p:cNvGraphicFramePr>
            <a:graphicFrameLocks noGrp="1"/>
          </p:cNvGraphicFramePr>
          <p:nvPr>
            <p:ph idx="1"/>
            <p:extLst>
              <p:ext uri="{D42A27DB-BD31-4B8C-83A1-F6EECF244321}">
                <p14:modId xmlns:p14="http://schemas.microsoft.com/office/powerpoint/2010/main" val="1744089825"/>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6694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87C26634-3128-5549-8840-CAEF6D2BE77E}"/>
              </a:ext>
            </a:extLst>
          </p:cNvPr>
          <p:cNvSpPr>
            <a:spLocks noGrp="1"/>
          </p:cNvSpPr>
          <p:nvPr>
            <p:ph type="title"/>
          </p:nvPr>
        </p:nvSpPr>
        <p:spPr/>
        <p:txBody>
          <a:bodyPr>
            <a:normAutofit/>
          </a:bodyPr>
          <a:lstStyle/>
          <a:p>
            <a:r>
              <a:rPr lang="en-US" sz="3200" b="1" dirty="0"/>
              <a:t>Task Three – Questions – 1250 words</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83326" y="1496765"/>
            <a:ext cx="10184674" cy="3917032"/>
          </a:xfrm>
        </p:spPr>
        <p:txBody>
          <a:bodyPr>
            <a:normAutofit fontScale="55000" lnSpcReduction="20000"/>
          </a:bodyPr>
          <a:lstStyle/>
          <a:p>
            <a:pPr marL="0" indent="0">
              <a:buNone/>
            </a:pPr>
            <a:endParaRPr lang="en-GB" dirty="0"/>
          </a:p>
          <a:p>
            <a:pPr marL="0" indent="0">
              <a:buNone/>
            </a:pPr>
            <a:r>
              <a:rPr lang="en-GB" b="1" dirty="0"/>
              <a:t>Q10.</a:t>
            </a:r>
            <a:r>
              <a:rPr lang="en-GB" dirty="0"/>
              <a:t> Explain, with reference to legislation, why it is important that call centre staff at </a:t>
            </a:r>
            <a:r>
              <a:rPr lang="en-GB" dirty="0" err="1"/>
              <a:t>Jemijo</a:t>
            </a:r>
            <a:r>
              <a:rPr lang="en-GB" dirty="0"/>
              <a:t>, working on the 24/7 claims hotline, have adequate periods of rest between periods of work and do not work excessive hours. (AC 3.1) </a:t>
            </a:r>
          </a:p>
          <a:p>
            <a:pPr marL="0" indent="0">
              <a:buNone/>
            </a:pPr>
            <a:r>
              <a:rPr lang="en-GB" b="1" dirty="0"/>
              <a:t>Q11.</a:t>
            </a:r>
            <a:r>
              <a:rPr lang="en-GB" dirty="0"/>
              <a:t> Briefly explain what is meant by the term wellbeing and explain why wellbeing is important in </a:t>
            </a:r>
            <a:r>
              <a:rPr lang="en-GB" dirty="0" err="1"/>
              <a:t>Jemijo’s</a:t>
            </a:r>
            <a:r>
              <a:rPr lang="en-GB" dirty="0"/>
              <a:t> call centre. (AC 3.2) </a:t>
            </a:r>
          </a:p>
          <a:p>
            <a:pPr marL="0" indent="0">
              <a:buNone/>
            </a:pPr>
            <a:r>
              <a:rPr lang="en-GB" b="1" dirty="0"/>
              <a:t>Q12.</a:t>
            </a:r>
            <a:r>
              <a:rPr lang="en-GB" dirty="0"/>
              <a:t> Henry, a call centre manager at </a:t>
            </a:r>
            <a:r>
              <a:rPr lang="en-GB" dirty="0" err="1"/>
              <a:t>Jemijo</a:t>
            </a:r>
            <a:r>
              <a:rPr lang="en-GB" dirty="0"/>
              <a:t>, is keen to attract and select young people to work in the call centre and suggests advertising vacancies for 18- to 21-year-olds. With reference to discrimination legislation, summarise why this approach presents a legal risk. (AC 3.3)</a:t>
            </a:r>
          </a:p>
          <a:p>
            <a:pPr marL="0" indent="0">
              <a:buNone/>
            </a:pPr>
            <a:r>
              <a:rPr lang="en-GB" b="1" dirty="0"/>
              <a:t>Q13.</a:t>
            </a:r>
            <a:r>
              <a:rPr lang="en-GB" dirty="0"/>
              <a:t> Explain how the terms diversity and inclusion differ and why diversity and inclusion are important in </a:t>
            </a:r>
            <a:r>
              <a:rPr lang="en-GB" dirty="0" err="1"/>
              <a:t>Jemijo’s</a:t>
            </a:r>
            <a:r>
              <a:rPr lang="en-GB" dirty="0"/>
              <a:t> call centres. (AC 3.4)</a:t>
            </a:r>
          </a:p>
          <a:p>
            <a:pPr marL="0" indent="0">
              <a:buNone/>
            </a:pPr>
            <a:r>
              <a:rPr lang="en-GB" b="1" dirty="0"/>
              <a:t>Q14.</a:t>
            </a:r>
            <a:r>
              <a:rPr lang="en-GB" dirty="0"/>
              <a:t> Henry advises you that Megan, a </a:t>
            </a:r>
            <a:r>
              <a:rPr lang="en-GB" dirty="0" err="1"/>
              <a:t>Jemijo</a:t>
            </a:r>
            <a:r>
              <a:rPr lang="en-GB" dirty="0"/>
              <a:t> employee with five years’ continuous service, swore at a customer who was frustrated about the time taken to deal with their insurance claim. Henry informs you that he has not taken any action yet but will dismiss Megan in a meeting today and asks whether there is a form that they need to fill out for this to ensure Megan is not overpaid. You are relieved that Henry has contacted you, but you are concerned about his proposal and the legal risk of his approach.  </a:t>
            </a:r>
          </a:p>
          <a:p>
            <a:pPr marL="0" indent="0">
              <a:buNone/>
            </a:pPr>
            <a:r>
              <a:rPr lang="en-GB" dirty="0"/>
              <a:t>Explain why Henry’s approach is likely to be viewed as an unfair dismissal and how the approach differs to the approach needed for a fair dismissal. (AC 3.5)</a:t>
            </a:r>
          </a:p>
          <a:p>
            <a:endParaRPr lang="en-US" sz="2000" dirty="0"/>
          </a:p>
        </p:txBody>
      </p:sp>
    </p:spTree>
    <p:extLst>
      <p:ext uri="{BB962C8B-B14F-4D97-AF65-F5344CB8AC3E}">
        <p14:creationId xmlns:p14="http://schemas.microsoft.com/office/powerpoint/2010/main" val="3379512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fade">
                                      <p:cBhvr>
                                        <p:cTn id="22" dur="500"/>
                                        <p:tgtEl>
                                          <p:spTgt spid="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fade">
                                      <p:cBhvr>
                                        <p:cTn id="27" dur="500"/>
                                        <p:tgtEl>
                                          <p:spTgt spid="6">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6" end="6"/>
                                            </p:txEl>
                                          </p:spTgt>
                                        </p:tgtEl>
                                        <p:attrNameLst>
                                          <p:attrName>style.visibility</p:attrName>
                                        </p:attrNameLst>
                                      </p:cBhvr>
                                      <p:to>
                                        <p:strVal val="visible"/>
                                      </p:to>
                                    </p:set>
                                    <p:animEffect transition="in" filter="fade">
                                      <p:cBhvr>
                                        <p:cTn id="32"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EAEA1-896C-8986-C959-8DFDD4A83529}"/>
              </a:ext>
            </a:extLst>
          </p:cNvPr>
          <p:cNvSpPr>
            <a:spLocks noGrp="1"/>
          </p:cNvSpPr>
          <p:nvPr>
            <p:ph type="title"/>
          </p:nvPr>
        </p:nvSpPr>
        <p:spPr/>
        <p:txBody>
          <a:bodyPr/>
          <a:lstStyle/>
          <a:p>
            <a:r>
              <a:rPr lang="en-GB" dirty="0"/>
              <a:t>Recommended resources for this task</a:t>
            </a:r>
          </a:p>
        </p:txBody>
      </p:sp>
      <p:sp>
        <p:nvSpPr>
          <p:cNvPr id="3" name="Content Placeholder 2">
            <a:extLst>
              <a:ext uri="{FF2B5EF4-FFF2-40B4-BE49-F238E27FC236}">
                <a16:creationId xmlns:a16="http://schemas.microsoft.com/office/drawing/2014/main" id="{6DE7BC28-D973-63E9-417B-AFD97333ED40}"/>
              </a:ext>
            </a:extLst>
          </p:cNvPr>
          <p:cNvSpPr>
            <a:spLocks noGrp="1"/>
          </p:cNvSpPr>
          <p:nvPr>
            <p:ph idx="1"/>
          </p:nvPr>
        </p:nvSpPr>
        <p:spPr/>
        <p:txBody>
          <a:bodyPr>
            <a:normAutofit fontScale="92500" lnSpcReduction="10000"/>
          </a:bodyPr>
          <a:lstStyle/>
          <a:p>
            <a:r>
              <a:rPr lang="en-GB" dirty="0"/>
              <a:t>De Neve, J.-E. and Ward, G. (2025) </a:t>
            </a:r>
            <a:r>
              <a:rPr lang="en-GB" i="1" dirty="0"/>
              <a:t>Why workplace wellbeing matters : the science behind employee happiness and organizational performance.</a:t>
            </a:r>
            <a:r>
              <a:rPr lang="en-GB" dirty="0"/>
              <a:t> Harvard Business Review Press.</a:t>
            </a:r>
          </a:p>
          <a:p>
            <a:r>
              <a:rPr lang="en-GB" b="1" u="sng" dirty="0">
                <a:hlinkClick r:id="rId3"/>
              </a:rPr>
              <a:t>https://www.acas.org.uk/acas-guide-to-discipline-and-grievances-at-work</a:t>
            </a:r>
            <a:endParaRPr lang="en-GB" dirty="0"/>
          </a:p>
          <a:p>
            <a:r>
              <a:rPr lang="en-GB" b="1" u="sng" dirty="0">
                <a:hlinkClick r:id="rId4"/>
              </a:rPr>
              <a:t>https://www.cipd.org/uk/knowledge/factsheets/tribunals-factsheet/</a:t>
            </a:r>
            <a:r>
              <a:rPr lang="en-GB" b="1" dirty="0"/>
              <a:t>  </a:t>
            </a:r>
            <a:endParaRPr lang="en-GB" dirty="0"/>
          </a:p>
          <a:p>
            <a:r>
              <a:rPr lang="en-GB" b="1" u="sng" dirty="0">
                <a:hlinkClick r:id="rId5"/>
              </a:rPr>
              <a:t>https://www.cipd.org/globalassets/media/knowledge/knowledge-hub/reports/2025-pdfs/8868-good-work-index-2025-report-web1.pdf</a:t>
            </a:r>
            <a:r>
              <a:rPr lang="en-GB" b="1" dirty="0"/>
              <a:t> </a:t>
            </a:r>
            <a:endParaRPr lang="en-GB" dirty="0"/>
          </a:p>
          <a:p>
            <a:r>
              <a:rPr lang="en-GB" dirty="0"/>
              <a:t>Waite, K., Beevers, K., Small, N., Tomlinson, K. and Hussain, S. (2021) </a:t>
            </a:r>
            <a:r>
              <a:rPr lang="en-GB" i="1" dirty="0"/>
              <a:t>People Practice: A Complete Guide. </a:t>
            </a:r>
            <a:r>
              <a:rPr lang="en-GB" dirty="0"/>
              <a:t>Kogan Page. 	(Chapter 6)</a:t>
            </a:r>
          </a:p>
          <a:p>
            <a:r>
              <a:rPr lang="en-GB" dirty="0"/>
              <a:t>CIPD guidance video: </a:t>
            </a:r>
            <a:r>
              <a:rPr lang="en-US" dirty="0">
                <a:hlinkClick r:id="rId6"/>
              </a:rPr>
              <a:t>https://youtu.be/lTc2W3_GZa0</a:t>
            </a:r>
            <a:r>
              <a:rPr lang="en-US" dirty="0"/>
              <a:t>. </a:t>
            </a:r>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001982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C3654-874B-0187-7341-E73ADB34EBB9}"/>
              </a:ext>
            </a:extLst>
          </p:cNvPr>
          <p:cNvSpPr>
            <a:spLocks noGrp="1"/>
          </p:cNvSpPr>
          <p:nvPr>
            <p:ph type="title"/>
          </p:nvPr>
        </p:nvSpPr>
        <p:spPr/>
        <p:txBody>
          <a:bodyPr/>
          <a:lstStyle/>
          <a:p>
            <a:r>
              <a:rPr lang="en-GB" dirty="0"/>
              <a:t>Question 10</a:t>
            </a:r>
          </a:p>
        </p:txBody>
      </p:sp>
      <p:pic>
        <p:nvPicPr>
          <p:cNvPr id="5" name="Content Placeholder 4">
            <a:extLst>
              <a:ext uri="{FF2B5EF4-FFF2-40B4-BE49-F238E27FC236}">
                <a16:creationId xmlns:a16="http://schemas.microsoft.com/office/drawing/2014/main" id="{C94AFEE5-AE1A-5257-8B64-BABCEFC5E15A}"/>
              </a:ext>
            </a:extLst>
          </p:cNvPr>
          <p:cNvPicPr>
            <a:picLocks noGrp="1" noChangeAspect="1"/>
          </p:cNvPicPr>
          <p:nvPr>
            <p:ph idx="1"/>
          </p:nvPr>
        </p:nvPicPr>
        <p:blipFill>
          <a:blip r:embed="rId3"/>
          <a:stretch>
            <a:fillRect/>
          </a:stretch>
        </p:blipFill>
        <p:spPr>
          <a:xfrm>
            <a:off x="2381480" y="1600200"/>
            <a:ext cx="7429039" cy="3916363"/>
          </a:xfrm>
          <a:prstGeom prst="rect">
            <a:avLst/>
          </a:prstGeom>
        </p:spPr>
      </p:pic>
    </p:spTree>
    <p:extLst>
      <p:ext uri="{BB962C8B-B14F-4D97-AF65-F5344CB8AC3E}">
        <p14:creationId xmlns:p14="http://schemas.microsoft.com/office/powerpoint/2010/main" val="2606080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5A081-6807-3FD7-9501-CECB7CBA95E4}"/>
              </a:ext>
            </a:extLst>
          </p:cNvPr>
          <p:cNvSpPr>
            <a:spLocks noGrp="1"/>
          </p:cNvSpPr>
          <p:nvPr>
            <p:ph type="title"/>
          </p:nvPr>
        </p:nvSpPr>
        <p:spPr>
          <a:xfrm>
            <a:off x="358219" y="365125"/>
            <a:ext cx="11481847" cy="1325563"/>
          </a:xfrm>
        </p:spPr>
        <p:txBody>
          <a:bodyPr anchor="ctr">
            <a:normAutofit/>
          </a:bodyPr>
          <a:lstStyle/>
          <a:p>
            <a:r>
              <a:rPr lang="en-GB" dirty="0"/>
              <a:t>Points to consider</a:t>
            </a:r>
          </a:p>
        </p:txBody>
      </p:sp>
      <p:graphicFrame>
        <p:nvGraphicFramePr>
          <p:cNvPr id="5" name="Content Placeholder 2">
            <a:extLst>
              <a:ext uri="{FF2B5EF4-FFF2-40B4-BE49-F238E27FC236}">
                <a16:creationId xmlns:a16="http://schemas.microsoft.com/office/drawing/2014/main" id="{4B1F2F6E-1CEC-AB15-DD51-51ED16DB4F86}"/>
              </a:ext>
            </a:extLst>
          </p:cNvPr>
          <p:cNvGraphicFramePr>
            <a:graphicFrameLocks noGrp="1"/>
          </p:cNvGraphicFramePr>
          <p:nvPr>
            <p:ph idx="1"/>
            <p:extLst>
              <p:ext uri="{D42A27DB-BD31-4B8C-83A1-F6EECF244321}">
                <p14:modId xmlns:p14="http://schemas.microsoft.com/office/powerpoint/2010/main" val="2006480988"/>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8472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7FC78-FCBC-5DA0-F361-61426CFF5304}"/>
              </a:ext>
            </a:extLst>
          </p:cNvPr>
          <p:cNvSpPr>
            <a:spLocks noGrp="1"/>
          </p:cNvSpPr>
          <p:nvPr>
            <p:ph type="title"/>
          </p:nvPr>
        </p:nvSpPr>
        <p:spPr/>
        <p:txBody>
          <a:bodyPr/>
          <a:lstStyle/>
          <a:p>
            <a:r>
              <a:rPr lang="en-GB" dirty="0"/>
              <a:t>Question 11</a:t>
            </a:r>
          </a:p>
        </p:txBody>
      </p:sp>
      <p:pic>
        <p:nvPicPr>
          <p:cNvPr id="5" name="Content Placeholder 4">
            <a:extLst>
              <a:ext uri="{FF2B5EF4-FFF2-40B4-BE49-F238E27FC236}">
                <a16:creationId xmlns:a16="http://schemas.microsoft.com/office/drawing/2014/main" id="{AD2C120E-9AB7-EC19-FF18-170CCE9403ED}"/>
              </a:ext>
            </a:extLst>
          </p:cNvPr>
          <p:cNvPicPr>
            <a:picLocks noGrp="1" noChangeAspect="1"/>
          </p:cNvPicPr>
          <p:nvPr>
            <p:ph idx="1"/>
          </p:nvPr>
        </p:nvPicPr>
        <p:blipFill>
          <a:blip r:embed="rId3"/>
          <a:stretch>
            <a:fillRect/>
          </a:stretch>
        </p:blipFill>
        <p:spPr>
          <a:xfrm>
            <a:off x="2075548" y="1600200"/>
            <a:ext cx="8040904" cy="3916363"/>
          </a:xfrm>
          <a:prstGeom prst="rect">
            <a:avLst/>
          </a:prstGeom>
        </p:spPr>
      </p:pic>
    </p:spTree>
    <p:extLst>
      <p:ext uri="{BB962C8B-B14F-4D97-AF65-F5344CB8AC3E}">
        <p14:creationId xmlns:p14="http://schemas.microsoft.com/office/powerpoint/2010/main" val="2729000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33FD7-7090-8BB8-31EE-3B69278F02FE}"/>
              </a:ext>
            </a:extLst>
          </p:cNvPr>
          <p:cNvSpPr>
            <a:spLocks noGrp="1"/>
          </p:cNvSpPr>
          <p:nvPr>
            <p:ph type="title"/>
          </p:nvPr>
        </p:nvSpPr>
        <p:spPr>
          <a:xfrm>
            <a:off x="301657" y="1420926"/>
            <a:ext cx="11594969" cy="1325563"/>
          </a:xfrm>
        </p:spPr>
        <p:txBody>
          <a:bodyPr anchor="ctr">
            <a:normAutofit/>
          </a:bodyPr>
          <a:lstStyle/>
          <a:p>
            <a:r>
              <a:rPr lang="en-GB" dirty="0"/>
              <a:t>Points to consider</a:t>
            </a:r>
          </a:p>
        </p:txBody>
      </p:sp>
      <p:graphicFrame>
        <p:nvGraphicFramePr>
          <p:cNvPr id="5" name="Content Placeholder 2">
            <a:extLst>
              <a:ext uri="{FF2B5EF4-FFF2-40B4-BE49-F238E27FC236}">
                <a16:creationId xmlns:a16="http://schemas.microsoft.com/office/drawing/2014/main" id="{5C5A030D-9516-0B01-6568-3FCE53205BB6}"/>
              </a:ext>
            </a:extLst>
          </p:cNvPr>
          <p:cNvGraphicFramePr>
            <a:graphicFrameLocks noGrp="1"/>
          </p:cNvGraphicFramePr>
          <p:nvPr>
            <p:ph idx="1"/>
            <p:extLst>
              <p:ext uri="{D42A27DB-BD31-4B8C-83A1-F6EECF244321}">
                <p14:modId xmlns:p14="http://schemas.microsoft.com/office/powerpoint/2010/main" val="24336913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59913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6255C-F0D0-F053-87E8-2DC6BA6D7C9D}"/>
              </a:ext>
            </a:extLst>
          </p:cNvPr>
          <p:cNvSpPr>
            <a:spLocks noGrp="1"/>
          </p:cNvSpPr>
          <p:nvPr>
            <p:ph type="title"/>
          </p:nvPr>
        </p:nvSpPr>
        <p:spPr/>
        <p:txBody>
          <a:bodyPr/>
          <a:lstStyle/>
          <a:p>
            <a:r>
              <a:rPr lang="en-GB" dirty="0"/>
              <a:t>Question 12</a:t>
            </a:r>
          </a:p>
        </p:txBody>
      </p:sp>
      <p:pic>
        <p:nvPicPr>
          <p:cNvPr id="5" name="Content Placeholder 4">
            <a:extLst>
              <a:ext uri="{FF2B5EF4-FFF2-40B4-BE49-F238E27FC236}">
                <a16:creationId xmlns:a16="http://schemas.microsoft.com/office/drawing/2014/main" id="{4B210819-37F5-FB28-4375-51E4365F9855}"/>
              </a:ext>
            </a:extLst>
          </p:cNvPr>
          <p:cNvPicPr>
            <a:picLocks noGrp="1" noChangeAspect="1"/>
          </p:cNvPicPr>
          <p:nvPr>
            <p:ph idx="1"/>
          </p:nvPr>
        </p:nvPicPr>
        <p:blipFill>
          <a:blip r:embed="rId3"/>
          <a:stretch>
            <a:fillRect/>
          </a:stretch>
        </p:blipFill>
        <p:spPr>
          <a:xfrm>
            <a:off x="2128692" y="1600200"/>
            <a:ext cx="7934615" cy="3916363"/>
          </a:xfrm>
          <a:prstGeom prst="rect">
            <a:avLst/>
          </a:prstGeom>
        </p:spPr>
      </p:pic>
    </p:spTree>
    <p:extLst>
      <p:ext uri="{BB962C8B-B14F-4D97-AF65-F5344CB8AC3E}">
        <p14:creationId xmlns:p14="http://schemas.microsoft.com/office/powerpoint/2010/main" val="3926132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98CC4-1C1C-92C1-2B0D-1C96D63D848B}"/>
              </a:ext>
            </a:extLst>
          </p:cNvPr>
          <p:cNvSpPr>
            <a:spLocks noGrp="1"/>
          </p:cNvSpPr>
          <p:nvPr>
            <p:ph type="title"/>
          </p:nvPr>
        </p:nvSpPr>
        <p:spPr>
          <a:xfrm>
            <a:off x="358219" y="365125"/>
            <a:ext cx="11481847" cy="1325563"/>
          </a:xfrm>
        </p:spPr>
        <p:txBody>
          <a:bodyPr anchor="ctr">
            <a:normAutofit/>
          </a:bodyPr>
          <a:lstStyle/>
          <a:p>
            <a:r>
              <a:rPr lang="en-GB" dirty="0"/>
              <a:t>Points to consider</a:t>
            </a:r>
          </a:p>
        </p:txBody>
      </p:sp>
      <p:graphicFrame>
        <p:nvGraphicFramePr>
          <p:cNvPr id="5" name="Content Placeholder 2">
            <a:extLst>
              <a:ext uri="{FF2B5EF4-FFF2-40B4-BE49-F238E27FC236}">
                <a16:creationId xmlns:a16="http://schemas.microsoft.com/office/drawing/2014/main" id="{87202C3A-5511-90C9-0403-E0A7B16061AC}"/>
              </a:ext>
            </a:extLst>
          </p:cNvPr>
          <p:cNvGraphicFramePr>
            <a:graphicFrameLocks noGrp="1"/>
          </p:cNvGraphicFramePr>
          <p:nvPr>
            <p:ph idx="1"/>
            <p:extLst>
              <p:ext uri="{D42A27DB-BD31-4B8C-83A1-F6EECF244321}">
                <p14:modId xmlns:p14="http://schemas.microsoft.com/office/powerpoint/2010/main" val="233514233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0826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10E07-9177-DA60-BAC0-8DBA864F5A2E}"/>
              </a:ext>
            </a:extLst>
          </p:cNvPr>
          <p:cNvSpPr>
            <a:spLocks noGrp="1"/>
          </p:cNvSpPr>
          <p:nvPr>
            <p:ph type="title"/>
          </p:nvPr>
        </p:nvSpPr>
        <p:spPr/>
        <p:txBody>
          <a:bodyPr/>
          <a:lstStyle/>
          <a:p>
            <a:r>
              <a:rPr lang="en-GB" dirty="0"/>
              <a:t>Question 13</a:t>
            </a:r>
          </a:p>
        </p:txBody>
      </p:sp>
      <p:pic>
        <p:nvPicPr>
          <p:cNvPr id="5" name="Content Placeholder 4">
            <a:extLst>
              <a:ext uri="{FF2B5EF4-FFF2-40B4-BE49-F238E27FC236}">
                <a16:creationId xmlns:a16="http://schemas.microsoft.com/office/drawing/2014/main" id="{BF480FDA-0097-E2EF-0566-4CCF8C0DD2C9}"/>
              </a:ext>
            </a:extLst>
          </p:cNvPr>
          <p:cNvPicPr>
            <a:picLocks noGrp="1" noChangeAspect="1"/>
          </p:cNvPicPr>
          <p:nvPr>
            <p:ph idx="1"/>
          </p:nvPr>
        </p:nvPicPr>
        <p:blipFill>
          <a:blip r:embed="rId3"/>
          <a:stretch>
            <a:fillRect/>
          </a:stretch>
        </p:blipFill>
        <p:spPr>
          <a:xfrm>
            <a:off x="2079300" y="1600200"/>
            <a:ext cx="8033399" cy="3916363"/>
          </a:xfrm>
          <a:prstGeom prst="rect">
            <a:avLst/>
          </a:prstGeom>
        </p:spPr>
      </p:pic>
    </p:spTree>
    <p:extLst>
      <p:ext uri="{BB962C8B-B14F-4D97-AF65-F5344CB8AC3E}">
        <p14:creationId xmlns:p14="http://schemas.microsoft.com/office/powerpoint/2010/main" val="36720980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9A518-9EEC-0DB5-F4A1-31542B08B118}"/>
              </a:ext>
            </a:extLst>
          </p:cNvPr>
          <p:cNvSpPr>
            <a:spLocks noGrp="1"/>
          </p:cNvSpPr>
          <p:nvPr>
            <p:ph type="title"/>
          </p:nvPr>
        </p:nvSpPr>
        <p:spPr>
          <a:xfrm>
            <a:off x="358219" y="365125"/>
            <a:ext cx="11481847" cy="1325563"/>
          </a:xfrm>
        </p:spPr>
        <p:txBody>
          <a:bodyPr anchor="ctr">
            <a:normAutofit/>
          </a:bodyPr>
          <a:lstStyle/>
          <a:p>
            <a:r>
              <a:rPr lang="en-GB" dirty="0"/>
              <a:t>Points to consider</a:t>
            </a:r>
          </a:p>
        </p:txBody>
      </p:sp>
      <p:graphicFrame>
        <p:nvGraphicFramePr>
          <p:cNvPr id="5" name="Content Placeholder 2">
            <a:extLst>
              <a:ext uri="{FF2B5EF4-FFF2-40B4-BE49-F238E27FC236}">
                <a16:creationId xmlns:a16="http://schemas.microsoft.com/office/drawing/2014/main" id="{6F8E98E7-1D01-AE32-4D2A-37995201A1D1}"/>
              </a:ext>
            </a:extLst>
          </p:cNvPr>
          <p:cNvGraphicFramePr>
            <a:graphicFrameLocks noGrp="1"/>
          </p:cNvGraphicFramePr>
          <p:nvPr>
            <p:ph idx="1"/>
            <p:extLst>
              <p:ext uri="{D42A27DB-BD31-4B8C-83A1-F6EECF244321}">
                <p14:modId xmlns:p14="http://schemas.microsoft.com/office/powerpoint/2010/main" val="88799147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93647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83E47-F7D3-7BE4-19AE-BDB7AE59F63D}"/>
              </a:ext>
            </a:extLst>
          </p:cNvPr>
          <p:cNvSpPr>
            <a:spLocks noGrp="1"/>
          </p:cNvSpPr>
          <p:nvPr>
            <p:ph type="title"/>
          </p:nvPr>
        </p:nvSpPr>
        <p:spPr/>
        <p:txBody>
          <a:bodyPr/>
          <a:lstStyle/>
          <a:p>
            <a:r>
              <a:rPr lang="en-GB" dirty="0"/>
              <a:t>Question 14</a:t>
            </a:r>
          </a:p>
        </p:txBody>
      </p:sp>
      <p:pic>
        <p:nvPicPr>
          <p:cNvPr id="5" name="Content Placeholder 4">
            <a:extLst>
              <a:ext uri="{FF2B5EF4-FFF2-40B4-BE49-F238E27FC236}">
                <a16:creationId xmlns:a16="http://schemas.microsoft.com/office/drawing/2014/main" id="{83F890D1-3AB5-940A-6547-60284C6EC996}"/>
              </a:ext>
            </a:extLst>
          </p:cNvPr>
          <p:cNvPicPr>
            <a:picLocks noGrp="1" noChangeAspect="1"/>
          </p:cNvPicPr>
          <p:nvPr>
            <p:ph idx="1"/>
          </p:nvPr>
        </p:nvPicPr>
        <p:blipFill>
          <a:blip r:embed="rId3"/>
          <a:stretch>
            <a:fillRect/>
          </a:stretch>
        </p:blipFill>
        <p:spPr>
          <a:xfrm>
            <a:off x="2219227" y="1600200"/>
            <a:ext cx="7753546" cy="3916363"/>
          </a:xfrm>
          <a:prstGeom prst="rect">
            <a:avLst/>
          </a:prstGeom>
        </p:spPr>
      </p:pic>
    </p:spTree>
    <p:extLst>
      <p:ext uri="{BB962C8B-B14F-4D97-AF65-F5344CB8AC3E}">
        <p14:creationId xmlns:p14="http://schemas.microsoft.com/office/powerpoint/2010/main" val="2650157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5CD20-B86A-0536-39C8-F180F21D8410}"/>
              </a:ext>
            </a:extLst>
          </p:cNvPr>
          <p:cNvSpPr>
            <a:spLocks noGrp="1"/>
          </p:cNvSpPr>
          <p:nvPr>
            <p:ph type="title"/>
          </p:nvPr>
        </p:nvSpPr>
        <p:spPr>
          <a:xfrm>
            <a:off x="358219" y="365125"/>
            <a:ext cx="11481847" cy="1325563"/>
          </a:xfrm>
        </p:spPr>
        <p:txBody>
          <a:bodyPr anchor="ctr">
            <a:normAutofit/>
          </a:bodyPr>
          <a:lstStyle/>
          <a:p>
            <a:r>
              <a:rPr lang="en-GB" dirty="0"/>
              <a:t>Points to consider</a:t>
            </a:r>
          </a:p>
        </p:txBody>
      </p:sp>
      <p:graphicFrame>
        <p:nvGraphicFramePr>
          <p:cNvPr id="5" name="Content Placeholder 2">
            <a:extLst>
              <a:ext uri="{FF2B5EF4-FFF2-40B4-BE49-F238E27FC236}">
                <a16:creationId xmlns:a16="http://schemas.microsoft.com/office/drawing/2014/main" id="{09ABFAC7-7437-623A-903D-F8AD13D07EAB}"/>
              </a:ext>
            </a:extLst>
          </p:cNvPr>
          <p:cNvGraphicFramePr>
            <a:graphicFrameLocks noGrp="1"/>
          </p:cNvGraphicFramePr>
          <p:nvPr>
            <p:ph idx="1"/>
            <p:extLst>
              <p:ext uri="{D42A27DB-BD31-4B8C-83A1-F6EECF244321}">
                <p14:modId xmlns:p14="http://schemas.microsoft.com/office/powerpoint/2010/main" val="2613410095"/>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76782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20670-BEF4-7BEC-6EE6-006B83AE38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F4989C-4A2B-BA0D-1307-E54B31650165}"/>
              </a:ext>
            </a:extLst>
          </p:cNvPr>
          <p:cNvSpPr>
            <a:spLocks noGrp="1"/>
          </p:cNvSpPr>
          <p:nvPr>
            <p:ph type="title"/>
          </p:nvPr>
        </p:nvSpPr>
        <p:spPr>
          <a:xfrm>
            <a:off x="358219" y="365125"/>
            <a:ext cx="11481847" cy="1325563"/>
          </a:xfrm>
        </p:spPr>
        <p:txBody>
          <a:bodyPr anchor="ctr">
            <a:normAutofit/>
          </a:bodyPr>
          <a:lstStyle/>
          <a:p>
            <a:r>
              <a:rPr lang="en-GB" dirty="0"/>
              <a:t>Summary</a:t>
            </a:r>
          </a:p>
        </p:txBody>
      </p:sp>
      <p:graphicFrame>
        <p:nvGraphicFramePr>
          <p:cNvPr id="5" name="Content Placeholder 2">
            <a:extLst>
              <a:ext uri="{FF2B5EF4-FFF2-40B4-BE49-F238E27FC236}">
                <a16:creationId xmlns:a16="http://schemas.microsoft.com/office/drawing/2014/main" id="{AF708566-BB10-4D34-BC87-63EBF53FDFF9}"/>
              </a:ext>
            </a:extLst>
          </p:cNvPr>
          <p:cNvGraphicFramePr>
            <a:graphicFrameLocks noGrp="1"/>
          </p:cNvGraphicFramePr>
          <p:nvPr>
            <p:ph idx="1"/>
            <p:extLst>
              <p:ext uri="{D42A27DB-BD31-4B8C-83A1-F6EECF244321}">
                <p14:modId xmlns:p14="http://schemas.microsoft.com/office/powerpoint/2010/main" val="387741750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0204206"/>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1761</Words>
  <Application>Microsoft Office PowerPoint</Application>
  <PresentationFormat>Widescreen</PresentationFormat>
  <Paragraphs>102</Paragraphs>
  <Slides>19</Slides>
  <Notes>17</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19</vt:i4>
      </vt:variant>
    </vt:vector>
  </HeadingPairs>
  <TitlesOfParts>
    <vt:vector size="27" baseType="lpstr">
      <vt:lpstr>Milo OT</vt:lpstr>
      <vt:lpstr>Aptos</vt:lpstr>
      <vt:lpstr>Arial</vt:lpstr>
      <vt:lpstr>Calibri</vt:lpstr>
      <vt:lpstr>Calibri Light</vt:lpstr>
      <vt:lpstr>Theme1</vt:lpstr>
      <vt:lpstr>UWTSD Text 2</vt:lpstr>
      <vt:lpstr>UWTSD Logo Variations place image in Background</vt:lpstr>
      <vt:lpstr>PowerPoint Presentation</vt:lpstr>
      <vt:lpstr>Agenda for today</vt:lpstr>
      <vt:lpstr>PowerPoint Presentation</vt:lpstr>
      <vt:lpstr>Task Two – Simulated Interview</vt:lpstr>
      <vt:lpstr>What do you need to do? </vt:lpstr>
      <vt:lpstr>What do we need to submit on 26/05/26?</vt:lpstr>
      <vt:lpstr>Task Three – Questions – 1250 words</vt:lpstr>
      <vt:lpstr>Recommended resources for this task</vt:lpstr>
      <vt:lpstr>Question 10</vt:lpstr>
      <vt:lpstr>Points to consider</vt:lpstr>
      <vt:lpstr>Question 11</vt:lpstr>
      <vt:lpstr>Points to consider</vt:lpstr>
      <vt:lpstr>Question 12</vt:lpstr>
      <vt:lpstr>Points to consider</vt:lpstr>
      <vt:lpstr>Question 13</vt:lpstr>
      <vt:lpstr>Points to consider</vt:lpstr>
      <vt:lpstr>Question 14</vt:lpstr>
      <vt:lpstr>Points to consider</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10</cp:revision>
  <dcterms:created xsi:type="dcterms:W3CDTF">2025-11-20T10:37:10Z</dcterms:created>
  <dcterms:modified xsi:type="dcterms:W3CDTF">2026-05-07T10:02:04Z</dcterms:modified>
</cp:coreProperties>
</file>