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1" r:id="rId1"/>
  </p:sldMasterIdLst>
  <p:sldIdLst>
    <p:sldId id="256" r:id="rId2"/>
    <p:sldId id="257" r:id="rId3"/>
    <p:sldId id="260" r:id="rId4"/>
    <p:sldId id="266" r:id="rId5"/>
    <p:sldId id="261" r:id="rId6"/>
    <p:sldId id="258" r:id="rId7"/>
    <p:sldId id="274" r:id="rId8"/>
    <p:sldId id="262" r:id="rId9"/>
    <p:sldId id="263" r:id="rId10"/>
    <p:sldId id="264" r:id="rId11"/>
    <p:sldId id="269" r:id="rId12"/>
    <p:sldId id="265" r:id="rId13"/>
    <p:sldId id="270" r:id="rId14"/>
    <p:sldId id="259" r:id="rId15"/>
    <p:sldId id="273" r:id="rId16"/>
    <p:sldId id="272"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63F158-6241-B948-B469-D418ACEAFA14}" v="39" dt="2023-05-09T19:48:55.2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22"/>
    <p:restoredTop sz="94582"/>
  </p:normalViewPr>
  <p:slideViewPr>
    <p:cSldViewPr snapToGrid="0">
      <p:cViewPr varScale="1">
        <p:scale>
          <a:sx n="120" d="100"/>
          <a:sy n="120" d="100"/>
        </p:scale>
        <p:origin x="72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Alonzi (2004173)" userId="fc189c2c-d2c1-40c5-b32d-65aa0e66a637" providerId="ADAL" clId="{658418F8-8A09-D841-889B-FDC46710CD70}"/>
    <pc:docChg chg="modSld">
      <pc:chgData name="Victoria Alonzi (2004173)" userId="fc189c2c-d2c1-40c5-b32d-65aa0e66a637" providerId="ADAL" clId="{658418F8-8A09-D841-889B-FDC46710CD70}" dt="2023-05-07T20:48:21.707" v="447" actId="20577"/>
      <pc:docMkLst>
        <pc:docMk/>
      </pc:docMkLst>
      <pc:sldChg chg="modSp">
        <pc:chgData name="Victoria Alonzi (2004173)" userId="fc189c2c-d2c1-40c5-b32d-65aa0e66a637" providerId="ADAL" clId="{658418F8-8A09-D841-889B-FDC46710CD70}" dt="2023-05-07T20:48:21.707" v="447" actId="20577"/>
        <pc:sldMkLst>
          <pc:docMk/>
          <pc:sldMk cId="3096796049" sldId="267"/>
        </pc:sldMkLst>
        <pc:spChg chg="mod">
          <ac:chgData name="Victoria Alonzi (2004173)" userId="fc189c2c-d2c1-40c5-b32d-65aa0e66a637" providerId="ADAL" clId="{658418F8-8A09-D841-889B-FDC46710CD70}" dt="2023-05-07T20:48:21.707" v="447" actId="20577"/>
          <ac:spMkLst>
            <pc:docMk/>
            <pc:sldMk cId="3096796049" sldId="267"/>
            <ac:spMk id="3" creationId="{CF8E6F13-C966-7A03-CCBB-45A98D9BE56D}"/>
          </ac:spMkLst>
        </pc:spChg>
      </pc:sldChg>
    </pc:docChg>
  </pc:docChgLst>
  <pc:docChgLst>
    <pc:chgData name="Victoria Alonzi (2004173)" userId="fc189c2c-d2c1-40c5-b32d-65aa0e66a637" providerId="ADAL" clId="{9863F158-6241-B948-B469-D418ACEAFA14}"/>
    <pc:docChg chg="undo custSel addSld delSld modSld sldOrd">
      <pc:chgData name="Victoria Alonzi (2004173)" userId="fc189c2c-d2c1-40c5-b32d-65aa0e66a637" providerId="ADAL" clId="{9863F158-6241-B948-B469-D418ACEAFA14}" dt="2023-05-18T08:27:24.848" v="3970" actId="20577"/>
      <pc:docMkLst>
        <pc:docMk/>
      </pc:docMkLst>
      <pc:sldChg chg="modSp mod">
        <pc:chgData name="Victoria Alonzi (2004173)" userId="fc189c2c-d2c1-40c5-b32d-65aa0e66a637" providerId="ADAL" clId="{9863F158-6241-B948-B469-D418ACEAFA14}" dt="2023-05-18T08:27:24.848" v="3970" actId="20577"/>
        <pc:sldMkLst>
          <pc:docMk/>
          <pc:sldMk cId="2558095606" sldId="256"/>
        </pc:sldMkLst>
        <pc:spChg chg="mod">
          <ac:chgData name="Victoria Alonzi (2004173)" userId="fc189c2c-d2c1-40c5-b32d-65aa0e66a637" providerId="ADAL" clId="{9863F158-6241-B948-B469-D418ACEAFA14}" dt="2023-05-18T08:27:24.848" v="3970" actId="20577"/>
          <ac:spMkLst>
            <pc:docMk/>
            <pc:sldMk cId="2558095606" sldId="256"/>
            <ac:spMk id="2" creationId="{B0BAF626-76CE-5D4C-AB3B-856C5E0D5F27}"/>
          </ac:spMkLst>
        </pc:spChg>
      </pc:sldChg>
      <pc:sldChg chg="modSp mod">
        <pc:chgData name="Victoria Alonzi (2004173)" userId="fc189c2c-d2c1-40c5-b32d-65aa0e66a637" providerId="ADAL" clId="{9863F158-6241-B948-B469-D418ACEAFA14}" dt="2023-05-09T19:38:51.497" v="3798" actId="20577"/>
        <pc:sldMkLst>
          <pc:docMk/>
          <pc:sldMk cId="2554067138" sldId="257"/>
        </pc:sldMkLst>
        <pc:spChg chg="mod">
          <ac:chgData name="Victoria Alonzi (2004173)" userId="fc189c2c-d2c1-40c5-b32d-65aa0e66a637" providerId="ADAL" clId="{9863F158-6241-B948-B469-D418ACEAFA14}" dt="2023-05-09T19:38:51.497" v="3798" actId="20577"/>
          <ac:spMkLst>
            <pc:docMk/>
            <pc:sldMk cId="2554067138" sldId="257"/>
            <ac:spMk id="3" creationId="{BFA4C7EB-CD46-B048-DB59-D9C9C5B5E7F5}"/>
          </ac:spMkLst>
        </pc:spChg>
      </pc:sldChg>
      <pc:sldChg chg="addSp delSp modSp mod setBg">
        <pc:chgData name="Victoria Alonzi (2004173)" userId="fc189c2c-d2c1-40c5-b32d-65aa0e66a637" providerId="ADAL" clId="{9863F158-6241-B948-B469-D418ACEAFA14}" dt="2023-05-09T19:42:46.366" v="3831" actId="20577"/>
        <pc:sldMkLst>
          <pc:docMk/>
          <pc:sldMk cId="3931432689" sldId="258"/>
        </pc:sldMkLst>
        <pc:spChg chg="mod ord">
          <ac:chgData name="Victoria Alonzi (2004173)" userId="fc189c2c-d2c1-40c5-b32d-65aa0e66a637" providerId="ADAL" clId="{9863F158-6241-B948-B469-D418ACEAFA14}" dt="2023-04-27T20:17:28.967" v="1558" actId="20577"/>
          <ac:spMkLst>
            <pc:docMk/>
            <pc:sldMk cId="3931432689" sldId="258"/>
            <ac:spMk id="2" creationId="{35042EC6-2A9C-29AE-739A-D96E4601609D}"/>
          </ac:spMkLst>
        </pc:spChg>
        <pc:spChg chg="mod ord">
          <ac:chgData name="Victoria Alonzi (2004173)" userId="fc189c2c-d2c1-40c5-b32d-65aa0e66a637" providerId="ADAL" clId="{9863F158-6241-B948-B469-D418ACEAFA14}" dt="2023-05-09T19:42:46.366" v="3831" actId="20577"/>
          <ac:spMkLst>
            <pc:docMk/>
            <pc:sldMk cId="3931432689" sldId="258"/>
            <ac:spMk id="3" creationId="{2E176003-72AF-F676-FC26-2B63959F5806}"/>
          </ac:spMkLst>
        </pc:spChg>
        <pc:spChg chg="add del">
          <ac:chgData name="Victoria Alonzi (2004173)" userId="fc189c2c-d2c1-40c5-b32d-65aa0e66a637" providerId="ADAL" clId="{9863F158-6241-B948-B469-D418ACEAFA14}" dt="2023-04-27T10:48:48.676" v="425" actId="26606"/>
          <ac:spMkLst>
            <pc:docMk/>
            <pc:sldMk cId="3931432689" sldId="258"/>
            <ac:spMk id="16" creationId="{9716D72B-0D25-43A5-8554-C535E5118D3B}"/>
          </ac:spMkLst>
        </pc:spChg>
        <pc:spChg chg="add del">
          <ac:chgData name="Victoria Alonzi (2004173)" userId="fc189c2c-d2c1-40c5-b32d-65aa0e66a637" providerId="ADAL" clId="{9863F158-6241-B948-B469-D418ACEAFA14}" dt="2023-04-27T10:48:48.676" v="425" actId="26606"/>
          <ac:spMkLst>
            <pc:docMk/>
            <pc:sldMk cId="3931432689" sldId="258"/>
            <ac:spMk id="18" creationId="{3FCFB1DE-0B7E-48CC-BA90-B2AB0889F9D6}"/>
          </ac:spMkLst>
        </pc:spChg>
        <pc:spChg chg="add del">
          <ac:chgData name="Victoria Alonzi (2004173)" userId="fc189c2c-d2c1-40c5-b32d-65aa0e66a637" providerId="ADAL" clId="{9863F158-6241-B948-B469-D418ACEAFA14}" dt="2023-04-27T10:48:49.336" v="427" actId="26606"/>
          <ac:spMkLst>
            <pc:docMk/>
            <pc:sldMk cId="3931432689" sldId="258"/>
            <ac:spMk id="20" creationId="{FB56C437-7CF8-4D2B-8C62-6F9CEA5611FA}"/>
          </ac:spMkLst>
        </pc:spChg>
        <pc:spChg chg="add del">
          <ac:chgData name="Victoria Alonzi (2004173)" userId="fc189c2c-d2c1-40c5-b32d-65aa0e66a637" providerId="ADAL" clId="{9863F158-6241-B948-B469-D418ACEAFA14}" dt="2023-04-27T10:48:49.336" v="427" actId="26606"/>
          <ac:spMkLst>
            <pc:docMk/>
            <pc:sldMk cId="3931432689" sldId="258"/>
            <ac:spMk id="21" creationId="{3D7E4C9F-7EC2-4C52-9146-0E1435CC2D7C}"/>
          </ac:spMkLst>
        </pc:spChg>
        <pc:spChg chg="add del">
          <ac:chgData name="Victoria Alonzi (2004173)" userId="fc189c2c-d2c1-40c5-b32d-65aa0e66a637" providerId="ADAL" clId="{9863F158-6241-B948-B469-D418ACEAFA14}" dt="2023-04-27T10:48:49.336" v="427" actId="26606"/>
          <ac:spMkLst>
            <pc:docMk/>
            <pc:sldMk cId="3931432689" sldId="258"/>
            <ac:spMk id="22" creationId="{288F414E-1A16-495F-8EF5-F55A4207EE48}"/>
          </ac:spMkLst>
        </pc:spChg>
        <pc:spChg chg="add del">
          <ac:chgData name="Victoria Alonzi (2004173)" userId="fc189c2c-d2c1-40c5-b32d-65aa0e66a637" providerId="ADAL" clId="{9863F158-6241-B948-B469-D418ACEAFA14}" dt="2023-04-27T10:48:49.336" v="427" actId="26606"/>
          <ac:spMkLst>
            <pc:docMk/>
            <pc:sldMk cId="3931432689" sldId="258"/>
            <ac:spMk id="23" creationId="{E677BBB0-8A66-4619-B31B-5097655C5FF2}"/>
          </ac:spMkLst>
        </pc:spChg>
        <pc:spChg chg="add">
          <ac:chgData name="Victoria Alonzi (2004173)" userId="fc189c2c-d2c1-40c5-b32d-65aa0e66a637" providerId="ADAL" clId="{9863F158-6241-B948-B469-D418ACEAFA14}" dt="2023-04-27T10:48:49.351" v="428" actId="26606"/>
          <ac:spMkLst>
            <pc:docMk/>
            <pc:sldMk cId="3931432689" sldId="258"/>
            <ac:spMk id="25" creationId="{9716D72B-0D25-43A5-8554-C535E5118D3B}"/>
          </ac:spMkLst>
        </pc:spChg>
        <pc:spChg chg="add">
          <ac:chgData name="Victoria Alonzi (2004173)" userId="fc189c2c-d2c1-40c5-b32d-65aa0e66a637" providerId="ADAL" clId="{9863F158-6241-B948-B469-D418ACEAFA14}" dt="2023-04-27T10:48:49.351" v="428" actId="26606"/>
          <ac:spMkLst>
            <pc:docMk/>
            <pc:sldMk cId="3931432689" sldId="258"/>
            <ac:spMk id="26" creationId="{3FCFB1DE-0B7E-48CC-BA90-B2AB0889F9D6}"/>
          </ac:spMkLst>
        </pc:spChg>
        <pc:picChg chg="add mod ord">
          <ac:chgData name="Victoria Alonzi (2004173)" userId="fc189c2c-d2c1-40c5-b32d-65aa0e66a637" providerId="ADAL" clId="{9863F158-6241-B948-B469-D418ACEAFA14}" dt="2023-04-27T10:48:49.351" v="428" actId="26606"/>
          <ac:picMkLst>
            <pc:docMk/>
            <pc:sldMk cId="3931432689" sldId="258"/>
            <ac:picMk id="5" creationId="{DDA447A7-B842-C153-3037-31692A0C629B}"/>
          </ac:picMkLst>
        </pc:picChg>
        <pc:picChg chg="add mod">
          <ac:chgData name="Victoria Alonzi (2004173)" userId="fc189c2c-d2c1-40c5-b32d-65aa0e66a637" providerId="ADAL" clId="{9863F158-6241-B948-B469-D418ACEAFA14}" dt="2023-04-27T10:48:49.351" v="428" actId="26606"/>
          <ac:picMkLst>
            <pc:docMk/>
            <pc:sldMk cId="3931432689" sldId="258"/>
            <ac:picMk id="7" creationId="{FD3F387B-CCF0-D33D-9239-BD389FC11E6C}"/>
          </ac:picMkLst>
        </pc:picChg>
        <pc:picChg chg="add mod ord">
          <ac:chgData name="Victoria Alonzi (2004173)" userId="fc189c2c-d2c1-40c5-b32d-65aa0e66a637" providerId="ADAL" clId="{9863F158-6241-B948-B469-D418ACEAFA14}" dt="2023-04-27T10:48:49.351" v="428" actId="26606"/>
          <ac:picMkLst>
            <pc:docMk/>
            <pc:sldMk cId="3931432689" sldId="258"/>
            <ac:picMk id="9" creationId="{85D53DA7-D483-2746-3AB2-65C26AB854A2}"/>
          </ac:picMkLst>
        </pc:picChg>
        <pc:picChg chg="add mod">
          <ac:chgData name="Victoria Alonzi (2004173)" userId="fc189c2c-d2c1-40c5-b32d-65aa0e66a637" providerId="ADAL" clId="{9863F158-6241-B948-B469-D418ACEAFA14}" dt="2023-04-27T10:48:49.351" v="428" actId="26606"/>
          <ac:picMkLst>
            <pc:docMk/>
            <pc:sldMk cId="3931432689" sldId="258"/>
            <ac:picMk id="11" creationId="{43E80D77-8AAF-88AC-236E-CDA65E89B900}"/>
          </ac:picMkLst>
        </pc:picChg>
      </pc:sldChg>
      <pc:sldChg chg="addSp delSp modSp mod setBg">
        <pc:chgData name="Victoria Alonzi (2004173)" userId="fc189c2c-d2c1-40c5-b32d-65aa0e66a637" providerId="ADAL" clId="{9863F158-6241-B948-B469-D418ACEAFA14}" dt="2023-05-09T19:49:06.354" v="3879" actId="20577"/>
        <pc:sldMkLst>
          <pc:docMk/>
          <pc:sldMk cId="1796228406" sldId="259"/>
        </pc:sldMkLst>
        <pc:spChg chg="mod">
          <ac:chgData name="Victoria Alonzi (2004173)" userId="fc189c2c-d2c1-40c5-b32d-65aa0e66a637" providerId="ADAL" clId="{9863F158-6241-B948-B469-D418ACEAFA14}" dt="2023-05-08T17:06:31.500" v="3608" actId="113"/>
          <ac:spMkLst>
            <pc:docMk/>
            <pc:sldMk cId="1796228406" sldId="259"/>
            <ac:spMk id="2" creationId="{54483C5B-DF30-A7B6-12DC-89828D6ACD49}"/>
          </ac:spMkLst>
        </pc:spChg>
        <pc:spChg chg="mod ord">
          <ac:chgData name="Victoria Alonzi (2004173)" userId="fc189c2c-d2c1-40c5-b32d-65aa0e66a637" providerId="ADAL" clId="{9863F158-6241-B948-B469-D418ACEAFA14}" dt="2023-05-09T19:49:06.354" v="3879" actId="20577"/>
          <ac:spMkLst>
            <pc:docMk/>
            <pc:sldMk cId="1796228406" sldId="259"/>
            <ac:spMk id="3" creationId="{C26CFF3A-59AA-77E0-39D7-2D53B949C16F}"/>
          </ac:spMkLst>
        </pc:spChg>
        <pc:spChg chg="add del">
          <ac:chgData name="Victoria Alonzi (2004173)" userId="fc189c2c-d2c1-40c5-b32d-65aa0e66a637" providerId="ADAL" clId="{9863F158-6241-B948-B469-D418ACEAFA14}" dt="2023-05-04T11:21:47.690" v="2899" actId="26606"/>
          <ac:spMkLst>
            <pc:docMk/>
            <pc:sldMk cId="1796228406" sldId="259"/>
            <ac:spMk id="13" creationId="{9AB13476-CE21-4746-B044-FD491AC8416F}"/>
          </ac:spMkLst>
        </pc:spChg>
        <pc:spChg chg="add del">
          <ac:chgData name="Victoria Alonzi (2004173)" userId="fc189c2c-d2c1-40c5-b32d-65aa0e66a637" providerId="ADAL" clId="{9863F158-6241-B948-B469-D418ACEAFA14}" dt="2023-05-04T11:21:47.690" v="2899" actId="26606"/>
          <ac:spMkLst>
            <pc:docMk/>
            <pc:sldMk cId="1796228406" sldId="259"/>
            <ac:spMk id="15" creationId="{3FCFB1DE-0B7E-48CC-BA90-B2AB0889F9D6}"/>
          </ac:spMkLst>
        </pc:spChg>
        <pc:spChg chg="add">
          <ac:chgData name="Victoria Alonzi (2004173)" userId="fc189c2c-d2c1-40c5-b32d-65aa0e66a637" providerId="ADAL" clId="{9863F158-6241-B948-B469-D418ACEAFA14}" dt="2023-05-04T11:21:47.706" v="2900" actId="26606"/>
          <ac:spMkLst>
            <pc:docMk/>
            <pc:sldMk cId="1796228406" sldId="259"/>
            <ac:spMk id="17" creationId="{9716D72B-0D25-43A5-8554-C535E5118D3B}"/>
          </ac:spMkLst>
        </pc:spChg>
        <pc:spChg chg="add">
          <ac:chgData name="Victoria Alonzi (2004173)" userId="fc189c2c-d2c1-40c5-b32d-65aa0e66a637" providerId="ADAL" clId="{9863F158-6241-B948-B469-D418ACEAFA14}" dt="2023-05-04T11:21:47.706" v="2900" actId="26606"/>
          <ac:spMkLst>
            <pc:docMk/>
            <pc:sldMk cId="1796228406" sldId="259"/>
            <ac:spMk id="18" creationId="{3FCFB1DE-0B7E-48CC-BA90-B2AB0889F9D6}"/>
          </ac:spMkLst>
        </pc:spChg>
        <pc:picChg chg="add del mod">
          <ac:chgData name="Victoria Alonzi (2004173)" userId="fc189c2c-d2c1-40c5-b32d-65aa0e66a637" providerId="ADAL" clId="{9863F158-6241-B948-B469-D418ACEAFA14}" dt="2023-05-04T09:46:52.768" v="2868" actId="478"/>
          <ac:picMkLst>
            <pc:docMk/>
            <pc:sldMk cId="1796228406" sldId="259"/>
            <ac:picMk id="4" creationId="{D41B75CF-6AE5-69E1-A8A1-78E5AE88DFC1}"/>
          </ac:picMkLst>
        </pc:picChg>
        <pc:picChg chg="mod ord">
          <ac:chgData name="Victoria Alonzi (2004173)" userId="fc189c2c-d2c1-40c5-b32d-65aa0e66a637" providerId="ADAL" clId="{9863F158-6241-B948-B469-D418ACEAFA14}" dt="2023-05-04T11:21:47.706" v="2900" actId="26606"/>
          <ac:picMkLst>
            <pc:docMk/>
            <pc:sldMk cId="1796228406" sldId="259"/>
            <ac:picMk id="5" creationId="{53BD698B-7668-ACE4-579D-9D5C48493EDC}"/>
          </ac:picMkLst>
        </pc:picChg>
        <pc:picChg chg="mod ord">
          <ac:chgData name="Victoria Alonzi (2004173)" userId="fc189c2c-d2c1-40c5-b32d-65aa0e66a637" providerId="ADAL" clId="{9863F158-6241-B948-B469-D418ACEAFA14}" dt="2023-05-04T11:21:47.706" v="2900" actId="26606"/>
          <ac:picMkLst>
            <pc:docMk/>
            <pc:sldMk cId="1796228406" sldId="259"/>
            <ac:picMk id="6" creationId="{FE763856-1286-F013-732E-E654D826EB46}"/>
          </ac:picMkLst>
        </pc:picChg>
        <pc:picChg chg="mod">
          <ac:chgData name="Victoria Alonzi (2004173)" userId="fc189c2c-d2c1-40c5-b32d-65aa0e66a637" providerId="ADAL" clId="{9863F158-6241-B948-B469-D418ACEAFA14}" dt="2023-05-04T11:21:47.706" v="2900" actId="26606"/>
          <ac:picMkLst>
            <pc:docMk/>
            <pc:sldMk cId="1796228406" sldId="259"/>
            <ac:picMk id="7" creationId="{804E6735-AB0F-AE4B-D2CA-CAEDEA10F793}"/>
          </ac:picMkLst>
        </pc:picChg>
        <pc:picChg chg="mod ord">
          <ac:chgData name="Victoria Alonzi (2004173)" userId="fc189c2c-d2c1-40c5-b32d-65aa0e66a637" providerId="ADAL" clId="{9863F158-6241-B948-B469-D418ACEAFA14}" dt="2023-05-04T11:21:47.706" v="2900" actId="26606"/>
          <ac:picMkLst>
            <pc:docMk/>
            <pc:sldMk cId="1796228406" sldId="259"/>
            <ac:picMk id="8" creationId="{1F0D480D-D2FF-00D7-E233-1F5F28A912B2}"/>
          </ac:picMkLst>
        </pc:picChg>
      </pc:sldChg>
      <pc:sldChg chg="addSp delSp modSp mod setBg setClrOvrMap">
        <pc:chgData name="Victoria Alonzi (2004173)" userId="fc189c2c-d2c1-40c5-b32d-65aa0e66a637" providerId="ADAL" clId="{9863F158-6241-B948-B469-D418ACEAFA14}" dt="2023-05-09T19:40:06.366" v="3803" actId="20577"/>
        <pc:sldMkLst>
          <pc:docMk/>
          <pc:sldMk cId="658402227" sldId="260"/>
        </pc:sldMkLst>
        <pc:spChg chg="mod ord">
          <ac:chgData name="Victoria Alonzi (2004173)" userId="fc189c2c-d2c1-40c5-b32d-65aa0e66a637" providerId="ADAL" clId="{9863F158-6241-B948-B469-D418ACEAFA14}" dt="2023-04-27T09:11:42.763" v="210" actId="26606"/>
          <ac:spMkLst>
            <pc:docMk/>
            <pc:sldMk cId="658402227" sldId="260"/>
            <ac:spMk id="2" creationId="{33DAF0BF-41A2-C10F-02B8-9AB3DCDB592B}"/>
          </ac:spMkLst>
        </pc:spChg>
        <pc:spChg chg="mod ord">
          <ac:chgData name="Victoria Alonzi (2004173)" userId="fc189c2c-d2c1-40c5-b32d-65aa0e66a637" providerId="ADAL" clId="{9863F158-6241-B948-B469-D418ACEAFA14}" dt="2023-05-09T19:40:06.366" v="3803" actId="20577"/>
          <ac:spMkLst>
            <pc:docMk/>
            <pc:sldMk cId="658402227" sldId="260"/>
            <ac:spMk id="3" creationId="{09738128-A490-2327-7887-AACE4248F9B2}"/>
          </ac:spMkLst>
        </pc:spChg>
        <pc:spChg chg="add del">
          <ac:chgData name="Victoria Alonzi (2004173)" userId="fc189c2c-d2c1-40c5-b32d-65aa0e66a637" providerId="ADAL" clId="{9863F158-6241-B948-B469-D418ACEAFA14}" dt="2023-04-27T09:11:26.273" v="204" actId="26606"/>
          <ac:spMkLst>
            <pc:docMk/>
            <pc:sldMk cId="658402227" sldId="260"/>
            <ac:spMk id="226" creationId="{0EFD753D-6A49-46DD-9E82-AA6E2C62B461}"/>
          </ac:spMkLst>
        </pc:spChg>
        <pc:spChg chg="add del">
          <ac:chgData name="Victoria Alonzi (2004173)" userId="fc189c2c-d2c1-40c5-b32d-65aa0e66a637" providerId="ADAL" clId="{9863F158-6241-B948-B469-D418ACEAFA14}" dt="2023-04-27T09:11:26.273" v="204" actId="26606"/>
          <ac:spMkLst>
            <pc:docMk/>
            <pc:sldMk cId="658402227" sldId="260"/>
            <ac:spMk id="228" creationId="{138A5824-1F4A-4EE7-BC13-5BB48FC0809B}"/>
          </ac:spMkLst>
        </pc:spChg>
        <pc:spChg chg="add del">
          <ac:chgData name="Victoria Alonzi (2004173)" userId="fc189c2c-d2c1-40c5-b32d-65aa0e66a637" providerId="ADAL" clId="{9863F158-6241-B948-B469-D418ACEAFA14}" dt="2023-04-27T09:11:04.472" v="193" actId="26606"/>
          <ac:spMkLst>
            <pc:docMk/>
            <pc:sldMk cId="658402227" sldId="260"/>
            <ac:spMk id="230" creationId="{5CB593EA-2F98-479F-B4C4-F366571FA64D}"/>
          </ac:spMkLst>
        </pc:spChg>
        <pc:spChg chg="add del">
          <ac:chgData name="Victoria Alonzi (2004173)" userId="fc189c2c-d2c1-40c5-b32d-65aa0e66a637" providerId="ADAL" clId="{9863F158-6241-B948-B469-D418ACEAFA14}" dt="2023-04-27T09:11:04.472" v="193" actId="26606"/>
          <ac:spMkLst>
            <pc:docMk/>
            <pc:sldMk cId="658402227" sldId="260"/>
            <ac:spMk id="232" creationId="{39BEB6D0-9E4E-4221-93D1-74ABECEE9EFC}"/>
          </ac:spMkLst>
        </pc:spChg>
        <pc:spChg chg="add del">
          <ac:chgData name="Victoria Alonzi (2004173)" userId="fc189c2c-d2c1-40c5-b32d-65aa0e66a637" providerId="ADAL" clId="{9863F158-6241-B948-B469-D418ACEAFA14}" dt="2023-04-27T09:11:12.218" v="195" actId="26606"/>
          <ac:spMkLst>
            <pc:docMk/>
            <pc:sldMk cId="658402227" sldId="260"/>
            <ac:spMk id="234" creationId="{2A785343-5D24-4118-A2E4-665D196F60C2}"/>
          </ac:spMkLst>
        </pc:spChg>
        <pc:spChg chg="add del">
          <ac:chgData name="Victoria Alonzi (2004173)" userId="fc189c2c-d2c1-40c5-b32d-65aa0e66a637" providerId="ADAL" clId="{9863F158-6241-B948-B469-D418ACEAFA14}" dt="2023-04-27T09:11:12.218" v="195" actId="26606"/>
          <ac:spMkLst>
            <pc:docMk/>
            <pc:sldMk cId="658402227" sldId="260"/>
            <ac:spMk id="237" creationId="{32F4D216-10B7-4DCA-A0A1-068E9E32F4F2}"/>
          </ac:spMkLst>
        </pc:spChg>
        <pc:spChg chg="add del">
          <ac:chgData name="Victoria Alonzi (2004173)" userId="fc189c2c-d2c1-40c5-b32d-65aa0e66a637" providerId="ADAL" clId="{9863F158-6241-B948-B469-D418ACEAFA14}" dt="2023-04-27T09:11:15.898" v="197" actId="26606"/>
          <ac:spMkLst>
            <pc:docMk/>
            <pc:sldMk cId="658402227" sldId="260"/>
            <ac:spMk id="239" creationId="{4513F69C-3D6D-4E72-9289-5BC3584D6D3B}"/>
          </ac:spMkLst>
        </pc:spChg>
        <pc:spChg chg="add del">
          <ac:chgData name="Victoria Alonzi (2004173)" userId="fc189c2c-d2c1-40c5-b32d-65aa0e66a637" providerId="ADAL" clId="{9863F158-6241-B948-B469-D418ACEAFA14}" dt="2023-04-27T09:11:17.589" v="199" actId="26606"/>
          <ac:spMkLst>
            <pc:docMk/>
            <pc:sldMk cId="658402227" sldId="260"/>
            <ac:spMk id="242" creationId="{08D97BCC-370B-4538-9D62-136AC63434E5}"/>
          </ac:spMkLst>
        </pc:spChg>
        <pc:spChg chg="add del">
          <ac:chgData name="Victoria Alonzi (2004173)" userId="fc189c2c-d2c1-40c5-b32d-65aa0e66a637" providerId="ADAL" clId="{9863F158-6241-B948-B469-D418ACEAFA14}" dt="2023-04-27T09:11:17.589" v="199" actId="26606"/>
          <ac:spMkLst>
            <pc:docMk/>
            <pc:sldMk cId="658402227" sldId="260"/>
            <ac:spMk id="244" creationId="{AC1BA173-64A6-4ACF-A849-F0194E82D66F}"/>
          </ac:spMkLst>
        </pc:spChg>
        <pc:spChg chg="add del">
          <ac:chgData name="Victoria Alonzi (2004173)" userId="fc189c2c-d2c1-40c5-b32d-65aa0e66a637" providerId="ADAL" clId="{9863F158-6241-B948-B469-D418ACEAFA14}" dt="2023-04-27T09:11:17.589" v="199" actId="26606"/>
          <ac:spMkLst>
            <pc:docMk/>
            <pc:sldMk cId="658402227" sldId="260"/>
            <ac:spMk id="246" creationId="{5DA699A9-471A-451C-8D64-4BBFBB790D0C}"/>
          </ac:spMkLst>
        </pc:spChg>
        <pc:spChg chg="add del">
          <ac:chgData name="Victoria Alonzi (2004173)" userId="fc189c2c-d2c1-40c5-b32d-65aa0e66a637" providerId="ADAL" clId="{9863F158-6241-B948-B469-D418ACEAFA14}" dt="2023-04-27T09:11:17.589" v="199" actId="26606"/>
          <ac:spMkLst>
            <pc:docMk/>
            <pc:sldMk cId="658402227" sldId="260"/>
            <ac:spMk id="248" creationId="{4FF79B19-2390-46F4-BD3F-E2F55F6E149F}"/>
          </ac:spMkLst>
        </pc:spChg>
        <pc:spChg chg="add del">
          <ac:chgData name="Victoria Alonzi (2004173)" userId="fc189c2c-d2c1-40c5-b32d-65aa0e66a637" providerId="ADAL" clId="{9863F158-6241-B948-B469-D418ACEAFA14}" dt="2023-04-27T09:11:20.333" v="201" actId="26606"/>
          <ac:spMkLst>
            <pc:docMk/>
            <pc:sldMk cId="658402227" sldId="260"/>
            <ac:spMk id="252" creationId="{23293907-0F26-4752-BCD0-3AC2C5026383}"/>
          </ac:spMkLst>
        </pc:spChg>
        <pc:spChg chg="add del">
          <ac:chgData name="Victoria Alonzi (2004173)" userId="fc189c2c-d2c1-40c5-b32d-65aa0e66a637" providerId="ADAL" clId="{9863F158-6241-B948-B469-D418ACEAFA14}" dt="2023-04-27T09:11:20.333" v="201" actId="26606"/>
          <ac:spMkLst>
            <pc:docMk/>
            <pc:sldMk cId="658402227" sldId="260"/>
            <ac:spMk id="253" creationId="{339141A8-FDFD-4ABE-A499-72C9669F4BE6}"/>
          </ac:spMkLst>
        </pc:spChg>
        <pc:spChg chg="add del">
          <ac:chgData name="Victoria Alonzi (2004173)" userId="fc189c2c-d2c1-40c5-b32d-65aa0e66a637" providerId="ADAL" clId="{9863F158-6241-B948-B469-D418ACEAFA14}" dt="2023-04-27T09:11:20.333" v="201" actId="26606"/>
          <ac:spMkLst>
            <pc:docMk/>
            <pc:sldMk cId="658402227" sldId="260"/>
            <ac:spMk id="255" creationId="{E916EF49-F958-4F28-A999-F8FA8D09AF86}"/>
          </ac:spMkLst>
        </pc:spChg>
        <pc:spChg chg="add del">
          <ac:chgData name="Victoria Alonzi (2004173)" userId="fc189c2c-d2c1-40c5-b32d-65aa0e66a637" providerId="ADAL" clId="{9863F158-6241-B948-B469-D418ACEAFA14}" dt="2023-04-27T09:11:20.333" v="201" actId="26606"/>
          <ac:spMkLst>
            <pc:docMk/>
            <pc:sldMk cId="658402227" sldId="260"/>
            <ac:spMk id="257" creationId="{A7665D74-DFEA-412C-928C-F090E67084F3}"/>
          </ac:spMkLst>
        </pc:spChg>
        <pc:spChg chg="add del">
          <ac:chgData name="Victoria Alonzi (2004173)" userId="fc189c2c-d2c1-40c5-b32d-65aa0e66a637" providerId="ADAL" clId="{9863F158-6241-B948-B469-D418ACEAFA14}" dt="2023-04-27T09:11:20.333" v="201" actId="26606"/>
          <ac:spMkLst>
            <pc:docMk/>
            <pc:sldMk cId="658402227" sldId="260"/>
            <ac:spMk id="259" creationId="{2335FEDF-EF88-4E68-9CF7-5A72EF32AFC2}"/>
          </ac:spMkLst>
        </pc:spChg>
        <pc:spChg chg="add del">
          <ac:chgData name="Victoria Alonzi (2004173)" userId="fc189c2c-d2c1-40c5-b32d-65aa0e66a637" providerId="ADAL" clId="{9863F158-6241-B948-B469-D418ACEAFA14}" dt="2023-04-27T09:11:20.333" v="201" actId="26606"/>
          <ac:spMkLst>
            <pc:docMk/>
            <pc:sldMk cId="658402227" sldId="260"/>
            <ac:spMk id="261" creationId="{837A7BE2-DF08-4ECE-A520-13927DBF4C5E}"/>
          </ac:spMkLst>
        </pc:spChg>
        <pc:spChg chg="add del">
          <ac:chgData name="Victoria Alonzi (2004173)" userId="fc189c2c-d2c1-40c5-b32d-65aa0e66a637" providerId="ADAL" clId="{9863F158-6241-B948-B469-D418ACEAFA14}" dt="2023-04-27T09:11:26.262" v="203" actId="26606"/>
          <ac:spMkLst>
            <pc:docMk/>
            <pc:sldMk cId="658402227" sldId="260"/>
            <ac:spMk id="263" creationId="{07977D39-626F-40D7-B00F-16E02602DD5A}"/>
          </ac:spMkLst>
        </pc:spChg>
        <pc:spChg chg="add del">
          <ac:chgData name="Victoria Alonzi (2004173)" userId="fc189c2c-d2c1-40c5-b32d-65aa0e66a637" providerId="ADAL" clId="{9863F158-6241-B948-B469-D418ACEAFA14}" dt="2023-04-27T09:11:26.262" v="203" actId="26606"/>
          <ac:spMkLst>
            <pc:docMk/>
            <pc:sldMk cId="658402227" sldId="260"/>
            <ac:spMk id="269" creationId="{B905CDE4-B751-4B3E-B625-6E59F8903414}"/>
          </ac:spMkLst>
        </pc:spChg>
        <pc:spChg chg="add del">
          <ac:chgData name="Victoria Alonzi (2004173)" userId="fc189c2c-d2c1-40c5-b32d-65aa0e66a637" providerId="ADAL" clId="{9863F158-6241-B948-B469-D418ACEAFA14}" dt="2023-04-27T09:11:26.262" v="203" actId="26606"/>
          <ac:spMkLst>
            <pc:docMk/>
            <pc:sldMk cId="658402227" sldId="260"/>
            <ac:spMk id="275" creationId="{08108C16-F4C0-44AA-999D-17BD39219B24}"/>
          </ac:spMkLst>
        </pc:spChg>
        <pc:spChg chg="add del">
          <ac:chgData name="Victoria Alonzi (2004173)" userId="fc189c2c-d2c1-40c5-b32d-65aa0e66a637" providerId="ADAL" clId="{9863F158-6241-B948-B469-D418ACEAFA14}" dt="2023-04-27T09:11:26.262" v="203" actId="26606"/>
          <ac:spMkLst>
            <pc:docMk/>
            <pc:sldMk cId="658402227" sldId="260"/>
            <ac:spMk id="281" creationId="{CDC29AC1-2821-4FCC-B597-88DAF39C36FE}"/>
          </ac:spMkLst>
        </pc:spChg>
        <pc:spChg chg="add del">
          <ac:chgData name="Victoria Alonzi (2004173)" userId="fc189c2c-d2c1-40c5-b32d-65aa0e66a637" providerId="ADAL" clId="{9863F158-6241-B948-B469-D418ACEAFA14}" dt="2023-04-27T09:11:26.262" v="203" actId="26606"/>
          <ac:spMkLst>
            <pc:docMk/>
            <pc:sldMk cId="658402227" sldId="260"/>
            <ac:spMk id="288" creationId="{C8F10CB3-3B5E-4C7A-98CF-B87454DDFA39}"/>
          </ac:spMkLst>
        </pc:spChg>
        <pc:spChg chg="add del">
          <ac:chgData name="Victoria Alonzi (2004173)" userId="fc189c2c-d2c1-40c5-b32d-65aa0e66a637" providerId="ADAL" clId="{9863F158-6241-B948-B469-D418ACEAFA14}" dt="2023-04-27T09:11:42.763" v="210" actId="26606"/>
          <ac:spMkLst>
            <pc:docMk/>
            <pc:sldMk cId="658402227" sldId="260"/>
            <ac:spMk id="291" creationId="{0EFD753D-6A49-46DD-9E82-AA6E2C62B461}"/>
          </ac:spMkLst>
        </pc:spChg>
        <pc:spChg chg="add del">
          <ac:chgData name="Victoria Alonzi (2004173)" userId="fc189c2c-d2c1-40c5-b32d-65aa0e66a637" providerId="ADAL" clId="{9863F158-6241-B948-B469-D418ACEAFA14}" dt="2023-04-27T09:11:42.763" v="210" actId="26606"/>
          <ac:spMkLst>
            <pc:docMk/>
            <pc:sldMk cId="658402227" sldId="260"/>
            <ac:spMk id="292" creationId="{138A5824-1F4A-4EE7-BC13-5BB48FC0809B}"/>
          </ac:spMkLst>
        </pc:spChg>
        <pc:spChg chg="add del">
          <ac:chgData name="Victoria Alonzi (2004173)" userId="fc189c2c-d2c1-40c5-b32d-65aa0e66a637" providerId="ADAL" clId="{9863F158-6241-B948-B469-D418ACEAFA14}" dt="2023-04-27T09:11:42.763" v="210" actId="26606"/>
          <ac:spMkLst>
            <pc:docMk/>
            <pc:sldMk cId="658402227" sldId="260"/>
            <ac:spMk id="293" creationId="{0F8BFD3B-29FB-4A95-BB51-220F8A6C5746}"/>
          </ac:spMkLst>
        </pc:spChg>
        <pc:spChg chg="add del">
          <ac:chgData name="Victoria Alonzi (2004173)" userId="fc189c2c-d2c1-40c5-b32d-65aa0e66a637" providerId="ADAL" clId="{9863F158-6241-B948-B469-D418ACEAFA14}" dt="2023-04-27T09:11:38.872" v="207" actId="26606"/>
          <ac:spMkLst>
            <pc:docMk/>
            <pc:sldMk cId="658402227" sldId="260"/>
            <ac:spMk id="298" creationId="{0EFD753D-6A49-46DD-9E82-AA6E2C62B461}"/>
          </ac:spMkLst>
        </pc:spChg>
        <pc:spChg chg="add del">
          <ac:chgData name="Victoria Alonzi (2004173)" userId="fc189c2c-d2c1-40c5-b32d-65aa0e66a637" providerId="ADAL" clId="{9863F158-6241-B948-B469-D418ACEAFA14}" dt="2023-04-27T09:11:38.872" v="207" actId="26606"/>
          <ac:spMkLst>
            <pc:docMk/>
            <pc:sldMk cId="658402227" sldId="260"/>
            <ac:spMk id="300" creationId="{138A5824-1F4A-4EE7-BC13-5BB48FC0809B}"/>
          </ac:spMkLst>
        </pc:spChg>
        <pc:spChg chg="add del">
          <ac:chgData name="Victoria Alonzi (2004173)" userId="fc189c2c-d2c1-40c5-b32d-65aa0e66a637" providerId="ADAL" clId="{9863F158-6241-B948-B469-D418ACEAFA14}" dt="2023-04-27T09:11:38.872" v="207" actId="26606"/>
          <ac:spMkLst>
            <pc:docMk/>
            <pc:sldMk cId="658402227" sldId="260"/>
            <ac:spMk id="302" creationId="{0F8BFD3B-29FB-4A95-BB51-220F8A6C5746}"/>
          </ac:spMkLst>
        </pc:spChg>
        <pc:spChg chg="add del">
          <ac:chgData name="Victoria Alonzi (2004173)" userId="fc189c2c-d2c1-40c5-b32d-65aa0e66a637" providerId="ADAL" clId="{9863F158-6241-B948-B469-D418ACEAFA14}" dt="2023-04-27T09:11:42.749" v="209" actId="26606"/>
          <ac:spMkLst>
            <pc:docMk/>
            <pc:sldMk cId="658402227" sldId="260"/>
            <ac:spMk id="304" creationId="{2A785343-5D24-4118-A2E4-665D196F60C2}"/>
          </ac:spMkLst>
        </pc:spChg>
        <pc:spChg chg="add del">
          <ac:chgData name="Victoria Alonzi (2004173)" userId="fc189c2c-d2c1-40c5-b32d-65aa0e66a637" providerId="ADAL" clId="{9863F158-6241-B948-B469-D418ACEAFA14}" dt="2023-04-27T09:11:42.749" v="209" actId="26606"/>
          <ac:spMkLst>
            <pc:docMk/>
            <pc:sldMk cId="658402227" sldId="260"/>
            <ac:spMk id="305" creationId="{32F4D216-10B7-4DCA-A0A1-068E9E32F4F2}"/>
          </ac:spMkLst>
        </pc:spChg>
        <pc:spChg chg="add">
          <ac:chgData name="Victoria Alonzi (2004173)" userId="fc189c2c-d2c1-40c5-b32d-65aa0e66a637" providerId="ADAL" clId="{9863F158-6241-B948-B469-D418ACEAFA14}" dt="2023-04-27T09:11:42.763" v="210" actId="26606"/>
          <ac:spMkLst>
            <pc:docMk/>
            <pc:sldMk cId="658402227" sldId="260"/>
            <ac:spMk id="307" creationId="{0EFD753D-6A49-46DD-9E82-AA6E2C62B461}"/>
          </ac:spMkLst>
        </pc:spChg>
        <pc:spChg chg="add">
          <ac:chgData name="Victoria Alonzi (2004173)" userId="fc189c2c-d2c1-40c5-b32d-65aa0e66a637" providerId="ADAL" clId="{9863F158-6241-B948-B469-D418ACEAFA14}" dt="2023-04-27T09:11:42.763" v="210" actId="26606"/>
          <ac:spMkLst>
            <pc:docMk/>
            <pc:sldMk cId="658402227" sldId="260"/>
            <ac:spMk id="308" creationId="{138A5824-1F4A-4EE7-BC13-5BB48FC0809B}"/>
          </ac:spMkLst>
        </pc:spChg>
        <pc:picChg chg="mod ord">
          <ac:chgData name="Victoria Alonzi (2004173)" userId="fc189c2c-d2c1-40c5-b32d-65aa0e66a637" providerId="ADAL" clId="{9863F158-6241-B948-B469-D418ACEAFA14}" dt="2023-04-27T09:11:42.763" v="210" actId="26606"/>
          <ac:picMkLst>
            <pc:docMk/>
            <pc:sldMk cId="658402227" sldId="260"/>
            <ac:picMk id="21" creationId="{FB721327-D83B-4A5A-4593-79D5E4B84D92}"/>
          </ac:picMkLst>
        </pc:picChg>
        <pc:picChg chg="del mod">
          <ac:chgData name="Victoria Alonzi (2004173)" userId="fc189c2c-d2c1-40c5-b32d-65aa0e66a637" providerId="ADAL" clId="{9863F158-6241-B948-B469-D418ACEAFA14}" dt="2023-04-27T09:10:49.966" v="191" actId="478"/>
          <ac:picMkLst>
            <pc:docMk/>
            <pc:sldMk cId="658402227" sldId="260"/>
            <ac:picMk id="23" creationId="{9CFF1E8B-3949-9C71-6A09-8543103EBE03}"/>
          </ac:picMkLst>
        </pc:picChg>
        <pc:picChg chg="mod ord">
          <ac:chgData name="Victoria Alonzi (2004173)" userId="fc189c2c-d2c1-40c5-b32d-65aa0e66a637" providerId="ADAL" clId="{9863F158-6241-B948-B469-D418ACEAFA14}" dt="2023-04-27T09:11:42.763" v="210" actId="26606"/>
          <ac:picMkLst>
            <pc:docMk/>
            <pc:sldMk cId="658402227" sldId="260"/>
            <ac:picMk id="207" creationId="{ADD15BC8-FF3B-11F5-FE8B-D724FBCB5C11}"/>
          </ac:picMkLst>
        </pc:picChg>
        <pc:picChg chg="mod ord">
          <ac:chgData name="Victoria Alonzi (2004173)" userId="fc189c2c-d2c1-40c5-b32d-65aa0e66a637" providerId="ADAL" clId="{9863F158-6241-B948-B469-D418ACEAFA14}" dt="2023-04-27T09:11:42.763" v="210" actId="26606"/>
          <ac:picMkLst>
            <pc:docMk/>
            <pc:sldMk cId="658402227" sldId="260"/>
            <ac:picMk id="213" creationId="{343551B5-04CB-D599-0F58-3525CEFB75B4}"/>
          </ac:picMkLst>
        </pc:picChg>
        <pc:picChg chg="mod ord">
          <ac:chgData name="Victoria Alonzi (2004173)" userId="fc189c2c-d2c1-40c5-b32d-65aa0e66a637" providerId="ADAL" clId="{9863F158-6241-B948-B469-D418ACEAFA14}" dt="2023-04-27T09:11:42.763" v="210" actId="26606"/>
          <ac:picMkLst>
            <pc:docMk/>
            <pc:sldMk cId="658402227" sldId="260"/>
            <ac:picMk id="215" creationId="{C0BBDF7C-160B-1EB2-BDD5-036D69ABB889}"/>
          </ac:picMkLst>
        </pc:picChg>
        <pc:picChg chg="mod ord">
          <ac:chgData name="Victoria Alonzi (2004173)" userId="fc189c2c-d2c1-40c5-b32d-65aa0e66a637" providerId="ADAL" clId="{9863F158-6241-B948-B469-D418ACEAFA14}" dt="2023-04-27T09:11:42.763" v="210" actId="26606"/>
          <ac:picMkLst>
            <pc:docMk/>
            <pc:sldMk cId="658402227" sldId="260"/>
            <ac:picMk id="224" creationId="{8E01536A-EE21-78BA-96B8-E217F6F0217E}"/>
          </ac:picMkLst>
        </pc:picChg>
        <pc:cxnChg chg="add del">
          <ac:chgData name="Victoria Alonzi (2004173)" userId="fc189c2c-d2c1-40c5-b32d-65aa0e66a637" providerId="ADAL" clId="{9863F158-6241-B948-B469-D418ACEAFA14}" dt="2023-04-27T09:11:17.589" v="199" actId="26606"/>
          <ac:cxnSpMkLst>
            <pc:docMk/>
            <pc:sldMk cId="658402227" sldId="260"/>
            <ac:cxnSpMk id="250" creationId="{92D7380E-05F8-4B98-9D58-B34C09FC66B3}"/>
          </ac:cxnSpMkLst>
        </pc:cxnChg>
      </pc:sldChg>
      <pc:sldChg chg="addSp delSp modSp new mod ord setBg setClrOvrMap">
        <pc:chgData name="Victoria Alonzi (2004173)" userId="fc189c2c-d2c1-40c5-b32d-65aa0e66a637" providerId="ADAL" clId="{9863F158-6241-B948-B469-D418ACEAFA14}" dt="2023-05-09T19:40:23.890" v="3808" actId="20577"/>
        <pc:sldMkLst>
          <pc:docMk/>
          <pc:sldMk cId="1705386172" sldId="261"/>
        </pc:sldMkLst>
        <pc:spChg chg="mod ord">
          <ac:chgData name="Victoria Alonzi (2004173)" userId="fc189c2c-d2c1-40c5-b32d-65aa0e66a637" providerId="ADAL" clId="{9863F158-6241-B948-B469-D418ACEAFA14}" dt="2023-04-27T08:50:47.553" v="174" actId="2711"/>
          <ac:spMkLst>
            <pc:docMk/>
            <pc:sldMk cId="1705386172" sldId="261"/>
            <ac:spMk id="2" creationId="{1AECD5F0-A529-D7DC-3421-BDAE5487625C}"/>
          </ac:spMkLst>
        </pc:spChg>
        <pc:spChg chg="del">
          <ac:chgData name="Victoria Alonzi (2004173)" userId="fc189c2c-d2c1-40c5-b32d-65aa0e66a637" providerId="ADAL" clId="{9863F158-6241-B948-B469-D418ACEAFA14}" dt="2023-04-27T08:44:29.161" v="59"/>
          <ac:spMkLst>
            <pc:docMk/>
            <pc:sldMk cId="1705386172" sldId="261"/>
            <ac:spMk id="3" creationId="{38731F00-8735-F8F2-94A1-14EFF935B7D7}"/>
          </ac:spMkLst>
        </pc:spChg>
        <pc:spChg chg="add del mod">
          <ac:chgData name="Victoria Alonzi (2004173)" userId="fc189c2c-d2c1-40c5-b32d-65aa0e66a637" providerId="ADAL" clId="{9863F158-6241-B948-B469-D418ACEAFA14}" dt="2023-04-27T08:45:35.446" v="63"/>
          <ac:spMkLst>
            <pc:docMk/>
            <pc:sldMk cId="1705386172" sldId="261"/>
            <ac:spMk id="7" creationId="{2CE8DB8C-E54E-86B0-F2AB-250829A67EC7}"/>
          </ac:spMkLst>
        </pc:spChg>
        <pc:spChg chg="add del mod">
          <ac:chgData name="Victoria Alonzi (2004173)" userId="fc189c2c-d2c1-40c5-b32d-65aa0e66a637" providerId="ADAL" clId="{9863F158-6241-B948-B469-D418ACEAFA14}" dt="2023-04-27T08:47:02.406" v="67"/>
          <ac:spMkLst>
            <pc:docMk/>
            <pc:sldMk cId="1705386172" sldId="261"/>
            <ac:spMk id="11" creationId="{5DBD2F8C-49FB-ADCB-AF2D-5CC04A559B1F}"/>
          </ac:spMkLst>
        </pc:spChg>
        <pc:spChg chg="add mod">
          <ac:chgData name="Victoria Alonzi (2004173)" userId="fc189c2c-d2c1-40c5-b32d-65aa0e66a637" providerId="ADAL" clId="{9863F158-6241-B948-B469-D418ACEAFA14}" dt="2023-05-09T19:40:23.890" v="3808" actId="20577"/>
          <ac:spMkLst>
            <pc:docMk/>
            <pc:sldMk cId="1705386172" sldId="261"/>
            <ac:spMk id="22" creationId="{9ABF3C79-E9FE-A4F7-4309-B606FF8F5509}"/>
          </ac:spMkLst>
        </pc:spChg>
        <pc:spChg chg="add del mod">
          <ac:chgData name="Victoria Alonzi (2004173)" userId="fc189c2c-d2c1-40c5-b32d-65aa0e66a637" providerId="ADAL" clId="{9863F158-6241-B948-B469-D418ACEAFA14}" dt="2023-04-27T08:47:55.710" v="89" actId="478"/>
          <ac:spMkLst>
            <pc:docMk/>
            <pc:sldMk cId="1705386172" sldId="261"/>
            <ac:spMk id="25" creationId="{B749732C-2689-18B9-DFD3-F1AAC15839D0}"/>
          </ac:spMkLst>
        </pc:spChg>
        <pc:spChg chg="add del">
          <ac:chgData name="Victoria Alonzi (2004173)" userId="fc189c2c-d2c1-40c5-b32d-65aa0e66a637" providerId="ADAL" clId="{9863F158-6241-B948-B469-D418ACEAFA14}" dt="2023-04-27T08:47:44.235" v="86" actId="26606"/>
          <ac:spMkLst>
            <pc:docMk/>
            <pc:sldMk cId="1705386172" sldId="261"/>
            <ac:spMk id="26" creationId="{72018E1B-E0B9-4440-AFF3-4112E50A2763}"/>
          </ac:spMkLst>
        </pc:spChg>
        <pc:spChg chg="add del">
          <ac:chgData name="Victoria Alonzi (2004173)" userId="fc189c2c-d2c1-40c5-b32d-65aa0e66a637" providerId="ADAL" clId="{9863F158-6241-B948-B469-D418ACEAFA14}" dt="2023-04-27T08:47:59.144" v="90" actId="26606"/>
          <ac:spMkLst>
            <pc:docMk/>
            <pc:sldMk cId="1705386172" sldId="261"/>
            <ac:spMk id="28" creationId="{93062723-6941-4ABE-8146-AC6FA530BA4C}"/>
          </ac:spMkLst>
        </pc:spChg>
        <pc:spChg chg="add del">
          <ac:chgData name="Victoria Alonzi (2004173)" userId="fc189c2c-d2c1-40c5-b32d-65aa0e66a637" providerId="ADAL" clId="{9863F158-6241-B948-B469-D418ACEAFA14}" dt="2023-04-27T08:47:59.144" v="90" actId="26606"/>
          <ac:spMkLst>
            <pc:docMk/>
            <pc:sldMk cId="1705386172" sldId="261"/>
            <ac:spMk id="30" creationId="{917859B3-4C91-478D-929D-BB6433F90849}"/>
          </ac:spMkLst>
        </pc:spChg>
        <pc:spChg chg="add del">
          <ac:chgData name="Victoria Alonzi (2004173)" userId="fc189c2c-d2c1-40c5-b32d-65aa0e66a637" providerId="ADAL" clId="{9863F158-6241-B948-B469-D418ACEAFA14}" dt="2023-04-27T08:47:59.144" v="90" actId="26606"/>
          <ac:spMkLst>
            <pc:docMk/>
            <pc:sldMk cId="1705386172" sldId="261"/>
            <ac:spMk id="32" creationId="{6283FBD2-A663-469F-855C-06D86E3C1161}"/>
          </ac:spMkLst>
        </pc:spChg>
        <pc:spChg chg="add del">
          <ac:chgData name="Victoria Alonzi (2004173)" userId="fc189c2c-d2c1-40c5-b32d-65aa0e66a637" providerId="ADAL" clId="{9863F158-6241-B948-B469-D418ACEAFA14}" dt="2023-04-27T08:47:59.144" v="90" actId="26606"/>
          <ac:spMkLst>
            <pc:docMk/>
            <pc:sldMk cId="1705386172" sldId="261"/>
            <ac:spMk id="34" creationId="{8A1279FC-7441-4E55-B082-2774E6316482}"/>
          </ac:spMkLst>
        </pc:spChg>
        <pc:spChg chg="add del">
          <ac:chgData name="Victoria Alonzi (2004173)" userId="fc189c2c-d2c1-40c5-b32d-65aa0e66a637" providerId="ADAL" clId="{9863F158-6241-B948-B469-D418ACEAFA14}" dt="2023-04-27T08:48:34.294" v="117" actId="26606"/>
          <ac:spMkLst>
            <pc:docMk/>
            <pc:sldMk cId="1705386172" sldId="261"/>
            <ac:spMk id="39" creationId="{72018E1B-E0B9-4440-AFF3-4112E50A2763}"/>
          </ac:spMkLst>
        </pc:spChg>
        <pc:spChg chg="add del">
          <ac:chgData name="Victoria Alonzi (2004173)" userId="fc189c2c-d2c1-40c5-b32d-65aa0e66a637" providerId="ADAL" clId="{9863F158-6241-B948-B469-D418ACEAFA14}" dt="2023-04-27T08:48:22.343" v="110" actId="26606"/>
          <ac:spMkLst>
            <pc:docMk/>
            <pc:sldMk cId="1705386172" sldId="261"/>
            <ac:spMk id="44" creationId="{BA175A65-42BE-4FDF-8AD0-5AC1CB946EAB}"/>
          </ac:spMkLst>
        </pc:spChg>
        <pc:spChg chg="add del">
          <ac:chgData name="Victoria Alonzi (2004173)" userId="fc189c2c-d2c1-40c5-b32d-65aa0e66a637" providerId="ADAL" clId="{9863F158-6241-B948-B469-D418ACEAFA14}" dt="2023-04-27T08:48:29.819" v="112" actId="26606"/>
          <ac:spMkLst>
            <pc:docMk/>
            <pc:sldMk cId="1705386172" sldId="261"/>
            <ac:spMk id="46" creationId="{7C3DB6CE-B855-4AD2-8FB5-3C271542CE05}"/>
          </ac:spMkLst>
        </pc:spChg>
        <pc:spChg chg="add del">
          <ac:chgData name="Victoria Alonzi (2004173)" userId="fc189c2c-d2c1-40c5-b32d-65aa0e66a637" providerId="ADAL" clId="{9863F158-6241-B948-B469-D418ACEAFA14}" dt="2023-04-27T08:48:32.568" v="114" actId="26606"/>
          <ac:spMkLst>
            <pc:docMk/>
            <pc:sldMk cId="1705386172" sldId="261"/>
            <ac:spMk id="49" creationId="{489B7BFD-8F45-4093-AD9C-91B15B0503D9}"/>
          </ac:spMkLst>
        </pc:spChg>
        <pc:spChg chg="add del">
          <ac:chgData name="Victoria Alonzi (2004173)" userId="fc189c2c-d2c1-40c5-b32d-65aa0e66a637" providerId="ADAL" clId="{9863F158-6241-B948-B469-D418ACEAFA14}" dt="2023-04-27T08:48:32.568" v="114" actId="26606"/>
          <ac:spMkLst>
            <pc:docMk/>
            <pc:sldMk cId="1705386172" sldId="261"/>
            <ac:spMk id="50" creationId="{94710CDC-1CF9-466E-A5F7-E5972574783F}"/>
          </ac:spMkLst>
        </pc:spChg>
        <pc:spChg chg="add del">
          <ac:chgData name="Victoria Alonzi (2004173)" userId="fc189c2c-d2c1-40c5-b32d-65aa0e66a637" providerId="ADAL" clId="{9863F158-6241-B948-B469-D418ACEAFA14}" dt="2023-04-27T08:48:32.568" v="114" actId="26606"/>
          <ac:spMkLst>
            <pc:docMk/>
            <pc:sldMk cId="1705386172" sldId="261"/>
            <ac:spMk id="52" creationId="{A229B448-3192-4233-B2C9-F97312F0ABDB}"/>
          </ac:spMkLst>
        </pc:spChg>
        <pc:spChg chg="add del">
          <ac:chgData name="Victoria Alonzi (2004173)" userId="fc189c2c-d2c1-40c5-b32d-65aa0e66a637" providerId="ADAL" clId="{9863F158-6241-B948-B469-D418ACEAFA14}" dt="2023-04-27T08:48:33.557" v="116" actId="26606"/>
          <ac:spMkLst>
            <pc:docMk/>
            <pc:sldMk cId="1705386172" sldId="261"/>
            <ac:spMk id="225" creationId="{E28BD099-345F-4FD0-B655-906BD3402472}"/>
          </ac:spMkLst>
        </pc:spChg>
        <pc:spChg chg="add del">
          <ac:chgData name="Victoria Alonzi (2004173)" userId="fc189c2c-d2c1-40c5-b32d-65aa0e66a637" providerId="ADAL" clId="{9863F158-6241-B948-B469-D418ACEAFA14}" dt="2023-04-27T08:48:33.557" v="116" actId="26606"/>
          <ac:spMkLst>
            <pc:docMk/>
            <pc:sldMk cId="1705386172" sldId="261"/>
            <ac:spMk id="226" creationId="{9CF7FE1C-8BC5-4B0C-A2BC-93AB72C90FDD}"/>
          </ac:spMkLst>
        </pc:spChg>
        <pc:spChg chg="add del">
          <ac:chgData name="Victoria Alonzi (2004173)" userId="fc189c2c-d2c1-40c5-b32d-65aa0e66a637" providerId="ADAL" clId="{9863F158-6241-B948-B469-D418ACEAFA14}" dt="2023-04-27T08:48:51.877" v="125" actId="26606"/>
          <ac:spMkLst>
            <pc:docMk/>
            <pc:sldMk cId="1705386172" sldId="261"/>
            <ac:spMk id="228" creationId="{6DD709BD-4DB1-4B27-AF77-395A0DD7FCFA}"/>
          </ac:spMkLst>
        </pc:spChg>
        <pc:spChg chg="add del">
          <ac:chgData name="Victoria Alonzi (2004173)" userId="fc189c2c-d2c1-40c5-b32d-65aa0e66a637" providerId="ADAL" clId="{9863F158-6241-B948-B469-D418ACEAFA14}" dt="2023-04-27T08:48:51.877" v="125" actId="26606"/>
          <ac:spMkLst>
            <pc:docMk/>
            <pc:sldMk cId="1705386172" sldId="261"/>
            <ac:spMk id="229" creationId="{158B3569-73B2-4D05-8E95-886A6EE17F1F}"/>
          </ac:spMkLst>
        </pc:spChg>
        <pc:spChg chg="add del">
          <ac:chgData name="Victoria Alonzi (2004173)" userId="fc189c2c-d2c1-40c5-b32d-65aa0e66a637" providerId="ADAL" clId="{9863F158-6241-B948-B469-D418ACEAFA14}" dt="2023-04-27T08:48:51.148" v="124" actId="26606"/>
          <ac:spMkLst>
            <pc:docMk/>
            <pc:sldMk cId="1705386172" sldId="261"/>
            <ac:spMk id="237" creationId="{7C3DB6CE-B855-4AD2-8FB5-3C271542CE05}"/>
          </ac:spMkLst>
        </pc:spChg>
        <pc:spChg chg="add">
          <ac:chgData name="Victoria Alonzi (2004173)" userId="fc189c2c-d2c1-40c5-b32d-65aa0e66a637" providerId="ADAL" clId="{9863F158-6241-B948-B469-D418ACEAFA14}" dt="2023-04-27T08:48:51.877" v="125" actId="26606"/>
          <ac:spMkLst>
            <pc:docMk/>
            <pc:sldMk cId="1705386172" sldId="261"/>
            <ac:spMk id="239" creationId="{A26C624C-963C-4795-B05B-6565DB5ABD39}"/>
          </ac:spMkLst>
        </pc:spChg>
        <pc:grpChg chg="add del">
          <ac:chgData name="Victoria Alonzi (2004173)" userId="fc189c2c-d2c1-40c5-b32d-65aa0e66a637" providerId="ADAL" clId="{9863F158-6241-B948-B469-D418ACEAFA14}" dt="2023-04-27T08:48:51.877" v="125" actId="26606"/>
          <ac:grpSpMkLst>
            <pc:docMk/>
            <pc:sldMk cId="1705386172" sldId="261"/>
            <ac:grpSpMk id="48" creationId="{5B70A7AD-2F1F-4FB2-8A29-4FB8CE818144}"/>
          </ac:grpSpMkLst>
        </pc:grpChg>
        <pc:grpChg chg="add del">
          <ac:chgData name="Victoria Alonzi (2004173)" userId="fc189c2c-d2c1-40c5-b32d-65aa0e66a637" providerId="ADAL" clId="{9863F158-6241-B948-B469-D418ACEAFA14}" dt="2023-04-27T08:48:32.568" v="114" actId="26606"/>
          <ac:grpSpMkLst>
            <pc:docMk/>
            <pc:sldMk cId="1705386172" sldId="261"/>
            <ac:grpSpMk id="51" creationId="{24B0F550-3D95-4E91-850F-90066642B3FE}"/>
          </ac:grpSpMkLst>
        </pc:grpChg>
        <pc:grpChg chg="add del">
          <ac:chgData name="Victoria Alonzi (2004173)" userId="fc189c2c-d2c1-40c5-b32d-65aa0e66a637" providerId="ADAL" clId="{9863F158-6241-B948-B469-D418ACEAFA14}" dt="2023-04-27T08:48:32.568" v="114" actId="26606"/>
          <ac:grpSpMkLst>
            <pc:docMk/>
            <pc:sldMk cId="1705386172" sldId="261"/>
            <ac:grpSpMk id="54" creationId="{2B740E94-FA98-412C-AD0C-D4711A4C5EF0}"/>
          </ac:grpSpMkLst>
        </pc:grpChg>
        <pc:picChg chg="add del mod">
          <ac:chgData name="Victoria Alonzi (2004173)" userId="fc189c2c-d2c1-40c5-b32d-65aa0e66a637" providerId="ADAL" clId="{9863F158-6241-B948-B469-D418ACEAFA14}" dt="2023-04-27T08:44:32.535" v="62" actId="478"/>
          <ac:picMkLst>
            <pc:docMk/>
            <pc:sldMk cId="1705386172" sldId="261"/>
            <ac:picMk id="5" creationId="{9F611CFF-A1B5-F4CA-1816-65E054EAD005}"/>
          </ac:picMkLst>
        </pc:picChg>
        <pc:picChg chg="add del mod">
          <ac:chgData name="Victoria Alonzi (2004173)" userId="fc189c2c-d2c1-40c5-b32d-65aa0e66a637" providerId="ADAL" clId="{9863F158-6241-B948-B469-D418ACEAFA14}" dt="2023-04-27T08:45:38.722" v="66" actId="478"/>
          <ac:picMkLst>
            <pc:docMk/>
            <pc:sldMk cId="1705386172" sldId="261"/>
            <ac:picMk id="9" creationId="{6F8B5F48-5616-C8AD-5CC1-864E1E3C5AFB}"/>
          </ac:picMkLst>
        </pc:picChg>
        <pc:picChg chg="add mod ord">
          <ac:chgData name="Victoria Alonzi (2004173)" userId="fc189c2c-d2c1-40c5-b32d-65aa0e66a637" providerId="ADAL" clId="{9863F158-6241-B948-B469-D418ACEAFA14}" dt="2023-04-27T08:48:51.877" v="125" actId="26606"/>
          <ac:picMkLst>
            <pc:docMk/>
            <pc:sldMk cId="1705386172" sldId="261"/>
            <ac:picMk id="13" creationId="{AADBC247-07D4-F7CD-9546-D777A4E781F1}"/>
          </ac:picMkLst>
        </pc:picChg>
        <pc:picChg chg="add mod ord">
          <ac:chgData name="Victoria Alonzi (2004173)" userId="fc189c2c-d2c1-40c5-b32d-65aa0e66a637" providerId="ADAL" clId="{9863F158-6241-B948-B469-D418ACEAFA14}" dt="2023-04-27T08:48:51.877" v="125" actId="26606"/>
          <ac:picMkLst>
            <pc:docMk/>
            <pc:sldMk cId="1705386172" sldId="261"/>
            <ac:picMk id="15" creationId="{33E20240-5350-6CAD-5068-F1C0EAC4E96E}"/>
          </ac:picMkLst>
        </pc:picChg>
        <pc:picChg chg="add mod ord">
          <ac:chgData name="Victoria Alonzi (2004173)" userId="fc189c2c-d2c1-40c5-b32d-65aa0e66a637" providerId="ADAL" clId="{9863F158-6241-B948-B469-D418ACEAFA14}" dt="2023-04-27T08:48:51.877" v="125" actId="26606"/>
          <ac:picMkLst>
            <pc:docMk/>
            <pc:sldMk cId="1705386172" sldId="261"/>
            <ac:picMk id="17" creationId="{622323D8-B587-3926-3790-D7B6220581C8}"/>
          </ac:picMkLst>
        </pc:picChg>
        <pc:picChg chg="add del mod">
          <ac:chgData name="Victoria Alonzi (2004173)" userId="fc189c2c-d2c1-40c5-b32d-65aa0e66a637" providerId="ADAL" clId="{9863F158-6241-B948-B469-D418ACEAFA14}" dt="2023-04-27T08:47:23.130" v="81" actId="478"/>
          <ac:picMkLst>
            <pc:docMk/>
            <pc:sldMk cId="1705386172" sldId="261"/>
            <ac:picMk id="19" creationId="{E76A14A4-3198-98E6-B3BA-76920093195B}"/>
          </ac:picMkLst>
        </pc:picChg>
        <pc:picChg chg="add mod ord">
          <ac:chgData name="Victoria Alonzi (2004173)" userId="fc189c2c-d2c1-40c5-b32d-65aa0e66a637" providerId="ADAL" clId="{9863F158-6241-B948-B469-D418ACEAFA14}" dt="2023-04-27T08:48:51.877" v="125" actId="26606"/>
          <ac:picMkLst>
            <pc:docMk/>
            <pc:sldMk cId="1705386172" sldId="261"/>
            <ac:picMk id="21" creationId="{3F84BC78-F35F-87CA-E1D5-0215E4FA172C}"/>
          </ac:picMkLst>
        </pc:picChg>
        <pc:cxnChg chg="add del">
          <ac:chgData name="Victoria Alonzi (2004173)" userId="fc189c2c-d2c1-40c5-b32d-65aa0e66a637" providerId="ADAL" clId="{9863F158-6241-B948-B469-D418ACEAFA14}" dt="2023-04-27T08:48:51.877" v="125" actId="26606"/>
          <ac:cxnSpMkLst>
            <pc:docMk/>
            <pc:sldMk cId="1705386172" sldId="261"/>
            <ac:cxnSpMk id="53" creationId="{56020367-4FD5-4596-8E10-C5F095CD8DBF}"/>
          </ac:cxnSpMkLst>
        </pc:cxnChg>
      </pc:sldChg>
      <pc:sldChg chg="addSp delSp modSp new mod setBg">
        <pc:chgData name="Victoria Alonzi (2004173)" userId="fc189c2c-d2c1-40c5-b32d-65aa0e66a637" providerId="ADAL" clId="{9863F158-6241-B948-B469-D418ACEAFA14}" dt="2023-05-08T17:08:44.654" v="3643" actId="2711"/>
        <pc:sldMkLst>
          <pc:docMk/>
          <pc:sldMk cId="2792334207" sldId="262"/>
        </pc:sldMkLst>
        <pc:spChg chg="mod ord">
          <ac:chgData name="Victoria Alonzi (2004173)" userId="fc189c2c-d2c1-40c5-b32d-65aa0e66a637" providerId="ADAL" clId="{9863F158-6241-B948-B469-D418ACEAFA14}" dt="2023-05-08T17:08:44.654" v="3643" actId="2711"/>
          <ac:spMkLst>
            <pc:docMk/>
            <pc:sldMk cId="2792334207" sldId="262"/>
            <ac:spMk id="2" creationId="{97126BD0-8CDE-11B4-471A-4E5D9D7C59C6}"/>
          </ac:spMkLst>
        </pc:spChg>
        <pc:spChg chg="del">
          <ac:chgData name="Victoria Alonzi (2004173)" userId="fc189c2c-d2c1-40c5-b32d-65aa0e66a637" providerId="ADAL" clId="{9863F158-6241-B948-B469-D418ACEAFA14}" dt="2023-04-27T10:49:06.021" v="465"/>
          <ac:spMkLst>
            <pc:docMk/>
            <pc:sldMk cId="2792334207" sldId="262"/>
            <ac:spMk id="3" creationId="{9A23EAA8-822B-512A-3947-49928CBB9116}"/>
          </ac:spMkLst>
        </pc:spChg>
        <pc:spChg chg="add del mod">
          <ac:chgData name="Victoria Alonzi (2004173)" userId="fc189c2c-d2c1-40c5-b32d-65aa0e66a637" providerId="ADAL" clId="{9863F158-6241-B948-B469-D418ACEAFA14}" dt="2023-04-27T10:50:03.628" v="476" actId="478"/>
          <ac:spMkLst>
            <pc:docMk/>
            <pc:sldMk cId="2792334207" sldId="262"/>
            <ac:spMk id="13" creationId="{F41E8945-2A7E-32CE-7FCF-28C6D5F9386C}"/>
          </ac:spMkLst>
        </pc:spChg>
        <pc:spChg chg="add del">
          <ac:chgData name="Victoria Alonzi (2004173)" userId="fc189c2c-d2c1-40c5-b32d-65aa0e66a637" providerId="ADAL" clId="{9863F158-6241-B948-B469-D418ACEAFA14}" dt="2023-04-27T10:50:53.322" v="489" actId="26606"/>
          <ac:spMkLst>
            <pc:docMk/>
            <pc:sldMk cId="2792334207" sldId="262"/>
            <ac:spMk id="16" creationId="{A6B42B9F-F674-4D7F-AEFD-F5DC47A70952}"/>
          </ac:spMkLst>
        </pc:spChg>
        <pc:spChg chg="add del">
          <ac:chgData name="Victoria Alonzi (2004173)" userId="fc189c2c-d2c1-40c5-b32d-65aa0e66a637" providerId="ADAL" clId="{9863F158-6241-B948-B469-D418ACEAFA14}" dt="2023-04-27T10:50:53.322" v="489" actId="26606"/>
          <ac:spMkLst>
            <pc:docMk/>
            <pc:sldMk cId="2792334207" sldId="262"/>
            <ac:spMk id="18" creationId="{E677BBB0-8A66-4619-B31B-5097655C5FF2}"/>
          </ac:spMkLst>
        </pc:spChg>
        <pc:spChg chg="add del">
          <ac:chgData name="Victoria Alonzi (2004173)" userId="fc189c2c-d2c1-40c5-b32d-65aa0e66a637" providerId="ADAL" clId="{9863F158-6241-B948-B469-D418ACEAFA14}" dt="2023-04-27T10:50:53.322" v="489" actId="26606"/>
          <ac:spMkLst>
            <pc:docMk/>
            <pc:sldMk cId="2792334207" sldId="262"/>
            <ac:spMk id="20" creationId="{FB56C437-7CF8-4D2B-8C62-6F9CEA5611FA}"/>
          </ac:spMkLst>
        </pc:spChg>
        <pc:spChg chg="add del">
          <ac:chgData name="Victoria Alonzi (2004173)" userId="fc189c2c-d2c1-40c5-b32d-65aa0e66a637" providerId="ADAL" clId="{9863F158-6241-B948-B469-D418ACEAFA14}" dt="2023-04-27T10:50:53.322" v="489" actId="26606"/>
          <ac:spMkLst>
            <pc:docMk/>
            <pc:sldMk cId="2792334207" sldId="262"/>
            <ac:spMk id="22" creationId="{288F414E-1A16-495F-8EF5-F55A4207EE48}"/>
          </ac:spMkLst>
        </pc:spChg>
        <pc:spChg chg="add del">
          <ac:chgData name="Victoria Alonzi (2004173)" userId="fc189c2c-d2c1-40c5-b32d-65aa0e66a637" providerId="ADAL" clId="{9863F158-6241-B948-B469-D418ACEAFA14}" dt="2023-04-27T10:50:06.812" v="478" actId="26606"/>
          <ac:spMkLst>
            <pc:docMk/>
            <pc:sldMk cId="2792334207" sldId="262"/>
            <ac:spMk id="27" creationId="{B6ECEE03-918F-43ED-A7B3-F1BDE3FCECAF}"/>
          </ac:spMkLst>
        </pc:spChg>
        <pc:spChg chg="add del">
          <ac:chgData name="Victoria Alonzi (2004173)" userId="fc189c2c-d2c1-40c5-b32d-65aa0e66a637" providerId="ADAL" clId="{9863F158-6241-B948-B469-D418ACEAFA14}" dt="2023-04-27T10:50:06.812" v="478" actId="26606"/>
          <ac:spMkLst>
            <pc:docMk/>
            <pc:sldMk cId="2792334207" sldId="262"/>
            <ac:spMk id="29" creationId="{010B55F0-C448-403A-8231-AD42A7BA271C}"/>
          </ac:spMkLst>
        </pc:spChg>
        <pc:spChg chg="add del">
          <ac:chgData name="Victoria Alonzi (2004173)" userId="fc189c2c-d2c1-40c5-b32d-65aa0e66a637" providerId="ADAL" clId="{9863F158-6241-B948-B469-D418ACEAFA14}" dt="2023-04-27T10:50:07.881" v="480" actId="26606"/>
          <ac:spMkLst>
            <pc:docMk/>
            <pc:sldMk cId="2792334207" sldId="262"/>
            <ac:spMk id="31" creationId="{7C9BE72A-4F97-4FA0-AF09-2C65D071CFF3}"/>
          </ac:spMkLst>
        </pc:spChg>
        <pc:spChg chg="add del">
          <ac:chgData name="Victoria Alonzi (2004173)" userId="fc189c2c-d2c1-40c5-b32d-65aa0e66a637" providerId="ADAL" clId="{9863F158-6241-B948-B469-D418ACEAFA14}" dt="2023-04-27T10:50:45.787" v="482" actId="26606"/>
          <ac:spMkLst>
            <pc:docMk/>
            <pc:sldMk cId="2792334207" sldId="262"/>
            <ac:spMk id="33" creationId="{80D36F24-5EC0-4A09-9836-6580E1D4B823}"/>
          </ac:spMkLst>
        </pc:spChg>
        <pc:spChg chg="add del">
          <ac:chgData name="Victoria Alonzi (2004173)" userId="fc189c2c-d2c1-40c5-b32d-65aa0e66a637" providerId="ADAL" clId="{9863F158-6241-B948-B469-D418ACEAFA14}" dt="2023-04-27T10:50:45.787" v="482" actId="26606"/>
          <ac:spMkLst>
            <pc:docMk/>
            <pc:sldMk cId="2792334207" sldId="262"/>
            <ac:spMk id="34" creationId="{7BBD5B30-C741-4E67-AFD8-17917090ABCC}"/>
          </ac:spMkLst>
        </pc:spChg>
        <pc:spChg chg="add del">
          <ac:chgData name="Victoria Alonzi (2004173)" userId="fc189c2c-d2c1-40c5-b32d-65aa0e66a637" providerId="ADAL" clId="{9863F158-6241-B948-B469-D418ACEAFA14}" dt="2023-04-27T10:50:45.787" v="482" actId="26606"/>
          <ac:spMkLst>
            <pc:docMk/>
            <pc:sldMk cId="2792334207" sldId="262"/>
            <ac:spMk id="35" creationId="{7C0B334E-66E0-442A-8306-19629EC2DC59}"/>
          </ac:spMkLst>
        </pc:spChg>
        <pc:spChg chg="add del">
          <ac:chgData name="Victoria Alonzi (2004173)" userId="fc189c2c-d2c1-40c5-b32d-65aa0e66a637" providerId="ADAL" clId="{9863F158-6241-B948-B469-D418ACEAFA14}" dt="2023-04-27T10:50:45.787" v="482" actId="26606"/>
          <ac:spMkLst>
            <pc:docMk/>
            <pc:sldMk cId="2792334207" sldId="262"/>
            <ac:spMk id="36" creationId="{189BBEAA-BB93-4878-8C95-3C8AADE2E0C5}"/>
          </ac:spMkLst>
        </pc:spChg>
        <pc:spChg chg="add del">
          <ac:chgData name="Victoria Alonzi (2004173)" userId="fc189c2c-d2c1-40c5-b32d-65aa0e66a637" providerId="ADAL" clId="{9863F158-6241-B948-B469-D418ACEAFA14}" dt="2023-04-27T10:50:45.787" v="482" actId="26606"/>
          <ac:spMkLst>
            <pc:docMk/>
            <pc:sldMk cId="2792334207" sldId="262"/>
            <ac:spMk id="37" creationId="{D529C0C6-AAEB-4982-A9E6-BC6A8B2AEFB2}"/>
          </ac:spMkLst>
        </pc:spChg>
        <pc:spChg chg="add del">
          <ac:chgData name="Victoria Alonzi (2004173)" userId="fc189c2c-d2c1-40c5-b32d-65aa0e66a637" providerId="ADAL" clId="{9863F158-6241-B948-B469-D418ACEAFA14}" dt="2023-04-27T10:50:48.483" v="484" actId="26606"/>
          <ac:spMkLst>
            <pc:docMk/>
            <pc:sldMk cId="2792334207" sldId="262"/>
            <ac:spMk id="39" creationId="{B6ECEE03-918F-43ED-A7B3-F1BDE3FCECAF}"/>
          </ac:spMkLst>
        </pc:spChg>
        <pc:spChg chg="add del">
          <ac:chgData name="Victoria Alonzi (2004173)" userId="fc189c2c-d2c1-40c5-b32d-65aa0e66a637" providerId="ADAL" clId="{9863F158-6241-B948-B469-D418ACEAFA14}" dt="2023-04-27T10:50:48.483" v="484" actId="26606"/>
          <ac:spMkLst>
            <pc:docMk/>
            <pc:sldMk cId="2792334207" sldId="262"/>
            <ac:spMk id="40" creationId="{010B55F0-C448-403A-8231-AD42A7BA271C}"/>
          </ac:spMkLst>
        </pc:spChg>
        <pc:spChg chg="add del">
          <ac:chgData name="Victoria Alonzi (2004173)" userId="fc189c2c-d2c1-40c5-b32d-65aa0e66a637" providerId="ADAL" clId="{9863F158-6241-B948-B469-D418ACEAFA14}" dt="2023-04-27T10:50:51.696" v="486" actId="26606"/>
          <ac:spMkLst>
            <pc:docMk/>
            <pc:sldMk cId="2792334207" sldId="262"/>
            <ac:spMk id="42" creationId="{7C9BE72A-4F97-4FA0-AF09-2C65D071CFF3}"/>
          </ac:spMkLst>
        </pc:spChg>
        <pc:spChg chg="add del">
          <ac:chgData name="Victoria Alonzi (2004173)" userId="fc189c2c-d2c1-40c5-b32d-65aa0e66a637" providerId="ADAL" clId="{9863F158-6241-B948-B469-D418ACEAFA14}" dt="2023-04-27T10:50:53.312" v="488" actId="26606"/>
          <ac:spMkLst>
            <pc:docMk/>
            <pc:sldMk cId="2792334207" sldId="262"/>
            <ac:spMk id="44" creationId="{7BBD5B30-C741-4E67-AFD8-17917090ABCC}"/>
          </ac:spMkLst>
        </pc:spChg>
        <pc:spChg chg="add del">
          <ac:chgData name="Victoria Alonzi (2004173)" userId="fc189c2c-d2c1-40c5-b32d-65aa0e66a637" providerId="ADAL" clId="{9863F158-6241-B948-B469-D418ACEAFA14}" dt="2023-04-27T10:50:53.312" v="488" actId="26606"/>
          <ac:spMkLst>
            <pc:docMk/>
            <pc:sldMk cId="2792334207" sldId="262"/>
            <ac:spMk id="45" creationId="{189BBEAA-BB93-4878-8C95-3C8AADE2E0C5}"/>
          </ac:spMkLst>
        </pc:spChg>
        <pc:spChg chg="add del">
          <ac:chgData name="Victoria Alonzi (2004173)" userId="fc189c2c-d2c1-40c5-b32d-65aa0e66a637" providerId="ADAL" clId="{9863F158-6241-B948-B469-D418ACEAFA14}" dt="2023-04-27T10:50:53.312" v="488" actId="26606"/>
          <ac:spMkLst>
            <pc:docMk/>
            <pc:sldMk cId="2792334207" sldId="262"/>
            <ac:spMk id="46" creationId="{D529C0C6-AAEB-4982-A9E6-BC6A8B2AEFB2}"/>
          </ac:spMkLst>
        </pc:spChg>
        <pc:spChg chg="add del">
          <ac:chgData name="Victoria Alonzi (2004173)" userId="fc189c2c-d2c1-40c5-b32d-65aa0e66a637" providerId="ADAL" clId="{9863F158-6241-B948-B469-D418ACEAFA14}" dt="2023-04-27T10:50:53.312" v="488" actId="26606"/>
          <ac:spMkLst>
            <pc:docMk/>
            <pc:sldMk cId="2792334207" sldId="262"/>
            <ac:spMk id="47" creationId="{80D36F24-5EC0-4A09-9836-6580E1D4B823}"/>
          </ac:spMkLst>
        </pc:spChg>
        <pc:spChg chg="add del">
          <ac:chgData name="Victoria Alonzi (2004173)" userId="fc189c2c-d2c1-40c5-b32d-65aa0e66a637" providerId="ADAL" clId="{9863F158-6241-B948-B469-D418ACEAFA14}" dt="2023-04-27T10:50:53.312" v="488" actId="26606"/>
          <ac:spMkLst>
            <pc:docMk/>
            <pc:sldMk cId="2792334207" sldId="262"/>
            <ac:spMk id="48" creationId="{7C0B334E-66E0-442A-8306-19629EC2DC59}"/>
          </ac:spMkLst>
        </pc:spChg>
        <pc:spChg chg="add del">
          <ac:chgData name="Victoria Alonzi (2004173)" userId="fc189c2c-d2c1-40c5-b32d-65aa0e66a637" providerId="ADAL" clId="{9863F158-6241-B948-B469-D418ACEAFA14}" dt="2023-04-27T10:51:31.452" v="501" actId="26606"/>
          <ac:spMkLst>
            <pc:docMk/>
            <pc:sldMk cId="2792334207" sldId="262"/>
            <ac:spMk id="50" creationId="{848F64AA-5BE2-4280-BEFA-DC288118FCCE}"/>
          </ac:spMkLst>
        </pc:spChg>
        <pc:spChg chg="add del">
          <ac:chgData name="Victoria Alonzi (2004173)" userId="fc189c2c-d2c1-40c5-b32d-65aa0e66a637" providerId="ADAL" clId="{9863F158-6241-B948-B469-D418ACEAFA14}" dt="2023-04-27T10:51:19.852" v="496" actId="26606"/>
          <ac:spMkLst>
            <pc:docMk/>
            <pc:sldMk cId="2792334207" sldId="262"/>
            <ac:spMk id="55" creationId="{64EEF0D6-2D1F-491D-AC56-0F0F95A316F7}"/>
          </ac:spMkLst>
        </pc:spChg>
        <pc:spChg chg="add del">
          <ac:chgData name="Victoria Alonzi (2004173)" userId="fc189c2c-d2c1-40c5-b32d-65aa0e66a637" providerId="ADAL" clId="{9863F158-6241-B948-B469-D418ACEAFA14}" dt="2023-04-27T10:51:19.852" v="496" actId="26606"/>
          <ac:spMkLst>
            <pc:docMk/>
            <pc:sldMk cId="2792334207" sldId="262"/>
            <ac:spMk id="57" creationId="{3FCFB1DE-0B7E-48CC-BA90-B2AB0889F9D6}"/>
          </ac:spMkLst>
        </pc:spChg>
        <pc:spChg chg="add del">
          <ac:chgData name="Victoria Alonzi (2004173)" userId="fc189c2c-d2c1-40c5-b32d-65aa0e66a637" providerId="ADAL" clId="{9863F158-6241-B948-B469-D418ACEAFA14}" dt="2023-04-27T10:51:25.613" v="498" actId="26606"/>
          <ac:spMkLst>
            <pc:docMk/>
            <pc:sldMk cId="2792334207" sldId="262"/>
            <ac:spMk id="59" creationId="{F7EDEA10-087E-4352-A848-7D9888DC6745}"/>
          </ac:spMkLst>
        </pc:spChg>
        <pc:spChg chg="add del">
          <ac:chgData name="Victoria Alonzi (2004173)" userId="fc189c2c-d2c1-40c5-b32d-65aa0e66a637" providerId="ADAL" clId="{9863F158-6241-B948-B469-D418ACEAFA14}" dt="2023-04-27T10:51:25.613" v="498" actId="26606"/>
          <ac:spMkLst>
            <pc:docMk/>
            <pc:sldMk cId="2792334207" sldId="262"/>
            <ac:spMk id="60" creationId="{605D77EC-B84E-48F8-9EC4-93E851C0FA25}"/>
          </ac:spMkLst>
        </pc:spChg>
        <pc:spChg chg="add del">
          <ac:chgData name="Victoria Alonzi (2004173)" userId="fc189c2c-d2c1-40c5-b32d-65aa0e66a637" providerId="ADAL" clId="{9863F158-6241-B948-B469-D418ACEAFA14}" dt="2023-04-27T10:51:31.442" v="500" actId="26606"/>
          <ac:spMkLst>
            <pc:docMk/>
            <pc:sldMk cId="2792334207" sldId="262"/>
            <ac:spMk id="62" creationId="{5B546656-FDC4-474A-B8D1-2B3E70E0081E}"/>
          </ac:spMkLst>
        </pc:spChg>
        <pc:spChg chg="add del">
          <ac:chgData name="Victoria Alonzi (2004173)" userId="fc189c2c-d2c1-40c5-b32d-65aa0e66a637" providerId="ADAL" clId="{9863F158-6241-B948-B469-D418ACEAFA14}" dt="2023-04-27T10:51:31.442" v="500" actId="26606"/>
          <ac:spMkLst>
            <pc:docMk/>
            <pc:sldMk cId="2792334207" sldId="262"/>
            <ac:spMk id="63" creationId="{114A821F-8663-46BA-8CC0-D4C44F639F3A}"/>
          </ac:spMkLst>
        </pc:spChg>
        <pc:spChg chg="add del">
          <ac:chgData name="Victoria Alonzi (2004173)" userId="fc189c2c-d2c1-40c5-b32d-65aa0e66a637" providerId="ADAL" clId="{9863F158-6241-B948-B469-D418ACEAFA14}" dt="2023-04-27T10:51:31.442" v="500" actId="26606"/>
          <ac:spMkLst>
            <pc:docMk/>
            <pc:sldMk cId="2792334207" sldId="262"/>
            <ac:spMk id="64" creationId="{67EF550F-47CE-4FB2-9DAC-12AD835C833D}"/>
          </ac:spMkLst>
        </pc:spChg>
        <pc:spChg chg="add del">
          <ac:chgData name="Victoria Alonzi (2004173)" userId="fc189c2c-d2c1-40c5-b32d-65aa0e66a637" providerId="ADAL" clId="{9863F158-6241-B948-B469-D418ACEAFA14}" dt="2023-04-27T19:54:15.540" v="713" actId="26606"/>
          <ac:spMkLst>
            <pc:docMk/>
            <pc:sldMk cId="2792334207" sldId="262"/>
            <ac:spMk id="66" creationId="{848F64AA-5BE2-4280-BEFA-DC288118FCCE}"/>
          </ac:spMkLst>
        </pc:spChg>
        <pc:spChg chg="add">
          <ac:chgData name="Victoria Alonzi (2004173)" userId="fc189c2c-d2c1-40c5-b32d-65aa0e66a637" providerId="ADAL" clId="{9863F158-6241-B948-B469-D418ACEAFA14}" dt="2023-04-27T19:54:15.540" v="713" actId="26606"/>
          <ac:spMkLst>
            <pc:docMk/>
            <pc:sldMk cId="2792334207" sldId="262"/>
            <ac:spMk id="71" creationId="{A26C624C-963C-4795-B05B-6565DB5ABD39}"/>
          </ac:spMkLst>
        </pc:spChg>
        <pc:picChg chg="add mod ord">
          <ac:chgData name="Victoria Alonzi (2004173)" userId="fc189c2c-d2c1-40c5-b32d-65aa0e66a637" providerId="ADAL" clId="{9863F158-6241-B948-B469-D418ACEAFA14}" dt="2023-04-27T19:54:15.540" v="713" actId="26606"/>
          <ac:picMkLst>
            <pc:docMk/>
            <pc:sldMk cId="2792334207" sldId="262"/>
            <ac:picMk id="5" creationId="{C7519616-CD9E-94CB-6D51-988AC650963C}"/>
          </ac:picMkLst>
        </pc:picChg>
        <pc:picChg chg="add mod ord">
          <ac:chgData name="Victoria Alonzi (2004173)" userId="fc189c2c-d2c1-40c5-b32d-65aa0e66a637" providerId="ADAL" clId="{9863F158-6241-B948-B469-D418ACEAFA14}" dt="2023-04-27T19:54:15.540" v="713" actId="26606"/>
          <ac:picMkLst>
            <pc:docMk/>
            <pc:sldMk cId="2792334207" sldId="262"/>
            <ac:picMk id="7" creationId="{A5BD5BAA-37F6-AF17-8148-1F48E8226DC3}"/>
          </ac:picMkLst>
        </pc:picChg>
        <pc:picChg chg="add mod ord">
          <ac:chgData name="Victoria Alonzi (2004173)" userId="fc189c2c-d2c1-40c5-b32d-65aa0e66a637" providerId="ADAL" clId="{9863F158-6241-B948-B469-D418ACEAFA14}" dt="2023-04-27T19:54:15.540" v="713" actId="26606"/>
          <ac:picMkLst>
            <pc:docMk/>
            <pc:sldMk cId="2792334207" sldId="262"/>
            <ac:picMk id="9" creationId="{8471E6E4-87DC-066A-C121-D9FCA4CB080C}"/>
          </ac:picMkLst>
        </pc:picChg>
        <pc:picChg chg="add mod ord">
          <ac:chgData name="Victoria Alonzi (2004173)" userId="fc189c2c-d2c1-40c5-b32d-65aa0e66a637" providerId="ADAL" clId="{9863F158-6241-B948-B469-D418ACEAFA14}" dt="2023-04-27T19:54:15.540" v="713" actId="26606"/>
          <ac:picMkLst>
            <pc:docMk/>
            <pc:sldMk cId="2792334207" sldId="262"/>
            <ac:picMk id="11" creationId="{96FE696A-A005-9085-5DA8-EAD3DCF57E18}"/>
          </ac:picMkLst>
        </pc:picChg>
      </pc:sldChg>
      <pc:sldChg chg="addSp delSp modSp new mod setBg setClrOvrMap">
        <pc:chgData name="Victoria Alonzi (2004173)" userId="fc189c2c-d2c1-40c5-b32d-65aa0e66a637" providerId="ADAL" clId="{9863F158-6241-B948-B469-D418ACEAFA14}" dt="2023-04-27T19:37:51.211" v="692" actId="313"/>
        <pc:sldMkLst>
          <pc:docMk/>
          <pc:sldMk cId="729045479" sldId="263"/>
        </pc:sldMkLst>
        <pc:spChg chg="mod">
          <ac:chgData name="Victoria Alonzi (2004173)" userId="fc189c2c-d2c1-40c5-b32d-65aa0e66a637" providerId="ADAL" clId="{9863F158-6241-B948-B469-D418ACEAFA14}" dt="2023-04-27T19:37:51.211" v="692" actId="313"/>
          <ac:spMkLst>
            <pc:docMk/>
            <pc:sldMk cId="729045479" sldId="263"/>
            <ac:spMk id="2" creationId="{4473D62B-7461-BFD1-D3B2-79926538963B}"/>
          </ac:spMkLst>
        </pc:spChg>
        <pc:spChg chg="del">
          <ac:chgData name="Victoria Alonzi (2004173)" userId="fc189c2c-d2c1-40c5-b32d-65aa0e66a637" providerId="ADAL" clId="{9863F158-6241-B948-B469-D418ACEAFA14}" dt="2023-04-27T19:32:39.486" v="558"/>
          <ac:spMkLst>
            <pc:docMk/>
            <pc:sldMk cId="729045479" sldId="263"/>
            <ac:spMk id="3" creationId="{3AFFEE1D-9C19-D7C7-A415-60FE928FAF2F}"/>
          </ac:spMkLst>
        </pc:spChg>
        <pc:spChg chg="add del">
          <ac:chgData name="Victoria Alonzi (2004173)" userId="fc189c2c-d2c1-40c5-b32d-65aa0e66a637" providerId="ADAL" clId="{9863F158-6241-B948-B469-D418ACEAFA14}" dt="2023-04-27T19:34:52.042" v="578" actId="26606"/>
          <ac:spMkLst>
            <pc:docMk/>
            <pc:sldMk cId="729045479" sldId="263"/>
            <ac:spMk id="18" creationId="{F6E384F5-137A-40B1-97F0-694CC6ECD59C}"/>
          </ac:spMkLst>
        </pc:spChg>
        <pc:spChg chg="add del">
          <ac:chgData name="Victoria Alonzi (2004173)" userId="fc189c2c-d2c1-40c5-b32d-65aa0e66a637" providerId="ADAL" clId="{9863F158-6241-B948-B469-D418ACEAFA14}" dt="2023-04-27T19:34:52.042" v="578" actId="26606"/>
          <ac:spMkLst>
            <pc:docMk/>
            <pc:sldMk cId="729045479" sldId="263"/>
            <ac:spMk id="20" creationId="{9DBC4630-03DA-474F-BBCB-BA3AE6B317A4}"/>
          </ac:spMkLst>
        </pc:spChg>
        <pc:spChg chg="add del">
          <ac:chgData name="Victoria Alonzi (2004173)" userId="fc189c2c-d2c1-40c5-b32d-65aa0e66a637" providerId="ADAL" clId="{9863F158-6241-B948-B469-D418ACEAFA14}" dt="2023-04-27T19:34:52.042" v="578" actId="26606"/>
          <ac:spMkLst>
            <pc:docMk/>
            <pc:sldMk cId="729045479" sldId="263"/>
            <ac:spMk id="22" creationId="{78418A25-6EAC-4140-BFE6-284E1925B5EE}"/>
          </ac:spMkLst>
        </pc:spChg>
        <pc:spChg chg="add del">
          <ac:chgData name="Victoria Alonzi (2004173)" userId="fc189c2c-d2c1-40c5-b32d-65aa0e66a637" providerId="ADAL" clId="{9863F158-6241-B948-B469-D418ACEAFA14}" dt="2023-04-27T19:34:52.042" v="578" actId="26606"/>
          <ac:spMkLst>
            <pc:docMk/>
            <pc:sldMk cId="729045479" sldId="263"/>
            <ac:spMk id="24" creationId="{6B9D64DB-4D5C-4A91-B45F-F301E3174F9F}"/>
          </ac:spMkLst>
        </pc:spChg>
        <pc:spChg chg="add del">
          <ac:chgData name="Victoria Alonzi (2004173)" userId="fc189c2c-d2c1-40c5-b32d-65aa0e66a637" providerId="ADAL" clId="{9863F158-6241-B948-B469-D418ACEAFA14}" dt="2023-04-27T19:34:52.042" v="578" actId="26606"/>
          <ac:spMkLst>
            <pc:docMk/>
            <pc:sldMk cId="729045479" sldId="263"/>
            <ac:spMk id="26" creationId="{CB14CE1B-4BC5-4EF2-BE3D-05E4F580B3DB}"/>
          </ac:spMkLst>
        </pc:spChg>
        <pc:spChg chg="add del">
          <ac:chgData name="Victoria Alonzi (2004173)" userId="fc189c2c-d2c1-40c5-b32d-65aa0e66a637" providerId="ADAL" clId="{9863F158-6241-B948-B469-D418ACEAFA14}" dt="2023-04-27T19:34:52.031" v="577" actId="26606"/>
          <ac:spMkLst>
            <pc:docMk/>
            <pc:sldMk cId="729045479" sldId="263"/>
            <ac:spMk id="31" creationId="{928F64C6-FE22-4FC1-A763-DFCC514811BD}"/>
          </ac:spMkLst>
        </pc:spChg>
        <pc:spChg chg="add">
          <ac:chgData name="Victoria Alonzi (2004173)" userId="fc189c2c-d2c1-40c5-b32d-65aa0e66a637" providerId="ADAL" clId="{9863F158-6241-B948-B469-D418ACEAFA14}" dt="2023-04-27T19:34:52.042" v="578" actId="26606"/>
          <ac:spMkLst>
            <pc:docMk/>
            <pc:sldMk cId="729045479" sldId="263"/>
            <ac:spMk id="35" creationId="{928F64C6-FE22-4FC1-A763-DFCC514811BD}"/>
          </ac:spMkLst>
        </pc:spChg>
        <pc:picChg chg="add mod ord">
          <ac:chgData name="Victoria Alonzi (2004173)" userId="fc189c2c-d2c1-40c5-b32d-65aa0e66a637" providerId="ADAL" clId="{9863F158-6241-B948-B469-D418ACEAFA14}" dt="2023-04-27T19:34:52.042" v="578" actId="26606"/>
          <ac:picMkLst>
            <pc:docMk/>
            <pc:sldMk cId="729045479" sldId="263"/>
            <ac:picMk id="5" creationId="{96DCB91A-4CAA-E3B4-AEBE-C0598651DC8E}"/>
          </ac:picMkLst>
        </pc:picChg>
        <pc:picChg chg="add mod">
          <ac:chgData name="Victoria Alonzi (2004173)" userId="fc189c2c-d2c1-40c5-b32d-65aa0e66a637" providerId="ADAL" clId="{9863F158-6241-B948-B469-D418ACEAFA14}" dt="2023-04-27T19:34:52.042" v="578" actId="26606"/>
          <ac:picMkLst>
            <pc:docMk/>
            <pc:sldMk cId="729045479" sldId="263"/>
            <ac:picMk id="7" creationId="{C522A144-8E56-3571-7C19-44AA75BAA900}"/>
          </ac:picMkLst>
        </pc:picChg>
        <pc:picChg chg="add mod ord">
          <ac:chgData name="Victoria Alonzi (2004173)" userId="fc189c2c-d2c1-40c5-b32d-65aa0e66a637" providerId="ADAL" clId="{9863F158-6241-B948-B469-D418ACEAFA14}" dt="2023-04-27T19:34:52.042" v="578" actId="26606"/>
          <ac:picMkLst>
            <pc:docMk/>
            <pc:sldMk cId="729045479" sldId="263"/>
            <ac:picMk id="9" creationId="{AD2169E1-024C-A2BE-5E10-7AA7A3A33131}"/>
          </ac:picMkLst>
        </pc:picChg>
        <pc:picChg chg="add mod ord">
          <ac:chgData name="Victoria Alonzi (2004173)" userId="fc189c2c-d2c1-40c5-b32d-65aa0e66a637" providerId="ADAL" clId="{9863F158-6241-B948-B469-D418ACEAFA14}" dt="2023-04-27T19:34:52.042" v="578" actId="26606"/>
          <ac:picMkLst>
            <pc:docMk/>
            <pc:sldMk cId="729045479" sldId="263"/>
            <ac:picMk id="11" creationId="{1082C67D-027D-6BA9-11D7-1E6821EEED7F}"/>
          </ac:picMkLst>
        </pc:picChg>
        <pc:picChg chg="add mod">
          <ac:chgData name="Victoria Alonzi (2004173)" userId="fc189c2c-d2c1-40c5-b32d-65aa0e66a637" providerId="ADAL" clId="{9863F158-6241-B948-B469-D418ACEAFA14}" dt="2023-04-27T19:34:52.042" v="578" actId="26606"/>
          <ac:picMkLst>
            <pc:docMk/>
            <pc:sldMk cId="729045479" sldId="263"/>
            <ac:picMk id="13" creationId="{A1F143D4-B41C-9571-5846-E000B7B622E6}"/>
          </ac:picMkLst>
        </pc:picChg>
        <pc:cxnChg chg="add del">
          <ac:chgData name="Victoria Alonzi (2004173)" userId="fc189c2c-d2c1-40c5-b32d-65aa0e66a637" providerId="ADAL" clId="{9863F158-6241-B948-B469-D418ACEAFA14}" dt="2023-04-27T19:34:52.031" v="577" actId="26606"/>
          <ac:cxnSpMkLst>
            <pc:docMk/>
            <pc:sldMk cId="729045479" sldId="263"/>
            <ac:cxnSpMk id="33" creationId="{5C34627B-48E6-4F4D-B843-97717A86B490}"/>
          </ac:cxnSpMkLst>
        </pc:cxnChg>
        <pc:cxnChg chg="add">
          <ac:chgData name="Victoria Alonzi (2004173)" userId="fc189c2c-d2c1-40c5-b32d-65aa0e66a637" providerId="ADAL" clId="{9863F158-6241-B948-B469-D418ACEAFA14}" dt="2023-04-27T19:34:52.042" v="578" actId="26606"/>
          <ac:cxnSpMkLst>
            <pc:docMk/>
            <pc:sldMk cId="729045479" sldId="263"/>
            <ac:cxnSpMk id="36" creationId="{5C34627B-48E6-4F4D-B843-97717A86B490}"/>
          </ac:cxnSpMkLst>
        </pc:cxnChg>
      </pc:sldChg>
      <pc:sldChg chg="addSp delSp modSp new mod ord setBg setClrOvrMap">
        <pc:chgData name="Victoria Alonzi (2004173)" userId="fc189c2c-d2c1-40c5-b32d-65aa0e66a637" providerId="ADAL" clId="{9863F158-6241-B948-B469-D418ACEAFA14}" dt="2023-05-09T19:43:17.337" v="3833" actId="20577"/>
        <pc:sldMkLst>
          <pc:docMk/>
          <pc:sldMk cId="3909702443" sldId="264"/>
        </pc:sldMkLst>
        <pc:spChg chg="mod ord">
          <ac:chgData name="Victoria Alonzi (2004173)" userId="fc189c2c-d2c1-40c5-b32d-65aa0e66a637" providerId="ADAL" clId="{9863F158-6241-B948-B469-D418ACEAFA14}" dt="2023-05-02T19:24:08.580" v="1733" actId="2711"/>
          <ac:spMkLst>
            <pc:docMk/>
            <pc:sldMk cId="3909702443" sldId="264"/>
            <ac:spMk id="2" creationId="{90237948-BF04-426B-309F-9CD6CB8B5FF0}"/>
          </ac:spMkLst>
        </pc:spChg>
        <pc:spChg chg="del">
          <ac:chgData name="Victoria Alonzi (2004173)" userId="fc189c2c-d2c1-40c5-b32d-65aa0e66a637" providerId="ADAL" clId="{9863F158-6241-B948-B469-D418ACEAFA14}" dt="2023-04-27T19:41:53.768" v="693" actId="478"/>
          <ac:spMkLst>
            <pc:docMk/>
            <pc:sldMk cId="3909702443" sldId="264"/>
            <ac:spMk id="3" creationId="{34D09B90-D4AF-2C22-53B7-EB22E13C667D}"/>
          </ac:spMkLst>
        </pc:spChg>
        <pc:spChg chg="add mod ord">
          <ac:chgData name="Victoria Alonzi (2004173)" userId="fc189c2c-d2c1-40c5-b32d-65aa0e66a637" providerId="ADAL" clId="{9863F158-6241-B948-B469-D418ACEAFA14}" dt="2023-05-09T19:43:17.337" v="3833" actId="20577"/>
          <ac:spMkLst>
            <pc:docMk/>
            <pc:sldMk cId="3909702443" sldId="264"/>
            <ac:spMk id="4" creationId="{A61C2AFB-7EE5-9DC8-9092-442DDFEB97AE}"/>
          </ac:spMkLst>
        </pc:spChg>
        <pc:spChg chg="add del">
          <ac:chgData name="Victoria Alonzi (2004173)" userId="fc189c2c-d2c1-40c5-b32d-65aa0e66a637" providerId="ADAL" clId="{9863F158-6241-B948-B469-D418ACEAFA14}" dt="2023-05-02T19:12:41.490" v="1713" actId="26606"/>
          <ac:spMkLst>
            <pc:docMk/>
            <pc:sldMk cId="3909702443" sldId="264"/>
            <ac:spMk id="23" creationId="{07977D39-626F-40D7-B00F-16E02602DD5A}"/>
          </ac:spMkLst>
        </pc:spChg>
        <pc:spChg chg="add del">
          <ac:chgData name="Victoria Alonzi (2004173)" userId="fc189c2c-d2c1-40c5-b32d-65aa0e66a637" providerId="ADAL" clId="{9863F158-6241-B948-B469-D418ACEAFA14}" dt="2023-05-02T19:12:41.490" v="1713" actId="26606"/>
          <ac:spMkLst>
            <pc:docMk/>
            <pc:sldMk cId="3909702443" sldId="264"/>
            <ac:spMk id="25" creationId="{B905CDE4-B751-4B3E-B625-6E59F8903414}"/>
          </ac:spMkLst>
        </pc:spChg>
        <pc:spChg chg="add del">
          <ac:chgData name="Victoria Alonzi (2004173)" userId="fc189c2c-d2c1-40c5-b32d-65aa0e66a637" providerId="ADAL" clId="{9863F158-6241-B948-B469-D418ACEAFA14}" dt="2023-05-02T19:12:41.490" v="1713" actId="26606"/>
          <ac:spMkLst>
            <pc:docMk/>
            <pc:sldMk cId="3909702443" sldId="264"/>
            <ac:spMk id="27" creationId="{08108C16-F4C0-44AA-999D-17BD39219B24}"/>
          </ac:spMkLst>
        </pc:spChg>
        <pc:spChg chg="add del">
          <ac:chgData name="Victoria Alonzi (2004173)" userId="fc189c2c-d2c1-40c5-b32d-65aa0e66a637" providerId="ADAL" clId="{9863F158-6241-B948-B469-D418ACEAFA14}" dt="2023-05-02T19:12:41.490" v="1713" actId="26606"/>
          <ac:spMkLst>
            <pc:docMk/>
            <pc:sldMk cId="3909702443" sldId="264"/>
            <ac:spMk id="29" creationId="{CDC29AC1-2821-4FCC-B597-88DAF39C36FE}"/>
          </ac:spMkLst>
        </pc:spChg>
        <pc:spChg chg="add del">
          <ac:chgData name="Victoria Alonzi (2004173)" userId="fc189c2c-d2c1-40c5-b32d-65aa0e66a637" providerId="ADAL" clId="{9863F158-6241-B948-B469-D418ACEAFA14}" dt="2023-05-02T19:12:41.490" v="1713" actId="26606"/>
          <ac:spMkLst>
            <pc:docMk/>
            <pc:sldMk cId="3909702443" sldId="264"/>
            <ac:spMk id="31" creationId="{C8F10CB3-3B5E-4C7A-98CF-B87454DDFA39}"/>
          </ac:spMkLst>
        </pc:spChg>
        <pc:spChg chg="add del">
          <ac:chgData name="Victoria Alonzi (2004173)" userId="fc189c2c-d2c1-40c5-b32d-65aa0e66a637" providerId="ADAL" clId="{9863F158-6241-B948-B469-D418ACEAFA14}" dt="2023-05-02T19:12:41.346" v="1712" actId="26606"/>
          <ac:spMkLst>
            <pc:docMk/>
            <pc:sldMk cId="3909702443" sldId="264"/>
            <ac:spMk id="33" creationId="{5CB593EA-2F98-479F-B4C4-F366571FA64D}"/>
          </ac:spMkLst>
        </pc:spChg>
        <pc:spChg chg="add del">
          <ac:chgData name="Victoria Alonzi (2004173)" userId="fc189c2c-d2c1-40c5-b32d-65aa0e66a637" providerId="ADAL" clId="{9863F158-6241-B948-B469-D418ACEAFA14}" dt="2023-05-02T19:12:41.346" v="1712" actId="26606"/>
          <ac:spMkLst>
            <pc:docMk/>
            <pc:sldMk cId="3909702443" sldId="264"/>
            <ac:spMk id="34" creationId="{39BEB6D0-9E4E-4221-93D1-74ABECEE9EFC}"/>
          </ac:spMkLst>
        </pc:spChg>
        <pc:spChg chg="add del">
          <ac:chgData name="Victoria Alonzi (2004173)" userId="fc189c2c-d2c1-40c5-b32d-65aa0e66a637" providerId="ADAL" clId="{9863F158-6241-B948-B469-D418ACEAFA14}" dt="2023-05-02T19:12:22.995" v="1708" actId="26606"/>
          <ac:spMkLst>
            <pc:docMk/>
            <pc:sldMk cId="3909702443" sldId="264"/>
            <ac:spMk id="36" creationId="{5CB593EA-2F98-479F-B4C4-F366571FA64D}"/>
          </ac:spMkLst>
        </pc:spChg>
        <pc:spChg chg="add del">
          <ac:chgData name="Victoria Alonzi (2004173)" userId="fc189c2c-d2c1-40c5-b32d-65aa0e66a637" providerId="ADAL" clId="{9863F158-6241-B948-B469-D418ACEAFA14}" dt="2023-05-02T19:12:50.517" v="1715" actId="26606"/>
          <ac:spMkLst>
            <pc:docMk/>
            <pc:sldMk cId="3909702443" sldId="264"/>
            <ac:spMk id="37" creationId="{0EFD753D-6A49-46DD-9E82-AA6E2C62B461}"/>
          </ac:spMkLst>
        </pc:spChg>
        <pc:spChg chg="add del">
          <ac:chgData name="Victoria Alonzi (2004173)" userId="fc189c2c-d2c1-40c5-b32d-65aa0e66a637" providerId="ADAL" clId="{9863F158-6241-B948-B469-D418ACEAFA14}" dt="2023-05-02T19:12:22.995" v="1708" actId="26606"/>
          <ac:spMkLst>
            <pc:docMk/>
            <pc:sldMk cId="3909702443" sldId="264"/>
            <ac:spMk id="38" creationId="{39BEB6D0-9E4E-4221-93D1-74ABECEE9EFC}"/>
          </ac:spMkLst>
        </pc:spChg>
        <pc:spChg chg="add del">
          <ac:chgData name="Victoria Alonzi (2004173)" userId="fc189c2c-d2c1-40c5-b32d-65aa0e66a637" providerId="ADAL" clId="{9863F158-6241-B948-B469-D418ACEAFA14}" dt="2023-05-02T19:12:50.517" v="1715" actId="26606"/>
          <ac:spMkLst>
            <pc:docMk/>
            <pc:sldMk cId="3909702443" sldId="264"/>
            <ac:spMk id="39" creationId="{138A5824-1F4A-4EE7-BC13-5BB48FC0809B}"/>
          </ac:spMkLst>
        </pc:spChg>
        <pc:spChg chg="add del">
          <ac:chgData name="Victoria Alonzi (2004173)" userId="fc189c2c-d2c1-40c5-b32d-65aa0e66a637" providerId="ADAL" clId="{9863F158-6241-B948-B469-D418ACEAFA14}" dt="2023-05-02T19:22:21.062" v="1729" actId="26606"/>
          <ac:spMkLst>
            <pc:docMk/>
            <pc:sldMk cId="3909702443" sldId="264"/>
            <ac:spMk id="44" creationId="{5CB593EA-2F98-479F-B4C4-F366571FA64D}"/>
          </ac:spMkLst>
        </pc:spChg>
        <pc:spChg chg="add del">
          <ac:chgData name="Victoria Alonzi (2004173)" userId="fc189c2c-d2c1-40c5-b32d-65aa0e66a637" providerId="ADAL" clId="{9863F158-6241-B948-B469-D418ACEAFA14}" dt="2023-05-02T19:22:21.062" v="1729" actId="26606"/>
          <ac:spMkLst>
            <pc:docMk/>
            <pc:sldMk cId="3909702443" sldId="264"/>
            <ac:spMk id="46" creationId="{39BEB6D0-9E4E-4221-93D1-74ABECEE9EFC}"/>
          </ac:spMkLst>
        </pc:spChg>
        <pc:spChg chg="add del">
          <ac:chgData name="Victoria Alonzi (2004173)" userId="fc189c2c-d2c1-40c5-b32d-65aa0e66a637" providerId="ADAL" clId="{9863F158-6241-B948-B469-D418ACEAFA14}" dt="2023-05-02T19:22:06.608" v="1720" actId="26606"/>
          <ac:spMkLst>
            <pc:docMk/>
            <pc:sldMk cId="3909702443" sldId="264"/>
            <ac:spMk id="51" creationId="{5CB593EA-2F98-479F-B4C4-F366571FA64D}"/>
          </ac:spMkLst>
        </pc:spChg>
        <pc:spChg chg="add del">
          <ac:chgData name="Victoria Alonzi (2004173)" userId="fc189c2c-d2c1-40c5-b32d-65aa0e66a637" providerId="ADAL" clId="{9863F158-6241-B948-B469-D418ACEAFA14}" dt="2023-05-02T19:22:06.608" v="1720" actId="26606"/>
          <ac:spMkLst>
            <pc:docMk/>
            <pc:sldMk cId="3909702443" sldId="264"/>
            <ac:spMk id="53" creationId="{39BEB6D0-9E4E-4221-93D1-74ABECEE9EFC}"/>
          </ac:spMkLst>
        </pc:spChg>
        <pc:spChg chg="add del">
          <ac:chgData name="Victoria Alonzi (2004173)" userId="fc189c2c-d2c1-40c5-b32d-65aa0e66a637" providerId="ADAL" clId="{9863F158-6241-B948-B469-D418ACEAFA14}" dt="2023-05-02T19:22:09.461" v="1722" actId="26606"/>
          <ac:spMkLst>
            <pc:docMk/>
            <pc:sldMk cId="3909702443" sldId="264"/>
            <ac:spMk id="55" creationId="{08108C16-F4C0-44AA-999D-17BD39219B24}"/>
          </ac:spMkLst>
        </pc:spChg>
        <pc:spChg chg="add del">
          <ac:chgData name="Victoria Alonzi (2004173)" userId="fc189c2c-d2c1-40c5-b32d-65aa0e66a637" providerId="ADAL" clId="{9863F158-6241-B948-B469-D418ACEAFA14}" dt="2023-05-02T19:22:09.461" v="1722" actId="26606"/>
          <ac:spMkLst>
            <pc:docMk/>
            <pc:sldMk cId="3909702443" sldId="264"/>
            <ac:spMk id="56" creationId="{07977D39-626F-40D7-B00F-16E02602DD5A}"/>
          </ac:spMkLst>
        </pc:spChg>
        <pc:spChg chg="add del">
          <ac:chgData name="Victoria Alonzi (2004173)" userId="fc189c2c-d2c1-40c5-b32d-65aa0e66a637" providerId="ADAL" clId="{9863F158-6241-B948-B469-D418ACEAFA14}" dt="2023-05-02T19:22:09.461" v="1722" actId="26606"/>
          <ac:spMkLst>
            <pc:docMk/>
            <pc:sldMk cId="3909702443" sldId="264"/>
            <ac:spMk id="57" creationId="{CDC29AC1-2821-4FCC-B597-88DAF39C36FE}"/>
          </ac:spMkLst>
        </pc:spChg>
        <pc:spChg chg="add del">
          <ac:chgData name="Victoria Alonzi (2004173)" userId="fc189c2c-d2c1-40c5-b32d-65aa0e66a637" providerId="ADAL" clId="{9863F158-6241-B948-B469-D418ACEAFA14}" dt="2023-05-02T19:22:09.461" v="1722" actId="26606"/>
          <ac:spMkLst>
            <pc:docMk/>
            <pc:sldMk cId="3909702443" sldId="264"/>
            <ac:spMk id="58" creationId="{B905CDE4-B751-4B3E-B625-6E59F8903414}"/>
          </ac:spMkLst>
        </pc:spChg>
        <pc:spChg chg="add del">
          <ac:chgData name="Victoria Alonzi (2004173)" userId="fc189c2c-d2c1-40c5-b32d-65aa0e66a637" providerId="ADAL" clId="{9863F158-6241-B948-B469-D418ACEAFA14}" dt="2023-05-02T19:22:09.461" v="1722" actId="26606"/>
          <ac:spMkLst>
            <pc:docMk/>
            <pc:sldMk cId="3909702443" sldId="264"/>
            <ac:spMk id="59" creationId="{C8F10CB3-3B5E-4C7A-98CF-B87454DDFA39}"/>
          </ac:spMkLst>
        </pc:spChg>
        <pc:spChg chg="add del">
          <ac:chgData name="Victoria Alonzi (2004173)" userId="fc189c2c-d2c1-40c5-b32d-65aa0e66a637" providerId="ADAL" clId="{9863F158-6241-B948-B469-D418ACEAFA14}" dt="2023-05-02T19:22:11.969" v="1724" actId="26606"/>
          <ac:spMkLst>
            <pc:docMk/>
            <pc:sldMk cId="3909702443" sldId="264"/>
            <ac:spMk id="61" creationId="{5A6B4445-DDB3-4971-8FBA-4DCAF08C09F4}"/>
          </ac:spMkLst>
        </pc:spChg>
        <pc:spChg chg="add del">
          <ac:chgData name="Victoria Alonzi (2004173)" userId="fc189c2c-d2c1-40c5-b32d-65aa0e66a637" providerId="ADAL" clId="{9863F158-6241-B948-B469-D418ACEAFA14}" dt="2023-05-02T19:22:11.969" v="1724" actId="26606"/>
          <ac:spMkLst>
            <pc:docMk/>
            <pc:sldMk cId="3909702443" sldId="264"/>
            <ac:spMk id="62" creationId="{AEECF78C-1048-456C-88A0-441412321169}"/>
          </ac:spMkLst>
        </pc:spChg>
        <pc:spChg chg="add del">
          <ac:chgData name="Victoria Alonzi (2004173)" userId="fc189c2c-d2c1-40c5-b32d-65aa0e66a637" providerId="ADAL" clId="{9863F158-6241-B948-B469-D418ACEAFA14}" dt="2023-05-02T19:22:11.969" v="1724" actId="26606"/>
          <ac:spMkLst>
            <pc:docMk/>
            <pc:sldMk cId="3909702443" sldId="264"/>
            <ac:spMk id="63" creationId="{F4C8155D-EBB3-4B50-B945-2D47A2C5CE37}"/>
          </ac:spMkLst>
        </pc:spChg>
        <pc:spChg chg="add del">
          <ac:chgData name="Victoria Alonzi (2004173)" userId="fc189c2c-d2c1-40c5-b32d-65aa0e66a637" providerId="ADAL" clId="{9863F158-6241-B948-B469-D418ACEAFA14}" dt="2023-05-02T19:22:11.969" v="1724" actId="26606"/>
          <ac:spMkLst>
            <pc:docMk/>
            <pc:sldMk cId="3909702443" sldId="264"/>
            <ac:spMk id="64" creationId="{EE99A833-6C48-4919-98F7-4D15C73698E6}"/>
          </ac:spMkLst>
        </pc:spChg>
        <pc:spChg chg="add del">
          <ac:chgData name="Victoria Alonzi (2004173)" userId="fc189c2c-d2c1-40c5-b32d-65aa0e66a637" providerId="ADAL" clId="{9863F158-6241-B948-B469-D418ACEAFA14}" dt="2023-05-02T19:22:11.969" v="1724" actId="26606"/>
          <ac:spMkLst>
            <pc:docMk/>
            <pc:sldMk cId="3909702443" sldId="264"/>
            <ac:spMk id="65" creationId="{CF523106-7311-45AB-A97A-9BE6E22AC5EB}"/>
          </ac:spMkLst>
        </pc:spChg>
        <pc:spChg chg="add del">
          <ac:chgData name="Victoria Alonzi (2004173)" userId="fc189c2c-d2c1-40c5-b32d-65aa0e66a637" providerId="ADAL" clId="{9863F158-6241-B948-B469-D418ACEAFA14}" dt="2023-05-02T19:22:11.969" v="1724" actId="26606"/>
          <ac:spMkLst>
            <pc:docMk/>
            <pc:sldMk cId="3909702443" sldId="264"/>
            <ac:spMk id="66" creationId="{7C1CFE70-2BD5-4661-8AF9-D097E65E70CE}"/>
          </ac:spMkLst>
        </pc:spChg>
        <pc:spChg chg="add del">
          <ac:chgData name="Victoria Alonzi (2004173)" userId="fc189c2c-d2c1-40c5-b32d-65aa0e66a637" providerId="ADAL" clId="{9863F158-6241-B948-B469-D418ACEAFA14}" dt="2023-05-02T19:22:18.770" v="1726" actId="26606"/>
          <ac:spMkLst>
            <pc:docMk/>
            <pc:sldMk cId="3909702443" sldId="264"/>
            <ac:spMk id="68" creationId="{2A785343-5D24-4118-A2E4-665D196F60C2}"/>
          </ac:spMkLst>
        </pc:spChg>
        <pc:spChg chg="add del">
          <ac:chgData name="Victoria Alonzi (2004173)" userId="fc189c2c-d2c1-40c5-b32d-65aa0e66a637" providerId="ADAL" clId="{9863F158-6241-B948-B469-D418ACEAFA14}" dt="2023-05-02T19:22:18.770" v="1726" actId="26606"/>
          <ac:spMkLst>
            <pc:docMk/>
            <pc:sldMk cId="3909702443" sldId="264"/>
            <ac:spMk id="69" creationId="{32F4D216-10B7-4DCA-A0A1-068E9E32F4F2}"/>
          </ac:spMkLst>
        </pc:spChg>
        <pc:spChg chg="add del">
          <ac:chgData name="Victoria Alonzi (2004173)" userId="fc189c2c-d2c1-40c5-b32d-65aa0e66a637" providerId="ADAL" clId="{9863F158-6241-B948-B469-D418ACEAFA14}" dt="2023-05-02T19:22:21.053" v="1728" actId="26606"/>
          <ac:spMkLst>
            <pc:docMk/>
            <pc:sldMk cId="3909702443" sldId="264"/>
            <ac:spMk id="71" creationId="{0EFD753D-6A49-46DD-9E82-AA6E2C62B461}"/>
          </ac:spMkLst>
        </pc:spChg>
        <pc:spChg chg="add del">
          <ac:chgData name="Victoria Alonzi (2004173)" userId="fc189c2c-d2c1-40c5-b32d-65aa0e66a637" providerId="ADAL" clId="{9863F158-6241-B948-B469-D418ACEAFA14}" dt="2023-05-02T19:22:21.053" v="1728" actId="26606"/>
          <ac:spMkLst>
            <pc:docMk/>
            <pc:sldMk cId="3909702443" sldId="264"/>
            <ac:spMk id="72" creationId="{138A5824-1F4A-4EE7-BC13-5BB48FC0809B}"/>
          </ac:spMkLst>
        </pc:spChg>
        <pc:spChg chg="add del">
          <ac:chgData name="Victoria Alonzi (2004173)" userId="fc189c2c-d2c1-40c5-b32d-65aa0e66a637" providerId="ADAL" clId="{9863F158-6241-B948-B469-D418ACEAFA14}" dt="2023-05-02T19:22:37.367" v="1730" actId="26606"/>
          <ac:spMkLst>
            <pc:docMk/>
            <pc:sldMk cId="3909702443" sldId="264"/>
            <ac:spMk id="74" creationId="{5CB593EA-2F98-479F-B4C4-F366571FA64D}"/>
          </ac:spMkLst>
        </pc:spChg>
        <pc:spChg chg="add del">
          <ac:chgData name="Victoria Alonzi (2004173)" userId="fc189c2c-d2c1-40c5-b32d-65aa0e66a637" providerId="ADAL" clId="{9863F158-6241-B948-B469-D418ACEAFA14}" dt="2023-05-02T19:22:37.367" v="1730" actId="26606"/>
          <ac:spMkLst>
            <pc:docMk/>
            <pc:sldMk cId="3909702443" sldId="264"/>
            <ac:spMk id="75" creationId="{39BEB6D0-9E4E-4221-93D1-74ABECEE9EFC}"/>
          </ac:spMkLst>
        </pc:spChg>
        <pc:spChg chg="add">
          <ac:chgData name="Victoria Alonzi (2004173)" userId="fc189c2c-d2c1-40c5-b32d-65aa0e66a637" providerId="ADAL" clId="{9863F158-6241-B948-B469-D418ACEAFA14}" dt="2023-05-02T19:22:37.367" v="1730" actId="26606"/>
          <ac:spMkLst>
            <pc:docMk/>
            <pc:sldMk cId="3909702443" sldId="264"/>
            <ac:spMk id="80" creationId="{5CB593EA-2F98-479F-B4C4-F366571FA64D}"/>
          </ac:spMkLst>
        </pc:spChg>
        <pc:spChg chg="add">
          <ac:chgData name="Victoria Alonzi (2004173)" userId="fc189c2c-d2c1-40c5-b32d-65aa0e66a637" providerId="ADAL" clId="{9863F158-6241-B948-B469-D418ACEAFA14}" dt="2023-05-02T19:22:37.367" v="1730" actId="26606"/>
          <ac:spMkLst>
            <pc:docMk/>
            <pc:sldMk cId="3909702443" sldId="264"/>
            <ac:spMk id="82" creationId="{39BEB6D0-9E4E-4221-93D1-74ABECEE9EFC}"/>
          </ac:spMkLst>
        </pc:spChg>
        <pc:picChg chg="add del mod">
          <ac:chgData name="Victoria Alonzi (2004173)" userId="fc189c2c-d2c1-40c5-b32d-65aa0e66a637" providerId="ADAL" clId="{9863F158-6241-B948-B469-D418ACEAFA14}" dt="2023-05-02T19:11:38.718" v="1704" actId="478"/>
          <ac:picMkLst>
            <pc:docMk/>
            <pc:sldMk cId="3909702443" sldId="264"/>
            <ac:picMk id="6" creationId="{BCF48AE4-2D9A-A091-71CF-B399B0A0B248}"/>
          </ac:picMkLst>
        </pc:picChg>
        <pc:picChg chg="add mod ord">
          <ac:chgData name="Victoria Alonzi (2004173)" userId="fc189c2c-d2c1-40c5-b32d-65aa0e66a637" providerId="ADAL" clId="{9863F158-6241-B948-B469-D418ACEAFA14}" dt="2023-05-02T19:22:21.062" v="1729" actId="26606"/>
          <ac:picMkLst>
            <pc:docMk/>
            <pc:sldMk cId="3909702443" sldId="264"/>
            <ac:picMk id="8" creationId="{739021B8-4F64-0205-C078-84B795A92409}"/>
          </ac:picMkLst>
        </pc:picChg>
        <pc:picChg chg="add mod ord">
          <ac:chgData name="Victoria Alonzi (2004173)" userId="fc189c2c-d2c1-40c5-b32d-65aa0e66a637" providerId="ADAL" clId="{9863F158-6241-B948-B469-D418ACEAFA14}" dt="2023-05-02T19:22:21.062" v="1729" actId="26606"/>
          <ac:picMkLst>
            <pc:docMk/>
            <pc:sldMk cId="3909702443" sldId="264"/>
            <ac:picMk id="10" creationId="{8313011D-12EF-CE7C-9CD7-76BE23360417}"/>
          </ac:picMkLst>
        </pc:picChg>
        <pc:picChg chg="add mod ord">
          <ac:chgData name="Victoria Alonzi (2004173)" userId="fc189c2c-d2c1-40c5-b32d-65aa0e66a637" providerId="ADAL" clId="{9863F158-6241-B948-B469-D418ACEAFA14}" dt="2023-05-02T19:22:21.062" v="1729" actId="26606"/>
          <ac:picMkLst>
            <pc:docMk/>
            <pc:sldMk cId="3909702443" sldId="264"/>
            <ac:picMk id="12" creationId="{BEF784C5-36A7-1652-486F-97FD861D4D36}"/>
          </ac:picMkLst>
        </pc:picChg>
        <pc:picChg chg="add del mod ord">
          <ac:chgData name="Victoria Alonzi (2004173)" userId="fc189c2c-d2c1-40c5-b32d-65aa0e66a637" providerId="ADAL" clId="{9863F158-6241-B948-B469-D418ACEAFA14}" dt="2023-05-02T19:12:48.308" v="1714" actId="478"/>
          <ac:picMkLst>
            <pc:docMk/>
            <pc:sldMk cId="3909702443" sldId="264"/>
            <ac:picMk id="14" creationId="{67E32274-EC0B-8C52-285A-F68267BB6F62}"/>
          </ac:picMkLst>
        </pc:picChg>
        <pc:picChg chg="add mod ord">
          <ac:chgData name="Victoria Alonzi (2004173)" userId="fc189c2c-d2c1-40c5-b32d-65aa0e66a637" providerId="ADAL" clId="{9863F158-6241-B948-B469-D418ACEAFA14}" dt="2023-05-02T19:22:21.062" v="1729" actId="26606"/>
          <ac:picMkLst>
            <pc:docMk/>
            <pc:sldMk cId="3909702443" sldId="264"/>
            <ac:picMk id="16" creationId="{EEB6A716-4639-A261-E5BB-F6CDB8155B9C}"/>
          </ac:picMkLst>
        </pc:picChg>
        <pc:picChg chg="add mod ord">
          <ac:chgData name="Victoria Alonzi (2004173)" userId="fc189c2c-d2c1-40c5-b32d-65aa0e66a637" providerId="ADAL" clId="{9863F158-6241-B948-B469-D418ACEAFA14}" dt="2023-05-02T19:22:21.062" v="1729" actId="26606"/>
          <ac:picMkLst>
            <pc:docMk/>
            <pc:sldMk cId="3909702443" sldId="264"/>
            <ac:picMk id="18" creationId="{14453435-9EF1-52C0-C8B2-7962EC2CE582}"/>
          </ac:picMkLst>
        </pc:picChg>
        <pc:picChg chg="add mod ord">
          <ac:chgData name="Victoria Alonzi (2004173)" userId="fc189c2c-d2c1-40c5-b32d-65aa0e66a637" providerId="ADAL" clId="{9863F158-6241-B948-B469-D418ACEAFA14}" dt="2023-05-02T19:22:21.062" v="1729" actId="26606"/>
          <ac:picMkLst>
            <pc:docMk/>
            <pc:sldMk cId="3909702443" sldId="264"/>
            <ac:picMk id="20" creationId="{80D5E883-DED3-717E-6879-CC7F38C393C9}"/>
          </ac:picMkLst>
        </pc:picChg>
      </pc:sldChg>
      <pc:sldChg chg="addSp delSp modSp new mod setBg setClrOvrMap">
        <pc:chgData name="Victoria Alonzi (2004173)" userId="fc189c2c-d2c1-40c5-b32d-65aa0e66a637" providerId="ADAL" clId="{9863F158-6241-B948-B469-D418ACEAFA14}" dt="2023-05-09T19:44:48.439" v="3860" actId="14100"/>
        <pc:sldMkLst>
          <pc:docMk/>
          <pc:sldMk cId="1615812703" sldId="265"/>
        </pc:sldMkLst>
        <pc:spChg chg="mod ord">
          <ac:chgData name="Victoria Alonzi (2004173)" userId="fc189c2c-d2c1-40c5-b32d-65aa0e66a637" providerId="ADAL" clId="{9863F158-6241-B948-B469-D418ACEAFA14}" dt="2023-04-27T20:14:03.038" v="1501" actId="27636"/>
          <ac:spMkLst>
            <pc:docMk/>
            <pc:sldMk cId="1615812703" sldId="265"/>
            <ac:spMk id="2" creationId="{82213006-7361-6E2C-16A9-CCC1D8FD9552}"/>
          </ac:spMkLst>
        </pc:spChg>
        <pc:spChg chg="mod ord">
          <ac:chgData name="Victoria Alonzi (2004173)" userId="fc189c2c-d2c1-40c5-b32d-65aa0e66a637" providerId="ADAL" clId="{9863F158-6241-B948-B469-D418ACEAFA14}" dt="2023-05-09T19:44:48.439" v="3860" actId="14100"/>
          <ac:spMkLst>
            <pc:docMk/>
            <pc:sldMk cId="1615812703" sldId="265"/>
            <ac:spMk id="3" creationId="{526AEE57-746A-6558-9D37-D55DB0A8ED60}"/>
          </ac:spMkLst>
        </pc:spChg>
        <pc:spChg chg="add del mod">
          <ac:chgData name="Victoria Alonzi (2004173)" userId="fc189c2c-d2c1-40c5-b32d-65aa0e66a637" providerId="ADAL" clId="{9863F158-6241-B948-B469-D418ACEAFA14}" dt="2023-04-27T20:11:18.834" v="1471" actId="478"/>
          <ac:spMkLst>
            <pc:docMk/>
            <pc:sldMk cId="1615812703" sldId="265"/>
            <ac:spMk id="14" creationId="{15DD21D0-2654-BC27-A3C8-ED17388848F9}"/>
          </ac:spMkLst>
        </pc:spChg>
        <pc:spChg chg="add del mod">
          <ac:chgData name="Victoria Alonzi (2004173)" userId="fc189c2c-d2c1-40c5-b32d-65aa0e66a637" providerId="ADAL" clId="{9863F158-6241-B948-B469-D418ACEAFA14}" dt="2023-04-27T20:11:43" v="1475"/>
          <ac:spMkLst>
            <pc:docMk/>
            <pc:sldMk cId="1615812703" sldId="265"/>
            <ac:spMk id="15" creationId="{74CD2801-F454-1D44-6331-C34BE8C71DE1}"/>
          </ac:spMkLst>
        </pc:spChg>
        <pc:spChg chg="add del">
          <ac:chgData name="Victoria Alonzi (2004173)" userId="fc189c2c-d2c1-40c5-b32d-65aa0e66a637" providerId="ADAL" clId="{9863F158-6241-B948-B469-D418ACEAFA14}" dt="2023-04-27T20:10:26.125" v="1463" actId="26606"/>
          <ac:spMkLst>
            <pc:docMk/>
            <pc:sldMk cId="1615812703" sldId="265"/>
            <ac:spMk id="18" creationId="{5CB593EA-2F98-479F-B4C4-F366571FA64D}"/>
          </ac:spMkLst>
        </pc:spChg>
        <pc:spChg chg="add del">
          <ac:chgData name="Victoria Alonzi (2004173)" userId="fc189c2c-d2c1-40c5-b32d-65aa0e66a637" providerId="ADAL" clId="{9863F158-6241-B948-B469-D418ACEAFA14}" dt="2023-04-27T20:10:26.125" v="1463" actId="26606"/>
          <ac:spMkLst>
            <pc:docMk/>
            <pc:sldMk cId="1615812703" sldId="265"/>
            <ac:spMk id="20" creationId="{39BEB6D0-9E4E-4221-93D1-74ABECEE9EFC}"/>
          </ac:spMkLst>
        </pc:spChg>
        <pc:spChg chg="add del">
          <ac:chgData name="Victoria Alonzi (2004173)" userId="fc189c2c-d2c1-40c5-b32d-65aa0e66a637" providerId="ADAL" clId="{9863F158-6241-B948-B469-D418ACEAFA14}" dt="2023-04-27T20:10:27.099" v="1465" actId="26606"/>
          <ac:spMkLst>
            <pc:docMk/>
            <pc:sldMk cId="1615812703" sldId="265"/>
            <ac:spMk id="22" creationId="{5DA699A9-471A-451C-8D64-4BBFBB790D0C}"/>
          </ac:spMkLst>
        </pc:spChg>
        <pc:spChg chg="add del">
          <ac:chgData name="Victoria Alonzi (2004173)" userId="fc189c2c-d2c1-40c5-b32d-65aa0e66a637" providerId="ADAL" clId="{9863F158-6241-B948-B469-D418ACEAFA14}" dt="2023-04-27T20:10:27.099" v="1465" actId="26606"/>
          <ac:spMkLst>
            <pc:docMk/>
            <pc:sldMk cId="1615812703" sldId="265"/>
            <ac:spMk id="23" creationId="{08D97BCC-370B-4538-9D62-136AC63434E5}"/>
          </ac:spMkLst>
        </pc:spChg>
        <pc:spChg chg="add del">
          <ac:chgData name="Victoria Alonzi (2004173)" userId="fc189c2c-d2c1-40c5-b32d-65aa0e66a637" providerId="ADAL" clId="{9863F158-6241-B948-B469-D418ACEAFA14}" dt="2023-04-27T20:10:27.099" v="1465" actId="26606"/>
          <ac:spMkLst>
            <pc:docMk/>
            <pc:sldMk cId="1615812703" sldId="265"/>
            <ac:spMk id="24" creationId="{4FF79B19-2390-46F4-BD3F-E2F55F6E149F}"/>
          </ac:spMkLst>
        </pc:spChg>
        <pc:spChg chg="add del">
          <ac:chgData name="Victoria Alonzi (2004173)" userId="fc189c2c-d2c1-40c5-b32d-65aa0e66a637" providerId="ADAL" clId="{9863F158-6241-B948-B469-D418ACEAFA14}" dt="2023-04-27T20:10:27.099" v="1465" actId="26606"/>
          <ac:spMkLst>
            <pc:docMk/>
            <pc:sldMk cId="1615812703" sldId="265"/>
            <ac:spMk id="25" creationId="{AC1BA173-64A6-4ACF-A849-F0194E82D66F}"/>
          </ac:spMkLst>
        </pc:spChg>
        <pc:spChg chg="add del">
          <ac:chgData name="Victoria Alonzi (2004173)" userId="fc189c2c-d2c1-40c5-b32d-65aa0e66a637" providerId="ADAL" clId="{9863F158-6241-B948-B469-D418ACEAFA14}" dt="2023-04-27T20:11:02.724" v="1467" actId="26606"/>
          <ac:spMkLst>
            <pc:docMk/>
            <pc:sldMk cId="1615812703" sldId="265"/>
            <ac:spMk id="28" creationId="{07977D39-626F-40D7-B00F-16E02602DD5A}"/>
          </ac:spMkLst>
        </pc:spChg>
        <pc:spChg chg="add del">
          <ac:chgData name="Victoria Alonzi (2004173)" userId="fc189c2c-d2c1-40c5-b32d-65aa0e66a637" providerId="ADAL" clId="{9863F158-6241-B948-B469-D418ACEAFA14}" dt="2023-04-27T20:11:02.724" v="1467" actId="26606"/>
          <ac:spMkLst>
            <pc:docMk/>
            <pc:sldMk cId="1615812703" sldId="265"/>
            <ac:spMk id="29" creationId="{B905CDE4-B751-4B3E-B625-6E59F8903414}"/>
          </ac:spMkLst>
        </pc:spChg>
        <pc:spChg chg="add del">
          <ac:chgData name="Victoria Alonzi (2004173)" userId="fc189c2c-d2c1-40c5-b32d-65aa0e66a637" providerId="ADAL" clId="{9863F158-6241-B948-B469-D418ACEAFA14}" dt="2023-04-27T20:11:02.724" v="1467" actId="26606"/>
          <ac:spMkLst>
            <pc:docMk/>
            <pc:sldMk cId="1615812703" sldId="265"/>
            <ac:spMk id="30" creationId="{08108C16-F4C0-44AA-999D-17BD39219B24}"/>
          </ac:spMkLst>
        </pc:spChg>
        <pc:spChg chg="add del">
          <ac:chgData name="Victoria Alonzi (2004173)" userId="fc189c2c-d2c1-40c5-b32d-65aa0e66a637" providerId="ADAL" clId="{9863F158-6241-B948-B469-D418ACEAFA14}" dt="2023-04-27T20:11:02.724" v="1467" actId="26606"/>
          <ac:spMkLst>
            <pc:docMk/>
            <pc:sldMk cId="1615812703" sldId="265"/>
            <ac:spMk id="31" creationId="{C8F10CB3-3B5E-4C7A-98CF-B87454DDFA39}"/>
          </ac:spMkLst>
        </pc:spChg>
        <pc:spChg chg="add del">
          <ac:chgData name="Victoria Alonzi (2004173)" userId="fc189c2c-d2c1-40c5-b32d-65aa0e66a637" providerId="ADAL" clId="{9863F158-6241-B948-B469-D418ACEAFA14}" dt="2023-04-27T20:11:42.449" v="1473" actId="26606"/>
          <ac:spMkLst>
            <pc:docMk/>
            <pc:sldMk cId="1615812703" sldId="265"/>
            <ac:spMk id="33" creationId="{5CB593EA-2F98-479F-B4C4-F366571FA64D}"/>
          </ac:spMkLst>
        </pc:spChg>
        <pc:spChg chg="add del">
          <ac:chgData name="Victoria Alonzi (2004173)" userId="fc189c2c-d2c1-40c5-b32d-65aa0e66a637" providerId="ADAL" clId="{9863F158-6241-B948-B469-D418ACEAFA14}" dt="2023-04-27T20:11:42.449" v="1473" actId="26606"/>
          <ac:spMkLst>
            <pc:docMk/>
            <pc:sldMk cId="1615812703" sldId="265"/>
            <ac:spMk id="34" creationId="{39BEB6D0-9E4E-4221-93D1-74ABECEE9EFC}"/>
          </ac:spMkLst>
        </pc:spChg>
        <pc:spChg chg="add">
          <ac:chgData name="Victoria Alonzi (2004173)" userId="fc189c2c-d2c1-40c5-b32d-65aa0e66a637" providerId="ADAL" clId="{9863F158-6241-B948-B469-D418ACEAFA14}" dt="2023-04-27T20:11:42.449" v="1473" actId="26606"/>
          <ac:spMkLst>
            <pc:docMk/>
            <pc:sldMk cId="1615812703" sldId="265"/>
            <ac:spMk id="39" creationId="{5CB593EA-2F98-479F-B4C4-F366571FA64D}"/>
          </ac:spMkLst>
        </pc:spChg>
        <pc:spChg chg="add">
          <ac:chgData name="Victoria Alonzi (2004173)" userId="fc189c2c-d2c1-40c5-b32d-65aa0e66a637" providerId="ADAL" clId="{9863F158-6241-B948-B469-D418ACEAFA14}" dt="2023-04-27T20:11:42.449" v="1473" actId="26606"/>
          <ac:spMkLst>
            <pc:docMk/>
            <pc:sldMk cId="1615812703" sldId="265"/>
            <ac:spMk id="41" creationId="{39BEB6D0-9E4E-4221-93D1-74ABECEE9EFC}"/>
          </ac:spMkLst>
        </pc:spChg>
        <pc:picChg chg="add mod ord">
          <ac:chgData name="Victoria Alonzi (2004173)" userId="fc189c2c-d2c1-40c5-b32d-65aa0e66a637" providerId="ADAL" clId="{9863F158-6241-B948-B469-D418ACEAFA14}" dt="2023-04-27T20:11:02.886" v="1468" actId="26606"/>
          <ac:picMkLst>
            <pc:docMk/>
            <pc:sldMk cId="1615812703" sldId="265"/>
            <ac:picMk id="5" creationId="{23C30B2F-CED2-A374-695B-3B0610B87602}"/>
          </ac:picMkLst>
        </pc:picChg>
        <pc:picChg chg="add mod ord">
          <ac:chgData name="Victoria Alonzi (2004173)" userId="fc189c2c-d2c1-40c5-b32d-65aa0e66a637" providerId="ADAL" clId="{9863F158-6241-B948-B469-D418ACEAFA14}" dt="2023-04-27T20:16:55.395" v="1550" actId="1076"/>
          <ac:picMkLst>
            <pc:docMk/>
            <pc:sldMk cId="1615812703" sldId="265"/>
            <ac:picMk id="7" creationId="{8936ABAC-B7E5-0B91-6060-A7786B6B8E4C}"/>
          </ac:picMkLst>
        </pc:picChg>
        <pc:picChg chg="add mod">
          <ac:chgData name="Victoria Alonzi (2004173)" userId="fc189c2c-d2c1-40c5-b32d-65aa0e66a637" providerId="ADAL" clId="{9863F158-6241-B948-B469-D418ACEAFA14}" dt="2023-04-27T20:11:02.886" v="1468" actId="26606"/>
          <ac:picMkLst>
            <pc:docMk/>
            <pc:sldMk cId="1615812703" sldId="265"/>
            <ac:picMk id="9" creationId="{694B43D9-2B08-B1F9-49B2-B8F46380C948}"/>
          </ac:picMkLst>
        </pc:picChg>
        <pc:picChg chg="add mod ord">
          <ac:chgData name="Victoria Alonzi (2004173)" userId="fc189c2c-d2c1-40c5-b32d-65aa0e66a637" providerId="ADAL" clId="{9863F158-6241-B948-B469-D418ACEAFA14}" dt="2023-04-27T20:11:02.886" v="1468" actId="26606"/>
          <ac:picMkLst>
            <pc:docMk/>
            <pc:sldMk cId="1615812703" sldId="265"/>
            <ac:picMk id="11" creationId="{685510AB-E1BF-EF9C-0D6F-D159FD0BFE9F}"/>
          </ac:picMkLst>
        </pc:picChg>
        <pc:picChg chg="add mod">
          <ac:chgData name="Victoria Alonzi (2004173)" userId="fc189c2c-d2c1-40c5-b32d-65aa0e66a637" providerId="ADAL" clId="{9863F158-6241-B948-B469-D418ACEAFA14}" dt="2023-04-27T20:16:51.313" v="1549" actId="1076"/>
          <ac:picMkLst>
            <pc:docMk/>
            <pc:sldMk cId="1615812703" sldId="265"/>
            <ac:picMk id="13" creationId="{134EAC42-EB87-BD53-4BED-CAC913236A49}"/>
          </ac:picMkLst>
        </pc:picChg>
        <pc:cxnChg chg="add del">
          <ac:chgData name="Victoria Alonzi (2004173)" userId="fc189c2c-d2c1-40c5-b32d-65aa0e66a637" providerId="ADAL" clId="{9863F158-6241-B948-B469-D418ACEAFA14}" dt="2023-04-27T20:10:27.099" v="1465" actId="26606"/>
          <ac:cxnSpMkLst>
            <pc:docMk/>
            <pc:sldMk cId="1615812703" sldId="265"/>
            <ac:cxnSpMk id="26" creationId="{92D7380E-05F8-4B98-9D58-B34C09FC66B3}"/>
          </ac:cxnSpMkLst>
        </pc:cxnChg>
      </pc:sldChg>
      <pc:sldChg chg="addSp delSp modSp new mod setBg setClrOvrMap">
        <pc:chgData name="Victoria Alonzi (2004173)" userId="fc189c2c-d2c1-40c5-b32d-65aa0e66a637" providerId="ADAL" clId="{9863F158-6241-B948-B469-D418ACEAFA14}" dt="2023-04-27T09:26:01.532" v="371" actId="20577"/>
        <pc:sldMkLst>
          <pc:docMk/>
          <pc:sldMk cId="2587666892" sldId="266"/>
        </pc:sldMkLst>
        <pc:spChg chg="mod ord">
          <ac:chgData name="Victoria Alonzi (2004173)" userId="fc189c2c-d2c1-40c5-b32d-65aa0e66a637" providerId="ADAL" clId="{9863F158-6241-B948-B469-D418ACEAFA14}" dt="2023-04-27T09:26:01.532" v="371" actId="20577"/>
          <ac:spMkLst>
            <pc:docMk/>
            <pc:sldMk cId="2587666892" sldId="266"/>
            <ac:spMk id="2" creationId="{BD5BDAE8-3430-FF25-BEFC-AC32416F14A9}"/>
          </ac:spMkLst>
        </pc:spChg>
        <pc:spChg chg="del mod">
          <ac:chgData name="Victoria Alonzi (2004173)" userId="fc189c2c-d2c1-40c5-b32d-65aa0e66a637" providerId="ADAL" clId="{9863F158-6241-B948-B469-D418ACEAFA14}" dt="2023-04-27T09:12:42.487" v="212" actId="478"/>
          <ac:spMkLst>
            <pc:docMk/>
            <pc:sldMk cId="2587666892" sldId="266"/>
            <ac:spMk id="3" creationId="{5337B797-49E9-3E4E-03A5-E5C8E49100E1}"/>
          </ac:spMkLst>
        </pc:spChg>
        <pc:spChg chg="add del">
          <ac:chgData name="Victoria Alonzi (2004173)" userId="fc189c2c-d2c1-40c5-b32d-65aa0e66a637" providerId="ADAL" clId="{9863F158-6241-B948-B469-D418ACEAFA14}" dt="2023-04-27T09:15:11.696" v="274" actId="26606"/>
          <ac:spMkLst>
            <pc:docMk/>
            <pc:sldMk cId="2587666892" sldId="266"/>
            <ac:spMk id="14" creationId="{DC35A348-C5D6-4112-9FDD-93A493B010B5}"/>
          </ac:spMkLst>
        </pc:spChg>
        <pc:spChg chg="add del">
          <ac:chgData name="Victoria Alonzi (2004173)" userId="fc189c2c-d2c1-40c5-b32d-65aa0e66a637" providerId="ADAL" clId="{9863F158-6241-B948-B469-D418ACEAFA14}" dt="2023-04-27T09:15:12.444" v="276" actId="26606"/>
          <ac:spMkLst>
            <pc:docMk/>
            <pc:sldMk cId="2587666892" sldId="266"/>
            <ac:spMk id="20" creationId="{5F18414D-1626-4996-AACB-23D3DE45B03B}"/>
          </ac:spMkLst>
        </pc:spChg>
        <pc:spChg chg="add del">
          <ac:chgData name="Victoria Alonzi (2004173)" userId="fc189c2c-d2c1-40c5-b32d-65aa0e66a637" providerId="ADAL" clId="{9863F158-6241-B948-B469-D418ACEAFA14}" dt="2023-04-27T09:15:12.444" v="276" actId="26606"/>
          <ac:spMkLst>
            <pc:docMk/>
            <pc:sldMk cId="2587666892" sldId="266"/>
            <ac:spMk id="21" creationId="{D84C2E9E-0B5D-4B5F-9A1F-70EBDCE39034}"/>
          </ac:spMkLst>
        </pc:spChg>
        <pc:spChg chg="add del">
          <ac:chgData name="Victoria Alonzi (2004173)" userId="fc189c2c-d2c1-40c5-b32d-65aa0e66a637" providerId="ADAL" clId="{9863F158-6241-B948-B469-D418ACEAFA14}" dt="2023-04-27T09:15:16.630" v="278" actId="26606"/>
          <ac:spMkLst>
            <pc:docMk/>
            <pc:sldMk cId="2587666892" sldId="266"/>
            <ac:spMk id="24" creationId="{EE30EEB6-1483-4128-8331-806627678CB0}"/>
          </ac:spMkLst>
        </pc:spChg>
        <pc:spChg chg="add del">
          <ac:chgData name="Victoria Alonzi (2004173)" userId="fc189c2c-d2c1-40c5-b32d-65aa0e66a637" providerId="ADAL" clId="{9863F158-6241-B948-B469-D418ACEAFA14}" dt="2023-04-27T09:15:19.175" v="280" actId="26606"/>
          <ac:spMkLst>
            <pc:docMk/>
            <pc:sldMk cId="2587666892" sldId="266"/>
            <ac:spMk id="26" creationId="{ADA216DF-C268-4A25-A2DC-51E15F55003F}"/>
          </ac:spMkLst>
        </pc:spChg>
        <pc:spChg chg="add del">
          <ac:chgData name="Victoria Alonzi (2004173)" userId="fc189c2c-d2c1-40c5-b32d-65aa0e66a637" providerId="ADAL" clId="{9863F158-6241-B948-B469-D418ACEAFA14}" dt="2023-04-27T09:15:19.175" v="280" actId="26606"/>
          <ac:spMkLst>
            <pc:docMk/>
            <pc:sldMk cId="2587666892" sldId="266"/>
            <ac:spMk id="27" creationId="{DE127D07-37F2-4FE3-9F47-F0CD6740D5D8}"/>
          </ac:spMkLst>
        </pc:spChg>
        <pc:spChg chg="add del">
          <ac:chgData name="Victoria Alonzi (2004173)" userId="fc189c2c-d2c1-40c5-b32d-65aa0e66a637" providerId="ADAL" clId="{9863F158-6241-B948-B469-D418ACEAFA14}" dt="2023-04-27T09:15:21.271" v="282" actId="26606"/>
          <ac:spMkLst>
            <pc:docMk/>
            <pc:sldMk cId="2587666892" sldId="266"/>
            <ac:spMk id="29" creationId="{7F07DDA4-98AF-4919-A50B-ADC152C84932}"/>
          </ac:spMkLst>
        </pc:spChg>
        <pc:spChg chg="add del">
          <ac:chgData name="Victoria Alonzi (2004173)" userId="fc189c2c-d2c1-40c5-b32d-65aa0e66a637" providerId="ADAL" clId="{9863F158-6241-B948-B469-D418ACEAFA14}" dt="2023-04-27T09:15:21.271" v="282" actId="26606"/>
          <ac:spMkLst>
            <pc:docMk/>
            <pc:sldMk cId="2587666892" sldId="266"/>
            <ac:spMk id="30" creationId="{D9FB580A-BA0E-4D5E-90F4-C42767A78389}"/>
          </ac:spMkLst>
        </pc:spChg>
        <pc:spChg chg="add del">
          <ac:chgData name="Victoria Alonzi (2004173)" userId="fc189c2c-d2c1-40c5-b32d-65aa0e66a637" providerId="ADAL" clId="{9863F158-6241-B948-B469-D418ACEAFA14}" dt="2023-04-27T09:15:21.271" v="282" actId="26606"/>
          <ac:spMkLst>
            <pc:docMk/>
            <pc:sldMk cId="2587666892" sldId="266"/>
            <ac:spMk id="32" creationId="{AEA7509D-F04F-40CB-A0B3-EEF16499CC9F}"/>
          </ac:spMkLst>
        </pc:spChg>
        <pc:spChg chg="add del">
          <ac:chgData name="Victoria Alonzi (2004173)" userId="fc189c2c-d2c1-40c5-b32d-65aa0e66a637" providerId="ADAL" clId="{9863F158-6241-B948-B469-D418ACEAFA14}" dt="2023-04-27T09:15:26.930" v="284" actId="26606"/>
          <ac:spMkLst>
            <pc:docMk/>
            <pc:sldMk cId="2587666892" sldId="266"/>
            <ac:spMk id="33" creationId="{033BC44A-0661-43B4-9C14-FD5963C226AE}"/>
          </ac:spMkLst>
        </pc:spChg>
        <pc:spChg chg="add del">
          <ac:chgData name="Victoria Alonzi (2004173)" userId="fc189c2c-d2c1-40c5-b32d-65aa0e66a637" providerId="ADAL" clId="{9863F158-6241-B948-B469-D418ACEAFA14}" dt="2023-04-27T09:15:26.930" v="284" actId="26606"/>
          <ac:spMkLst>
            <pc:docMk/>
            <pc:sldMk cId="2587666892" sldId="266"/>
            <ac:spMk id="34" creationId="{489B7BFD-8F45-4093-AD9C-91B15B0503D9}"/>
          </ac:spMkLst>
        </pc:spChg>
        <pc:spChg chg="add del">
          <ac:chgData name="Victoria Alonzi (2004173)" userId="fc189c2c-d2c1-40c5-b32d-65aa0e66a637" providerId="ADAL" clId="{9863F158-6241-B948-B469-D418ACEAFA14}" dt="2023-04-27T09:15:26.930" v="284" actId="26606"/>
          <ac:spMkLst>
            <pc:docMk/>
            <pc:sldMk cId="2587666892" sldId="266"/>
            <ac:spMk id="35" creationId="{AFD0A328-1739-4303-94E8-A87D5F4D05C0}"/>
          </ac:spMkLst>
        </pc:spChg>
        <pc:spChg chg="add del">
          <ac:chgData name="Victoria Alonzi (2004173)" userId="fc189c2c-d2c1-40c5-b32d-65aa0e66a637" providerId="ADAL" clId="{9863F158-6241-B948-B469-D418ACEAFA14}" dt="2023-04-27T09:15:26.930" v="284" actId="26606"/>
          <ac:spMkLst>
            <pc:docMk/>
            <pc:sldMk cId="2587666892" sldId="266"/>
            <ac:spMk id="36" creationId="{D9DFE8A5-DCEC-4A43-B613-D62AC8C5734F}"/>
          </ac:spMkLst>
        </pc:spChg>
        <pc:spChg chg="add del">
          <ac:chgData name="Victoria Alonzi (2004173)" userId="fc189c2c-d2c1-40c5-b32d-65aa0e66a637" providerId="ADAL" clId="{9863F158-6241-B948-B469-D418ACEAFA14}" dt="2023-04-27T09:15:26.930" v="284" actId="26606"/>
          <ac:spMkLst>
            <pc:docMk/>
            <pc:sldMk cId="2587666892" sldId="266"/>
            <ac:spMk id="37" creationId="{28169967-F1A4-4EE8-A07F-DD064C05A974}"/>
          </ac:spMkLst>
        </pc:spChg>
        <pc:spChg chg="add del">
          <ac:chgData name="Victoria Alonzi (2004173)" userId="fc189c2c-d2c1-40c5-b32d-65aa0e66a637" providerId="ADAL" clId="{9863F158-6241-B948-B469-D418ACEAFA14}" dt="2023-04-27T09:15:26.930" v="284" actId="26606"/>
          <ac:spMkLst>
            <pc:docMk/>
            <pc:sldMk cId="2587666892" sldId="266"/>
            <ac:spMk id="38" creationId="{26B7664A-BE61-4A65-B937-A31E08B8B9AD}"/>
          </ac:spMkLst>
        </pc:spChg>
        <pc:spChg chg="add del">
          <ac:chgData name="Victoria Alonzi (2004173)" userId="fc189c2c-d2c1-40c5-b32d-65aa0e66a637" providerId="ADAL" clId="{9863F158-6241-B948-B469-D418ACEAFA14}" dt="2023-04-27T09:15:26.930" v="284" actId="26606"/>
          <ac:spMkLst>
            <pc:docMk/>
            <pc:sldMk cId="2587666892" sldId="266"/>
            <ac:spMk id="39" creationId="{279CAF82-0ECF-42BE-8F37-F71941E5D410}"/>
          </ac:spMkLst>
        </pc:spChg>
        <pc:spChg chg="add del">
          <ac:chgData name="Victoria Alonzi (2004173)" userId="fc189c2c-d2c1-40c5-b32d-65aa0e66a637" providerId="ADAL" clId="{9863F158-6241-B948-B469-D418ACEAFA14}" dt="2023-04-27T09:15:26.930" v="284" actId="26606"/>
          <ac:spMkLst>
            <pc:docMk/>
            <pc:sldMk cId="2587666892" sldId="266"/>
            <ac:spMk id="40" creationId="{CD08DEF0-DEFD-4BD6-BCF3-12E1C32E7B8B}"/>
          </ac:spMkLst>
        </pc:spChg>
        <pc:spChg chg="add del">
          <ac:chgData name="Victoria Alonzi (2004173)" userId="fc189c2c-d2c1-40c5-b32d-65aa0e66a637" providerId="ADAL" clId="{9863F158-6241-B948-B469-D418ACEAFA14}" dt="2023-04-27T09:15:28.892" v="286" actId="26606"/>
          <ac:spMkLst>
            <pc:docMk/>
            <pc:sldMk cId="2587666892" sldId="266"/>
            <ac:spMk id="47" creationId="{AC8EEB0F-BA72-49AC-956F-331B60FDE79E}"/>
          </ac:spMkLst>
        </pc:spChg>
        <pc:spChg chg="add del">
          <ac:chgData name="Victoria Alonzi (2004173)" userId="fc189c2c-d2c1-40c5-b32d-65aa0e66a637" providerId="ADAL" clId="{9863F158-6241-B948-B469-D418ACEAFA14}" dt="2023-04-27T09:15:28.892" v="286" actId="26606"/>
          <ac:spMkLst>
            <pc:docMk/>
            <pc:sldMk cId="2587666892" sldId="266"/>
            <ac:spMk id="48" creationId="{8CC700D5-9809-43F4-89D5-7DBBCB0DCC10}"/>
          </ac:spMkLst>
        </pc:spChg>
        <pc:spChg chg="add del">
          <ac:chgData name="Victoria Alonzi (2004173)" userId="fc189c2c-d2c1-40c5-b32d-65aa0e66a637" providerId="ADAL" clId="{9863F158-6241-B948-B469-D418ACEAFA14}" dt="2023-04-27T09:15:28.892" v="286" actId="26606"/>
          <ac:spMkLst>
            <pc:docMk/>
            <pc:sldMk cId="2587666892" sldId="266"/>
            <ac:spMk id="49" creationId="{C7163242-6303-46DC-BAC1-2A204F061321}"/>
          </ac:spMkLst>
        </pc:spChg>
        <pc:spChg chg="add del">
          <ac:chgData name="Victoria Alonzi (2004173)" userId="fc189c2c-d2c1-40c5-b32d-65aa0e66a637" providerId="ADAL" clId="{9863F158-6241-B948-B469-D418ACEAFA14}" dt="2023-04-27T09:15:28.892" v="286" actId="26606"/>
          <ac:spMkLst>
            <pc:docMk/>
            <pc:sldMk cId="2587666892" sldId="266"/>
            <ac:spMk id="50" creationId="{9A5160F0-6244-48E8-9E71-1F51EA90C9E2}"/>
          </ac:spMkLst>
        </pc:spChg>
        <pc:spChg chg="add del">
          <ac:chgData name="Victoria Alonzi (2004173)" userId="fc189c2c-d2c1-40c5-b32d-65aa0e66a637" providerId="ADAL" clId="{9863F158-6241-B948-B469-D418ACEAFA14}" dt="2023-04-27T09:15:28.892" v="286" actId="26606"/>
          <ac:spMkLst>
            <pc:docMk/>
            <pc:sldMk cId="2587666892" sldId="266"/>
            <ac:spMk id="51" creationId="{9BDFF5CA-602C-465F-8BC3-59C9963028BE}"/>
          </ac:spMkLst>
        </pc:spChg>
        <pc:spChg chg="add del">
          <ac:chgData name="Victoria Alonzi (2004173)" userId="fc189c2c-d2c1-40c5-b32d-65aa0e66a637" providerId="ADAL" clId="{9863F158-6241-B948-B469-D418ACEAFA14}" dt="2023-04-27T09:15:28.892" v="286" actId="26606"/>
          <ac:spMkLst>
            <pc:docMk/>
            <pc:sldMk cId="2587666892" sldId="266"/>
            <ac:spMk id="52" creationId="{D289228A-771B-48F6-B5DF-7A63EA32421C}"/>
          </ac:spMkLst>
        </pc:spChg>
        <pc:spChg chg="add del">
          <ac:chgData name="Victoria Alonzi (2004173)" userId="fc189c2c-d2c1-40c5-b32d-65aa0e66a637" providerId="ADAL" clId="{9863F158-6241-B948-B469-D418ACEAFA14}" dt="2023-04-27T09:15:28.892" v="286" actId="26606"/>
          <ac:spMkLst>
            <pc:docMk/>
            <pc:sldMk cId="2587666892" sldId="266"/>
            <ac:spMk id="53" creationId="{31D5EF21-94C4-481A-BD01-3D29FB305BD9}"/>
          </ac:spMkLst>
        </pc:spChg>
        <pc:spChg chg="add del">
          <ac:chgData name="Victoria Alonzi (2004173)" userId="fc189c2c-d2c1-40c5-b32d-65aa0e66a637" providerId="ADAL" clId="{9863F158-6241-B948-B469-D418ACEAFA14}" dt="2023-04-27T09:15:28.892" v="286" actId="26606"/>
          <ac:spMkLst>
            <pc:docMk/>
            <pc:sldMk cId="2587666892" sldId="266"/>
            <ac:spMk id="54" creationId="{805C4C40-D70E-4C4F-B228-98A0A6132603}"/>
          </ac:spMkLst>
        </pc:spChg>
        <pc:spChg chg="add del">
          <ac:chgData name="Victoria Alonzi (2004173)" userId="fc189c2c-d2c1-40c5-b32d-65aa0e66a637" providerId="ADAL" clId="{9863F158-6241-B948-B469-D418ACEAFA14}" dt="2023-04-27T09:15:39.171" v="288" actId="26606"/>
          <ac:spMkLst>
            <pc:docMk/>
            <pc:sldMk cId="2587666892" sldId="266"/>
            <ac:spMk id="56" creationId="{D4771268-CB57-404A-9271-370EB28F6090}"/>
          </ac:spMkLst>
        </pc:spChg>
        <pc:spChg chg="add del">
          <ac:chgData name="Victoria Alonzi (2004173)" userId="fc189c2c-d2c1-40c5-b32d-65aa0e66a637" providerId="ADAL" clId="{9863F158-6241-B948-B469-D418ACEAFA14}" dt="2023-04-27T09:15:44.016" v="290" actId="26606"/>
          <ac:spMkLst>
            <pc:docMk/>
            <pc:sldMk cId="2587666892" sldId="266"/>
            <ac:spMk id="58" creationId="{41BBC4E2-77AE-4A70-8F4E-420E9E2ADAA6}"/>
          </ac:spMkLst>
        </pc:spChg>
        <pc:spChg chg="add del">
          <ac:chgData name="Victoria Alonzi (2004173)" userId="fc189c2c-d2c1-40c5-b32d-65aa0e66a637" providerId="ADAL" clId="{9863F158-6241-B948-B469-D418ACEAFA14}" dt="2023-04-27T09:15:44.016" v="290" actId="26606"/>
          <ac:spMkLst>
            <pc:docMk/>
            <pc:sldMk cId="2587666892" sldId="266"/>
            <ac:spMk id="59" creationId="{609CB703-C563-4F1F-BF28-83C06E978C4F}"/>
          </ac:spMkLst>
        </pc:spChg>
        <pc:spChg chg="add del">
          <ac:chgData name="Victoria Alonzi (2004173)" userId="fc189c2c-d2c1-40c5-b32d-65aa0e66a637" providerId="ADAL" clId="{9863F158-6241-B948-B469-D418ACEAFA14}" dt="2023-04-27T09:15:44.016" v="290" actId="26606"/>
          <ac:spMkLst>
            <pc:docMk/>
            <pc:sldMk cId="2587666892" sldId="266"/>
            <ac:spMk id="60" creationId="{5DFC1D2F-D2C1-4B4C-A109-43567B85E662}"/>
          </ac:spMkLst>
        </pc:spChg>
        <pc:spChg chg="add del">
          <ac:chgData name="Victoria Alonzi (2004173)" userId="fc189c2c-d2c1-40c5-b32d-65aa0e66a637" providerId="ADAL" clId="{9863F158-6241-B948-B469-D418ACEAFA14}" dt="2023-04-27T09:15:44.016" v="290" actId="26606"/>
          <ac:spMkLst>
            <pc:docMk/>
            <pc:sldMk cId="2587666892" sldId="266"/>
            <ac:spMk id="61" creationId="{FDE74ABC-C18D-4D27-A77F-43594963B899}"/>
          </ac:spMkLst>
        </pc:spChg>
        <pc:spChg chg="add del">
          <ac:chgData name="Victoria Alonzi (2004173)" userId="fc189c2c-d2c1-40c5-b32d-65aa0e66a637" providerId="ADAL" clId="{9863F158-6241-B948-B469-D418ACEAFA14}" dt="2023-04-27T09:15:44.016" v="290" actId="26606"/>
          <ac:spMkLst>
            <pc:docMk/>
            <pc:sldMk cId="2587666892" sldId="266"/>
            <ac:spMk id="63" creationId="{1CF7DF92-B01A-4340-9465-5B2DC96507A4}"/>
          </ac:spMkLst>
        </pc:spChg>
        <pc:spChg chg="add del">
          <ac:chgData name="Victoria Alonzi (2004173)" userId="fc189c2c-d2c1-40c5-b32d-65aa0e66a637" providerId="ADAL" clId="{9863F158-6241-B948-B469-D418ACEAFA14}" dt="2023-04-27T09:15:47.749" v="292" actId="26606"/>
          <ac:spMkLst>
            <pc:docMk/>
            <pc:sldMk cId="2587666892" sldId="266"/>
            <ac:spMk id="65" creationId="{B0836548-8375-43E9-93FB-1CB9C52E62A3}"/>
          </ac:spMkLst>
        </pc:spChg>
        <pc:spChg chg="add del">
          <ac:chgData name="Victoria Alonzi (2004173)" userId="fc189c2c-d2c1-40c5-b32d-65aa0e66a637" providerId="ADAL" clId="{9863F158-6241-B948-B469-D418ACEAFA14}" dt="2023-04-27T09:16:26.155" v="304" actId="26606"/>
          <ac:spMkLst>
            <pc:docMk/>
            <pc:sldMk cId="2587666892" sldId="266"/>
            <ac:spMk id="67" creationId="{EDC07B27-4E3C-4BCF-ABDB-6AA72857C058}"/>
          </ac:spMkLst>
        </pc:spChg>
        <pc:spChg chg="add del">
          <ac:chgData name="Victoria Alonzi (2004173)" userId="fc189c2c-d2c1-40c5-b32d-65aa0e66a637" providerId="ADAL" clId="{9863F158-6241-B948-B469-D418ACEAFA14}" dt="2023-04-27T09:16:26.155" v="304" actId="26606"/>
          <ac:spMkLst>
            <pc:docMk/>
            <pc:sldMk cId="2587666892" sldId="266"/>
            <ac:spMk id="68" creationId="{83D11BE6-2A04-4DBB-842D-88602B5EC728}"/>
          </ac:spMkLst>
        </pc:spChg>
        <pc:spChg chg="add del">
          <ac:chgData name="Victoria Alonzi (2004173)" userId="fc189c2c-d2c1-40c5-b32d-65aa0e66a637" providerId="ADAL" clId="{9863F158-6241-B948-B469-D418ACEAFA14}" dt="2023-04-27T09:16:26.155" v="304" actId="26606"/>
          <ac:spMkLst>
            <pc:docMk/>
            <pc:sldMk cId="2587666892" sldId="266"/>
            <ac:spMk id="69" creationId="{2A05E02A-9AA9-45EC-B87B-B46F043F3F97}"/>
          </ac:spMkLst>
        </pc:spChg>
        <pc:spChg chg="add del">
          <ac:chgData name="Victoria Alonzi (2004173)" userId="fc189c2c-d2c1-40c5-b32d-65aa0e66a637" providerId="ADAL" clId="{9863F158-6241-B948-B469-D418ACEAFA14}" dt="2023-04-27T09:16:26.155" v="304" actId="26606"/>
          <ac:spMkLst>
            <pc:docMk/>
            <pc:sldMk cId="2587666892" sldId="266"/>
            <ac:spMk id="70" creationId="{0E91EDBA-E8E0-4575-8147-B700345215CE}"/>
          </ac:spMkLst>
        </pc:spChg>
        <pc:spChg chg="add del">
          <ac:chgData name="Victoria Alonzi (2004173)" userId="fc189c2c-d2c1-40c5-b32d-65aa0e66a637" providerId="ADAL" clId="{9863F158-6241-B948-B469-D418ACEAFA14}" dt="2023-04-27T09:16:26.155" v="304" actId="26606"/>
          <ac:spMkLst>
            <pc:docMk/>
            <pc:sldMk cId="2587666892" sldId="266"/>
            <ac:spMk id="71" creationId="{DFEE4473-A122-4E96-8C31-B4C5AAA274FD}"/>
          </ac:spMkLst>
        </pc:spChg>
        <pc:spChg chg="add del">
          <ac:chgData name="Victoria Alonzi (2004173)" userId="fc189c2c-d2c1-40c5-b32d-65aa0e66a637" providerId="ADAL" clId="{9863F158-6241-B948-B469-D418ACEAFA14}" dt="2023-04-27T09:16:09.260" v="295" actId="26606"/>
          <ac:spMkLst>
            <pc:docMk/>
            <pc:sldMk cId="2587666892" sldId="266"/>
            <ac:spMk id="76" creationId="{DC35A348-C5D6-4112-9FDD-93A493B010B5}"/>
          </ac:spMkLst>
        </pc:spChg>
        <pc:spChg chg="add del">
          <ac:chgData name="Victoria Alonzi (2004173)" userId="fc189c2c-d2c1-40c5-b32d-65aa0e66a637" providerId="ADAL" clId="{9863F158-6241-B948-B469-D418ACEAFA14}" dt="2023-04-27T09:16:16.098" v="297" actId="26606"/>
          <ac:spMkLst>
            <pc:docMk/>
            <pc:sldMk cId="2587666892" sldId="266"/>
            <ac:spMk id="82" creationId="{1D56DC50-6036-4F6E-86D8-E01DDA1D86D9}"/>
          </ac:spMkLst>
        </pc:spChg>
        <pc:spChg chg="add del">
          <ac:chgData name="Victoria Alonzi (2004173)" userId="fc189c2c-d2c1-40c5-b32d-65aa0e66a637" providerId="ADAL" clId="{9863F158-6241-B948-B469-D418ACEAFA14}" dt="2023-04-27T09:16:17.234" v="299" actId="26606"/>
          <ac:spMkLst>
            <pc:docMk/>
            <pc:sldMk cId="2587666892" sldId="266"/>
            <ac:spMk id="84" creationId="{7B4F6806-5898-4FE8-B610-A058C8B8470A}"/>
          </ac:spMkLst>
        </pc:spChg>
        <pc:spChg chg="add del">
          <ac:chgData name="Victoria Alonzi (2004173)" userId="fc189c2c-d2c1-40c5-b32d-65aa0e66a637" providerId="ADAL" clId="{9863F158-6241-B948-B469-D418ACEAFA14}" dt="2023-04-27T09:16:18.801" v="301" actId="26606"/>
          <ac:spMkLst>
            <pc:docMk/>
            <pc:sldMk cId="2587666892" sldId="266"/>
            <ac:spMk id="86" creationId="{E6659C6F-A29D-4D83-86DA-5B0289733C09}"/>
          </ac:spMkLst>
        </pc:spChg>
        <pc:spChg chg="add del">
          <ac:chgData name="Victoria Alonzi (2004173)" userId="fc189c2c-d2c1-40c5-b32d-65aa0e66a637" providerId="ADAL" clId="{9863F158-6241-B948-B469-D418ACEAFA14}" dt="2023-04-27T09:16:18.801" v="301" actId="26606"/>
          <ac:spMkLst>
            <pc:docMk/>
            <pc:sldMk cId="2587666892" sldId="266"/>
            <ac:spMk id="87" creationId="{890DEF05-784E-4B61-89E4-04C4ECF4E5A0}"/>
          </ac:spMkLst>
        </pc:spChg>
        <pc:spChg chg="add del">
          <ac:chgData name="Victoria Alonzi (2004173)" userId="fc189c2c-d2c1-40c5-b32d-65aa0e66a637" providerId="ADAL" clId="{9863F158-6241-B948-B469-D418ACEAFA14}" dt="2023-04-27T09:17:46.001" v="314" actId="26606"/>
          <ac:spMkLst>
            <pc:docMk/>
            <pc:sldMk cId="2587666892" sldId="266"/>
            <ac:spMk id="88" creationId="{D618C3E8-8260-4E23-8BA1-C2C3E80BEF9F}"/>
          </ac:spMkLst>
        </pc:spChg>
        <pc:spChg chg="add del">
          <ac:chgData name="Victoria Alonzi (2004173)" userId="fc189c2c-d2c1-40c5-b32d-65aa0e66a637" providerId="ADAL" clId="{9863F158-6241-B948-B469-D418ACEAFA14}" dt="2023-04-27T09:16:26.135" v="303" actId="26606"/>
          <ac:spMkLst>
            <pc:docMk/>
            <pc:sldMk cId="2587666892" sldId="266"/>
            <ac:spMk id="89" creationId="{B7B42F36-B3C1-4247-AF36-090F0134ED59}"/>
          </ac:spMkLst>
        </pc:spChg>
        <pc:spChg chg="add del">
          <ac:chgData name="Victoria Alonzi (2004173)" userId="fc189c2c-d2c1-40c5-b32d-65aa0e66a637" providerId="ADAL" clId="{9863F158-6241-B948-B469-D418ACEAFA14}" dt="2023-04-27T09:16:26.135" v="303" actId="26606"/>
          <ac:spMkLst>
            <pc:docMk/>
            <pc:sldMk cId="2587666892" sldId="266"/>
            <ac:spMk id="90" creationId="{FEF131A2-E574-4D95-A322-C5FF0B64E821}"/>
          </ac:spMkLst>
        </pc:spChg>
        <pc:spChg chg="add del">
          <ac:chgData name="Victoria Alonzi (2004173)" userId="fc189c2c-d2c1-40c5-b32d-65aa0e66a637" providerId="ADAL" clId="{9863F158-6241-B948-B469-D418ACEAFA14}" dt="2023-04-27T09:16:26.135" v="303" actId="26606"/>
          <ac:spMkLst>
            <pc:docMk/>
            <pc:sldMk cId="2587666892" sldId="266"/>
            <ac:spMk id="91" creationId="{696B4F8D-F261-41C2-B0A1-B0899F667F0C}"/>
          </ac:spMkLst>
        </pc:spChg>
        <pc:spChg chg="add del">
          <ac:chgData name="Victoria Alonzi (2004173)" userId="fc189c2c-d2c1-40c5-b32d-65aa0e66a637" providerId="ADAL" clId="{9863F158-6241-B948-B469-D418ACEAFA14}" dt="2023-04-27T09:16:26.135" v="303" actId="26606"/>
          <ac:spMkLst>
            <pc:docMk/>
            <pc:sldMk cId="2587666892" sldId="266"/>
            <ac:spMk id="92" creationId="{A3C7563A-4B20-4E0B-8548-374928B55F30}"/>
          </ac:spMkLst>
        </pc:spChg>
        <pc:spChg chg="add del">
          <ac:chgData name="Victoria Alonzi (2004173)" userId="fc189c2c-d2c1-40c5-b32d-65aa0e66a637" providerId="ADAL" clId="{9863F158-6241-B948-B469-D418ACEAFA14}" dt="2023-04-27T09:17:46.001" v="314" actId="26606"/>
          <ac:spMkLst>
            <pc:docMk/>
            <pc:sldMk cId="2587666892" sldId="266"/>
            <ac:spMk id="94" creationId="{7E734232-46A8-4884-9A59-B7E3BA4BC313}"/>
          </ac:spMkLst>
        </pc:spChg>
        <pc:spChg chg="add del">
          <ac:chgData name="Victoria Alonzi (2004173)" userId="fc189c2c-d2c1-40c5-b32d-65aa0e66a637" providerId="ADAL" clId="{9863F158-6241-B948-B469-D418ACEAFA14}" dt="2023-04-27T09:17:46.001" v="314" actId="26606"/>
          <ac:spMkLst>
            <pc:docMk/>
            <pc:sldMk cId="2587666892" sldId="266"/>
            <ac:spMk id="95" creationId="{D346B8D2-3218-41A5-B817-9ABFB108C6DA}"/>
          </ac:spMkLst>
        </pc:spChg>
        <pc:spChg chg="add del">
          <ac:chgData name="Victoria Alonzi (2004173)" userId="fc189c2c-d2c1-40c5-b32d-65aa0e66a637" providerId="ADAL" clId="{9863F158-6241-B948-B469-D418ACEAFA14}" dt="2023-04-27T09:17:46.001" v="314" actId="26606"/>
          <ac:spMkLst>
            <pc:docMk/>
            <pc:sldMk cId="2587666892" sldId="266"/>
            <ac:spMk id="96" creationId="{51E014CA-4279-4E70-AC56-0BBEBF92C298}"/>
          </ac:spMkLst>
        </pc:spChg>
        <pc:spChg chg="add del">
          <ac:chgData name="Victoria Alonzi (2004173)" userId="fc189c2c-d2c1-40c5-b32d-65aa0e66a637" providerId="ADAL" clId="{9863F158-6241-B948-B469-D418ACEAFA14}" dt="2023-04-27T09:17:46.001" v="314" actId="26606"/>
          <ac:spMkLst>
            <pc:docMk/>
            <pc:sldMk cId="2587666892" sldId="266"/>
            <ac:spMk id="97" creationId="{28B3DCF8-9D1E-4907-B1EC-98D11BC16F55}"/>
          </ac:spMkLst>
        </pc:spChg>
        <pc:spChg chg="add del">
          <ac:chgData name="Victoria Alonzi (2004173)" userId="fc189c2c-d2c1-40c5-b32d-65aa0e66a637" providerId="ADAL" clId="{9863F158-6241-B948-B469-D418ACEAFA14}" dt="2023-04-27T09:17:46.001" v="314" actId="26606"/>
          <ac:spMkLst>
            <pc:docMk/>
            <pc:sldMk cId="2587666892" sldId="266"/>
            <ac:spMk id="98" creationId="{88D6B9EF-FF47-487C-8B82-F9F2B9A54AD6}"/>
          </ac:spMkLst>
        </pc:spChg>
        <pc:spChg chg="add del">
          <ac:chgData name="Victoria Alonzi (2004173)" userId="fc189c2c-d2c1-40c5-b32d-65aa0e66a637" providerId="ADAL" clId="{9863F158-6241-B948-B469-D418ACEAFA14}" dt="2023-04-27T09:17:46.001" v="314" actId="26606"/>
          <ac:spMkLst>
            <pc:docMk/>
            <pc:sldMk cId="2587666892" sldId="266"/>
            <ac:spMk id="99" creationId="{5717D090-7948-433A-AED2-EA1A98E6F0B3}"/>
          </ac:spMkLst>
        </pc:spChg>
        <pc:spChg chg="add del">
          <ac:chgData name="Victoria Alonzi (2004173)" userId="fc189c2c-d2c1-40c5-b32d-65aa0e66a637" providerId="ADAL" clId="{9863F158-6241-B948-B469-D418ACEAFA14}" dt="2023-04-27T09:16:54.333" v="309" actId="26606"/>
          <ac:spMkLst>
            <pc:docMk/>
            <pc:sldMk cId="2587666892" sldId="266"/>
            <ac:spMk id="104" creationId="{7E734232-46A8-4884-9A59-B7E3BA4BC313}"/>
          </ac:spMkLst>
        </pc:spChg>
        <pc:spChg chg="add del">
          <ac:chgData name="Victoria Alonzi (2004173)" userId="fc189c2c-d2c1-40c5-b32d-65aa0e66a637" providerId="ADAL" clId="{9863F158-6241-B948-B469-D418ACEAFA14}" dt="2023-04-27T09:16:54.333" v="309" actId="26606"/>
          <ac:spMkLst>
            <pc:docMk/>
            <pc:sldMk cId="2587666892" sldId="266"/>
            <ac:spMk id="106" creationId="{D346B8D2-3218-41A5-B817-9ABFB108C6DA}"/>
          </ac:spMkLst>
        </pc:spChg>
        <pc:spChg chg="add del">
          <ac:chgData name="Victoria Alonzi (2004173)" userId="fc189c2c-d2c1-40c5-b32d-65aa0e66a637" providerId="ADAL" clId="{9863F158-6241-B948-B469-D418ACEAFA14}" dt="2023-04-27T09:16:54.333" v="309" actId="26606"/>
          <ac:spMkLst>
            <pc:docMk/>
            <pc:sldMk cId="2587666892" sldId="266"/>
            <ac:spMk id="108" creationId="{88D6B9EF-FF47-487C-8B82-F9F2B9A54AD6}"/>
          </ac:spMkLst>
        </pc:spChg>
        <pc:spChg chg="add del">
          <ac:chgData name="Victoria Alonzi (2004173)" userId="fc189c2c-d2c1-40c5-b32d-65aa0e66a637" providerId="ADAL" clId="{9863F158-6241-B948-B469-D418ACEAFA14}" dt="2023-04-27T09:17:04.002" v="311" actId="26606"/>
          <ac:spMkLst>
            <pc:docMk/>
            <pc:sldMk cId="2587666892" sldId="266"/>
            <ac:spMk id="110" creationId="{7C9BE72A-4F97-4FA0-AF09-2C65D071CFF3}"/>
          </ac:spMkLst>
        </pc:spChg>
        <pc:spChg chg="add del">
          <ac:chgData name="Victoria Alonzi (2004173)" userId="fc189c2c-d2c1-40c5-b32d-65aa0e66a637" providerId="ADAL" clId="{9863F158-6241-B948-B469-D418ACEAFA14}" dt="2023-04-27T09:17:45.985" v="313" actId="26606"/>
          <ac:spMkLst>
            <pc:docMk/>
            <pc:sldMk cId="2587666892" sldId="266"/>
            <ac:spMk id="112" creationId="{88D6B9EF-FF47-487C-8B82-F9F2B9A54AD6}"/>
          </ac:spMkLst>
        </pc:spChg>
        <pc:spChg chg="add del">
          <ac:chgData name="Victoria Alonzi (2004173)" userId="fc189c2c-d2c1-40c5-b32d-65aa0e66a637" providerId="ADAL" clId="{9863F158-6241-B948-B469-D418ACEAFA14}" dt="2023-04-27T09:17:45.985" v="313" actId="26606"/>
          <ac:spMkLst>
            <pc:docMk/>
            <pc:sldMk cId="2587666892" sldId="266"/>
            <ac:spMk id="113" creationId="{7E734232-46A8-4884-9A59-B7E3BA4BC313}"/>
          </ac:spMkLst>
        </pc:spChg>
        <pc:spChg chg="add del">
          <ac:chgData name="Victoria Alonzi (2004173)" userId="fc189c2c-d2c1-40c5-b32d-65aa0e66a637" providerId="ADAL" clId="{9863F158-6241-B948-B469-D418ACEAFA14}" dt="2023-04-27T09:17:45.985" v="313" actId="26606"/>
          <ac:spMkLst>
            <pc:docMk/>
            <pc:sldMk cId="2587666892" sldId="266"/>
            <ac:spMk id="114" creationId="{F132CC3B-51BD-4247-90B0-17E297F81671}"/>
          </ac:spMkLst>
        </pc:spChg>
        <pc:spChg chg="add del">
          <ac:chgData name="Victoria Alonzi (2004173)" userId="fc189c2c-d2c1-40c5-b32d-65aa0e66a637" providerId="ADAL" clId="{9863F158-6241-B948-B469-D418ACEAFA14}" dt="2023-04-27T09:17:45.985" v="313" actId="26606"/>
          <ac:spMkLst>
            <pc:docMk/>
            <pc:sldMk cId="2587666892" sldId="266"/>
            <ac:spMk id="115" creationId="{D346B8D2-3218-41A5-B817-9ABFB108C6DA}"/>
          </ac:spMkLst>
        </pc:spChg>
        <pc:spChg chg="add del">
          <ac:chgData name="Victoria Alonzi (2004173)" userId="fc189c2c-d2c1-40c5-b32d-65aa0e66a637" providerId="ADAL" clId="{9863F158-6241-B948-B469-D418ACEAFA14}" dt="2023-04-27T09:17:45.985" v="313" actId="26606"/>
          <ac:spMkLst>
            <pc:docMk/>
            <pc:sldMk cId="2587666892" sldId="266"/>
            <ac:spMk id="116" creationId="{0205AFEB-6768-4A82-A0F0-8F9CDD9934BC}"/>
          </ac:spMkLst>
        </pc:spChg>
        <pc:spChg chg="add del">
          <ac:chgData name="Victoria Alonzi (2004173)" userId="fc189c2c-d2c1-40c5-b32d-65aa0e66a637" providerId="ADAL" clId="{9863F158-6241-B948-B469-D418ACEAFA14}" dt="2023-04-27T09:17:45.985" v="313" actId="26606"/>
          <ac:spMkLst>
            <pc:docMk/>
            <pc:sldMk cId="2587666892" sldId="266"/>
            <ac:spMk id="117" creationId="{51E014CA-4279-4E70-AC56-0BBEBF92C298}"/>
          </ac:spMkLst>
        </pc:spChg>
        <pc:spChg chg="add del">
          <ac:chgData name="Victoria Alonzi (2004173)" userId="fc189c2c-d2c1-40c5-b32d-65aa0e66a637" providerId="ADAL" clId="{9863F158-6241-B948-B469-D418ACEAFA14}" dt="2023-04-27T09:17:45.985" v="313" actId="26606"/>
          <ac:spMkLst>
            <pc:docMk/>
            <pc:sldMk cId="2587666892" sldId="266"/>
            <ac:spMk id="118" creationId="{28B3DCF8-9D1E-4907-B1EC-98D11BC16F55}"/>
          </ac:spMkLst>
        </pc:spChg>
        <pc:spChg chg="add del">
          <ac:chgData name="Victoria Alonzi (2004173)" userId="fc189c2c-d2c1-40c5-b32d-65aa0e66a637" providerId="ADAL" clId="{9863F158-6241-B948-B469-D418ACEAFA14}" dt="2023-04-27T09:21:41.049" v="336" actId="26606"/>
          <ac:spMkLst>
            <pc:docMk/>
            <pc:sldMk cId="2587666892" sldId="266"/>
            <ac:spMk id="120" creationId="{F01DA375-667C-450C-8133-F75900ECEE4A}"/>
          </ac:spMkLst>
        </pc:spChg>
        <pc:spChg chg="add del">
          <ac:chgData name="Victoria Alonzi (2004173)" userId="fc189c2c-d2c1-40c5-b32d-65aa0e66a637" providerId="ADAL" clId="{9863F158-6241-B948-B469-D418ACEAFA14}" dt="2023-04-27T09:21:41.049" v="336" actId="26606"/>
          <ac:spMkLst>
            <pc:docMk/>
            <pc:sldMk cId="2587666892" sldId="266"/>
            <ac:spMk id="121" creationId="{B3AD2845-9189-46E3-963D-B081E43163D5}"/>
          </ac:spMkLst>
        </pc:spChg>
        <pc:spChg chg="add del">
          <ac:chgData name="Victoria Alonzi (2004173)" userId="fc189c2c-d2c1-40c5-b32d-65aa0e66a637" providerId="ADAL" clId="{9863F158-6241-B948-B469-D418ACEAFA14}" dt="2023-04-27T09:21:41.049" v="336" actId="26606"/>
          <ac:spMkLst>
            <pc:docMk/>
            <pc:sldMk cId="2587666892" sldId="266"/>
            <ac:spMk id="122" creationId="{24726E46-0A95-4CE6-80B3-2C7406BD5ABD}"/>
          </ac:spMkLst>
        </pc:spChg>
        <pc:spChg chg="add del">
          <ac:chgData name="Victoria Alonzi (2004173)" userId="fc189c2c-d2c1-40c5-b32d-65aa0e66a637" providerId="ADAL" clId="{9863F158-6241-B948-B469-D418ACEAFA14}" dt="2023-04-27T09:21:41.049" v="336" actId="26606"/>
          <ac:spMkLst>
            <pc:docMk/>
            <pc:sldMk cId="2587666892" sldId="266"/>
            <ac:spMk id="123" creationId="{3E4F68B4-0B22-4E28-A962-42AB2A8316FB}"/>
          </ac:spMkLst>
        </pc:spChg>
        <pc:spChg chg="add del">
          <ac:chgData name="Victoria Alonzi (2004173)" userId="fc189c2c-d2c1-40c5-b32d-65aa0e66a637" providerId="ADAL" clId="{9863F158-6241-B948-B469-D418ACEAFA14}" dt="2023-04-27T09:21:41.049" v="336" actId="26606"/>
          <ac:spMkLst>
            <pc:docMk/>
            <pc:sldMk cId="2587666892" sldId="266"/>
            <ac:spMk id="124" creationId="{C9EB0074-E086-4FAB-81E5-F6DE3B07BA3B}"/>
          </ac:spMkLst>
        </pc:spChg>
        <pc:spChg chg="add del">
          <ac:chgData name="Victoria Alonzi (2004173)" userId="fc189c2c-d2c1-40c5-b32d-65aa0e66a637" providerId="ADAL" clId="{9863F158-6241-B948-B469-D418ACEAFA14}" dt="2023-04-27T09:21:10.762" v="329" actId="26606"/>
          <ac:spMkLst>
            <pc:docMk/>
            <pc:sldMk cId="2587666892" sldId="266"/>
            <ac:spMk id="129" creationId="{3B47FC9C-2ED3-4100-A4EF-E8CDFEE106C9}"/>
          </ac:spMkLst>
        </pc:spChg>
        <pc:spChg chg="add del">
          <ac:chgData name="Victoria Alonzi (2004173)" userId="fc189c2c-d2c1-40c5-b32d-65aa0e66a637" providerId="ADAL" clId="{9863F158-6241-B948-B469-D418ACEAFA14}" dt="2023-04-27T09:21:30.246" v="331" actId="26606"/>
          <ac:spMkLst>
            <pc:docMk/>
            <pc:sldMk cId="2587666892" sldId="266"/>
            <ac:spMk id="131" creationId="{A4AC5506-6312-4701-8D3C-40187889A947}"/>
          </ac:spMkLst>
        </pc:spChg>
        <pc:spChg chg="add del">
          <ac:chgData name="Victoria Alonzi (2004173)" userId="fc189c2c-d2c1-40c5-b32d-65aa0e66a637" providerId="ADAL" clId="{9863F158-6241-B948-B469-D418ACEAFA14}" dt="2023-04-27T09:21:34.783" v="333" actId="26606"/>
          <ac:spMkLst>
            <pc:docMk/>
            <pc:sldMk cId="2587666892" sldId="266"/>
            <ac:spMk id="133" creationId="{C7163242-6303-46DC-BAC1-2A204F061321}"/>
          </ac:spMkLst>
        </pc:spChg>
        <pc:spChg chg="add del">
          <ac:chgData name="Victoria Alonzi (2004173)" userId="fc189c2c-d2c1-40c5-b32d-65aa0e66a637" providerId="ADAL" clId="{9863F158-6241-B948-B469-D418ACEAFA14}" dt="2023-04-27T09:21:34.783" v="333" actId="26606"/>
          <ac:spMkLst>
            <pc:docMk/>
            <pc:sldMk cId="2587666892" sldId="266"/>
            <ac:spMk id="134" creationId="{AC8EEB0F-BA72-49AC-956F-331B60FDE79E}"/>
          </ac:spMkLst>
        </pc:spChg>
        <pc:spChg chg="add del">
          <ac:chgData name="Victoria Alonzi (2004173)" userId="fc189c2c-d2c1-40c5-b32d-65aa0e66a637" providerId="ADAL" clId="{9863F158-6241-B948-B469-D418ACEAFA14}" dt="2023-04-27T09:21:34.783" v="333" actId="26606"/>
          <ac:spMkLst>
            <pc:docMk/>
            <pc:sldMk cId="2587666892" sldId="266"/>
            <ac:spMk id="135" creationId="{805C4C40-D70E-4C4F-B228-98A0A6132603}"/>
          </ac:spMkLst>
        </pc:spChg>
        <pc:spChg chg="add del">
          <ac:chgData name="Victoria Alonzi (2004173)" userId="fc189c2c-d2c1-40c5-b32d-65aa0e66a637" providerId="ADAL" clId="{9863F158-6241-B948-B469-D418ACEAFA14}" dt="2023-04-27T09:21:34.783" v="333" actId="26606"/>
          <ac:spMkLst>
            <pc:docMk/>
            <pc:sldMk cId="2587666892" sldId="266"/>
            <ac:spMk id="136" creationId="{8CC700D5-9809-43F4-89D5-7DBBCB0DCC10}"/>
          </ac:spMkLst>
        </pc:spChg>
        <pc:spChg chg="add del">
          <ac:chgData name="Victoria Alonzi (2004173)" userId="fc189c2c-d2c1-40c5-b32d-65aa0e66a637" providerId="ADAL" clId="{9863F158-6241-B948-B469-D418ACEAFA14}" dt="2023-04-27T09:21:34.783" v="333" actId="26606"/>
          <ac:spMkLst>
            <pc:docMk/>
            <pc:sldMk cId="2587666892" sldId="266"/>
            <ac:spMk id="137" creationId="{D289228A-771B-48F6-B5DF-7A63EA32421C}"/>
          </ac:spMkLst>
        </pc:spChg>
        <pc:spChg chg="add del">
          <ac:chgData name="Victoria Alonzi (2004173)" userId="fc189c2c-d2c1-40c5-b32d-65aa0e66a637" providerId="ADAL" clId="{9863F158-6241-B948-B469-D418ACEAFA14}" dt="2023-04-27T09:21:34.783" v="333" actId="26606"/>
          <ac:spMkLst>
            <pc:docMk/>
            <pc:sldMk cId="2587666892" sldId="266"/>
            <ac:spMk id="139" creationId="{31D5EF21-94C4-481A-BD01-3D29FB305BD9}"/>
          </ac:spMkLst>
        </pc:spChg>
        <pc:spChg chg="add del">
          <ac:chgData name="Victoria Alonzi (2004173)" userId="fc189c2c-d2c1-40c5-b32d-65aa0e66a637" providerId="ADAL" clId="{9863F158-6241-B948-B469-D418ACEAFA14}" dt="2023-04-27T09:21:34.783" v="333" actId="26606"/>
          <ac:spMkLst>
            <pc:docMk/>
            <pc:sldMk cId="2587666892" sldId="266"/>
            <ac:spMk id="141" creationId="{AB980901-8348-441D-BC47-AAB8C55E2C86}"/>
          </ac:spMkLst>
        </pc:spChg>
        <pc:spChg chg="add del">
          <ac:chgData name="Victoria Alonzi (2004173)" userId="fc189c2c-d2c1-40c5-b32d-65aa0e66a637" providerId="ADAL" clId="{9863F158-6241-B948-B469-D418ACEAFA14}" dt="2023-04-27T09:21:34.783" v="333" actId="26606"/>
          <ac:spMkLst>
            <pc:docMk/>
            <pc:sldMk cId="2587666892" sldId="266"/>
            <ac:spMk id="143" creationId="{9A5160F0-6244-48E8-9E71-1F51EA90C9E2}"/>
          </ac:spMkLst>
        </pc:spChg>
        <pc:spChg chg="add del">
          <ac:chgData name="Victoria Alonzi (2004173)" userId="fc189c2c-d2c1-40c5-b32d-65aa0e66a637" providerId="ADAL" clId="{9863F158-6241-B948-B469-D418ACEAFA14}" dt="2023-04-27T09:21:34.783" v="333" actId="26606"/>
          <ac:spMkLst>
            <pc:docMk/>
            <pc:sldMk cId="2587666892" sldId="266"/>
            <ac:spMk id="145" creationId="{2513D8C9-24E7-4F31-8B40-E3AF6235D241}"/>
          </ac:spMkLst>
        </pc:spChg>
        <pc:spChg chg="add del">
          <ac:chgData name="Victoria Alonzi (2004173)" userId="fc189c2c-d2c1-40c5-b32d-65aa0e66a637" providerId="ADAL" clId="{9863F158-6241-B948-B469-D418ACEAFA14}" dt="2023-04-27T09:21:34.783" v="333" actId="26606"/>
          <ac:spMkLst>
            <pc:docMk/>
            <pc:sldMk cId="2587666892" sldId="266"/>
            <ac:spMk id="147" creationId="{9BDFF5CA-602C-465F-8BC3-59C9963028BE}"/>
          </ac:spMkLst>
        </pc:spChg>
        <pc:spChg chg="add del">
          <ac:chgData name="Victoria Alonzi (2004173)" userId="fc189c2c-d2c1-40c5-b32d-65aa0e66a637" providerId="ADAL" clId="{9863F158-6241-B948-B469-D418ACEAFA14}" dt="2023-04-27T09:21:41.040" v="335" actId="26606"/>
          <ac:spMkLst>
            <pc:docMk/>
            <pc:sldMk cId="2587666892" sldId="266"/>
            <ac:spMk id="149" creationId="{53F29798-D584-4792-9B62-3F5F5C36D619}"/>
          </ac:spMkLst>
        </pc:spChg>
        <pc:spChg chg="add del">
          <ac:chgData name="Victoria Alonzi (2004173)" userId="fc189c2c-d2c1-40c5-b32d-65aa0e66a637" providerId="ADAL" clId="{9863F158-6241-B948-B469-D418ACEAFA14}" dt="2023-04-27T09:23:19.391" v="362" actId="26606"/>
          <ac:spMkLst>
            <pc:docMk/>
            <pc:sldMk cId="2587666892" sldId="266"/>
            <ac:spMk id="151" creationId="{A26C624C-963C-4795-B05B-6565DB5ABD39}"/>
          </ac:spMkLst>
        </pc:spChg>
        <pc:spChg chg="add del">
          <ac:chgData name="Victoria Alonzi (2004173)" userId="fc189c2c-d2c1-40c5-b32d-65aa0e66a637" providerId="ADAL" clId="{9863F158-6241-B948-B469-D418ACEAFA14}" dt="2023-04-27T09:22:21.209" v="339" actId="26606"/>
          <ac:spMkLst>
            <pc:docMk/>
            <pc:sldMk cId="2587666892" sldId="266"/>
            <ac:spMk id="156" creationId="{A26C624C-963C-4795-B05B-6565DB5ABD39}"/>
          </ac:spMkLst>
        </pc:spChg>
        <pc:spChg chg="add del">
          <ac:chgData name="Victoria Alonzi (2004173)" userId="fc189c2c-d2c1-40c5-b32d-65aa0e66a637" providerId="ADAL" clId="{9863F158-6241-B948-B469-D418ACEAFA14}" dt="2023-04-27T09:22:23.175" v="341" actId="26606"/>
          <ac:spMkLst>
            <pc:docMk/>
            <pc:sldMk cId="2587666892" sldId="266"/>
            <ac:spMk id="158" creationId="{72018E1B-E0B9-4440-AFF3-4112E50A2763}"/>
          </ac:spMkLst>
        </pc:spChg>
        <pc:spChg chg="add del">
          <ac:chgData name="Victoria Alonzi (2004173)" userId="fc189c2c-d2c1-40c5-b32d-65aa0e66a637" providerId="ADAL" clId="{9863F158-6241-B948-B469-D418ACEAFA14}" dt="2023-04-27T09:22:28.821" v="343" actId="26606"/>
          <ac:spMkLst>
            <pc:docMk/>
            <pc:sldMk cId="2587666892" sldId="266"/>
            <ac:spMk id="160" creationId="{F76371D7-6733-4D74-8B73-248817D8A1B9}"/>
          </ac:spMkLst>
        </pc:spChg>
        <pc:spChg chg="add del">
          <ac:chgData name="Victoria Alonzi (2004173)" userId="fc189c2c-d2c1-40c5-b32d-65aa0e66a637" providerId="ADAL" clId="{9863F158-6241-B948-B469-D418ACEAFA14}" dt="2023-04-27T09:22:28.821" v="343" actId="26606"/>
          <ac:spMkLst>
            <pc:docMk/>
            <pc:sldMk cId="2587666892" sldId="266"/>
            <ac:spMk id="161" creationId="{3FCFB1DE-0B7E-48CC-BA90-B2AB0889F9D6}"/>
          </ac:spMkLst>
        </pc:spChg>
        <pc:spChg chg="add del">
          <ac:chgData name="Victoria Alonzi (2004173)" userId="fc189c2c-d2c1-40c5-b32d-65aa0e66a637" providerId="ADAL" clId="{9863F158-6241-B948-B469-D418ACEAFA14}" dt="2023-04-27T09:22:35.143" v="349" actId="26606"/>
          <ac:spMkLst>
            <pc:docMk/>
            <pc:sldMk cId="2587666892" sldId="266"/>
            <ac:spMk id="162" creationId="{A737E5B8-8F31-4942-B159-B213C4D6D830}"/>
          </ac:spMkLst>
        </pc:spChg>
        <pc:spChg chg="add del">
          <ac:chgData name="Victoria Alonzi (2004173)" userId="fc189c2c-d2c1-40c5-b32d-65aa0e66a637" providerId="ADAL" clId="{9863F158-6241-B948-B469-D418ACEAFA14}" dt="2023-04-27T09:22:31.629" v="345" actId="26606"/>
          <ac:spMkLst>
            <pc:docMk/>
            <pc:sldMk cId="2587666892" sldId="266"/>
            <ac:spMk id="163" creationId="{002577D6-4808-4C1C-95AE-77B22FB42497}"/>
          </ac:spMkLst>
        </pc:spChg>
        <pc:spChg chg="add del">
          <ac:chgData name="Victoria Alonzi (2004173)" userId="fc189c2c-d2c1-40c5-b32d-65aa0e66a637" providerId="ADAL" clId="{9863F158-6241-B948-B469-D418ACEAFA14}" dt="2023-04-27T09:22:31.629" v="345" actId="26606"/>
          <ac:spMkLst>
            <pc:docMk/>
            <pc:sldMk cId="2587666892" sldId="266"/>
            <ac:spMk id="164" creationId="{3904FD9E-E2D8-49EE-807F-30306010922A}"/>
          </ac:spMkLst>
        </pc:spChg>
        <pc:spChg chg="add del">
          <ac:chgData name="Victoria Alonzi (2004173)" userId="fc189c2c-d2c1-40c5-b32d-65aa0e66a637" providerId="ADAL" clId="{9863F158-6241-B948-B469-D418ACEAFA14}" dt="2023-04-27T09:22:33.006" v="347" actId="26606"/>
          <ac:spMkLst>
            <pc:docMk/>
            <pc:sldMk cId="2587666892" sldId="266"/>
            <ac:spMk id="166" creationId="{CA57513D-822C-4FE7-A978-1529AA8018D4}"/>
          </ac:spMkLst>
        </pc:spChg>
        <pc:spChg chg="add del">
          <ac:chgData name="Victoria Alonzi (2004173)" userId="fc189c2c-d2c1-40c5-b32d-65aa0e66a637" providerId="ADAL" clId="{9863F158-6241-B948-B469-D418ACEAFA14}" dt="2023-04-27T09:22:33.006" v="347" actId="26606"/>
          <ac:spMkLst>
            <pc:docMk/>
            <pc:sldMk cId="2587666892" sldId="266"/>
            <ac:spMk id="167" creationId="{114A821F-8663-46BA-8CC0-D4C44F639F3A}"/>
          </ac:spMkLst>
        </pc:spChg>
        <pc:spChg chg="add del">
          <ac:chgData name="Victoria Alonzi (2004173)" userId="fc189c2c-d2c1-40c5-b32d-65aa0e66a637" providerId="ADAL" clId="{9863F158-6241-B948-B469-D418ACEAFA14}" dt="2023-04-27T09:22:33.006" v="347" actId="26606"/>
          <ac:spMkLst>
            <pc:docMk/>
            <pc:sldMk cId="2587666892" sldId="266"/>
            <ac:spMk id="168" creationId="{67EF550F-47CE-4FB2-9DAC-12AD835C833D}"/>
          </ac:spMkLst>
        </pc:spChg>
        <pc:spChg chg="add del">
          <ac:chgData name="Victoria Alonzi (2004173)" userId="fc189c2c-d2c1-40c5-b32d-65aa0e66a637" providerId="ADAL" clId="{9863F158-6241-B948-B469-D418ACEAFA14}" dt="2023-04-27T09:22:35.143" v="349" actId="26606"/>
          <ac:spMkLst>
            <pc:docMk/>
            <pc:sldMk cId="2587666892" sldId="266"/>
            <ac:spMk id="170" creationId="{A93898FF-D987-4B0E-BFB4-85F5EB356D4D}"/>
          </ac:spMkLst>
        </pc:spChg>
        <pc:spChg chg="add del">
          <ac:chgData name="Victoria Alonzi (2004173)" userId="fc189c2c-d2c1-40c5-b32d-65aa0e66a637" providerId="ADAL" clId="{9863F158-6241-B948-B469-D418ACEAFA14}" dt="2023-04-27T09:22:35.143" v="349" actId="26606"/>
          <ac:spMkLst>
            <pc:docMk/>
            <pc:sldMk cId="2587666892" sldId="266"/>
            <ac:spMk id="171" creationId="{C31A4873-64D0-418B-BA9D-D99C52A5FB8A}"/>
          </ac:spMkLst>
        </pc:spChg>
        <pc:spChg chg="add del">
          <ac:chgData name="Victoria Alonzi (2004173)" userId="fc189c2c-d2c1-40c5-b32d-65aa0e66a637" providerId="ADAL" clId="{9863F158-6241-B948-B469-D418ACEAFA14}" dt="2023-04-27T09:22:35.143" v="349" actId="26606"/>
          <ac:spMkLst>
            <pc:docMk/>
            <pc:sldMk cId="2587666892" sldId="266"/>
            <ac:spMk id="173" creationId="{42A4FC2C-047E-45A5-965D-8E1E3BF09BC6}"/>
          </ac:spMkLst>
        </pc:spChg>
        <pc:spChg chg="add del">
          <ac:chgData name="Victoria Alonzi (2004173)" userId="fc189c2c-d2c1-40c5-b32d-65aa0e66a637" providerId="ADAL" clId="{9863F158-6241-B948-B469-D418ACEAFA14}" dt="2023-04-27T09:22:35.143" v="349" actId="26606"/>
          <ac:spMkLst>
            <pc:docMk/>
            <pc:sldMk cId="2587666892" sldId="266"/>
            <ac:spMk id="174" creationId="{D12128B6-ED88-4712-866F-66C86EE34618}"/>
          </ac:spMkLst>
        </pc:spChg>
        <pc:spChg chg="add del">
          <ac:chgData name="Victoria Alonzi (2004173)" userId="fc189c2c-d2c1-40c5-b32d-65aa0e66a637" providerId="ADAL" clId="{9863F158-6241-B948-B469-D418ACEAFA14}" dt="2023-04-27T09:23:02.622" v="351" actId="26606"/>
          <ac:spMkLst>
            <pc:docMk/>
            <pc:sldMk cId="2587666892" sldId="266"/>
            <ac:spMk id="176" creationId="{EB2128C9-F999-4E12-BA9C-92A4D2361BDD}"/>
          </ac:spMkLst>
        </pc:spChg>
        <pc:spChg chg="add del">
          <ac:chgData name="Victoria Alonzi (2004173)" userId="fc189c2c-d2c1-40c5-b32d-65aa0e66a637" providerId="ADAL" clId="{9863F158-6241-B948-B469-D418ACEAFA14}" dt="2023-04-27T09:23:12.082" v="353" actId="26606"/>
          <ac:spMkLst>
            <pc:docMk/>
            <pc:sldMk cId="2587666892" sldId="266"/>
            <ac:spMk id="178" creationId="{C8814D43-75C6-4E33-8A48-EA5F793E7AD2}"/>
          </ac:spMkLst>
        </pc:spChg>
        <pc:spChg chg="add del">
          <ac:chgData name="Victoria Alonzi (2004173)" userId="fc189c2c-d2c1-40c5-b32d-65aa0e66a637" providerId="ADAL" clId="{9863F158-6241-B948-B469-D418ACEAFA14}" dt="2023-04-27T09:23:12.082" v="353" actId="26606"/>
          <ac:spMkLst>
            <pc:docMk/>
            <pc:sldMk cId="2587666892" sldId="266"/>
            <ac:spMk id="179" creationId="{CBFD732F-F4A3-490D-A72E-EEFD47BBF5A1}"/>
          </ac:spMkLst>
        </pc:spChg>
        <pc:spChg chg="add del">
          <ac:chgData name="Victoria Alonzi (2004173)" userId="fc189c2c-d2c1-40c5-b32d-65aa0e66a637" providerId="ADAL" clId="{9863F158-6241-B948-B469-D418ACEAFA14}" dt="2023-04-27T09:23:13.321" v="355" actId="26606"/>
          <ac:spMkLst>
            <pc:docMk/>
            <pc:sldMk cId="2587666892" sldId="266"/>
            <ac:spMk id="181" creationId="{E462C3FA-EE10-4283-83A9-F407C925C013}"/>
          </ac:spMkLst>
        </pc:spChg>
        <pc:spChg chg="add del">
          <ac:chgData name="Victoria Alonzi (2004173)" userId="fc189c2c-d2c1-40c5-b32d-65aa0e66a637" providerId="ADAL" clId="{9863F158-6241-B948-B469-D418ACEAFA14}" dt="2023-04-27T09:23:13.321" v="355" actId="26606"/>
          <ac:spMkLst>
            <pc:docMk/>
            <pc:sldMk cId="2587666892" sldId="266"/>
            <ac:spMk id="182" creationId="{419C4429-E272-408D-979C-9E5F7C0D3F45}"/>
          </ac:spMkLst>
        </pc:spChg>
        <pc:spChg chg="add del">
          <ac:chgData name="Victoria Alonzi (2004173)" userId="fc189c2c-d2c1-40c5-b32d-65aa0e66a637" providerId="ADAL" clId="{9863F158-6241-B948-B469-D418ACEAFA14}" dt="2023-04-27T09:23:14.106" v="357" actId="26606"/>
          <ac:spMkLst>
            <pc:docMk/>
            <pc:sldMk cId="2587666892" sldId="266"/>
            <ac:spMk id="184" creationId="{19D32F93-50AC-4C46-A5DB-291C60DDB7BD}"/>
          </ac:spMkLst>
        </pc:spChg>
        <pc:spChg chg="add del">
          <ac:chgData name="Victoria Alonzi (2004173)" userId="fc189c2c-d2c1-40c5-b32d-65aa0e66a637" providerId="ADAL" clId="{9863F158-6241-B948-B469-D418ACEAFA14}" dt="2023-04-27T09:23:14.106" v="357" actId="26606"/>
          <ac:spMkLst>
            <pc:docMk/>
            <pc:sldMk cId="2587666892" sldId="266"/>
            <ac:spMk id="185" creationId="{827DC2C4-B485-428A-BF4A-472D2967F47F}"/>
          </ac:spMkLst>
        </pc:spChg>
        <pc:spChg chg="add del">
          <ac:chgData name="Victoria Alonzi (2004173)" userId="fc189c2c-d2c1-40c5-b32d-65aa0e66a637" providerId="ADAL" clId="{9863F158-6241-B948-B469-D418ACEAFA14}" dt="2023-04-27T09:23:14.106" v="357" actId="26606"/>
          <ac:spMkLst>
            <pc:docMk/>
            <pc:sldMk cId="2587666892" sldId="266"/>
            <ac:spMk id="186" creationId="{EE04B5EB-F158-4507-90DD-BD23620C7CC9}"/>
          </ac:spMkLst>
        </pc:spChg>
        <pc:spChg chg="add del">
          <ac:chgData name="Victoria Alonzi (2004173)" userId="fc189c2c-d2c1-40c5-b32d-65aa0e66a637" providerId="ADAL" clId="{9863F158-6241-B948-B469-D418ACEAFA14}" dt="2023-04-27T09:23:14.766" v="359" actId="26606"/>
          <ac:spMkLst>
            <pc:docMk/>
            <pc:sldMk cId="2587666892" sldId="266"/>
            <ac:spMk id="188" creationId="{CE82AEEF-5894-413E-B2E5-2D2CDFE028B9}"/>
          </ac:spMkLst>
        </pc:spChg>
        <pc:spChg chg="add del">
          <ac:chgData name="Victoria Alonzi (2004173)" userId="fc189c2c-d2c1-40c5-b32d-65aa0e66a637" providerId="ADAL" clId="{9863F158-6241-B948-B469-D418ACEAFA14}" dt="2023-04-27T09:23:14.766" v="359" actId="26606"/>
          <ac:spMkLst>
            <pc:docMk/>
            <pc:sldMk cId="2587666892" sldId="266"/>
            <ac:spMk id="189" creationId="{458999C3-C509-407D-A138-6ABE94C72F49}"/>
          </ac:spMkLst>
        </pc:spChg>
        <pc:spChg chg="add del">
          <ac:chgData name="Victoria Alonzi (2004173)" userId="fc189c2c-d2c1-40c5-b32d-65aa0e66a637" providerId="ADAL" clId="{9863F158-6241-B948-B469-D418ACEAFA14}" dt="2023-04-27T09:23:19.378" v="361" actId="26606"/>
          <ac:spMkLst>
            <pc:docMk/>
            <pc:sldMk cId="2587666892" sldId="266"/>
            <ac:spMk id="191" creationId="{2CB0702A-5B2C-4762-8AD8-92F6999253B3}"/>
          </ac:spMkLst>
        </pc:spChg>
        <pc:spChg chg="add del">
          <ac:chgData name="Victoria Alonzi (2004173)" userId="fc189c2c-d2c1-40c5-b32d-65aa0e66a637" providerId="ADAL" clId="{9863F158-6241-B948-B469-D418ACEAFA14}" dt="2023-04-27T09:23:28.222" v="363" actId="26606"/>
          <ac:spMkLst>
            <pc:docMk/>
            <pc:sldMk cId="2587666892" sldId="266"/>
            <ac:spMk id="209" creationId="{3549BBC7-E6B5-4D7F-89D2-62E85522D358}"/>
          </ac:spMkLst>
        </pc:spChg>
        <pc:spChg chg="add del">
          <ac:chgData name="Victoria Alonzi (2004173)" userId="fc189c2c-d2c1-40c5-b32d-65aa0e66a637" providerId="ADAL" clId="{9863F158-6241-B948-B469-D418ACEAFA14}" dt="2023-04-27T09:23:28.222" v="363" actId="26606"/>
          <ac:spMkLst>
            <pc:docMk/>
            <pc:sldMk cId="2587666892" sldId="266"/>
            <ac:spMk id="210" creationId="{6A0BE910-1808-4684-867B-1BCC8A46B06A}"/>
          </ac:spMkLst>
        </pc:spChg>
        <pc:spChg chg="add del">
          <ac:chgData name="Victoria Alonzi (2004173)" userId="fc189c2c-d2c1-40c5-b32d-65aa0e66a637" providerId="ADAL" clId="{9863F158-6241-B948-B469-D418ACEAFA14}" dt="2023-04-27T09:23:39.008" v="365" actId="26606"/>
          <ac:spMkLst>
            <pc:docMk/>
            <pc:sldMk cId="2587666892" sldId="266"/>
            <ac:spMk id="215" creationId="{A26C624C-963C-4795-B05B-6565DB5ABD39}"/>
          </ac:spMkLst>
        </pc:spChg>
        <pc:spChg chg="add">
          <ac:chgData name="Victoria Alonzi (2004173)" userId="fc189c2c-d2c1-40c5-b32d-65aa0e66a637" providerId="ADAL" clId="{9863F158-6241-B948-B469-D418ACEAFA14}" dt="2023-04-27T09:23:39.008" v="365" actId="26606"/>
          <ac:spMkLst>
            <pc:docMk/>
            <pc:sldMk cId="2587666892" sldId="266"/>
            <ac:spMk id="220" creationId="{3549BBC7-E6B5-4D7F-89D2-62E85522D358}"/>
          </ac:spMkLst>
        </pc:spChg>
        <pc:spChg chg="add">
          <ac:chgData name="Victoria Alonzi (2004173)" userId="fc189c2c-d2c1-40c5-b32d-65aa0e66a637" providerId="ADAL" clId="{9863F158-6241-B948-B469-D418ACEAFA14}" dt="2023-04-27T09:23:39.008" v="365" actId="26606"/>
          <ac:spMkLst>
            <pc:docMk/>
            <pc:sldMk cId="2587666892" sldId="266"/>
            <ac:spMk id="222" creationId="{6A0BE910-1808-4684-867B-1BCC8A46B06A}"/>
          </ac:spMkLst>
        </pc:spChg>
        <pc:grpChg chg="add del">
          <ac:chgData name="Victoria Alonzi (2004173)" userId="fc189c2c-d2c1-40c5-b32d-65aa0e66a637" providerId="ADAL" clId="{9863F158-6241-B948-B469-D418ACEAFA14}" dt="2023-04-27T09:15:11.696" v="274" actId="26606"/>
          <ac:grpSpMkLst>
            <pc:docMk/>
            <pc:sldMk cId="2587666892" sldId="266"/>
            <ac:grpSpMk id="16" creationId="{AC0B7807-0C83-4963-821A-69B172722E49}"/>
          </ac:grpSpMkLst>
        </pc:grpChg>
        <pc:grpChg chg="add del">
          <ac:chgData name="Victoria Alonzi (2004173)" userId="fc189c2c-d2c1-40c5-b32d-65aa0e66a637" providerId="ADAL" clId="{9863F158-6241-B948-B469-D418ACEAFA14}" dt="2023-04-27T09:15:21.271" v="282" actId="26606"/>
          <ac:grpSpMkLst>
            <pc:docMk/>
            <pc:sldMk cId="2587666892" sldId="266"/>
            <ac:grpSpMk id="18" creationId="{383503F9-6075-4C13-9E0F-33857CA90CC1}"/>
          </ac:grpSpMkLst>
        </pc:grpChg>
        <pc:grpChg chg="add del">
          <ac:chgData name="Victoria Alonzi (2004173)" userId="fc189c2c-d2c1-40c5-b32d-65aa0e66a637" providerId="ADAL" clId="{9863F158-6241-B948-B469-D418ACEAFA14}" dt="2023-04-27T09:15:26.930" v="284" actId="26606"/>
          <ac:grpSpMkLst>
            <pc:docMk/>
            <pc:sldMk cId="2587666892" sldId="266"/>
            <ac:grpSpMk id="41" creationId="{FB9739EB-7F66-433D-841F-AB3CD18700B7}"/>
          </ac:grpSpMkLst>
        </pc:grpChg>
        <pc:grpChg chg="add del">
          <ac:chgData name="Victoria Alonzi (2004173)" userId="fc189c2c-d2c1-40c5-b32d-65aa0e66a637" providerId="ADAL" clId="{9863F158-6241-B948-B469-D418ACEAFA14}" dt="2023-04-27T09:16:09.260" v="295" actId="26606"/>
          <ac:grpSpMkLst>
            <pc:docMk/>
            <pc:sldMk cId="2587666892" sldId="266"/>
            <ac:grpSpMk id="78" creationId="{AC0B7807-0C83-4963-821A-69B172722E49}"/>
          </ac:grpSpMkLst>
        </pc:grpChg>
        <pc:grpChg chg="add del">
          <ac:chgData name="Victoria Alonzi (2004173)" userId="fc189c2c-d2c1-40c5-b32d-65aa0e66a637" providerId="ADAL" clId="{9863F158-6241-B948-B469-D418ACEAFA14}" dt="2023-04-27T09:23:19.378" v="361" actId="26606"/>
          <ac:grpSpMkLst>
            <pc:docMk/>
            <pc:sldMk cId="2587666892" sldId="266"/>
            <ac:grpSpMk id="192" creationId="{158696C9-D269-40E0-A81F-907FBC50EF0E}"/>
          </ac:grpSpMkLst>
        </pc:grpChg>
        <pc:grpChg chg="add del">
          <ac:chgData name="Victoria Alonzi (2004173)" userId="fc189c2c-d2c1-40c5-b32d-65aa0e66a637" providerId="ADAL" clId="{9863F158-6241-B948-B469-D418ACEAFA14}" dt="2023-04-27T09:23:19.378" v="361" actId="26606"/>
          <ac:grpSpMkLst>
            <pc:docMk/>
            <pc:sldMk cId="2587666892" sldId="266"/>
            <ac:grpSpMk id="196" creationId="{A99CF14C-E730-473E-9C9D-073752AE4963}"/>
          </ac:grpSpMkLst>
        </pc:grpChg>
        <pc:grpChg chg="add del">
          <ac:chgData name="Victoria Alonzi (2004173)" userId="fc189c2c-d2c1-40c5-b32d-65aa0e66a637" providerId="ADAL" clId="{9863F158-6241-B948-B469-D418ACEAFA14}" dt="2023-04-27T09:23:19.378" v="361" actId="26606"/>
          <ac:grpSpMkLst>
            <pc:docMk/>
            <pc:sldMk cId="2587666892" sldId="266"/>
            <ac:grpSpMk id="200" creationId="{2611F566-7CBE-438D-B67F-283762E6B0B2}"/>
          </ac:grpSpMkLst>
        </pc:grpChg>
        <pc:grpChg chg="add del">
          <ac:chgData name="Victoria Alonzi (2004173)" userId="fc189c2c-d2c1-40c5-b32d-65aa0e66a637" providerId="ADAL" clId="{9863F158-6241-B948-B469-D418ACEAFA14}" dt="2023-04-27T09:23:19.378" v="361" actId="26606"/>
          <ac:grpSpMkLst>
            <pc:docMk/>
            <pc:sldMk cId="2587666892" sldId="266"/>
            <ac:grpSpMk id="205" creationId="{2F427B20-2886-4492-B04D-D5690A3CC1FB}"/>
          </ac:grpSpMkLst>
        </pc:grpChg>
        <pc:picChg chg="add mod ord">
          <ac:chgData name="Victoria Alonzi (2004173)" userId="fc189c2c-d2c1-40c5-b32d-65aa0e66a637" providerId="ADAL" clId="{9863F158-6241-B948-B469-D418ACEAFA14}" dt="2023-04-27T09:23:39.008" v="365" actId="26606"/>
          <ac:picMkLst>
            <pc:docMk/>
            <pc:sldMk cId="2587666892" sldId="266"/>
            <ac:picMk id="5" creationId="{0BD62C2B-CB1B-7418-ED79-2EA55F7A2F4D}"/>
          </ac:picMkLst>
        </pc:picChg>
        <pc:picChg chg="add mod ord">
          <ac:chgData name="Victoria Alonzi (2004173)" userId="fc189c2c-d2c1-40c5-b32d-65aa0e66a637" providerId="ADAL" clId="{9863F158-6241-B948-B469-D418ACEAFA14}" dt="2023-04-27T09:23:39.008" v="365" actId="26606"/>
          <ac:picMkLst>
            <pc:docMk/>
            <pc:sldMk cId="2587666892" sldId="266"/>
            <ac:picMk id="7" creationId="{C8D57395-D021-2F15-18B4-840F92DB030D}"/>
          </ac:picMkLst>
        </pc:picChg>
        <pc:picChg chg="add mod ord">
          <ac:chgData name="Victoria Alonzi (2004173)" userId="fc189c2c-d2c1-40c5-b32d-65aa0e66a637" providerId="ADAL" clId="{9863F158-6241-B948-B469-D418ACEAFA14}" dt="2023-04-27T09:23:39.008" v="365" actId="26606"/>
          <ac:picMkLst>
            <pc:docMk/>
            <pc:sldMk cId="2587666892" sldId="266"/>
            <ac:picMk id="9" creationId="{D2D708B9-0F1D-36DF-566A-5343ECEF1883}"/>
          </ac:picMkLst>
        </pc:picChg>
        <pc:picChg chg="add del mod">
          <ac:chgData name="Victoria Alonzi (2004173)" userId="fc189c2c-d2c1-40c5-b32d-65aa0e66a637" providerId="ADAL" clId="{9863F158-6241-B948-B469-D418ACEAFA14}" dt="2023-04-27T09:19:23.936" v="320" actId="478"/>
          <ac:picMkLst>
            <pc:docMk/>
            <pc:sldMk cId="2587666892" sldId="266"/>
            <ac:picMk id="11" creationId="{2AAB78C9-B846-F120-2FBB-D812B7AD0E1F}"/>
          </ac:picMkLst>
        </pc:picChg>
        <pc:picChg chg="add mod ord">
          <ac:chgData name="Victoria Alonzi (2004173)" userId="fc189c2c-d2c1-40c5-b32d-65aa0e66a637" providerId="ADAL" clId="{9863F158-6241-B948-B469-D418ACEAFA14}" dt="2023-04-27T09:23:39.008" v="365" actId="26606"/>
          <ac:picMkLst>
            <pc:docMk/>
            <pc:sldMk cId="2587666892" sldId="266"/>
            <ac:picMk id="13" creationId="{35C2D9E8-BCE9-BF7B-FAEA-ECBFA30E3BAC}"/>
          </ac:picMkLst>
        </pc:picChg>
        <pc:picChg chg="add del">
          <ac:chgData name="Victoria Alonzi (2004173)" userId="fc189c2c-d2c1-40c5-b32d-65aa0e66a637" providerId="ADAL" clId="{9863F158-6241-B948-B469-D418ACEAFA14}" dt="2023-04-27T09:22:35.143" v="349" actId="26606"/>
          <ac:picMkLst>
            <pc:docMk/>
            <pc:sldMk cId="2587666892" sldId="266"/>
            <ac:picMk id="172" creationId="{5516C1EB-8D62-4BF0-92B5-02E6AE43B1F3}"/>
          </ac:picMkLst>
        </pc:picChg>
        <pc:cxnChg chg="add del">
          <ac:chgData name="Victoria Alonzi (2004173)" userId="fc189c2c-d2c1-40c5-b32d-65aa0e66a637" providerId="ADAL" clId="{9863F158-6241-B948-B469-D418ACEAFA14}" dt="2023-04-27T09:15:12.444" v="276" actId="26606"/>
          <ac:cxnSpMkLst>
            <pc:docMk/>
            <pc:sldMk cId="2587666892" sldId="266"/>
            <ac:cxnSpMk id="22" creationId="{07A9243D-8FC3-4B36-874B-55906B03F484}"/>
          </ac:cxnSpMkLst>
        </pc:cxnChg>
        <pc:cxnChg chg="add del">
          <ac:chgData name="Victoria Alonzi (2004173)" userId="fc189c2c-d2c1-40c5-b32d-65aa0e66a637" providerId="ADAL" clId="{9863F158-6241-B948-B469-D418ACEAFA14}" dt="2023-04-27T09:15:44.016" v="290" actId="26606"/>
          <ac:cxnSpMkLst>
            <pc:docMk/>
            <pc:sldMk cId="2587666892" sldId="266"/>
            <ac:cxnSpMk id="62" creationId="{56020367-4FD5-4596-8E10-C5F095CD8DBF}"/>
          </ac:cxnSpMkLst>
        </pc:cxnChg>
        <pc:cxnChg chg="add del">
          <ac:chgData name="Victoria Alonzi (2004173)" userId="fc189c2c-d2c1-40c5-b32d-65aa0e66a637" providerId="ADAL" clId="{9863F158-6241-B948-B469-D418ACEAFA14}" dt="2023-04-27T09:16:18.801" v="301" actId="26606"/>
          <ac:cxnSpMkLst>
            <pc:docMk/>
            <pc:sldMk cId="2587666892" sldId="266"/>
            <ac:cxnSpMk id="80" creationId="{C41BAEC7-F7B0-4224-8B18-8F74B7D87F0B}"/>
          </ac:cxnSpMkLst>
        </pc:cxnChg>
      </pc:sldChg>
      <pc:sldChg chg="addSp delSp modSp new mod ord setBg setClrOvrMap">
        <pc:chgData name="Victoria Alonzi (2004173)" userId="fc189c2c-d2c1-40c5-b32d-65aa0e66a637" providerId="ADAL" clId="{9863F158-6241-B948-B469-D418ACEAFA14}" dt="2023-05-09T19:52:52.158" v="3949" actId="20577"/>
        <pc:sldMkLst>
          <pc:docMk/>
          <pc:sldMk cId="3096796049" sldId="267"/>
        </pc:sldMkLst>
        <pc:spChg chg="mod ord">
          <ac:chgData name="Victoria Alonzi (2004173)" userId="fc189c2c-d2c1-40c5-b32d-65aa0e66a637" providerId="ADAL" clId="{9863F158-6241-B948-B469-D418ACEAFA14}" dt="2023-05-08T17:05:33.206" v="3597" actId="113"/>
          <ac:spMkLst>
            <pc:docMk/>
            <pc:sldMk cId="3096796049" sldId="267"/>
            <ac:spMk id="2" creationId="{583771B9-E6E7-EDC6-0236-6B4FE6BCC2E8}"/>
          </ac:spMkLst>
        </pc:spChg>
        <pc:spChg chg="mod ord">
          <ac:chgData name="Victoria Alonzi (2004173)" userId="fc189c2c-d2c1-40c5-b32d-65aa0e66a637" providerId="ADAL" clId="{9863F158-6241-B948-B469-D418ACEAFA14}" dt="2023-05-09T19:52:52.158" v="3949" actId="20577"/>
          <ac:spMkLst>
            <pc:docMk/>
            <pc:sldMk cId="3096796049" sldId="267"/>
            <ac:spMk id="3" creationId="{CF8E6F13-C966-7A03-CCBB-45A98D9BE56D}"/>
          </ac:spMkLst>
        </pc:spChg>
        <pc:spChg chg="add del">
          <ac:chgData name="Victoria Alonzi (2004173)" userId="fc189c2c-d2c1-40c5-b32d-65aa0e66a637" providerId="ADAL" clId="{9863F158-6241-B948-B469-D418ACEAFA14}" dt="2023-05-08T17:04:22.239" v="3566" actId="26606"/>
          <ac:spMkLst>
            <pc:docMk/>
            <pc:sldMk cId="3096796049" sldId="267"/>
            <ac:spMk id="20" creationId="{2A785343-5D24-4118-A2E4-665D196F60C2}"/>
          </ac:spMkLst>
        </pc:spChg>
        <pc:spChg chg="add del">
          <ac:chgData name="Victoria Alonzi (2004173)" userId="fc189c2c-d2c1-40c5-b32d-65aa0e66a637" providerId="ADAL" clId="{9863F158-6241-B948-B469-D418ACEAFA14}" dt="2023-05-08T17:04:22.239" v="3566" actId="26606"/>
          <ac:spMkLst>
            <pc:docMk/>
            <pc:sldMk cId="3096796049" sldId="267"/>
            <ac:spMk id="21" creationId="{32F4D216-10B7-4DCA-A0A1-068E9E32F4F2}"/>
          </ac:spMkLst>
        </pc:spChg>
        <pc:spChg chg="add del">
          <ac:chgData name="Victoria Alonzi (2004173)" userId="fc189c2c-d2c1-40c5-b32d-65aa0e66a637" providerId="ADAL" clId="{9863F158-6241-B948-B469-D418ACEAFA14}" dt="2023-05-08T17:04:19.740" v="3562" actId="26606"/>
          <ac:spMkLst>
            <pc:docMk/>
            <pc:sldMk cId="3096796049" sldId="267"/>
            <ac:spMk id="22" creationId="{5CB593EA-2F98-479F-B4C4-F366571FA64D}"/>
          </ac:spMkLst>
        </pc:spChg>
        <pc:spChg chg="add del">
          <ac:chgData name="Victoria Alonzi (2004173)" userId="fc189c2c-d2c1-40c5-b32d-65aa0e66a637" providerId="ADAL" clId="{9863F158-6241-B948-B469-D418ACEAFA14}" dt="2023-05-08T17:04:28.173" v="3568" actId="26606"/>
          <ac:spMkLst>
            <pc:docMk/>
            <pc:sldMk cId="3096796049" sldId="267"/>
            <ac:spMk id="23" creationId="{07977D39-626F-40D7-B00F-16E02602DD5A}"/>
          </ac:spMkLst>
        </pc:spChg>
        <pc:spChg chg="add del">
          <ac:chgData name="Victoria Alonzi (2004173)" userId="fc189c2c-d2c1-40c5-b32d-65aa0e66a637" providerId="ADAL" clId="{9863F158-6241-B948-B469-D418ACEAFA14}" dt="2023-05-08T17:04:19.740" v="3562" actId="26606"/>
          <ac:spMkLst>
            <pc:docMk/>
            <pc:sldMk cId="3096796049" sldId="267"/>
            <ac:spMk id="24" creationId="{39BEB6D0-9E4E-4221-93D1-74ABECEE9EFC}"/>
          </ac:spMkLst>
        </pc:spChg>
        <pc:spChg chg="add del">
          <ac:chgData name="Victoria Alonzi (2004173)" userId="fc189c2c-d2c1-40c5-b32d-65aa0e66a637" providerId="ADAL" clId="{9863F158-6241-B948-B469-D418ACEAFA14}" dt="2023-05-08T17:04:28.173" v="3568" actId="26606"/>
          <ac:spMkLst>
            <pc:docMk/>
            <pc:sldMk cId="3096796049" sldId="267"/>
            <ac:spMk id="25" creationId="{B905CDE4-B751-4B3E-B625-6E59F8903414}"/>
          </ac:spMkLst>
        </pc:spChg>
        <pc:spChg chg="add del">
          <ac:chgData name="Victoria Alonzi (2004173)" userId="fc189c2c-d2c1-40c5-b32d-65aa0e66a637" providerId="ADAL" clId="{9863F158-6241-B948-B469-D418ACEAFA14}" dt="2023-05-08T17:04:28.173" v="3568" actId="26606"/>
          <ac:spMkLst>
            <pc:docMk/>
            <pc:sldMk cId="3096796049" sldId="267"/>
            <ac:spMk id="26" creationId="{08108C16-F4C0-44AA-999D-17BD39219B24}"/>
          </ac:spMkLst>
        </pc:spChg>
        <pc:spChg chg="add del">
          <ac:chgData name="Victoria Alonzi (2004173)" userId="fc189c2c-d2c1-40c5-b32d-65aa0e66a637" providerId="ADAL" clId="{9863F158-6241-B948-B469-D418ACEAFA14}" dt="2023-05-08T17:04:28.173" v="3568" actId="26606"/>
          <ac:spMkLst>
            <pc:docMk/>
            <pc:sldMk cId="3096796049" sldId="267"/>
            <ac:spMk id="28" creationId="{CDC29AC1-2821-4FCC-B597-88DAF39C36FE}"/>
          </ac:spMkLst>
        </pc:spChg>
        <pc:spChg chg="add del">
          <ac:chgData name="Victoria Alonzi (2004173)" userId="fc189c2c-d2c1-40c5-b32d-65aa0e66a637" providerId="ADAL" clId="{9863F158-6241-B948-B469-D418ACEAFA14}" dt="2023-05-08T17:04:28.173" v="3568" actId="26606"/>
          <ac:spMkLst>
            <pc:docMk/>
            <pc:sldMk cId="3096796049" sldId="267"/>
            <ac:spMk id="30" creationId="{C8F10CB3-3B5E-4C7A-98CF-B87454DDFA39}"/>
          </ac:spMkLst>
        </pc:spChg>
        <pc:spChg chg="add del">
          <ac:chgData name="Victoria Alonzi (2004173)" userId="fc189c2c-d2c1-40c5-b32d-65aa0e66a637" providerId="ADAL" clId="{9863F158-6241-B948-B469-D418ACEAFA14}" dt="2023-05-08T17:04:30.458" v="3570" actId="26606"/>
          <ac:spMkLst>
            <pc:docMk/>
            <pc:sldMk cId="3096796049" sldId="267"/>
            <ac:spMk id="32" creationId="{C8F10CB3-3B5E-4C7A-98CF-B87454DDFA39}"/>
          </ac:spMkLst>
        </pc:spChg>
        <pc:spChg chg="add del">
          <ac:chgData name="Victoria Alonzi (2004173)" userId="fc189c2c-d2c1-40c5-b32d-65aa0e66a637" providerId="ADAL" clId="{9863F158-6241-B948-B469-D418ACEAFA14}" dt="2023-05-08T17:04:30.458" v="3570" actId="26606"/>
          <ac:spMkLst>
            <pc:docMk/>
            <pc:sldMk cId="3096796049" sldId="267"/>
            <ac:spMk id="33" creationId="{07977D39-626F-40D7-B00F-16E02602DD5A}"/>
          </ac:spMkLst>
        </pc:spChg>
        <pc:spChg chg="add del">
          <ac:chgData name="Victoria Alonzi (2004173)" userId="fc189c2c-d2c1-40c5-b32d-65aa0e66a637" providerId="ADAL" clId="{9863F158-6241-B948-B469-D418ACEAFA14}" dt="2023-05-08T17:04:30.458" v="3570" actId="26606"/>
          <ac:spMkLst>
            <pc:docMk/>
            <pc:sldMk cId="3096796049" sldId="267"/>
            <ac:spMk id="34" creationId="{B905CDE4-B751-4B3E-B625-6E59F8903414}"/>
          </ac:spMkLst>
        </pc:spChg>
        <pc:spChg chg="add del">
          <ac:chgData name="Victoria Alonzi (2004173)" userId="fc189c2c-d2c1-40c5-b32d-65aa0e66a637" providerId="ADAL" clId="{9863F158-6241-B948-B469-D418ACEAFA14}" dt="2023-05-08T17:04:30.458" v="3570" actId="26606"/>
          <ac:spMkLst>
            <pc:docMk/>
            <pc:sldMk cId="3096796049" sldId="267"/>
            <ac:spMk id="35" creationId="{08108C16-F4C0-44AA-999D-17BD39219B24}"/>
          </ac:spMkLst>
        </pc:spChg>
        <pc:spChg chg="add del">
          <ac:chgData name="Victoria Alonzi (2004173)" userId="fc189c2c-d2c1-40c5-b32d-65aa0e66a637" providerId="ADAL" clId="{9863F158-6241-B948-B469-D418ACEAFA14}" dt="2023-05-08T17:04:30.458" v="3570" actId="26606"/>
          <ac:spMkLst>
            <pc:docMk/>
            <pc:sldMk cId="3096796049" sldId="267"/>
            <ac:spMk id="36" creationId="{CDC29AC1-2821-4FCC-B597-88DAF39C36FE}"/>
          </ac:spMkLst>
        </pc:spChg>
        <pc:spChg chg="add del">
          <ac:chgData name="Victoria Alonzi (2004173)" userId="fc189c2c-d2c1-40c5-b32d-65aa0e66a637" providerId="ADAL" clId="{9863F158-6241-B948-B469-D418ACEAFA14}" dt="2023-05-08T17:04:30.458" v="3570" actId="26606"/>
          <ac:spMkLst>
            <pc:docMk/>
            <pc:sldMk cId="3096796049" sldId="267"/>
            <ac:spMk id="37" creationId="{0640CCAE-325C-4DD0-BB26-38BF690F3BBB}"/>
          </ac:spMkLst>
        </pc:spChg>
        <pc:spChg chg="add del">
          <ac:chgData name="Victoria Alonzi (2004173)" userId="fc189c2c-d2c1-40c5-b32d-65aa0e66a637" providerId="ADAL" clId="{9863F158-6241-B948-B469-D418ACEAFA14}" dt="2023-05-08T17:04:32.604" v="3572" actId="26606"/>
          <ac:spMkLst>
            <pc:docMk/>
            <pc:sldMk cId="3096796049" sldId="267"/>
            <ac:spMk id="39" creationId="{5CB593EA-2F98-479F-B4C4-F366571FA64D}"/>
          </ac:spMkLst>
        </pc:spChg>
        <pc:spChg chg="add del">
          <ac:chgData name="Victoria Alonzi (2004173)" userId="fc189c2c-d2c1-40c5-b32d-65aa0e66a637" providerId="ADAL" clId="{9863F158-6241-B948-B469-D418ACEAFA14}" dt="2023-05-08T17:04:32.604" v="3572" actId="26606"/>
          <ac:spMkLst>
            <pc:docMk/>
            <pc:sldMk cId="3096796049" sldId="267"/>
            <ac:spMk id="40" creationId="{39BEB6D0-9E4E-4221-93D1-74ABECEE9EFC}"/>
          </ac:spMkLst>
        </pc:spChg>
        <pc:spChg chg="add del">
          <ac:chgData name="Victoria Alonzi (2004173)" userId="fc189c2c-d2c1-40c5-b32d-65aa0e66a637" providerId="ADAL" clId="{9863F158-6241-B948-B469-D418ACEAFA14}" dt="2023-05-08T17:04:55.987" v="3582" actId="26606"/>
          <ac:spMkLst>
            <pc:docMk/>
            <pc:sldMk cId="3096796049" sldId="267"/>
            <ac:spMk id="42" creationId="{0EFD753D-6A49-46DD-9E82-AA6E2C62B461}"/>
          </ac:spMkLst>
        </pc:spChg>
        <pc:spChg chg="add del">
          <ac:chgData name="Victoria Alonzi (2004173)" userId="fc189c2c-d2c1-40c5-b32d-65aa0e66a637" providerId="ADAL" clId="{9863F158-6241-B948-B469-D418ACEAFA14}" dt="2023-05-08T17:04:55.987" v="3582" actId="26606"/>
          <ac:spMkLst>
            <pc:docMk/>
            <pc:sldMk cId="3096796049" sldId="267"/>
            <ac:spMk id="43" creationId="{138A5824-1F4A-4EE7-BC13-5BB48FC0809B}"/>
          </ac:spMkLst>
        </pc:spChg>
        <pc:spChg chg="add del">
          <ac:chgData name="Victoria Alonzi (2004173)" userId="fc189c2c-d2c1-40c5-b32d-65aa0e66a637" providerId="ADAL" clId="{9863F158-6241-B948-B469-D418ACEAFA14}" dt="2023-05-08T17:04:55.987" v="3582" actId="26606"/>
          <ac:spMkLst>
            <pc:docMk/>
            <pc:sldMk cId="3096796049" sldId="267"/>
            <ac:spMk id="44" creationId="{0F8BFD3B-29FB-4A95-BB51-220F8A6C5746}"/>
          </ac:spMkLst>
        </pc:spChg>
        <pc:spChg chg="add del">
          <ac:chgData name="Victoria Alonzi (2004173)" userId="fc189c2c-d2c1-40c5-b32d-65aa0e66a637" providerId="ADAL" clId="{9863F158-6241-B948-B469-D418ACEAFA14}" dt="2023-05-08T17:04:50.659" v="3579" actId="26606"/>
          <ac:spMkLst>
            <pc:docMk/>
            <pc:sldMk cId="3096796049" sldId="267"/>
            <ac:spMk id="49" creationId="{0EFD753D-6A49-46DD-9E82-AA6E2C62B461}"/>
          </ac:spMkLst>
        </pc:spChg>
        <pc:spChg chg="add del">
          <ac:chgData name="Victoria Alonzi (2004173)" userId="fc189c2c-d2c1-40c5-b32d-65aa0e66a637" providerId="ADAL" clId="{9863F158-6241-B948-B469-D418ACEAFA14}" dt="2023-05-08T17:04:50.659" v="3579" actId="26606"/>
          <ac:spMkLst>
            <pc:docMk/>
            <pc:sldMk cId="3096796049" sldId="267"/>
            <ac:spMk id="51" creationId="{138A5824-1F4A-4EE7-BC13-5BB48FC0809B}"/>
          </ac:spMkLst>
        </pc:spChg>
        <pc:spChg chg="add del">
          <ac:chgData name="Victoria Alonzi (2004173)" userId="fc189c2c-d2c1-40c5-b32d-65aa0e66a637" providerId="ADAL" clId="{9863F158-6241-B948-B469-D418ACEAFA14}" dt="2023-05-08T17:04:50.659" v="3579" actId="26606"/>
          <ac:spMkLst>
            <pc:docMk/>
            <pc:sldMk cId="3096796049" sldId="267"/>
            <ac:spMk id="53" creationId="{0F8BFD3B-29FB-4A95-BB51-220F8A6C5746}"/>
          </ac:spMkLst>
        </pc:spChg>
        <pc:spChg chg="add del">
          <ac:chgData name="Victoria Alonzi (2004173)" userId="fc189c2c-d2c1-40c5-b32d-65aa0e66a637" providerId="ADAL" clId="{9863F158-6241-B948-B469-D418ACEAFA14}" dt="2023-05-08T17:04:55.943" v="3581" actId="26606"/>
          <ac:spMkLst>
            <pc:docMk/>
            <pc:sldMk cId="3096796049" sldId="267"/>
            <ac:spMk id="55" creationId="{5CB593EA-2F98-479F-B4C4-F366571FA64D}"/>
          </ac:spMkLst>
        </pc:spChg>
        <pc:spChg chg="add del">
          <ac:chgData name="Victoria Alonzi (2004173)" userId="fc189c2c-d2c1-40c5-b32d-65aa0e66a637" providerId="ADAL" clId="{9863F158-6241-B948-B469-D418ACEAFA14}" dt="2023-05-08T17:04:55.943" v="3581" actId="26606"/>
          <ac:spMkLst>
            <pc:docMk/>
            <pc:sldMk cId="3096796049" sldId="267"/>
            <ac:spMk id="56" creationId="{39BEB6D0-9E4E-4221-93D1-74ABECEE9EFC}"/>
          </ac:spMkLst>
        </pc:spChg>
        <pc:spChg chg="add">
          <ac:chgData name="Victoria Alonzi (2004173)" userId="fc189c2c-d2c1-40c5-b32d-65aa0e66a637" providerId="ADAL" clId="{9863F158-6241-B948-B469-D418ACEAFA14}" dt="2023-05-08T17:04:55.987" v="3582" actId="26606"/>
          <ac:spMkLst>
            <pc:docMk/>
            <pc:sldMk cId="3096796049" sldId="267"/>
            <ac:spMk id="57" creationId="{C8F10CB3-3B5E-4C7A-98CF-B87454DDFA39}"/>
          </ac:spMkLst>
        </pc:spChg>
        <pc:spChg chg="add">
          <ac:chgData name="Victoria Alonzi (2004173)" userId="fc189c2c-d2c1-40c5-b32d-65aa0e66a637" providerId="ADAL" clId="{9863F158-6241-B948-B469-D418ACEAFA14}" dt="2023-05-08T17:04:55.987" v="3582" actId="26606"/>
          <ac:spMkLst>
            <pc:docMk/>
            <pc:sldMk cId="3096796049" sldId="267"/>
            <ac:spMk id="58" creationId="{07977D39-626F-40D7-B00F-16E02602DD5A}"/>
          </ac:spMkLst>
        </pc:spChg>
        <pc:spChg chg="add">
          <ac:chgData name="Victoria Alonzi (2004173)" userId="fc189c2c-d2c1-40c5-b32d-65aa0e66a637" providerId="ADAL" clId="{9863F158-6241-B948-B469-D418ACEAFA14}" dt="2023-05-08T17:04:55.987" v="3582" actId="26606"/>
          <ac:spMkLst>
            <pc:docMk/>
            <pc:sldMk cId="3096796049" sldId="267"/>
            <ac:spMk id="59" creationId="{B905CDE4-B751-4B3E-B625-6E59F8903414}"/>
          </ac:spMkLst>
        </pc:spChg>
        <pc:spChg chg="add">
          <ac:chgData name="Victoria Alonzi (2004173)" userId="fc189c2c-d2c1-40c5-b32d-65aa0e66a637" providerId="ADAL" clId="{9863F158-6241-B948-B469-D418ACEAFA14}" dt="2023-05-08T17:04:55.987" v="3582" actId="26606"/>
          <ac:spMkLst>
            <pc:docMk/>
            <pc:sldMk cId="3096796049" sldId="267"/>
            <ac:spMk id="60" creationId="{08108C16-F4C0-44AA-999D-17BD39219B24}"/>
          </ac:spMkLst>
        </pc:spChg>
        <pc:spChg chg="add">
          <ac:chgData name="Victoria Alonzi (2004173)" userId="fc189c2c-d2c1-40c5-b32d-65aa0e66a637" providerId="ADAL" clId="{9863F158-6241-B948-B469-D418ACEAFA14}" dt="2023-05-08T17:04:55.987" v="3582" actId="26606"/>
          <ac:spMkLst>
            <pc:docMk/>
            <pc:sldMk cId="3096796049" sldId="267"/>
            <ac:spMk id="61" creationId="{CDC29AC1-2821-4FCC-B597-88DAF39C36FE}"/>
          </ac:spMkLst>
        </pc:spChg>
        <pc:picChg chg="add del mod">
          <ac:chgData name="Victoria Alonzi (2004173)" userId="fc189c2c-d2c1-40c5-b32d-65aa0e66a637" providerId="ADAL" clId="{9863F158-6241-B948-B469-D418ACEAFA14}" dt="2023-05-08T16:54:34.982" v="3463" actId="478"/>
          <ac:picMkLst>
            <pc:docMk/>
            <pc:sldMk cId="3096796049" sldId="267"/>
            <ac:picMk id="5" creationId="{3DEFDF38-F58A-3D0E-DAAC-CF797A447B03}"/>
          </ac:picMkLst>
        </pc:picChg>
        <pc:picChg chg="add mod ord">
          <ac:chgData name="Victoria Alonzi (2004173)" userId="fc189c2c-d2c1-40c5-b32d-65aa0e66a637" providerId="ADAL" clId="{9863F158-6241-B948-B469-D418ACEAFA14}" dt="2023-05-08T17:04:55.987" v="3582" actId="26606"/>
          <ac:picMkLst>
            <pc:docMk/>
            <pc:sldMk cId="3096796049" sldId="267"/>
            <ac:picMk id="7" creationId="{2475A686-55CA-4A03-CBB9-D7CF63808970}"/>
          </ac:picMkLst>
        </pc:picChg>
        <pc:picChg chg="add mod ord">
          <ac:chgData name="Victoria Alonzi (2004173)" userId="fc189c2c-d2c1-40c5-b32d-65aa0e66a637" providerId="ADAL" clId="{9863F158-6241-B948-B469-D418ACEAFA14}" dt="2023-05-08T17:04:55.987" v="3582" actId="26606"/>
          <ac:picMkLst>
            <pc:docMk/>
            <pc:sldMk cId="3096796049" sldId="267"/>
            <ac:picMk id="9" creationId="{13C2C050-B279-9F79-99D5-9DF9595D1BA4}"/>
          </ac:picMkLst>
        </pc:picChg>
        <pc:picChg chg="add mod ord">
          <ac:chgData name="Victoria Alonzi (2004173)" userId="fc189c2c-d2c1-40c5-b32d-65aa0e66a637" providerId="ADAL" clId="{9863F158-6241-B948-B469-D418ACEAFA14}" dt="2023-05-08T17:04:55.987" v="3582" actId="26606"/>
          <ac:picMkLst>
            <pc:docMk/>
            <pc:sldMk cId="3096796049" sldId="267"/>
            <ac:picMk id="11" creationId="{DA230829-F4A1-88E8-ED13-795A67DA6453}"/>
          </ac:picMkLst>
        </pc:picChg>
        <pc:picChg chg="add del mod ord">
          <ac:chgData name="Victoria Alonzi (2004173)" userId="fc189c2c-d2c1-40c5-b32d-65aa0e66a637" providerId="ADAL" clId="{9863F158-6241-B948-B469-D418ACEAFA14}" dt="2023-05-08T17:04:39.899" v="3574" actId="478"/>
          <ac:picMkLst>
            <pc:docMk/>
            <pc:sldMk cId="3096796049" sldId="267"/>
            <ac:picMk id="13" creationId="{3F01CA8D-5419-B347-F6C1-DAB9E4589C25}"/>
          </ac:picMkLst>
        </pc:picChg>
        <pc:picChg chg="add mod ord">
          <ac:chgData name="Victoria Alonzi (2004173)" userId="fc189c2c-d2c1-40c5-b32d-65aa0e66a637" providerId="ADAL" clId="{9863F158-6241-B948-B469-D418ACEAFA14}" dt="2023-05-08T17:04:55.987" v="3582" actId="26606"/>
          <ac:picMkLst>
            <pc:docMk/>
            <pc:sldMk cId="3096796049" sldId="267"/>
            <ac:picMk id="15" creationId="{78319921-5352-CB6B-0693-82D8662D5E7A}"/>
          </ac:picMkLst>
        </pc:picChg>
        <pc:picChg chg="add mod ord">
          <ac:chgData name="Victoria Alonzi (2004173)" userId="fc189c2c-d2c1-40c5-b32d-65aa0e66a637" providerId="ADAL" clId="{9863F158-6241-B948-B469-D418ACEAFA14}" dt="2023-05-08T17:04:55.987" v="3582" actId="26606"/>
          <ac:picMkLst>
            <pc:docMk/>
            <pc:sldMk cId="3096796049" sldId="267"/>
            <ac:picMk id="17" creationId="{64787875-C653-7BB1-2C2D-BC80D0865045}"/>
          </ac:picMkLst>
        </pc:picChg>
        <pc:picChg chg="add del mod">
          <ac:chgData name="Victoria Alonzi (2004173)" userId="fc189c2c-d2c1-40c5-b32d-65aa0e66a637" providerId="ADAL" clId="{9863F158-6241-B948-B469-D418ACEAFA14}" dt="2023-05-08T17:04:16.636" v="3560" actId="478"/>
          <ac:picMkLst>
            <pc:docMk/>
            <pc:sldMk cId="3096796049" sldId="267"/>
            <ac:picMk id="19" creationId="{2B9CDEBD-7861-C47E-3963-5B664CBE8033}"/>
          </ac:picMkLst>
        </pc:picChg>
        <pc:picChg chg="add mod ord">
          <ac:chgData name="Victoria Alonzi (2004173)" userId="fc189c2c-d2c1-40c5-b32d-65aa0e66a637" providerId="ADAL" clId="{9863F158-6241-B948-B469-D418ACEAFA14}" dt="2023-05-08T17:04:59.982" v="3584" actId="962"/>
          <ac:picMkLst>
            <pc:docMk/>
            <pc:sldMk cId="3096796049" sldId="267"/>
            <ac:picMk id="29" creationId="{C21839BC-482A-9793-F0D4-9A8D68A8340A}"/>
          </ac:picMkLst>
        </pc:picChg>
      </pc:sldChg>
      <pc:sldChg chg="new del ord">
        <pc:chgData name="Victoria Alonzi (2004173)" userId="fc189c2c-d2c1-40c5-b32d-65aa0e66a637" providerId="ADAL" clId="{9863F158-6241-B948-B469-D418ACEAFA14}" dt="2023-05-04T09:46:28.259" v="2841" actId="2696"/>
        <pc:sldMkLst>
          <pc:docMk/>
          <pc:sldMk cId="3310352674" sldId="268"/>
        </pc:sldMkLst>
      </pc:sldChg>
      <pc:sldChg chg="addSp delSp modSp new mod ord setBg">
        <pc:chgData name="Victoria Alonzi (2004173)" userId="fc189c2c-d2c1-40c5-b32d-65aa0e66a637" providerId="ADAL" clId="{9863F158-6241-B948-B469-D418ACEAFA14}" dt="2023-05-08T17:08:24.488" v="3642" actId="14100"/>
        <pc:sldMkLst>
          <pc:docMk/>
          <pc:sldMk cId="1318365741" sldId="269"/>
        </pc:sldMkLst>
        <pc:spChg chg="mod ord">
          <ac:chgData name="Victoria Alonzi (2004173)" userId="fc189c2c-d2c1-40c5-b32d-65aa0e66a637" providerId="ADAL" clId="{9863F158-6241-B948-B469-D418ACEAFA14}" dt="2023-05-04T09:08:19.494" v="2318" actId="26606"/>
          <ac:spMkLst>
            <pc:docMk/>
            <pc:sldMk cId="1318365741" sldId="269"/>
            <ac:spMk id="2" creationId="{B4AE830C-A635-233D-AD48-CD46E98C8A16}"/>
          </ac:spMkLst>
        </pc:spChg>
        <pc:spChg chg="mod ord">
          <ac:chgData name="Victoria Alonzi (2004173)" userId="fc189c2c-d2c1-40c5-b32d-65aa0e66a637" providerId="ADAL" clId="{9863F158-6241-B948-B469-D418ACEAFA14}" dt="2023-05-08T17:08:24.488" v="3642" actId="14100"/>
          <ac:spMkLst>
            <pc:docMk/>
            <pc:sldMk cId="1318365741" sldId="269"/>
            <ac:spMk id="3" creationId="{B2DD0D12-4D6C-BCBD-E7C6-3B2564AFE98E}"/>
          </ac:spMkLst>
        </pc:spChg>
        <pc:spChg chg="add del mod">
          <ac:chgData name="Victoria Alonzi (2004173)" userId="fc189c2c-d2c1-40c5-b32d-65aa0e66a637" providerId="ADAL" clId="{9863F158-6241-B948-B469-D418ACEAFA14}" dt="2023-05-04T09:08:55.992" v="2331"/>
          <ac:spMkLst>
            <pc:docMk/>
            <pc:sldMk cId="1318365741" sldId="269"/>
            <ac:spMk id="10" creationId="{15691176-C11B-B8B6-7999-D1233D170F4D}"/>
          </ac:spMkLst>
        </pc:spChg>
        <pc:spChg chg="add del">
          <ac:chgData name="Victoria Alonzi (2004173)" userId="fc189c2c-d2c1-40c5-b32d-65aa0e66a637" providerId="ADAL" clId="{9863F158-6241-B948-B469-D418ACEAFA14}" dt="2023-05-04T09:03:04.689" v="2229" actId="26606"/>
          <ac:spMkLst>
            <pc:docMk/>
            <pc:sldMk cId="1318365741" sldId="269"/>
            <ac:spMk id="14" creationId="{B43B9CA2-4B31-4ACD-9A9F-B8E6C6420386}"/>
          </ac:spMkLst>
        </pc:spChg>
        <pc:spChg chg="add del">
          <ac:chgData name="Victoria Alonzi (2004173)" userId="fc189c2c-d2c1-40c5-b32d-65aa0e66a637" providerId="ADAL" clId="{9863F158-6241-B948-B469-D418ACEAFA14}" dt="2023-05-04T09:03:04.689" v="2229" actId="26606"/>
          <ac:spMkLst>
            <pc:docMk/>
            <pc:sldMk cId="1318365741" sldId="269"/>
            <ac:spMk id="16" creationId="{33F94DB1-BC5D-454D-845C-7BA3A1F46999}"/>
          </ac:spMkLst>
        </pc:spChg>
        <pc:spChg chg="add del">
          <ac:chgData name="Victoria Alonzi (2004173)" userId="fc189c2c-d2c1-40c5-b32d-65aa0e66a637" providerId="ADAL" clId="{9863F158-6241-B948-B469-D418ACEAFA14}" dt="2023-05-04T09:03:04.689" v="2229" actId="26606"/>
          <ac:spMkLst>
            <pc:docMk/>
            <pc:sldMk cId="1318365741" sldId="269"/>
            <ac:spMk id="18" creationId="{5676B86F-860B-4586-BCAA-C0650C09B7B9}"/>
          </ac:spMkLst>
        </pc:spChg>
        <pc:spChg chg="add del">
          <ac:chgData name="Victoria Alonzi (2004173)" userId="fc189c2c-d2c1-40c5-b32d-65aa0e66a637" providerId="ADAL" clId="{9863F158-6241-B948-B469-D418ACEAFA14}" dt="2023-05-04T09:03:04.689" v="2229" actId="26606"/>
          <ac:spMkLst>
            <pc:docMk/>
            <pc:sldMk cId="1318365741" sldId="269"/>
            <ac:spMk id="20" creationId="{8C818ED5-2F56-4171-9445-3AA4F4462396}"/>
          </ac:spMkLst>
        </pc:spChg>
        <pc:spChg chg="add del">
          <ac:chgData name="Victoria Alonzi (2004173)" userId="fc189c2c-d2c1-40c5-b32d-65aa0e66a637" providerId="ADAL" clId="{9863F158-6241-B948-B469-D418ACEAFA14}" dt="2023-05-04T09:03:04.689" v="2229" actId="26606"/>
          <ac:spMkLst>
            <pc:docMk/>
            <pc:sldMk cId="1318365741" sldId="269"/>
            <ac:spMk id="22" creationId="{DE74FCE8-866C-4AFA-B45C-FACE2A6094E4}"/>
          </ac:spMkLst>
        </pc:spChg>
        <pc:spChg chg="add del">
          <ac:chgData name="Victoria Alonzi (2004173)" userId="fc189c2c-d2c1-40c5-b32d-65aa0e66a637" providerId="ADAL" clId="{9863F158-6241-B948-B469-D418ACEAFA14}" dt="2023-05-04T09:03:06.962" v="2231" actId="26606"/>
          <ac:spMkLst>
            <pc:docMk/>
            <pc:sldMk cId="1318365741" sldId="269"/>
            <ac:spMk id="24" creationId="{9A42C7B2-7BD6-433A-95AB-5AA4F44B5819}"/>
          </ac:spMkLst>
        </pc:spChg>
        <pc:spChg chg="add del">
          <ac:chgData name="Victoria Alonzi (2004173)" userId="fc189c2c-d2c1-40c5-b32d-65aa0e66a637" providerId="ADAL" clId="{9863F158-6241-B948-B469-D418ACEAFA14}" dt="2023-05-04T09:03:06.962" v="2231" actId="26606"/>
          <ac:spMkLst>
            <pc:docMk/>
            <pc:sldMk cId="1318365741" sldId="269"/>
            <ac:spMk id="25" creationId="{0ADDB668-2CA4-4D2B-9C34-3487CA330BA8}"/>
          </ac:spMkLst>
        </pc:spChg>
        <pc:spChg chg="add del">
          <ac:chgData name="Victoria Alonzi (2004173)" userId="fc189c2c-d2c1-40c5-b32d-65aa0e66a637" providerId="ADAL" clId="{9863F158-6241-B948-B469-D418ACEAFA14}" dt="2023-05-04T09:03:06.962" v="2231" actId="26606"/>
          <ac:spMkLst>
            <pc:docMk/>
            <pc:sldMk cId="1318365741" sldId="269"/>
            <ac:spMk id="26" creationId="{2568BC19-F052-4108-93E1-6A3D1DEC072F}"/>
          </ac:spMkLst>
        </pc:spChg>
        <pc:spChg chg="add del">
          <ac:chgData name="Victoria Alonzi (2004173)" userId="fc189c2c-d2c1-40c5-b32d-65aa0e66a637" providerId="ADAL" clId="{9863F158-6241-B948-B469-D418ACEAFA14}" dt="2023-05-04T09:03:06.962" v="2231" actId="26606"/>
          <ac:spMkLst>
            <pc:docMk/>
            <pc:sldMk cId="1318365741" sldId="269"/>
            <ac:spMk id="27" creationId="{D5FD337D-4D6B-4C8B-B6F5-121097E09881}"/>
          </ac:spMkLst>
        </pc:spChg>
        <pc:spChg chg="add del">
          <ac:chgData name="Victoria Alonzi (2004173)" userId="fc189c2c-d2c1-40c5-b32d-65aa0e66a637" providerId="ADAL" clId="{9863F158-6241-B948-B469-D418ACEAFA14}" dt="2023-05-04T09:03:10.385" v="2233" actId="26606"/>
          <ac:spMkLst>
            <pc:docMk/>
            <pc:sldMk cId="1318365741" sldId="269"/>
            <ac:spMk id="29" creationId="{B3684CCF-CEBB-4D8E-A366-95E43D4C790B}"/>
          </ac:spMkLst>
        </pc:spChg>
        <pc:spChg chg="add del">
          <ac:chgData name="Victoria Alonzi (2004173)" userId="fc189c2c-d2c1-40c5-b32d-65aa0e66a637" providerId="ADAL" clId="{9863F158-6241-B948-B469-D418ACEAFA14}" dt="2023-05-04T09:03:10.385" v="2233" actId="26606"/>
          <ac:spMkLst>
            <pc:docMk/>
            <pc:sldMk cId="1318365741" sldId="269"/>
            <ac:spMk id="30" creationId="{70BEB1E7-2F88-40BC-B73D-42E5B6F80BFC}"/>
          </ac:spMkLst>
        </pc:spChg>
        <pc:spChg chg="add del">
          <ac:chgData name="Victoria Alonzi (2004173)" userId="fc189c2c-d2c1-40c5-b32d-65aa0e66a637" providerId="ADAL" clId="{9863F158-6241-B948-B469-D418ACEAFA14}" dt="2023-05-04T09:03:12.164" v="2236" actId="26606"/>
          <ac:spMkLst>
            <pc:docMk/>
            <pc:sldMk cId="1318365741" sldId="269"/>
            <ac:spMk id="32" creationId="{71A784BF-09DB-448D-99FC-B49DFC6605D5}"/>
          </ac:spMkLst>
        </pc:spChg>
        <pc:spChg chg="add del">
          <ac:chgData name="Victoria Alonzi (2004173)" userId="fc189c2c-d2c1-40c5-b32d-65aa0e66a637" providerId="ADAL" clId="{9863F158-6241-B948-B469-D418ACEAFA14}" dt="2023-05-04T09:03:12.164" v="2236" actId="26606"/>
          <ac:spMkLst>
            <pc:docMk/>
            <pc:sldMk cId="1318365741" sldId="269"/>
            <ac:spMk id="33" creationId="{917859B3-4C91-478D-929D-BB6433F90849}"/>
          </ac:spMkLst>
        </pc:spChg>
        <pc:spChg chg="add del">
          <ac:chgData name="Victoria Alonzi (2004173)" userId="fc189c2c-d2c1-40c5-b32d-65aa0e66a637" providerId="ADAL" clId="{9863F158-6241-B948-B469-D418ACEAFA14}" dt="2023-05-04T09:03:12.164" v="2236" actId="26606"/>
          <ac:spMkLst>
            <pc:docMk/>
            <pc:sldMk cId="1318365741" sldId="269"/>
            <ac:spMk id="34" creationId="{6283FBD2-A663-469F-855C-06D86E3C1161}"/>
          </ac:spMkLst>
        </pc:spChg>
        <pc:spChg chg="add del">
          <ac:chgData name="Victoria Alonzi (2004173)" userId="fc189c2c-d2c1-40c5-b32d-65aa0e66a637" providerId="ADAL" clId="{9863F158-6241-B948-B469-D418ACEAFA14}" dt="2023-05-04T09:03:12.164" v="2236" actId="26606"/>
          <ac:spMkLst>
            <pc:docMk/>
            <pc:sldMk cId="1318365741" sldId="269"/>
            <ac:spMk id="35" creationId="{8A1279FC-7441-4E55-B082-2774E6316482}"/>
          </ac:spMkLst>
        </pc:spChg>
        <pc:spChg chg="add del">
          <ac:chgData name="Victoria Alonzi (2004173)" userId="fc189c2c-d2c1-40c5-b32d-65aa0e66a637" providerId="ADAL" clId="{9863F158-6241-B948-B469-D418ACEAFA14}" dt="2023-05-04T09:03:17.183" v="2238" actId="26606"/>
          <ac:spMkLst>
            <pc:docMk/>
            <pc:sldMk cId="1318365741" sldId="269"/>
            <ac:spMk id="37" creationId="{09C509D2-0C1A-47B8-89C1-D3AB17D45256}"/>
          </ac:spMkLst>
        </pc:spChg>
        <pc:spChg chg="add del">
          <ac:chgData name="Victoria Alonzi (2004173)" userId="fc189c2c-d2c1-40c5-b32d-65aa0e66a637" providerId="ADAL" clId="{9863F158-6241-B948-B469-D418ACEAFA14}" dt="2023-05-04T09:03:41.988" v="2240" actId="26606"/>
          <ac:spMkLst>
            <pc:docMk/>
            <pc:sldMk cId="1318365741" sldId="269"/>
            <ac:spMk id="39" creationId="{6804CCDD-88C7-4B43-A381-F2D8DAF62BE3}"/>
          </ac:spMkLst>
        </pc:spChg>
        <pc:spChg chg="add del">
          <ac:chgData name="Victoria Alonzi (2004173)" userId="fc189c2c-d2c1-40c5-b32d-65aa0e66a637" providerId="ADAL" clId="{9863F158-6241-B948-B469-D418ACEAFA14}" dt="2023-05-04T09:03:41.988" v="2240" actId="26606"/>
          <ac:spMkLst>
            <pc:docMk/>
            <pc:sldMk cId="1318365741" sldId="269"/>
            <ac:spMk id="40" creationId="{BBECEAC1-4BBC-4815-B44E-D9B231A3FC16}"/>
          </ac:spMkLst>
        </pc:spChg>
        <pc:spChg chg="add del">
          <ac:chgData name="Victoria Alonzi (2004173)" userId="fc189c2c-d2c1-40c5-b32d-65aa0e66a637" providerId="ADAL" clId="{9863F158-6241-B948-B469-D418ACEAFA14}" dt="2023-05-04T09:03:46.050" v="2242" actId="26606"/>
          <ac:spMkLst>
            <pc:docMk/>
            <pc:sldMk cId="1318365741" sldId="269"/>
            <ac:spMk id="42" creationId="{B43B9CA2-4B31-4ACD-9A9F-B8E6C6420386}"/>
          </ac:spMkLst>
        </pc:spChg>
        <pc:spChg chg="add del">
          <ac:chgData name="Victoria Alonzi (2004173)" userId="fc189c2c-d2c1-40c5-b32d-65aa0e66a637" providerId="ADAL" clId="{9863F158-6241-B948-B469-D418ACEAFA14}" dt="2023-05-04T09:03:46.050" v="2242" actId="26606"/>
          <ac:spMkLst>
            <pc:docMk/>
            <pc:sldMk cId="1318365741" sldId="269"/>
            <ac:spMk id="43" creationId="{33F94DB1-BC5D-454D-845C-7BA3A1F46999}"/>
          </ac:spMkLst>
        </pc:spChg>
        <pc:spChg chg="add del">
          <ac:chgData name="Victoria Alonzi (2004173)" userId="fc189c2c-d2c1-40c5-b32d-65aa0e66a637" providerId="ADAL" clId="{9863F158-6241-B948-B469-D418ACEAFA14}" dt="2023-05-04T09:03:46.050" v="2242" actId="26606"/>
          <ac:spMkLst>
            <pc:docMk/>
            <pc:sldMk cId="1318365741" sldId="269"/>
            <ac:spMk id="44" creationId="{5676B86F-860B-4586-BCAA-C0650C09B7B9}"/>
          </ac:spMkLst>
        </pc:spChg>
        <pc:spChg chg="add del">
          <ac:chgData name="Victoria Alonzi (2004173)" userId="fc189c2c-d2c1-40c5-b32d-65aa0e66a637" providerId="ADAL" clId="{9863F158-6241-B948-B469-D418ACEAFA14}" dt="2023-05-04T09:03:46.050" v="2242" actId="26606"/>
          <ac:spMkLst>
            <pc:docMk/>
            <pc:sldMk cId="1318365741" sldId="269"/>
            <ac:spMk id="45" creationId="{8C818ED5-2F56-4171-9445-3AA4F4462396}"/>
          </ac:spMkLst>
        </pc:spChg>
        <pc:spChg chg="add del">
          <ac:chgData name="Victoria Alonzi (2004173)" userId="fc189c2c-d2c1-40c5-b32d-65aa0e66a637" providerId="ADAL" clId="{9863F158-6241-B948-B469-D418ACEAFA14}" dt="2023-05-04T09:03:46.050" v="2242" actId="26606"/>
          <ac:spMkLst>
            <pc:docMk/>
            <pc:sldMk cId="1318365741" sldId="269"/>
            <ac:spMk id="46" creationId="{DE74FCE8-866C-4AFA-B45C-FACE2A6094E4}"/>
          </ac:spMkLst>
        </pc:spChg>
        <pc:spChg chg="add del">
          <ac:chgData name="Victoria Alonzi (2004173)" userId="fc189c2c-d2c1-40c5-b32d-65aa0e66a637" providerId="ADAL" clId="{9863F158-6241-B948-B469-D418ACEAFA14}" dt="2023-05-04T09:08:19.494" v="2318" actId="26606"/>
          <ac:spMkLst>
            <pc:docMk/>
            <pc:sldMk cId="1318365741" sldId="269"/>
            <ac:spMk id="48" creationId="{B3F59054-3394-4D87-8BD0-A28DCD47F1BC}"/>
          </ac:spMkLst>
        </pc:spChg>
        <pc:spChg chg="add del">
          <ac:chgData name="Victoria Alonzi (2004173)" userId="fc189c2c-d2c1-40c5-b32d-65aa0e66a637" providerId="ADAL" clId="{9863F158-6241-B948-B469-D418ACEAFA14}" dt="2023-05-04T09:08:19.494" v="2318" actId="26606"/>
          <ac:spMkLst>
            <pc:docMk/>
            <pc:sldMk cId="1318365741" sldId="269"/>
            <ac:spMk id="49" creationId="{2FE0ABA9-CAF1-4816-837D-5F28AAA08E0A}"/>
          </ac:spMkLst>
        </pc:spChg>
        <pc:spChg chg="add del">
          <ac:chgData name="Victoria Alonzi (2004173)" userId="fc189c2c-d2c1-40c5-b32d-65aa0e66a637" providerId="ADAL" clId="{9863F158-6241-B948-B469-D418ACEAFA14}" dt="2023-05-04T09:08:19.494" v="2318" actId="26606"/>
          <ac:spMkLst>
            <pc:docMk/>
            <pc:sldMk cId="1318365741" sldId="269"/>
            <ac:spMk id="50" creationId="{BC8B9C14-70F0-4F42-85FF-0DD3D5A585A5}"/>
          </ac:spMkLst>
        </pc:spChg>
        <pc:spChg chg="add del">
          <ac:chgData name="Victoria Alonzi (2004173)" userId="fc189c2c-d2c1-40c5-b32d-65aa0e66a637" providerId="ADAL" clId="{9863F158-6241-B948-B469-D418ACEAFA14}" dt="2023-05-04T09:08:19.494" v="2318" actId="26606"/>
          <ac:spMkLst>
            <pc:docMk/>
            <pc:sldMk cId="1318365741" sldId="269"/>
            <ac:spMk id="51" creationId="{98DE6C44-43F8-4DE4-AB81-66853FFEA09A}"/>
          </ac:spMkLst>
        </pc:spChg>
        <pc:spChg chg="add del">
          <ac:chgData name="Victoria Alonzi (2004173)" userId="fc189c2c-d2c1-40c5-b32d-65aa0e66a637" providerId="ADAL" clId="{9863F158-6241-B948-B469-D418ACEAFA14}" dt="2023-05-04T09:08:19.494" v="2318" actId="26606"/>
          <ac:spMkLst>
            <pc:docMk/>
            <pc:sldMk cId="1318365741" sldId="269"/>
            <ac:spMk id="52" creationId="{2409529B-9B56-4F10-BE4D-F934DB89E57E}"/>
          </ac:spMkLst>
        </pc:spChg>
        <pc:spChg chg="add del">
          <ac:chgData name="Victoria Alonzi (2004173)" userId="fc189c2c-d2c1-40c5-b32d-65aa0e66a637" providerId="ADAL" clId="{9863F158-6241-B948-B469-D418ACEAFA14}" dt="2023-05-08T14:28:58.786" v="3353" actId="26606"/>
          <ac:spMkLst>
            <pc:docMk/>
            <pc:sldMk cId="1318365741" sldId="269"/>
            <ac:spMk id="57" creationId="{B3F59054-3394-4D87-8BD0-A28DCD47F1BC}"/>
          </ac:spMkLst>
        </pc:spChg>
        <pc:spChg chg="add del">
          <ac:chgData name="Victoria Alonzi (2004173)" userId="fc189c2c-d2c1-40c5-b32d-65aa0e66a637" providerId="ADAL" clId="{9863F158-6241-B948-B469-D418ACEAFA14}" dt="2023-05-08T14:28:58.786" v="3353" actId="26606"/>
          <ac:spMkLst>
            <pc:docMk/>
            <pc:sldMk cId="1318365741" sldId="269"/>
            <ac:spMk id="59" creationId="{2FE0ABA9-CAF1-4816-837D-5F28AAA08E0A}"/>
          </ac:spMkLst>
        </pc:spChg>
        <pc:spChg chg="add del">
          <ac:chgData name="Victoria Alonzi (2004173)" userId="fc189c2c-d2c1-40c5-b32d-65aa0e66a637" providerId="ADAL" clId="{9863F158-6241-B948-B469-D418ACEAFA14}" dt="2023-05-08T14:28:58.786" v="3353" actId="26606"/>
          <ac:spMkLst>
            <pc:docMk/>
            <pc:sldMk cId="1318365741" sldId="269"/>
            <ac:spMk id="61" creationId="{BC8B9C14-70F0-4F42-85FF-0DD3D5A585A5}"/>
          </ac:spMkLst>
        </pc:spChg>
        <pc:spChg chg="add del">
          <ac:chgData name="Victoria Alonzi (2004173)" userId="fc189c2c-d2c1-40c5-b32d-65aa0e66a637" providerId="ADAL" clId="{9863F158-6241-B948-B469-D418ACEAFA14}" dt="2023-05-08T14:28:58.786" v="3353" actId="26606"/>
          <ac:spMkLst>
            <pc:docMk/>
            <pc:sldMk cId="1318365741" sldId="269"/>
            <ac:spMk id="63" creationId="{98DE6C44-43F8-4DE4-AB81-66853FFEA09A}"/>
          </ac:spMkLst>
        </pc:spChg>
        <pc:spChg chg="add del">
          <ac:chgData name="Victoria Alonzi (2004173)" userId="fc189c2c-d2c1-40c5-b32d-65aa0e66a637" providerId="ADAL" clId="{9863F158-6241-B948-B469-D418ACEAFA14}" dt="2023-05-08T14:28:58.786" v="3353" actId="26606"/>
          <ac:spMkLst>
            <pc:docMk/>
            <pc:sldMk cId="1318365741" sldId="269"/>
            <ac:spMk id="65" creationId="{2409529B-9B56-4F10-BE4D-F934DB89E57E}"/>
          </ac:spMkLst>
        </pc:spChg>
        <pc:spChg chg="add">
          <ac:chgData name="Victoria Alonzi (2004173)" userId="fc189c2c-d2c1-40c5-b32d-65aa0e66a637" providerId="ADAL" clId="{9863F158-6241-B948-B469-D418ACEAFA14}" dt="2023-05-08T14:28:58.786" v="3353" actId="26606"/>
          <ac:spMkLst>
            <pc:docMk/>
            <pc:sldMk cId="1318365741" sldId="269"/>
            <ac:spMk id="70" creationId="{A3C210E6-A35A-4F68-8D60-801A019C75B8}"/>
          </ac:spMkLst>
        </pc:spChg>
        <pc:spChg chg="add">
          <ac:chgData name="Victoria Alonzi (2004173)" userId="fc189c2c-d2c1-40c5-b32d-65aa0e66a637" providerId="ADAL" clId="{9863F158-6241-B948-B469-D418ACEAFA14}" dt="2023-05-08T14:28:58.786" v="3353" actId="26606"/>
          <ac:spMkLst>
            <pc:docMk/>
            <pc:sldMk cId="1318365741" sldId="269"/>
            <ac:spMk id="72" creationId="{AC0D06B0-F19C-459E-B221-A34B506FB5E3}"/>
          </ac:spMkLst>
        </pc:spChg>
        <pc:spChg chg="add">
          <ac:chgData name="Victoria Alonzi (2004173)" userId="fc189c2c-d2c1-40c5-b32d-65aa0e66a637" providerId="ADAL" clId="{9863F158-6241-B948-B469-D418ACEAFA14}" dt="2023-05-08T14:28:58.786" v="3353" actId="26606"/>
          <ac:spMkLst>
            <pc:docMk/>
            <pc:sldMk cId="1318365741" sldId="269"/>
            <ac:spMk id="74" creationId="{345B26DA-1C6B-4C66-81C9-9C1877FC2DB1}"/>
          </ac:spMkLst>
        </pc:spChg>
        <pc:spChg chg="add">
          <ac:chgData name="Victoria Alonzi (2004173)" userId="fc189c2c-d2c1-40c5-b32d-65aa0e66a637" providerId="ADAL" clId="{9863F158-6241-B948-B469-D418ACEAFA14}" dt="2023-05-08T14:28:58.786" v="3353" actId="26606"/>
          <ac:spMkLst>
            <pc:docMk/>
            <pc:sldMk cId="1318365741" sldId="269"/>
            <ac:spMk id="76" creationId="{98DE6C44-43F8-4DE4-AB81-66853FFEA09A}"/>
          </ac:spMkLst>
        </pc:spChg>
        <pc:spChg chg="add">
          <ac:chgData name="Victoria Alonzi (2004173)" userId="fc189c2c-d2c1-40c5-b32d-65aa0e66a637" providerId="ADAL" clId="{9863F158-6241-B948-B469-D418ACEAFA14}" dt="2023-05-08T14:28:58.786" v="3353" actId="26606"/>
          <ac:spMkLst>
            <pc:docMk/>
            <pc:sldMk cId="1318365741" sldId="269"/>
            <ac:spMk id="78" creationId="{2409529B-9B56-4F10-BE4D-F934DB89E57E}"/>
          </ac:spMkLst>
        </pc:spChg>
        <pc:picChg chg="add mod ord">
          <ac:chgData name="Victoria Alonzi (2004173)" userId="fc189c2c-d2c1-40c5-b32d-65aa0e66a637" providerId="ADAL" clId="{9863F158-6241-B948-B469-D418ACEAFA14}" dt="2023-05-04T09:03:46.070" v="2243" actId="26606"/>
          <ac:picMkLst>
            <pc:docMk/>
            <pc:sldMk cId="1318365741" sldId="269"/>
            <ac:picMk id="5" creationId="{7A98E754-CC9F-D1A4-F6C3-EC66C74814B1}"/>
          </ac:picMkLst>
        </pc:picChg>
        <pc:picChg chg="add mod">
          <ac:chgData name="Victoria Alonzi (2004173)" userId="fc189c2c-d2c1-40c5-b32d-65aa0e66a637" providerId="ADAL" clId="{9863F158-6241-B948-B469-D418ACEAFA14}" dt="2023-05-08T14:28:58.786" v="3353" actId="26606"/>
          <ac:picMkLst>
            <pc:docMk/>
            <pc:sldMk cId="1318365741" sldId="269"/>
            <ac:picMk id="6" creationId="{D4DAB970-E0A7-4914-5C15-C0C876529FE3}"/>
          </ac:picMkLst>
        </pc:picChg>
        <pc:picChg chg="add mod ord">
          <ac:chgData name="Victoria Alonzi (2004173)" userId="fc189c2c-d2c1-40c5-b32d-65aa0e66a637" providerId="ADAL" clId="{9863F158-6241-B948-B469-D418ACEAFA14}" dt="2023-05-04T09:03:46.070" v="2243" actId="26606"/>
          <ac:picMkLst>
            <pc:docMk/>
            <pc:sldMk cId="1318365741" sldId="269"/>
            <ac:picMk id="7" creationId="{17AE455C-DC61-475D-4827-40FD119DB917}"/>
          </ac:picMkLst>
        </pc:picChg>
        <pc:picChg chg="add mod ord">
          <ac:chgData name="Victoria Alonzi (2004173)" userId="fc189c2c-d2c1-40c5-b32d-65aa0e66a637" providerId="ADAL" clId="{9863F158-6241-B948-B469-D418ACEAFA14}" dt="2023-05-08T14:28:58.786" v="3353" actId="26606"/>
          <ac:picMkLst>
            <pc:docMk/>
            <pc:sldMk cId="1318365741" sldId="269"/>
            <ac:picMk id="9" creationId="{70411B1B-582E-002D-6704-8BFCB0B3A923}"/>
          </ac:picMkLst>
        </pc:picChg>
      </pc:sldChg>
      <pc:sldChg chg="addSp delSp modSp new mod ord setBg setClrOvrMap delDesignElem">
        <pc:chgData name="Victoria Alonzi (2004173)" userId="fc189c2c-d2c1-40c5-b32d-65aa0e66a637" providerId="ADAL" clId="{9863F158-6241-B948-B469-D418ACEAFA14}" dt="2023-05-08T17:07:38.501" v="3627" actId="113"/>
        <pc:sldMkLst>
          <pc:docMk/>
          <pc:sldMk cId="1030400744" sldId="270"/>
        </pc:sldMkLst>
        <pc:spChg chg="del">
          <ac:chgData name="Victoria Alonzi (2004173)" userId="fc189c2c-d2c1-40c5-b32d-65aa0e66a637" providerId="ADAL" clId="{9863F158-6241-B948-B469-D418ACEAFA14}" dt="2023-05-04T09:12:43.759" v="2591" actId="478"/>
          <ac:spMkLst>
            <pc:docMk/>
            <pc:sldMk cId="1030400744" sldId="270"/>
            <ac:spMk id="2" creationId="{054BB648-F168-1340-C359-68C21E85D432}"/>
          </ac:spMkLst>
        </pc:spChg>
        <pc:spChg chg="del mod ord">
          <ac:chgData name="Victoria Alonzi (2004173)" userId="fc189c2c-d2c1-40c5-b32d-65aa0e66a637" providerId="ADAL" clId="{9863F158-6241-B948-B469-D418ACEAFA14}" dt="2023-05-04T09:23:12.593" v="2723" actId="478"/>
          <ac:spMkLst>
            <pc:docMk/>
            <pc:sldMk cId="1030400744" sldId="270"/>
            <ac:spMk id="3" creationId="{F8D05E38-CD97-2FBD-BF47-6FC11189D270}"/>
          </ac:spMkLst>
        </pc:spChg>
        <pc:spChg chg="add del mod">
          <ac:chgData name="Victoria Alonzi (2004173)" userId="fc189c2c-d2c1-40c5-b32d-65aa0e66a637" providerId="ADAL" clId="{9863F158-6241-B948-B469-D418ACEAFA14}" dt="2023-05-04T09:21:10.231" v="2705" actId="478"/>
          <ac:spMkLst>
            <pc:docMk/>
            <pc:sldMk cId="1030400744" sldId="270"/>
            <ac:spMk id="11" creationId="{4A98E90A-9BFB-4111-5A60-CD91211CF250}"/>
          </ac:spMkLst>
        </pc:spChg>
        <pc:spChg chg="add del mod">
          <ac:chgData name="Victoria Alonzi (2004173)" userId="fc189c2c-d2c1-40c5-b32d-65aa0e66a637" providerId="ADAL" clId="{9863F158-6241-B948-B469-D418ACEAFA14}" dt="2023-05-04T09:22:33.633" v="2714" actId="478"/>
          <ac:spMkLst>
            <pc:docMk/>
            <pc:sldMk cId="1030400744" sldId="270"/>
            <ac:spMk id="12" creationId="{2FCFCEDC-FBBF-916C-52D1-F5A8DA5F5EEC}"/>
          </ac:spMkLst>
        </pc:spChg>
        <pc:spChg chg="add del mod">
          <ac:chgData name="Victoria Alonzi (2004173)" userId="fc189c2c-d2c1-40c5-b32d-65aa0e66a637" providerId="ADAL" clId="{9863F158-6241-B948-B469-D418ACEAFA14}" dt="2023-05-04T09:23:16.550" v="2725" actId="478"/>
          <ac:spMkLst>
            <pc:docMk/>
            <pc:sldMk cId="1030400744" sldId="270"/>
            <ac:spMk id="13" creationId="{DA5B6475-3B2C-0861-C307-DCE61F23BC31}"/>
          </ac:spMkLst>
        </pc:spChg>
        <pc:spChg chg="add del">
          <ac:chgData name="Victoria Alonzi (2004173)" userId="fc189c2c-d2c1-40c5-b32d-65aa0e66a637" providerId="ADAL" clId="{9863F158-6241-B948-B469-D418ACEAFA14}" dt="2023-05-04T09:14:55.297" v="2604" actId="26606"/>
          <ac:spMkLst>
            <pc:docMk/>
            <pc:sldMk cId="1030400744" sldId="270"/>
            <ac:spMk id="14" creationId="{B3F59054-3394-4D87-8BD0-A28DCD47F1BC}"/>
          </ac:spMkLst>
        </pc:spChg>
        <pc:spChg chg="add del mod">
          <ac:chgData name="Victoria Alonzi (2004173)" userId="fc189c2c-d2c1-40c5-b32d-65aa0e66a637" providerId="ADAL" clId="{9863F158-6241-B948-B469-D418ACEAFA14}" dt="2023-05-04T09:23:21.274" v="2727" actId="478"/>
          <ac:spMkLst>
            <pc:docMk/>
            <pc:sldMk cId="1030400744" sldId="270"/>
            <ac:spMk id="15" creationId="{B8773587-49B3-EE73-288A-F3E8F9554B51}"/>
          </ac:spMkLst>
        </pc:spChg>
        <pc:spChg chg="add del">
          <ac:chgData name="Victoria Alonzi (2004173)" userId="fc189c2c-d2c1-40c5-b32d-65aa0e66a637" providerId="ADAL" clId="{9863F158-6241-B948-B469-D418ACEAFA14}" dt="2023-05-04T09:14:55.297" v="2604" actId="26606"/>
          <ac:spMkLst>
            <pc:docMk/>
            <pc:sldMk cId="1030400744" sldId="270"/>
            <ac:spMk id="16" creationId="{2FE0ABA9-CAF1-4816-837D-5F28AAA08E0A}"/>
          </ac:spMkLst>
        </pc:spChg>
        <pc:spChg chg="add del">
          <ac:chgData name="Victoria Alonzi (2004173)" userId="fc189c2c-d2c1-40c5-b32d-65aa0e66a637" providerId="ADAL" clId="{9863F158-6241-B948-B469-D418ACEAFA14}" dt="2023-05-04T09:14:55.297" v="2604" actId="26606"/>
          <ac:spMkLst>
            <pc:docMk/>
            <pc:sldMk cId="1030400744" sldId="270"/>
            <ac:spMk id="18" creationId="{BC8B9C14-70F0-4F42-85FF-0DD3D5A585A5}"/>
          </ac:spMkLst>
        </pc:spChg>
        <pc:spChg chg="add del">
          <ac:chgData name="Victoria Alonzi (2004173)" userId="fc189c2c-d2c1-40c5-b32d-65aa0e66a637" providerId="ADAL" clId="{9863F158-6241-B948-B469-D418ACEAFA14}" dt="2023-05-04T09:14:55.297" v="2604" actId="26606"/>
          <ac:spMkLst>
            <pc:docMk/>
            <pc:sldMk cId="1030400744" sldId="270"/>
            <ac:spMk id="20" creationId="{98DE6C44-43F8-4DE4-AB81-66853FFEA09A}"/>
          </ac:spMkLst>
        </pc:spChg>
        <pc:spChg chg="add mod ord">
          <ac:chgData name="Victoria Alonzi (2004173)" userId="fc189c2c-d2c1-40c5-b32d-65aa0e66a637" providerId="ADAL" clId="{9863F158-6241-B948-B469-D418ACEAFA14}" dt="2023-05-08T17:07:38.501" v="3627" actId="113"/>
          <ac:spMkLst>
            <pc:docMk/>
            <pc:sldMk cId="1030400744" sldId="270"/>
            <ac:spMk id="21" creationId="{FFE3EEF6-0C26-30C7-7736-A93CEDF0A86C}"/>
          </ac:spMkLst>
        </pc:spChg>
        <pc:spChg chg="add del">
          <ac:chgData name="Victoria Alonzi (2004173)" userId="fc189c2c-d2c1-40c5-b32d-65aa0e66a637" providerId="ADAL" clId="{9863F158-6241-B948-B469-D418ACEAFA14}" dt="2023-05-04T09:14:55.297" v="2604" actId="26606"/>
          <ac:spMkLst>
            <pc:docMk/>
            <pc:sldMk cId="1030400744" sldId="270"/>
            <ac:spMk id="22" creationId="{2409529B-9B56-4F10-BE4D-F934DB89E57E}"/>
          </ac:spMkLst>
        </pc:spChg>
        <pc:spChg chg="add del">
          <ac:chgData name="Victoria Alonzi (2004173)" userId="fc189c2c-d2c1-40c5-b32d-65aa0e66a637" providerId="ADAL" clId="{9863F158-6241-B948-B469-D418ACEAFA14}" dt="2023-05-04T09:15:17.452" v="2606" actId="26606"/>
          <ac:spMkLst>
            <pc:docMk/>
            <pc:sldMk cId="1030400744" sldId="270"/>
            <ac:spMk id="26" creationId="{9D9CE3C4-25D7-403C-9312-F3B39099D298}"/>
          </ac:spMkLst>
        </pc:spChg>
        <pc:spChg chg="add mod ord">
          <ac:chgData name="Victoria Alonzi (2004173)" userId="fc189c2c-d2c1-40c5-b32d-65aa0e66a637" providerId="ADAL" clId="{9863F158-6241-B948-B469-D418ACEAFA14}" dt="2023-05-08T17:07:31.206" v="3626" actId="113"/>
          <ac:spMkLst>
            <pc:docMk/>
            <pc:sldMk cId="1030400744" sldId="270"/>
            <ac:spMk id="35" creationId="{51FC187C-E53A-B22E-2E24-BD44079316D4}"/>
          </ac:spMkLst>
        </pc:spChg>
        <pc:spChg chg="add del">
          <ac:chgData name="Victoria Alonzi (2004173)" userId="fc189c2c-d2c1-40c5-b32d-65aa0e66a637" providerId="ADAL" clId="{9863F158-6241-B948-B469-D418ACEAFA14}" dt="2023-05-04T09:15:18.552" v="2608" actId="26606"/>
          <ac:spMkLst>
            <pc:docMk/>
            <pc:sldMk cId="1030400744" sldId="270"/>
            <ac:spMk id="36" creationId="{34D85B6A-FF18-4EFD-BD23-77FDE89EC5A0}"/>
          </ac:spMkLst>
        </pc:spChg>
        <pc:spChg chg="add del">
          <ac:chgData name="Victoria Alonzi (2004173)" userId="fc189c2c-d2c1-40c5-b32d-65aa0e66a637" providerId="ADAL" clId="{9863F158-6241-B948-B469-D418ACEAFA14}" dt="2023-05-04T09:15:18.552" v="2608" actId="26606"/>
          <ac:spMkLst>
            <pc:docMk/>
            <pc:sldMk cId="1030400744" sldId="270"/>
            <ac:spMk id="37" creationId="{E8AAB596-4870-4D7C-9F51-06F1F7367CCD}"/>
          </ac:spMkLst>
        </pc:spChg>
        <pc:spChg chg="add del">
          <ac:chgData name="Victoria Alonzi (2004173)" userId="fc189c2c-d2c1-40c5-b32d-65aa0e66a637" providerId="ADAL" clId="{9863F158-6241-B948-B469-D418ACEAFA14}" dt="2023-05-04T09:15:21.249" v="2610" actId="26606"/>
          <ac:spMkLst>
            <pc:docMk/>
            <pc:sldMk cId="1030400744" sldId="270"/>
            <ac:spMk id="39" creationId="{6804CCDD-88C7-4B43-A381-F2D8DAF62BE3}"/>
          </ac:spMkLst>
        </pc:spChg>
        <pc:spChg chg="add del">
          <ac:chgData name="Victoria Alonzi (2004173)" userId="fc189c2c-d2c1-40c5-b32d-65aa0e66a637" providerId="ADAL" clId="{9863F158-6241-B948-B469-D418ACEAFA14}" dt="2023-05-04T09:15:21.249" v="2610" actId="26606"/>
          <ac:spMkLst>
            <pc:docMk/>
            <pc:sldMk cId="1030400744" sldId="270"/>
            <ac:spMk id="40" creationId="{BBECEAC1-4BBC-4815-B44E-D9B231A3FC16}"/>
          </ac:spMkLst>
        </pc:spChg>
        <pc:spChg chg="add del">
          <ac:chgData name="Victoria Alonzi (2004173)" userId="fc189c2c-d2c1-40c5-b32d-65aa0e66a637" providerId="ADAL" clId="{9863F158-6241-B948-B469-D418ACEAFA14}" dt="2023-05-04T09:15:24.524" v="2612" actId="26606"/>
          <ac:spMkLst>
            <pc:docMk/>
            <pc:sldMk cId="1030400744" sldId="270"/>
            <ac:spMk id="42" creationId="{93B08880-F4DE-42E0-AE26-F56F56349643}"/>
          </ac:spMkLst>
        </pc:spChg>
        <pc:spChg chg="add del">
          <ac:chgData name="Victoria Alonzi (2004173)" userId="fc189c2c-d2c1-40c5-b32d-65aa0e66a637" providerId="ADAL" clId="{9863F158-6241-B948-B469-D418ACEAFA14}" dt="2023-05-04T09:15:24.524" v="2612" actId="26606"/>
          <ac:spMkLst>
            <pc:docMk/>
            <pc:sldMk cId="1030400744" sldId="270"/>
            <ac:spMk id="43" creationId="{8A2A689E-17C0-4832-920D-11B3E03EE987}"/>
          </ac:spMkLst>
        </pc:spChg>
        <pc:spChg chg="add del">
          <ac:chgData name="Victoria Alonzi (2004173)" userId="fc189c2c-d2c1-40c5-b32d-65aa0e66a637" providerId="ADAL" clId="{9863F158-6241-B948-B469-D418ACEAFA14}" dt="2023-05-04T09:15:28.202" v="2614" actId="26606"/>
          <ac:spMkLst>
            <pc:docMk/>
            <pc:sldMk cId="1030400744" sldId="270"/>
            <ac:spMk id="47" creationId="{9A42C7B2-7BD6-433A-95AB-5AA4F44B5819}"/>
          </ac:spMkLst>
        </pc:spChg>
        <pc:spChg chg="add del">
          <ac:chgData name="Victoria Alonzi (2004173)" userId="fc189c2c-d2c1-40c5-b32d-65aa0e66a637" providerId="ADAL" clId="{9863F158-6241-B948-B469-D418ACEAFA14}" dt="2023-05-04T09:15:28.202" v="2614" actId="26606"/>
          <ac:spMkLst>
            <pc:docMk/>
            <pc:sldMk cId="1030400744" sldId="270"/>
            <ac:spMk id="48" creationId="{0ADDB668-2CA4-4D2B-9C34-3487CA330BA8}"/>
          </ac:spMkLst>
        </pc:spChg>
        <pc:spChg chg="add del">
          <ac:chgData name="Victoria Alonzi (2004173)" userId="fc189c2c-d2c1-40c5-b32d-65aa0e66a637" providerId="ADAL" clId="{9863F158-6241-B948-B469-D418ACEAFA14}" dt="2023-05-04T09:15:28.202" v="2614" actId="26606"/>
          <ac:spMkLst>
            <pc:docMk/>
            <pc:sldMk cId="1030400744" sldId="270"/>
            <ac:spMk id="49" creationId="{2568BC19-F052-4108-93E1-6A3D1DEC072F}"/>
          </ac:spMkLst>
        </pc:spChg>
        <pc:spChg chg="add del">
          <ac:chgData name="Victoria Alonzi (2004173)" userId="fc189c2c-d2c1-40c5-b32d-65aa0e66a637" providerId="ADAL" clId="{9863F158-6241-B948-B469-D418ACEAFA14}" dt="2023-05-04T09:15:28.202" v="2614" actId="26606"/>
          <ac:spMkLst>
            <pc:docMk/>
            <pc:sldMk cId="1030400744" sldId="270"/>
            <ac:spMk id="50" creationId="{D5FD337D-4D6B-4C8B-B6F5-121097E09881}"/>
          </ac:spMkLst>
        </pc:spChg>
        <pc:spChg chg="add del">
          <ac:chgData name="Victoria Alonzi (2004173)" userId="fc189c2c-d2c1-40c5-b32d-65aa0e66a637" providerId="ADAL" clId="{9863F158-6241-B948-B469-D418ACEAFA14}" dt="2023-05-04T09:15:38.753" v="2616" actId="26606"/>
          <ac:spMkLst>
            <pc:docMk/>
            <pc:sldMk cId="1030400744" sldId="270"/>
            <ac:spMk id="52" creationId="{09C509D2-0C1A-47B8-89C1-D3AB17D45256}"/>
          </ac:spMkLst>
        </pc:spChg>
        <pc:spChg chg="add del">
          <ac:chgData name="Victoria Alonzi (2004173)" userId="fc189c2c-d2c1-40c5-b32d-65aa0e66a637" providerId="ADAL" clId="{9863F158-6241-B948-B469-D418ACEAFA14}" dt="2023-05-04T09:16:49.906" v="2621" actId="26606"/>
          <ac:spMkLst>
            <pc:docMk/>
            <pc:sldMk cId="1030400744" sldId="270"/>
            <ac:spMk id="54" creationId="{B3F59054-3394-4D87-8BD0-A28DCD47F1BC}"/>
          </ac:spMkLst>
        </pc:spChg>
        <pc:spChg chg="add del">
          <ac:chgData name="Victoria Alonzi (2004173)" userId="fc189c2c-d2c1-40c5-b32d-65aa0e66a637" providerId="ADAL" clId="{9863F158-6241-B948-B469-D418ACEAFA14}" dt="2023-05-04T09:16:49.906" v="2621" actId="26606"/>
          <ac:spMkLst>
            <pc:docMk/>
            <pc:sldMk cId="1030400744" sldId="270"/>
            <ac:spMk id="55" creationId="{2FE0ABA9-CAF1-4816-837D-5F28AAA08E0A}"/>
          </ac:spMkLst>
        </pc:spChg>
        <pc:spChg chg="add del">
          <ac:chgData name="Victoria Alonzi (2004173)" userId="fc189c2c-d2c1-40c5-b32d-65aa0e66a637" providerId="ADAL" clId="{9863F158-6241-B948-B469-D418ACEAFA14}" dt="2023-05-04T09:16:49.906" v="2621" actId="26606"/>
          <ac:spMkLst>
            <pc:docMk/>
            <pc:sldMk cId="1030400744" sldId="270"/>
            <ac:spMk id="56" creationId="{BC8B9C14-70F0-4F42-85FF-0DD3D5A585A5}"/>
          </ac:spMkLst>
        </pc:spChg>
        <pc:spChg chg="add del">
          <ac:chgData name="Victoria Alonzi (2004173)" userId="fc189c2c-d2c1-40c5-b32d-65aa0e66a637" providerId="ADAL" clId="{9863F158-6241-B948-B469-D418ACEAFA14}" dt="2023-05-04T09:16:49.906" v="2621" actId="26606"/>
          <ac:spMkLst>
            <pc:docMk/>
            <pc:sldMk cId="1030400744" sldId="270"/>
            <ac:spMk id="57" creationId="{98DE6C44-43F8-4DE4-AB81-66853FFEA09A}"/>
          </ac:spMkLst>
        </pc:spChg>
        <pc:spChg chg="add del">
          <ac:chgData name="Victoria Alonzi (2004173)" userId="fc189c2c-d2c1-40c5-b32d-65aa0e66a637" providerId="ADAL" clId="{9863F158-6241-B948-B469-D418ACEAFA14}" dt="2023-05-04T09:16:49.906" v="2621" actId="26606"/>
          <ac:spMkLst>
            <pc:docMk/>
            <pc:sldMk cId="1030400744" sldId="270"/>
            <ac:spMk id="58" creationId="{2409529B-9B56-4F10-BE4D-F934DB89E57E}"/>
          </ac:spMkLst>
        </pc:spChg>
        <pc:spChg chg="add del">
          <ac:chgData name="Victoria Alonzi (2004173)" userId="fc189c2c-d2c1-40c5-b32d-65aa0e66a637" providerId="ADAL" clId="{9863F158-6241-B948-B469-D418ACEAFA14}" dt="2023-05-04T09:25:47.983" v="2752" actId="26606"/>
          <ac:spMkLst>
            <pc:docMk/>
            <pc:sldMk cId="1030400744" sldId="270"/>
            <ac:spMk id="62" creationId="{876502C4-7D7E-426A-9005-82F32F2BFF33}"/>
          </ac:spMkLst>
        </pc:spChg>
        <pc:spChg chg="add del">
          <ac:chgData name="Victoria Alonzi (2004173)" userId="fc189c2c-d2c1-40c5-b32d-65aa0e66a637" providerId="ADAL" clId="{9863F158-6241-B948-B469-D418ACEAFA14}" dt="2023-05-04T09:16:49.892" v="2620" actId="26606"/>
          <ac:spMkLst>
            <pc:docMk/>
            <pc:sldMk cId="1030400744" sldId="270"/>
            <ac:spMk id="63" creationId="{61293230-B0F6-45B1-96D1-13D18E242995}"/>
          </ac:spMkLst>
        </pc:spChg>
        <pc:spChg chg="add del">
          <ac:chgData name="Victoria Alonzi (2004173)" userId="fc189c2c-d2c1-40c5-b32d-65aa0e66a637" providerId="ADAL" clId="{9863F158-6241-B948-B469-D418ACEAFA14}" dt="2023-05-04T09:25:47.983" v="2752" actId="26606"/>
          <ac:spMkLst>
            <pc:docMk/>
            <pc:sldMk cId="1030400744" sldId="270"/>
            <ac:spMk id="64" creationId="{742CA0AC-CC64-41C0-A0DD-13815E957E70}"/>
          </ac:spMkLst>
        </pc:spChg>
        <pc:spChg chg="add del">
          <ac:chgData name="Victoria Alonzi (2004173)" userId="fc189c2c-d2c1-40c5-b32d-65aa0e66a637" providerId="ADAL" clId="{9863F158-6241-B948-B469-D418ACEAFA14}" dt="2023-05-04T09:16:49.892" v="2620" actId="26606"/>
          <ac:spMkLst>
            <pc:docMk/>
            <pc:sldMk cId="1030400744" sldId="270"/>
            <ac:spMk id="65" creationId="{F1E8018D-D29A-4B9D-BF9C-9F4D7BA12343}"/>
          </ac:spMkLst>
        </pc:spChg>
        <pc:spChg chg="add del">
          <ac:chgData name="Victoria Alonzi (2004173)" userId="fc189c2c-d2c1-40c5-b32d-65aa0e66a637" providerId="ADAL" clId="{9863F158-6241-B948-B469-D418ACEAFA14}" dt="2023-05-04T09:25:47.983" v="2752" actId="26606"/>
          <ac:spMkLst>
            <pc:docMk/>
            <pc:sldMk cId="1030400744" sldId="270"/>
            <ac:spMk id="66" creationId="{C724D673-8E36-4CE4-BE9A-83AD4B2A6919}"/>
          </ac:spMkLst>
        </pc:spChg>
        <pc:spChg chg="add del">
          <ac:chgData name="Victoria Alonzi (2004173)" userId="fc189c2c-d2c1-40c5-b32d-65aa0e66a637" providerId="ADAL" clId="{9863F158-6241-B948-B469-D418ACEAFA14}" dt="2023-05-04T09:17:05.381" v="2628" actId="26606"/>
          <ac:spMkLst>
            <pc:docMk/>
            <pc:sldMk cId="1030400744" sldId="270"/>
            <ac:spMk id="67" creationId="{2387511B-F6E1-4929-AC90-94FB8B6B0F41}"/>
          </ac:spMkLst>
        </pc:spChg>
        <pc:spChg chg="add del">
          <ac:chgData name="Victoria Alonzi (2004173)" userId="fc189c2c-d2c1-40c5-b32d-65aa0e66a637" providerId="ADAL" clId="{9863F158-6241-B948-B469-D418ACEAFA14}" dt="2023-05-04T09:17:05.381" v="2628" actId="26606"/>
          <ac:spMkLst>
            <pc:docMk/>
            <pc:sldMk cId="1030400744" sldId="270"/>
            <ac:spMk id="68" creationId="{57F7809F-7E6F-43AA-B5BD-969F9DECBDEF}"/>
          </ac:spMkLst>
        </pc:spChg>
        <pc:spChg chg="add del">
          <ac:chgData name="Victoria Alonzi (2004173)" userId="fc189c2c-d2c1-40c5-b32d-65aa0e66a637" providerId="ADAL" clId="{9863F158-6241-B948-B469-D418ACEAFA14}" dt="2023-05-04T09:17:05.381" v="2628" actId="26606"/>
          <ac:spMkLst>
            <pc:docMk/>
            <pc:sldMk cId="1030400744" sldId="270"/>
            <ac:spMk id="69" creationId="{AA58F78C-27AB-465F-AA33-15E08AF267F9}"/>
          </ac:spMkLst>
        </pc:spChg>
        <pc:spChg chg="add del">
          <ac:chgData name="Victoria Alonzi (2004173)" userId="fc189c2c-d2c1-40c5-b32d-65aa0e66a637" providerId="ADAL" clId="{9863F158-6241-B948-B469-D418ACEAFA14}" dt="2023-05-04T09:17:05.381" v="2628" actId="26606"/>
          <ac:spMkLst>
            <pc:docMk/>
            <pc:sldMk cId="1030400744" sldId="270"/>
            <ac:spMk id="70" creationId="{9073D962-D3D2-4A72-8593-65C213CBFFC3}"/>
          </ac:spMkLst>
        </pc:spChg>
        <pc:spChg chg="add del">
          <ac:chgData name="Victoria Alonzi (2004173)" userId="fc189c2c-d2c1-40c5-b32d-65aa0e66a637" providerId="ADAL" clId="{9863F158-6241-B948-B469-D418ACEAFA14}" dt="2023-05-04T09:25:47.983" v="2752" actId="26606"/>
          <ac:spMkLst>
            <pc:docMk/>
            <pc:sldMk cId="1030400744" sldId="270"/>
            <ac:spMk id="71" creationId="{AD075913-6DCD-4E36-A623-F839AE995ACC}"/>
          </ac:spMkLst>
        </pc:spChg>
        <pc:spChg chg="add del">
          <ac:chgData name="Victoria Alonzi (2004173)" userId="fc189c2c-d2c1-40c5-b32d-65aa0e66a637" providerId="ADAL" clId="{9863F158-6241-B948-B469-D418ACEAFA14}" dt="2023-05-04T09:26:01.495" v="2754" actId="26606"/>
          <ac:spMkLst>
            <pc:docMk/>
            <pc:sldMk cId="1030400744" sldId="270"/>
            <ac:spMk id="73" creationId="{B95B9BA8-1D69-4796-85F5-B6D0BD52354B}"/>
          </ac:spMkLst>
        </pc:spChg>
        <pc:spChg chg="add del">
          <ac:chgData name="Victoria Alonzi (2004173)" userId="fc189c2c-d2c1-40c5-b32d-65aa0e66a637" providerId="ADAL" clId="{9863F158-6241-B948-B469-D418ACEAFA14}" dt="2023-05-04T09:17:04.777" v="2625" actId="26606"/>
          <ac:spMkLst>
            <pc:docMk/>
            <pc:sldMk cId="1030400744" sldId="270"/>
            <ac:spMk id="75" creationId="{57F7809F-7E6F-43AA-B5BD-969F9DECBDEF}"/>
          </ac:spMkLst>
        </pc:spChg>
        <pc:spChg chg="add del">
          <ac:chgData name="Victoria Alonzi (2004173)" userId="fc189c2c-d2c1-40c5-b32d-65aa0e66a637" providerId="ADAL" clId="{9863F158-6241-B948-B469-D418ACEAFA14}" dt="2023-05-04T09:17:04.777" v="2625" actId="26606"/>
          <ac:spMkLst>
            <pc:docMk/>
            <pc:sldMk cId="1030400744" sldId="270"/>
            <ac:spMk id="77" creationId="{9073D962-D3D2-4A72-8593-65C213CBFFC3}"/>
          </ac:spMkLst>
        </pc:spChg>
        <pc:spChg chg="add del">
          <ac:chgData name="Victoria Alonzi (2004173)" userId="fc189c2c-d2c1-40c5-b32d-65aa0e66a637" providerId="ADAL" clId="{9863F158-6241-B948-B469-D418ACEAFA14}" dt="2023-05-04T09:17:04.777" v="2625" actId="26606"/>
          <ac:spMkLst>
            <pc:docMk/>
            <pc:sldMk cId="1030400744" sldId="270"/>
            <ac:spMk id="79" creationId="{2387511B-F6E1-4929-AC90-94FB8B6B0F41}"/>
          </ac:spMkLst>
        </pc:spChg>
        <pc:spChg chg="add del">
          <ac:chgData name="Victoria Alonzi (2004173)" userId="fc189c2c-d2c1-40c5-b32d-65aa0e66a637" providerId="ADAL" clId="{9863F158-6241-B948-B469-D418ACEAFA14}" dt="2023-05-04T09:27:53.798" v="2766" actId="26606"/>
          <ac:spMkLst>
            <pc:docMk/>
            <pc:sldMk cId="1030400744" sldId="270"/>
            <ac:spMk id="80" creationId="{FA511026-8542-4AC0-9F06-134A70850B60}"/>
          </ac:spMkLst>
        </pc:spChg>
        <pc:spChg chg="add del">
          <ac:chgData name="Victoria Alonzi (2004173)" userId="fc189c2c-d2c1-40c5-b32d-65aa0e66a637" providerId="ADAL" clId="{9863F158-6241-B948-B469-D418ACEAFA14}" dt="2023-05-04T09:17:04.777" v="2625" actId="26606"/>
          <ac:spMkLst>
            <pc:docMk/>
            <pc:sldMk cId="1030400744" sldId="270"/>
            <ac:spMk id="81" creationId="{AA58F78C-27AB-465F-AA33-15E08AF267F9}"/>
          </ac:spMkLst>
        </pc:spChg>
        <pc:spChg chg="add del">
          <ac:chgData name="Victoria Alonzi (2004173)" userId="fc189c2c-d2c1-40c5-b32d-65aa0e66a637" providerId="ADAL" clId="{9863F158-6241-B948-B469-D418ACEAFA14}" dt="2023-05-04T09:17:05.370" v="2627" actId="26606"/>
          <ac:spMkLst>
            <pc:docMk/>
            <pc:sldMk cId="1030400744" sldId="270"/>
            <ac:spMk id="83" creationId="{9716D72B-0D25-43A5-8554-C535E5118D3B}"/>
          </ac:spMkLst>
        </pc:spChg>
        <pc:spChg chg="add del">
          <ac:chgData name="Victoria Alonzi (2004173)" userId="fc189c2c-d2c1-40c5-b32d-65aa0e66a637" providerId="ADAL" clId="{9863F158-6241-B948-B469-D418ACEAFA14}" dt="2023-05-04T09:17:05.370" v="2627" actId="26606"/>
          <ac:spMkLst>
            <pc:docMk/>
            <pc:sldMk cId="1030400744" sldId="270"/>
            <ac:spMk id="84" creationId="{3FCFB1DE-0B7E-48CC-BA90-B2AB0889F9D6}"/>
          </ac:spMkLst>
        </pc:spChg>
        <pc:spChg chg="add del">
          <ac:chgData name="Victoria Alonzi (2004173)" userId="fc189c2c-d2c1-40c5-b32d-65aa0e66a637" providerId="ADAL" clId="{9863F158-6241-B948-B469-D418ACEAFA14}" dt="2023-05-04T09:28:05.829" v="2771" actId="26606"/>
          <ac:spMkLst>
            <pc:docMk/>
            <pc:sldMk cId="1030400744" sldId="270"/>
            <ac:spMk id="85" creationId="{FA511026-8542-4AC0-9F06-134A70850B60}"/>
          </ac:spMkLst>
        </pc:spChg>
        <pc:spChg chg="add del">
          <ac:chgData name="Victoria Alonzi (2004173)" userId="fc189c2c-d2c1-40c5-b32d-65aa0e66a637" providerId="ADAL" clId="{9863F158-6241-B948-B469-D418ACEAFA14}" dt="2023-05-04T09:17:21.939" v="2638" actId="26606"/>
          <ac:spMkLst>
            <pc:docMk/>
            <pc:sldMk cId="1030400744" sldId="270"/>
            <ac:spMk id="86" creationId="{615E9F7A-B64C-4192-8930-A05D1E23F324}"/>
          </ac:spMkLst>
        </pc:spChg>
        <pc:spChg chg="add del">
          <ac:chgData name="Victoria Alonzi (2004173)" userId="fc189c2c-d2c1-40c5-b32d-65aa0e66a637" providerId="ADAL" clId="{9863F158-6241-B948-B469-D418ACEAFA14}" dt="2023-05-04T09:17:21.939" v="2638" actId="26606"/>
          <ac:spMkLst>
            <pc:docMk/>
            <pc:sldMk cId="1030400744" sldId="270"/>
            <ac:spMk id="87" creationId="{793EB161-5CFE-4D7E-B34B-06C90F9B16B6}"/>
          </ac:spMkLst>
        </pc:spChg>
        <pc:spChg chg="add del">
          <ac:chgData name="Victoria Alonzi (2004173)" userId="fc189c2c-d2c1-40c5-b32d-65aa0e66a637" providerId="ADAL" clId="{9863F158-6241-B948-B469-D418ACEAFA14}" dt="2023-05-04T09:17:21.939" v="2638" actId="26606"/>
          <ac:spMkLst>
            <pc:docMk/>
            <pc:sldMk cId="1030400744" sldId="270"/>
            <ac:spMk id="88" creationId="{618147C2-BF02-44AA-81D8-FD7776FAB3C6}"/>
          </ac:spMkLst>
        </pc:spChg>
        <pc:spChg chg="add del">
          <ac:chgData name="Victoria Alonzi (2004173)" userId="fc189c2c-d2c1-40c5-b32d-65aa0e66a637" providerId="ADAL" clId="{9863F158-6241-B948-B469-D418ACEAFA14}" dt="2023-05-04T09:28:05.599" v="2770" actId="26606"/>
          <ac:spMkLst>
            <pc:docMk/>
            <pc:sldMk cId="1030400744" sldId="270"/>
            <ac:spMk id="90" creationId="{A3C210E6-A35A-4F68-8D60-801A019C75B8}"/>
          </ac:spMkLst>
        </pc:spChg>
        <pc:spChg chg="add del">
          <ac:chgData name="Victoria Alonzi (2004173)" userId="fc189c2c-d2c1-40c5-b32d-65aa0e66a637" providerId="ADAL" clId="{9863F158-6241-B948-B469-D418ACEAFA14}" dt="2023-05-04T09:28:05.599" v="2770" actId="26606"/>
          <ac:spMkLst>
            <pc:docMk/>
            <pc:sldMk cId="1030400744" sldId="270"/>
            <ac:spMk id="92" creationId="{AC0D06B0-F19C-459E-B221-A34B506FB5E3}"/>
          </ac:spMkLst>
        </pc:spChg>
        <pc:spChg chg="add del">
          <ac:chgData name="Victoria Alonzi (2004173)" userId="fc189c2c-d2c1-40c5-b32d-65aa0e66a637" providerId="ADAL" clId="{9863F158-6241-B948-B469-D418ACEAFA14}" dt="2023-05-04T09:17:12.879" v="2632" actId="26606"/>
          <ac:spMkLst>
            <pc:docMk/>
            <pc:sldMk cId="1030400744" sldId="270"/>
            <ac:spMk id="93" creationId="{2A5A43CD-B8A9-49DF-A7B3-058B6CEEAA57}"/>
          </ac:spMkLst>
        </pc:spChg>
        <pc:spChg chg="add del">
          <ac:chgData name="Victoria Alonzi (2004173)" userId="fc189c2c-d2c1-40c5-b32d-65aa0e66a637" providerId="ADAL" clId="{9863F158-6241-B948-B469-D418ACEAFA14}" dt="2023-05-04T09:28:05.599" v="2770" actId="26606"/>
          <ac:spMkLst>
            <pc:docMk/>
            <pc:sldMk cId="1030400744" sldId="270"/>
            <ac:spMk id="94" creationId="{345B26DA-1C6B-4C66-81C9-9C1877FC2DB1}"/>
          </ac:spMkLst>
        </pc:spChg>
        <pc:spChg chg="add del">
          <ac:chgData name="Victoria Alonzi (2004173)" userId="fc189c2c-d2c1-40c5-b32d-65aa0e66a637" providerId="ADAL" clId="{9863F158-6241-B948-B469-D418ACEAFA14}" dt="2023-05-04T09:17:12.879" v="2632" actId="26606"/>
          <ac:spMkLst>
            <pc:docMk/>
            <pc:sldMk cId="1030400744" sldId="270"/>
            <ac:spMk id="95" creationId="{C77DEC3A-5EAB-410D-B312-9B3880B08A16}"/>
          </ac:spMkLst>
        </pc:spChg>
        <pc:spChg chg="add del">
          <ac:chgData name="Victoria Alonzi (2004173)" userId="fc189c2c-d2c1-40c5-b32d-65aa0e66a637" providerId="ADAL" clId="{9863F158-6241-B948-B469-D418ACEAFA14}" dt="2023-05-04T09:28:05.599" v="2770" actId="26606"/>
          <ac:spMkLst>
            <pc:docMk/>
            <pc:sldMk cId="1030400744" sldId="270"/>
            <ac:spMk id="96" creationId="{98DE6C44-43F8-4DE4-AB81-66853FFEA09A}"/>
          </ac:spMkLst>
        </pc:spChg>
        <pc:spChg chg="add del">
          <ac:chgData name="Victoria Alonzi (2004173)" userId="fc189c2c-d2c1-40c5-b32d-65aa0e66a637" providerId="ADAL" clId="{9863F158-6241-B948-B469-D418ACEAFA14}" dt="2023-05-04T09:17:12.879" v="2632" actId="26606"/>
          <ac:spMkLst>
            <pc:docMk/>
            <pc:sldMk cId="1030400744" sldId="270"/>
            <ac:spMk id="97" creationId="{1C0E6BBD-8793-4948-9A3C-F7F772174FB0}"/>
          </ac:spMkLst>
        </pc:spChg>
        <pc:spChg chg="add del">
          <ac:chgData name="Victoria Alonzi (2004173)" userId="fc189c2c-d2c1-40c5-b32d-65aa0e66a637" providerId="ADAL" clId="{9863F158-6241-B948-B469-D418ACEAFA14}" dt="2023-05-04T09:28:05.599" v="2770" actId="26606"/>
          <ac:spMkLst>
            <pc:docMk/>
            <pc:sldMk cId="1030400744" sldId="270"/>
            <ac:spMk id="98" creationId="{2409529B-9B56-4F10-BE4D-F934DB89E57E}"/>
          </ac:spMkLst>
        </pc:spChg>
        <pc:spChg chg="add del">
          <ac:chgData name="Victoria Alonzi (2004173)" userId="fc189c2c-d2c1-40c5-b32d-65aa0e66a637" providerId="ADAL" clId="{9863F158-6241-B948-B469-D418ACEAFA14}" dt="2023-05-04T09:17:12.879" v="2632" actId="26606"/>
          <ac:spMkLst>
            <pc:docMk/>
            <pc:sldMk cId="1030400744" sldId="270"/>
            <ac:spMk id="99" creationId="{CA70EFFE-F930-4125-919D-2F04E1A80915}"/>
          </ac:spMkLst>
        </pc:spChg>
        <pc:spChg chg="add del">
          <ac:chgData name="Victoria Alonzi (2004173)" userId="fc189c2c-d2c1-40c5-b32d-65aa0e66a637" providerId="ADAL" clId="{9863F158-6241-B948-B469-D418ACEAFA14}" dt="2023-05-04T09:31:40.281" v="2831" actId="26606"/>
          <ac:spMkLst>
            <pc:docMk/>
            <pc:sldMk cId="1030400744" sldId="270"/>
            <ac:spMk id="100" creationId="{7DE75D4A-0965-4973-BE75-DECCAC9A9614}"/>
          </ac:spMkLst>
        </pc:spChg>
        <pc:spChg chg="add del">
          <ac:chgData name="Victoria Alonzi (2004173)" userId="fc189c2c-d2c1-40c5-b32d-65aa0e66a637" providerId="ADAL" clId="{9863F158-6241-B948-B469-D418ACEAFA14}" dt="2023-05-04T09:17:12.879" v="2632" actId="26606"/>
          <ac:spMkLst>
            <pc:docMk/>
            <pc:sldMk cId="1030400744" sldId="270"/>
            <ac:spMk id="101" creationId="{A28DD5A3-69CE-4072-B49C-A9C37D580949}"/>
          </ac:spMkLst>
        </pc:spChg>
        <pc:spChg chg="add del">
          <ac:chgData name="Victoria Alonzi (2004173)" userId="fc189c2c-d2c1-40c5-b32d-65aa0e66a637" providerId="ADAL" clId="{9863F158-6241-B948-B469-D418ACEAFA14}" dt="2023-05-04T09:31:40.281" v="2831" actId="26606"/>
          <ac:spMkLst>
            <pc:docMk/>
            <pc:sldMk cId="1030400744" sldId="270"/>
            <ac:spMk id="102" creationId="{0D7B6173-1D58-48E2-83CF-37350F315F75}"/>
          </ac:spMkLst>
        </pc:spChg>
        <pc:spChg chg="add del">
          <ac:chgData name="Victoria Alonzi (2004173)" userId="fc189c2c-d2c1-40c5-b32d-65aa0e66a637" providerId="ADAL" clId="{9863F158-6241-B948-B469-D418ACEAFA14}" dt="2023-05-04T09:17:12.879" v="2632" actId="26606"/>
          <ac:spMkLst>
            <pc:docMk/>
            <pc:sldMk cId="1030400744" sldId="270"/>
            <ac:spMk id="103" creationId="{31503D0D-7DB7-42FE-AA0C-455F4D8D7BC8}"/>
          </ac:spMkLst>
        </pc:spChg>
        <pc:spChg chg="add del">
          <ac:chgData name="Victoria Alonzi (2004173)" userId="fc189c2c-d2c1-40c5-b32d-65aa0e66a637" providerId="ADAL" clId="{9863F158-6241-B948-B469-D418ACEAFA14}" dt="2023-05-04T09:31:40.281" v="2831" actId="26606"/>
          <ac:spMkLst>
            <pc:docMk/>
            <pc:sldMk cId="1030400744" sldId="270"/>
            <ac:spMk id="104" creationId="{2F36CA75-CFBF-4844-B719-8FE9EBADA9AF}"/>
          </ac:spMkLst>
        </pc:spChg>
        <pc:spChg chg="add del">
          <ac:chgData name="Victoria Alonzi (2004173)" userId="fc189c2c-d2c1-40c5-b32d-65aa0e66a637" providerId="ADAL" clId="{9863F158-6241-B948-B469-D418ACEAFA14}" dt="2023-05-04T09:17:12.879" v="2632" actId="26606"/>
          <ac:spMkLst>
            <pc:docMk/>
            <pc:sldMk cId="1030400744" sldId="270"/>
            <ac:spMk id="105" creationId="{D0B489A4-0D2D-4199-B24F-6F153885C070}"/>
          </ac:spMkLst>
        </pc:spChg>
        <pc:spChg chg="add del">
          <ac:chgData name="Victoria Alonzi (2004173)" userId="fc189c2c-d2c1-40c5-b32d-65aa0e66a637" providerId="ADAL" clId="{9863F158-6241-B948-B469-D418ACEAFA14}" dt="2023-05-04T09:31:40.281" v="2831" actId="26606"/>
          <ac:spMkLst>
            <pc:docMk/>
            <pc:sldMk cId="1030400744" sldId="270"/>
            <ac:spMk id="106" creationId="{3D4A84B9-E564-4DD0-97F8-DBF1C460C28A}"/>
          </ac:spMkLst>
        </pc:spChg>
        <pc:spChg chg="add del">
          <ac:chgData name="Victoria Alonzi (2004173)" userId="fc189c2c-d2c1-40c5-b32d-65aa0e66a637" providerId="ADAL" clId="{9863F158-6241-B948-B469-D418ACEAFA14}" dt="2023-05-04T09:17:12.879" v="2632" actId="26606"/>
          <ac:spMkLst>
            <pc:docMk/>
            <pc:sldMk cId="1030400744" sldId="270"/>
            <ac:spMk id="107" creationId="{CAB4EFC4-7E1F-4404-9835-FA919F09874C}"/>
          </ac:spMkLst>
        </pc:spChg>
        <pc:spChg chg="add del">
          <ac:chgData name="Victoria Alonzi (2004173)" userId="fc189c2c-d2c1-40c5-b32d-65aa0e66a637" providerId="ADAL" clId="{9863F158-6241-B948-B469-D418ACEAFA14}" dt="2023-05-04T09:17:12.879" v="2632" actId="26606"/>
          <ac:spMkLst>
            <pc:docMk/>
            <pc:sldMk cId="1030400744" sldId="270"/>
            <ac:spMk id="109" creationId="{89C1BF26-4E8B-4F40-A7F7-7421DA8E0A75}"/>
          </ac:spMkLst>
        </pc:spChg>
        <pc:spChg chg="add del">
          <ac:chgData name="Victoria Alonzi (2004173)" userId="fc189c2c-d2c1-40c5-b32d-65aa0e66a637" providerId="ADAL" clId="{9863F158-6241-B948-B469-D418ACEAFA14}" dt="2023-05-04T09:31:40.281" v="2831" actId="26606"/>
          <ac:spMkLst>
            <pc:docMk/>
            <pc:sldMk cId="1030400744" sldId="270"/>
            <ac:spMk id="110" creationId="{102382E0-0A09-46AE-B955-B911CAFE7F00}"/>
          </ac:spMkLst>
        </pc:spChg>
        <pc:spChg chg="add del">
          <ac:chgData name="Victoria Alonzi (2004173)" userId="fc189c2c-d2c1-40c5-b32d-65aa0e66a637" providerId="ADAL" clId="{9863F158-6241-B948-B469-D418ACEAFA14}" dt="2023-05-04T09:17:13.993" v="2635" actId="26606"/>
          <ac:spMkLst>
            <pc:docMk/>
            <pc:sldMk cId="1030400744" sldId="270"/>
            <ac:spMk id="111" creationId="{3D7E4C9F-7EC2-4C52-9146-0E1435CC2D7C}"/>
          </ac:spMkLst>
        </pc:spChg>
        <pc:spChg chg="add del">
          <ac:chgData name="Victoria Alonzi (2004173)" userId="fc189c2c-d2c1-40c5-b32d-65aa0e66a637" providerId="ADAL" clId="{9863F158-6241-B948-B469-D418ACEAFA14}" dt="2023-05-04T09:17:13.993" v="2635" actId="26606"/>
          <ac:spMkLst>
            <pc:docMk/>
            <pc:sldMk cId="1030400744" sldId="270"/>
            <ac:spMk id="112" creationId="{E677BBB0-8A66-4619-B31B-5097655C5FF2}"/>
          </ac:spMkLst>
        </pc:spChg>
        <pc:spChg chg="add del">
          <ac:chgData name="Victoria Alonzi (2004173)" userId="fc189c2c-d2c1-40c5-b32d-65aa0e66a637" providerId="ADAL" clId="{9863F158-6241-B948-B469-D418ACEAFA14}" dt="2023-05-04T09:17:13.993" v="2635" actId="26606"/>
          <ac:spMkLst>
            <pc:docMk/>
            <pc:sldMk cId="1030400744" sldId="270"/>
            <ac:spMk id="113" creationId="{FB56C437-7CF8-4D2B-8C62-6F9CEA5611FA}"/>
          </ac:spMkLst>
        </pc:spChg>
        <pc:spChg chg="add del">
          <ac:chgData name="Victoria Alonzi (2004173)" userId="fc189c2c-d2c1-40c5-b32d-65aa0e66a637" providerId="ADAL" clId="{9863F158-6241-B948-B469-D418ACEAFA14}" dt="2023-05-04T09:17:13.993" v="2635" actId="26606"/>
          <ac:spMkLst>
            <pc:docMk/>
            <pc:sldMk cId="1030400744" sldId="270"/>
            <ac:spMk id="114" creationId="{288F414E-1A16-495F-8EF5-F55A4207EE48}"/>
          </ac:spMkLst>
        </pc:spChg>
        <pc:spChg chg="add del">
          <ac:chgData name="Victoria Alonzi (2004173)" userId="fc189c2c-d2c1-40c5-b32d-65aa0e66a637" providerId="ADAL" clId="{9863F158-6241-B948-B469-D418ACEAFA14}" dt="2023-05-04T09:31:34.303" v="2828" actId="26606"/>
          <ac:spMkLst>
            <pc:docMk/>
            <pc:sldMk cId="1030400744" sldId="270"/>
            <ac:spMk id="115" creationId="{615E9F7A-B64C-4192-8930-A05D1E23F324}"/>
          </ac:spMkLst>
        </pc:spChg>
        <pc:spChg chg="add del">
          <ac:chgData name="Victoria Alonzi (2004173)" userId="fc189c2c-d2c1-40c5-b32d-65aa0e66a637" providerId="ADAL" clId="{9863F158-6241-B948-B469-D418ACEAFA14}" dt="2023-05-04T09:17:21.914" v="2637" actId="26606"/>
          <ac:spMkLst>
            <pc:docMk/>
            <pc:sldMk cId="1030400744" sldId="270"/>
            <ac:spMk id="116" creationId="{73169296-79A5-4E65-9774-5EA2AC9F95F7}"/>
          </ac:spMkLst>
        </pc:spChg>
        <pc:spChg chg="add del">
          <ac:chgData name="Victoria Alonzi (2004173)" userId="fc189c2c-d2c1-40c5-b32d-65aa0e66a637" providerId="ADAL" clId="{9863F158-6241-B948-B469-D418ACEAFA14}" dt="2023-05-04T09:17:21.914" v="2637" actId="26606"/>
          <ac:spMkLst>
            <pc:docMk/>
            <pc:sldMk cId="1030400744" sldId="270"/>
            <ac:spMk id="117" creationId="{9073D962-D3D2-4A72-8593-65C213CBFFC3}"/>
          </ac:spMkLst>
        </pc:spChg>
        <pc:spChg chg="add del">
          <ac:chgData name="Victoria Alonzi (2004173)" userId="fc189c2c-d2c1-40c5-b32d-65aa0e66a637" providerId="ADAL" clId="{9863F158-6241-B948-B469-D418ACEAFA14}" dt="2023-05-04T09:17:21.914" v="2637" actId="26606"/>
          <ac:spMkLst>
            <pc:docMk/>
            <pc:sldMk cId="1030400744" sldId="270"/>
            <ac:spMk id="118" creationId="{2387511B-F6E1-4929-AC90-94FB8B6B0F41}"/>
          </ac:spMkLst>
        </pc:spChg>
        <pc:spChg chg="add del">
          <ac:chgData name="Victoria Alonzi (2004173)" userId="fc189c2c-d2c1-40c5-b32d-65aa0e66a637" providerId="ADAL" clId="{9863F158-6241-B948-B469-D418ACEAFA14}" dt="2023-05-04T09:17:21.914" v="2637" actId="26606"/>
          <ac:spMkLst>
            <pc:docMk/>
            <pc:sldMk cId="1030400744" sldId="270"/>
            <ac:spMk id="119" creationId="{AA58F78C-27AB-465F-AA33-15E08AF267F9}"/>
          </ac:spMkLst>
        </pc:spChg>
        <pc:spChg chg="add del">
          <ac:chgData name="Victoria Alonzi (2004173)" userId="fc189c2c-d2c1-40c5-b32d-65aa0e66a637" providerId="ADAL" clId="{9863F158-6241-B948-B469-D418ACEAFA14}" dt="2023-05-04T09:31:34.303" v="2828" actId="26606"/>
          <ac:spMkLst>
            <pc:docMk/>
            <pc:sldMk cId="1030400744" sldId="270"/>
            <ac:spMk id="120" creationId="{793EB161-5CFE-4D7E-B34B-06C90F9B16B6}"/>
          </ac:spMkLst>
        </pc:spChg>
        <pc:spChg chg="add del">
          <ac:chgData name="Victoria Alonzi (2004173)" userId="fc189c2c-d2c1-40c5-b32d-65aa0e66a637" providerId="ADAL" clId="{9863F158-6241-B948-B469-D418ACEAFA14}" dt="2023-05-04T09:18:13.805" v="2643" actId="26606"/>
          <ac:spMkLst>
            <pc:docMk/>
            <pc:sldMk cId="1030400744" sldId="270"/>
            <ac:spMk id="121" creationId="{2A5A43CD-B8A9-49DF-A7B3-058B6CEEAA57}"/>
          </ac:spMkLst>
        </pc:spChg>
        <pc:spChg chg="add del">
          <ac:chgData name="Victoria Alonzi (2004173)" userId="fc189c2c-d2c1-40c5-b32d-65aa0e66a637" providerId="ADAL" clId="{9863F158-6241-B948-B469-D418ACEAFA14}" dt="2023-05-04T09:18:13.805" v="2643" actId="26606"/>
          <ac:spMkLst>
            <pc:docMk/>
            <pc:sldMk cId="1030400744" sldId="270"/>
            <ac:spMk id="122" creationId="{C77DEC3A-5EAB-410D-B312-9B3880B08A16}"/>
          </ac:spMkLst>
        </pc:spChg>
        <pc:spChg chg="add del">
          <ac:chgData name="Victoria Alonzi (2004173)" userId="fc189c2c-d2c1-40c5-b32d-65aa0e66a637" providerId="ADAL" clId="{9863F158-6241-B948-B469-D418ACEAFA14}" dt="2023-05-04T09:18:13.805" v="2643" actId="26606"/>
          <ac:spMkLst>
            <pc:docMk/>
            <pc:sldMk cId="1030400744" sldId="270"/>
            <ac:spMk id="123" creationId="{1C0E6BBD-8793-4948-9A3C-F7F772174FB0}"/>
          </ac:spMkLst>
        </pc:spChg>
        <pc:spChg chg="add del">
          <ac:chgData name="Victoria Alonzi (2004173)" userId="fc189c2c-d2c1-40c5-b32d-65aa0e66a637" providerId="ADAL" clId="{9863F158-6241-B948-B469-D418ACEAFA14}" dt="2023-05-04T09:18:13.805" v="2643" actId="26606"/>
          <ac:spMkLst>
            <pc:docMk/>
            <pc:sldMk cId="1030400744" sldId="270"/>
            <ac:spMk id="124" creationId="{CA70EFFE-F930-4125-919D-2F04E1A80915}"/>
          </ac:spMkLst>
        </pc:spChg>
        <pc:spChg chg="add del">
          <ac:chgData name="Victoria Alonzi (2004173)" userId="fc189c2c-d2c1-40c5-b32d-65aa0e66a637" providerId="ADAL" clId="{9863F158-6241-B948-B469-D418ACEAFA14}" dt="2023-05-04T09:18:13.805" v="2643" actId="26606"/>
          <ac:spMkLst>
            <pc:docMk/>
            <pc:sldMk cId="1030400744" sldId="270"/>
            <ac:spMk id="125" creationId="{A28DD5A3-69CE-4072-B49C-A9C37D580949}"/>
          </ac:spMkLst>
        </pc:spChg>
        <pc:spChg chg="add del">
          <ac:chgData name="Victoria Alonzi (2004173)" userId="fc189c2c-d2c1-40c5-b32d-65aa0e66a637" providerId="ADAL" clId="{9863F158-6241-B948-B469-D418ACEAFA14}" dt="2023-05-04T09:18:13.805" v="2643" actId="26606"/>
          <ac:spMkLst>
            <pc:docMk/>
            <pc:sldMk cId="1030400744" sldId="270"/>
            <ac:spMk id="126" creationId="{31503D0D-7DB7-42FE-AA0C-455F4D8D7BC8}"/>
          </ac:spMkLst>
        </pc:spChg>
        <pc:spChg chg="add del">
          <ac:chgData name="Victoria Alonzi (2004173)" userId="fc189c2c-d2c1-40c5-b32d-65aa0e66a637" providerId="ADAL" clId="{9863F158-6241-B948-B469-D418ACEAFA14}" dt="2023-05-04T09:18:13.805" v="2643" actId="26606"/>
          <ac:spMkLst>
            <pc:docMk/>
            <pc:sldMk cId="1030400744" sldId="270"/>
            <ac:spMk id="127" creationId="{D0B489A4-0D2D-4199-B24F-6F153885C070}"/>
          </ac:spMkLst>
        </pc:spChg>
        <pc:spChg chg="add del">
          <ac:chgData name="Victoria Alonzi (2004173)" userId="fc189c2c-d2c1-40c5-b32d-65aa0e66a637" providerId="ADAL" clId="{9863F158-6241-B948-B469-D418ACEAFA14}" dt="2023-05-04T09:18:13.805" v="2643" actId="26606"/>
          <ac:spMkLst>
            <pc:docMk/>
            <pc:sldMk cId="1030400744" sldId="270"/>
            <ac:spMk id="128" creationId="{CAB4EFC4-7E1F-4404-9835-FA919F09874C}"/>
          </ac:spMkLst>
        </pc:spChg>
        <pc:spChg chg="add del">
          <ac:chgData name="Victoria Alonzi (2004173)" userId="fc189c2c-d2c1-40c5-b32d-65aa0e66a637" providerId="ADAL" clId="{9863F158-6241-B948-B469-D418ACEAFA14}" dt="2023-05-04T09:18:13.805" v="2643" actId="26606"/>
          <ac:spMkLst>
            <pc:docMk/>
            <pc:sldMk cId="1030400744" sldId="270"/>
            <ac:spMk id="129" creationId="{89C1BF26-4E8B-4F40-A7F7-7421DA8E0A75}"/>
          </ac:spMkLst>
        </pc:spChg>
        <pc:spChg chg="add del">
          <ac:chgData name="Victoria Alonzi (2004173)" userId="fc189c2c-d2c1-40c5-b32d-65aa0e66a637" providerId="ADAL" clId="{9863F158-6241-B948-B469-D418ACEAFA14}" dt="2023-05-04T09:31:34.303" v="2828" actId="26606"/>
          <ac:spMkLst>
            <pc:docMk/>
            <pc:sldMk cId="1030400744" sldId="270"/>
            <ac:spMk id="130" creationId="{618147C2-BF02-44AA-81D8-FD7776FAB3C6}"/>
          </ac:spMkLst>
        </pc:spChg>
        <pc:spChg chg="add del">
          <ac:chgData name="Victoria Alonzi (2004173)" userId="fc189c2c-d2c1-40c5-b32d-65aa0e66a637" providerId="ADAL" clId="{9863F158-6241-B948-B469-D418ACEAFA14}" dt="2023-05-04T09:31:40.097" v="2830" actId="26606"/>
          <ac:spMkLst>
            <pc:docMk/>
            <pc:sldMk cId="1030400744" sldId="270"/>
            <ac:spMk id="132" creationId="{8B4CCFEE-78C3-492E-93EB-649F7548F38A}"/>
          </ac:spMkLst>
        </pc:spChg>
        <pc:spChg chg="add del">
          <ac:chgData name="Victoria Alonzi (2004173)" userId="fc189c2c-d2c1-40c5-b32d-65aa0e66a637" providerId="ADAL" clId="{9863F158-6241-B948-B469-D418ACEAFA14}" dt="2023-05-04T09:18:13.638" v="2642" actId="26606"/>
          <ac:spMkLst>
            <pc:docMk/>
            <pc:sldMk cId="1030400744" sldId="270"/>
            <ac:spMk id="134" creationId="{FAF68CB5-D519-4070-A998-B86F0FBCD10C}"/>
          </ac:spMkLst>
        </pc:spChg>
        <pc:spChg chg="add">
          <ac:chgData name="Victoria Alonzi (2004173)" userId="fc189c2c-d2c1-40c5-b32d-65aa0e66a637" providerId="ADAL" clId="{9863F158-6241-B948-B469-D418ACEAFA14}" dt="2023-05-04T09:31:40.281" v="2831" actId="26606"/>
          <ac:spMkLst>
            <pc:docMk/>
            <pc:sldMk cId="1030400744" sldId="270"/>
            <ac:spMk id="135" creationId="{FAF68CB5-D519-4070-A998-B86F0FBCD10C}"/>
          </ac:spMkLst>
        </pc:spChg>
        <pc:spChg chg="add del">
          <ac:chgData name="Victoria Alonzi (2004173)" userId="fc189c2c-d2c1-40c5-b32d-65aa0e66a637" providerId="ADAL" clId="{9863F158-6241-B948-B469-D418ACEAFA14}" dt="2023-05-04T09:18:13.638" v="2642" actId="26606"/>
          <ac:spMkLst>
            <pc:docMk/>
            <pc:sldMk cId="1030400744" sldId="270"/>
            <ac:spMk id="136" creationId="{7586665A-47B3-4AEE-BC94-15D89FF706B3}"/>
          </ac:spMkLst>
        </pc:spChg>
        <pc:spChg chg="add">
          <ac:chgData name="Victoria Alonzi (2004173)" userId="fc189c2c-d2c1-40c5-b32d-65aa0e66a637" providerId="ADAL" clId="{9863F158-6241-B948-B469-D418ACEAFA14}" dt="2023-05-04T09:31:40.281" v="2831" actId="26606"/>
          <ac:spMkLst>
            <pc:docMk/>
            <pc:sldMk cId="1030400744" sldId="270"/>
            <ac:spMk id="137" creationId="{7586665A-47B3-4AEE-BC94-15D89FF706B3}"/>
          </ac:spMkLst>
        </pc:spChg>
        <pc:spChg chg="add del">
          <ac:chgData name="Victoria Alonzi (2004173)" userId="fc189c2c-d2c1-40c5-b32d-65aa0e66a637" providerId="ADAL" clId="{9863F158-6241-B948-B469-D418ACEAFA14}" dt="2023-05-04T09:21:15.274" v="2706" actId="26606"/>
          <ac:spMkLst>
            <pc:docMk/>
            <pc:sldMk cId="1030400744" sldId="270"/>
            <ac:spMk id="138" creationId="{FA511026-8542-4AC0-9F06-134A70850B60}"/>
          </ac:spMkLst>
        </pc:spChg>
        <pc:spChg chg="add del">
          <ac:chgData name="Victoria Alonzi (2004173)" userId="fc189c2c-d2c1-40c5-b32d-65aa0e66a637" providerId="ADAL" clId="{9863F158-6241-B948-B469-D418ACEAFA14}" dt="2023-05-04T09:23:37.997" v="2729"/>
          <ac:spMkLst>
            <pc:docMk/>
            <pc:sldMk cId="1030400744" sldId="270"/>
            <ac:spMk id="143" creationId="{9AB13476-CE21-4746-B044-FD491AC8416F}"/>
          </ac:spMkLst>
        </pc:spChg>
        <pc:spChg chg="add del">
          <ac:chgData name="Victoria Alonzi (2004173)" userId="fc189c2c-d2c1-40c5-b32d-65aa0e66a637" providerId="ADAL" clId="{9863F158-6241-B948-B469-D418ACEAFA14}" dt="2023-05-04T09:23:37.997" v="2729"/>
          <ac:spMkLst>
            <pc:docMk/>
            <pc:sldMk cId="1030400744" sldId="270"/>
            <ac:spMk id="145" creationId="{3FCFB1DE-0B7E-48CC-BA90-B2AB0889F9D6}"/>
          </ac:spMkLst>
        </pc:spChg>
        <pc:grpChg chg="add del">
          <ac:chgData name="Victoria Alonzi (2004173)" userId="fc189c2c-d2c1-40c5-b32d-65aa0e66a637" providerId="ADAL" clId="{9863F158-6241-B948-B469-D418ACEAFA14}" dt="2023-05-04T09:15:17.452" v="2606" actId="26606"/>
          <ac:grpSpMkLst>
            <pc:docMk/>
            <pc:sldMk cId="1030400744" sldId="270"/>
            <ac:grpSpMk id="27" creationId="{51AC3D20-E4ED-49E6-AADF-E32D5427ECD0}"/>
          </ac:grpSpMkLst>
        </pc:grpChg>
        <pc:grpChg chg="add del">
          <ac:chgData name="Victoria Alonzi (2004173)" userId="fc189c2c-d2c1-40c5-b32d-65aa0e66a637" providerId="ADAL" clId="{9863F158-6241-B948-B469-D418ACEAFA14}" dt="2023-05-04T09:15:17.452" v="2606" actId="26606"/>
          <ac:grpSpMkLst>
            <pc:docMk/>
            <pc:sldMk cId="1030400744" sldId="270"/>
            <ac:grpSpMk id="31" creationId="{2E56C079-9BED-4728-8FAD-2F9E3A179149}"/>
          </ac:grpSpMkLst>
        </pc:grpChg>
        <pc:grpChg chg="add del">
          <ac:chgData name="Victoria Alonzi (2004173)" userId="fc189c2c-d2c1-40c5-b32d-65aa0e66a637" providerId="ADAL" clId="{9863F158-6241-B948-B469-D418ACEAFA14}" dt="2023-05-04T09:15:17.452" v="2606" actId="26606"/>
          <ac:grpSpMkLst>
            <pc:docMk/>
            <pc:sldMk cId="1030400744" sldId="270"/>
            <ac:grpSpMk id="34" creationId="{DE51D1B5-E12D-46A1-B0B3-7BAB36C342F8}"/>
          </ac:grpSpMkLst>
        </pc:grpChg>
        <pc:grpChg chg="add del">
          <ac:chgData name="Victoria Alonzi (2004173)" userId="fc189c2c-d2c1-40c5-b32d-65aa0e66a637" providerId="ADAL" clId="{9863F158-6241-B948-B469-D418ACEAFA14}" dt="2023-05-04T09:15:24.524" v="2612" actId="26606"/>
          <ac:grpSpMkLst>
            <pc:docMk/>
            <pc:sldMk cId="1030400744" sldId="270"/>
            <ac:grpSpMk id="44" creationId="{364A290D-B7BC-40B4-AB97-0C801BCCE267}"/>
          </ac:grpSpMkLst>
        </pc:grpChg>
        <pc:grpChg chg="add del">
          <ac:chgData name="Victoria Alonzi (2004173)" userId="fc189c2c-d2c1-40c5-b32d-65aa0e66a637" providerId="ADAL" clId="{9863F158-6241-B948-B469-D418ACEAFA14}" dt="2023-05-04T09:26:01.495" v="2754" actId="26606"/>
          <ac:grpSpMkLst>
            <pc:docMk/>
            <pc:sldMk cId="1030400744" sldId="270"/>
            <ac:grpSpMk id="74" creationId="{364A290D-B7BC-40B4-AB97-0C801BCCE267}"/>
          </ac:grpSpMkLst>
        </pc:grpChg>
        <pc:picChg chg="add del mod ord">
          <ac:chgData name="Victoria Alonzi (2004173)" userId="fc189c2c-d2c1-40c5-b32d-65aa0e66a637" providerId="ADAL" clId="{9863F158-6241-B948-B469-D418ACEAFA14}" dt="2023-05-04T09:22:53.048" v="2717" actId="478"/>
          <ac:picMkLst>
            <pc:docMk/>
            <pc:sldMk cId="1030400744" sldId="270"/>
            <ac:picMk id="5" creationId="{BC12AFDE-AFB0-2333-3E19-A7F7C4B2B0C0}"/>
          </ac:picMkLst>
        </pc:picChg>
        <pc:picChg chg="add del mod ord">
          <ac:chgData name="Victoria Alonzi (2004173)" userId="fc189c2c-d2c1-40c5-b32d-65aa0e66a637" providerId="ADAL" clId="{9863F158-6241-B948-B469-D418ACEAFA14}" dt="2023-05-04T09:22:54.001" v="2718" actId="478"/>
          <ac:picMkLst>
            <pc:docMk/>
            <pc:sldMk cId="1030400744" sldId="270"/>
            <ac:picMk id="7" creationId="{2FBC8744-3E49-13CD-901C-E1F65972D959}"/>
          </ac:picMkLst>
        </pc:picChg>
        <pc:picChg chg="add del mod ord">
          <ac:chgData name="Victoria Alonzi (2004173)" userId="fc189c2c-d2c1-40c5-b32d-65aa0e66a637" providerId="ADAL" clId="{9863F158-6241-B948-B469-D418ACEAFA14}" dt="2023-05-04T09:22:52.087" v="2716" actId="478"/>
          <ac:picMkLst>
            <pc:docMk/>
            <pc:sldMk cId="1030400744" sldId="270"/>
            <ac:picMk id="9" creationId="{D33DC5E8-77F9-8B60-5AFF-833936710F06}"/>
          </ac:picMkLst>
        </pc:picChg>
        <pc:picChg chg="add del mod ord">
          <ac:chgData name="Victoria Alonzi (2004173)" userId="fc189c2c-d2c1-40c5-b32d-65aa0e66a637" providerId="ADAL" clId="{9863F158-6241-B948-B469-D418ACEAFA14}" dt="2023-05-04T09:22:51.093" v="2715" actId="478"/>
          <ac:picMkLst>
            <pc:docMk/>
            <pc:sldMk cId="1030400744" sldId="270"/>
            <ac:picMk id="10" creationId="{112414C9-F6F4-9718-C1D5-295122110F84}"/>
          </ac:picMkLst>
        </pc:picChg>
        <pc:picChg chg="add mod ord modCrop">
          <ac:chgData name="Victoria Alonzi (2004173)" userId="fc189c2c-d2c1-40c5-b32d-65aa0e66a637" providerId="ADAL" clId="{9863F158-6241-B948-B469-D418ACEAFA14}" dt="2023-05-04T09:31:40.281" v="2831" actId="26606"/>
          <ac:picMkLst>
            <pc:docMk/>
            <pc:sldMk cId="1030400744" sldId="270"/>
            <ac:picMk id="41" creationId="{47F61548-C6DE-519F-B929-B4A4892B036E}"/>
          </ac:picMkLst>
        </pc:picChg>
        <pc:picChg chg="add mod ord modCrop">
          <ac:chgData name="Victoria Alonzi (2004173)" userId="fc189c2c-d2c1-40c5-b32d-65aa0e66a637" providerId="ADAL" clId="{9863F158-6241-B948-B469-D418ACEAFA14}" dt="2023-05-04T09:31:40.281" v="2831" actId="26606"/>
          <ac:picMkLst>
            <pc:docMk/>
            <pc:sldMk cId="1030400744" sldId="270"/>
            <ac:picMk id="51" creationId="{E5ECD4BC-A462-F3F8-FC18-92F7EA48DD43}"/>
          </ac:picMkLst>
        </pc:picChg>
        <pc:picChg chg="add mod ord">
          <ac:chgData name="Victoria Alonzi (2004173)" userId="fc189c2c-d2c1-40c5-b32d-65aa0e66a637" providerId="ADAL" clId="{9863F158-6241-B948-B469-D418ACEAFA14}" dt="2023-05-04T09:31:46.239" v="2833" actId="27614"/>
          <ac:picMkLst>
            <pc:docMk/>
            <pc:sldMk cId="1030400744" sldId="270"/>
            <ac:picMk id="53" creationId="{092D09E5-0DD1-363A-6FC8-7FE8040B795E}"/>
          </ac:picMkLst>
        </pc:picChg>
        <pc:picChg chg="add mod ord modCrop">
          <ac:chgData name="Victoria Alonzi (2004173)" userId="fc189c2c-d2c1-40c5-b32d-65aa0e66a637" providerId="ADAL" clId="{9863F158-6241-B948-B469-D418ACEAFA14}" dt="2023-05-04T09:31:40.281" v="2831" actId="26606"/>
          <ac:picMkLst>
            <pc:docMk/>
            <pc:sldMk cId="1030400744" sldId="270"/>
            <ac:picMk id="60" creationId="{0880BE5B-2880-87EA-06FD-947E65CD5624}"/>
          </ac:picMkLst>
        </pc:picChg>
        <pc:picChg chg="add del">
          <ac:chgData name="Victoria Alonzi (2004173)" userId="fc189c2c-d2c1-40c5-b32d-65aa0e66a637" providerId="ADAL" clId="{9863F158-6241-B948-B469-D418ACEAFA14}" dt="2023-05-04T09:31:40.281" v="2831" actId="26606"/>
          <ac:picMkLst>
            <pc:docMk/>
            <pc:sldMk cId="1030400744" sldId="270"/>
            <ac:picMk id="108" creationId="{4A599609-F5C2-4A0B-A992-913F814A631A}"/>
          </ac:picMkLst>
        </pc:picChg>
      </pc:sldChg>
      <pc:sldChg chg="addSp delSp modSp new del mod ord">
        <pc:chgData name="Victoria Alonzi (2004173)" userId="fc189c2c-d2c1-40c5-b32d-65aa0e66a637" providerId="ADAL" clId="{9863F158-6241-B948-B469-D418ACEAFA14}" dt="2023-05-04T11:35:28.397" v="3022" actId="2696"/>
        <pc:sldMkLst>
          <pc:docMk/>
          <pc:sldMk cId="2404191250" sldId="271"/>
        </pc:sldMkLst>
        <pc:spChg chg="del mod">
          <ac:chgData name="Victoria Alonzi (2004173)" userId="fc189c2c-d2c1-40c5-b32d-65aa0e66a637" providerId="ADAL" clId="{9863F158-6241-B948-B469-D418ACEAFA14}" dt="2023-05-04T11:35:19.636" v="3019" actId="478"/>
          <ac:spMkLst>
            <pc:docMk/>
            <pc:sldMk cId="2404191250" sldId="271"/>
            <ac:spMk id="2" creationId="{0F5E85E5-853D-F076-AD84-32FF75207025}"/>
          </ac:spMkLst>
        </pc:spChg>
        <pc:spChg chg="del mod">
          <ac:chgData name="Victoria Alonzi (2004173)" userId="fc189c2c-d2c1-40c5-b32d-65aa0e66a637" providerId="ADAL" clId="{9863F158-6241-B948-B469-D418ACEAFA14}" dt="2023-05-04T11:35:04.546" v="3015" actId="478"/>
          <ac:spMkLst>
            <pc:docMk/>
            <pc:sldMk cId="2404191250" sldId="271"/>
            <ac:spMk id="3" creationId="{1D866076-2322-34CC-CEAF-470D0FBEAAB6}"/>
          </ac:spMkLst>
        </pc:spChg>
        <pc:spChg chg="add mod">
          <ac:chgData name="Victoria Alonzi (2004173)" userId="fc189c2c-d2c1-40c5-b32d-65aa0e66a637" providerId="ADAL" clId="{9863F158-6241-B948-B469-D418ACEAFA14}" dt="2023-05-04T11:23:17.023" v="2902" actId="1076"/>
          <ac:spMkLst>
            <pc:docMk/>
            <pc:sldMk cId="2404191250" sldId="271"/>
            <ac:spMk id="4" creationId="{C1F00301-417C-97F8-1596-7D74040C2F76}"/>
          </ac:spMkLst>
        </pc:spChg>
        <pc:spChg chg="add del mod">
          <ac:chgData name="Victoria Alonzi (2004173)" userId="fc189c2c-d2c1-40c5-b32d-65aa0e66a637" providerId="ADAL" clId="{9863F158-6241-B948-B469-D418ACEAFA14}" dt="2023-05-04T11:35:19.636" v="3019" actId="478"/>
          <ac:spMkLst>
            <pc:docMk/>
            <pc:sldMk cId="2404191250" sldId="271"/>
            <ac:spMk id="25" creationId="{970531D3-E05C-CE70-B92A-53636CE5325C}"/>
          </ac:spMkLst>
        </pc:spChg>
        <pc:spChg chg="add del mod">
          <ac:chgData name="Victoria Alonzi (2004173)" userId="fc189c2c-d2c1-40c5-b32d-65aa0e66a637" providerId="ADAL" clId="{9863F158-6241-B948-B469-D418ACEAFA14}" dt="2023-05-04T11:35:23.385" v="3020" actId="478"/>
          <ac:spMkLst>
            <pc:docMk/>
            <pc:sldMk cId="2404191250" sldId="271"/>
            <ac:spMk id="27" creationId="{CE402109-6268-BAEE-9CBE-C7C251087371}"/>
          </ac:spMkLst>
        </pc:spChg>
        <pc:picChg chg="add del mod">
          <ac:chgData name="Victoria Alonzi (2004173)" userId="fc189c2c-d2c1-40c5-b32d-65aa0e66a637" providerId="ADAL" clId="{9863F158-6241-B948-B469-D418ACEAFA14}" dt="2023-05-04T11:24:05.308" v="2908" actId="478"/>
          <ac:picMkLst>
            <pc:docMk/>
            <pc:sldMk cId="2404191250" sldId="271"/>
            <ac:picMk id="6" creationId="{D7B69D50-768A-2883-48A5-E5AFC6827C54}"/>
          </ac:picMkLst>
        </pc:picChg>
        <pc:picChg chg="add del mod modCrop">
          <ac:chgData name="Victoria Alonzi (2004173)" userId="fc189c2c-d2c1-40c5-b32d-65aa0e66a637" providerId="ADAL" clId="{9863F158-6241-B948-B469-D418ACEAFA14}" dt="2023-05-04T11:26:59.513" v="2937" actId="478"/>
          <ac:picMkLst>
            <pc:docMk/>
            <pc:sldMk cId="2404191250" sldId="271"/>
            <ac:picMk id="8" creationId="{48F3359D-AC2C-C2D3-16E6-0CDEAB0E869A}"/>
          </ac:picMkLst>
        </pc:picChg>
        <pc:picChg chg="add del mod modCrop">
          <ac:chgData name="Victoria Alonzi (2004173)" userId="fc189c2c-d2c1-40c5-b32d-65aa0e66a637" providerId="ADAL" clId="{9863F158-6241-B948-B469-D418ACEAFA14}" dt="2023-05-04T11:26:58.373" v="2936" actId="478"/>
          <ac:picMkLst>
            <pc:docMk/>
            <pc:sldMk cId="2404191250" sldId="271"/>
            <ac:picMk id="10" creationId="{A112E23B-3B08-A999-F731-8A8489533229}"/>
          </ac:picMkLst>
        </pc:picChg>
        <pc:picChg chg="add del mod modCrop">
          <ac:chgData name="Victoria Alonzi (2004173)" userId="fc189c2c-d2c1-40c5-b32d-65aa0e66a637" providerId="ADAL" clId="{9863F158-6241-B948-B469-D418ACEAFA14}" dt="2023-05-04T11:26:56.488" v="2934" actId="478"/>
          <ac:picMkLst>
            <pc:docMk/>
            <pc:sldMk cId="2404191250" sldId="271"/>
            <ac:picMk id="12" creationId="{D7B2D74B-6820-63F6-8370-A9BC04A54271}"/>
          </ac:picMkLst>
        </pc:picChg>
        <pc:picChg chg="add del mod">
          <ac:chgData name="Victoria Alonzi (2004173)" userId="fc189c2c-d2c1-40c5-b32d-65aa0e66a637" providerId="ADAL" clId="{9863F158-6241-B948-B469-D418ACEAFA14}" dt="2023-05-04T11:35:06.775" v="3016" actId="478"/>
          <ac:picMkLst>
            <pc:docMk/>
            <pc:sldMk cId="2404191250" sldId="271"/>
            <ac:picMk id="14" creationId="{87B9389A-1036-E8C5-4E5D-0F580961D3F8}"/>
          </ac:picMkLst>
        </pc:picChg>
        <pc:picChg chg="add del mod">
          <ac:chgData name="Victoria Alonzi (2004173)" userId="fc189c2c-d2c1-40c5-b32d-65aa0e66a637" providerId="ADAL" clId="{9863F158-6241-B948-B469-D418ACEAFA14}" dt="2023-05-04T11:29:40.483" v="2961" actId="478"/>
          <ac:picMkLst>
            <pc:docMk/>
            <pc:sldMk cId="2404191250" sldId="271"/>
            <ac:picMk id="16" creationId="{7D854737-8808-F9B1-7306-6C54AD2E7595}"/>
          </ac:picMkLst>
        </pc:picChg>
        <pc:picChg chg="add del mod">
          <ac:chgData name="Victoria Alonzi (2004173)" userId="fc189c2c-d2c1-40c5-b32d-65aa0e66a637" providerId="ADAL" clId="{9863F158-6241-B948-B469-D418ACEAFA14}" dt="2023-05-04T11:29:33.262" v="2959" actId="478"/>
          <ac:picMkLst>
            <pc:docMk/>
            <pc:sldMk cId="2404191250" sldId="271"/>
            <ac:picMk id="17" creationId="{602AAC7C-18F2-C2C3-718E-79009262E9E1}"/>
          </ac:picMkLst>
        </pc:picChg>
        <pc:picChg chg="add del mod">
          <ac:chgData name="Victoria Alonzi (2004173)" userId="fc189c2c-d2c1-40c5-b32d-65aa0e66a637" providerId="ADAL" clId="{9863F158-6241-B948-B469-D418ACEAFA14}" dt="2023-05-04T11:33:04.738" v="2976" actId="478"/>
          <ac:picMkLst>
            <pc:docMk/>
            <pc:sldMk cId="2404191250" sldId="271"/>
            <ac:picMk id="19" creationId="{9D4E78C0-0D75-CEBB-577E-6A42F836ED07}"/>
          </ac:picMkLst>
        </pc:picChg>
        <pc:picChg chg="add del mod">
          <ac:chgData name="Victoria Alonzi (2004173)" userId="fc189c2c-d2c1-40c5-b32d-65aa0e66a637" providerId="ADAL" clId="{9863F158-6241-B948-B469-D418ACEAFA14}" dt="2023-05-04T11:35:19.636" v="3019" actId="478"/>
          <ac:picMkLst>
            <pc:docMk/>
            <pc:sldMk cId="2404191250" sldId="271"/>
            <ac:picMk id="21" creationId="{C604882C-1542-6BDA-CC5B-9430E29E93E2}"/>
          </ac:picMkLst>
        </pc:picChg>
        <pc:picChg chg="add del mod">
          <ac:chgData name="Victoria Alonzi (2004173)" userId="fc189c2c-d2c1-40c5-b32d-65aa0e66a637" providerId="ADAL" clId="{9863F158-6241-B948-B469-D418ACEAFA14}" dt="2023-05-04T11:33:03.497" v="2975" actId="478"/>
          <ac:picMkLst>
            <pc:docMk/>
            <pc:sldMk cId="2404191250" sldId="271"/>
            <ac:picMk id="23" creationId="{8FC6EA51-77A4-07F6-B147-DF68D813E99F}"/>
          </ac:picMkLst>
        </pc:picChg>
        <pc:picChg chg="add del mod">
          <ac:chgData name="Victoria Alonzi (2004173)" userId="fc189c2c-d2c1-40c5-b32d-65aa0e66a637" providerId="ADAL" clId="{9863F158-6241-B948-B469-D418ACEAFA14}" dt="2023-05-04T11:26:57.501" v="2935" actId="478"/>
          <ac:picMkLst>
            <pc:docMk/>
            <pc:sldMk cId="2404191250" sldId="271"/>
            <ac:picMk id="1025" creationId="{2824F1CF-CA7B-B1C7-6058-04402CFC118D}"/>
          </ac:picMkLst>
        </pc:picChg>
      </pc:sldChg>
      <pc:sldChg chg="addSp delSp modSp new mod ord setBg setClrOvrMap">
        <pc:chgData name="Victoria Alonzi (2004173)" userId="fc189c2c-d2c1-40c5-b32d-65aa0e66a637" providerId="ADAL" clId="{9863F158-6241-B948-B469-D418ACEAFA14}" dt="2023-05-09T19:50:11.024" v="3885" actId="20577"/>
        <pc:sldMkLst>
          <pc:docMk/>
          <pc:sldMk cId="4048381207" sldId="272"/>
        </pc:sldMkLst>
        <pc:spChg chg="mod">
          <ac:chgData name="Victoria Alonzi (2004173)" userId="fc189c2c-d2c1-40c5-b32d-65aa0e66a637" providerId="ADAL" clId="{9863F158-6241-B948-B469-D418ACEAFA14}" dt="2023-05-08T17:05:52.297" v="3601" actId="403"/>
          <ac:spMkLst>
            <pc:docMk/>
            <pc:sldMk cId="4048381207" sldId="272"/>
            <ac:spMk id="2" creationId="{A837D296-92EC-BB74-B0DF-2319AA72B5D8}"/>
          </ac:spMkLst>
        </pc:spChg>
        <pc:spChg chg="mod ord">
          <ac:chgData name="Victoria Alonzi (2004173)" userId="fc189c2c-d2c1-40c5-b32d-65aa0e66a637" providerId="ADAL" clId="{9863F158-6241-B948-B469-D418ACEAFA14}" dt="2023-05-09T19:50:11.024" v="3885" actId="20577"/>
          <ac:spMkLst>
            <pc:docMk/>
            <pc:sldMk cId="4048381207" sldId="272"/>
            <ac:spMk id="3" creationId="{1290B7DB-1B66-D62E-695A-45C67EFC0BEC}"/>
          </ac:spMkLst>
        </pc:spChg>
        <pc:spChg chg="add del">
          <ac:chgData name="Victoria Alonzi (2004173)" userId="fc189c2c-d2c1-40c5-b32d-65aa0e66a637" providerId="ADAL" clId="{9863F158-6241-B948-B469-D418ACEAFA14}" dt="2023-05-04T11:34:06.239" v="3006" actId="26606"/>
          <ac:spMkLst>
            <pc:docMk/>
            <pc:sldMk cId="4048381207" sldId="272"/>
            <ac:spMk id="16" creationId="{9716D72B-0D25-43A5-8554-C535E5118D3B}"/>
          </ac:spMkLst>
        </pc:spChg>
        <pc:spChg chg="add del">
          <ac:chgData name="Victoria Alonzi (2004173)" userId="fc189c2c-d2c1-40c5-b32d-65aa0e66a637" providerId="ADAL" clId="{9863F158-6241-B948-B469-D418ACEAFA14}" dt="2023-05-04T11:34:06.239" v="3006" actId="26606"/>
          <ac:spMkLst>
            <pc:docMk/>
            <pc:sldMk cId="4048381207" sldId="272"/>
            <ac:spMk id="18" creationId="{3FCFB1DE-0B7E-48CC-BA90-B2AB0889F9D6}"/>
          </ac:spMkLst>
        </pc:spChg>
        <pc:spChg chg="add del">
          <ac:chgData name="Victoria Alonzi (2004173)" userId="fc189c2c-d2c1-40c5-b32d-65aa0e66a637" providerId="ADAL" clId="{9863F158-6241-B948-B469-D418ACEAFA14}" dt="2023-05-04T11:34:56.919" v="3013" actId="26606"/>
          <ac:spMkLst>
            <pc:docMk/>
            <pc:sldMk cId="4048381207" sldId="272"/>
            <ac:spMk id="20" creationId="{FA511026-8542-4AC0-9F06-134A70850B60}"/>
          </ac:spMkLst>
        </pc:spChg>
        <pc:spChg chg="add del">
          <ac:chgData name="Victoria Alonzi (2004173)" userId="fc189c2c-d2c1-40c5-b32d-65aa0e66a637" providerId="ADAL" clId="{9863F158-6241-B948-B469-D418ACEAFA14}" dt="2023-05-04T11:34:36.694" v="3010" actId="26606"/>
          <ac:spMkLst>
            <pc:docMk/>
            <pc:sldMk cId="4048381207" sldId="272"/>
            <ac:spMk id="25" creationId="{9716D72B-0D25-43A5-8554-C535E5118D3B}"/>
          </ac:spMkLst>
        </pc:spChg>
        <pc:spChg chg="add del">
          <ac:chgData name="Victoria Alonzi (2004173)" userId="fc189c2c-d2c1-40c5-b32d-65aa0e66a637" providerId="ADAL" clId="{9863F158-6241-B948-B469-D418ACEAFA14}" dt="2023-05-04T11:34:36.694" v="3010" actId="26606"/>
          <ac:spMkLst>
            <pc:docMk/>
            <pc:sldMk cId="4048381207" sldId="272"/>
            <ac:spMk id="27" creationId="{3FCFB1DE-0B7E-48CC-BA90-B2AB0889F9D6}"/>
          </ac:spMkLst>
        </pc:spChg>
        <pc:spChg chg="add del">
          <ac:chgData name="Victoria Alonzi (2004173)" userId="fc189c2c-d2c1-40c5-b32d-65aa0e66a637" providerId="ADAL" clId="{9863F158-6241-B948-B469-D418ACEAFA14}" dt="2023-05-04T11:34:56.886" v="3012" actId="26606"/>
          <ac:spMkLst>
            <pc:docMk/>
            <pc:sldMk cId="4048381207" sldId="272"/>
            <ac:spMk id="30" creationId="{70A48D59-8581-41F7-B529-F4617FE07A9A}"/>
          </ac:spMkLst>
        </pc:spChg>
        <pc:spChg chg="add">
          <ac:chgData name="Victoria Alonzi (2004173)" userId="fc189c2c-d2c1-40c5-b32d-65aa0e66a637" providerId="ADAL" clId="{9863F158-6241-B948-B469-D418ACEAFA14}" dt="2023-05-04T11:34:56.919" v="3013" actId="26606"/>
          <ac:spMkLst>
            <pc:docMk/>
            <pc:sldMk cId="4048381207" sldId="272"/>
            <ac:spMk id="33" creationId="{2409529B-9B56-4F10-BE4D-F934DB89E57E}"/>
          </ac:spMkLst>
        </pc:spChg>
        <pc:spChg chg="add">
          <ac:chgData name="Victoria Alonzi (2004173)" userId="fc189c2c-d2c1-40c5-b32d-65aa0e66a637" providerId="ADAL" clId="{9863F158-6241-B948-B469-D418ACEAFA14}" dt="2023-05-04T11:34:56.919" v="3013" actId="26606"/>
          <ac:spMkLst>
            <pc:docMk/>
            <pc:sldMk cId="4048381207" sldId="272"/>
            <ac:spMk id="34" creationId="{A3C210E6-A35A-4F68-8D60-801A019C75B8}"/>
          </ac:spMkLst>
        </pc:spChg>
        <pc:spChg chg="add">
          <ac:chgData name="Victoria Alonzi (2004173)" userId="fc189c2c-d2c1-40c5-b32d-65aa0e66a637" providerId="ADAL" clId="{9863F158-6241-B948-B469-D418ACEAFA14}" dt="2023-05-04T11:34:56.919" v="3013" actId="26606"/>
          <ac:spMkLst>
            <pc:docMk/>
            <pc:sldMk cId="4048381207" sldId="272"/>
            <ac:spMk id="35" creationId="{AC0D06B0-F19C-459E-B221-A34B506FB5E3}"/>
          </ac:spMkLst>
        </pc:spChg>
        <pc:spChg chg="add">
          <ac:chgData name="Victoria Alonzi (2004173)" userId="fc189c2c-d2c1-40c5-b32d-65aa0e66a637" providerId="ADAL" clId="{9863F158-6241-B948-B469-D418ACEAFA14}" dt="2023-05-04T11:34:56.919" v="3013" actId="26606"/>
          <ac:spMkLst>
            <pc:docMk/>
            <pc:sldMk cId="4048381207" sldId="272"/>
            <ac:spMk id="36" creationId="{345B26DA-1C6B-4C66-81C9-9C1877FC2DB1}"/>
          </ac:spMkLst>
        </pc:spChg>
        <pc:spChg chg="add">
          <ac:chgData name="Victoria Alonzi (2004173)" userId="fc189c2c-d2c1-40c5-b32d-65aa0e66a637" providerId="ADAL" clId="{9863F158-6241-B948-B469-D418ACEAFA14}" dt="2023-05-04T11:34:56.919" v="3013" actId="26606"/>
          <ac:spMkLst>
            <pc:docMk/>
            <pc:sldMk cId="4048381207" sldId="272"/>
            <ac:spMk id="37" creationId="{98DE6C44-43F8-4DE4-AB81-66853FFEA09A}"/>
          </ac:spMkLst>
        </pc:spChg>
        <pc:picChg chg="add mod ord">
          <ac:chgData name="Victoria Alonzi (2004173)" userId="fc189c2c-d2c1-40c5-b32d-65aa0e66a637" providerId="ADAL" clId="{9863F158-6241-B948-B469-D418ACEAFA14}" dt="2023-05-04T11:34:56.919" v="3013" actId="26606"/>
          <ac:picMkLst>
            <pc:docMk/>
            <pc:sldMk cId="4048381207" sldId="272"/>
            <ac:picMk id="5" creationId="{19E3B8B8-F2A3-C4FC-54D2-AC5F4F5FC158}"/>
          </ac:picMkLst>
        </pc:picChg>
        <pc:picChg chg="add mod">
          <ac:chgData name="Victoria Alonzi (2004173)" userId="fc189c2c-d2c1-40c5-b32d-65aa0e66a637" providerId="ADAL" clId="{9863F158-6241-B948-B469-D418ACEAFA14}" dt="2023-05-04T11:34:56.919" v="3013" actId="26606"/>
          <ac:picMkLst>
            <pc:docMk/>
            <pc:sldMk cId="4048381207" sldId="272"/>
            <ac:picMk id="7" creationId="{75BB3CEF-0B0F-E454-4CDD-9F31B15D69EE}"/>
          </ac:picMkLst>
        </pc:picChg>
        <pc:picChg chg="add mod ord">
          <ac:chgData name="Victoria Alonzi (2004173)" userId="fc189c2c-d2c1-40c5-b32d-65aa0e66a637" providerId="ADAL" clId="{9863F158-6241-B948-B469-D418ACEAFA14}" dt="2023-05-04T11:34:56.919" v="3013" actId="26606"/>
          <ac:picMkLst>
            <pc:docMk/>
            <pc:sldMk cId="4048381207" sldId="272"/>
            <ac:picMk id="9" creationId="{00CFBAF4-CDD7-75E1-CEA8-8504FE0D6AA9}"/>
          </ac:picMkLst>
        </pc:picChg>
        <pc:picChg chg="add mod ord">
          <ac:chgData name="Victoria Alonzi (2004173)" userId="fc189c2c-d2c1-40c5-b32d-65aa0e66a637" providerId="ADAL" clId="{9863F158-6241-B948-B469-D418ACEAFA14}" dt="2023-05-04T11:34:56.919" v="3013" actId="26606"/>
          <ac:picMkLst>
            <pc:docMk/>
            <pc:sldMk cId="4048381207" sldId="272"/>
            <ac:picMk id="11" creationId="{6B27571F-8539-C782-3A5D-32E83F1AFD00}"/>
          </ac:picMkLst>
        </pc:picChg>
        <pc:cxnChg chg="add del">
          <ac:chgData name="Victoria Alonzi (2004173)" userId="fc189c2c-d2c1-40c5-b32d-65aa0e66a637" providerId="ADAL" clId="{9863F158-6241-B948-B469-D418ACEAFA14}" dt="2023-05-04T11:34:56.886" v="3012" actId="26606"/>
          <ac:cxnSpMkLst>
            <pc:docMk/>
            <pc:sldMk cId="4048381207" sldId="272"/>
            <ac:cxnSpMk id="29" creationId="{967F2066-0253-4771-A5F6-68111E1FE832}"/>
          </ac:cxnSpMkLst>
        </pc:cxnChg>
        <pc:cxnChg chg="add del">
          <ac:chgData name="Victoria Alonzi (2004173)" userId="fc189c2c-d2c1-40c5-b32d-65aa0e66a637" providerId="ADAL" clId="{9863F158-6241-B948-B469-D418ACEAFA14}" dt="2023-05-04T11:34:56.886" v="3012" actId="26606"/>
          <ac:cxnSpMkLst>
            <pc:docMk/>
            <pc:sldMk cId="4048381207" sldId="272"/>
            <ac:cxnSpMk id="31" creationId="{69F8E77D-EF61-4552-BF91-E9050C9B9C59}"/>
          </ac:cxnSpMkLst>
        </pc:cxnChg>
      </pc:sldChg>
      <pc:sldChg chg="addSp delSp modSp new mod setBg setClrOvrMap">
        <pc:chgData name="Victoria Alonzi (2004173)" userId="fc189c2c-d2c1-40c5-b32d-65aa0e66a637" providerId="ADAL" clId="{9863F158-6241-B948-B469-D418ACEAFA14}" dt="2023-05-08T18:27:11.611" v="3776" actId="20577"/>
        <pc:sldMkLst>
          <pc:docMk/>
          <pc:sldMk cId="263175939" sldId="273"/>
        </pc:sldMkLst>
        <pc:spChg chg="mod ord">
          <ac:chgData name="Victoria Alonzi (2004173)" userId="fc189c2c-d2c1-40c5-b32d-65aa0e66a637" providerId="ADAL" clId="{9863F158-6241-B948-B469-D418ACEAFA14}" dt="2023-05-08T17:06:19.311" v="3606" actId="113"/>
          <ac:spMkLst>
            <pc:docMk/>
            <pc:sldMk cId="263175939" sldId="273"/>
            <ac:spMk id="2" creationId="{00AFE560-B805-1840-60C8-6334EE452F29}"/>
          </ac:spMkLst>
        </pc:spChg>
        <pc:spChg chg="mod ord">
          <ac:chgData name="Victoria Alonzi (2004173)" userId="fc189c2c-d2c1-40c5-b32d-65aa0e66a637" providerId="ADAL" clId="{9863F158-6241-B948-B469-D418ACEAFA14}" dt="2023-05-08T18:27:11.611" v="3776" actId="20577"/>
          <ac:spMkLst>
            <pc:docMk/>
            <pc:sldMk cId="263175939" sldId="273"/>
            <ac:spMk id="3" creationId="{373D78F8-544B-DF29-D793-78EBED512BE0}"/>
          </ac:spMkLst>
        </pc:spChg>
        <pc:spChg chg="add del mod">
          <ac:chgData name="Victoria Alonzi (2004173)" userId="fc189c2c-d2c1-40c5-b32d-65aa0e66a637" providerId="ADAL" clId="{9863F158-6241-B948-B469-D418ACEAFA14}" dt="2023-05-08T14:19:19.494" v="3284"/>
          <ac:spMkLst>
            <pc:docMk/>
            <pc:sldMk cId="263175939" sldId="273"/>
            <ac:spMk id="4" creationId="{BC33BE07-2F40-541D-3462-A1E2B370EC59}"/>
          </ac:spMkLst>
        </pc:spChg>
        <pc:spChg chg="add del">
          <ac:chgData name="Victoria Alonzi (2004173)" userId="fc189c2c-d2c1-40c5-b32d-65aa0e66a637" providerId="ADAL" clId="{9863F158-6241-B948-B469-D418ACEAFA14}" dt="2023-05-08T14:21:03.904" v="3312" actId="26606"/>
          <ac:spMkLst>
            <pc:docMk/>
            <pc:sldMk cId="263175939" sldId="273"/>
            <ac:spMk id="19" creationId="{5CB593EA-2F98-479F-B4C4-F366571FA64D}"/>
          </ac:spMkLst>
        </pc:spChg>
        <pc:spChg chg="add del">
          <ac:chgData name="Victoria Alonzi (2004173)" userId="fc189c2c-d2c1-40c5-b32d-65aa0e66a637" providerId="ADAL" clId="{9863F158-6241-B948-B469-D418ACEAFA14}" dt="2023-05-08T14:21:03.904" v="3312" actId="26606"/>
          <ac:spMkLst>
            <pc:docMk/>
            <pc:sldMk cId="263175939" sldId="273"/>
            <ac:spMk id="21" creationId="{39BEB6D0-9E4E-4221-93D1-74ABECEE9EFC}"/>
          </ac:spMkLst>
        </pc:spChg>
        <pc:spChg chg="add del">
          <ac:chgData name="Victoria Alonzi (2004173)" userId="fc189c2c-d2c1-40c5-b32d-65aa0e66a637" providerId="ADAL" clId="{9863F158-6241-B948-B469-D418ACEAFA14}" dt="2023-05-08T14:21:07.932" v="3314" actId="26606"/>
          <ac:spMkLst>
            <pc:docMk/>
            <pc:sldMk cId="263175939" sldId="273"/>
            <ac:spMk id="23" creationId="{08108C16-F4C0-44AA-999D-17BD39219B24}"/>
          </ac:spMkLst>
        </pc:spChg>
        <pc:spChg chg="add del">
          <ac:chgData name="Victoria Alonzi (2004173)" userId="fc189c2c-d2c1-40c5-b32d-65aa0e66a637" providerId="ADAL" clId="{9863F158-6241-B948-B469-D418ACEAFA14}" dt="2023-05-08T14:21:07.932" v="3314" actId="26606"/>
          <ac:spMkLst>
            <pc:docMk/>
            <pc:sldMk cId="263175939" sldId="273"/>
            <ac:spMk id="24" creationId="{07977D39-626F-40D7-B00F-16E02602DD5A}"/>
          </ac:spMkLst>
        </pc:spChg>
        <pc:spChg chg="add del">
          <ac:chgData name="Victoria Alonzi (2004173)" userId="fc189c2c-d2c1-40c5-b32d-65aa0e66a637" providerId="ADAL" clId="{9863F158-6241-B948-B469-D418ACEAFA14}" dt="2023-05-08T14:21:07.932" v="3314" actId="26606"/>
          <ac:spMkLst>
            <pc:docMk/>
            <pc:sldMk cId="263175939" sldId="273"/>
            <ac:spMk id="25" creationId="{CDC29AC1-2821-4FCC-B597-88DAF39C36FE}"/>
          </ac:spMkLst>
        </pc:spChg>
        <pc:spChg chg="add del">
          <ac:chgData name="Victoria Alonzi (2004173)" userId="fc189c2c-d2c1-40c5-b32d-65aa0e66a637" providerId="ADAL" clId="{9863F158-6241-B948-B469-D418ACEAFA14}" dt="2023-05-08T14:21:07.932" v="3314" actId="26606"/>
          <ac:spMkLst>
            <pc:docMk/>
            <pc:sldMk cId="263175939" sldId="273"/>
            <ac:spMk id="26" creationId="{B905CDE4-B751-4B3E-B625-6E59F8903414}"/>
          </ac:spMkLst>
        </pc:spChg>
        <pc:spChg chg="add del">
          <ac:chgData name="Victoria Alonzi (2004173)" userId="fc189c2c-d2c1-40c5-b32d-65aa0e66a637" providerId="ADAL" clId="{9863F158-6241-B948-B469-D418ACEAFA14}" dt="2023-05-08T14:21:07.932" v="3314" actId="26606"/>
          <ac:spMkLst>
            <pc:docMk/>
            <pc:sldMk cId="263175939" sldId="273"/>
            <ac:spMk id="27" creationId="{C8F10CB3-3B5E-4C7A-98CF-B87454DDFA39}"/>
          </ac:spMkLst>
        </pc:spChg>
        <pc:spChg chg="add del">
          <ac:chgData name="Victoria Alonzi (2004173)" userId="fc189c2c-d2c1-40c5-b32d-65aa0e66a637" providerId="ADAL" clId="{9863F158-6241-B948-B469-D418ACEAFA14}" dt="2023-05-08T14:21:10.545" v="3316" actId="26606"/>
          <ac:spMkLst>
            <pc:docMk/>
            <pc:sldMk cId="263175939" sldId="273"/>
            <ac:spMk id="29" creationId="{08D97BCC-370B-4538-9D62-136AC63434E5}"/>
          </ac:spMkLst>
        </pc:spChg>
        <pc:spChg chg="add del">
          <ac:chgData name="Victoria Alonzi (2004173)" userId="fc189c2c-d2c1-40c5-b32d-65aa0e66a637" providerId="ADAL" clId="{9863F158-6241-B948-B469-D418ACEAFA14}" dt="2023-05-08T14:21:10.545" v="3316" actId="26606"/>
          <ac:spMkLst>
            <pc:docMk/>
            <pc:sldMk cId="263175939" sldId="273"/>
            <ac:spMk id="30" creationId="{AC1BA173-64A6-4ACF-A849-F0194E82D66F}"/>
          </ac:spMkLst>
        </pc:spChg>
        <pc:spChg chg="add del">
          <ac:chgData name="Victoria Alonzi (2004173)" userId="fc189c2c-d2c1-40c5-b32d-65aa0e66a637" providerId="ADAL" clId="{9863F158-6241-B948-B469-D418ACEAFA14}" dt="2023-05-08T14:21:10.545" v="3316" actId="26606"/>
          <ac:spMkLst>
            <pc:docMk/>
            <pc:sldMk cId="263175939" sldId="273"/>
            <ac:spMk id="31" creationId="{5DA699A9-471A-451C-8D64-4BBFBB790D0C}"/>
          </ac:spMkLst>
        </pc:spChg>
        <pc:spChg chg="add del">
          <ac:chgData name="Victoria Alonzi (2004173)" userId="fc189c2c-d2c1-40c5-b32d-65aa0e66a637" providerId="ADAL" clId="{9863F158-6241-B948-B469-D418ACEAFA14}" dt="2023-05-08T14:21:10.545" v="3316" actId="26606"/>
          <ac:spMkLst>
            <pc:docMk/>
            <pc:sldMk cId="263175939" sldId="273"/>
            <ac:spMk id="32" creationId="{4FF79B19-2390-46F4-BD3F-E2F55F6E149F}"/>
          </ac:spMkLst>
        </pc:spChg>
        <pc:spChg chg="add del">
          <ac:chgData name="Victoria Alonzi (2004173)" userId="fc189c2c-d2c1-40c5-b32d-65aa0e66a637" providerId="ADAL" clId="{9863F158-6241-B948-B469-D418ACEAFA14}" dt="2023-05-08T14:21:11.289" v="3318" actId="26606"/>
          <ac:spMkLst>
            <pc:docMk/>
            <pc:sldMk cId="263175939" sldId="273"/>
            <ac:spMk id="35" creationId="{23293907-0F26-4752-BCD0-3AC2C5026383}"/>
          </ac:spMkLst>
        </pc:spChg>
        <pc:spChg chg="add del">
          <ac:chgData name="Victoria Alonzi (2004173)" userId="fc189c2c-d2c1-40c5-b32d-65aa0e66a637" providerId="ADAL" clId="{9863F158-6241-B948-B469-D418ACEAFA14}" dt="2023-05-08T14:21:11.289" v="3318" actId="26606"/>
          <ac:spMkLst>
            <pc:docMk/>
            <pc:sldMk cId="263175939" sldId="273"/>
            <ac:spMk id="36" creationId="{339141A8-FDFD-4ABE-A499-72C9669F4BE6}"/>
          </ac:spMkLst>
        </pc:spChg>
        <pc:spChg chg="add del">
          <ac:chgData name="Victoria Alonzi (2004173)" userId="fc189c2c-d2c1-40c5-b32d-65aa0e66a637" providerId="ADAL" clId="{9863F158-6241-B948-B469-D418ACEAFA14}" dt="2023-05-08T14:21:11.289" v="3318" actId="26606"/>
          <ac:spMkLst>
            <pc:docMk/>
            <pc:sldMk cId="263175939" sldId="273"/>
            <ac:spMk id="37" creationId="{E916EF49-F958-4F28-A999-F8FA8D09AF86}"/>
          </ac:spMkLst>
        </pc:spChg>
        <pc:spChg chg="add del">
          <ac:chgData name="Victoria Alonzi (2004173)" userId="fc189c2c-d2c1-40c5-b32d-65aa0e66a637" providerId="ADAL" clId="{9863F158-6241-B948-B469-D418ACEAFA14}" dt="2023-05-08T14:21:11.289" v="3318" actId="26606"/>
          <ac:spMkLst>
            <pc:docMk/>
            <pc:sldMk cId="263175939" sldId="273"/>
            <ac:spMk id="38" creationId="{A7665D74-DFEA-412C-928C-F090E67084F3}"/>
          </ac:spMkLst>
        </pc:spChg>
        <pc:spChg chg="add del">
          <ac:chgData name="Victoria Alonzi (2004173)" userId="fc189c2c-d2c1-40c5-b32d-65aa0e66a637" providerId="ADAL" clId="{9863F158-6241-B948-B469-D418ACEAFA14}" dt="2023-05-08T14:21:11.289" v="3318" actId="26606"/>
          <ac:spMkLst>
            <pc:docMk/>
            <pc:sldMk cId="263175939" sldId="273"/>
            <ac:spMk id="39" creationId="{2335FEDF-EF88-4E68-9CF7-5A72EF32AFC2}"/>
          </ac:spMkLst>
        </pc:spChg>
        <pc:spChg chg="add del">
          <ac:chgData name="Victoria Alonzi (2004173)" userId="fc189c2c-d2c1-40c5-b32d-65aa0e66a637" providerId="ADAL" clId="{9863F158-6241-B948-B469-D418ACEAFA14}" dt="2023-05-08T14:21:11.289" v="3318" actId="26606"/>
          <ac:spMkLst>
            <pc:docMk/>
            <pc:sldMk cId="263175939" sldId="273"/>
            <ac:spMk id="40" creationId="{837A7BE2-DF08-4ECE-A520-13927DBF4C5E}"/>
          </ac:spMkLst>
        </pc:spChg>
        <pc:spChg chg="add del">
          <ac:chgData name="Victoria Alonzi (2004173)" userId="fc189c2c-d2c1-40c5-b32d-65aa0e66a637" providerId="ADAL" clId="{9863F158-6241-B948-B469-D418ACEAFA14}" dt="2023-05-08T14:21:22.566" v="3320" actId="26606"/>
          <ac:spMkLst>
            <pc:docMk/>
            <pc:sldMk cId="263175939" sldId="273"/>
            <ac:spMk id="42" creationId="{07977D39-626F-40D7-B00F-16E02602DD5A}"/>
          </ac:spMkLst>
        </pc:spChg>
        <pc:spChg chg="add del">
          <ac:chgData name="Victoria Alonzi (2004173)" userId="fc189c2c-d2c1-40c5-b32d-65aa0e66a637" providerId="ADAL" clId="{9863F158-6241-B948-B469-D418ACEAFA14}" dt="2023-05-08T14:21:22.566" v="3320" actId="26606"/>
          <ac:spMkLst>
            <pc:docMk/>
            <pc:sldMk cId="263175939" sldId="273"/>
            <ac:spMk id="43" creationId="{B905CDE4-B751-4B3E-B625-6E59F8903414}"/>
          </ac:spMkLst>
        </pc:spChg>
        <pc:spChg chg="add del">
          <ac:chgData name="Victoria Alonzi (2004173)" userId="fc189c2c-d2c1-40c5-b32d-65aa0e66a637" providerId="ADAL" clId="{9863F158-6241-B948-B469-D418ACEAFA14}" dt="2023-05-08T14:21:22.566" v="3320" actId="26606"/>
          <ac:spMkLst>
            <pc:docMk/>
            <pc:sldMk cId="263175939" sldId="273"/>
            <ac:spMk id="44" creationId="{08108C16-F4C0-44AA-999D-17BD39219B24}"/>
          </ac:spMkLst>
        </pc:spChg>
        <pc:spChg chg="add del">
          <ac:chgData name="Victoria Alonzi (2004173)" userId="fc189c2c-d2c1-40c5-b32d-65aa0e66a637" providerId="ADAL" clId="{9863F158-6241-B948-B469-D418ACEAFA14}" dt="2023-05-08T14:21:22.566" v="3320" actId="26606"/>
          <ac:spMkLst>
            <pc:docMk/>
            <pc:sldMk cId="263175939" sldId="273"/>
            <ac:spMk id="45" creationId="{CDC29AC1-2821-4FCC-B597-88DAF39C36FE}"/>
          </ac:spMkLst>
        </pc:spChg>
        <pc:spChg chg="add del">
          <ac:chgData name="Victoria Alonzi (2004173)" userId="fc189c2c-d2c1-40c5-b32d-65aa0e66a637" providerId="ADAL" clId="{9863F158-6241-B948-B469-D418ACEAFA14}" dt="2023-05-08T14:21:22.566" v="3320" actId="26606"/>
          <ac:spMkLst>
            <pc:docMk/>
            <pc:sldMk cId="263175939" sldId="273"/>
            <ac:spMk id="46" creationId="{C8F10CB3-3B5E-4C7A-98CF-B87454DDFA39}"/>
          </ac:spMkLst>
        </pc:spChg>
        <pc:spChg chg="add del">
          <ac:chgData name="Victoria Alonzi (2004173)" userId="fc189c2c-d2c1-40c5-b32d-65aa0e66a637" providerId="ADAL" clId="{9863F158-6241-B948-B469-D418ACEAFA14}" dt="2023-05-08T14:21:28.341" v="3322" actId="26606"/>
          <ac:spMkLst>
            <pc:docMk/>
            <pc:sldMk cId="263175939" sldId="273"/>
            <ac:spMk id="48" creationId="{0EFD753D-6A49-46DD-9E82-AA6E2C62B461}"/>
          </ac:spMkLst>
        </pc:spChg>
        <pc:spChg chg="add del">
          <ac:chgData name="Victoria Alonzi (2004173)" userId="fc189c2c-d2c1-40c5-b32d-65aa0e66a637" providerId="ADAL" clId="{9863F158-6241-B948-B469-D418ACEAFA14}" dt="2023-05-08T14:21:28.341" v="3322" actId="26606"/>
          <ac:spMkLst>
            <pc:docMk/>
            <pc:sldMk cId="263175939" sldId="273"/>
            <ac:spMk id="49" creationId="{138A5824-1F4A-4EE7-BC13-5BB48FC0809B}"/>
          </ac:spMkLst>
        </pc:spChg>
        <pc:spChg chg="add del">
          <ac:chgData name="Victoria Alonzi (2004173)" userId="fc189c2c-d2c1-40c5-b32d-65aa0e66a637" providerId="ADAL" clId="{9863F158-6241-B948-B469-D418ACEAFA14}" dt="2023-05-08T14:21:28.341" v="3322" actId="26606"/>
          <ac:spMkLst>
            <pc:docMk/>
            <pc:sldMk cId="263175939" sldId="273"/>
            <ac:spMk id="50" creationId="{0F8BFD3B-29FB-4A95-BB51-220F8A6C5746}"/>
          </ac:spMkLst>
        </pc:spChg>
        <pc:spChg chg="add del">
          <ac:chgData name="Victoria Alonzi (2004173)" userId="fc189c2c-d2c1-40c5-b32d-65aa0e66a637" providerId="ADAL" clId="{9863F158-6241-B948-B469-D418ACEAFA14}" dt="2023-05-08T14:21:56.608" v="3326" actId="26606"/>
          <ac:spMkLst>
            <pc:docMk/>
            <pc:sldMk cId="263175939" sldId="273"/>
            <ac:spMk id="52" creationId="{0EFD753D-6A49-46DD-9E82-AA6E2C62B461}"/>
          </ac:spMkLst>
        </pc:spChg>
        <pc:spChg chg="add del">
          <ac:chgData name="Victoria Alonzi (2004173)" userId="fc189c2c-d2c1-40c5-b32d-65aa0e66a637" providerId="ADAL" clId="{9863F158-6241-B948-B469-D418ACEAFA14}" dt="2023-05-08T14:21:56.608" v="3326" actId="26606"/>
          <ac:spMkLst>
            <pc:docMk/>
            <pc:sldMk cId="263175939" sldId="273"/>
            <ac:spMk id="53" creationId="{138A5824-1F4A-4EE7-BC13-5BB48FC0809B}"/>
          </ac:spMkLst>
        </pc:spChg>
        <pc:spChg chg="add">
          <ac:chgData name="Victoria Alonzi (2004173)" userId="fc189c2c-d2c1-40c5-b32d-65aa0e66a637" providerId="ADAL" clId="{9863F158-6241-B948-B469-D418ACEAFA14}" dt="2023-05-08T14:21:56.608" v="3326" actId="26606"/>
          <ac:spMkLst>
            <pc:docMk/>
            <pc:sldMk cId="263175939" sldId="273"/>
            <ac:spMk id="58" creationId="{7BC0F8B1-F985-469B-8332-13DBC7665557}"/>
          </ac:spMkLst>
        </pc:spChg>
        <pc:spChg chg="add">
          <ac:chgData name="Victoria Alonzi (2004173)" userId="fc189c2c-d2c1-40c5-b32d-65aa0e66a637" providerId="ADAL" clId="{9863F158-6241-B948-B469-D418ACEAFA14}" dt="2023-05-08T14:21:56.608" v="3326" actId="26606"/>
          <ac:spMkLst>
            <pc:docMk/>
            <pc:sldMk cId="263175939" sldId="273"/>
            <ac:spMk id="60" creationId="{89D15953-1642-4DD6-AD9E-01AA19247FF6}"/>
          </ac:spMkLst>
        </pc:spChg>
        <pc:spChg chg="add">
          <ac:chgData name="Victoria Alonzi (2004173)" userId="fc189c2c-d2c1-40c5-b32d-65aa0e66a637" providerId="ADAL" clId="{9863F158-6241-B948-B469-D418ACEAFA14}" dt="2023-05-08T14:21:56.608" v="3326" actId="26606"/>
          <ac:spMkLst>
            <pc:docMk/>
            <pc:sldMk cId="263175939" sldId="273"/>
            <ac:spMk id="62" creationId="{FBF3780C-749F-4B50-9E1D-F2B1F6DBB7DD}"/>
          </ac:spMkLst>
        </pc:spChg>
        <pc:picChg chg="add mod ord modCrop">
          <ac:chgData name="Victoria Alonzi (2004173)" userId="fc189c2c-d2c1-40c5-b32d-65aa0e66a637" providerId="ADAL" clId="{9863F158-6241-B948-B469-D418ACEAFA14}" dt="2023-05-08T14:21:56.608" v="3326" actId="26606"/>
          <ac:picMkLst>
            <pc:docMk/>
            <pc:sldMk cId="263175939" sldId="273"/>
            <ac:picMk id="6" creationId="{D24E7DE3-A45B-FEA4-E2AE-4285CDACE136}"/>
          </ac:picMkLst>
        </pc:picChg>
        <pc:picChg chg="add mod ord modCrop">
          <ac:chgData name="Victoria Alonzi (2004173)" userId="fc189c2c-d2c1-40c5-b32d-65aa0e66a637" providerId="ADAL" clId="{9863F158-6241-B948-B469-D418ACEAFA14}" dt="2023-05-08T14:21:56.608" v="3326" actId="26606"/>
          <ac:picMkLst>
            <pc:docMk/>
            <pc:sldMk cId="263175939" sldId="273"/>
            <ac:picMk id="8" creationId="{1008B997-9D25-2F4A-A91F-E22836FE2FCE}"/>
          </ac:picMkLst>
        </pc:picChg>
        <pc:picChg chg="add mod ord modCrop">
          <ac:chgData name="Victoria Alonzi (2004173)" userId="fc189c2c-d2c1-40c5-b32d-65aa0e66a637" providerId="ADAL" clId="{9863F158-6241-B948-B469-D418ACEAFA14}" dt="2023-05-08T14:22:16.535" v="3329" actId="1076"/>
          <ac:picMkLst>
            <pc:docMk/>
            <pc:sldMk cId="263175939" sldId="273"/>
            <ac:picMk id="10" creationId="{E21F65D4-DA3F-469D-8197-A4554752DC2F}"/>
          </ac:picMkLst>
        </pc:picChg>
        <pc:picChg chg="add mod ord modCrop">
          <ac:chgData name="Victoria Alonzi (2004173)" userId="fc189c2c-d2c1-40c5-b32d-65aa0e66a637" providerId="ADAL" clId="{9863F158-6241-B948-B469-D418ACEAFA14}" dt="2023-05-08T14:21:56.608" v="3326" actId="26606"/>
          <ac:picMkLst>
            <pc:docMk/>
            <pc:sldMk cId="263175939" sldId="273"/>
            <ac:picMk id="12" creationId="{4A07563D-B991-0F39-FBFF-3689E1E6FAC8}"/>
          </ac:picMkLst>
        </pc:picChg>
        <pc:picChg chg="add mod ord modCrop">
          <ac:chgData name="Victoria Alonzi (2004173)" userId="fc189c2c-d2c1-40c5-b32d-65aa0e66a637" providerId="ADAL" clId="{9863F158-6241-B948-B469-D418ACEAFA14}" dt="2023-05-08T14:21:56.608" v="3326" actId="26606"/>
          <ac:picMkLst>
            <pc:docMk/>
            <pc:sldMk cId="263175939" sldId="273"/>
            <ac:picMk id="14" creationId="{15916F5C-CB28-5684-F00B-2B93FCFF43C3}"/>
          </ac:picMkLst>
        </pc:picChg>
        <pc:cxnChg chg="add del">
          <ac:chgData name="Victoria Alonzi (2004173)" userId="fc189c2c-d2c1-40c5-b32d-65aa0e66a637" providerId="ADAL" clId="{9863F158-6241-B948-B469-D418ACEAFA14}" dt="2023-05-08T14:21:10.545" v="3316" actId="26606"/>
          <ac:cxnSpMkLst>
            <pc:docMk/>
            <pc:sldMk cId="263175939" sldId="273"/>
            <ac:cxnSpMk id="33" creationId="{92D7380E-05F8-4B98-9D58-B34C09FC66B3}"/>
          </ac:cxnSpMkLst>
        </pc:cxnChg>
      </pc:sldChg>
      <pc:sldChg chg="addSp delSp modSp new del mod ord">
        <pc:chgData name="Victoria Alonzi (2004173)" userId="fc189c2c-d2c1-40c5-b32d-65aa0e66a637" providerId="ADAL" clId="{9863F158-6241-B948-B469-D418ACEAFA14}" dt="2023-05-08T16:54:19.425" v="3461" actId="2696"/>
        <pc:sldMkLst>
          <pc:docMk/>
          <pc:sldMk cId="947536994" sldId="274"/>
        </pc:sldMkLst>
        <pc:spChg chg="del mod">
          <ac:chgData name="Victoria Alonzi (2004173)" userId="fc189c2c-d2c1-40c5-b32d-65aa0e66a637" providerId="ADAL" clId="{9863F158-6241-B948-B469-D418ACEAFA14}" dt="2023-05-08T14:27:09.097" v="3349" actId="478"/>
          <ac:spMkLst>
            <pc:docMk/>
            <pc:sldMk cId="947536994" sldId="274"/>
            <ac:spMk id="2" creationId="{2A772708-AFFF-66D9-2451-526590595F4C}"/>
          </ac:spMkLst>
        </pc:spChg>
        <pc:spChg chg="del mod">
          <ac:chgData name="Victoria Alonzi (2004173)" userId="fc189c2c-d2c1-40c5-b32d-65aa0e66a637" providerId="ADAL" clId="{9863F158-6241-B948-B469-D418ACEAFA14}" dt="2023-05-08T14:27:09.097" v="3349" actId="478"/>
          <ac:spMkLst>
            <pc:docMk/>
            <pc:sldMk cId="947536994" sldId="274"/>
            <ac:spMk id="3" creationId="{56D5F968-F7FA-A0F3-709C-086253F8EA3C}"/>
          </ac:spMkLst>
        </pc:spChg>
        <pc:spChg chg="add del mod">
          <ac:chgData name="Victoria Alonzi (2004173)" userId="fc189c2c-d2c1-40c5-b32d-65aa0e66a637" providerId="ADAL" clId="{9863F158-6241-B948-B469-D418ACEAFA14}" dt="2023-05-08T14:31:38.769" v="3416"/>
          <ac:spMkLst>
            <pc:docMk/>
            <pc:sldMk cId="947536994" sldId="274"/>
            <ac:spMk id="4" creationId="{07562EF6-5D83-7BAC-0E14-90A7A2CC21C8}"/>
          </ac:spMkLst>
        </pc:spChg>
        <pc:spChg chg="add del mod">
          <ac:chgData name="Victoria Alonzi (2004173)" userId="fc189c2c-d2c1-40c5-b32d-65aa0e66a637" providerId="ADAL" clId="{9863F158-6241-B948-B469-D418ACEAFA14}" dt="2023-05-08T16:54:05.808" v="3457"/>
          <ac:spMkLst>
            <pc:docMk/>
            <pc:sldMk cId="947536994" sldId="274"/>
            <ac:spMk id="5" creationId="{9EA0CED6-F9BB-D01E-E603-1BD0FC0953C1}"/>
          </ac:spMkLst>
        </pc:spChg>
        <pc:picChg chg="add del mod">
          <ac:chgData name="Victoria Alonzi (2004173)" userId="fc189c2c-d2c1-40c5-b32d-65aa0e66a637" providerId="ADAL" clId="{9863F158-6241-B948-B469-D418ACEAFA14}" dt="2023-05-08T16:53:47.360" v="3454" actId="478"/>
          <ac:picMkLst>
            <pc:docMk/>
            <pc:sldMk cId="947536994" sldId="274"/>
            <ac:picMk id="7" creationId="{73ECAA02-FDC3-1913-D6C0-D334695D363D}"/>
          </ac:picMkLst>
        </pc:picChg>
        <pc:picChg chg="add del mod">
          <ac:chgData name="Victoria Alonzi (2004173)" userId="fc189c2c-d2c1-40c5-b32d-65aa0e66a637" providerId="ADAL" clId="{9863F158-6241-B948-B469-D418ACEAFA14}" dt="2023-05-08T16:53:45.991" v="3453" actId="478"/>
          <ac:picMkLst>
            <pc:docMk/>
            <pc:sldMk cId="947536994" sldId="274"/>
            <ac:picMk id="9" creationId="{4316931B-66C0-C244-1683-FF3A3E4E0BA7}"/>
          </ac:picMkLst>
        </pc:picChg>
        <pc:picChg chg="add del mod">
          <ac:chgData name="Victoria Alonzi (2004173)" userId="fc189c2c-d2c1-40c5-b32d-65aa0e66a637" providerId="ADAL" clId="{9863F158-6241-B948-B469-D418ACEAFA14}" dt="2023-05-08T16:53:44.649" v="3452" actId="478"/>
          <ac:picMkLst>
            <pc:docMk/>
            <pc:sldMk cId="947536994" sldId="274"/>
            <ac:picMk id="11" creationId="{78C7ADF8-2997-2E85-82EA-ACD395514D49}"/>
          </ac:picMkLst>
        </pc:picChg>
        <pc:picChg chg="add del mod">
          <ac:chgData name="Victoria Alonzi (2004173)" userId="fc189c2c-d2c1-40c5-b32d-65aa0e66a637" providerId="ADAL" clId="{9863F158-6241-B948-B469-D418ACEAFA14}" dt="2023-05-08T16:53:43.197" v="3450" actId="478"/>
          <ac:picMkLst>
            <pc:docMk/>
            <pc:sldMk cId="947536994" sldId="274"/>
            <ac:picMk id="13" creationId="{630B2BB0-C8E6-DF59-6092-765698ACD98B}"/>
          </ac:picMkLst>
        </pc:picChg>
        <pc:picChg chg="add del mod">
          <ac:chgData name="Victoria Alonzi (2004173)" userId="fc189c2c-d2c1-40c5-b32d-65aa0e66a637" providerId="ADAL" clId="{9863F158-6241-B948-B469-D418ACEAFA14}" dt="2023-05-08T16:53:41.563" v="3449" actId="478"/>
          <ac:picMkLst>
            <pc:docMk/>
            <pc:sldMk cId="947536994" sldId="274"/>
            <ac:picMk id="15" creationId="{4BEE1E0C-9E6A-526D-35CC-835412B4029F}"/>
          </ac:picMkLst>
        </pc:picChg>
        <pc:picChg chg="add del mod">
          <ac:chgData name="Victoria Alonzi (2004173)" userId="fc189c2c-d2c1-40c5-b32d-65aa0e66a637" providerId="ADAL" clId="{9863F158-6241-B948-B469-D418ACEAFA14}" dt="2023-05-08T16:53:40.237" v="3448" actId="478"/>
          <ac:picMkLst>
            <pc:docMk/>
            <pc:sldMk cId="947536994" sldId="274"/>
            <ac:picMk id="17" creationId="{9AC35CE8-1C11-E8D2-56F8-15E09F87250C}"/>
          </ac:picMkLst>
        </pc:picChg>
      </pc:sldChg>
      <pc:sldChg chg="addSp delSp modSp new mod ord setBg addAnim delAnim setClrOvrMap">
        <pc:chgData name="Victoria Alonzi (2004173)" userId="fc189c2c-d2c1-40c5-b32d-65aa0e66a637" providerId="ADAL" clId="{9863F158-6241-B948-B469-D418ACEAFA14}" dt="2023-05-08T17:08:53.745" v="3645" actId="113"/>
        <pc:sldMkLst>
          <pc:docMk/>
          <pc:sldMk cId="2227033970" sldId="274"/>
        </pc:sldMkLst>
        <pc:spChg chg="mod ord">
          <ac:chgData name="Victoria Alonzi (2004173)" userId="fc189c2c-d2c1-40c5-b32d-65aa0e66a637" providerId="ADAL" clId="{9863F158-6241-B948-B469-D418ACEAFA14}" dt="2023-05-08T17:08:53.745" v="3645" actId="113"/>
          <ac:spMkLst>
            <pc:docMk/>
            <pc:sldMk cId="2227033970" sldId="274"/>
            <ac:spMk id="2" creationId="{06C1571B-F71D-09FF-8832-0F069D030935}"/>
          </ac:spMkLst>
        </pc:spChg>
        <pc:spChg chg="del mod">
          <ac:chgData name="Victoria Alonzi (2004173)" userId="fc189c2c-d2c1-40c5-b32d-65aa0e66a637" providerId="ADAL" clId="{9863F158-6241-B948-B469-D418ACEAFA14}" dt="2023-05-08T17:00:43.066" v="3492" actId="478"/>
          <ac:spMkLst>
            <pc:docMk/>
            <pc:sldMk cId="2227033970" sldId="274"/>
            <ac:spMk id="3" creationId="{5DB09FEC-FD49-0374-2812-5BE22204ECB2}"/>
          </ac:spMkLst>
        </pc:spChg>
        <pc:spChg chg="add del">
          <ac:chgData name="Victoria Alonzi (2004173)" userId="fc189c2c-d2c1-40c5-b32d-65aa0e66a637" providerId="ADAL" clId="{9863F158-6241-B948-B469-D418ACEAFA14}" dt="2023-05-08T17:02:03.785" v="3516" actId="26606"/>
          <ac:spMkLst>
            <pc:docMk/>
            <pc:sldMk cId="2227033970" sldId="274"/>
            <ac:spMk id="20" creationId="{F6E384F5-137A-40B1-97F0-694CC6ECD59C}"/>
          </ac:spMkLst>
        </pc:spChg>
        <pc:spChg chg="add del">
          <ac:chgData name="Victoria Alonzi (2004173)" userId="fc189c2c-d2c1-40c5-b32d-65aa0e66a637" providerId="ADAL" clId="{9863F158-6241-B948-B469-D418ACEAFA14}" dt="2023-05-08T17:02:03.785" v="3516" actId="26606"/>
          <ac:spMkLst>
            <pc:docMk/>
            <pc:sldMk cId="2227033970" sldId="274"/>
            <ac:spMk id="22" creationId="{9DBC4630-03DA-474F-BBCB-BA3AE6B317A4}"/>
          </ac:spMkLst>
        </pc:spChg>
        <pc:spChg chg="add del">
          <ac:chgData name="Victoria Alonzi (2004173)" userId="fc189c2c-d2c1-40c5-b32d-65aa0e66a637" providerId="ADAL" clId="{9863F158-6241-B948-B469-D418ACEAFA14}" dt="2023-05-08T17:02:03.785" v="3516" actId="26606"/>
          <ac:spMkLst>
            <pc:docMk/>
            <pc:sldMk cId="2227033970" sldId="274"/>
            <ac:spMk id="24" creationId="{78418A25-6EAC-4140-BFE6-284E1925B5EE}"/>
          </ac:spMkLst>
        </pc:spChg>
        <pc:spChg chg="add del">
          <ac:chgData name="Victoria Alonzi (2004173)" userId="fc189c2c-d2c1-40c5-b32d-65aa0e66a637" providerId="ADAL" clId="{9863F158-6241-B948-B469-D418ACEAFA14}" dt="2023-05-08T17:02:03.785" v="3516" actId="26606"/>
          <ac:spMkLst>
            <pc:docMk/>
            <pc:sldMk cId="2227033970" sldId="274"/>
            <ac:spMk id="26" creationId="{6B9D64DB-4D5C-4A91-B45F-F301E3174F9F}"/>
          </ac:spMkLst>
        </pc:spChg>
        <pc:spChg chg="add del">
          <ac:chgData name="Victoria Alonzi (2004173)" userId="fc189c2c-d2c1-40c5-b32d-65aa0e66a637" providerId="ADAL" clId="{9863F158-6241-B948-B469-D418ACEAFA14}" dt="2023-05-08T17:02:03.785" v="3516" actId="26606"/>
          <ac:spMkLst>
            <pc:docMk/>
            <pc:sldMk cId="2227033970" sldId="274"/>
            <ac:spMk id="28" creationId="{CB14CE1B-4BC5-4EF2-BE3D-05E4F580B3DB}"/>
          </ac:spMkLst>
        </pc:spChg>
        <pc:spChg chg="add del">
          <ac:chgData name="Victoria Alonzi (2004173)" userId="fc189c2c-d2c1-40c5-b32d-65aa0e66a637" providerId="ADAL" clId="{9863F158-6241-B948-B469-D418ACEAFA14}" dt="2023-05-08T17:02:06.460" v="3519" actId="26606"/>
          <ac:spMkLst>
            <pc:docMk/>
            <pc:sldMk cId="2227033970" sldId="274"/>
            <ac:spMk id="30" creationId="{928F64C6-FE22-4FC1-A763-DFCC514811BD}"/>
          </ac:spMkLst>
        </pc:spChg>
        <pc:spChg chg="add del">
          <ac:chgData name="Victoria Alonzi (2004173)" userId="fc189c2c-d2c1-40c5-b32d-65aa0e66a637" providerId="ADAL" clId="{9863F158-6241-B948-B469-D418ACEAFA14}" dt="2023-05-08T17:02:07.362" v="3521" actId="26606"/>
          <ac:spMkLst>
            <pc:docMk/>
            <pc:sldMk cId="2227033970" sldId="274"/>
            <ac:spMk id="33" creationId="{F6E384F5-137A-40B1-97F0-694CC6ECD59C}"/>
          </ac:spMkLst>
        </pc:spChg>
        <pc:spChg chg="add del">
          <ac:chgData name="Victoria Alonzi (2004173)" userId="fc189c2c-d2c1-40c5-b32d-65aa0e66a637" providerId="ADAL" clId="{9863F158-6241-B948-B469-D418ACEAFA14}" dt="2023-05-08T17:02:07.362" v="3521" actId="26606"/>
          <ac:spMkLst>
            <pc:docMk/>
            <pc:sldMk cId="2227033970" sldId="274"/>
            <ac:spMk id="34" creationId="{9DBC4630-03DA-474F-BBCB-BA3AE6B317A4}"/>
          </ac:spMkLst>
        </pc:spChg>
        <pc:spChg chg="add del">
          <ac:chgData name="Victoria Alonzi (2004173)" userId="fc189c2c-d2c1-40c5-b32d-65aa0e66a637" providerId="ADAL" clId="{9863F158-6241-B948-B469-D418ACEAFA14}" dt="2023-05-08T17:02:07.362" v="3521" actId="26606"/>
          <ac:spMkLst>
            <pc:docMk/>
            <pc:sldMk cId="2227033970" sldId="274"/>
            <ac:spMk id="35" creationId="{78418A25-6EAC-4140-BFE6-284E1925B5EE}"/>
          </ac:spMkLst>
        </pc:spChg>
        <pc:spChg chg="add del">
          <ac:chgData name="Victoria Alonzi (2004173)" userId="fc189c2c-d2c1-40c5-b32d-65aa0e66a637" providerId="ADAL" clId="{9863F158-6241-B948-B469-D418ACEAFA14}" dt="2023-05-08T17:02:07.362" v="3521" actId="26606"/>
          <ac:spMkLst>
            <pc:docMk/>
            <pc:sldMk cId="2227033970" sldId="274"/>
            <ac:spMk id="36" creationId="{6B9D64DB-4D5C-4A91-B45F-F301E3174F9F}"/>
          </ac:spMkLst>
        </pc:spChg>
        <pc:spChg chg="add del">
          <ac:chgData name="Victoria Alonzi (2004173)" userId="fc189c2c-d2c1-40c5-b32d-65aa0e66a637" providerId="ADAL" clId="{9863F158-6241-B948-B469-D418ACEAFA14}" dt="2023-05-08T17:02:07.362" v="3521" actId="26606"/>
          <ac:spMkLst>
            <pc:docMk/>
            <pc:sldMk cId="2227033970" sldId="274"/>
            <ac:spMk id="37" creationId="{CB14CE1B-4BC5-4EF2-BE3D-05E4F580B3DB}"/>
          </ac:spMkLst>
        </pc:spChg>
        <pc:spChg chg="add del">
          <ac:chgData name="Victoria Alonzi (2004173)" userId="fc189c2c-d2c1-40c5-b32d-65aa0e66a637" providerId="ADAL" clId="{9863F158-6241-B948-B469-D418ACEAFA14}" dt="2023-05-08T17:02:13.605" v="3523" actId="26606"/>
          <ac:spMkLst>
            <pc:docMk/>
            <pc:sldMk cId="2227033970" sldId="274"/>
            <ac:spMk id="39" creationId="{AAD8F19F-4A55-467B-BED0-8837659A90A4}"/>
          </ac:spMkLst>
        </pc:spChg>
        <pc:spChg chg="add del">
          <ac:chgData name="Victoria Alonzi (2004173)" userId="fc189c2c-d2c1-40c5-b32d-65aa0e66a637" providerId="ADAL" clId="{9863F158-6241-B948-B469-D418ACEAFA14}" dt="2023-05-08T17:02:16.420" v="3525" actId="26606"/>
          <ac:spMkLst>
            <pc:docMk/>
            <pc:sldMk cId="2227033970" sldId="274"/>
            <ac:spMk id="41" creationId="{FA28AA74-07C1-441C-AFDB-3FEA62C3B51F}"/>
          </ac:spMkLst>
        </pc:spChg>
        <pc:spChg chg="add del">
          <ac:chgData name="Victoria Alonzi (2004173)" userId="fc189c2c-d2c1-40c5-b32d-65aa0e66a637" providerId="ADAL" clId="{9863F158-6241-B948-B469-D418ACEAFA14}" dt="2023-05-08T17:02:22.059" v="3527" actId="26606"/>
          <ac:spMkLst>
            <pc:docMk/>
            <pc:sldMk cId="2227033970" sldId="274"/>
            <ac:spMk id="43" creationId="{F6E384F5-137A-40B1-97F0-694CC6ECD59C}"/>
          </ac:spMkLst>
        </pc:spChg>
        <pc:spChg chg="add del">
          <ac:chgData name="Victoria Alonzi (2004173)" userId="fc189c2c-d2c1-40c5-b32d-65aa0e66a637" providerId="ADAL" clId="{9863F158-6241-B948-B469-D418ACEAFA14}" dt="2023-05-08T17:02:22.059" v="3527" actId="26606"/>
          <ac:spMkLst>
            <pc:docMk/>
            <pc:sldMk cId="2227033970" sldId="274"/>
            <ac:spMk id="44" creationId="{9DBC4630-03DA-474F-BBCB-BA3AE6B317A4}"/>
          </ac:spMkLst>
        </pc:spChg>
        <pc:spChg chg="add del">
          <ac:chgData name="Victoria Alonzi (2004173)" userId="fc189c2c-d2c1-40c5-b32d-65aa0e66a637" providerId="ADAL" clId="{9863F158-6241-B948-B469-D418ACEAFA14}" dt="2023-05-08T17:02:22.059" v="3527" actId="26606"/>
          <ac:spMkLst>
            <pc:docMk/>
            <pc:sldMk cId="2227033970" sldId="274"/>
            <ac:spMk id="45" creationId="{78418A25-6EAC-4140-BFE6-284E1925B5EE}"/>
          </ac:spMkLst>
        </pc:spChg>
        <pc:spChg chg="add del">
          <ac:chgData name="Victoria Alonzi (2004173)" userId="fc189c2c-d2c1-40c5-b32d-65aa0e66a637" providerId="ADAL" clId="{9863F158-6241-B948-B469-D418ACEAFA14}" dt="2023-05-08T17:02:22.059" v="3527" actId="26606"/>
          <ac:spMkLst>
            <pc:docMk/>
            <pc:sldMk cId="2227033970" sldId="274"/>
            <ac:spMk id="46" creationId="{C20267F5-D4E6-477A-A590-81F2ABD1B862}"/>
          </ac:spMkLst>
        </pc:spChg>
        <pc:spChg chg="add del">
          <ac:chgData name="Victoria Alonzi (2004173)" userId="fc189c2c-d2c1-40c5-b32d-65aa0e66a637" providerId="ADAL" clId="{9863F158-6241-B948-B469-D418ACEAFA14}" dt="2023-05-08T17:02:22.059" v="3527" actId="26606"/>
          <ac:spMkLst>
            <pc:docMk/>
            <pc:sldMk cId="2227033970" sldId="274"/>
            <ac:spMk id="47" creationId="{6B9D64DB-4D5C-4A91-B45F-F301E3174F9F}"/>
          </ac:spMkLst>
        </pc:spChg>
        <pc:spChg chg="add del">
          <ac:chgData name="Victoria Alonzi (2004173)" userId="fc189c2c-d2c1-40c5-b32d-65aa0e66a637" providerId="ADAL" clId="{9863F158-6241-B948-B469-D418ACEAFA14}" dt="2023-05-08T17:02:22.059" v="3527" actId="26606"/>
          <ac:spMkLst>
            <pc:docMk/>
            <pc:sldMk cId="2227033970" sldId="274"/>
            <ac:spMk id="48" creationId="{CB14CE1B-4BC5-4EF2-BE3D-05E4F580B3DB}"/>
          </ac:spMkLst>
        </pc:spChg>
        <pc:spChg chg="add del">
          <ac:chgData name="Victoria Alonzi (2004173)" userId="fc189c2c-d2c1-40c5-b32d-65aa0e66a637" providerId="ADAL" clId="{9863F158-6241-B948-B469-D418ACEAFA14}" dt="2023-05-08T17:02:26.817" v="3529" actId="26606"/>
          <ac:spMkLst>
            <pc:docMk/>
            <pc:sldMk cId="2227033970" sldId="274"/>
            <ac:spMk id="50" creationId="{0C498D70-E3F3-491D-AD66-F47DEC818355}"/>
          </ac:spMkLst>
        </pc:spChg>
        <pc:spChg chg="add del">
          <ac:chgData name="Victoria Alonzi (2004173)" userId="fc189c2c-d2c1-40c5-b32d-65aa0e66a637" providerId="ADAL" clId="{9863F158-6241-B948-B469-D418ACEAFA14}" dt="2023-05-08T17:02:26.817" v="3529" actId="26606"/>
          <ac:spMkLst>
            <pc:docMk/>
            <pc:sldMk cId="2227033970" sldId="274"/>
            <ac:spMk id="51" creationId="{593AFE2C-42B2-4C01-B3C4-EFFC4FA674D2}"/>
          </ac:spMkLst>
        </pc:spChg>
        <pc:spChg chg="add del">
          <ac:chgData name="Victoria Alonzi (2004173)" userId="fc189c2c-d2c1-40c5-b32d-65aa0e66a637" providerId="ADAL" clId="{9863F158-6241-B948-B469-D418ACEAFA14}" dt="2023-05-08T17:02:26.817" v="3529" actId="26606"/>
          <ac:spMkLst>
            <pc:docMk/>
            <pc:sldMk cId="2227033970" sldId="274"/>
            <ac:spMk id="52" creationId="{59C1EA7D-CC54-4A0A-B26F-2D24CAF26639}"/>
          </ac:spMkLst>
        </pc:spChg>
        <pc:spChg chg="add del">
          <ac:chgData name="Victoria Alonzi (2004173)" userId="fc189c2c-d2c1-40c5-b32d-65aa0e66a637" providerId="ADAL" clId="{9863F158-6241-B948-B469-D418ACEAFA14}" dt="2023-05-08T17:02:26.817" v="3529" actId="26606"/>
          <ac:spMkLst>
            <pc:docMk/>
            <pc:sldMk cId="2227033970" sldId="274"/>
            <ac:spMk id="53" creationId="{6F813F29-DA0C-4A27-95C9-47F5D069002C}"/>
          </ac:spMkLst>
        </pc:spChg>
        <pc:spChg chg="add del">
          <ac:chgData name="Victoria Alonzi (2004173)" userId="fc189c2c-d2c1-40c5-b32d-65aa0e66a637" providerId="ADAL" clId="{9863F158-6241-B948-B469-D418ACEAFA14}" dt="2023-05-08T17:02:26.817" v="3529" actId="26606"/>
          <ac:spMkLst>
            <pc:docMk/>
            <pc:sldMk cId="2227033970" sldId="274"/>
            <ac:spMk id="54" creationId="{39F66804-1CC4-4C70-B440-D0033952B189}"/>
          </ac:spMkLst>
        </pc:spChg>
        <pc:spChg chg="add del">
          <ac:chgData name="Victoria Alonzi (2004173)" userId="fc189c2c-d2c1-40c5-b32d-65aa0e66a637" providerId="ADAL" clId="{9863F158-6241-B948-B469-D418ACEAFA14}" dt="2023-05-08T17:02:30.044" v="3531" actId="26606"/>
          <ac:spMkLst>
            <pc:docMk/>
            <pc:sldMk cId="2227033970" sldId="274"/>
            <ac:spMk id="56" creationId="{33E72FA3-BD00-444A-AD9B-E6C3D069CDE3}"/>
          </ac:spMkLst>
        </pc:spChg>
        <pc:spChg chg="add del">
          <ac:chgData name="Victoria Alonzi (2004173)" userId="fc189c2c-d2c1-40c5-b32d-65aa0e66a637" providerId="ADAL" clId="{9863F158-6241-B948-B469-D418ACEAFA14}" dt="2023-05-08T17:02:32.791" v="3534" actId="26606"/>
          <ac:spMkLst>
            <pc:docMk/>
            <pc:sldMk cId="2227033970" sldId="274"/>
            <ac:spMk id="58" creationId="{7A7E6B6D-2F84-4166-9F4D-FFA0E086077B}"/>
          </ac:spMkLst>
        </pc:spChg>
        <pc:spChg chg="add del">
          <ac:chgData name="Victoria Alonzi (2004173)" userId="fc189c2c-d2c1-40c5-b32d-65aa0e66a637" providerId="ADAL" clId="{9863F158-6241-B948-B469-D418ACEAFA14}" dt="2023-05-08T17:02:32.791" v="3534" actId="26606"/>
          <ac:spMkLst>
            <pc:docMk/>
            <pc:sldMk cId="2227033970" sldId="274"/>
            <ac:spMk id="59" creationId="{F540AD87-30B2-4359-A33A-86D9F59E3709}"/>
          </ac:spMkLst>
        </pc:spChg>
        <pc:spChg chg="add del">
          <ac:chgData name="Victoria Alonzi (2004173)" userId="fc189c2c-d2c1-40c5-b32d-65aa0e66a637" providerId="ADAL" clId="{9863F158-6241-B948-B469-D418ACEAFA14}" dt="2023-05-08T17:02:32.791" v="3534" actId="26606"/>
          <ac:spMkLst>
            <pc:docMk/>
            <pc:sldMk cId="2227033970" sldId="274"/>
            <ac:spMk id="60" creationId="{D411CC74-416E-4F21-A559-C8B7905D9E36}"/>
          </ac:spMkLst>
        </pc:spChg>
        <pc:spChg chg="add del">
          <ac:chgData name="Victoria Alonzi (2004173)" userId="fc189c2c-d2c1-40c5-b32d-65aa0e66a637" providerId="ADAL" clId="{9863F158-6241-B948-B469-D418ACEAFA14}" dt="2023-05-08T17:02:39.928" v="3537" actId="26606"/>
          <ac:spMkLst>
            <pc:docMk/>
            <pc:sldMk cId="2227033970" sldId="274"/>
            <ac:spMk id="62" creationId="{72018E1B-E0B9-4440-AFF3-4112E50A2763}"/>
          </ac:spMkLst>
        </pc:spChg>
        <pc:spChg chg="add">
          <ac:chgData name="Victoria Alonzi (2004173)" userId="fc189c2c-d2c1-40c5-b32d-65aa0e66a637" providerId="ADAL" clId="{9863F158-6241-B948-B469-D418ACEAFA14}" dt="2023-05-08T17:02:39.939" v="3538" actId="26606"/>
          <ac:spMkLst>
            <pc:docMk/>
            <pc:sldMk cId="2227033970" sldId="274"/>
            <ac:spMk id="64" creationId="{3634A21A-3D5D-4DFA-99F4-16A031986540}"/>
          </ac:spMkLst>
        </pc:spChg>
        <pc:picChg chg="add mod ord">
          <ac:chgData name="Victoria Alonzi (2004173)" userId="fc189c2c-d2c1-40c5-b32d-65aa0e66a637" providerId="ADAL" clId="{9863F158-6241-B948-B469-D418ACEAFA14}" dt="2023-05-08T17:02:39.939" v="3538" actId="26606"/>
          <ac:picMkLst>
            <pc:docMk/>
            <pc:sldMk cId="2227033970" sldId="274"/>
            <ac:picMk id="5" creationId="{CBC7B33A-1D2D-8926-7F2F-6B4052905B2D}"/>
          </ac:picMkLst>
        </pc:picChg>
        <pc:picChg chg="add mod ord">
          <ac:chgData name="Victoria Alonzi (2004173)" userId="fc189c2c-d2c1-40c5-b32d-65aa0e66a637" providerId="ADAL" clId="{9863F158-6241-B948-B469-D418ACEAFA14}" dt="2023-05-08T17:02:39.939" v="3538" actId="26606"/>
          <ac:picMkLst>
            <pc:docMk/>
            <pc:sldMk cId="2227033970" sldId="274"/>
            <ac:picMk id="7" creationId="{418D14E2-2ABD-BABB-9FBC-5EAEDAC3E42D}"/>
          </ac:picMkLst>
        </pc:picChg>
        <pc:picChg chg="add mod ord">
          <ac:chgData name="Victoria Alonzi (2004173)" userId="fc189c2c-d2c1-40c5-b32d-65aa0e66a637" providerId="ADAL" clId="{9863F158-6241-B948-B469-D418ACEAFA14}" dt="2023-05-08T17:02:39.939" v="3538" actId="26606"/>
          <ac:picMkLst>
            <pc:docMk/>
            <pc:sldMk cId="2227033970" sldId="274"/>
            <ac:picMk id="9" creationId="{6E4F5E35-8C97-8254-ADD9-DEA691CA5FBA}"/>
          </ac:picMkLst>
        </pc:picChg>
        <pc:picChg chg="add mod ord">
          <ac:chgData name="Victoria Alonzi (2004173)" userId="fc189c2c-d2c1-40c5-b32d-65aa0e66a637" providerId="ADAL" clId="{9863F158-6241-B948-B469-D418ACEAFA14}" dt="2023-05-08T17:02:39.939" v="3538" actId="26606"/>
          <ac:picMkLst>
            <pc:docMk/>
            <pc:sldMk cId="2227033970" sldId="274"/>
            <ac:picMk id="11" creationId="{DD278683-2EB8-0528-AD21-E0B05B799D34}"/>
          </ac:picMkLst>
        </pc:picChg>
        <pc:picChg chg="add mod ord">
          <ac:chgData name="Victoria Alonzi (2004173)" userId="fc189c2c-d2c1-40c5-b32d-65aa0e66a637" providerId="ADAL" clId="{9863F158-6241-B948-B469-D418ACEAFA14}" dt="2023-05-08T17:02:39.939" v="3538" actId="26606"/>
          <ac:picMkLst>
            <pc:docMk/>
            <pc:sldMk cId="2227033970" sldId="274"/>
            <ac:picMk id="13" creationId="{E3D9DBC6-ADEB-E11A-EA75-59EA9DE88061}"/>
          </ac:picMkLst>
        </pc:picChg>
        <pc:picChg chg="add mod ord">
          <ac:chgData name="Victoria Alonzi (2004173)" userId="fc189c2c-d2c1-40c5-b32d-65aa0e66a637" providerId="ADAL" clId="{9863F158-6241-B948-B469-D418ACEAFA14}" dt="2023-05-08T17:02:39.939" v="3538" actId="26606"/>
          <ac:picMkLst>
            <pc:docMk/>
            <pc:sldMk cId="2227033970" sldId="274"/>
            <ac:picMk id="15" creationId="{2728853B-8489-55A4-95E5-E92C3994CBC8}"/>
          </ac:picMkLst>
        </pc:picChg>
        <pc:picChg chg="add del mod">
          <ac:chgData name="Victoria Alonzi (2004173)" userId="fc189c2c-d2c1-40c5-b32d-65aa0e66a637" providerId="ADAL" clId="{9863F158-6241-B948-B469-D418ACEAFA14}" dt="2023-05-08T17:01:49.551" v="3514" actId="478"/>
          <ac:picMkLst>
            <pc:docMk/>
            <pc:sldMk cId="2227033970" sldId="274"/>
            <ac:picMk id="17" creationId="{E07B880A-7D12-41BE-FE1E-E2DC2BD122E0}"/>
          </ac:picMkLst>
        </pc:picChg>
        <pc:cxnChg chg="add del">
          <ac:chgData name="Victoria Alonzi (2004173)" userId="fc189c2c-d2c1-40c5-b32d-65aa0e66a637" providerId="ADAL" clId="{9863F158-6241-B948-B469-D418ACEAFA14}" dt="2023-05-08T17:02:06.460" v="3519" actId="26606"/>
          <ac:cxnSpMkLst>
            <pc:docMk/>
            <pc:sldMk cId="2227033970" sldId="274"/>
            <ac:cxnSpMk id="31" creationId="{5C34627B-48E6-4F4D-B843-97717A86B490}"/>
          </ac:cxnSpMkLst>
        </pc:cxnChg>
      </pc:sldChg>
      <pc:sldChg chg="addSp delSp modSp new del mod ord">
        <pc:chgData name="Victoria Alonzi (2004173)" userId="fc189c2c-d2c1-40c5-b32d-65aa0e66a637" providerId="ADAL" clId="{9863F158-6241-B948-B469-D418ACEAFA14}" dt="2023-05-08T16:56:27.312" v="3485" actId="2696"/>
        <pc:sldMkLst>
          <pc:docMk/>
          <pc:sldMk cId="3766045162" sldId="274"/>
        </pc:sldMkLst>
        <pc:spChg chg="mod">
          <ac:chgData name="Victoria Alonzi (2004173)" userId="fc189c2c-d2c1-40c5-b32d-65aa0e66a637" providerId="ADAL" clId="{9863F158-6241-B948-B469-D418ACEAFA14}" dt="2023-05-08T16:56:05.215" v="3482" actId="20577"/>
          <ac:spMkLst>
            <pc:docMk/>
            <pc:sldMk cId="3766045162" sldId="274"/>
            <ac:spMk id="2" creationId="{E268DE79-416D-F22B-C5DC-BE062201B6DB}"/>
          </ac:spMkLst>
        </pc:spChg>
        <pc:spChg chg="del">
          <ac:chgData name="Victoria Alonzi (2004173)" userId="fc189c2c-d2c1-40c5-b32d-65aa0e66a637" providerId="ADAL" clId="{9863F158-6241-B948-B469-D418ACEAFA14}" dt="2023-05-08T16:55:12.767" v="3469"/>
          <ac:spMkLst>
            <pc:docMk/>
            <pc:sldMk cId="3766045162" sldId="274"/>
            <ac:spMk id="3" creationId="{825871A9-C016-2AD6-4C40-2B011C6ABE01}"/>
          </ac:spMkLst>
        </pc:spChg>
        <pc:spChg chg="add del mod">
          <ac:chgData name="Victoria Alonzi (2004173)" userId="fc189c2c-d2c1-40c5-b32d-65aa0e66a637" providerId="ADAL" clId="{9863F158-6241-B948-B469-D418ACEAFA14}" dt="2023-05-08T16:55:44.565" v="3477" actId="478"/>
          <ac:spMkLst>
            <pc:docMk/>
            <pc:sldMk cId="3766045162" sldId="274"/>
            <ac:spMk id="11" creationId="{C73A56F9-9A95-F8A8-3563-872CBC76E77E}"/>
          </ac:spMkLst>
        </pc:spChg>
        <pc:picChg chg="add del mod">
          <ac:chgData name="Victoria Alonzi (2004173)" userId="fc189c2c-d2c1-40c5-b32d-65aa0e66a637" providerId="ADAL" clId="{9863F158-6241-B948-B469-D418ACEAFA14}" dt="2023-05-08T16:55:39.412" v="3475" actId="478"/>
          <ac:picMkLst>
            <pc:docMk/>
            <pc:sldMk cId="3766045162" sldId="274"/>
            <ac:picMk id="5" creationId="{57539E42-4BB3-283B-5A8F-6CEAF0BC5ECF}"/>
          </ac:picMkLst>
        </pc:picChg>
        <pc:picChg chg="add del mod">
          <ac:chgData name="Victoria Alonzi (2004173)" userId="fc189c2c-d2c1-40c5-b32d-65aa0e66a637" providerId="ADAL" clId="{9863F158-6241-B948-B469-D418ACEAFA14}" dt="2023-05-08T16:55:38.275" v="3474" actId="478"/>
          <ac:picMkLst>
            <pc:docMk/>
            <pc:sldMk cId="3766045162" sldId="274"/>
            <ac:picMk id="7" creationId="{F0443673-4342-9E80-D438-1E96C5CED3BD}"/>
          </ac:picMkLst>
        </pc:picChg>
        <pc:picChg chg="add del mod">
          <ac:chgData name="Victoria Alonzi (2004173)" userId="fc189c2c-d2c1-40c5-b32d-65aa0e66a637" providerId="ADAL" clId="{9863F158-6241-B948-B469-D418ACEAFA14}" dt="2023-05-08T16:55:36.831" v="3473" actId="478"/>
          <ac:picMkLst>
            <pc:docMk/>
            <pc:sldMk cId="3766045162" sldId="274"/>
            <ac:picMk id="9" creationId="{1F23DA95-02C4-1FB8-E4F3-9923EBA60E4F}"/>
          </ac:picMkLst>
        </pc:picChg>
        <pc:picChg chg="add del mod">
          <ac:chgData name="Victoria Alonzi (2004173)" userId="fc189c2c-d2c1-40c5-b32d-65aa0e66a637" providerId="ADAL" clId="{9863F158-6241-B948-B469-D418ACEAFA14}" dt="2023-05-08T16:55:59.826" v="3479" actId="478"/>
          <ac:picMkLst>
            <pc:docMk/>
            <pc:sldMk cId="3766045162" sldId="274"/>
            <ac:picMk id="13" creationId="{38AB51FE-ADBE-EF11-8485-DC094E37E80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B10C1-ABDE-7439-E904-D112A52D00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BFCD4AC-275E-5101-5770-EFF7BE44B4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19CFED5-40F5-D337-512E-E717C3C3B997}"/>
              </a:ext>
            </a:extLst>
          </p:cNvPr>
          <p:cNvSpPr>
            <a:spLocks noGrp="1"/>
          </p:cNvSpPr>
          <p:nvPr>
            <p:ph type="dt" sz="half" idx="10"/>
          </p:nvPr>
        </p:nvSpPr>
        <p:spPr/>
        <p:txBody>
          <a:bodyPr/>
          <a:lstStyle/>
          <a:p>
            <a:fld id="{2F490BFA-47BF-2844-BEE6-39E8D454D875}" type="datetimeFigureOut">
              <a:rPr lang="en-US" smtClean="0"/>
              <a:t>5/8/23</a:t>
            </a:fld>
            <a:endParaRPr lang="en-US" dirty="0"/>
          </a:p>
        </p:txBody>
      </p:sp>
      <p:sp>
        <p:nvSpPr>
          <p:cNvPr id="5" name="Footer Placeholder 4">
            <a:extLst>
              <a:ext uri="{FF2B5EF4-FFF2-40B4-BE49-F238E27FC236}">
                <a16:creationId xmlns:a16="http://schemas.microsoft.com/office/drawing/2014/main" id="{3CB3A824-352C-AB91-E398-4A1A9432FD2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DCF30F2-9A6C-33F4-FB29-545005E12DA0}"/>
              </a:ext>
            </a:extLst>
          </p:cNvPr>
          <p:cNvSpPr>
            <a:spLocks noGrp="1"/>
          </p:cNvSpPr>
          <p:nvPr>
            <p:ph type="sldNum" sz="quarter" idx="12"/>
          </p:nvPr>
        </p:nvSpPr>
        <p:spPr/>
        <p:txBody>
          <a:bodyPr/>
          <a:lstStyle/>
          <a:p>
            <a:fld id="{209B046A-7804-9B43-B934-8A06CFA7C310}" type="slidenum">
              <a:rPr lang="en-US" smtClean="0"/>
              <a:t>‹#›</a:t>
            </a:fld>
            <a:endParaRPr lang="en-US" dirty="0"/>
          </a:p>
        </p:txBody>
      </p:sp>
    </p:spTree>
    <p:extLst>
      <p:ext uri="{BB962C8B-B14F-4D97-AF65-F5344CB8AC3E}">
        <p14:creationId xmlns:p14="http://schemas.microsoft.com/office/powerpoint/2010/main" val="2644505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FE0A0-13C0-93F2-75D4-EC3A7466923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28649D-3647-C978-386E-7A41F5E6BD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E9576B-E369-9FD8-20C6-1116E8B72ED1}"/>
              </a:ext>
            </a:extLst>
          </p:cNvPr>
          <p:cNvSpPr>
            <a:spLocks noGrp="1"/>
          </p:cNvSpPr>
          <p:nvPr>
            <p:ph type="dt" sz="half" idx="10"/>
          </p:nvPr>
        </p:nvSpPr>
        <p:spPr/>
        <p:txBody>
          <a:bodyPr/>
          <a:lstStyle/>
          <a:p>
            <a:fld id="{2F490BFA-47BF-2844-BEE6-39E8D454D875}" type="datetimeFigureOut">
              <a:rPr lang="en-US" smtClean="0"/>
              <a:t>5/8/23</a:t>
            </a:fld>
            <a:endParaRPr lang="en-US" dirty="0"/>
          </a:p>
        </p:txBody>
      </p:sp>
      <p:sp>
        <p:nvSpPr>
          <p:cNvPr id="5" name="Footer Placeholder 4">
            <a:extLst>
              <a:ext uri="{FF2B5EF4-FFF2-40B4-BE49-F238E27FC236}">
                <a16:creationId xmlns:a16="http://schemas.microsoft.com/office/drawing/2014/main" id="{1B3DCEF2-F0AC-087C-1342-CDCAB25C33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3CE406A-1C94-20ED-FDDD-65BA46C2E88F}"/>
              </a:ext>
            </a:extLst>
          </p:cNvPr>
          <p:cNvSpPr>
            <a:spLocks noGrp="1"/>
          </p:cNvSpPr>
          <p:nvPr>
            <p:ph type="sldNum" sz="quarter" idx="12"/>
          </p:nvPr>
        </p:nvSpPr>
        <p:spPr/>
        <p:txBody>
          <a:bodyPr/>
          <a:lstStyle/>
          <a:p>
            <a:fld id="{209B046A-7804-9B43-B934-8A06CFA7C310}" type="slidenum">
              <a:rPr lang="en-US" smtClean="0"/>
              <a:t>‹#›</a:t>
            </a:fld>
            <a:endParaRPr lang="en-US" dirty="0"/>
          </a:p>
        </p:txBody>
      </p:sp>
    </p:spTree>
    <p:extLst>
      <p:ext uri="{BB962C8B-B14F-4D97-AF65-F5344CB8AC3E}">
        <p14:creationId xmlns:p14="http://schemas.microsoft.com/office/powerpoint/2010/main" val="2466016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60F78-2470-3257-8290-7241EC3F89F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B01455B-9782-F790-4D08-41D2AC2F0B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E238365-72EE-DBB9-5638-B00FF08A02DA}"/>
              </a:ext>
            </a:extLst>
          </p:cNvPr>
          <p:cNvSpPr>
            <a:spLocks noGrp="1"/>
          </p:cNvSpPr>
          <p:nvPr>
            <p:ph type="dt" sz="half" idx="10"/>
          </p:nvPr>
        </p:nvSpPr>
        <p:spPr/>
        <p:txBody>
          <a:bodyPr/>
          <a:lstStyle/>
          <a:p>
            <a:fld id="{2F490BFA-47BF-2844-BEE6-39E8D454D875}" type="datetimeFigureOut">
              <a:rPr lang="en-US" smtClean="0"/>
              <a:t>5/8/23</a:t>
            </a:fld>
            <a:endParaRPr lang="en-US" dirty="0"/>
          </a:p>
        </p:txBody>
      </p:sp>
      <p:sp>
        <p:nvSpPr>
          <p:cNvPr id="5" name="Footer Placeholder 4">
            <a:extLst>
              <a:ext uri="{FF2B5EF4-FFF2-40B4-BE49-F238E27FC236}">
                <a16:creationId xmlns:a16="http://schemas.microsoft.com/office/drawing/2014/main" id="{118E3F5B-DD39-E827-D3B3-F9DB370A5D3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CA0D0D1-3F62-9B13-A9BB-06AD4A231C4B}"/>
              </a:ext>
            </a:extLst>
          </p:cNvPr>
          <p:cNvSpPr>
            <a:spLocks noGrp="1"/>
          </p:cNvSpPr>
          <p:nvPr>
            <p:ph type="sldNum" sz="quarter" idx="12"/>
          </p:nvPr>
        </p:nvSpPr>
        <p:spPr/>
        <p:txBody>
          <a:bodyPr/>
          <a:lstStyle/>
          <a:p>
            <a:fld id="{209B046A-7804-9B43-B934-8A06CFA7C310}" type="slidenum">
              <a:rPr lang="en-US" smtClean="0"/>
              <a:t>‹#›</a:t>
            </a:fld>
            <a:endParaRPr lang="en-US" dirty="0"/>
          </a:p>
        </p:txBody>
      </p:sp>
    </p:spTree>
    <p:extLst>
      <p:ext uri="{BB962C8B-B14F-4D97-AF65-F5344CB8AC3E}">
        <p14:creationId xmlns:p14="http://schemas.microsoft.com/office/powerpoint/2010/main" val="3971795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2D7F0-1DB5-41E3-14A4-158D9681C7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57C8A24-342D-DE83-F4EF-E1FD91E045F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18B8B7A-4D02-2F39-9BAA-03CC581CF2A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4C262AA-3455-6879-97C0-F8B8A3213EA0}"/>
              </a:ext>
            </a:extLst>
          </p:cNvPr>
          <p:cNvSpPr>
            <a:spLocks noGrp="1"/>
          </p:cNvSpPr>
          <p:nvPr>
            <p:ph type="dt" sz="half" idx="10"/>
          </p:nvPr>
        </p:nvSpPr>
        <p:spPr/>
        <p:txBody>
          <a:bodyPr/>
          <a:lstStyle/>
          <a:p>
            <a:fld id="{2F490BFA-47BF-2844-BEE6-39E8D454D875}" type="datetimeFigureOut">
              <a:rPr lang="en-US" smtClean="0"/>
              <a:t>5/8/23</a:t>
            </a:fld>
            <a:endParaRPr lang="en-US" dirty="0"/>
          </a:p>
        </p:txBody>
      </p:sp>
      <p:sp>
        <p:nvSpPr>
          <p:cNvPr id="6" name="Footer Placeholder 5">
            <a:extLst>
              <a:ext uri="{FF2B5EF4-FFF2-40B4-BE49-F238E27FC236}">
                <a16:creationId xmlns:a16="http://schemas.microsoft.com/office/drawing/2014/main" id="{33B195DB-EA1E-863A-46A9-6D698CBC65F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757CC73-275F-9C47-B93D-83D4C1720289}"/>
              </a:ext>
            </a:extLst>
          </p:cNvPr>
          <p:cNvSpPr>
            <a:spLocks noGrp="1"/>
          </p:cNvSpPr>
          <p:nvPr>
            <p:ph type="sldNum" sz="quarter" idx="12"/>
          </p:nvPr>
        </p:nvSpPr>
        <p:spPr/>
        <p:txBody>
          <a:bodyPr/>
          <a:lstStyle/>
          <a:p>
            <a:fld id="{209B046A-7804-9B43-B934-8A06CFA7C310}" type="slidenum">
              <a:rPr lang="en-US" smtClean="0"/>
              <a:t>‹#›</a:t>
            </a:fld>
            <a:endParaRPr lang="en-US" dirty="0"/>
          </a:p>
        </p:txBody>
      </p:sp>
    </p:spTree>
    <p:extLst>
      <p:ext uri="{BB962C8B-B14F-4D97-AF65-F5344CB8AC3E}">
        <p14:creationId xmlns:p14="http://schemas.microsoft.com/office/powerpoint/2010/main" val="1322331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7CBC3-212F-C7A6-DBA7-A3EBC73930A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FCF769-09BB-006F-7012-030753CB1E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262F502-81E8-9F5B-7E6B-D585E5C6A2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EE04343-F463-8755-FCAA-A4A03EC363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999630-092F-7EA7-325A-877AE7644C6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FA5A566-E998-3152-0A28-DFC1E8F7EA49}"/>
              </a:ext>
            </a:extLst>
          </p:cNvPr>
          <p:cNvSpPr>
            <a:spLocks noGrp="1"/>
          </p:cNvSpPr>
          <p:nvPr>
            <p:ph type="dt" sz="half" idx="10"/>
          </p:nvPr>
        </p:nvSpPr>
        <p:spPr/>
        <p:txBody>
          <a:bodyPr/>
          <a:lstStyle/>
          <a:p>
            <a:fld id="{2F490BFA-47BF-2844-BEE6-39E8D454D875}" type="datetimeFigureOut">
              <a:rPr lang="en-US" smtClean="0"/>
              <a:t>5/8/23</a:t>
            </a:fld>
            <a:endParaRPr lang="en-US" dirty="0"/>
          </a:p>
        </p:txBody>
      </p:sp>
      <p:sp>
        <p:nvSpPr>
          <p:cNvPr id="8" name="Footer Placeholder 7">
            <a:extLst>
              <a:ext uri="{FF2B5EF4-FFF2-40B4-BE49-F238E27FC236}">
                <a16:creationId xmlns:a16="http://schemas.microsoft.com/office/drawing/2014/main" id="{D8293058-BC97-80FB-87A7-0D3D5126C2E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5AF1D64-6CEF-C2FD-17AB-67B83C37AFAF}"/>
              </a:ext>
            </a:extLst>
          </p:cNvPr>
          <p:cNvSpPr>
            <a:spLocks noGrp="1"/>
          </p:cNvSpPr>
          <p:nvPr>
            <p:ph type="sldNum" sz="quarter" idx="12"/>
          </p:nvPr>
        </p:nvSpPr>
        <p:spPr/>
        <p:txBody>
          <a:bodyPr/>
          <a:lstStyle/>
          <a:p>
            <a:fld id="{209B046A-7804-9B43-B934-8A06CFA7C310}" type="slidenum">
              <a:rPr lang="en-US" smtClean="0"/>
              <a:t>‹#›</a:t>
            </a:fld>
            <a:endParaRPr lang="en-US" dirty="0"/>
          </a:p>
        </p:txBody>
      </p:sp>
    </p:spTree>
    <p:extLst>
      <p:ext uri="{BB962C8B-B14F-4D97-AF65-F5344CB8AC3E}">
        <p14:creationId xmlns:p14="http://schemas.microsoft.com/office/powerpoint/2010/main" val="3008311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46E47-CC88-90F7-A6A6-94929FB98F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0615E4A-8DC2-7817-42E8-C3015392D558}"/>
              </a:ext>
            </a:extLst>
          </p:cNvPr>
          <p:cNvSpPr>
            <a:spLocks noGrp="1"/>
          </p:cNvSpPr>
          <p:nvPr>
            <p:ph type="dt" sz="half" idx="10"/>
          </p:nvPr>
        </p:nvSpPr>
        <p:spPr/>
        <p:txBody>
          <a:bodyPr/>
          <a:lstStyle/>
          <a:p>
            <a:fld id="{2F490BFA-47BF-2844-BEE6-39E8D454D875}" type="datetimeFigureOut">
              <a:rPr lang="en-US" smtClean="0"/>
              <a:t>5/8/23</a:t>
            </a:fld>
            <a:endParaRPr lang="en-US" dirty="0"/>
          </a:p>
        </p:txBody>
      </p:sp>
      <p:sp>
        <p:nvSpPr>
          <p:cNvPr id="4" name="Footer Placeholder 3">
            <a:extLst>
              <a:ext uri="{FF2B5EF4-FFF2-40B4-BE49-F238E27FC236}">
                <a16:creationId xmlns:a16="http://schemas.microsoft.com/office/drawing/2014/main" id="{08A7B6BD-3CC4-F11E-E822-B0886EAD2BF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C421EDC-9098-AFC6-2857-89226F974C8D}"/>
              </a:ext>
            </a:extLst>
          </p:cNvPr>
          <p:cNvSpPr>
            <a:spLocks noGrp="1"/>
          </p:cNvSpPr>
          <p:nvPr>
            <p:ph type="sldNum" sz="quarter" idx="12"/>
          </p:nvPr>
        </p:nvSpPr>
        <p:spPr/>
        <p:txBody>
          <a:bodyPr/>
          <a:lstStyle/>
          <a:p>
            <a:fld id="{209B046A-7804-9B43-B934-8A06CFA7C310}" type="slidenum">
              <a:rPr lang="en-US" smtClean="0"/>
              <a:t>‹#›</a:t>
            </a:fld>
            <a:endParaRPr lang="en-US" dirty="0"/>
          </a:p>
        </p:txBody>
      </p:sp>
    </p:spTree>
    <p:extLst>
      <p:ext uri="{BB962C8B-B14F-4D97-AF65-F5344CB8AC3E}">
        <p14:creationId xmlns:p14="http://schemas.microsoft.com/office/powerpoint/2010/main" val="1624368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29BE3-1B3B-8FF6-BEF3-30D48152822E}"/>
              </a:ext>
            </a:extLst>
          </p:cNvPr>
          <p:cNvSpPr>
            <a:spLocks noGrp="1"/>
          </p:cNvSpPr>
          <p:nvPr>
            <p:ph type="dt" sz="half" idx="10"/>
          </p:nvPr>
        </p:nvSpPr>
        <p:spPr/>
        <p:txBody>
          <a:bodyPr/>
          <a:lstStyle/>
          <a:p>
            <a:fld id="{2F490BFA-47BF-2844-BEE6-39E8D454D875}" type="datetimeFigureOut">
              <a:rPr lang="en-US" smtClean="0"/>
              <a:t>5/8/23</a:t>
            </a:fld>
            <a:endParaRPr lang="en-US" dirty="0"/>
          </a:p>
        </p:txBody>
      </p:sp>
      <p:sp>
        <p:nvSpPr>
          <p:cNvPr id="3" name="Footer Placeholder 2">
            <a:extLst>
              <a:ext uri="{FF2B5EF4-FFF2-40B4-BE49-F238E27FC236}">
                <a16:creationId xmlns:a16="http://schemas.microsoft.com/office/drawing/2014/main" id="{F939ADA2-B73C-536A-33D1-BB8FF0D03C4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B2A34AE-0A5E-4B2A-16DD-27AAA9C26D4C}"/>
              </a:ext>
            </a:extLst>
          </p:cNvPr>
          <p:cNvSpPr>
            <a:spLocks noGrp="1"/>
          </p:cNvSpPr>
          <p:nvPr>
            <p:ph type="sldNum" sz="quarter" idx="12"/>
          </p:nvPr>
        </p:nvSpPr>
        <p:spPr/>
        <p:txBody>
          <a:bodyPr/>
          <a:lstStyle/>
          <a:p>
            <a:fld id="{209B046A-7804-9B43-B934-8A06CFA7C310}" type="slidenum">
              <a:rPr lang="en-US" smtClean="0"/>
              <a:t>‹#›</a:t>
            </a:fld>
            <a:endParaRPr lang="en-US" dirty="0"/>
          </a:p>
        </p:txBody>
      </p:sp>
    </p:spTree>
    <p:extLst>
      <p:ext uri="{BB962C8B-B14F-4D97-AF65-F5344CB8AC3E}">
        <p14:creationId xmlns:p14="http://schemas.microsoft.com/office/powerpoint/2010/main" val="2178158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E2716-1BB2-1949-1FF4-EABC57E73B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3D032E1-6180-B70A-CF74-274B6AFE0A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0DEDCB-D02C-825D-6998-0BCAC48546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E7C733-E73C-863D-699B-3D26E5AEA231}"/>
              </a:ext>
            </a:extLst>
          </p:cNvPr>
          <p:cNvSpPr>
            <a:spLocks noGrp="1"/>
          </p:cNvSpPr>
          <p:nvPr>
            <p:ph type="dt" sz="half" idx="10"/>
          </p:nvPr>
        </p:nvSpPr>
        <p:spPr/>
        <p:txBody>
          <a:bodyPr/>
          <a:lstStyle/>
          <a:p>
            <a:fld id="{2F490BFA-47BF-2844-BEE6-39E8D454D875}" type="datetimeFigureOut">
              <a:rPr lang="en-US" smtClean="0"/>
              <a:t>5/8/23</a:t>
            </a:fld>
            <a:endParaRPr lang="en-US" dirty="0"/>
          </a:p>
        </p:txBody>
      </p:sp>
      <p:sp>
        <p:nvSpPr>
          <p:cNvPr id="6" name="Footer Placeholder 5">
            <a:extLst>
              <a:ext uri="{FF2B5EF4-FFF2-40B4-BE49-F238E27FC236}">
                <a16:creationId xmlns:a16="http://schemas.microsoft.com/office/drawing/2014/main" id="{C4E45E55-7416-4272-6493-53E2D887225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19C4141-402A-578C-C4E2-19E20AFC7996}"/>
              </a:ext>
            </a:extLst>
          </p:cNvPr>
          <p:cNvSpPr>
            <a:spLocks noGrp="1"/>
          </p:cNvSpPr>
          <p:nvPr>
            <p:ph type="sldNum" sz="quarter" idx="12"/>
          </p:nvPr>
        </p:nvSpPr>
        <p:spPr/>
        <p:txBody>
          <a:bodyPr/>
          <a:lstStyle/>
          <a:p>
            <a:fld id="{209B046A-7804-9B43-B934-8A06CFA7C310}" type="slidenum">
              <a:rPr lang="en-US" smtClean="0"/>
              <a:t>‹#›</a:t>
            </a:fld>
            <a:endParaRPr lang="en-US" dirty="0"/>
          </a:p>
        </p:txBody>
      </p:sp>
    </p:spTree>
    <p:extLst>
      <p:ext uri="{BB962C8B-B14F-4D97-AF65-F5344CB8AC3E}">
        <p14:creationId xmlns:p14="http://schemas.microsoft.com/office/powerpoint/2010/main" val="4208984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6493F-DAF1-7A6F-4509-9EC9064DEB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E082383-836D-9C13-C8D8-F04CC4A4BC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AD70781-6710-94D0-D761-347DBBED8D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4CD9D4-E1A4-9B36-45AB-63F9C0AE3249}"/>
              </a:ext>
            </a:extLst>
          </p:cNvPr>
          <p:cNvSpPr>
            <a:spLocks noGrp="1"/>
          </p:cNvSpPr>
          <p:nvPr>
            <p:ph type="dt" sz="half" idx="10"/>
          </p:nvPr>
        </p:nvSpPr>
        <p:spPr/>
        <p:txBody>
          <a:bodyPr/>
          <a:lstStyle/>
          <a:p>
            <a:fld id="{2F490BFA-47BF-2844-BEE6-39E8D454D875}" type="datetimeFigureOut">
              <a:rPr lang="en-US" smtClean="0"/>
              <a:t>5/8/23</a:t>
            </a:fld>
            <a:endParaRPr lang="en-US" dirty="0"/>
          </a:p>
        </p:txBody>
      </p:sp>
      <p:sp>
        <p:nvSpPr>
          <p:cNvPr id="6" name="Footer Placeholder 5">
            <a:extLst>
              <a:ext uri="{FF2B5EF4-FFF2-40B4-BE49-F238E27FC236}">
                <a16:creationId xmlns:a16="http://schemas.microsoft.com/office/drawing/2014/main" id="{E7651B2B-D5AD-272A-14FB-CF7802AC140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5E53A7B-D4DC-4E70-94EC-5AF829EEEE61}"/>
              </a:ext>
            </a:extLst>
          </p:cNvPr>
          <p:cNvSpPr>
            <a:spLocks noGrp="1"/>
          </p:cNvSpPr>
          <p:nvPr>
            <p:ph type="sldNum" sz="quarter" idx="12"/>
          </p:nvPr>
        </p:nvSpPr>
        <p:spPr/>
        <p:txBody>
          <a:bodyPr/>
          <a:lstStyle/>
          <a:p>
            <a:fld id="{209B046A-7804-9B43-B934-8A06CFA7C310}" type="slidenum">
              <a:rPr lang="en-US" smtClean="0"/>
              <a:t>‹#›</a:t>
            </a:fld>
            <a:endParaRPr lang="en-US" dirty="0"/>
          </a:p>
        </p:txBody>
      </p:sp>
    </p:spTree>
    <p:extLst>
      <p:ext uri="{BB962C8B-B14F-4D97-AF65-F5344CB8AC3E}">
        <p14:creationId xmlns:p14="http://schemas.microsoft.com/office/powerpoint/2010/main" val="1471871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F3973-96AD-2605-8CEE-34AAC561C9E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761B0A5-7FEA-9DF2-A339-3234410CFC0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72DC7A-C030-D646-D2AE-4C2AC165DE93}"/>
              </a:ext>
            </a:extLst>
          </p:cNvPr>
          <p:cNvSpPr>
            <a:spLocks noGrp="1"/>
          </p:cNvSpPr>
          <p:nvPr>
            <p:ph type="dt" sz="half" idx="10"/>
          </p:nvPr>
        </p:nvSpPr>
        <p:spPr/>
        <p:txBody>
          <a:bodyPr/>
          <a:lstStyle/>
          <a:p>
            <a:fld id="{2F490BFA-47BF-2844-BEE6-39E8D454D875}" type="datetimeFigureOut">
              <a:rPr lang="en-US" smtClean="0"/>
              <a:t>5/8/23</a:t>
            </a:fld>
            <a:endParaRPr lang="en-US" dirty="0"/>
          </a:p>
        </p:txBody>
      </p:sp>
      <p:sp>
        <p:nvSpPr>
          <p:cNvPr id="5" name="Footer Placeholder 4">
            <a:extLst>
              <a:ext uri="{FF2B5EF4-FFF2-40B4-BE49-F238E27FC236}">
                <a16:creationId xmlns:a16="http://schemas.microsoft.com/office/drawing/2014/main" id="{966856D6-7F5B-790E-5540-8BCEFCBB46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D2035C-7C48-2326-B00E-05B368400749}"/>
              </a:ext>
            </a:extLst>
          </p:cNvPr>
          <p:cNvSpPr>
            <a:spLocks noGrp="1"/>
          </p:cNvSpPr>
          <p:nvPr>
            <p:ph type="sldNum" sz="quarter" idx="12"/>
          </p:nvPr>
        </p:nvSpPr>
        <p:spPr/>
        <p:txBody>
          <a:bodyPr/>
          <a:lstStyle/>
          <a:p>
            <a:fld id="{209B046A-7804-9B43-B934-8A06CFA7C310}" type="slidenum">
              <a:rPr lang="en-US" smtClean="0"/>
              <a:t>‹#›</a:t>
            </a:fld>
            <a:endParaRPr lang="en-US" dirty="0"/>
          </a:p>
        </p:txBody>
      </p:sp>
    </p:spTree>
    <p:extLst>
      <p:ext uri="{BB962C8B-B14F-4D97-AF65-F5344CB8AC3E}">
        <p14:creationId xmlns:p14="http://schemas.microsoft.com/office/powerpoint/2010/main" val="1906895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45D950-F94E-E110-3C03-23085B1E55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F33924-CD48-EAA9-727B-E323A6154D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156AE1-B4CB-5657-C929-FC03FF214972}"/>
              </a:ext>
            </a:extLst>
          </p:cNvPr>
          <p:cNvSpPr>
            <a:spLocks noGrp="1"/>
          </p:cNvSpPr>
          <p:nvPr>
            <p:ph type="dt" sz="half" idx="10"/>
          </p:nvPr>
        </p:nvSpPr>
        <p:spPr/>
        <p:txBody>
          <a:bodyPr/>
          <a:lstStyle/>
          <a:p>
            <a:fld id="{2F490BFA-47BF-2844-BEE6-39E8D454D875}" type="datetimeFigureOut">
              <a:rPr lang="en-US" smtClean="0"/>
              <a:t>5/8/23</a:t>
            </a:fld>
            <a:endParaRPr lang="en-US" dirty="0"/>
          </a:p>
        </p:txBody>
      </p:sp>
      <p:sp>
        <p:nvSpPr>
          <p:cNvPr id="5" name="Footer Placeholder 4">
            <a:extLst>
              <a:ext uri="{FF2B5EF4-FFF2-40B4-BE49-F238E27FC236}">
                <a16:creationId xmlns:a16="http://schemas.microsoft.com/office/drawing/2014/main" id="{85A3EA63-3FE6-0B6A-7A0B-480D0392C74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CD9BE0F-1034-3D7F-011B-6F62D9CBCF80}"/>
              </a:ext>
            </a:extLst>
          </p:cNvPr>
          <p:cNvSpPr>
            <a:spLocks noGrp="1"/>
          </p:cNvSpPr>
          <p:nvPr>
            <p:ph type="sldNum" sz="quarter" idx="12"/>
          </p:nvPr>
        </p:nvSpPr>
        <p:spPr/>
        <p:txBody>
          <a:bodyPr/>
          <a:lstStyle/>
          <a:p>
            <a:fld id="{209B046A-7804-9B43-B934-8A06CFA7C310}" type="slidenum">
              <a:rPr lang="en-US" smtClean="0"/>
              <a:t>‹#›</a:t>
            </a:fld>
            <a:endParaRPr lang="en-US" dirty="0"/>
          </a:p>
        </p:txBody>
      </p:sp>
    </p:spTree>
    <p:extLst>
      <p:ext uri="{BB962C8B-B14F-4D97-AF65-F5344CB8AC3E}">
        <p14:creationId xmlns:p14="http://schemas.microsoft.com/office/powerpoint/2010/main" val="3116225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92EED3-8B62-55FD-9365-DCF6F343A4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BE6346D-AB87-7913-8A36-F340F054E6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B54F58-6941-4A00-F5B8-A20CCA70D6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490BFA-47BF-2844-BEE6-39E8D454D875}" type="datetimeFigureOut">
              <a:rPr lang="en-US" smtClean="0"/>
              <a:t>5/8/23</a:t>
            </a:fld>
            <a:endParaRPr lang="en-US" dirty="0"/>
          </a:p>
        </p:txBody>
      </p:sp>
      <p:sp>
        <p:nvSpPr>
          <p:cNvPr id="5" name="Footer Placeholder 4">
            <a:extLst>
              <a:ext uri="{FF2B5EF4-FFF2-40B4-BE49-F238E27FC236}">
                <a16:creationId xmlns:a16="http://schemas.microsoft.com/office/drawing/2014/main" id="{E2722DED-F39E-C0D8-E80A-5FEC065B44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DB9E171-1096-36DF-D230-E243C48409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9B046A-7804-9B43-B934-8A06CFA7C310}" type="slidenum">
              <a:rPr lang="en-US" smtClean="0"/>
              <a:t>‹#›</a:t>
            </a:fld>
            <a:endParaRPr lang="en-US" dirty="0"/>
          </a:p>
        </p:txBody>
      </p:sp>
    </p:spTree>
    <p:extLst>
      <p:ext uri="{BB962C8B-B14F-4D97-AF65-F5344CB8AC3E}">
        <p14:creationId xmlns:p14="http://schemas.microsoft.com/office/powerpoint/2010/main" val="2087895630"/>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22.jpeg"/></Relationships>
</file>

<file path=ppt/slides/_rels/slide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jpeg"/></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33.jpe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10.xml.rels><?xml version="1.0" encoding="UTF-8" standalone="yes"?>
<Relationships xmlns="http://schemas.openxmlformats.org/package/2006/relationships"><Relationship Id="rId3" Type="http://schemas.openxmlformats.org/officeDocument/2006/relationships/image" Target="../media/image41.jpeg"/><Relationship Id="rId7" Type="http://schemas.openxmlformats.org/officeDocument/2006/relationships/image" Target="../media/image42.jpeg"/><Relationship Id="rId2" Type="http://schemas.openxmlformats.org/officeDocument/2006/relationships/image" Target="../media/image43.jpeg"/><Relationship Id="rId1" Type="http://schemas.openxmlformats.org/officeDocument/2006/relationships/slideLayout" Target="../slideLayouts/slideLayout2.xml"/><Relationship Id="rId6" Type="http://schemas.openxmlformats.org/officeDocument/2006/relationships/image" Target="../media/image46.jpeg"/><Relationship Id="rId5" Type="http://schemas.openxmlformats.org/officeDocument/2006/relationships/image" Target="../media/image45.png"/><Relationship Id="rId4" Type="http://schemas.openxmlformats.org/officeDocument/2006/relationships/image" Target="../media/image44.jpeg"/></Relationships>
</file>

<file path=ppt/slides/_rels/slide1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 Id="rId5" Type="http://schemas.openxmlformats.org/officeDocument/2006/relationships/image" Target="../media/image50.jpeg"/><Relationship Id="rId4" Type="http://schemas.openxmlformats.org/officeDocument/2006/relationships/image" Target="../media/image49.jpeg"/></Relationships>
</file>

<file path=ppt/slides/_rels/slide12.xml.rels><?xml version="1.0" encoding="UTF-8" standalone="yes"?>
<Relationships xmlns="http://schemas.openxmlformats.org/package/2006/relationships"><Relationship Id="rId3" Type="http://schemas.openxmlformats.org/officeDocument/2006/relationships/image" Target="../media/image52.jpeg"/><Relationship Id="rId7" Type="http://schemas.openxmlformats.org/officeDocument/2006/relationships/image" Target="../media/image54.jpeg"/><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53.png"/><Relationship Id="rId4" Type="http://schemas.openxmlformats.org/officeDocument/2006/relationships/image" Target="../media/image40.jpeg"/></Relationships>
</file>

<file path=ppt/slides/_rels/slide1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5.jpeg"/><Relationship Id="rId1" Type="http://schemas.openxmlformats.org/officeDocument/2006/relationships/slideLayout" Target="../slideLayouts/slideLayout2.xml"/><Relationship Id="rId5" Type="http://schemas.openxmlformats.org/officeDocument/2006/relationships/image" Target="../media/image44.jpeg"/><Relationship Id="rId4" Type="http://schemas.openxmlformats.org/officeDocument/2006/relationships/image" Target="../media/image54.jpeg"/></Relationships>
</file>

<file path=ppt/slides/_rels/slide1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 Id="rId5" Type="http://schemas.openxmlformats.org/officeDocument/2006/relationships/image" Target="../media/image59.jpeg"/><Relationship Id="rId4" Type="http://schemas.openxmlformats.org/officeDocument/2006/relationships/image" Target="../media/image58.jpeg"/></Relationships>
</file>

<file path=ppt/slides/_rels/slide1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1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2.xml"/><Relationship Id="rId5" Type="http://schemas.openxmlformats.org/officeDocument/2006/relationships/image" Target="../media/image68.jpeg"/><Relationship Id="rId4" Type="http://schemas.openxmlformats.org/officeDocument/2006/relationships/image" Target="../media/image67.jpeg"/></Relationships>
</file>

<file path=ppt/slides/_rels/slide17.xml.rels><?xml version="1.0" encoding="UTF-8" standalone="yes"?>
<Relationships xmlns="http://schemas.openxmlformats.org/package/2006/relationships"><Relationship Id="rId3" Type="http://schemas.openxmlformats.org/officeDocument/2006/relationships/image" Target="../media/image70.jpeg"/><Relationship Id="rId7" Type="http://schemas.openxmlformats.org/officeDocument/2006/relationships/image" Target="../media/image74.jpeg"/><Relationship Id="rId2" Type="http://schemas.openxmlformats.org/officeDocument/2006/relationships/image" Target="../media/image69.jpeg"/><Relationship Id="rId1" Type="http://schemas.openxmlformats.org/officeDocument/2006/relationships/slideLayout" Target="../slideLayouts/slideLayout2.xml"/><Relationship Id="rId6" Type="http://schemas.openxmlformats.org/officeDocument/2006/relationships/image" Target="../media/image73.jpeg"/><Relationship Id="rId5" Type="http://schemas.openxmlformats.org/officeDocument/2006/relationships/image" Target="../media/image72.jpeg"/><Relationship Id="rId4" Type="http://schemas.openxmlformats.org/officeDocument/2006/relationships/image" Target="../media/image7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12F383F-B981-4BC3-9E2B-7BE938CE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40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5AA485AD-076E-4077-A6E6-C3C9F0C39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8">
            <a:extLst>
              <a:ext uri="{FF2B5EF4-FFF2-40B4-BE49-F238E27FC236}">
                <a16:creationId xmlns:a16="http://schemas.microsoft.com/office/drawing/2014/main" id="{D088DBDF-80D5-4FC0-8A54-9D660B728D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21" name="Rectangle 20">
            <a:extLst>
              <a:ext uri="{FF2B5EF4-FFF2-40B4-BE49-F238E27FC236}">
                <a16:creationId xmlns:a16="http://schemas.microsoft.com/office/drawing/2014/main" id="{58D235B8-3D10-493F-88AC-84BB404C1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7" name="Picture 6">
            <a:extLst>
              <a:ext uri="{FF2B5EF4-FFF2-40B4-BE49-F238E27FC236}">
                <a16:creationId xmlns:a16="http://schemas.microsoft.com/office/drawing/2014/main" id="{7A42E6C9-964B-7798-2079-D3F78AFE28D3}"/>
              </a:ext>
            </a:extLst>
          </p:cNvPr>
          <p:cNvPicPr>
            <a:picLocks noChangeAspect="1"/>
          </p:cNvPicPr>
          <p:nvPr/>
        </p:nvPicPr>
        <p:blipFill rotWithShape="1">
          <a:blip r:embed="rId3">
            <a:alphaModFix amt="60000"/>
          </a:blip>
          <a:srcRect t="4482" b="11004"/>
          <a:stretch/>
        </p:blipFill>
        <p:spPr>
          <a:xfrm>
            <a:off x="20" y="10"/>
            <a:ext cx="6097022" cy="3428990"/>
          </a:xfrm>
          <a:prstGeom prst="rect">
            <a:avLst/>
          </a:prstGeom>
          <a:noFill/>
          <a:scene3d>
            <a:camera prst="orthographicFront"/>
            <a:lightRig rig="threePt" dir="t"/>
          </a:scene3d>
          <a:sp3d>
            <a:extrusionClr>
              <a:schemeClr val="bg1"/>
            </a:extrusionClr>
          </a:sp3d>
        </p:spPr>
      </p:pic>
      <p:pic>
        <p:nvPicPr>
          <p:cNvPr id="5" name="Picture 4">
            <a:extLst>
              <a:ext uri="{FF2B5EF4-FFF2-40B4-BE49-F238E27FC236}">
                <a16:creationId xmlns:a16="http://schemas.microsoft.com/office/drawing/2014/main" id="{70D38E7E-E3CD-0C66-27D3-9C43A6C2EE1E}"/>
              </a:ext>
            </a:extLst>
          </p:cNvPr>
          <p:cNvPicPr>
            <a:picLocks noChangeAspect="1"/>
          </p:cNvPicPr>
          <p:nvPr/>
        </p:nvPicPr>
        <p:blipFill rotWithShape="1">
          <a:blip r:embed="rId4">
            <a:alphaModFix amt="60000"/>
          </a:blip>
          <a:srcRect t="25062" r="-1" b="4667"/>
          <a:stretch/>
        </p:blipFill>
        <p:spPr>
          <a:xfrm>
            <a:off x="6101860" y="-2"/>
            <a:ext cx="6093578" cy="3428990"/>
          </a:xfrm>
          <a:prstGeom prst="rect">
            <a:avLst/>
          </a:prstGeom>
        </p:spPr>
      </p:pic>
      <p:pic>
        <p:nvPicPr>
          <p:cNvPr id="8" name="Picture 7">
            <a:extLst>
              <a:ext uri="{FF2B5EF4-FFF2-40B4-BE49-F238E27FC236}">
                <a16:creationId xmlns:a16="http://schemas.microsoft.com/office/drawing/2014/main" id="{B86B8CD7-3F80-85C8-FA5F-CA92890D4844}"/>
              </a:ext>
            </a:extLst>
          </p:cNvPr>
          <p:cNvPicPr>
            <a:picLocks noChangeAspect="1"/>
          </p:cNvPicPr>
          <p:nvPr/>
        </p:nvPicPr>
        <p:blipFill rotWithShape="1">
          <a:blip r:embed="rId5">
            <a:alphaModFix amt="60000"/>
          </a:blip>
          <a:srcRect l="316" r="169" b="1"/>
          <a:stretch/>
        </p:blipFill>
        <p:spPr>
          <a:xfrm>
            <a:off x="7328" y="3429000"/>
            <a:ext cx="6093578" cy="3429000"/>
          </a:xfrm>
          <a:prstGeom prst="rect">
            <a:avLst/>
          </a:prstGeom>
        </p:spPr>
      </p:pic>
      <p:pic>
        <p:nvPicPr>
          <p:cNvPr id="4" name="Picture 3">
            <a:extLst>
              <a:ext uri="{FF2B5EF4-FFF2-40B4-BE49-F238E27FC236}">
                <a16:creationId xmlns:a16="http://schemas.microsoft.com/office/drawing/2014/main" id="{6CE6D37E-85E5-21B7-059D-F1A78806CFE2}"/>
              </a:ext>
            </a:extLst>
          </p:cNvPr>
          <p:cNvPicPr>
            <a:picLocks noChangeAspect="1"/>
          </p:cNvPicPr>
          <p:nvPr/>
        </p:nvPicPr>
        <p:blipFill rotWithShape="1">
          <a:blip r:embed="rId6">
            <a:alphaModFix amt="60000"/>
          </a:blip>
          <a:srcRect t="3986" r="-2" b="11450"/>
          <a:stretch/>
        </p:blipFill>
        <p:spPr>
          <a:xfrm>
            <a:off x="6101860" y="3429000"/>
            <a:ext cx="6093578" cy="3429000"/>
          </a:xfrm>
          <a:prstGeom prst="rect">
            <a:avLst/>
          </a:prstGeom>
        </p:spPr>
      </p:pic>
      <p:sp>
        <p:nvSpPr>
          <p:cNvPr id="2" name="Title 1">
            <a:extLst>
              <a:ext uri="{FF2B5EF4-FFF2-40B4-BE49-F238E27FC236}">
                <a16:creationId xmlns:a16="http://schemas.microsoft.com/office/drawing/2014/main" id="{B0BAF626-76CE-5D4C-AB3B-856C5E0D5F27}"/>
              </a:ext>
            </a:extLst>
          </p:cNvPr>
          <p:cNvSpPr>
            <a:spLocks noGrp="1"/>
          </p:cNvSpPr>
          <p:nvPr>
            <p:ph type="ctrTitle"/>
          </p:nvPr>
        </p:nvSpPr>
        <p:spPr>
          <a:xfrm>
            <a:off x="1209061" y="2334745"/>
            <a:ext cx="9790176" cy="2985399"/>
          </a:xfrm>
        </p:spPr>
        <p:txBody>
          <a:bodyPr vert="horz" lIns="91440" tIns="45720" rIns="91440" bIns="45720" rtlCol="0" anchor="t">
            <a:normAutofit fontScale="90000"/>
          </a:bodyPr>
          <a:lstStyle/>
          <a:p>
            <a:r>
              <a:rPr lang="en-US" sz="4400" b="1" u="sng" kern="1200" dirty="0">
                <a:solidFill>
                  <a:srgbClr val="FFFFFF"/>
                </a:solidFill>
                <a:latin typeface="Times New Roman" panose="02020603050405020304" pitchFamily="18" charset="0"/>
                <a:cs typeface="Times New Roman" panose="02020603050405020304" pitchFamily="18" charset="0"/>
              </a:rPr>
              <a:t>Sustainability in the Early Years (ECEY6005) </a:t>
            </a:r>
            <a:br>
              <a:rPr lang="en-US" sz="4400" b="1" u="sng" kern="1200" dirty="0">
                <a:solidFill>
                  <a:srgbClr val="FFFFFF"/>
                </a:solidFill>
                <a:latin typeface="Times New Roman" panose="02020603050405020304" pitchFamily="18" charset="0"/>
                <a:cs typeface="Times New Roman" panose="02020603050405020304" pitchFamily="18" charset="0"/>
              </a:rPr>
            </a:br>
            <a:r>
              <a:rPr lang="en-US" sz="4400" b="1" u="sng" kern="1200" dirty="0">
                <a:solidFill>
                  <a:srgbClr val="FFFFFF"/>
                </a:solidFill>
                <a:latin typeface="Times New Roman" panose="02020603050405020304" pitchFamily="18" charset="0"/>
                <a:cs typeface="Times New Roman" panose="02020603050405020304" pitchFamily="18" charset="0"/>
              </a:rPr>
              <a:t>Section one  </a:t>
            </a:r>
            <a:br>
              <a:rPr lang="en-US" sz="4400" b="1" u="sng" kern="1200" dirty="0">
                <a:solidFill>
                  <a:srgbClr val="FFFFFF"/>
                </a:solidFill>
                <a:latin typeface="Times New Roman" panose="02020603050405020304" pitchFamily="18" charset="0"/>
                <a:cs typeface="Times New Roman" panose="02020603050405020304" pitchFamily="18" charset="0"/>
              </a:rPr>
            </a:br>
            <a:r>
              <a:rPr lang="en-US" sz="4400" b="1" u="sng" kern="1200" dirty="0">
                <a:solidFill>
                  <a:srgbClr val="FFFFFF"/>
                </a:solidFill>
                <a:latin typeface="Times New Roman" panose="02020603050405020304" pitchFamily="18" charset="0"/>
                <a:cs typeface="Times New Roman" panose="02020603050405020304" pitchFamily="18" charset="0"/>
              </a:rPr>
              <a:t>Student Number – 2004173</a:t>
            </a:r>
            <a:br>
              <a:rPr lang="en-US" sz="4400" b="1" u="sng" kern="1200" dirty="0">
                <a:solidFill>
                  <a:srgbClr val="FFFFFF"/>
                </a:solidFill>
                <a:latin typeface="Times New Roman" panose="02020603050405020304" pitchFamily="18" charset="0"/>
                <a:cs typeface="Times New Roman" panose="02020603050405020304" pitchFamily="18" charset="0"/>
              </a:rPr>
            </a:br>
            <a:r>
              <a:rPr lang="en-US" sz="4400" b="1" u="sng" kern="1200" dirty="0">
                <a:solidFill>
                  <a:srgbClr val="FFFFFF"/>
                </a:solidFill>
                <a:latin typeface="Times New Roman" panose="02020603050405020304" pitchFamily="18" charset="0"/>
                <a:cs typeface="Times New Roman" panose="02020603050405020304" pitchFamily="18" charset="0"/>
              </a:rPr>
              <a:t>Victoria </a:t>
            </a:r>
            <a:r>
              <a:rPr lang="en-US" sz="4400" b="1" u="sng" dirty="0" err="1">
                <a:solidFill>
                  <a:srgbClr val="FFFFFF"/>
                </a:solidFill>
                <a:latin typeface="Times New Roman" panose="02020603050405020304" pitchFamily="18" charset="0"/>
                <a:cs typeface="Times New Roman" panose="02020603050405020304" pitchFamily="18" charset="0"/>
              </a:rPr>
              <a:t>A</a:t>
            </a:r>
            <a:r>
              <a:rPr lang="en-US" sz="4400" b="1" u="sng" kern="1200" dirty="0" err="1">
                <a:solidFill>
                  <a:srgbClr val="FFFFFF"/>
                </a:solidFill>
                <a:latin typeface="Times New Roman" panose="02020603050405020304" pitchFamily="18" charset="0"/>
                <a:cs typeface="Times New Roman" panose="02020603050405020304" pitchFamily="18" charset="0"/>
              </a:rPr>
              <a:t>lonzi</a:t>
            </a:r>
            <a:endParaRPr lang="en-US" sz="4400" b="1" kern="12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58095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5" name="Picture 44" descr="A statue of a monkey in a tree stump&#10;&#10;Description automatically generated">
            <a:extLst>
              <a:ext uri="{FF2B5EF4-FFF2-40B4-BE49-F238E27FC236}">
                <a16:creationId xmlns:a16="http://schemas.microsoft.com/office/drawing/2014/main" id="{2B0D92AC-ED34-9478-2398-80383A6880BE}"/>
              </a:ext>
            </a:extLst>
          </p:cNvPr>
          <p:cNvPicPr>
            <a:picLocks noChangeAspect="1"/>
          </p:cNvPicPr>
          <p:nvPr/>
        </p:nvPicPr>
        <p:blipFill rotWithShape="1">
          <a:blip r:embed="rId2">
            <a:alphaModFix amt="35000"/>
          </a:blip>
          <a:srcRect b="25022"/>
          <a:stretch/>
        </p:blipFill>
        <p:spPr>
          <a:xfrm>
            <a:off x="20" y="1021"/>
            <a:ext cx="12191980" cy="6855958"/>
          </a:xfrm>
          <a:prstGeom prst="rect">
            <a:avLst/>
          </a:prstGeom>
        </p:spPr>
      </p:pic>
      <p:sp>
        <p:nvSpPr>
          <p:cNvPr id="2" name="Title 1">
            <a:extLst>
              <a:ext uri="{FF2B5EF4-FFF2-40B4-BE49-F238E27FC236}">
                <a16:creationId xmlns:a16="http://schemas.microsoft.com/office/drawing/2014/main" id="{7201BD5B-644F-6CA5-BE8F-1EA12F9FB73E}"/>
              </a:ext>
            </a:extLst>
          </p:cNvPr>
          <p:cNvSpPr>
            <a:spLocks noGrp="1"/>
          </p:cNvSpPr>
          <p:nvPr>
            <p:ph type="title"/>
          </p:nvPr>
        </p:nvSpPr>
        <p:spPr>
          <a:xfrm>
            <a:off x="354109" y="197110"/>
            <a:ext cx="5028937" cy="1325563"/>
          </a:xfrm>
        </p:spPr>
        <p:txBody>
          <a:bodyPr>
            <a:normAutofit/>
          </a:bodyPr>
          <a:lstStyle/>
          <a:p>
            <a:r>
              <a:rPr lang="en-US" b="1" u="sng" dirty="0">
                <a:latin typeface="Times New Roman" panose="02020603050405020304" pitchFamily="18" charset="0"/>
                <a:cs typeface="Times New Roman" panose="02020603050405020304" pitchFamily="18" charset="0"/>
              </a:rPr>
              <a:t>Discover my area…</a:t>
            </a:r>
            <a:endParaRPr lang="en-US" u="sng" dirty="0"/>
          </a:p>
        </p:txBody>
      </p:sp>
      <p:sp>
        <p:nvSpPr>
          <p:cNvPr id="65" name="Oval 64">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1" name="Picture 50" descr="A picture containing outdoor, grass, plant&#10;&#10;Description automatically generated">
            <a:extLst>
              <a:ext uri="{FF2B5EF4-FFF2-40B4-BE49-F238E27FC236}">
                <a16:creationId xmlns:a16="http://schemas.microsoft.com/office/drawing/2014/main" id="{FD9E96D2-F270-F06F-9C26-C729B10C1314}"/>
              </a:ext>
            </a:extLst>
          </p:cNvPr>
          <p:cNvPicPr>
            <a:picLocks noChangeAspect="1"/>
          </p:cNvPicPr>
          <p:nvPr/>
        </p:nvPicPr>
        <p:blipFill rotWithShape="1">
          <a:blip r:embed="rId3"/>
          <a:srcRect l="13174" r="20330" b="7"/>
          <a:stretch/>
        </p:blipFill>
        <p:spPr>
          <a:xfrm>
            <a:off x="568008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3" name="Content Placeholder 2">
            <a:extLst>
              <a:ext uri="{FF2B5EF4-FFF2-40B4-BE49-F238E27FC236}">
                <a16:creationId xmlns:a16="http://schemas.microsoft.com/office/drawing/2014/main" id="{BFA4C7EB-CD46-B048-DB59-D9C9C5B5E7F5}"/>
              </a:ext>
            </a:extLst>
          </p:cNvPr>
          <p:cNvSpPr>
            <a:spLocks noGrp="1"/>
          </p:cNvSpPr>
          <p:nvPr>
            <p:ph idx="1"/>
          </p:nvPr>
        </p:nvSpPr>
        <p:spPr>
          <a:xfrm>
            <a:off x="165823" y="1376028"/>
            <a:ext cx="5405511" cy="5181599"/>
          </a:xfrm>
        </p:spPr>
        <p:txBody>
          <a:bodyPr anchor="t">
            <a:noAutofit/>
          </a:bodyPr>
          <a:lstStyle/>
          <a:p>
            <a:pPr marL="0" indent="0">
              <a:lnSpc>
                <a:spcPct val="110000"/>
              </a:lnSpc>
              <a:buNone/>
            </a:pPr>
            <a:r>
              <a:rPr lang="en-US" sz="1800" b="1" dirty="0">
                <a:latin typeface="Times New Roman" panose="02020603050405020304" pitchFamily="18" charset="0"/>
                <a:cs typeface="Times New Roman" panose="02020603050405020304" pitchFamily="18" charset="0"/>
              </a:rPr>
              <a:t>As a child I was given the opportunity to live within the park everyday enjoying the wildlife and the natural surroundings that came with it. I grew up in a town called Morriston with this park as my back garden, I would spend hours in there, playing dens and enjoying the outdoors. My friends and I  would get bread from our houses to go to feed the ducks which lived at the bottom of the park in the duckpond. Between work, university, family and other commitments, my life is now always busy, making it difficult for me to enjoy the park as much as I would like. As part of my assignment, I will be completing the John Muir Award. This has given me the opportunity to explore the area to find out what wildlife is there, and I can see the changes which have been made to Morriston Park since my last visit. </a:t>
            </a:r>
          </a:p>
        </p:txBody>
      </p:sp>
      <p:sp>
        <p:nvSpPr>
          <p:cNvPr id="67" name="Freeform: Shape 66">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9" name="Oval 68">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7" name="Picture 36" descr="A picture containing outdoor, grass, tree, sky&#10;&#10;Description automatically generated">
            <a:extLst>
              <a:ext uri="{FF2B5EF4-FFF2-40B4-BE49-F238E27FC236}">
                <a16:creationId xmlns:a16="http://schemas.microsoft.com/office/drawing/2014/main" id="{9A9DD233-1510-B5AB-88AB-6D3E7C78115E}"/>
              </a:ext>
            </a:extLst>
          </p:cNvPr>
          <p:cNvPicPr>
            <a:picLocks noChangeAspect="1"/>
          </p:cNvPicPr>
          <p:nvPr/>
        </p:nvPicPr>
        <p:blipFill rotWithShape="1">
          <a:blip r:embed="rId4"/>
          <a:srcRect l="15533" r="9221" b="4"/>
          <a:stretch/>
        </p:blipFill>
        <p:spPr>
          <a:xfrm>
            <a:off x="5838252" y="2722161"/>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34" name="Picture 33" descr="A picture containing outdoor, sky, landscape, plant&#10;&#10;Description automatically generated">
            <a:extLst>
              <a:ext uri="{FF2B5EF4-FFF2-40B4-BE49-F238E27FC236}">
                <a16:creationId xmlns:a16="http://schemas.microsoft.com/office/drawing/2014/main" id="{B6496BB2-E195-39BE-2658-46A32897E7AC}"/>
              </a:ext>
            </a:extLst>
          </p:cNvPr>
          <p:cNvPicPr>
            <a:picLocks noChangeAspect="1"/>
          </p:cNvPicPr>
          <p:nvPr/>
        </p:nvPicPr>
        <p:blipFill rotWithShape="1">
          <a:blip r:embed="rId5"/>
          <a:srcRect l="5209" r="15192" b="4"/>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71" name="Freeform: Shape 70">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1" name="Picture 40" descr="A field of flowers with a sunset in the background&#10;&#10;Description automatically generated with low confidence">
            <a:extLst>
              <a:ext uri="{FF2B5EF4-FFF2-40B4-BE49-F238E27FC236}">
                <a16:creationId xmlns:a16="http://schemas.microsoft.com/office/drawing/2014/main" id="{59AF21AC-DE1A-F7DC-DF0C-B1E0FC2B69FB}"/>
              </a:ext>
            </a:extLst>
          </p:cNvPr>
          <p:cNvPicPr>
            <a:picLocks noChangeAspect="1"/>
          </p:cNvPicPr>
          <p:nvPr/>
        </p:nvPicPr>
        <p:blipFill rotWithShape="1">
          <a:blip r:embed="rId6"/>
          <a:srcRect t="26625" r="-4" b="9047"/>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255406713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07" name="Rectangle 297">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8" name="Rectangle 299">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4" y="321732"/>
            <a:ext cx="4568741" cy="6192603"/>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DAF0BF-41A2-C10F-02B8-9AB3DCDB592B}"/>
              </a:ext>
            </a:extLst>
          </p:cNvPr>
          <p:cNvSpPr>
            <a:spLocks noGrp="1"/>
          </p:cNvSpPr>
          <p:nvPr>
            <p:ph type="title"/>
          </p:nvPr>
        </p:nvSpPr>
        <p:spPr>
          <a:xfrm>
            <a:off x="798257" y="637523"/>
            <a:ext cx="3608896" cy="1690993"/>
          </a:xfrm>
        </p:spPr>
        <p:txBody>
          <a:bodyPr anchor="b">
            <a:normAutofit/>
          </a:bodyPr>
          <a:lstStyle/>
          <a:p>
            <a:r>
              <a:rPr lang="en-US" sz="3600" b="1" dirty="0">
                <a:solidFill>
                  <a:srgbClr val="FFFFFF"/>
                </a:solidFill>
                <a:latin typeface="Times New Roman" panose="02020603050405020304" pitchFamily="18" charset="0"/>
                <a:cs typeface="Times New Roman" panose="02020603050405020304" pitchFamily="18" charset="0"/>
              </a:rPr>
              <a:t>Discover More...</a:t>
            </a:r>
          </a:p>
        </p:txBody>
      </p:sp>
      <p:pic>
        <p:nvPicPr>
          <p:cNvPr id="224" name="Picture 223" descr="A picture containing outdoor, cloud, sky, plant&#10;&#10;Description automatically generated">
            <a:extLst>
              <a:ext uri="{FF2B5EF4-FFF2-40B4-BE49-F238E27FC236}">
                <a16:creationId xmlns:a16="http://schemas.microsoft.com/office/drawing/2014/main" id="{8E01536A-EE21-78BA-96B8-E217F6F0217E}"/>
              </a:ext>
            </a:extLst>
          </p:cNvPr>
          <p:cNvPicPr>
            <a:picLocks noChangeAspect="1"/>
          </p:cNvPicPr>
          <p:nvPr/>
        </p:nvPicPr>
        <p:blipFill rotWithShape="1">
          <a:blip r:embed="rId2"/>
          <a:srcRect l="15757" r="-6" b="-6"/>
          <a:stretch/>
        </p:blipFill>
        <p:spPr>
          <a:xfrm>
            <a:off x="4968250" y="325905"/>
            <a:ext cx="2249424" cy="2002611"/>
          </a:xfrm>
          <a:prstGeom prst="rect">
            <a:avLst/>
          </a:prstGeom>
        </p:spPr>
      </p:pic>
      <p:sp>
        <p:nvSpPr>
          <p:cNvPr id="3" name="Content Placeholder 2">
            <a:extLst>
              <a:ext uri="{FF2B5EF4-FFF2-40B4-BE49-F238E27FC236}">
                <a16:creationId xmlns:a16="http://schemas.microsoft.com/office/drawing/2014/main" id="{09738128-A490-2327-7887-AACE4248F9B2}"/>
              </a:ext>
            </a:extLst>
          </p:cNvPr>
          <p:cNvSpPr>
            <a:spLocks noGrp="1"/>
          </p:cNvSpPr>
          <p:nvPr>
            <p:ph idx="1"/>
          </p:nvPr>
        </p:nvSpPr>
        <p:spPr>
          <a:xfrm>
            <a:off x="798256" y="2474260"/>
            <a:ext cx="3607930" cy="3677158"/>
          </a:xfrm>
        </p:spPr>
        <p:txBody>
          <a:bodyPr anchor="t">
            <a:normAutofit lnSpcReduction="10000"/>
          </a:bodyPr>
          <a:lstStyle/>
          <a:p>
            <a:pPr marL="0" indent="0">
              <a:buNone/>
            </a:pPr>
            <a:r>
              <a:rPr lang="en-GB" sz="1700" b="1"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I am fortunate to live in a part of Morriston that is surrounded by wildlife and the natural world. I had a wonderful opportunity to grow up right next to the park. On my first visit to the </a:t>
            </a:r>
            <a:r>
              <a:rPr lang="en-GB" sz="1700" b="1"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p</a:t>
            </a:r>
            <a:r>
              <a:rPr lang="en-GB" sz="1700" b="1"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ark I could view all of the colourful spring flowers that have blossomed and the fact that it is spring, the park is alive and well.  I have been motivated to step outside and truly look at what wildlife and plants, and flowers are found within the park through investigating and paying attention to the area around me. </a:t>
            </a:r>
            <a:r>
              <a:rPr lang="en-GB" sz="1700" b="1"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 There is a group of gardeners who look after the park. </a:t>
            </a:r>
            <a:endParaRPr lang="en-GB" sz="1700" b="1"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1" name="Picture 20" descr="A white van parked in a driveway&#10;&#10;Description automatically generated with low confidence">
            <a:extLst>
              <a:ext uri="{FF2B5EF4-FFF2-40B4-BE49-F238E27FC236}">
                <a16:creationId xmlns:a16="http://schemas.microsoft.com/office/drawing/2014/main" id="{FB721327-D83B-4A5A-4593-79D5E4B84D92}"/>
              </a:ext>
            </a:extLst>
          </p:cNvPr>
          <p:cNvPicPr>
            <a:picLocks noChangeAspect="1"/>
          </p:cNvPicPr>
          <p:nvPr/>
        </p:nvPicPr>
        <p:blipFill rotWithShape="1">
          <a:blip r:embed="rId3"/>
          <a:srcRect l="1435" r="-8" b="-8"/>
          <a:stretch/>
        </p:blipFill>
        <p:spPr>
          <a:xfrm>
            <a:off x="4968251" y="2419956"/>
            <a:ext cx="2249424" cy="2002611"/>
          </a:xfrm>
          <a:prstGeom prst="rect">
            <a:avLst/>
          </a:prstGeom>
        </p:spPr>
      </p:pic>
      <p:pic>
        <p:nvPicPr>
          <p:cNvPr id="207" name="Picture 206" descr="A picture containing outdoor, flower, building, plant&#10;&#10;Description automatically generated">
            <a:extLst>
              <a:ext uri="{FF2B5EF4-FFF2-40B4-BE49-F238E27FC236}">
                <a16:creationId xmlns:a16="http://schemas.microsoft.com/office/drawing/2014/main" id="{ADD15BC8-FF3B-11F5-FE8B-D724FBCB5C11}"/>
              </a:ext>
            </a:extLst>
          </p:cNvPr>
          <p:cNvPicPr>
            <a:picLocks noChangeAspect="1"/>
          </p:cNvPicPr>
          <p:nvPr/>
        </p:nvPicPr>
        <p:blipFill rotWithShape="1">
          <a:blip r:embed="rId4"/>
          <a:srcRect t="10573" r="3" b="3"/>
          <a:stretch/>
        </p:blipFill>
        <p:spPr>
          <a:xfrm>
            <a:off x="7295203" y="325904"/>
            <a:ext cx="4570677" cy="3065565"/>
          </a:xfrm>
          <a:prstGeom prst="rect">
            <a:avLst/>
          </a:prstGeom>
        </p:spPr>
      </p:pic>
      <p:pic>
        <p:nvPicPr>
          <p:cNvPr id="213" name="Picture 212" descr="A picture containing outdoor, groundcover, vegetation, subshrub&#10;&#10;Description automatically generated">
            <a:extLst>
              <a:ext uri="{FF2B5EF4-FFF2-40B4-BE49-F238E27FC236}">
                <a16:creationId xmlns:a16="http://schemas.microsoft.com/office/drawing/2014/main" id="{343551B5-04CB-D599-0F58-3525CEFB75B4}"/>
              </a:ext>
            </a:extLst>
          </p:cNvPr>
          <p:cNvPicPr>
            <a:picLocks noChangeAspect="1"/>
          </p:cNvPicPr>
          <p:nvPr/>
        </p:nvPicPr>
        <p:blipFill rotWithShape="1">
          <a:blip r:embed="rId5"/>
          <a:srcRect l="19224" r="5795" b="-2"/>
          <a:stretch/>
        </p:blipFill>
        <p:spPr>
          <a:xfrm>
            <a:off x="4976656" y="4511800"/>
            <a:ext cx="2249424" cy="2002536"/>
          </a:xfrm>
          <a:prstGeom prst="rect">
            <a:avLst/>
          </a:prstGeom>
        </p:spPr>
      </p:pic>
      <p:pic>
        <p:nvPicPr>
          <p:cNvPr id="215" name="Picture 214" descr="A picture containing grass, outdoor, sky, nature&#10;&#10;Description automatically generated">
            <a:extLst>
              <a:ext uri="{FF2B5EF4-FFF2-40B4-BE49-F238E27FC236}">
                <a16:creationId xmlns:a16="http://schemas.microsoft.com/office/drawing/2014/main" id="{C0BBDF7C-160B-1EB2-BDD5-036D69ABB889}"/>
              </a:ext>
            </a:extLst>
          </p:cNvPr>
          <p:cNvPicPr>
            <a:picLocks noChangeAspect="1"/>
          </p:cNvPicPr>
          <p:nvPr/>
        </p:nvPicPr>
        <p:blipFill rotWithShape="1">
          <a:blip r:embed="rId6"/>
          <a:srcRect l="3848" r="11953"/>
          <a:stretch/>
        </p:blipFill>
        <p:spPr>
          <a:xfrm>
            <a:off x="7295203" y="3474720"/>
            <a:ext cx="4570677" cy="3053487"/>
          </a:xfrm>
          <a:prstGeom prst="rect">
            <a:avLst/>
          </a:prstGeom>
        </p:spPr>
      </p:pic>
    </p:spTree>
    <p:extLst>
      <p:ext uri="{BB962C8B-B14F-4D97-AF65-F5344CB8AC3E}">
        <p14:creationId xmlns:p14="http://schemas.microsoft.com/office/powerpoint/2010/main" val="65840222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useBgFill="1">
        <p:nvSpPr>
          <p:cNvPr id="220" name="Rectangle 219">
            <a:extLst>
              <a:ext uri="{FF2B5EF4-FFF2-40B4-BE49-F238E27FC236}">
                <a16:creationId xmlns:a16="http://schemas.microsoft.com/office/drawing/2014/main" id="{3549BBC7-E6B5-4D7F-89D2-62E85522D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5BDAE8-3430-FF25-BEFC-AC32416F14A9}"/>
              </a:ext>
            </a:extLst>
          </p:cNvPr>
          <p:cNvSpPr>
            <a:spLocks noGrp="1"/>
          </p:cNvSpPr>
          <p:nvPr>
            <p:ph type="title"/>
          </p:nvPr>
        </p:nvSpPr>
        <p:spPr>
          <a:xfrm>
            <a:off x="7848600" y="643467"/>
            <a:ext cx="3574596" cy="3569241"/>
          </a:xfrm>
        </p:spPr>
        <p:txBody>
          <a:bodyPr vert="horz" lIns="91440" tIns="45720" rIns="91440" bIns="45720" rtlCol="0" anchor="b">
            <a:normAutofit/>
          </a:bodyPr>
          <a:lstStyle/>
          <a:p>
            <a:pPr algn="ctr"/>
            <a:r>
              <a:rPr lang="en-US" sz="5400" b="1" kern="1200" dirty="0">
                <a:solidFill>
                  <a:schemeClr val="tx1"/>
                </a:solidFill>
                <a:latin typeface="Times New Roman" panose="02020603050405020304" pitchFamily="18" charset="0"/>
                <a:cs typeface="Times New Roman" panose="02020603050405020304" pitchFamily="18" charset="0"/>
              </a:rPr>
              <a:t>Morriston Park Map</a:t>
            </a:r>
          </a:p>
        </p:txBody>
      </p:sp>
      <p:pic>
        <p:nvPicPr>
          <p:cNvPr id="13" name="Picture 12" descr="A map of a neighborhood&#10;&#10;Description automatically generated with low confidence">
            <a:extLst>
              <a:ext uri="{FF2B5EF4-FFF2-40B4-BE49-F238E27FC236}">
                <a16:creationId xmlns:a16="http://schemas.microsoft.com/office/drawing/2014/main" id="{35C2D9E8-BCE9-BF7B-FAEA-ECBFA30E3BAC}"/>
              </a:ext>
            </a:extLst>
          </p:cNvPr>
          <p:cNvPicPr>
            <a:picLocks noChangeAspect="1"/>
          </p:cNvPicPr>
          <p:nvPr/>
        </p:nvPicPr>
        <p:blipFill rotWithShape="1">
          <a:blip r:embed="rId2"/>
          <a:srcRect t="13787" r="4" b="1746"/>
          <a:stretch/>
        </p:blipFill>
        <p:spPr>
          <a:xfrm>
            <a:off x="20" y="1"/>
            <a:ext cx="4031802" cy="4191579"/>
          </a:xfrm>
          <a:custGeom>
            <a:avLst/>
            <a:gdLst/>
            <a:ahLst/>
            <a:cxnLst/>
            <a:rect l="l" t="t" r="r" b="b"/>
            <a:pathLst>
              <a:path w="4031822" h="4191579">
                <a:moveTo>
                  <a:pt x="0" y="0"/>
                </a:moveTo>
                <a:lnTo>
                  <a:pt x="4014033" y="0"/>
                </a:lnTo>
                <a:lnTo>
                  <a:pt x="4010211" y="140685"/>
                </a:lnTo>
                <a:cubicBezTo>
                  <a:pt x="4010813" y="312748"/>
                  <a:pt x="4024110" y="484543"/>
                  <a:pt x="4021842" y="655694"/>
                </a:cubicBezTo>
                <a:cubicBezTo>
                  <a:pt x="4020633" y="750937"/>
                  <a:pt x="3997951" y="845926"/>
                  <a:pt x="4002184" y="941423"/>
                </a:cubicBezTo>
                <a:cubicBezTo>
                  <a:pt x="4014584" y="1230835"/>
                  <a:pt x="4010501" y="1520374"/>
                  <a:pt x="4026682" y="1809659"/>
                </a:cubicBezTo>
                <a:cubicBezTo>
                  <a:pt x="4037147" y="1950656"/>
                  <a:pt x="4031626" y="2092163"/>
                  <a:pt x="4010199" y="2232284"/>
                </a:cubicBezTo>
                <a:cubicBezTo>
                  <a:pt x="3992354" y="2337305"/>
                  <a:pt x="4003394" y="2443216"/>
                  <a:pt x="4010955" y="2548745"/>
                </a:cubicBezTo>
                <a:cubicBezTo>
                  <a:pt x="4020179" y="2676497"/>
                  <a:pt x="4025169" y="2804124"/>
                  <a:pt x="4010047" y="2932130"/>
                </a:cubicBezTo>
                <a:cubicBezTo>
                  <a:pt x="3999161" y="3023182"/>
                  <a:pt x="4009292" y="3114742"/>
                  <a:pt x="4015340" y="3206049"/>
                </a:cubicBezTo>
                <a:cubicBezTo>
                  <a:pt x="4023203" y="3301342"/>
                  <a:pt x="4023203" y="3396992"/>
                  <a:pt x="4015340" y="3492286"/>
                </a:cubicBezTo>
                <a:cubicBezTo>
                  <a:pt x="4007448" y="3579402"/>
                  <a:pt x="4009323" y="3666936"/>
                  <a:pt x="4020936" y="3753760"/>
                </a:cubicBezTo>
                <a:cubicBezTo>
                  <a:pt x="4033638" y="3855352"/>
                  <a:pt x="4023809" y="3956945"/>
                  <a:pt x="4014584" y="4058538"/>
                </a:cubicBezTo>
                <a:lnTo>
                  <a:pt x="4008284" y="4161770"/>
                </a:lnTo>
                <a:lnTo>
                  <a:pt x="3974577" y="4158170"/>
                </a:lnTo>
                <a:cubicBezTo>
                  <a:pt x="3930066" y="4156299"/>
                  <a:pt x="3885446" y="4157296"/>
                  <a:pt x="3840969" y="4161169"/>
                </a:cubicBezTo>
                <a:cubicBezTo>
                  <a:pt x="3611731" y="4176237"/>
                  <a:pt x="3382237" y="4169436"/>
                  <a:pt x="3152998" y="4172770"/>
                </a:cubicBezTo>
                <a:cubicBezTo>
                  <a:pt x="2846330" y="4177304"/>
                  <a:pt x="2539916" y="4165703"/>
                  <a:pt x="2233375" y="4164637"/>
                </a:cubicBezTo>
                <a:cubicBezTo>
                  <a:pt x="2170544" y="4164370"/>
                  <a:pt x="2107458" y="4167837"/>
                  <a:pt x="2044882" y="4173170"/>
                </a:cubicBezTo>
                <a:cubicBezTo>
                  <a:pt x="1958187" y="4180371"/>
                  <a:pt x="1872634" y="4171303"/>
                  <a:pt x="1786702" y="4162770"/>
                </a:cubicBezTo>
                <a:cubicBezTo>
                  <a:pt x="1683124" y="4152503"/>
                  <a:pt x="1579802" y="4161570"/>
                  <a:pt x="1476860" y="4173437"/>
                </a:cubicBezTo>
                <a:cubicBezTo>
                  <a:pt x="1300133" y="4193424"/>
                  <a:pt x="1122073" y="4196905"/>
                  <a:pt x="944761" y="4183837"/>
                </a:cubicBezTo>
                <a:cubicBezTo>
                  <a:pt x="748904" y="4169837"/>
                  <a:pt x="553176" y="4172371"/>
                  <a:pt x="357319" y="4173437"/>
                </a:cubicBezTo>
                <a:lnTo>
                  <a:pt x="0" y="4172475"/>
                </a:lnTo>
                <a:close/>
              </a:path>
            </a:pathLst>
          </a:custGeom>
        </p:spPr>
      </p:pic>
      <p:pic>
        <p:nvPicPr>
          <p:cNvPr id="7" name="Picture 6" descr="A picture containing text, circle, cartoon, font&#10;&#10;Description automatically generated">
            <a:extLst>
              <a:ext uri="{FF2B5EF4-FFF2-40B4-BE49-F238E27FC236}">
                <a16:creationId xmlns:a16="http://schemas.microsoft.com/office/drawing/2014/main" id="{C8D57395-D021-2F15-18B4-840F92DB030D}"/>
              </a:ext>
            </a:extLst>
          </p:cNvPr>
          <p:cNvPicPr>
            <a:picLocks noChangeAspect="1"/>
          </p:cNvPicPr>
          <p:nvPr/>
        </p:nvPicPr>
        <p:blipFill rotWithShape="1">
          <a:blip r:embed="rId3"/>
          <a:srcRect t="5451" r="-1" b="-1"/>
          <a:stretch/>
        </p:blipFill>
        <p:spPr>
          <a:xfrm>
            <a:off x="4241765" y="-7"/>
            <a:ext cx="3272661" cy="3094260"/>
          </a:xfrm>
          <a:custGeom>
            <a:avLst/>
            <a:gdLst/>
            <a:ahLst/>
            <a:cxnLst/>
            <a:rect l="l" t="t" r="r" b="b"/>
            <a:pathLst>
              <a:path w="3272661" h="3094260">
                <a:moveTo>
                  <a:pt x="20491" y="0"/>
                </a:moveTo>
                <a:lnTo>
                  <a:pt x="3256970" y="0"/>
                </a:lnTo>
                <a:lnTo>
                  <a:pt x="3241869" y="216057"/>
                </a:lnTo>
                <a:cubicBezTo>
                  <a:pt x="3238811" y="442472"/>
                  <a:pt x="3250023" y="668504"/>
                  <a:pt x="3256903" y="894664"/>
                </a:cubicBezTo>
                <a:cubicBezTo>
                  <a:pt x="3260853" y="1023990"/>
                  <a:pt x="3269773" y="1153697"/>
                  <a:pt x="3258305" y="1282768"/>
                </a:cubicBezTo>
                <a:cubicBezTo>
                  <a:pt x="3248558" y="1413852"/>
                  <a:pt x="3246137" y="1545382"/>
                  <a:pt x="3251042" y="1676733"/>
                </a:cubicBezTo>
                <a:cubicBezTo>
                  <a:pt x="3254993" y="1849124"/>
                  <a:pt x="3266332" y="2020878"/>
                  <a:pt x="3253591" y="2193142"/>
                </a:cubicBezTo>
                <a:cubicBezTo>
                  <a:pt x="3242607" y="2339591"/>
                  <a:pt x="3244442" y="2486716"/>
                  <a:pt x="3259070" y="2632849"/>
                </a:cubicBezTo>
                <a:cubicBezTo>
                  <a:pt x="3271938" y="2759498"/>
                  <a:pt x="3279073" y="2886912"/>
                  <a:pt x="3264803" y="3014326"/>
                </a:cubicBezTo>
                <a:lnTo>
                  <a:pt x="3260314" y="3077977"/>
                </a:lnTo>
                <a:lnTo>
                  <a:pt x="3186026" y="3072036"/>
                </a:lnTo>
                <a:cubicBezTo>
                  <a:pt x="3152172" y="3069081"/>
                  <a:pt x="3118286" y="3066272"/>
                  <a:pt x="3084305" y="3064786"/>
                </a:cubicBezTo>
                <a:cubicBezTo>
                  <a:pt x="2935132" y="3057075"/>
                  <a:pt x="2785667" y="3057384"/>
                  <a:pt x="2636519" y="3065690"/>
                </a:cubicBezTo>
                <a:cubicBezTo>
                  <a:pt x="2537307" y="3071890"/>
                  <a:pt x="2439874" y="3095139"/>
                  <a:pt x="2339646" y="3094235"/>
                </a:cubicBezTo>
                <a:cubicBezTo>
                  <a:pt x="2086345" y="3091523"/>
                  <a:pt x="1832282" y="3075636"/>
                  <a:pt x="1578219" y="3078606"/>
                </a:cubicBezTo>
                <a:cubicBezTo>
                  <a:pt x="1570089" y="3078736"/>
                  <a:pt x="1561959" y="3076798"/>
                  <a:pt x="1553829" y="3076798"/>
                </a:cubicBezTo>
                <a:cubicBezTo>
                  <a:pt x="1419938" y="3071244"/>
                  <a:pt x="1286047" y="3066336"/>
                  <a:pt x="1152028" y="3078477"/>
                </a:cubicBezTo>
                <a:cubicBezTo>
                  <a:pt x="1063996" y="3086356"/>
                  <a:pt x="976344" y="3095786"/>
                  <a:pt x="887422" y="3090102"/>
                </a:cubicBezTo>
                <a:cubicBezTo>
                  <a:pt x="763693" y="3082223"/>
                  <a:pt x="639964" y="3076540"/>
                  <a:pt x="515982" y="3080802"/>
                </a:cubicBezTo>
                <a:cubicBezTo>
                  <a:pt x="466185" y="3082223"/>
                  <a:pt x="416389" y="3080802"/>
                  <a:pt x="366720" y="3080802"/>
                </a:cubicBezTo>
                <a:lnTo>
                  <a:pt x="365831" y="3081061"/>
                </a:lnTo>
                <a:cubicBezTo>
                  <a:pt x="333310" y="3081061"/>
                  <a:pt x="300790" y="3081836"/>
                  <a:pt x="268270" y="3081061"/>
                </a:cubicBezTo>
                <a:cubicBezTo>
                  <a:pt x="206914" y="3079640"/>
                  <a:pt x="145526" y="3076798"/>
                  <a:pt x="84122" y="3075733"/>
                </a:cubicBezTo>
                <a:lnTo>
                  <a:pt x="18509" y="3077630"/>
                </a:lnTo>
                <a:lnTo>
                  <a:pt x="14296" y="2957237"/>
                </a:lnTo>
                <a:cubicBezTo>
                  <a:pt x="15810" y="2916673"/>
                  <a:pt x="20256" y="2876185"/>
                  <a:pt x="27627" y="2835999"/>
                </a:cubicBezTo>
                <a:cubicBezTo>
                  <a:pt x="46226" y="2740756"/>
                  <a:pt x="37909" y="2645512"/>
                  <a:pt x="31105" y="2550269"/>
                </a:cubicBezTo>
                <a:cubicBezTo>
                  <a:pt x="12505" y="2288796"/>
                  <a:pt x="-10178" y="2027322"/>
                  <a:pt x="4945" y="1764959"/>
                </a:cubicBezTo>
                <a:cubicBezTo>
                  <a:pt x="8121" y="1708956"/>
                  <a:pt x="22031" y="1654350"/>
                  <a:pt x="27779" y="1598729"/>
                </a:cubicBezTo>
                <a:cubicBezTo>
                  <a:pt x="44564" y="1437069"/>
                  <a:pt x="24904" y="1276045"/>
                  <a:pt x="16890" y="1114767"/>
                </a:cubicBezTo>
                <a:cubicBezTo>
                  <a:pt x="5368" y="936281"/>
                  <a:pt x="7696" y="757351"/>
                  <a:pt x="23846" y="579120"/>
                </a:cubicBezTo>
                <a:cubicBezTo>
                  <a:pt x="33978" y="482353"/>
                  <a:pt x="37418" y="385459"/>
                  <a:pt x="36170" y="288533"/>
                </a:cubicBezTo>
                <a:close/>
              </a:path>
            </a:pathLst>
          </a:custGeom>
        </p:spPr>
      </p:pic>
      <p:pic>
        <p:nvPicPr>
          <p:cNvPr id="9" name="Picture 8" descr="A map of a park&#10;&#10;Description automatically generated with medium confidence">
            <a:extLst>
              <a:ext uri="{FF2B5EF4-FFF2-40B4-BE49-F238E27FC236}">
                <a16:creationId xmlns:a16="http://schemas.microsoft.com/office/drawing/2014/main" id="{D2D708B9-0F1D-36DF-566A-5343ECEF1883}"/>
              </a:ext>
            </a:extLst>
          </p:cNvPr>
          <p:cNvPicPr>
            <a:picLocks noChangeAspect="1"/>
          </p:cNvPicPr>
          <p:nvPr/>
        </p:nvPicPr>
        <p:blipFill rotWithShape="1">
          <a:blip r:embed="rId4"/>
          <a:srcRect r="2395" b="4"/>
          <a:stretch/>
        </p:blipFill>
        <p:spPr>
          <a:xfrm>
            <a:off x="-7" y="4363330"/>
            <a:ext cx="4024832" cy="2494677"/>
          </a:xfrm>
          <a:custGeom>
            <a:avLst/>
            <a:gdLst/>
            <a:ahLst/>
            <a:cxnLst/>
            <a:rect l="l" t="t" r="r" b="b"/>
            <a:pathLst>
              <a:path w="4024832" h="2494677">
                <a:moveTo>
                  <a:pt x="2448535" y="4"/>
                </a:moveTo>
                <a:cubicBezTo>
                  <a:pt x="2492951" y="-79"/>
                  <a:pt x="2537377" y="1187"/>
                  <a:pt x="2581803" y="4521"/>
                </a:cubicBezTo>
                <a:cubicBezTo>
                  <a:pt x="2731381" y="18188"/>
                  <a:pt x="2881655" y="21522"/>
                  <a:pt x="3031651" y="14521"/>
                </a:cubicBezTo>
                <a:cubicBezTo>
                  <a:pt x="3152186" y="5814"/>
                  <a:pt x="3273088" y="4294"/>
                  <a:pt x="3393788" y="9988"/>
                </a:cubicBezTo>
                <a:cubicBezTo>
                  <a:pt x="3506250" y="16788"/>
                  <a:pt x="3618712" y="23721"/>
                  <a:pt x="3731554" y="19722"/>
                </a:cubicBezTo>
                <a:cubicBezTo>
                  <a:pt x="3776488" y="18121"/>
                  <a:pt x="3820787" y="16121"/>
                  <a:pt x="3865341" y="13454"/>
                </a:cubicBezTo>
                <a:cubicBezTo>
                  <a:pt x="3906321" y="9821"/>
                  <a:pt x="3947412" y="8104"/>
                  <a:pt x="3988493" y="8304"/>
                </a:cubicBezTo>
                <a:lnTo>
                  <a:pt x="4007479" y="9284"/>
                </a:lnTo>
                <a:lnTo>
                  <a:pt x="4017609" y="231116"/>
                </a:lnTo>
                <a:cubicBezTo>
                  <a:pt x="4025352" y="353955"/>
                  <a:pt x="4021102" y="477123"/>
                  <a:pt x="4004907" y="599390"/>
                </a:cubicBezTo>
                <a:cubicBezTo>
                  <a:pt x="4002033" y="623708"/>
                  <a:pt x="4000861" y="648059"/>
                  <a:pt x="4000275" y="672425"/>
                </a:cubicBezTo>
                <a:lnTo>
                  <a:pt x="3999943" y="694238"/>
                </a:lnTo>
                <a:lnTo>
                  <a:pt x="3995708" y="737624"/>
                </a:lnTo>
                <a:lnTo>
                  <a:pt x="3999298" y="809943"/>
                </a:lnTo>
                <a:lnTo>
                  <a:pt x="3998921" y="817544"/>
                </a:lnTo>
                <a:lnTo>
                  <a:pt x="4004573" y="875460"/>
                </a:lnTo>
                <a:lnTo>
                  <a:pt x="4016380" y="1077132"/>
                </a:lnTo>
                <a:cubicBezTo>
                  <a:pt x="4017718" y="1164940"/>
                  <a:pt x="4015258" y="1252789"/>
                  <a:pt x="4008990" y="1340508"/>
                </a:cubicBezTo>
                <a:cubicBezTo>
                  <a:pt x="3999765" y="1502040"/>
                  <a:pt x="4009292" y="1663318"/>
                  <a:pt x="4020483" y="1824724"/>
                </a:cubicBezTo>
                <a:cubicBezTo>
                  <a:pt x="4033789" y="2016607"/>
                  <a:pt x="4012619" y="2208363"/>
                  <a:pt x="4009443" y="2400245"/>
                </a:cubicBezTo>
                <a:cubicBezTo>
                  <a:pt x="4009140" y="2417453"/>
                  <a:pt x="4010274" y="2434692"/>
                  <a:pt x="4011673" y="2451931"/>
                </a:cubicBezTo>
                <a:lnTo>
                  <a:pt x="4014832" y="2494677"/>
                </a:lnTo>
                <a:lnTo>
                  <a:pt x="0" y="2494677"/>
                </a:lnTo>
                <a:lnTo>
                  <a:pt x="0" y="12267"/>
                </a:lnTo>
                <a:lnTo>
                  <a:pt x="19934" y="15322"/>
                </a:lnTo>
                <a:cubicBezTo>
                  <a:pt x="85939" y="15322"/>
                  <a:pt x="151816" y="12521"/>
                  <a:pt x="217694" y="7988"/>
                </a:cubicBezTo>
                <a:cubicBezTo>
                  <a:pt x="361584" y="-159"/>
                  <a:pt x="505855" y="3228"/>
                  <a:pt x="649263" y="18121"/>
                </a:cubicBezTo>
                <a:cubicBezTo>
                  <a:pt x="750720" y="25975"/>
                  <a:pt x="852633" y="24722"/>
                  <a:pt x="953900" y="14388"/>
                </a:cubicBezTo>
                <a:cubicBezTo>
                  <a:pt x="1139728" y="-1747"/>
                  <a:pt x="1325176" y="11188"/>
                  <a:pt x="1510624" y="22122"/>
                </a:cubicBezTo>
                <a:cubicBezTo>
                  <a:pt x="1690233" y="32788"/>
                  <a:pt x="1869715" y="24921"/>
                  <a:pt x="2049324" y="17855"/>
                </a:cubicBezTo>
                <a:cubicBezTo>
                  <a:pt x="2182127" y="12655"/>
                  <a:pt x="2315286" y="254"/>
                  <a:pt x="2448535" y="4"/>
                </a:cubicBezTo>
                <a:close/>
              </a:path>
            </a:pathLst>
          </a:custGeom>
        </p:spPr>
      </p:pic>
      <p:pic>
        <p:nvPicPr>
          <p:cNvPr id="5" name="Picture 4" descr="A map of a park&#10;&#10;Description automatically generated with low confidence">
            <a:extLst>
              <a:ext uri="{FF2B5EF4-FFF2-40B4-BE49-F238E27FC236}">
                <a16:creationId xmlns:a16="http://schemas.microsoft.com/office/drawing/2014/main" id="{0BD62C2B-CB1B-7418-ED79-2EA55F7A2F4D}"/>
              </a:ext>
            </a:extLst>
          </p:cNvPr>
          <p:cNvPicPr>
            <a:picLocks noChangeAspect="1"/>
          </p:cNvPicPr>
          <p:nvPr/>
        </p:nvPicPr>
        <p:blipFill rotWithShape="1">
          <a:blip r:embed="rId5"/>
          <a:srcRect t="2012" r="4" b="529"/>
          <a:stretch/>
        </p:blipFill>
        <p:spPr>
          <a:xfrm>
            <a:off x="4236957" y="3258269"/>
            <a:ext cx="3277944" cy="3599733"/>
          </a:xfrm>
          <a:custGeom>
            <a:avLst/>
            <a:gdLst/>
            <a:ahLst/>
            <a:cxnLst/>
            <a:rect l="l" t="t" r="r" b="b"/>
            <a:pathLst>
              <a:path w="3277944" h="3599733">
                <a:moveTo>
                  <a:pt x="849129" y="498"/>
                </a:moveTo>
                <a:cubicBezTo>
                  <a:pt x="1014863" y="-3044"/>
                  <a:pt x="1181187" y="13085"/>
                  <a:pt x="1346868" y="24419"/>
                </a:cubicBezTo>
                <a:cubicBezTo>
                  <a:pt x="1520240" y="36367"/>
                  <a:pt x="1694134" y="38046"/>
                  <a:pt x="1867697" y="29457"/>
                </a:cubicBezTo>
                <a:cubicBezTo>
                  <a:pt x="1993458" y="23256"/>
                  <a:pt x="2118711" y="9049"/>
                  <a:pt x="2244980" y="12278"/>
                </a:cubicBezTo>
                <a:cubicBezTo>
                  <a:pt x="2427779" y="16928"/>
                  <a:pt x="2610450" y="23773"/>
                  <a:pt x="2793503" y="19124"/>
                </a:cubicBezTo>
                <a:cubicBezTo>
                  <a:pt x="2922790" y="15927"/>
                  <a:pt x="3052147" y="5174"/>
                  <a:pt x="3181362" y="11331"/>
                </a:cubicBezTo>
                <a:lnTo>
                  <a:pt x="3263481" y="19406"/>
                </a:lnTo>
                <a:lnTo>
                  <a:pt x="3263997" y="36369"/>
                </a:lnTo>
                <a:cubicBezTo>
                  <a:pt x="3275719" y="169645"/>
                  <a:pt x="3261703" y="303048"/>
                  <a:pt x="3255587" y="436449"/>
                </a:cubicBezTo>
                <a:cubicBezTo>
                  <a:pt x="3247432" y="611517"/>
                  <a:pt x="3234691" y="787093"/>
                  <a:pt x="3252912" y="961778"/>
                </a:cubicBezTo>
                <a:cubicBezTo>
                  <a:pt x="3267934" y="1127034"/>
                  <a:pt x="3269043" y="1293259"/>
                  <a:pt x="3256225" y="1458694"/>
                </a:cubicBezTo>
                <a:cubicBezTo>
                  <a:pt x="3247624" y="1582796"/>
                  <a:pt x="3249791" y="1707406"/>
                  <a:pt x="3262722" y="1831125"/>
                </a:cubicBezTo>
                <a:cubicBezTo>
                  <a:pt x="3277451" y="1954654"/>
                  <a:pt x="3281503" y="2079213"/>
                  <a:pt x="3274827" y="2203429"/>
                </a:cubicBezTo>
                <a:cubicBezTo>
                  <a:pt x="3262341" y="2402833"/>
                  <a:pt x="3259920" y="2602490"/>
                  <a:pt x="3261449" y="2802275"/>
                </a:cubicBezTo>
                <a:cubicBezTo>
                  <a:pt x="3262468" y="2938863"/>
                  <a:pt x="3265399" y="3075451"/>
                  <a:pt x="3259027" y="3211912"/>
                </a:cubicBezTo>
                <a:cubicBezTo>
                  <a:pt x="3255842" y="3281162"/>
                  <a:pt x="3252785" y="3350412"/>
                  <a:pt x="3252530" y="3419645"/>
                </a:cubicBezTo>
                <a:lnTo>
                  <a:pt x="3261481" y="3599733"/>
                </a:lnTo>
                <a:lnTo>
                  <a:pt x="25148" y="3599733"/>
                </a:lnTo>
                <a:lnTo>
                  <a:pt x="38817" y="3416947"/>
                </a:lnTo>
                <a:cubicBezTo>
                  <a:pt x="42268" y="3354064"/>
                  <a:pt x="44472" y="3291150"/>
                  <a:pt x="45432" y="3228206"/>
                </a:cubicBezTo>
                <a:cubicBezTo>
                  <a:pt x="48607" y="2984511"/>
                  <a:pt x="57228" y="2740308"/>
                  <a:pt x="30310" y="2497375"/>
                </a:cubicBezTo>
                <a:cubicBezTo>
                  <a:pt x="12014" y="2332795"/>
                  <a:pt x="19272" y="2168977"/>
                  <a:pt x="22599" y="2004525"/>
                </a:cubicBezTo>
                <a:cubicBezTo>
                  <a:pt x="26379" y="1819752"/>
                  <a:pt x="24565" y="1634854"/>
                  <a:pt x="24565" y="1450082"/>
                </a:cubicBezTo>
                <a:cubicBezTo>
                  <a:pt x="24262" y="1369697"/>
                  <a:pt x="29404" y="1289820"/>
                  <a:pt x="38174" y="1209815"/>
                </a:cubicBezTo>
                <a:cubicBezTo>
                  <a:pt x="50726" y="1093746"/>
                  <a:pt x="35604" y="978312"/>
                  <a:pt x="15491" y="864021"/>
                </a:cubicBezTo>
                <a:cubicBezTo>
                  <a:pt x="3576" y="784384"/>
                  <a:pt x="-1474" y="704126"/>
                  <a:pt x="370" y="623881"/>
                </a:cubicBezTo>
                <a:cubicBezTo>
                  <a:pt x="219" y="427807"/>
                  <a:pt x="10652" y="232114"/>
                  <a:pt x="29555" y="36548"/>
                </a:cubicBezTo>
                <a:lnTo>
                  <a:pt x="29995" y="11359"/>
                </a:lnTo>
                <a:lnTo>
                  <a:pt x="108946" y="11503"/>
                </a:lnTo>
                <a:cubicBezTo>
                  <a:pt x="300382" y="17315"/>
                  <a:pt x="490802" y="34236"/>
                  <a:pt x="683636" y="11503"/>
                </a:cubicBezTo>
                <a:cubicBezTo>
                  <a:pt x="738705" y="5045"/>
                  <a:pt x="793884" y="1679"/>
                  <a:pt x="849129" y="498"/>
                </a:cubicBezTo>
                <a:close/>
              </a:path>
            </a:pathLst>
          </a:custGeom>
        </p:spPr>
      </p:pic>
      <p:sp>
        <p:nvSpPr>
          <p:cNvPr id="222" name="sketch line">
            <a:extLst>
              <a:ext uri="{FF2B5EF4-FFF2-40B4-BE49-F238E27FC236}">
                <a16:creationId xmlns:a16="http://schemas.microsoft.com/office/drawing/2014/main" id="{6A0BE910-1808-4684-867B-1BCC8A46B0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8600" y="4383917"/>
            <a:ext cx="3383280" cy="18288"/>
          </a:xfrm>
          <a:custGeom>
            <a:avLst/>
            <a:gdLst>
              <a:gd name="connsiteX0" fmla="*/ 0 w 3383280"/>
              <a:gd name="connsiteY0" fmla="*/ 0 h 18288"/>
              <a:gd name="connsiteX1" fmla="*/ 676656 w 3383280"/>
              <a:gd name="connsiteY1" fmla="*/ 0 h 18288"/>
              <a:gd name="connsiteX2" fmla="*/ 1319479 w 3383280"/>
              <a:gd name="connsiteY2" fmla="*/ 0 h 18288"/>
              <a:gd name="connsiteX3" fmla="*/ 1962302 w 3383280"/>
              <a:gd name="connsiteY3" fmla="*/ 0 h 18288"/>
              <a:gd name="connsiteX4" fmla="*/ 2706624 w 3383280"/>
              <a:gd name="connsiteY4" fmla="*/ 0 h 18288"/>
              <a:gd name="connsiteX5" fmla="*/ 3383280 w 3383280"/>
              <a:gd name="connsiteY5" fmla="*/ 0 h 18288"/>
              <a:gd name="connsiteX6" fmla="*/ 3383280 w 3383280"/>
              <a:gd name="connsiteY6" fmla="*/ 18288 h 18288"/>
              <a:gd name="connsiteX7" fmla="*/ 2706624 w 3383280"/>
              <a:gd name="connsiteY7" fmla="*/ 18288 h 18288"/>
              <a:gd name="connsiteX8" fmla="*/ 2131466 w 3383280"/>
              <a:gd name="connsiteY8" fmla="*/ 18288 h 18288"/>
              <a:gd name="connsiteX9" fmla="*/ 1488643 w 3383280"/>
              <a:gd name="connsiteY9" fmla="*/ 18288 h 18288"/>
              <a:gd name="connsiteX10" fmla="*/ 845820 w 3383280"/>
              <a:gd name="connsiteY10" fmla="*/ 18288 h 18288"/>
              <a:gd name="connsiteX11" fmla="*/ 0 w 3383280"/>
              <a:gd name="connsiteY11" fmla="*/ 18288 h 18288"/>
              <a:gd name="connsiteX12" fmla="*/ 0 w 338328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83280" h="18288" fill="none" extrusionOk="0">
                <a:moveTo>
                  <a:pt x="0" y="0"/>
                </a:moveTo>
                <a:cubicBezTo>
                  <a:pt x="237173" y="2829"/>
                  <a:pt x="403433" y="9167"/>
                  <a:pt x="676656" y="0"/>
                </a:cubicBezTo>
                <a:cubicBezTo>
                  <a:pt x="949879" y="-9167"/>
                  <a:pt x="1103389" y="-19890"/>
                  <a:pt x="1319479" y="0"/>
                </a:cubicBezTo>
                <a:cubicBezTo>
                  <a:pt x="1535569" y="19890"/>
                  <a:pt x="1682672" y="-17352"/>
                  <a:pt x="1962302" y="0"/>
                </a:cubicBezTo>
                <a:cubicBezTo>
                  <a:pt x="2241932" y="17352"/>
                  <a:pt x="2522200" y="-30059"/>
                  <a:pt x="2706624" y="0"/>
                </a:cubicBezTo>
                <a:cubicBezTo>
                  <a:pt x="2891048" y="30059"/>
                  <a:pt x="3045365" y="-14656"/>
                  <a:pt x="3383280" y="0"/>
                </a:cubicBezTo>
                <a:cubicBezTo>
                  <a:pt x="3382846" y="7551"/>
                  <a:pt x="3382813" y="9822"/>
                  <a:pt x="3383280" y="18288"/>
                </a:cubicBezTo>
                <a:cubicBezTo>
                  <a:pt x="3053377" y="3328"/>
                  <a:pt x="2851947" y="-13486"/>
                  <a:pt x="2706624" y="18288"/>
                </a:cubicBezTo>
                <a:cubicBezTo>
                  <a:pt x="2561301" y="50062"/>
                  <a:pt x="2276448" y="-4069"/>
                  <a:pt x="2131466" y="18288"/>
                </a:cubicBezTo>
                <a:cubicBezTo>
                  <a:pt x="1986484" y="40645"/>
                  <a:pt x="1793482" y="35971"/>
                  <a:pt x="1488643" y="18288"/>
                </a:cubicBezTo>
                <a:cubicBezTo>
                  <a:pt x="1183804" y="605"/>
                  <a:pt x="1165655" y="13056"/>
                  <a:pt x="845820" y="18288"/>
                </a:cubicBezTo>
                <a:cubicBezTo>
                  <a:pt x="525985" y="23520"/>
                  <a:pt x="359281" y="20906"/>
                  <a:pt x="0" y="18288"/>
                </a:cubicBezTo>
                <a:cubicBezTo>
                  <a:pt x="60" y="11696"/>
                  <a:pt x="66" y="3758"/>
                  <a:pt x="0" y="0"/>
                </a:cubicBezTo>
                <a:close/>
              </a:path>
              <a:path w="3383280" h="18288" stroke="0" extrusionOk="0">
                <a:moveTo>
                  <a:pt x="0" y="0"/>
                </a:moveTo>
                <a:cubicBezTo>
                  <a:pt x="268344" y="9609"/>
                  <a:pt x="438266" y="25094"/>
                  <a:pt x="608990" y="0"/>
                </a:cubicBezTo>
                <a:cubicBezTo>
                  <a:pt x="779714" y="-25094"/>
                  <a:pt x="1051156" y="12077"/>
                  <a:pt x="1353312" y="0"/>
                </a:cubicBezTo>
                <a:cubicBezTo>
                  <a:pt x="1655468" y="-12077"/>
                  <a:pt x="1744944" y="15185"/>
                  <a:pt x="1928470" y="0"/>
                </a:cubicBezTo>
                <a:cubicBezTo>
                  <a:pt x="2111996" y="-15185"/>
                  <a:pt x="2262421" y="-9753"/>
                  <a:pt x="2503627" y="0"/>
                </a:cubicBezTo>
                <a:cubicBezTo>
                  <a:pt x="2744833" y="9753"/>
                  <a:pt x="3026048" y="-23784"/>
                  <a:pt x="3383280" y="0"/>
                </a:cubicBezTo>
                <a:cubicBezTo>
                  <a:pt x="3383198" y="4406"/>
                  <a:pt x="3383191" y="9982"/>
                  <a:pt x="3383280" y="18288"/>
                </a:cubicBezTo>
                <a:cubicBezTo>
                  <a:pt x="3162586" y="20850"/>
                  <a:pt x="2901132" y="28452"/>
                  <a:pt x="2740457" y="18288"/>
                </a:cubicBezTo>
                <a:cubicBezTo>
                  <a:pt x="2579782" y="8124"/>
                  <a:pt x="2388638" y="-13238"/>
                  <a:pt x="2097634" y="18288"/>
                </a:cubicBezTo>
                <a:cubicBezTo>
                  <a:pt x="1806630" y="49814"/>
                  <a:pt x="1687248" y="-8161"/>
                  <a:pt x="1454810" y="18288"/>
                </a:cubicBezTo>
                <a:cubicBezTo>
                  <a:pt x="1222372" y="44737"/>
                  <a:pt x="872924" y="37554"/>
                  <a:pt x="710489" y="18288"/>
                </a:cubicBezTo>
                <a:cubicBezTo>
                  <a:pt x="548054" y="-978"/>
                  <a:pt x="151263" y="49891"/>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87666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9" name="Rectangle 236">
            <a:extLst>
              <a:ext uri="{FF2B5EF4-FFF2-40B4-BE49-F238E27FC236}">
                <a16:creationId xmlns:a16="http://schemas.microsoft.com/office/drawing/2014/main" id="{A26C624C-963C-4795-B05B-6565DB5AB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A picture containing outdoor, tree, wood, wooden&#10;&#10;Description automatically generated">
            <a:extLst>
              <a:ext uri="{FF2B5EF4-FFF2-40B4-BE49-F238E27FC236}">
                <a16:creationId xmlns:a16="http://schemas.microsoft.com/office/drawing/2014/main" id="{622323D8-B587-3926-3790-D7B6220581C8}"/>
              </a:ext>
            </a:extLst>
          </p:cNvPr>
          <p:cNvPicPr>
            <a:picLocks noChangeAspect="1"/>
          </p:cNvPicPr>
          <p:nvPr/>
        </p:nvPicPr>
        <p:blipFill rotWithShape="1">
          <a:blip r:embed="rId2"/>
          <a:srcRect t="8301" r="-4" b="7273"/>
          <a:stretch/>
        </p:blipFill>
        <p:spPr>
          <a:xfrm>
            <a:off x="20" y="10"/>
            <a:ext cx="3728839" cy="4197358"/>
          </a:xfrm>
          <a:prstGeom prst="rect">
            <a:avLst/>
          </a:prstGeom>
        </p:spPr>
      </p:pic>
      <p:pic>
        <p:nvPicPr>
          <p:cNvPr id="15" name="Picture 14" descr="A picture containing tree, outdoor, plant, sky&#10;&#10;Description automatically generated">
            <a:extLst>
              <a:ext uri="{FF2B5EF4-FFF2-40B4-BE49-F238E27FC236}">
                <a16:creationId xmlns:a16="http://schemas.microsoft.com/office/drawing/2014/main" id="{33E20240-5350-6CAD-5068-F1C0EAC4E96E}"/>
              </a:ext>
            </a:extLst>
          </p:cNvPr>
          <p:cNvPicPr>
            <a:picLocks noChangeAspect="1"/>
          </p:cNvPicPr>
          <p:nvPr/>
        </p:nvPicPr>
        <p:blipFill rotWithShape="1">
          <a:blip r:embed="rId3"/>
          <a:srcRect l="6107" r="28013" b="-2"/>
          <a:stretch/>
        </p:blipFill>
        <p:spPr>
          <a:xfrm>
            <a:off x="3847755" y="5"/>
            <a:ext cx="3686887" cy="4197368"/>
          </a:xfrm>
          <a:custGeom>
            <a:avLst/>
            <a:gdLst/>
            <a:ahLst/>
            <a:cxnLst/>
            <a:rect l="l" t="t" r="r" b="b"/>
            <a:pathLst>
              <a:path w="3686887" h="4197368">
                <a:moveTo>
                  <a:pt x="0" y="0"/>
                </a:moveTo>
                <a:lnTo>
                  <a:pt x="3686887" y="0"/>
                </a:lnTo>
                <a:lnTo>
                  <a:pt x="3686887" y="3832811"/>
                </a:lnTo>
                <a:lnTo>
                  <a:pt x="3497100" y="3826712"/>
                </a:lnTo>
                <a:cubicBezTo>
                  <a:pt x="3497100" y="3826712"/>
                  <a:pt x="3493758" y="3826712"/>
                  <a:pt x="3493758" y="3826712"/>
                </a:cubicBezTo>
                <a:cubicBezTo>
                  <a:pt x="3426914" y="3823370"/>
                  <a:pt x="3363416" y="3823370"/>
                  <a:pt x="3296571" y="3820027"/>
                </a:cubicBezTo>
                <a:cubicBezTo>
                  <a:pt x="3065966" y="3820027"/>
                  <a:pt x="2835360" y="3820027"/>
                  <a:pt x="2608095" y="3820027"/>
                </a:cubicBezTo>
                <a:cubicBezTo>
                  <a:pt x="2384173" y="3910265"/>
                  <a:pt x="2140198" y="3833396"/>
                  <a:pt x="1919619" y="3903581"/>
                </a:cubicBezTo>
                <a:cubicBezTo>
                  <a:pt x="1685670" y="3900239"/>
                  <a:pt x="1465092" y="3970423"/>
                  <a:pt x="1234485" y="4000503"/>
                </a:cubicBezTo>
                <a:cubicBezTo>
                  <a:pt x="1060693" y="4013871"/>
                  <a:pt x="883561" y="3997160"/>
                  <a:pt x="723139" y="4067345"/>
                </a:cubicBezTo>
                <a:cubicBezTo>
                  <a:pt x="661310" y="4095753"/>
                  <a:pt x="606165" y="4128339"/>
                  <a:pt x="583188" y="4172622"/>
                </a:cubicBezTo>
                <a:lnTo>
                  <a:pt x="575662" y="4197368"/>
                </a:lnTo>
                <a:lnTo>
                  <a:pt x="0" y="4197368"/>
                </a:lnTo>
                <a:close/>
              </a:path>
            </a:pathLst>
          </a:custGeom>
        </p:spPr>
      </p:pic>
      <p:pic>
        <p:nvPicPr>
          <p:cNvPr id="21" name="Picture 20" descr="A picture containing outdoor, tree, groundcover, plant&#10;&#10;Description automatically generated">
            <a:extLst>
              <a:ext uri="{FF2B5EF4-FFF2-40B4-BE49-F238E27FC236}">
                <a16:creationId xmlns:a16="http://schemas.microsoft.com/office/drawing/2014/main" id="{3F84BC78-F35F-87CA-E1D5-0215E4FA172C}"/>
              </a:ext>
            </a:extLst>
          </p:cNvPr>
          <p:cNvPicPr>
            <a:picLocks noChangeAspect="1"/>
          </p:cNvPicPr>
          <p:nvPr/>
        </p:nvPicPr>
        <p:blipFill rotWithShape="1">
          <a:blip r:embed="rId4"/>
          <a:srcRect t="16507" r="-2" b="6177"/>
          <a:stretch/>
        </p:blipFill>
        <p:spPr>
          <a:xfrm>
            <a:off x="7653541"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13" name="Content Placeholder 12" descr="A field of flowers with trees in the background&#10;&#10;Description automatically generated with medium confidence">
            <a:extLst>
              <a:ext uri="{FF2B5EF4-FFF2-40B4-BE49-F238E27FC236}">
                <a16:creationId xmlns:a16="http://schemas.microsoft.com/office/drawing/2014/main" id="{AADBC247-07D4-F7CD-9546-D777A4E781F1}"/>
              </a:ext>
            </a:extLst>
          </p:cNvPr>
          <p:cNvPicPr>
            <a:picLocks noChangeAspect="1"/>
          </p:cNvPicPr>
          <p:nvPr/>
        </p:nvPicPr>
        <p:blipFill rotWithShape="1">
          <a:blip r:embed="rId5"/>
          <a:srcRect t="36469" r="-2" b="35443"/>
          <a:stretch/>
        </p:blipFill>
        <p:spPr>
          <a:xfrm>
            <a:off x="20" y="4297691"/>
            <a:ext cx="6836830" cy="2560309"/>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itle 1">
            <a:extLst>
              <a:ext uri="{FF2B5EF4-FFF2-40B4-BE49-F238E27FC236}">
                <a16:creationId xmlns:a16="http://schemas.microsoft.com/office/drawing/2014/main" id="{1AECD5F0-A529-D7DC-3421-BDAE5487625C}"/>
              </a:ext>
            </a:extLst>
          </p:cNvPr>
          <p:cNvSpPr>
            <a:spLocks noGrp="1"/>
          </p:cNvSpPr>
          <p:nvPr>
            <p:ph type="title"/>
          </p:nvPr>
        </p:nvSpPr>
        <p:spPr>
          <a:xfrm>
            <a:off x="6343650" y="4181474"/>
            <a:ext cx="5505814" cy="1471335"/>
          </a:xfrm>
        </p:spPr>
        <p:txBody>
          <a:bodyPr vert="horz" lIns="91440" tIns="45720" rIns="91440" bIns="45720" rtlCol="0" anchor="b">
            <a:normAutofit/>
          </a:bodyPr>
          <a:lstStyle/>
          <a:p>
            <a:r>
              <a:rPr lang="en-US" kern="1200" dirty="0">
                <a:solidFill>
                  <a:schemeClr val="tx1"/>
                </a:solidFill>
                <a:latin typeface="Times New Roman" panose="02020603050405020304" pitchFamily="18" charset="0"/>
                <a:cs typeface="Times New Roman" panose="02020603050405020304" pitchFamily="18" charset="0"/>
              </a:rPr>
              <a:t>Discover…</a:t>
            </a:r>
          </a:p>
        </p:txBody>
      </p:sp>
      <p:sp>
        <p:nvSpPr>
          <p:cNvPr id="22" name="TextBox 21">
            <a:extLst>
              <a:ext uri="{FF2B5EF4-FFF2-40B4-BE49-F238E27FC236}">
                <a16:creationId xmlns:a16="http://schemas.microsoft.com/office/drawing/2014/main" id="{9ABF3C79-E9FE-A4F7-4309-B606FF8F5509}"/>
              </a:ext>
            </a:extLst>
          </p:cNvPr>
          <p:cNvSpPr txBox="1"/>
          <p:nvPr/>
        </p:nvSpPr>
        <p:spPr>
          <a:xfrm>
            <a:off x="8492777" y="6456115"/>
            <a:ext cx="3356687"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Here are more pictures of the park</a:t>
            </a:r>
          </a:p>
        </p:txBody>
      </p:sp>
    </p:spTree>
    <p:extLst>
      <p:ext uri="{BB962C8B-B14F-4D97-AF65-F5344CB8AC3E}">
        <p14:creationId xmlns:p14="http://schemas.microsoft.com/office/powerpoint/2010/main" val="1705386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5">
            <a:extLst>
              <a:ext uri="{FF2B5EF4-FFF2-40B4-BE49-F238E27FC236}">
                <a16:creationId xmlns:a16="http://schemas.microsoft.com/office/drawing/2014/main" id="{9716D72B-0D25-43A5-8554-C535E5118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042EC6-2A9C-29AE-739A-D96E4601609D}"/>
              </a:ext>
            </a:extLst>
          </p:cNvPr>
          <p:cNvSpPr>
            <a:spLocks noGrp="1"/>
          </p:cNvSpPr>
          <p:nvPr>
            <p:ph type="title"/>
          </p:nvPr>
        </p:nvSpPr>
        <p:spPr>
          <a:xfrm>
            <a:off x="7543801" y="432877"/>
            <a:ext cx="3988536" cy="1642533"/>
          </a:xfrm>
        </p:spPr>
        <p:txBody>
          <a:bodyPr anchor="b">
            <a:normAutofit/>
          </a:bodyPr>
          <a:lstStyle/>
          <a:p>
            <a:r>
              <a:rPr lang="en-US" sz="5400" b="1" dirty="0">
                <a:latin typeface="Times New Roman" panose="02020603050405020304" pitchFamily="18" charset="0"/>
                <a:cs typeface="Times New Roman" panose="02020603050405020304" pitchFamily="18" charset="0"/>
              </a:rPr>
              <a:t>Explore..</a:t>
            </a:r>
            <a:endParaRPr lang="en-US" sz="5400" dirty="0"/>
          </a:p>
        </p:txBody>
      </p:sp>
      <p:pic>
        <p:nvPicPr>
          <p:cNvPr id="5" name="Picture 4" descr="A picture containing outdoor, nature, vegetation, sky&#10;&#10;Description automatically generated">
            <a:extLst>
              <a:ext uri="{FF2B5EF4-FFF2-40B4-BE49-F238E27FC236}">
                <a16:creationId xmlns:a16="http://schemas.microsoft.com/office/drawing/2014/main" id="{DDA447A7-B842-C153-3037-31692A0C629B}"/>
              </a:ext>
            </a:extLst>
          </p:cNvPr>
          <p:cNvPicPr>
            <a:picLocks noChangeAspect="1"/>
          </p:cNvPicPr>
          <p:nvPr/>
        </p:nvPicPr>
        <p:blipFill rotWithShape="1">
          <a:blip r:embed="rId2"/>
          <a:srcRect t="14250" r="1" b="6464"/>
          <a:stretch/>
        </p:blipFill>
        <p:spPr>
          <a:xfrm>
            <a:off x="-7" y="10"/>
            <a:ext cx="3919476" cy="4143497"/>
          </a:xfrm>
          <a:custGeom>
            <a:avLst/>
            <a:gdLst/>
            <a:ahLst/>
            <a:cxnLst/>
            <a:rect l="l" t="t" r="r" b="b"/>
            <a:pathLst>
              <a:path w="3919476" h="4143507">
                <a:moveTo>
                  <a:pt x="0" y="0"/>
                </a:moveTo>
                <a:lnTo>
                  <a:pt x="3903116" y="0"/>
                </a:lnTo>
                <a:lnTo>
                  <a:pt x="3899307" y="150213"/>
                </a:lnTo>
                <a:cubicBezTo>
                  <a:pt x="3899870" y="322276"/>
                  <a:pt x="3912280" y="494071"/>
                  <a:pt x="3910163" y="665222"/>
                </a:cubicBezTo>
                <a:cubicBezTo>
                  <a:pt x="3909034" y="760465"/>
                  <a:pt x="3887866" y="855454"/>
                  <a:pt x="3891817" y="950951"/>
                </a:cubicBezTo>
                <a:cubicBezTo>
                  <a:pt x="3903389" y="1240363"/>
                  <a:pt x="3899579" y="1529902"/>
                  <a:pt x="3914679" y="1819187"/>
                </a:cubicBezTo>
                <a:cubicBezTo>
                  <a:pt x="3924446" y="1960184"/>
                  <a:pt x="3919293" y="2101691"/>
                  <a:pt x="3899297" y="2241812"/>
                </a:cubicBezTo>
                <a:cubicBezTo>
                  <a:pt x="3882644" y="2346833"/>
                  <a:pt x="3892946" y="2452744"/>
                  <a:pt x="3900002" y="2558273"/>
                </a:cubicBezTo>
                <a:cubicBezTo>
                  <a:pt x="3908611" y="2686026"/>
                  <a:pt x="3913268" y="2813652"/>
                  <a:pt x="3899155" y="2941659"/>
                </a:cubicBezTo>
                <a:cubicBezTo>
                  <a:pt x="3888995" y="3032710"/>
                  <a:pt x="3898449" y="3124270"/>
                  <a:pt x="3904095" y="3215577"/>
                </a:cubicBezTo>
                <a:cubicBezTo>
                  <a:pt x="3911433" y="3310871"/>
                  <a:pt x="3911433" y="3406520"/>
                  <a:pt x="3904095" y="3501814"/>
                </a:cubicBezTo>
                <a:cubicBezTo>
                  <a:pt x="3896728" y="3588930"/>
                  <a:pt x="3898478" y="3676464"/>
                  <a:pt x="3909317" y="3763288"/>
                </a:cubicBezTo>
                <a:cubicBezTo>
                  <a:pt x="3921171" y="3864881"/>
                  <a:pt x="3911998" y="3966473"/>
                  <a:pt x="3903389" y="4068066"/>
                </a:cubicBezTo>
                <a:lnTo>
                  <a:pt x="3899890" y="4129496"/>
                </a:lnTo>
                <a:lnTo>
                  <a:pt x="3856837" y="4131079"/>
                </a:lnTo>
                <a:cubicBezTo>
                  <a:pt x="3690565" y="4131562"/>
                  <a:pt x="3524292" y="4118803"/>
                  <a:pt x="3358020" y="4125635"/>
                </a:cubicBezTo>
                <a:cubicBezTo>
                  <a:pt x="3138339" y="4134610"/>
                  <a:pt x="2918661" y="4144924"/>
                  <a:pt x="2699106" y="4130457"/>
                </a:cubicBezTo>
                <a:cubicBezTo>
                  <a:pt x="2548620" y="4120546"/>
                  <a:pt x="2397378" y="4107552"/>
                  <a:pt x="2246135" y="4111571"/>
                </a:cubicBezTo>
                <a:cubicBezTo>
                  <a:pt x="2090859" y="4115857"/>
                  <a:pt x="1936213" y="4129921"/>
                  <a:pt x="1781316" y="4140235"/>
                </a:cubicBezTo>
                <a:cubicBezTo>
                  <a:pt x="1667682" y="4147695"/>
                  <a:pt x="1553608" y="4142392"/>
                  <a:pt x="1441020" y="4124430"/>
                </a:cubicBezTo>
                <a:cubicBezTo>
                  <a:pt x="1360735" y="4111704"/>
                  <a:pt x="1279946" y="4117196"/>
                  <a:pt x="1199535" y="4121751"/>
                </a:cubicBezTo>
                <a:cubicBezTo>
                  <a:pt x="1054343" y="4130324"/>
                  <a:pt x="909653" y="4143718"/>
                  <a:pt x="764462" y="4130324"/>
                </a:cubicBezTo>
                <a:cubicBezTo>
                  <a:pt x="634770" y="4118267"/>
                  <a:pt x="503820" y="4108490"/>
                  <a:pt x="375137" y="4118267"/>
                </a:cubicBezTo>
                <a:cubicBezTo>
                  <a:pt x="278626" y="4125601"/>
                  <a:pt x="182043" y="4132935"/>
                  <a:pt x="85336" y="4130493"/>
                </a:cubicBezTo>
                <a:lnTo>
                  <a:pt x="0" y="4125145"/>
                </a:lnTo>
                <a:close/>
              </a:path>
            </a:pathLst>
          </a:custGeom>
        </p:spPr>
      </p:pic>
      <p:pic>
        <p:nvPicPr>
          <p:cNvPr id="7" name="Picture 6" descr="A picture containing outdoor, sky, plant, ground&#10;&#10;Description automatically generated">
            <a:extLst>
              <a:ext uri="{FF2B5EF4-FFF2-40B4-BE49-F238E27FC236}">
                <a16:creationId xmlns:a16="http://schemas.microsoft.com/office/drawing/2014/main" id="{FD3F387B-CCF0-D33D-9239-BD389FC11E6C}"/>
              </a:ext>
            </a:extLst>
          </p:cNvPr>
          <p:cNvPicPr>
            <a:picLocks noChangeAspect="1"/>
          </p:cNvPicPr>
          <p:nvPr/>
        </p:nvPicPr>
        <p:blipFill rotWithShape="1">
          <a:blip r:embed="rId3"/>
          <a:srcRect t="1506" r="-4" b="10280"/>
          <a:stretch/>
        </p:blipFill>
        <p:spPr>
          <a:xfrm>
            <a:off x="4115400" y="10"/>
            <a:ext cx="3058323" cy="3597029"/>
          </a:xfrm>
          <a:custGeom>
            <a:avLst/>
            <a:gdLst/>
            <a:ahLst/>
            <a:cxnLst/>
            <a:rect l="l" t="t" r="r" b="b"/>
            <a:pathLst>
              <a:path w="3058323" h="3597039">
                <a:moveTo>
                  <a:pt x="15411" y="0"/>
                </a:moveTo>
                <a:lnTo>
                  <a:pt x="3031762" y="0"/>
                </a:lnTo>
                <a:lnTo>
                  <a:pt x="3046461" y="132146"/>
                </a:lnTo>
                <a:cubicBezTo>
                  <a:pt x="3048338" y="180004"/>
                  <a:pt x="3046791" y="227996"/>
                  <a:pt x="3041802" y="275754"/>
                </a:cubicBezTo>
                <a:cubicBezTo>
                  <a:pt x="3027897" y="401800"/>
                  <a:pt x="3049074" y="530780"/>
                  <a:pt x="3008505" y="654529"/>
                </a:cubicBezTo>
                <a:cubicBezTo>
                  <a:pt x="3005571" y="667491"/>
                  <a:pt x="3004614" y="680823"/>
                  <a:pt x="3005698" y="694078"/>
                </a:cubicBezTo>
                <a:cubicBezTo>
                  <a:pt x="3005188" y="761821"/>
                  <a:pt x="3019349" y="827651"/>
                  <a:pt x="3033127" y="893608"/>
                </a:cubicBezTo>
                <a:cubicBezTo>
                  <a:pt x="3048309" y="966327"/>
                  <a:pt x="3067190" y="1038663"/>
                  <a:pt x="3044226" y="1113933"/>
                </a:cubicBezTo>
                <a:cubicBezTo>
                  <a:pt x="3037911" y="1137802"/>
                  <a:pt x="3037911" y="1162909"/>
                  <a:pt x="3044226" y="1186779"/>
                </a:cubicBezTo>
                <a:cubicBezTo>
                  <a:pt x="3050414" y="1219872"/>
                  <a:pt x="3050414" y="1253833"/>
                  <a:pt x="3044226" y="1286927"/>
                </a:cubicBezTo>
                <a:cubicBezTo>
                  <a:pt x="3034913" y="1357732"/>
                  <a:pt x="3025345" y="1428920"/>
                  <a:pt x="3030448" y="1500363"/>
                </a:cubicBezTo>
                <a:cubicBezTo>
                  <a:pt x="3038001" y="1625694"/>
                  <a:pt x="3036164" y="1751408"/>
                  <a:pt x="3024962" y="1876459"/>
                </a:cubicBezTo>
                <a:cubicBezTo>
                  <a:pt x="3020242" y="1937185"/>
                  <a:pt x="3013991" y="1998805"/>
                  <a:pt x="3036572" y="2058128"/>
                </a:cubicBezTo>
                <a:cubicBezTo>
                  <a:pt x="3039761" y="2065719"/>
                  <a:pt x="3039761" y="2074267"/>
                  <a:pt x="3036572" y="2081857"/>
                </a:cubicBezTo>
                <a:cubicBezTo>
                  <a:pt x="2993834" y="2180984"/>
                  <a:pt x="3005826" y="2282153"/>
                  <a:pt x="3027897" y="2382556"/>
                </a:cubicBezTo>
                <a:cubicBezTo>
                  <a:pt x="3059523" y="2516907"/>
                  <a:pt x="3066565" y="2655863"/>
                  <a:pt x="3048691" y="2792715"/>
                </a:cubicBezTo>
                <a:cubicBezTo>
                  <a:pt x="3037337" y="2873471"/>
                  <a:pt x="3023687" y="2954354"/>
                  <a:pt x="3031596" y="3036386"/>
                </a:cubicBezTo>
                <a:cubicBezTo>
                  <a:pt x="3037490" y="3100417"/>
                  <a:pt x="3039736" y="3164741"/>
                  <a:pt x="3038358" y="3229027"/>
                </a:cubicBezTo>
                <a:cubicBezTo>
                  <a:pt x="3036891" y="3311633"/>
                  <a:pt x="3031788" y="3394080"/>
                  <a:pt x="3028535" y="3476606"/>
                </a:cubicBezTo>
                <a:lnTo>
                  <a:pt x="3026145" y="3582089"/>
                </a:lnTo>
                <a:lnTo>
                  <a:pt x="2837742" y="3576169"/>
                </a:lnTo>
                <a:cubicBezTo>
                  <a:pt x="2749601" y="3575123"/>
                  <a:pt x="2661428" y="3575842"/>
                  <a:pt x="2573255" y="3578457"/>
                </a:cubicBezTo>
                <a:cubicBezTo>
                  <a:pt x="2415279" y="3583558"/>
                  <a:pt x="2257302" y="3585390"/>
                  <a:pt x="2099327" y="3578457"/>
                </a:cubicBezTo>
                <a:cubicBezTo>
                  <a:pt x="1926907" y="3570479"/>
                  <a:pt x="1754870" y="3579504"/>
                  <a:pt x="1582958" y="3591536"/>
                </a:cubicBezTo>
                <a:cubicBezTo>
                  <a:pt x="1416747" y="3603177"/>
                  <a:pt x="1250917" y="3594544"/>
                  <a:pt x="1084959" y="3582381"/>
                </a:cubicBezTo>
                <a:cubicBezTo>
                  <a:pt x="910095" y="3569328"/>
                  <a:pt x="734510" y="3570585"/>
                  <a:pt x="559849" y="3586174"/>
                </a:cubicBezTo>
                <a:cubicBezTo>
                  <a:pt x="445325" y="3596376"/>
                  <a:pt x="330549" y="3581074"/>
                  <a:pt x="216532" y="3582119"/>
                </a:cubicBezTo>
                <a:lnTo>
                  <a:pt x="3784" y="3583799"/>
                </a:lnTo>
                <a:lnTo>
                  <a:pt x="23102" y="3304343"/>
                </a:lnTo>
                <a:cubicBezTo>
                  <a:pt x="27378" y="3232352"/>
                  <a:pt x="25445" y="3160183"/>
                  <a:pt x="17316" y="3088458"/>
                </a:cubicBezTo>
                <a:cubicBezTo>
                  <a:pt x="9187" y="3007476"/>
                  <a:pt x="12024" y="2925898"/>
                  <a:pt x="25783" y="2845525"/>
                </a:cubicBezTo>
                <a:cubicBezTo>
                  <a:pt x="43141" y="2750282"/>
                  <a:pt x="35379" y="2655039"/>
                  <a:pt x="29029" y="2559796"/>
                </a:cubicBezTo>
                <a:cubicBezTo>
                  <a:pt x="11671" y="2298322"/>
                  <a:pt x="-9498" y="2036848"/>
                  <a:pt x="4615" y="1774485"/>
                </a:cubicBezTo>
                <a:cubicBezTo>
                  <a:pt x="7578" y="1718482"/>
                  <a:pt x="20561" y="1663876"/>
                  <a:pt x="25925" y="1608255"/>
                </a:cubicBezTo>
                <a:cubicBezTo>
                  <a:pt x="41590" y="1446595"/>
                  <a:pt x="23242" y="1285571"/>
                  <a:pt x="15763" y="1124293"/>
                </a:cubicBezTo>
                <a:cubicBezTo>
                  <a:pt x="5010" y="945807"/>
                  <a:pt x="7183" y="766877"/>
                  <a:pt x="22255" y="588646"/>
                </a:cubicBezTo>
                <a:cubicBezTo>
                  <a:pt x="41165" y="395112"/>
                  <a:pt x="35097" y="201070"/>
                  <a:pt x="19010" y="7282"/>
                </a:cubicBezTo>
                <a:close/>
              </a:path>
            </a:pathLst>
          </a:custGeom>
        </p:spPr>
      </p:pic>
      <p:sp>
        <p:nvSpPr>
          <p:cNvPr id="2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6484" y="2424319"/>
            <a:ext cx="3851563" cy="18288"/>
          </a:xfrm>
          <a:custGeom>
            <a:avLst/>
            <a:gdLst>
              <a:gd name="connsiteX0" fmla="*/ 0 w 3851563"/>
              <a:gd name="connsiteY0" fmla="*/ 0 h 18288"/>
              <a:gd name="connsiteX1" fmla="*/ 718958 w 3851563"/>
              <a:gd name="connsiteY1" fmla="*/ 0 h 18288"/>
              <a:gd name="connsiteX2" fmla="*/ 1437917 w 3851563"/>
              <a:gd name="connsiteY2" fmla="*/ 0 h 18288"/>
              <a:gd name="connsiteX3" fmla="*/ 1964297 w 3851563"/>
              <a:gd name="connsiteY3" fmla="*/ 0 h 18288"/>
              <a:gd name="connsiteX4" fmla="*/ 2606224 w 3851563"/>
              <a:gd name="connsiteY4" fmla="*/ 0 h 18288"/>
              <a:gd name="connsiteX5" fmla="*/ 3171120 w 3851563"/>
              <a:gd name="connsiteY5" fmla="*/ 0 h 18288"/>
              <a:gd name="connsiteX6" fmla="*/ 3851563 w 3851563"/>
              <a:gd name="connsiteY6" fmla="*/ 0 h 18288"/>
              <a:gd name="connsiteX7" fmla="*/ 3851563 w 3851563"/>
              <a:gd name="connsiteY7" fmla="*/ 18288 h 18288"/>
              <a:gd name="connsiteX8" fmla="*/ 3209636 w 3851563"/>
              <a:gd name="connsiteY8" fmla="*/ 18288 h 18288"/>
              <a:gd name="connsiteX9" fmla="*/ 2644740 w 3851563"/>
              <a:gd name="connsiteY9" fmla="*/ 18288 h 18288"/>
              <a:gd name="connsiteX10" fmla="*/ 2002813 w 3851563"/>
              <a:gd name="connsiteY10" fmla="*/ 18288 h 18288"/>
              <a:gd name="connsiteX11" fmla="*/ 1399401 w 3851563"/>
              <a:gd name="connsiteY11" fmla="*/ 18288 h 18288"/>
              <a:gd name="connsiteX12" fmla="*/ 834505 w 3851563"/>
              <a:gd name="connsiteY12" fmla="*/ 18288 h 18288"/>
              <a:gd name="connsiteX13" fmla="*/ 0 w 3851563"/>
              <a:gd name="connsiteY13" fmla="*/ 18288 h 18288"/>
              <a:gd name="connsiteX14" fmla="*/ 0 w 3851563"/>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51563" h="18288" fill="none" extrusionOk="0">
                <a:moveTo>
                  <a:pt x="0" y="0"/>
                </a:moveTo>
                <a:cubicBezTo>
                  <a:pt x="195934" y="10403"/>
                  <a:pt x="550513" y="-3379"/>
                  <a:pt x="718958" y="0"/>
                </a:cubicBezTo>
                <a:cubicBezTo>
                  <a:pt x="887403" y="3379"/>
                  <a:pt x="1238155" y="34184"/>
                  <a:pt x="1437917" y="0"/>
                </a:cubicBezTo>
                <a:cubicBezTo>
                  <a:pt x="1637679" y="-34184"/>
                  <a:pt x="1735575" y="21633"/>
                  <a:pt x="1964297" y="0"/>
                </a:cubicBezTo>
                <a:cubicBezTo>
                  <a:pt x="2193019" y="-21633"/>
                  <a:pt x="2398398" y="-18127"/>
                  <a:pt x="2606224" y="0"/>
                </a:cubicBezTo>
                <a:cubicBezTo>
                  <a:pt x="2814050" y="18127"/>
                  <a:pt x="3010763" y="-3923"/>
                  <a:pt x="3171120" y="0"/>
                </a:cubicBezTo>
                <a:cubicBezTo>
                  <a:pt x="3331477" y="3923"/>
                  <a:pt x="3662318" y="22618"/>
                  <a:pt x="3851563" y="0"/>
                </a:cubicBezTo>
                <a:cubicBezTo>
                  <a:pt x="3851602" y="7328"/>
                  <a:pt x="3852182" y="9982"/>
                  <a:pt x="3851563" y="18288"/>
                </a:cubicBezTo>
                <a:cubicBezTo>
                  <a:pt x="3539697" y="8623"/>
                  <a:pt x="3360357" y="-7186"/>
                  <a:pt x="3209636" y="18288"/>
                </a:cubicBezTo>
                <a:cubicBezTo>
                  <a:pt x="3058915" y="43762"/>
                  <a:pt x="2810322" y="8087"/>
                  <a:pt x="2644740" y="18288"/>
                </a:cubicBezTo>
                <a:cubicBezTo>
                  <a:pt x="2479158" y="28489"/>
                  <a:pt x="2131941" y="44882"/>
                  <a:pt x="2002813" y="18288"/>
                </a:cubicBezTo>
                <a:cubicBezTo>
                  <a:pt x="1873685" y="-8306"/>
                  <a:pt x="1675560" y="30966"/>
                  <a:pt x="1399401" y="18288"/>
                </a:cubicBezTo>
                <a:cubicBezTo>
                  <a:pt x="1123242" y="5610"/>
                  <a:pt x="1065368" y="33824"/>
                  <a:pt x="834505" y="18288"/>
                </a:cubicBezTo>
                <a:cubicBezTo>
                  <a:pt x="603642" y="2752"/>
                  <a:pt x="191505" y="58863"/>
                  <a:pt x="0" y="18288"/>
                </a:cubicBezTo>
                <a:cubicBezTo>
                  <a:pt x="-593" y="9736"/>
                  <a:pt x="244" y="6610"/>
                  <a:pt x="0" y="0"/>
                </a:cubicBezTo>
                <a:close/>
              </a:path>
              <a:path w="3851563" h="18288" stroke="0" extrusionOk="0">
                <a:moveTo>
                  <a:pt x="0" y="0"/>
                </a:moveTo>
                <a:cubicBezTo>
                  <a:pt x="289752" y="13020"/>
                  <a:pt x="480313" y="17689"/>
                  <a:pt x="641927" y="0"/>
                </a:cubicBezTo>
                <a:cubicBezTo>
                  <a:pt x="803541" y="-17689"/>
                  <a:pt x="1025789" y="14289"/>
                  <a:pt x="1322370" y="0"/>
                </a:cubicBezTo>
                <a:cubicBezTo>
                  <a:pt x="1618951" y="-14289"/>
                  <a:pt x="1675364" y="4422"/>
                  <a:pt x="1925782" y="0"/>
                </a:cubicBezTo>
                <a:cubicBezTo>
                  <a:pt x="2176200" y="-4422"/>
                  <a:pt x="2354648" y="21578"/>
                  <a:pt x="2644740" y="0"/>
                </a:cubicBezTo>
                <a:cubicBezTo>
                  <a:pt x="2934832" y="-21578"/>
                  <a:pt x="2992732" y="-4264"/>
                  <a:pt x="3286667" y="0"/>
                </a:cubicBezTo>
                <a:cubicBezTo>
                  <a:pt x="3580602" y="4264"/>
                  <a:pt x="3638704" y="20914"/>
                  <a:pt x="3851563" y="0"/>
                </a:cubicBezTo>
                <a:cubicBezTo>
                  <a:pt x="3851890" y="8595"/>
                  <a:pt x="3851491" y="13110"/>
                  <a:pt x="3851563" y="18288"/>
                </a:cubicBezTo>
                <a:cubicBezTo>
                  <a:pt x="3681588" y="-9641"/>
                  <a:pt x="3414286" y="12858"/>
                  <a:pt x="3209636" y="18288"/>
                </a:cubicBezTo>
                <a:cubicBezTo>
                  <a:pt x="3004986" y="23718"/>
                  <a:pt x="2777102" y="31540"/>
                  <a:pt x="2490677" y="18288"/>
                </a:cubicBezTo>
                <a:cubicBezTo>
                  <a:pt x="2204252" y="5036"/>
                  <a:pt x="2142029" y="45834"/>
                  <a:pt x="1810235" y="18288"/>
                </a:cubicBezTo>
                <a:cubicBezTo>
                  <a:pt x="1478441" y="-9258"/>
                  <a:pt x="1432135" y="21272"/>
                  <a:pt x="1245339" y="18288"/>
                </a:cubicBezTo>
                <a:cubicBezTo>
                  <a:pt x="1058543" y="15304"/>
                  <a:pt x="886298" y="9998"/>
                  <a:pt x="718958" y="18288"/>
                </a:cubicBezTo>
                <a:cubicBezTo>
                  <a:pt x="551618" y="26578"/>
                  <a:pt x="308263" y="-12886"/>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outdoor, plant, grass, tree&#10;&#10;Description automatically generated">
            <a:extLst>
              <a:ext uri="{FF2B5EF4-FFF2-40B4-BE49-F238E27FC236}">
                <a16:creationId xmlns:a16="http://schemas.microsoft.com/office/drawing/2014/main" id="{43E80D77-8AAF-88AC-236E-CDA65E89B900}"/>
              </a:ext>
            </a:extLst>
          </p:cNvPr>
          <p:cNvPicPr>
            <a:picLocks noChangeAspect="1"/>
          </p:cNvPicPr>
          <p:nvPr/>
        </p:nvPicPr>
        <p:blipFill rotWithShape="1">
          <a:blip r:embed="rId4"/>
          <a:srcRect t="534" r="-4" b="13265"/>
          <a:stretch/>
        </p:blipFill>
        <p:spPr>
          <a:xfrm>
            <a:off x="4" y="4328340"/>
            <a:ext cx="3912953" cy="2529660"/>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p:spPr>
      </p:pic>
      <p:pic>
        <p:nvPicPr>
          <p:cNvPr id="9" name="Picture 8" descr="A pile of dirt and sticks in a grassy area&#10;&#10;Description automatically generated with low confidence">
            <a:extLst>
              <a:ext uri="{FF2B5EF4-FFF2-40B4-BE49-F238E27FC236}">
                <a16:creationId xmlns:a16="http://schemas.microsoft.com/office/drawing/2014/main" id="{85D53DA7-D483-2746-3AB2-65C26AB854A2}"/>
              </a:ext>
            </a:extLst>
          </p:cNvPr>
          <p:cNvPicPr>
            <a:picLocks noChangeAspect="1"/>
          </p:cNvPicPr>
          <p:nvPr/>
        </p:nvPicPr>
        <p:blipFill rotWithShape="1">
          <a:blip r:embed="rId5"/>
          <a:srcRect l="18108" r="7090" b="2"/>
          <a:stretch/>
        </p:blipFill>
        <p:spPr>
          <a:xfrm>
            <a:off x="4110923" y="3791169"/>
            <a:ext cx="3058821" cy="3066831"/>
          </a:xfrm>
          <a:custGeom>
            <a:avLst/>
            <a:gdLst/>
            <a:ahLst/>
            <a:cxnLst/>
            <a:rect l="l" t="t" r="r" b="b"/>
            <a:pathLst>
              <a:path w="3058821" h="3066831">
                <a:moveTo>
                  <a:pt x="2787020" y="1261"/>
                </a:moveTo>
                <a:cubicBezTo>
                  <a:pt x="2839709" y="-518"/>
                  <a:pt x="2892422" y="-414"/>
                  <a:pt x="2945069" y="1571"/>
                </a:cubicBezTo>
                <a:lnTo>
                  <a:pt x="3038769" y="8460"/>
                </a:lnTo>
                <a:lnTo>
                  <a:pt x="3040494" y="37341"/>
                </a:lnTo>
                <a:cubicBezTo>
                  <a:pt x="3041244" y="71882"/>
                  <a:pt x="3039776" y="106360"/>
                  <a:pt x="3033397" y="140806"/>
                </a:cubicBezTo>
                <a:cubicBezTo>
                  <a:pt x="3014006" y="247842"/>
                  <a:pt x="3013240" y="353093"/>
                  <a:pt x="3049089" y="457834"/>
                </a:cubicBezTo>
                <a:cubicBezTo>
                  <a:pt x="3061974" y="495214"/>
                  <a:pt x="3059933" y="536166"/>
                  <a:pt x="3055085" y="576225"/>
                </a:cubicBezTo>
                <a:cubicBezTo>
                  <a:pt x="3043731" y="670377"/>
                  <a:pt x="3028167" y="764784"/>
                  <a:pt x="3035311" y="859828"/>
                </a:cubicBezTo>
                <a:cubicBezTo>
                  <a:pt x="3053554" y="1099545"/>
                  <a:pt x="3026891" y="1339261"/>
                  <a:pt x="3038883" y="1578850"/>
                </a:cubicBezTo>
                <a:cubicBezTo>
                  <a:pt x="3039113" y="1594185"/>
                  <a:pt x="3038526" y="1609507"/>
                  <a:pt x="3037097" y="1624778"/>
                </a:cubicBezTo>
                <a:cubicBezTo>
                  <a:pt x="3032504" y="1713061"/>
                  <a:pt x="3017960" y="1801599"/>
                  <a:pt x="3043476" y="1889499"/>
                </a:cubicBezTo>
                <a:cubicBezTo>
                  <a:pt x="3046015" y="1904618"/>
                  <a:pt x="3045632" y="1920080"/>
                  <a:pt x="3042328" y="1935044"/>
                </a:cubicBezTo>
                <a:cubicBezTo>
                  <a:pt x="3031394" y="2011884"/>
                  <a:pt x="3028524" y="2089667"/>
                  <a:pt x="3033780" y="2167106"/>
                </a:cubicBezTo>
                <a:cubicBezTo>
                  <a:pt x="3048962" y="2335903"/>
                  <a:pt x="3051130" y="2505606"/>
                  <a:pt x="3040286" y="2674734"/>
                </a:cubicBezTo>
                <a:cubicBezTo>
                  <a:pt x="3036459" y="2750260"/>
                  <a:pt x="3031611" y="2825530"/>
                  <a:pt x="3028294" y="2900035"/>
                </a:cubicBezTo>
                <a:cubicBezTo>
                  <a:pt x="3027210" y="2934608"/>
                  <a:pt x="3025392" y="2969245"/>
                  <a:pt x="3026078" y="3003803"/>
                </a:cubicBezTo>
                <a:lnTo>
                  <a:pt x="3033892" y="3066831"/>
                </a:lnTo>
                <a:lnTo>
                  <a:pt x="23851" y="3066831"/>
                </a:lnTo>
                <a:lnTo>
                  <a:pt x="42401" y="2704831"/>
                </a:lnTo>
                <a:cubicBezTo>
                  <a:pt x="45364" y="2461136"/>
                  <a:pt x="53409" y="2216933"/>
                  <a:pt x="28288" y="1974000"/>
                </a:cubicBezTo>
                <a:cubicBezTo>
                  <a:pt x="11213" y="1809420"/>
                  <a:pt x="17986" y="1645602"/>
                  <a:pt x="21091" y="1481150"/>
                </a:cubicBezTo>
                <a:cubicBezTo>
                  <a:pt x="24619" y="1296377"/>
                  <a:pt x="22926" y="1111480"/>
                  <a:pt x="22926" y="926707"/>
                </a:cubicBezTo>
                <a:cubicBezTo>
                  <a:pt x="22643" y="846322"/>
                  <a:pt x="27442" y="766445"/>
                  <a:pt x="35627" y="686441"/>
                </a:cubicBezTo>
                <a:cubicBezTo>
                  <a:pt x="47340" y="570372"/>
                  <a:pt x="33228" y="454937"/>
                  <a:pt x="14458" y="340646"/>
                </a:cubicBezTo>
                <a:cubicBezTo>
                  <a:pt x="3337" y="261010"/>
                  <a:pt x="-1375" y="180751"/>
                  <a:pt x="346" y="100506"/>
                </a:cubicBezTo>
                <a:lnTo>
                  <a:pt x="2424" y="12627"/>
                </a:lnTo>
                <a:lnTo>
                  <a:pt x="3495" y="12901"/>
                </a:lnTo>
                <a:cubicBezTo>
                  <a:pt x="343898" y="-3971"/>
                  <a:pt x="684174" y="17086"/>
                  <a:pt x="1024451" y="18263"/>
                </a:cubicBezTo>
                <a:cubicBezTo>
                  <a:pt x="1134033" y="18655"/>
                  <a:pt x="1243235" y="13685"/>
                  <a:pt x="1352564" y="9238"/>
                </a:cubicBezTo>
                <a:cubicBezTo>
                  <a:pt x="1493565" y="3614"/>
                  <a:pt x="1634312" y="14731"/>
                  <a:pt x="1775060" y="12508"/>
                </a:cubicBezTo>
                <a:cubicBezTo>
                  <a:pt x="2008160" y="8846"/>
                  <a:pt x="2241134" y="19571"/>
                  <a:pt x="2474235" y="12508"/>
                </a:cubicBezTo>
                <a:cubicBezTo>
                  <a:pt x="2578497" y="9238"/>
                  <a:pt x="2682758" y="4268"/>
                  <a:pt x="2787020" y="1261"/>
                </a:cubicBezTo>
                <a:close/>
              </a:path>
            </a:pathLst>
          </a:custGeom>
        </p:spPr>
      </p:pic>
      <p:sp>
        <p:nvSpPr>
          <p:cNvPr id="3" name="Content Placeholder 2">
            <a:extLst>
              <a:ext uri="{FF2B5EF4-FFF2-40B4-BE49-F238E27FC236}">
                <a16:creationId xmlns:a16="http://schemas.microsoft.com/office/drawing/2014/main" id="{2E176003-72AF-F676-FC26-2B63959F5806}"/>
              </a:ext>
            </a:extLst>
          </p:cNvPr>
          <p:cNvSpPr>
            <a:spLocks noGrp="1"/>
          </p:cNvSpPr>
          <p:nvPr>
            <p:ph idx="1"/>
          </p:nvPr>
        </p:nvSpPr>
        <p:spPr>
          <a:xfrm>
            <a:off x="7543618" y="2704407"/>
            <a:ext cx="3997805" cy="3489159"/>
          </a:xfrm>
        </p:spPr>
        <p:txBody>
          <a:bodyPr>
            <a:normAutofit lnSpcReduction="10000"/>
          </a:bodyPr>
          <a:lstStyle/>
          <a:p>
            <a:pPr marL="0" indent="0">
              <a:buNone/>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During my visit to Morriston Park for the first time in a while. I have come to appreciate how lovely and colourful the world around me truly is. However, I do not think there are not many opportunities for wildlife and natural plants. There are plenty of flowers for bees and butterflies to collect nectar from, as well as a few bird feeders around the park to feed the birds. But, the park has an area that is undeveloped and is ideal for wildlife to establish their habitat or explore the surrounding area.  </a:t>
            </a:r>
          </a:p>
          <a:p>
            <a:pPr marL="0" indent="0">
              <a:buNone/>
            </a:pPr>
            <a:endParaRPr lang="en-US" sz="1900" dirty="0"/>
          </a:p>
        </p:txBody>
      </p:sp>
    </p:spTree>
    <p:extLst>
      <p:ext uri="{BB962C8B-B14F-4D97-AF65-F5344CB8AC3E}">
        <p14:creationId xmlns:p14="http://schemas.microsoft.com/office/powerpoint/2010/main" val="393143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outdoor, groundcover, nature, grass&#10;&#10;Description automatically generated">
            <a:extLst>
              <a:ext uri="{FF2B5EF4-FFF2-40B4-BE49-F238E27FC236}">
                <a16:creationId xmlns:a16="http://schemas.microsoft.com/office/drawing/2014/main" id="{418D14E2-2ABD-BABB-9FBC-5EAEDAC3E42D}"/>
              </a:ext>
            </a:extLst>
          </p:cNvPr>
          <p:cNvPicPr>
            <a:picLocks noChangeAspect="1"/>
          </p:cNvPicPr>
          <p:nvPr/>
        </p:nvPicPr>
        <p:blipFill rotWithShape="1">
          <a:blip r:embed="rId2"/>
          <a:srcRect t="2657" r="-1" b="22273"/>
          <a:stretch/>
        </p:blipFill>
        <p:spPr>
          <a:xfrm>
            <a:off x="462343" y="453918"/>
            <a:ext cx="4425623" cy="1868815"/>
          </a:xfrm>
          <a:prstGeom prst="rect">
            <a:avLst/>
          </a:prstGeom>
        </p:spPr>
      </p:pic>
      <p:pic>
        <p:nvPicPr>
          <p:cNvPr id="13" name="Picture 12" descr="A picture containing tree, outdoor, plant, groundcover&#10;&#10;Description automatically generated">
            <a:extLst>
              <a:ext uri="{FF2B5EF4-FFF2-40B4-BE49-F238E27FC236}">
                <a16:creationId xmlns:a16="http://schemas.microsoft.com/office/drawing/2014/main" id="{E3D9DBC6-ADEB-E11A-EA75-59EA9DE88061}"/>
              </a:ext>
            </a:extLst>
          </p:cNvPr>
          <p:cNvPicPr>
            <a:picLocks noChangeAspect="1"/>
          </p:cNvPicPr>
          <p:nvPr/>
        </p:nvPicPr>
        <p:blipFill rotWithShape="1">
          <a:blip r:embed="rId3"/>
          <a:srcRect l="7487" r="7802" b="2"/>
          <a:stretch/>
        </p:blipFill>
        <p:spPr>
          <a:xfrm>
            <a:off x="455134" y="2482591"/>
            <a:ext cx="4425623" cy="3918209"/>
          </a:xfrm>
          <a:prstGeom prst="rect">
            <a:avLst/>
          </a:prstGeom>
        </p:spPr>
      </p:pic>
      <p:pic>
        <p:nvPicPr>
          <p:cNvPr id="5" name="Picture 4" descr="A bird feeder on a tree&#10;&#10;Description automatically generated">
            <a:extLst>
              <a:ext uri="{FF2B5EF4-FFF2-40B4-BE49-F238E27FC236}">
                <a16:creationId xmlns:a16="http://schemas.microsoft.com/office/drawing/2014/main" id="{CBC7B33A-1D2D-8926-7F2F-6B4052905B2D}"/>
              </a:ext>
            </a:extLst>
          </p:cNvPr>
          <p:cNvPicPr>
            <a:picLocks noChangeAspect="1"/>
          </p:cNvPicPr>
          <p:nvPr/>
        </p:nvPicPr>
        <p:blipFill rotWithShape="1">
          <a:blip r:embed="rId4"/>
          <a:srcRect l="28130" r="17549" b="5"/>
          <a:stretch/>
        </p:blipFill>
        <p:spPr>
          <a:xfrm>
            <a:off x="5039581" y="455276"/>
            <a:ext cx="2128524" cy="3918209"/>
          </a:xfrm>
          <a:prstGeom prst="rect">
            <a:avLst/>
          </a:prstGeom>
        </p:spPr>
      </p:pic>
      <p:sp>
        <p:nvSpPr>
          <p:cNvPr id="64" name="Rectangle 19">
            <a:extLst>
              <a:ext uri="{FF2B5EF4-FFF2-40B4-BE49-F238E27FC236}">
                <a16:creationId xmlns:a16="http://schemas.microsoft.com/office/drawing/2014/main" id="{3634A21A-3D5D-4DFA-99F4-16A031986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1624" y="453918"/>
            <a:ext cx="4413176" cy="3918209"/>
          </a:xfrm>
          <a:prstGeom prst="rect">
            <a:avLst/>
          </a:prstGeom>
          <a:solidFill>
            <a:srgbClr val="4358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C1571B-F71D-09FF-8832-0F069D030935}"/>
              </a:ext>
            </a:extLst>
          </p:cNvPr>
          <p:cNvSpPr>
            <a:spLocks noGrp="1"/>
          </p:cNvSpPr>
          <p:nvPr>
            <p:ph type="title"/>
          </p:nvPr>
        </p:nvSpPr>
        <p:spPr>
          <a:xfrm>
            <a:off x="7578164" y="717176"/>
            <a:ext cx="3890683" cy="2079811"/>
          </a:xfrm>
        </p:spPr>
        <p:txBody>
          <a:bodyPr vert="horz" lIns="91440" tIns="45720" rIns="91440" bIns="45720" rtlCol="0" anchor="b">
            <a:normAutofit/>
          </a:bodyPr>
          <a:lstStyle/>
          <a:p>
            <a:r>
              <a:rPr lang="en-US" sz="4800" b="1" kern="1200" dirty="0">
                <a:solidFill>
                  <a:srgbClr val="FFFFFF"/>
                </a:solidFill>
                <a:latin typeface="Times New Roman" panose="02020603050405020304" pitchFamily="18" charset="0"/>
                <a:cs typeface="Times New Roman" panose="02020603050405020304" pitchFamily="18" charset="0"/>
              </a:rPr>
              <a:t>Exploring the park </a:t>
            </a:r>
          </a:p>
        </p:txBody>
      </p:sp>
      <p:pic>
        <p:nvPicPr>
          <p:cNvPr id="11" name="Picture 10" descr="A picture containing plant, outdoor, forb, seed plant&#10;&#10;Description automatically generated">
            <a:extLst>
              <a:ext uri="{FF2B5EF4-FFF2-40B4-BE49-F238E27FC236}">
                <a16:creationId xmlns:a16="http://schemas.microsoft.com/office/drawing/2014/main" id="{DD278683-2EB8-0528-AD21-E0B05B799D34}"/>
              </a:ext>
            </a:extLst>
          </p:cNvPr>
          <p:cNvPicPr>
            <a:picLocks noChangeAspect="1"/>
          </p:cNvPicPr>
          <p:nvPr/>
        </p:nvPicPr>
        <p:blipFill rotWithShape="1">
          <a:blip r:embed="rId5"/>
          <a:srcRect l="8511" r="15450" b="-4"/>
          <a:stretch/>
        </p:blipFill>
        <p:spPr>
          <a:xfrm>
            <a:off x="5035056" y="4533661"/>
            <a:ext cx="2133050" cy="1865533"/>
          </a:xfrm>
          <a:prstGeom prst="rect">
            <a:avLst/>
          </a:prstGeom>
        </p:spPr>
      </p:pic>
      <p:pic>
        <p:nvPicPr>
          <p:cNvPr id="9" name="Picture 8" descr="A picture containing outdoor, grass, plant, tree&#10;&#10;Description automatically generated">
            <a:extLst>
              <a:ext uri="{FF2B5EF4-FFF2-40B4-BE49-F238E27FC236}">
                <a16:creationId xmlns:a16="http://schemas.microsoft.com/office/drawing/2014/main" id="{6E4F5E35-8C97-8254-ADD9-DEA691CA5FBA}"/>
              </a:ext>
            </a:extLst>
          </p:cNvPr>
          <p:cNvPicPr>
            <a:picLocks noChangeAspect="1"/>
          </p:cNvPicPr>
          <p:nvPr/>
        </p:nvPicPr>
        <p:blipFill rotWithShape="1">
          <a:blip r:embed="rId6"/>
          <a:srcRect l="14396" r="-4" b="-4"/>
          <a:stretch/>
        </p:blipFill>
        <p:spPr>
          <a:xfrm>
            <a:off x="7318437" y="4535267"/>
            <a:ext cx="2136433" cy="1865533"/>
          </a:xfrm>
          <a:prstGeom prst="rect">
            <a:avLst/>
          </a:prstGeom>
        </p:spPr>
      </p:pic>
      <p:pic>
        <p:nvPicPr>
          <p:cNvPr id="15" name="Picture 14" descr="A picture containing grass, cloud, sky, outdoor&#10;&#10;Description automatically generated">
            <a:extLst>
              <a:ext uri="{FF2B5EF4-FFF2-40B4-BE49-F238E27FC236}">
                <a16:creationId xmlns:a16="http://schemas.microsoft.com/office/drawing/2014/main" id="{2728853B-8489-55A4-95E5-E92C3994CBC8}"/>
              </a:ext>
            </a:extLst>
          </p:cNvPr>
          <p:cNvPicPr>
            <a:picLocks noChangeAspect="1"/>
          </p:cNvPicPr>
          <p:nvPr/>
        </p:nvPicPr>
        <p:blipFill rotWithShape="1">
          <a:blip r:embed="rId7"/>
          <a:srcRect l="14544" r="-7" b="-7"/>
          <a:stretch/>
        </p:blipFill>
        <p:spPr>
          <a:xfrm>
            <a:off x="9609170" y="4535267"/>
            <a:ext cx="2125631" cy="1865533"/>
          </a:xfrm>
          <a:prstGeom prst="rect">
            <a:avLst/>
          </a:prstGeom>
        </p:spPr>
      </p:pic>
    </p:spTree>
    <p:extLst>
      <p:ext uri="{BB962C8B-B14F-4D97-AF65-F5344CB8AC3E}">
        <p14:creationId xmlns:p14="http://schemas.microsoft.com/office/powerpoint/2010/main" val="2227033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26C624C-963C-4795-B05B-6565DB5AB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fallen tree in a forest&#10;&#10;Description automatically generated with medium confidence">
            <a:extLst>
              <a:ext uri="{FF2B5EF4-FFF2-40B4-BE49-F238E27FC236}">
                <a16:creationId xmlns:a16="http://schemas.microsoft.com/office/drawing/2014/main" id="{C7519616-CD9E-94CB-6D51-988AC650963C}"/>
              </a:ext>
            </a:extLst>
          </p:cNvPr>
          <p:cNvPicPr>
            <a:picLocks noChangeAspect="1"/>
          </p:cNvPicPr>
          <p:nvPr/>
        </p:nvPicPr>
        <p:blipFill rotWithShape="1">
          <a:blip r:embed="rId2"/>
          <a:srcRect l="6558" r="26812" b="-1"/>
          <a:stretch/>
        </p:blipFill>
        <p:spPr>
          <a:xfrm>
            <a:off x="20" y="10"/>
            <a:ext cx="3728839" cy="4197358"/>
          </a:xfrm>
          <a:prstGeom prst="rect">
            <a:avLst/>
          </a:prstGeom>
        </p:spPr>
      </p:pic>
      <p:pic>
        <p:nvPicPr>
          <p:cNvPr id="9" name="Picture 8" descr="A picture containing outdoor, sky, subshrub, vegetation&#10;&#10;Description automatically generated">
            <a:extLst>
              <a:ext uri="{FF2B5EF4-FFF2-40B4-BE49-F238E27FC236}">
                <a16:creationId xmlns:a16="http://schemas.microsoft.com/office/drawing/2014/main" id="{8471E6E4-87DC-066A-C121-D9FCA4CB080C}"/>
              </a:ext>
            </a:extLst>
          </p:cNvPr>
          <p:cNvPicPr>
            <a:picLocks noChangeAspect="1"/>
          </p:cNvPicPr>
          <p:nvPr/>
        </p:nvPicPr>
        <p:blipFill rotWithShape="1">
          <a:blip r:embed="rId3"/>
          <a:srcRect t="14615" r="3" b="3"/>
          <a:stretch/>
        </p:blipFill>
        <p:spPr>
          <a:xfrm>
            <a:off x="3847755" y="5"/>
            <a:ext cx="3686887" cy="4197368"/>
          </a:xfrm>
          <a:custGeom>
            <a:avLst/>
            <a:gdLst/>
            <a:ahLst/>
            <a:cxnLst/>
            <a:rect l="l" t="t" r="r" b="b"/>
            <a:pathLst>
              <a:path w="3686887" h="4197368">
                <a:moveTo>
                  <a:pt x="0" y="0"/>
                </a:moveTo>
                <a:lnTo>
                  <a:pt x="3686887" y="0"/>
                </a:lnTo>
                <a:lnTo>
                  <a:pt x="3686887" y="3832811"/>
                </a:lnTo>
                <a:lnTo>
                  <a:pt x="3497100" y="3826712"/>
                </a:lnTo>
                <a:cubicBezTo>
                  <a:pt x="3497100" y="3826712"/>
                  <a:pt x="3493758" y="3826712"/>
                  <a:pt x="3493758" y="3826712"/>
                </a:cubicBezTo>
                <a:cubicBezTo>
                  <a:pt x="3426914" y="3823370"/>
                  <a:pt x="3363416" y="3823370"/>
                  <a:pt x="3296571" y="3820027"/>
                </a:cubicBezTo>
                <a:cubicBezTo>
                  <a:pt x="3065966" y="3820027"/>
                  <a:pt x="2835360" y="3820027"/>
                  <a:pt x="2608095" y="3820027"/>
                </a:cubicBezTo>
                <a:cubicBezTo>
                  <a:pt x="2384173" y="3910265"/>
                  <a:pt x="2140198" y="3833396"/>
                  <a:pt x="1919619" y="3903581"/>
                </a:cubicBezTo>
                <a:cubicBezTo>
                  <a:pt x="1685670" y="3900239"/>
                  <a:pt x="1465092" y="3970423"/>
                  <a:pt x="1234485" y="4000503"/>
                </a:cubicBezTo>
                <a:cubicBezTo>
                  <a:pt x="1060693" y="4013871"/>
                  <a:pt x="883561" y="3997160"/>
                  <a:pt x="723139" y="4067345"/>
                </a:cubicBezTo>
                <a:cubicBezTo>
                  <a:pt x="661310" y="4095753"/>
                  <a:pt x="606165" y="4128339"/>
                  <a:pt x="583188" y="4172622"/>
                </a:cubicBezTo>
                <a:lnTo>
                  <a:pt x="575662" y="4197368"/>
                </a:lnTo>
                <a:lnTo>
                  <a:pt x="0" y="4197368"/>
                </a:lnTo>
                <a:close/>
              </a:path>
            </a:pathLst>
          </a:custGeom>
        </p:spPr>
      </p:pic>
      <p:pic>
        <p:nvPicPr>
          <p:cNvPr id="11" name="Picture 10" descr="A picture containing outdoor, tree, subshrub, shrub&#10;&#10;Description automatically generated">
            <a:extLst>
              <a:ext uri="{FF2B5EF4-FFF2-40B4-BE49-F238E27FC236}">
                <a16:creationId xmlns:a16="http://schemas.microsoft.com/office/drawing/2014/main" id="{96FE696A-A005-9085-5DA8-EAD3DCF57E18}"/>
              </a:ext>
            </a:extLst>
          </p:cNvPr>
          <p:cNvPicPr>
            <a:picLocks noChangeAspect="1"/>
          </p:cNvPicPr>
          <p:nvPr/>
        </p:nvPicPr>
        <p:blipFill rotWithShape="1">
          <a:blip r:embed="rId4"/>
          <a:srcRect t="35695" r="-1" b="231"/>
          <a:stretch/>
        </p:blipFill>
        <p:spPr>
          <a:xfrm>
            <a:off x="7653541"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7" name="Picture 6" descr="A picture containing outdoor, subshrub, vegetation, groundcover&#10;&#10;Description automatically generated">
            <a:extLst>
              <a:ext uri="{FF2B5EF4-FFF2-40B4-BE49-F238E27FC236}">
                <a16:creationId xmlns:a16="http://schemas.microsoft.com/office/drawing/2014/main" id="{A5BD5BAA-37F6-AF17-8148-1F48E8226DC3}"/>
              </a:ext>
            </a:extLst>
          </p:cNvPr>
          <p:cNvPicPr>
            <a:picLocks noChangeAspect="1"/>
          </p:cNvPicPr>
          <p:nvPr/>
        </p:nvPicPr>
        <p:blipFill rotWithShape="1">
          <a:blip r:embed="rId5"/>
          <a:srcRect t="52918" r="-2" b="18995"/>
          <a:stretch/>
        </p:blipFill>
        <p:spPr>
          <a:xfrm>
            <a:off x="20" y="4297691"/>
            <a:ext cx="6836830" cy="2560309"/>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itle 1">
            <a:extLst>
              <a:ext uri="{FF2B5EF4-FFF2-40B4-BE49-F238E27FC236}">
                <a16:creationId xmlns:a16="http://schemas.microsoft.com/office/drawing/2014/main" id="{97126BD0-8CDE-11B4-471A-4E5D9D7C59C6}"/>
              </a:ext>
            </a:extLst>
          </p:cNvPr>
          <p:cNvSpPr>
            <a:spLocks noGrp="1"/>
          </p:cNvSpPr>
          <p:nvPr>
            <p:ph type="title"/>
          </p:nvPr>
        </p:nvSpPr>
        <p:spPr>
          <a:xfrm>
            <a:off x="6343650" y="4181474"/>
            <a:ext cx="5505814" cy="1471335"/>
          </a:xfrm>
        </p:spPr>
        <p:txBody>
          <a:bodyPr vert="horz" lIns="91440" tIns="45720" rIns="91440" bIns="45720" rtlCol="0" anchor="b">
            <a:normAutofit/>
          </a:bodyPr>
          <a:lstStyle/>
          <a:p>
            <a:r>
              <a:rPr lang="en-US" b="1" kern="1200" dirty="0">
                <a:solidFill>
                  <a:schemeClr val="tx1"/>
                </a:solidFill>
                <a:latin typeface="Times New Roman" panose="02020603050405020304" pitchFamily="18" charset="0"/>
                <a:cs typeface="Times New Roman" panose="02020603050405020304" pitchFamily="18" charset="0"/>
              </a:rPr>
              <a:t>More photos of the untouched area </a:t>
            </a:r>
          </a:p>
        </p:txBody>
      </p:sp>
    </p:spTree>
    <p:extLst>
      <p:ext uri="{BB962C8B-B14F-4D97-AF65-F5344CB8AC3E}">
        <p14:creationId xmlns:p14="http://schemas.microsoft.com/office/powerpoint/2010/main" val="2792334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0">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73D62B-7461-BFD1-D3B2-79926538963B}"/>
              </a:ext>
            </a:extLst>
          </p:cNvPr>
          <p:cNvSpPr>
            <a:spLocks noGrp="1"/>
          </p:cNvSpPr>
          <p:nvPr>
            <p:ph type="title"/>
          </p:nvPr>
        </p:nvSpPr>
        <p:spPr>
          <a:xfrm>
            <a:off x="4603468" y="4741948"/>
            <a:ext cx="6829520" cy="862031"/>
          </a:xfrm>
        </p:spPr>
        <p:txBody>
          <a:bodyPr vert="horz" lIns="91440" tIns="45720" rIns="91440" bIns="45720" rtlCol="0" anchor="b">
            <a:noAutofit/>
          </a:bodyPr>
          <a:lstStyle/>
          <a:p>
            <a:r>
              <a:rPr lang="en-US" sz="2600" b="1" kern="1200" dirty="0">
                <a:solidFill>
                  <a:srgbClr val="FFFFFF"/>
                </a:solidFill>
                <a:latin typeface="Times New Roman" panose="02020603050405020304" pitchFamily="18" charset="0"/>
                <a:cs typeface="Times New Roman" panose="02020603050405020304" pitchFamily="18" charset="0"/>
              </a:rPr>
              <a:t>The wildlife that I came across while </a:t>
            </a:r>
            <a:r>
              <a:rPr lang="en-US" sz="2600" b="1" dirty="0">
                <a:solidFill>
                  <a:srgbClr val="FFFFFF"/>
                </a:solidFill>
                <a:latin typeface="Times New Roman" panose="02020603050405020304" pitchFamily="18" charset="0"/>
                <a:cs typeface="Times New Roman" panose="02020603050405020304" pitchFamily="18" charset="0"/>
              </a:rPr>
              <a:t>exploring the park…</a:t>
            </a:r>
            <a:endParaRPr lang="en-US" sz="2600" b="1" kern="1200" dirty="0">
              <a:solidFill>
                <a:srgbClr val="FFFFFF"/>
              </a:solidFill>
              <a:latin typeface="Times New Roman" panose="02020603050405020304" pitchFamily="18" charset="0"/>
              <a:cs typeface="Times New Roman" panose="02020603050405020304" pitchFamily="18" charset="0"/>
            </a:endParaRPr>
          </a:p>
        </p:txBody>
      </p:sp>
      <p:pic>
        <p:nvPicPr>
          <p:cNvPr id="9" name="Picture 8" descr="A bird standing on gravel&#10;&#10;Description automatically generated with low confidence">
            <a:extLst>
              <a:ext uri="{FF2B5EF4-FFF2-40B4-BE49-F238E27FC236}">
                <a16:creationId xmlns:a16="http://schemas.microsoft.com/office/drawing/2014/main" id="{AD2169E1-024C-A2BE-5E10-7AA7A3A33131}"/>
              </a:ext>
            </a:extLst>
          </p:cNvPr>
          <p:cNvPicPr>
            <a:picLocks noChangeAspect="1"/>
          </p:cNvPicPr>
          <p:nvPr/>
        </p:nvPicPr>
        <p:blipFill rotWithShape="1">
          <a:blip r:embed="rId2"/>
          <a:srcRect t="22802" r="3" b="37492"/>
          <a:stretch/>
        </p:blipFill>
        <p:spPr>
          <a:xfrm>
            <a:off x="317636" y="321734"/>
            <a:ext cx="3797570" cy="2010551"/>
          </a:xfrm>
          <a:prstGeom prst="rect">
            <a:avLst/>
          </a:prstGeom>
        </p:spPr>
      </p:pic>
      <p:pic>
        <p:nvPicPr>
          <p:cNvPr id="7" name="Picture 6" descr="A squirrel standing in the leaves&#10;&#10;Description automatically generated with low confidence">
            <a:extLst>
              <a:ext uri="{FF2B5EF4-FFF2-40B4-BE49-F238E27FC236}">
                <a16:creationId xmlns:a16="http://schemas.microsoft.com/office/drawing/2014/main" id="{C522A144-8E56-3571-7C19-44AA75BAA900}"/>
              </a:ext>
            </a:extLst>
          </p:cNvPr>
          <p:cNvPicPr>
            <a:picLocks noChangeAspect="1"/>
          </p:cNvPicPr>
          <p:nvPr/>
        </p:nvPicPr>
        <p:blipFill rotWithShape="1">
          <a:blip r:embed="rId3"/>
          <a:srcRect t="13175" r="1" b="16068"/>
          <a:stretch/>
        </p:blipFill>
        <p:spPr>
          <a:xfrm>
            <a:off x="317634" y="2422097"/>
            <a:ext cx="3794760" cy="2013804"/>
          </a:xfrm>
          <a:prstGeom prst="rect">
            <a:avLst/>
          </a:prstGeom>
        </p:spPr>
      </p:pic>
      <p:pic>
        <p:nvPicPr>
          <p:cNvPr id="5" name="Content Placeholder 4" descr="A picture containing outdoor, winter&#10;&#10;Description automatically generated">
            <a:extLst>
              <a:ext uri="{FF2B5EF4-FFF2-40B4-BE49-F238E27FC236}">
                <a16:creationId xmlns:a16="http://schemas.microsoft.com/office/drawing/2014/main" id="{96DCB91A-4CAA-E3B4-AEBE-C0598651DC8E}"/>
              </a:ext>
            </a:extLst>
          </p:cNvPr>
          <p:cNvPicPr>
            <a:picLocks noGrp="1" noChangeAspect="1"/>
          </p:cNvPicPr>
          <p:nvPr>
            <p:ph idx="1"/>
          </p:nvPr>
        </p:nvPicPr>
        <p:blipFill rotWithShape="1">
          <a:blip r:embed="rId4"/>
          <a:srcRect t="12157" r="1" b="6560"/>
          <a:stretch/>
        </p:blipFill>
        <p:spPr>
          <a:xfrm>
            <a:off x="4202549" y="321732"/>
            <a:ext cx="3793472" cy="4111323"/>
          </a:xfrm>
          <a:prstGeom prst="rect">
            <a:avLst/>
          </a:prstGeom>
        </p:spPr>
      </p:pic>
      <p:pic>
        <p:nvPicPr>
          <p:cNvPr id="13" name="Picture 12" descr="A duckling in the water&#10;&#10;Description automatically generated with low confidence">
            <a:extLst>
              <a:ext uri="{FF2B5EF4-FFF2-40B4-BE49-F238E27FC236}">
                <a16:creationId xmlns:a16="http://schemas.microsoft.com/office/drawing/2014/main" id="{A1F143D4-B41C-9571-5846-E000B7B622E6}"/>
              </a:ext>
            </a:extLst>
          </p:cNvPr>
          <p:cNvPicPr>
            <a:picLocks noChangeAspect="1"/>
          </p:cNvPicPr>
          <p:nvPr/>
        </p:nvPicPr>
        <p:blipFill rotWithShape="1">
          <a:blip r:embed="rId5"/>
          <a:srcRect t="2427" b="16385"/>
          <a:stretch/>
        </p:blipFill>
        <p:spPr>
          <a:xfrm>
            <a:off x="8086176" y="321733"/>
            <a:ext cx="3797984" cy="4111321"/>
          </a:xfrm>
          <a:prstGeom prst="rect">
            <a:avLst/>
          </a:prstGeom>
        </p:spPr>
      </p:pic>
      <p:pic>
        <p:nvPicPr>
          <p:cNvPr id="11" name="Picture 10" descr="A picture containing outdoor, water, bayou, reflection&#10;&#10;Description automatically generated">
            <a:extLst>
              <a:ext uri="{FF2B5EF4-FFF2-40B4-BE49-F238E27FC236}">
                <a16:creationId xmlns:a16="http://schemas.microsoft.com/office/drawing/2014/main" id="{1082C67D-027D-6BA9-11D7-1E6821EEED7F}"/>
              </a:ext>
            </a:extLst>
          </p:cNvPr>
          <p:cNvPicPr>
            <a:picLocks noChangeAspect="1"/>
          </p:cNvPicPr>
          <p:nvPr/>
        </p:nvPicPr>
        <p:blipFill rotWithShape="1">
          <a:blip r:embed="rId6"/>
          <a:srcRect t="2992" r="1" b="17634"/>
          <a:stretch/>
        </p:blipFill>
        <p:spPr>
          <a:xfrm>
            <a:off x="317634" y="4525715"/>
            <a:ext cx="3794760" cy="2010551"/>
          </a:xfrm>
          <a:prstGeom prst="rect">
            <a:avLst/>
          </a:prstGeom>
        </p:spPr>
      </p:pic>
      <p:cxnSp>
        <p:nvCxnSpPr>
          <p:cNvPr id="36" name="Straight Connector 32">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9045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6" name="Picture 15" descr="A picture containing outdoor, grass, water, freshwater marsh&#10;&#10;Description automatically generated">
            <a:extLst>
              <a:ext uri="{FF2B5EF4-FFF2-40B4-BE49-F238E27FC236}">
                <a16:creationId xmlns:a16="http://schemas.microsoft.com/office/drawing/2014/main" id="{EEB6A716-4639-A261-E5BB-F6CDB8155B9C}"/>
              </a:ext>
            </a:extLst>
          </p:cNvPr>
          <p:cNvPicPr>
            <a:picLocks noChangeAspect="1"/>
          </p:cNvPicPr>
          <p:nvPr/>
        </p:nvPicPr>
        <p:blipFill rotWithShape="1">
          <a:blip r:embed="rId2"/>
          <a:srcRect t="14576" r="5" b="5"/>
          <a:stretch/>
        </p:blipFill>
        <p:spPr>
          <a:xfrm>
            <a:off x="1" y="1"/>
            <a:ext cx="2970465" cy="3383279"/>
          </a:xfrm>
          <a:prstGeom prst="rect">
            <a:avLst/>
          </a:prstGeom>
        </p:spPr>
      </p:pic>
      <p:pic>
        <p:nvPicPr>
          <p:cNvPr id="20" name="Picture 19" descr="A duckling in the water&#10;&#10;Description automatically generated with low confidence">
            <a:extLst>
              <a:ext uri="{FF2B5EF4-FFF2-40B4-BE49-F238E27FC236}">
                <a16:creationId xmlns:a16="http://schemas.microsoft.com/office/drawing/2014/main" id="{80D5E883-DED3-717E-6879-CC7F38C393C9}"/>
              </a:ext>
            </a:extLst>
          </p:cNvPr>
          <p:cNvPicPr>
            <a:picLocks noChangeAspect="1"/>
          </p:cNvPicPr>
          <p:nvPr/>
        </p:nvPicPr>
        <p:blipFill rotWithShape="1">
          <a:blip r:embed="rId3"/>
          <a:srcRect t="310" r="5" b="14271"/>
          <a:stretch/>
        </p:blipFill>
        <p:spPr>
          <a:xfrm>
            <a:off x="3072956" y="10"/>
            <a:ext cx="2970465" cy="3383268"/>
          </a:xfrm>
          <a:prstGeom prst="rect">
            <a:avLst/>
          </a:prstGeom>
        </p:spPr>
      </p:pic>
      <p:pic>
        <p:nvPicPr>
          <p:cNvPr id="10" name="Picture 9" descr="Ducks swimming in a pond&#10;&#10;Description automatically generated with medium confidence">
            <a:extLst>
              <a:ext uri="{FF2B5EF4-FFF2-40B4-BE49-F238E27FC236}">
                <a16:creationId xmlns:a16="http://schemas.microsoft.com/office/drawing/2014/main" id="{8313011D-12EF-CE7C-9CD7-76BE23360417}"/>
              </a:ext>
            </a:extLst>
          </p:cNvPr>
          <p:cNvPicPr>
            <a:picLocks noChangeAspect="1"/>
          </p:cNvPicPr>
          <p:nvPr/>
        </p:nvPicPr>
        <p:blipFill rotWithShape="1">
          <a:blip r:embed="rId4"/>
          <a:srcRect l="20099" r="30493" b="2"/>
          <a:stretch/>
        </p:blipFill>
        <p:spPr>
          <a:xfrm>
            <a:off x="6145909" y="10"/>
            <a:ext cx="2971800" cy="3383268"/>
          </a:xfrm>
          <a:prstGeom prst="rect">
            <a:avLst/>
          </a:prstGeom>
        </p:spPr>
      </p:pic>
      <p:pic>
        <p:nvPicPr>
          <p:cNvPr id="8" name="Picture 7" descr="A picture containing tree, outdoor, water, plant&#10;&#10;Description automatically generated">
            <a:extLst>
              <a:ext uri="{FF2B5EF4-FFF2-40B4-BE49-F238E27FC236}">
                <a16:creationId xmlns:a16="http://schemas.microsoft.com/office/drawing/2014/main" id="{739021B8-4F64-0205-C078-84B795A92409}"/>
              </a:ext>
            </a:extLst>
          </p:cNvPr>
          <p:cNvPicPr>
            <a:picLocks noChangeAspect="1"/>
          </p:cNvPicPr>
          <p:nvPr/>
        </p:nvPicPr>
        <p:blipFill rotWithShape="1">
          <a:blip r:embed="rId5"/>
          <a:srcRect l="19796" r="27501"/>
          <a:stretch/>
        </p:blipFill>
        <p:spPr>
          <a:xfrm>
            <a:off x="9220200" y="10"/>
            <a:ext cx="2971800" cy="3383268"/>
          </a:xfrm>
          <a:prstGeom prst="rect">
            <a:avLst/>
          </a:prstGeom>
        </p:spPr>
      </p:pic>
      <p:pic>
        <p:nvPicPr>
          <p:cNvPr id="18" name="Picture 17" descr="A group of ducks swimming in a pond&#10;&#10;Description automatically generated with medium confidence">
            <a:extLst>
              <a:ext uri="{FF2B5EF4-FFF2-40B4-BE49-F238E27FC236}">
                <a16:creationId xmlns:a16="http://schemas.microsoft.com/office/drawing/2014/main" id="{14453435-9EF1-52C0-C8B2-7962EC2CE582}"/>
              </a:ext>
            </a:extLst>
          </p:cNvPr>
          <p:cNvPicPr>
            <a:picLocks noChangeAspect="1"/>
          </p:cNvPicPr>
          <p:nvPr/>
        </p:nvPicPr>
        <p:blipFill rotWithShape="1">
          <a:blip r:embed="rId6"/>
          <a:srcRect t="14576" r="5" b="5"/>
          <a:stretch/>
        </p:blipFill>
        <p:spPr>
          <a:xfrm>
            <a:off x="-1017" y="3474720"/>
            <a:ext cx="2970465" cy="3383280"/>
          </a:xfrm>
          <a:prstGeom prst="rect">
            <a:avLst/>
          </a:prstGeom>
        </p:spPr>
      </p:pic>
      <p:sp>
        <p:nvSpPr>
          <p:cNvPr id="82" name="Rectangle 81">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3750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237948-BF04-426B-309F-9CD6CB8B5FF0}"/>
              </a:ext>
            </a:extLst>
          </p:cNvPr>
          <p:cNvSpPr>
            <a:spLocks noGrp="1"/>
          </p:cNvSpPr>
          <p:nvPr>
            <p:ph type="title"/>
          </p:nvPr>
        </p:nvSpPr>
        <p:spPr>
          <a:xfrm>
            <a:off x="6491653" y="3799272"/>
            <a:ext cx="5193748" cy="637124"/>
          </a:xfrm>
        </p:spPr>
        <p:txBody>
          <a:bodyPr vert="horz" lIns="91440" tIns="45720" rIns="91440" bIns="45720" rtlCol="0" anchor="ctr">
            <a:normAutofit/>
          </a:bodyPr>
          <a:lstStyle/>
          <a:p>
            <a:r>
              <a:rPr lang="en-US" sz="3200" kern="1200" dirty="0">
                <a:solidFill>
                  <a:srgbClr val="FFFFFF"/>
                </a:solidFill>
                <a:latin typeface="Times New Roman" panose="02020603050405020304" pitchFamily="18" charset="0"/>
                <a:cs typeface="Times New Roman" panose="02020603050405020304" pitchFamily="18" charset="0"/>
              </a:rPr>
              <a:t>The Family of Ducks</a:t>
            </a:r>
          </a:p>
        </p:txBody>
      </p:sp>
      <p:pic>
        <p:nvPicPr>
          <p:cNvPr id="12" name="Picture 11" descr="A picture containing outdoor, water, bayou, reflection&#10;&#10;Description automatically generated">
            <a:extLst>
              <a:ext uri="{FF2B5EF4-FFF2-40B4-BE49-F238E27FC236}">
                <a16:creationId xmlns:a16="http://schemas.microsoft.com/office/drawing/2014/main" id="{BEF784C5-36A7-1652-486F-97FD861D4D36}"/>
              </a:ext>
            </a:extLst>
          </p:cNvPr>
          <p:cNvPicPr>
            <a:picLocks noChangeAspect="1"/>
          </p:cNvPicPr>
          <p:nvPr/>
        </p:nvPicPr>
        <p:blipFill rotWithShape="1">
          <a:blip r:embed="rId7"/>
          <a:srcRect l="18093" r="23299" b="-4"/>
          <a:stretch/>
        </p:blipFill>
        <p:spPr>
          <a:xfrm>
            <a:off x="3059902" y="3474719"/>
            <a:ext cx="2970466" cy="3383280"/>
          </a:xfrm>
          <a:prstGeom prst="rect">
            <a:avLst/>
          </a:prstGeom>
        </p:spPr>
      </p:pic>
      <p:sp>
        <p:nvSpPr>
          <p:cNvPr id="4" name="TextBox 3">
            <a:extLst>
              <a:ext uri="{FF2B5EF4-FFF2-40B4-BE49-F238E27FC236}">
                <a16:creationId xmlns:a16="http://schemas.microsoft.com/office/drawing/2014/main" id="{A61C2AFB-7EE5-9DC8-9092-442DDFEB97AE}"/>
              </a:ext>
            </a:extLst>
          </p:cNvPr>
          <p:cNvSpPr txBox="1"/>
          <p:nvPr/>
        </p:nvSpPr>
        <p:spPr>
          <a:xfrm>
            <a:off x="6479648" y="4510585"/>
            <a:ext cx="5366610" cy="1758732"/>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b="1" dirty="0">
                <a:solidFill>
                  <a:srgbClr val="FFFFFF"/>
                </a:solidFill>
                <a:latin typeface="Times New Roman" panose="02020603050405020304" pitchFamily="18" charset="0"/>
                <a:cs typeface="Times New Roman" panose="02020603050405020304" pitchFamily="18" charset="0"/>
              </a:rPr>
              <a:t>I feel that the family of ducks were a important part of my childhood growing up because friends and I would always get bread from our houses to go to feed them. Also, when growing up my mother would always say we need to look after the natural animals and the environment that they live in. This made me feel that it was priority to look after the wildlife and the natural environment that is around me.  </a:t>
            </a:r>
          </a:p>
        </p:txBody>
      </p:sp>
    </p:spTree>
    <p:extLst>
      <p:ext uri="{BB962C8B-B14F-4D97-AF65-F5344CB8AC3E}">
        <p14:creationId xmlns:p14="http://schemas.microsoft.com/office/powerpoint/2010/main" val="390970244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large grassy field with trees and mountains in the background&#10;&#10;Description automatically generated with low confidence">
            <a:extLst>
              <a:ext uri="{FF2B5EF4-FFF2-40B4-BE49-F238E27FC236}">
                <a16:creationId xmlns:a16="http://schemas.microsoft.com/office/drawing/2014/main" id="{17AE455C-DC61-475D-4827-40FD119DB917}"/>
              </a:ext>
            </a:extLst>
          </p:cNvPr>
          <p:cNvPicPr>
            <a:picLocks noChangeAspect="1"/>
          </p:cNvPicPr>
          <p:nvPr/>
        </p:nvPicPr>
        <p:blipFill rotWithShape="1">
          <a:blip r:embed="rId2"/>
          <a:srcRect l="1453" r="1568" b="-1"/>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9" name="Picture 8" descr="A picture containing outdoor, cloud, landscape, tree&#10;&#10;Description automatically generated">
            <a:extLst>
              <a:ext uri="{FF2B5EF4-FFF2-40B4-BE49-F238E27FC236}">
                <a16:creationId xmlns:a16="http://schemas.microsoft.com/office/drawing/2014/main" id="{70411B1B-582E-002D-6704-8BFCB0B3A923}"/>
              </a:ext>
            </a:extLst>
          </p:cNvPr>
          <p:cNvPicPr>
            <a:picLocks noChangeAspect="1"/>
          </p:cNvPicPr>
          <p:nvPr/>
        </p:nvPicPr>
        <p:blipFill rotWithShape="1">
          <a:blip r:embed="rId3"/>
          <a:srcRect l="6666" r="2" b="2"/>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5" name="Picture 4" descr="A picture containing grass, outdoor, cloud, landscape&#10;&#10;Description automatically generated">
            <a:extLst>
              <a:ext uri="{FF2B5EF4-FFF2-40B4-BE49-F238E27FC236}">
                <a16:creationId xmlns:a16="http://schemas.microsoft.com/office/drawing/2014/main" id="{7A98E754-CC9F-D1A4-F6C3-EC66C74814B1}"/>
              </a:ext>
            </a:extLst>
          </p:cNvPr>
          <p:cNvPicPr>
            <a:picLocks noChangeAspect="1"/>
          </p:cNvPicPr>
          <p:nvPr/>
        </p:nvPicPr>
        <p:blipFill rotWithShape="1">
          <a:blip r:embed="rId4"/>
          <a:srcRect r="2" b="7921"/>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72" name="Freeform: Shape 71">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4" name="Freeform: Shape 73">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AE830C-A635-233D-AD48-CD46E98C8A16}"/>
              </a:ext>
            </a:extLst>
          </p:cNvPr>
          <p:cNvSpPr>
            <a:spLocks noGrp="1"/>
          </p:cNvSpPr>
          <p:nvPr>
            <p:ph type="title"/>
          </p:nvPr>
        </p:nvSpPr>
        <p:spPr>
          <a:xfrm>
            <a:off x="448056" y="685800"/>
            <a:ext cx="2807208" cy="1325563"/>
          </a:xfrm>
        </p:spPr>
        <p:txBody>
          <a:bodyPr>
            <a:normAutofit/>
          </a:bodyPr>
          <a:lstStyle/>
          <a:p>
            <a:r>
              <a:rPr lang="en-GB" sz="2800" b="1" i="0" u="none" strike="noStrike" dirty="0">
                <a:effectLst/>
                <a:latin typeface="Times New Roman" panose="02020603050405020304" pitchFamily="18" charset="0"/>
                <a:cs typeface="Times New Roman" panose="02020603050405020304" pitchFamily="18" charset="0"/>
              </a:rPr>
              <a:t>For the Children</a:t>
            </a:r>
            <a:endParaRPr lang="en-US" sz="2800" dirty="0">
              <a:latin typeface="Times New Roman" panose="02020603050405020304" pitchFamily="18" charset="0"/>
              <a:cs typeface="Times New Roman" panose="02020603050405020304" pitchFamily="18" charset="0"/>
            </a:endParaRPr>
          </a:p>
        </p:txBody>
      </p:sp>
      <p:sp>
        <p:nvSpPr>
          <p:cNvPr id="76" name="Rectangle 75">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2DD0D12-4D6C-BCBD-E7C6-3B2564AFE98E}"/>
              </a:ext>
            </a:extLst>
          </p:cNvPr>
          <p:cNvSpPr>
            <a:spLocks noGrp="1"/>
          </p:cNvSpPr>
          <p:nvPr>
            <p:ph idx="1"/>
          </p:nvPr>
        </p:nvSpPr>
        <p:spPr>
          <a:xfrm>
            <a:off x="0" y="2258568"/>
            <a:ext cx="3936670" cy="4678010"/>
          </a:xfrm>
        </p:spPr>
        <p:txBody>
          <a:bodyPr>
            <a:normAutofit fontScale="92500" lnSpcReduction="20000"/>
          </a:bodyPr>
          <a:lstStyle/>
          <a:p>
            <a:pPr marL="0" indent="0">
              <a:buNone/>
            </a:pPr>
            <a:r>
              <a:rPr lang="en-GB" sz="1600" b="1" i="0" u="none" strike="noStrike" dirty="0">
                <a:effectLst/>
                <a:latin typeface="Times New Roman" panose="02020603050405020304" pitchFamily="18" charset="0"/>
                <a:cs typeface="Times New Roman" panose="02020603050405020304" pitchFamily="18" charset="0"/>
              </a:rPr>
              <a:t>This is one of my favourite poems about nature:</a:t>
            </a:r>
          </a:p>
          <a:p>
            <a:pPr marL="0" indent="0">
              <a:buNone/>
            </a:pPr>
            <a:r>
              <a:rPr lang="en-GB" sz="1600" b="1" i="0" u="none" strike="noStrike" dirty="0">
                <a:effectLst/>
                <a:latin typeface="Times New Roman" panose="02020603050405020304" pitchFamily="18" charset="0"/>
                <a:cs typeface="Times New Roman" panose="02020603050405020304" pitchFamily="18" charset="0"/>
              </a:rPr>
              <a:t>The rising hills, the slopes,</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of statistics</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lie before us,</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the steep climb</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of everything, going up,</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up, as we all</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go down.</a:t>
            </a:r>
          </a:p>
          <a:p>
            <a:pPr marL="0" indent="0">
              <a:buNone/>
            </a:pPr>
            <a:r>
              <a:rPr lang="en-GB" sz="1600" b="1" i="0" u="none" strike="noStrike" dirty="0">
                <a:effectLst/>
                <a:latin typeface="Times New Roman" panose="02020603050405020304" pitchFamily="18" charset="0"/>
                <a:cs typeface="Times New Roman" panose="02020603050405020304" pitchFamily="18" charset="0"/>
              </a:rPr>
              <a:t>In the next century</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or the one beyond that,</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they say,</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are valleys, pastures,</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we can meet there in peace</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if we make it.</a:t>
            </a:r>
          </a:p>
          <a:p>
            <a:pPr marL="0" indent="0">
              <a:buNone/>
            </a:pPr>
            <a:r>
              <a:rPr lang="en-GB" sz="1600" b="1" i="0" u="none" strike="noStrike" dirty="0">
                <a:effectLst/>
                <a:latin typeface="Times New Roman" panose="02020603050405020304" pitchFamily="18" charset="0"/>
                <a:cs typeface="Times New Roman" panose="02020603050405020304" pitchFamily="18" charset="0"/>
              </a:rPr>
              <a:t>To climb these coming crests</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one word to you, to</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you and your children:</a:t>
            </a:r>
          </a:p>
          <a:p>
            <a:pPr marL="0" indent="0">
              <a:buNone/>
            </a:pPr>
            <a:r>
              <a:rPr lang="en-GB" sz="1600" b="1" i="0" u="none" strike="noStrike" dirty="0">
                <a:effectLst/>
                <a:latin typeface="Times New Roman" panose="02020603050405020304" pitchFamily="18" charset="0"/>
                <a:cs typeface="Times New Roman" panose="02020603050405020304" pitchFamily="18" charset="0"/>
              </a:rPr>
              <a:t>stay together</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learn the flowers</a:t>
            </a:r>
            <a:br>
              <a:rPr lang="en-GB" sz="1600" b="1" i="0" u="none" strike="noStrike" dirty="0">
                <a:effectLst/>
                <a:latin typeface="Times New Roman" panose="02020603050405020304" pitchFamily="18" charset="0"/>
                <a:cs typeface="Times New Roman" panose="02020603050405020304" pitchFamily="18" charset="0"/>
              </a:rPr>
            </a:br>
            <a:r>
              <a:rPr lang="en-GB" sz="1600" b="1" i="0" u="none" strike="noStrike" dirty="0">
                <a:effectLst/>
                <a:latin typeface="Times New Roman" panose="02020603050405020304" pitchFamily="18" charset="0"/>
                <a:cs typeface="Times New Roman" panose="02020603050405020304" pitchFamily="18" charset="0"/>
              </a:rPr>
              <a:t>go light</a:t>
            </a:r>
          </a:p>
          <a:p>
            <a:pPr marL="0" indent="0">
              <a:buNone/>
            </a:pPr>
            <a:r>
              <a:rPr lang="en-GB" sz="1600" b="1" i="0" u="none" strike="noStrike" dirty="0">
                <a:effectLst/>
                <a:latin typeface="Times New Roman" panose="02020603050405020304" pitchFamily="18" charset="0"/>
                <a:cs typeface="Times New Roman" panose="02020603050405020304" pitchFamily="18" charset="0"/>
              </a:rPr>
              <a:t>– Gary Snyder</a:t>
            </a:r>
          </a:p>
        </p:txBody>
      </p:sp>
      <p:pic>
        <p:nvPicPr>
          <p:cNvPr id="6" name="Picture 5" descr="A picture containing outdoor, grass, sky, plant&#10;&#10;Description automatically generated">
            <a:extLst>
              <a:ext uri="{FF2B5EF4-FFF2-40B4-BE49-F238E27FC236}">
                <a16:creationId xmlns:a16="http://schemas.microsoft.com/office/drawing/2014/main" id="{D4DAB970-E0A7-4914-5C15-C0C876529FE3}"/>
              </a:ext>
            </a:extLst>
          </p:cNvPr>
          <p:cNvPicPr>
            <a:picLocks noChangeAspect="1"/>
          </p:cNvPicPr>
          <p:nvPr/>
        </p:nvPicPr>
        <p:blipFill rotWithShape="1">
          <a:blip r:embed="rId5"/>
          <a:srcRect r="-1" b="5268"/>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1318365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descr="A picture containing outdoor, carmine, ground&#10;&#10;Description automatically generated">
            <a:extLst>
              <a:ext uri="{FF2B5EF4-FFF2-40B4-BE49-F238E27FC236}">
                <a16:creationId xmlns:a16="http://schemas.microsoft.com/office/drawing/2014/main" id="{694B43D9-2B08-B1F9-49B2-B8F46380C948}"/>
              </a:ext>
            </a:extLst>
          </p:cNvPr>
          <p:cNvPicPr>
            <a:picLocks noChangeAspect="1"/>
          </p:cNvPicPr>
          <p:nvPr/>
        </p:nvPicPr>
        <p:blipFill rotWithShape="1">
          <a:blip r:embed="rId3"/>
          <a:srcRect t="14577" r="-5" b="-5"/>
          <a:stretch/>
        </p:blipFill>
        <p:spPr>
          <a:xfrm>
            <a:off x="20" y="10"/>
            <a:ext cx="2970445" cy="3383269"/>
          </a:xfrm>
          <a:prstGeom prst="rect">
            <a:avLst/>
          </a:prstGeom>
        </p:spPr>
      </p:pic>
      <p:pic>
        <p:nvPicPr>
          <p:cNvPr id="7" name="Picture 6" descr="A picture containing outdoor, winter&#10;&#10;Description automatically generated">
            <a:extLst>
              <a:ext uri="{FF2B5EF4-FFF2-40B4-BE49-F238E27FC236}">
                <a16:creationId xmlns:a16="http://schemas.microsoft.com/office/drawing/2014/main" id="{8936ABAC-B7E5-0B91-6060-A7786B6B8E4C}"/>
              </a:ext>
            </a:extLst>
          </p:cNvPr>
          <p:cNvPicPr>
            <a:picLocks noChangeAspect="1"/>
          </p:cNvPicPr>
          <p:nvPr/>
        </p:nvPicPr>
        <p:blipFill rotWithShape="1">
          <a:blip r:embed="rId4"/>
          <a:srcRect t="10087" r="5" b="4494"/>
          <a:stretch/>
        </p:blipFill>
        <p:spPr>
          <a:xfrm>
            <a:off x="6147244" y="-1"/>
            <a:ext cx="2970465" cy="3383268"/>
          </a:xfrm>
          <a:prstGeom prst="rect">
            <a:avLst/>
          </a:prstGeom>
        </p:spPr>
      </p:pic>
      <p:pic>
        <p:nvPicPr>
          <p:cNvPr id="13" name="Picture 12" descr="A butterfly on a flower&#10;&#10;Description automatically generated with medium confidence">
            <a:extLst>
              <a:ext uri="{FF2B5EF4-FFF2-40B4-BE49-F238E27FC236}">
                <a16:creationId xmlns:a16="http://schemas.microsoft.com/office/drawing/2014/main" id="{134EAC42-EB87-BD53-4BED-CAC913236A49}"/>
              </a:ext>
            </a:extLst>
          </p:cNvPr>
          <p:cNvPicPr>
            <a:picLocks noChangeAspect="1"/>
          </p:cNvPicPr>
          <p:nvPr/>
        </p:nvPicPr>
        <p:blipFill rotWithShape="1">
          <a:blip r:embed="rId5"/>
          <a:srcRect l="9274" r="29020" b="-1"/>
          <a:stretch/>
        </p:blipFill>
        <p:spPr>
          <a:xfrm>
            <a:off x="3071620" y="0"/>
            <a:ext cx="2971800" cy="3383268"/>
          </a:xfrm>
          <a:prstGeom prst="rect">
            <a:avLst/>
          </a:prstGeom>
        </p:spPr>
      </p:pic>
      <p:pic>
        <p:nvPicPr>
          <p:cNvPr id="5" name="Picture 4" descr="A picture containing outdoor, tree, subshrub, shrub&#10;&#10;Description automatically generated">
            <a:extLst>
              <a:ext uri="{FF2B5EF4-FFF2-40B4-BE49-F238E27FC236}">
                <a16:creationId xmlns:a16="http://schemas.microsoft.com/office/drawing/2014/main" id="{23C30B2F-CED2-A374-695B-3B0610B87602}"/>
              </a:ext>
            </a:extLst>
          </p:cNvPr>
          <p:cNvPicPr>
            <a:picLocks noChangeAspect="1"/>
          </p:cNvPicPr>
          <p:nvPr/>
        </p:nvPicPr>
        <p:blipFill rotWithShape="1">
          <a:blip r:embed="rId6"/>
          <a:srcRect t="14616"/>
          <a:stretch/>
        </p:blipFill>
        <p:spPr>
          <a:xfrm>
            <a:off x="9220200" y="10"/>
            <a:ext cx="2971800" cy="3383268"/>
          </a:xfrm>
          <a:prstGeom prst="rect">
            <a:avLst/>
          </a:prstGeom>
        </p:spPr>
      </p:pic>
      <p:pic>
        <p:nvPicPr>
          <p:cNvPr id="11" name="Picture 10" descr="A butterfly on a yellow flower&#10;&#10;Description automatically generated">
            <a:extLst>
              <a:ext uri="{FF2B5EF4-FFF2-40B4-BE49-F238E27FC236}">
                <a16:creationId xmlns:a16="http://schemas.microsoft.com/office/drawing/2014/main" id="{685510AB-E1BF-EF9C-0D6F-D159FD0BFE9F}"/>
              </a:ext>
            </a:extLst>
          </p:cNvPr>
          <p:cNvPicPr>
            <a:picLocks noChangeAspect="1"/>
          </p:cNvPicPr>
          <p:nvPr/>
        </p:nvPicPr>
        <p:blipFill rotWithShape="1">
          <a:blip r:embed="rId7"/>
          <a:srcRect t="12655" r="-1" b="3489"/>
          <a:stretch/>
        </p:blipFill>
        <p:spPr>
          <a:xfrm>
            <a:off x="-1018" y="3474720"/>
            <a:ext cx="6044438" cy="3383280"/>
          </a:xfrm>
          <a:prstGeom prst="rect">
            <a:avLst/>
          </a:prstGeom>
        </p:spPr>
      </p:pic>
      <p:sp>
        <p:nvSpPr>
          <p:cNvPr id="41" name="Rectangle 40">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7348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213006-7361-6E2C-16A9-CCC1D8FD9552}"/>
              </a:ext>
            </a:extLst>
          </p:cNvPr>
          <p:cNvSpPr>
            <a:spLocks noGrp="1"/>
          </p:cNvSpPr>
          <p:nvPr>
            <p:ph type="title"/>
          </p:nvPr>
        </p:nvSpPr>
        <p:spPr>
          <a:xfrm>
            <a:off x="6491653" y="3799272"/>
            <a:ext cx="5193748" cy="637124"/>
          </a:xfrm>
        </p:spPr>
        <p:txBody>
          <a:bodyPr>
            <a:normAutofit/>
          </a:bodyPr>
          <a:lstStyle/>
          <a:p>
            <a:pPr algn="ctr"/>
            <a:r>
              <a:rPr lang="en-US" sz="3800" b="1" u="sng" dirty="0">
                <a:solidFill>
                  <a:srgbClr val="FFFFFF"/>
                </a:solidFill>
                <a:latin typeface="Times New Roman" panose="02020603050405020304" pitchFamily="18" charset="0"/>
                <a:cs typeface="Times New Roman" panose="02020603050405020304" pitchFamily="18" charset="0"/>
              </a:rPr>
              <a:t>Butterflies and Bees</a:t>
            </a:r>
          </a:p>
        </p:txBody>
      </p:sp>
      <p:sp>
        <p:nvSpPr>
          <p:cNvPr id="3" name="Content Placeholder 2">
            <a:extLst>
              <a:ext uri="{FF2B5EF4-FFF2-40B4-BE49-F238E27FC236}">
                <a16:creationId xmlns:a16="http://schemas.microsoft.com/office/drawing/2014/main" id="{526AEE57-746A-6558-9D37-D55DB0A8ED60}"/>
              </a:ext>
            </a:extLst>
          </p:cNvPr>
          <p:cNvSpPr>
            <a:spLocks noGrp="1"/>
          </p:cNvSpPr>
          <p:nvPr>
            <p:ph idx="1"/>
          </p:nvPr>
        </p:nvSpPr>
        <p:spPr>
          <a:xfrm>
            <a:off x="6400800" y="4527838"/>
            <a:ext cx="5608320" cy="2177762"/>
          </a:xfrm>
        </p:spPr>
        <p:txBody>
          <a:bodyPr>
            <a:noAutofit/>
          </a:bodyPr>
          <a:lstStyle/>
          <a:p>
            <a:pPr marL="0" indent="0">
              <a:buNone/>
            </a:pPr>
            <a:r>
              <a:rPr lang="en-GB" sz="2000" b="1"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When I walked around the park, I observed several butterflies fluttering around. By a fence, I discovered an untouched area where I saw bees hanging together. In the undeveloped area, where the plants were overgrowing, I noticed observed a couple of bees emerging from the </a:t>
            </a:r>
            <a:r>
              <a:rPr lang="en-GB" sz="2000" b="1"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bees nest</a:t>
            </a:r>
            <a:r>
              <a:rPr lang="en-GB" sz="2000" b="1"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I discovered a bee nest as I looked closer.</a:t>
            </a:r>
          </a:p>
        </p:txBody>
      </p:sp>
    </p:spTree>
    <p:extLst>
      <p:ext uri="{BB962C8B-B14F-4D97-AF65-F5344CB8AC3E}">
        <p14:creationId xmlns:p14="http://schemas.microsoft.com/office/powerpoint/2010/main" val="161581270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useBgFill="1">
        <p:nvSpPr>
          <p:cNvPr id="135" name="Rectangle 114">
            <a:extLst>
              <a:ext uri="{FF2B5EF4-FFF2-40B4-BE49-F238E27FC236}">
                <a16:creationId xmlns:a16="http://schemas.microsoft.com/office/drawing/2014/main" id="{FAF68CB5-D519-4070-A998-B86F0FBC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3" name="Picture 52" descr="A cartoon of kids playing with a dog&#10;&#10;Description automatically generated with low confidence">
            <a:extLst>
              <a:ext uri="{FF2B5EF4-FFF2-40B4-BE49-F238E27FC236}">
                <a16:creationId xmlns:a16="http://schemas.microsoft.com/office/drawing/2014/main" id="{092D09E5-0DD1-363A-6FC8-7FE8040B795E}"/>
              </a:ext>
            </a:extLst>
          </p:cNvPr>
          <p:cNvPicPr>
            <a:picLocks noChangeAspect="1"/>
          </p:cNvPicPr>
          <p:nvPr/>
        </p:nvPicPr>
        <p:blipFill rotWithShape="1">
          <a:blip r:embed="rId2"/>
          <a:srcRect r="8123" b="3"/>
          <a:stretch/>
        </p:blipFill>
        <p:spPr>
          <a:xfrm>
            <a:off x="312678" y="501986"/>
            <a:ext cx="2769973" cy="2769973"/>
          </a:xfrm>
          <a:custGeom>
            <a:avLst/>
            <a:gdLst/>
            <a:ahLst/>
            <a:cxnLst/>
            <a:rect l="l" t="t" r="r" b="b"/>
            <a:pathLst>
              <a:path w="2769973" h="2769973">
                <a:moveTo>
                  <a:pt x="133430" y="0"/>
                </a:moveTo>
                <a:lnTo>
                  <a:pt x="2636543" y="0"/>
                </a:lnTo>
                <a:cubicBezTo>
                  <a:pt x="2710234" y="0"/>
                  <a:pt x="2769973" y="59739"/>
                  <a:pt x="2769973" y="133430"/>
                </a:cubicBezTo>
                <a:lnTo>
                  <a:pt x="2769973" y="2636543"/>
                </a:lnTo>
                <a:cubicBezTo>
                  <a:pt x="2769973" y="2710234"/>
                  <a:pt x="2710234" y="2769973"/>
                  <a:pt x="2636543" y="2769973"/>
                </a:cubicBezTo>
                <a:lnTo>
                  <a:pt x="133430" y="2769973"/>
                </a:lnTo>
                <a:cubicBezTo>
                  <a:pt x="59739" y="2769973"/>
                  <a:pt x="0" y="2710234"/>
                  <a:pt x="0" y="2636543"/>
                </a:cubicBezTo>
                <a:lnTo>
                  <a:pt x="0" y="133430"/>
                </a:lnTo>
                <a:cubicBezTo>
                  <a:pt x="0" y="59739"/>
                  <a:pt x="59739" y="0"/>
                  <a:pt x="133430" y="0"/>
                </a:cubicBezTo>
                <a:close/>
              </a:path>
            </a:pathLst>
          </a:custGeom>
        </p:spPr>
      </p:pic>
      <p:pic>
        <p:nvPicPr>
          <p:cNvPr id="51" name="Picture 50" descr="A butterfly on a flower&#10;&#10;Description automatically generated with medium confidence">
            <a:extLst>
              <a:ext uri="{FF2B5EF4-FFF2-40B4-BE49-F238E27FC236}">
                <a16:creationId xmlns:a16="http://schemas.microsoft.com/office/drawing/2014/main" id="{E5ECD4BC-A462-F3F8-FC18-92F7EA48DD43}"/>
              </a:ext>
            </a:extLst>
          </p:cNvPr>
          <p:cNvPicPr>
            <a:picLocks noChangeAspect="1"/>
          </p:cNvPicPr>
          <p:nvPr/>
        </p:nvPicPr>
        <p:blipFill rotWithShape="1">
          <a:blip r:embed="rId3"/>
          <a:srcRect l="5001" r="24752" b="5"/>
          <a:stretch/>
        </p:blipFill>
        <p:spPr>
          <a:xfrm>
            <a:off x="3276002" y="501987"/>
            <a:ext cx="2769973" cy="2769973"/>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41" name="Picture 40" descr="A butterfly on a yellow flower&#10;&#10;Description automatically generated">
            <a:extLst>
              <a:ext uri="{FF2B5EF4-FFF2-40B4-BE49-F238E27FC236}">
                <a16:creationId xmlns:a16="http://schemas.microsoft.com/office/drawing/2014/main" id="{47F61548-C6DE-519F-B929-B4A4892B036E}"/>
              </a:ext>
            </a:extLst>
          </p:cNvPr>
          <p:cNvPicPr>
            <a:picLocks noChangeAspect="1"/>
          </p:cNvPicPr>
          <p:nvPr/>
        </p:nvPicPr>
        <p:blipFill rotWithShape="1">
          <a:blip r:embed="rId4"/>
          <a:srcRect l="10228" r="23019" b="-4"/>
          <a:stretch/>
        </p:blipFill>
        <p:spPr>
          <a:xfrm>
            <a:off x="312774" y="3429005"/>
            <a:ext cx="2769973" cy="2769973"/>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60" name="Picture 59" descr="Ducks swimming in a pond&#10;&#10;Description automatically generated with medium confidence">
            <a:extLst>
              <a:ext uri="{FF2B5EF4-FFF2-40B4-BE49-F238E27FC236}">
                <a16:creationId xmlns:a16="http://schemas.microsoft.com/office/drawing/2014/main" id="{0880BE5B-2880-87EA-06FD-947E65CD5624}"/>
              </a:ext>
            </a:extLst>
          </p:cNvPr>
          <p:cNvPicPr>
            <a:picLocks noChangeAspect="1"/>
          </p:cNvPicPr>
          <p:nvPr/>
        </p:nvPicPr>
        <p:blipFill rotWithShape="1">
          <a:blip r:embed="rId5"/>
          <a:srcRect l="16679" r="27071"/>
          <a:stretch/>
        </p:blipFill>
        <p:spPr>
          <a:xfrm>
            <a:off x="3276003" y="3428994"/>
            <a:ext cx="2769973" cy="2769974"/>
          </a:xfrm>
          <a:custGeom>
            <a:avLst/>
            <a:gdLst/>
            <a:ahLst/>
            <a:cxnLst/>
            <a:rect l="l" t="t" r="r" b="b"/>
            <a:pathLst>
              <a:path w="3118718" h="3118719">
                <a:moveTo>
                  <a:pt x="127306" y="0"/>
                </a:moveTo>
                <a:lnTo>
                  <a:pt x="2991412" y="0"/>
                </a:lnTo>
                <a:cubicBezTo>
                  <a:pt x="3061721" y="0"/>
                  <a:pt x="3118718" y="56997"/>
                  <a:pt x="3118718" y="127306"/>
                </a:cubicBezTo>
                <a:lnTo>
                  <a:pt x="3118718" y="2991413"/>
                </a:lnTo>
                <a:cubicBezTo>
                  <a:pt x="3118718" y="3061722"/>
                  <a:pt x="3061721" y="3118719"/>
                  <a:pt x="2991412" y="3118719"/>
                </a:cubicBezTo>
                <a:lnTo>
                  <a:pt x="127306" y="3118719"/>
                </a:lnTo>
                <a:cubicBezTo>
                  <a:pt x="56997" y="3118719"/>
                  <a:pt x="0" y="3061722"/>
                  <a:pt x="0" y="2991413"/>
                </a:cubicBezTo>
                <a:lnTo>
                  <a:pt x="0" y="127306"/>
                </a:lnTo>
                <a:cubicBezTo>
                  <a:pt x="0" y="56997"/>
                  <a:pt x="56997" y="0"/>
                  <a:pt x="127306" y="0"/>
                </a:cubicBezTo>
                <a:close/>
              </a:path>
            </a:pathLst>
          </a:custGeom>
        </p:spPr>
      </p:pic>
      <p:sp>
        <p:nvSpPr>
          <p:cNvPr id="137" name="Arc 116">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6468">
            <a:off x="7783403" y="326268"/>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itle 20">
            <a:extLst>
              <a:ext uri="{FF2B5EF4-FFF2-40B4-BE49-F238E27FC236}">
                <a16:creationId xmlns:a16="http://schemas.microsoft.com/office/drawing/2014/main" id="{FFE3EEF6-0C26-30C7-7736-A93CEDF0A86C}"/>
              </a:ext>
            </a:extLst>
          </p:cNvPr>
          <p:cNvSpPr>
            <a:spLocks noGrp="1"/>
          </p:cNvSpPr>
          <p:nvPr>
            <p:ph type="title"/>
          </p:nvPr>
        </p:nvSpPr>
        <p:spPr>
          <a:xfrm>
            <a:off x="6532728" y="486184"/>
            <a:ext cx="5015804" cy="1325563"/>
          </a:xfrm>
          <a:ln>
            <a:noFill/>
          </a:ln>
        </p:spPr>
        <p:txBody>
          <a:bodyPr>
            <a:normAutofit/>
          </a:bodyPr>
          <a:lstStyle/>
          <a:p>
            <a:r>
              <a:rPr lang="en-US" b="1" dirty="0">
                <a:latin typeface="Times New Roman" panose="02020603050405020304" pitchFamily="18" charset="0"/>
                <a:cs typeface="Times New Roman" panose="02020603050405020304" pitchFamily="18" charset="0"/>
              </a:rPr>
              <a:t>My other favourite poem for nature:</a:t>
            </a:r>
            <a:endParaRPr lang="en-US" b="1" dirty="0"/>
          </a:p>
        </p:txBody>
      </p:sp>
      <p:sp>
        <p:nvSpPr>
          <p:cNvPr id="35" name="Content Placeholder 34">
            <a:extLst>
              <a:ext uri="{FF2B5EF4-FFF2-40B4-BE49-F238E27FC236}">
                <a16:creationId xmlns:a16="http://schemas.microsoft.com/office/drawing/2014/main" id="{51FC187C-E53A-B22E-2E24-BD44079316D4}"/>
              </a:ext>
            </a:extLst>
          </p:cNvPr>
          <p:cNvSpPr>
            <a:spLocks noGrp="1"/>
          </p:cNvSpPr>
          <p:nvPr>
            <p:ph idx="1"/>
          </p:nvPr>
        </p:nvSpPr>
        <p:spPr>
          <a:xfrm>
            <a:off x="6532728" y="1946684"/>
            <a:ext cx="5015804" cy="4351338"/>
          </a:xfrm>
        </p:spPr>
        <p:txBody>
          <a:bodyPr>
            <a:normAutofit/>
          </a:bodyPr>
          <a:lstStyle/>
          <a:p>
            <a:pPr marL="0" indent="0">
              <a:buNone/>
            </a:pPr>
            <a:r>
              <a:rPr lang="en-US" sz="2000" b="1" dirty="0">
                <a:latin typeface="Times New Roman" panose="02020603050405020304" pitchFamily="18" charset="0"/>
                <a:cs typeface="Times New Roman" panose="02020603050405020304" pitchFamily="18" charset="0"/>
              </a:rPr>
              <a:t>Butterflies fluttering around</a:t>
            </a:r>
          </a:p>
          <a:p>
            <a:pPr marL="0" indent="0">
              <a:buNone/>
            </a:pPr>
            <a:r>
              <a:rPr lang="en-US" sz="2000" b="1" dirty="0">
                <a:latin typeface="Times New Roman" panose="02020603050405020304" pitchFamily="18" charset="0"/>
                <a:cs typeface="Times New Roman" panose="02020603050405020304" pitchFamily="18" charset="0"/>
              </a:rPr>
              <a:t>Canoes moving slowly across the subtle waves </a:t>
            </a:r>
          </a:p>
          <a:p>
            <a:pPr marL="0" indent="0">
              <a:buNone/>
            </a:pPr>
            <a:r>
              <a:rPr lang="en-US" sz="2000" b="1" dirty="0">
                <a:latin typeface="Times New Roman" panose="02020603050405020304" pitchFamily="18" charset="0"/>
                <a:cs typeface="Times New Roman" panose="02020603050405020304" pitchFamily="18" charset="0"/>
              </a:rPr>
              <a:t>Children laughing and gawking </a:t>
            </a:r>
          </a:p>
          <a:p>
            <a:pPr marL="0" indent="0">
              <a:buNone/>
            </a:pPr>
            <a:r>
              <a:rPr lang="en-US" sz="2000" b="1" dirty="0">
                <a:latin typeface="Times New Roman" panose="02020603050405020304" pitchFamily="18" charset="0"/>
                <a:cs typeface="Times New Roman" panose="02020603050405020304" pitchFamily="18" charset="0"/>
              </a:rPr>
              <a:t>Bugs flying </a:t>
            </a:r>
          </a:p>
          <a:p>
            <a:pPr marL="0" indent="0">
              <a:buNone/>
            </a:pPr>
            <a:r>
              <a:rPr lang="en-US" sz="2000" b="1" dirty="0">
                <a:latin typeface="Times New Roman" panose="02020603050405020304" pitchFamily="18" charset="0"/>
                <a:cs typeface="Times New Roman" panose="02020603050405020304" pitchFamily="18" charset="0"/>
              </a:rPr>
              <a:t>Ducks fighting </a:t>
            </a:r>
          </a:p>
          <a:p>
            <a:pPr marL="0" indent="0">
              <a:buNone/>
            </a:pPr>
            <a:r>
              <a:rPr lang="en-US" sz="2000" b="1" dirty="0">
                <a:latin typeface="Times New Roman" panose="02020603050405020304" pitchFamily="18" charset="0"/>
                <a:cs typeface="Times New Roman" panose="02020603050405020304" pitchFamily="18" charset="0"/>
              </a:rPr>
              <a:t>Families grilling </a:t>
            </a:r>
          </a:p>
          <a:p>
            <a:pPr marL="0" indent="0">
              <a:buNone/>
            </a:pPr>
            <a:r>
              <a:rPr lang="en-US" sz="2000" b="1" dirty="0">
                <a:latin typeface="Times New Roman" panose="02020603050405020304" pitchFamily="18" charset="0"/>
                <a:cs typeface="Times New Roman" panose="02020603050405020304" pitchFamily="18" charset="0"/>
              </a:rPr>
              <a:t>Couple holding hands </a:t>
            </a:r>
          </a:p>
          <a:p>
            <a:pPr marL="0" indent="0">
              <a:buNone/>
            </a:pPr>
            <a:r>
              <a:rPr lang="en-US" sz="2000" b="1" dirty="0">
                <a:latin typeface="Times New Roman" panose="02020603050405020304" pitchFamily="18" charset="0"/>
                <a:cs typeface="Times New Roman" panose="02020603050405020304" pitchFamily="18" charset="0"/>
              </a:rPr>
              <a:t>This is relaxation</a:t>
            </a:r>
          </a:p>
          <a:p>
            <a:pPr marL="0" indent="0">
              <a:buNone/>
            </a:pPr>
            <a:r>
              <a:rPr lang="en-US" sz="2000" b="1" dirty="0">
                <a:latin typeface="Times New Roman" panose="02020603050405020304" pitchFamily="18" charset="0"/>
                <a:cs typeface="Times New Roman" panose="02020603050405020304" pitchFamily="18" charset="0"/>
              </a:rPr>
              <a:t>This is nature </a:t>
            </a:r>
          </a:p>
          <a:p>
            <a:pPr marL="0" indent="0">
              <a:buNone/>
            </a:pPr>
            <a:r>
              <a:rPr lang="en-US" sz="2000" b="1" dirty="0">
                <a:latin typeface="Times New Roman" panose="02020603050405020304" pitchFamily="18" charset="0"/>
                <a:cs typeface="Times New Roman" panose="02020603050405020304" pitchFamily="18" charset="0"/>
              </a:rPr>
              <a:t>- Donna Bella </a:t>
            </a:r>
          </a:p>
          <a:p>
            <a:endParaRPr lang="en-US" sz="2000" dirty="0"/>
          </a:p>
        </p:txBody>
      </p:sp>
    </p:spTree>
    <p:extLst>
      <p:ext uri="{BB962C8B-B14F-4D97-AF65-F5344CB8AC3E}">
        <p14:creationId xmlns:p14="http://schemas.microsoft.com/office/powerpoint/2010/main" val="1030400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2">
            <a:extLst>
              <a:ext uri="{FF2B5EF4-FFF2-40B4-BE49-F238E27FC236}">
                <a16:creationId xmlns:a16="http://schemas.microsoft.com/office/drawing/2014/main" id="{9716D72B-0D25-43A5-8554-C535E5118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483C5B-DF30-A7B6-12DC-89828D6ACD49}"/>
              </a:ext>
            </a:extLst>
          </p:cNvPr>
          <p:cNvSpPr>
            <a:spLocks noGrp="1"/>
          </p:cNvSpPr>
          <p:nvPr>
            <p:ph type="title"/>
          </p:nvPr>
        </p:nvSpPr>
        <p:spPr>
          <a:xfrm>
            <a:off x="7543801" y="432877"/>
            <a:ext cx="3988536" cy="1642533"/>
          </a:xfrm>
        </p:spPr>
        <p:txBody>
          <a:bodyPr anchor="b">
            <a:normAutofit/>
          </a:bodyPr>
          <a:lstStyle/>
          <a:p>
            <a:r>
              <a:rPr lang="en-US" sz="5400" b="1" dirty="0">
                <a:latin typeface="Times New Roman" panose="02020603050405020304" pitchFamily="18" charset="0"/>
                <a:cs typeface="Times New Roman" panose="02020603050405020304" pitchFamily="18" charset="0"/>
              </a:rPr>
              <a:t>Conserve</a:t>
            </a:r>
            <a:r>
              <a:rPr lang="en-US" sz="5400" dirty="0"/>
              <a:t> </a:t>
            </a:r>
          </a:p>
        </p:txBody>
      </p:sp>
      <p:pic>
        <p:nvPicPr>
          <p:cNvPr id="7" name="Picture 6" descr="A pole with bird feeders on it&#10;&#10;Description automatically generated with low confidence">
            <a:extLst>
              <a:ext uri="{FF2B5EF4-FFF2-40B4-BE49-F238E27FC236}">
                <a16:creationId xmlns:a16="http://schemas.microsoft.com/office/drawing/2014/main" id="{804E6735-AB0F-AE4B-D2CA-CAEDEA10F79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9734" r="1" b="980"/>
          <a:stretch/>
        </p:blipFill>
        <p:spPr>
          <a:xfrm>
            <a:off x="-7" y="10"/>
            <a:ext cx="3919476" cy="4143497"/>
          </a:xfrm>
          <a:custGeom>
            <a:avLst/>
            <a:gdLst/>
            <a:ahLst/>
            <a:cxnLst/>
            <a:rect l="l" t="t" r="r" b="b"/>
            <a:pathLst>
              <a:path w="3919476" h="4143507">
                <a:moveTo>
                  <a:pt x="0" y="0"/>
                </a:moveTo>
                <a:lnTo>
                  <a:pt x="3903116" y="0"/>
                </a:lnTo>
                <a:lnTo>
                  <a:pt x="3899307" y="150213"/>
                </a:lnTo>
                <a:cubicBezTo>
                  <a:pt x="3899870" y="322276"/>
                  <a:pt x="3912280" y="494071"/>
                  <a:pt x="3910163" y="665222"/>
                </a:cubicBezTo>
                <a:cubicBezTo>
                  <a:pt x="3909034" y="760465"/>
                  <a:pt x="3887866" y="855454"/>
                  <a:pt x="3891817" y="950951"/>
                </a:cubicBezTo>
                <a:cubicBezTo>
                  <a:pt x="3903389" y="1240363"/>
                  <a:pt x="3899579" y="1529902"/>
                  <a:pt x="3914679" y="1819187"/>
                </a:cubicBezTo>
                <a:cubicBezTo>
                  <a:pt x="3924446" y="1960184"/>
                  <a:pt x="3919293" y="2101691"/>
                  <a:pt x="3899297" y="2241812"/>
                </a:cubicBezTo>
                <a:cubicBezTo>
                  <a:pt x="3882644" y="2346833"/>
                  <a:pt x="3892946" y="2452744"/>
                  <a:pt x="3900002" y="2558273"/>
                </a:cubicBezTo>
                <a:cubicBezTo>
                  <a:pt x="3908611" y="2686026"/>
                  <a:pt x="3913268" y="2813652"/>
                  <a:pt x="3899155" y="2941659"/>
                </a:cubicBezTo>
                <a:cubicBezTo>
                  <a:pt x="3888995" y="3032710"/>
                  <a:pt x="3898449" y="3124270"/>
                  <a:pt x="3904095" y="3215577"/>
                </a:cubicBezTo>
                <a:cubicBezTo>
                  <a:pt x="3911433" y="3310871"/>
                  <a:pt x="3911433" y="3406520"/>
                  <a:pt x="3904095" y="3501814"/>
                </a:cubicBezTo>
                <a:cubicBezTo>
                  <a:pt x="3896728" y="3588930"/>
                  <a:pt x="3898478" y="3676464"/>
                  <a:pt x="3909317" y="3763288"/>
                </a:cubicBezTo>
                <a:cubicBezTo>
                  <a:pt x="3921171" y="3864881"/>
                  <a:pt x="3911998" y="3966473"/>
                  <a:pt x="3903389" y="4068066"/>
                </a:cubicBezTo>
                <a:lnTo>
                  <a:pt x="3899890" y="4129496"/>
                </a:lnTo>
                <a:lnTo>
                  <a:pt x="3856837" y="4131079"/>
                </a:lnTo>
                <a:cubicBezTo>
                  <a:pt x="3690565" y="4131562"/>
                  <a:pt x="3524292" y="4118803"/>
                  <a:pt x="3358020" y="4125635"/>
                </a:cubicBezTo>
                <a:cubicBezTo>
                  <a:pt x="3138339" y="4134610"/>
                  <a:pt x="2918661" y="4144924"/>
                  <a:pt x="2699106" y="4130457"/>
                </a:cubicBezTo>
                <a:cubicBezTo>
                  <a:pt x="2548620" y="4120546"/>
                  <a:pt x="2397378" y="4107552"/>
                  <a:pt x="2246135" y="4111571"/>
                </a:cubicBezTo>
                <a:cubicBezTo>
                  <a:pt x="2090859" y="4115857"/>
                  <a:pt x="1936213" y="4129921"/>
                  <a:pt x="1781316" y="4140235"/>
                </a:cubicBezTo>
                <a:cubicBezTo>
                  <a:pt x="1667682" y="4147695"/>
                  <a:pt x="1553608" y="4142392"/>
                  <a:pt x="1441020" y="4124430"/>
                </a:cubicBezTo>
                <a:cubicBezTo>
                  <a:pt x="1360735" y="4111704"/>
                  <a:pt x="1279946" y="4117196"/>
                  <a:pt x="1199535" y="4121751"/>
                </a:cubicBezTo>
                <a:cubicBezTo>
                  <a:pt x="1054343" y="4130324"/>
                  <a:pt x="909653" y="4143718"/>
                  <a:pt x="764462" y="4130324"/>
                </a:cubicBezTo>
                <a:cubicBezTo>
                  <a:pt x="634770" y="4118267"/>
                  <a:pt x="503820" y="4108490"/>
                  <a:pt x="375137" y="4118267"/>
                </a:cubicBezTo>
                <a:cubicBezTo>
                  <a:pt x="278626" y="4125601"/>
                  <a:pt x="182043" y="4132935"/>
                  <a:pt x="85336" y="4130493"/>
                </a:cubicBezTo>
                <a:lnTo>
                  <a:pt x="0" y="4125145"/>
                </a:lnTo>
                <a:close/>
              </a:path>
            </a:pathLst>
          </a:custGeom>
        </p:spPr>
      </p:pic>
      <p:pic>
        <p:nvPicPr>
          <p:cNvPr id="8" name="Picture 7" descr="A picture containing building, birdhouse, outdoor&#10;&#10;Description automatically generated">
            <a:extLst>
              <a:ext uri="{FF2B5EF4-FFF2-40B4-BE49-F238E27FC236}">
                <a16:creationId xmlns:a16="http://schemas.microsoft.com/office/drawing/2014/main" id="{1F0D480D-D2FF-00D7-E233-1F5F28A912B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4" b="11786"/>
          <a:stretch/>
        </p:blipFill>
        <p:spPr>
          <a:xfrm>
            <a:off x="4115400" y="10"/>
            <a:ext cx="3058323" cy="3597029"/>
          </a:xfrm>
          <a:custGeom>
            <a:avLst/>
            <a:gdLst/>
            <a:ahLst/>
            <a:cxnLst/>
            <a:rect l="l" t="t" r="r" b="b"/>
            <a:pathLst>
              <a:path w="3058323" h="3597039">
                <a:moveTo>
                  <a:pt x="15411" y="0"/>
                </a:moveTo>
                <a:lnTo>
                  <a:pt x="3031762" y="0"/>
                </a:lnTo>
                <a:lnTo>
                  <a:pt x="3046461" y="132146"/>
                </a:lnTo>
                <a:cubicBezTo>
                  <a:pt x="3048338" y="180004"/>
                  <a:pt x="3046791" y="227996"/>
                  <a:pt x="3041802" y="275754"/>
                </a:cubicBezTo>
                <a:cubicBezTo>
                  <a:pt x="3027897" y="401800"/>
                  <a:pt x="3049074" y="530780"/>
                  <a:pt x="3008505" y="654529"/>
                </a:cubicBezTo>
                <a:cubicBezTo>
                  <a:pt x="3005571" y="667491"/>
                  <a:pt x="3004614" y="680823"/>
                  <a:pt x="3005698" y="694078"/>
                </a:cubicBezTo>
                <a:cubicBezTo>
                  <a:pt x="3005188" y="761821"/>
                  <a:pt x="3019349" y="827651"/>
                  <a:pt x="3033127" y="893608"/>
                </a:cubicBezTo>
                <a:cubicBezTo>
                  <a:pt x="3048309" y="966327"/>
                  <a:pt x="3067190" y="1038663"/>
                  <a:pt x="3044226" y="1113933"/>
                </a:cubicBezTo>
                <a:cubicBezTo>
                  <a:pt x="3037911" y="1137802"/>
                  <a:pt x="3037911" y="1162909"/>
                  <a:pt x="3044226" y="1186779"/>
                </a:cubicBezTo>
                <a:cubicBezTo>
                  <a:pt x="3050414" y="1219872"/>
                  <a:pt x="3050414" y="1253833"/>
                  <a:pt x="3044226" y="1286927"/>
                </a:cubicBezTo>
                <a:cubicBezTo>
                  <a:pt x="3034913" y="1357732"/>
                  <a:pt x="3025345" y="1428920"/>
                  <a:pt x="3030448" y="1500363"/>
                </a:cubicBezTo>
                <a:cubicBezTo>
                  <a:pt x="3038001" y="1625694"/>
                  <a:pt x="3036164" y="1751408"/>
                  <a:pt x="3024962" y="1876459"/>
                </a:cubicBezTo>
                <a:cubicBezTo>
                  <a:pt x="3020242" y="1937185"/>
                  <a:pt x="3013991" y="1998805"/>
                  <a:pt x="3036572" y="2058128"/>
                </a:cubicBezTo>
                <a:cubicBezTo>
                  <a:pt x="3039761" y="2065719"/>
                  <a:pt x="3039761" y="2074267"/>
                  <a:pt x="3036572" y="2081857"/>
                </a:cubicBezTo>
                <a:cubicBezTo>
                  <a:pt x="2993834" y="2180984"/>
                  <a:pt x="3005826" y="2282153"/>
                  <a:pt x="3027897" y="2382556"/>
                </a:cubicBezTo>
                <a:cubicBezTo>
                  <a:pt x="3059523" y="2516907"/>
                  <a:pt x="3066565" y="2655863"/>
                  <a:pt x="3048691" y="2792715"/>
                </a:cubicBezTo>
                <a:cubicBezTo>
                  <a:pt x="3037337" y="2873471"/>
                  <a:pt x="3023687" y="2954354"/>
                  <a:pt x="3031596" y="3036386"/>
                </a:cubicBezTo>
                <a:cubicBezTo>
                  <a:pt x="3037490" y="3100417"/>
                  <a:pt x="3039736" y="3164741"/>
                  <a:pt x="3038358" y="3229027"/>
                </a:cubicBezTo>
                <a:cubicBezTo>
                  <a:pt x="3036891" y="3311633"/>
                  <a:pt x="3031788" y="3394080"/>
                  <a:pt x="3028535" y="3476606"/>
                </a:cubicBezTo>
                <a:lnTo>
                  <a:pt x="3026145" y="3582089"/>
                </a:lnTo>
                <a:lnTo>
                  <a:pt x="2837742" y="3576169"/>
                </a:lnTo>
                <a:cubicBezTo>
                  <a:pt x="2749601" y="3575123"/>
                  <a:pt x="2661428" y="3575842"/>
                  <a:pt x="2573255" y="3578457"/>
                </a:cubicBezTo>
                <a:cubicBezTo>
                  <a:pt x="2415279" y="3583558"/>
                  <a:pt x="2257302" y="3585390"/>
                  <a:pt x="2099327" y="3578457"/>
                </a:cubicBezTo>
                <a:cubicBezTo>
                  <a:pt x="1926907" y="3570479"/>
                  <a:pt x="1754870" y="3579504"/>
                  <a:pt x="1582958" y="3591536"/>
                </a:cubicBezTo>
                <a:cubicBezTo>
                  <a:pt x="1416747" y="3603177"/>
                  <a:pt x="1250917" y="3594544"/>
                  <a:pt x="1084959" y="3582381"/>
                </a:cubicBezTo>
                <a:cubicBezTo>
                  <a:pt x="910095" y="3569328"/>
                  <a:pt x="734510" y="3570585"/>
                  <a:pt x="559849" y="3586174"/>
                </a:cubicBezTo>
                <a:cubicBezTo>
                  <a:pt x="445325" y="3596376"/>
                  <a:pt x="330549" y="3581074"/>
                  <a:pt x="216532" y="3582119"/>
                </a:cubicBezTo>
                <a:lnTo>
                  <a:pt x="3784" y="3583799"/>
                </a:lnTo>
                <a:lnTo>
                  <a:pt x="23102" y="3304343"/>
                </a:lnTo>
                <a:cubicBezTo>
                  <a:pt x="27378" y="3232352"/>
                  <a:pt x="25445" y="3160183"/>
                  <a:pt x="17316" y="3088458"/>
                </a:cubicBezTo>
                <a:cubicBezTo>
                  <a:pt x="9187" y="3007476"/>
                  <a:pt x="12024" y="2925898"/>
                  <a:pt x="25783" y="2845525"/>
                </a:cubicBezTo>
                <a:cubicBezTo>
                  <a:pt x="43141" y="2750282"/>
                  <a:pt x="35379" y="2655039"/>
                  <a:pt x="29029" y="2559796"/>
                </a:cubicBezTo>
                <a:cubicBezTo>
                  <a:pt x="11671" y="2298322"/>
                  <a:pt x="-9498" y="2036848"/>
                  <a:pt x="4615" y="1774485"/>
                </a:cubicBezTo>
                <a:cubicBezTo>
                  <a:pt x="7578" y="1718482"/>
                  <a:pt x="20561" y="1663876"/>
                  <a:pt x="25925" y="1608255"/>
                </a:cubicBezTo>
                <a:cubicBezTo>
                  <a:pt x="41590" y="1446595"/>
                  <a:pt x="23242" y="1285571"/>
                  <a:pt x="15763" y="1124293"/>
                </a:cubicBezTo>
                <a:cubicBezTo>
                  <a:pt x="5010" y="945807"/>
                  <a:pt x="7183" y="766877"/>
                  <a:pt x="22255" y="588646"/>
                </a:cubicBezTo>
                <a:cubicBezTo>
                  <a:pt x="41165" y="395112"/>
                  <a:pt x="35097" y="201070"/>
                  <a:pt x="19010" y="7282"/>
                </a:cubicBezTo>
                <a:close/>
              </a:path>
            </a:pathLst>
          </a:custGeom>
        </p:spPr>
      </p:pic>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6484" y="2424319"/>
            <a:ext cx="3851563" cy="18288"/>
          </a:xfrm>
          <a:custGeom>
            <a:avLst/>
            <a:gdLst>
              <a:gd name="connsiteX0" fmla="*/ 0 w 3851563"/>
              <a:gd name="connsiteY0" fmla="*/ 0 h 18288"/>
              <a:gd name="connsiteX1" fmla="*/ 718958 w 3851563"/>
              <a:gd name="connsiteY1" fmla="*/ 0 h 18288"/>
              <a:gd name="connsiteX2" fmla="*/ 1437917 w 3851563"/>
              <a:gd name="connsiteY2" fmla="*/ 0 h 18288"/>
              <a:gd name="connsiteX3" fmla="*/ 1964297 w 3851563"/>
              <a:gd name="connsiteY3" fmla="*/ 0 h 18288"/>
              <a:gd name="connsiteX4" fmla="*/ 2606224 w 3851563"/>
              <a:gd name="connsiteY4" fmla="*/ 0 h 18288"/>
              <a:gd name="connsiteX5" fmla="*/ 3171120 w 3851563"/>
              <a:gd name="connsiteY5" fmla="*/ 0 h 18288"/>
              <a:gd name="connsiteX6" fmla="*/ 3851563 w 3851563"/>
              <a:gd name="connsiteY6" fmla="*/ 0 h 18288"/>
              <a:gd name="connsiteX7" fmla="*/ 3851563 w 3851563"/>
              <a:gd name="connsiteY7" fmla="*/ 18288 h 18288"/>
              <a:gd name="connsiteX8" fmla="*/ 3209636 w 3851563"/>
              <a:gd name="connsiteY8" fmla="*/ 18288 h 18288"/>
              <a:gd name="connsiteX9" fmla="*/ 2644740 w 3851563"/>
              <a:gd name="connsiteY9" fmla="*/ 18288 h 18288"/>
              <a:gd name="connsiteX10" fmla="*/ 2002813 w 3851563"/>
              <a:gd name="connsiteY10" fmla="*/ 18288 h 18288"/>
              <a:gd name="connsiteX11" fmla="*/ 1399401 w 3851563"/>
              <a:gd name="connsiteY11" fmla="*/ 18288 h 18288"/>
              <a:gd name="connsiteX12" fmla="*/ 834505 w 3851563"/>
              <a:gd name="connsiteY12" fmla="*/ 18288 h 18288"/>
              <a:gd name="connsiteX13" fmla="*/ 0 w 3851563"/>
              <a:gd name="connsiteY13" fmla="*/ 18288 h 18288"/>
              <a:gd name="connsiteX14" fmla="*/ 0 w 3851563"/>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51563" h="18288" fill="none" extrusionOk="0">
                <a:moveTo>
                  <a:pt x="0" y="0"/>
                </a:moveTo>
                <a:cubicBezTo>
                  <a:pt x="195934" y="10403"/>
                  <a:pt x="550513" y="-3379"/>
                  <a:pt x="718958" y="0"/>
                </a:cubicBezTo>
                <a:cubicBezTo>
                  <a:pt x="887403" y="3379"/>
                  <a:pt x="1238155" y="34184"/>
                  <a:pt x="1437917" y="0"/>
                </a:cubicBezTo>
                <a:cubicBezTo>
                  <a:pt x="1637679" y="-34184"/>
                  <a:pt x="1735575" y="21633"/>
                  <a:pt x="1964297" y="0"/>
                </a:cubicBezTo>
                <a:cubicBezTo>
                  <a:pt x="2193019" y="-21633"/>
                  <a:pt x="2398398" y="-18127"/>
                  <a:pt x="2606224" y="0"/>
                </a:cubicBezTo>
                <a:cubicBezTo>
                  <a:pt x="2814050" y="18127"/>
                  <a:pt x="3010763" y="-3923"/>
                  <a:pt x="3171120" y="0"/>
                </a:cubicBezTo>
                <a:cubicBezTo>
                  <a:pt x="3331477" y="3923"/>
                  <a:pt x="3662318" y="22618"/>
                  <a:pt x="3851563" y="0"/>
                </a:cubicBezTo>
                <a:cubicBezTo>
                  <a:pt x="3851602" y="7328"/>
                  <a:pt x="3852182" y="9982"/>
                  <a:pt x="3851563" y="18288"/>
                </a:cubicBezTo>
                <a:cubicBezTo>
                  <a:pt x="3539697" y="8623"/>
                  <a:pt x="3360357" y="-7186"/>
                  <a:pt x="3209636" y="18288"/>
                </a:cubicBezTo>
                <a:cubicBezTo>
                  <a:pt x="3058915" y="43762"/>
                  <a:pt x="2810322" y="8087"/>
                  <a:pt x="2644740" y="18288"/>
                </a:cubicBezTo>
                <a:cubicBezTo>
                  <a:pt x="2479158" y="28489"/>
                  <a:pt x="2131941" y="44882"/>
                  <a:pt x="2002813" y="18288"/>
                </a:cubicBezTo>
                <a:cubicBezTo>
                  <a:pt x="1873685" y="-8306"/>
                  <a:pt x="1675560" y="30966"/>
                  <a:pt x="1399401" y="18288"/>
                </a:cubicBezTo>
                <a:cubicBezTo>
                  <a:pt x="1123242" y="5610"/>
                  <a:pt x="1065368" y="33824"/>
                  <a:pt x="834505" y="18288"/>
                </a:cubicBezTo>
                <a:cubicBezTo>
                  <a:pt x="603642" y="2752"/>
                  <a:pt x="191505" y="58863"/>
                  <a:pt x="0" y="18288"/>
                </a:cubicBezTo>
                <a:cubicBezTo>
                  <a:pt x="-593" y="9736"/>
                  <a:pt x="244" y="6610"/>
                  <a:pt x="0" y="0"/>
                </a:cubicBezTo>
                <a:close/>
              </a:path>
              <a:path w="3851563" h="18288" stroke="0" extrusionOk="0">
                <a:moveTo>
                  <a:pt x="0" y="0"/>
                </a:moveTo>
                <a:cubicBezTo>
                  <a:pt x="289752" y="13020"/>
                  <a:pt x="480313" y="17689"/>
                  <a:pt x="641927" y="0"/>
                </a:cubicBezTo>
                <a:cubicBezTo>
                  <a:pt x="803541" y="-17689"/>
                  <a:pt x="1025789" y="14289"/>
                  <a:pt x="1322370" y="0"/>
                </a:cubicBezTo>
                <a:cubicBezTo>
                  <a:pt x="1618951" y="-14289"/>
                  <a:pt x="1675364" y="4422"/>
                  <a:pt x="1925782" y="0"/>
                </a:cubicBezTo>
                <a:cubicBezTo>
                  <a:pt x="2176200" y="-4422"/>
                  <a:pt x="2354648" y="21578"/>
                  <a:pt x="2644740" y="0"/>
                </a:cubicBezTo>
                <a:cubicBezTo>
                  <a:pt x="2934832" y="-21578"/>
                  <a:pt x="2992732" y="-4264"/>
                  <a:pt x="3286667" y="0"/>
                </a:cubicBezTo>
                <a:cubicBezTo>
                  <a:pt x="3580602" y="4264"/>
                  <a:pt x="3638704" y="20914"/>
                  <a:pt x="3851563" y="0"/>
                </a:cubicBezTo>
                <a:cubicBezTo>
                  <a:pt x="3851890" y="8595"/>
                  <a:pt x="3851491" y="13110"/>
                  <a:pt x="3851563" y="18288"/>
                </a:cubicBezTo>
                <a:cubicBezTo>
                  <a:pt x="3681588" y="-9641"/>
                  <a:pt x="3414286" y="12858"/>
                  <a:pt x="3209636" y="18288"/>
                </a:cubicBezTo>
                <a:cubicBezTo>
                  <a:pt x="3004986" y="23718"/>
                  <a:pt x="2777102" y="31540"/>
                  <a:pt x="2490677" y="18288"/>
                </a:cubicBezTo>
                <a:cubicBezTo>
                  <a:pt x="2204252" y="5036"/>
                  <a:pt x="2142029" y="45834"/>
                  <a:pt x="1810235" y="18288"/>
                </a:cubicBezTo>
                <a:cubicBezTo>
                  <a:pt x="1478441" y="-9258"/>
                  <a:pt x="1432135" y="21272"/>
                  <a:pt x="1245339" y="18288"/>
                </a:cubicBezTo>
                <a:cubicBezTo>
                  <a:pt x="1058543" y="15304"/>
                  <a:pt x="886298" y="9998"/>
                  <a:pt x="718958" y="18288"/>
                </a:cubicBezTo>
                <a:cubicBezTo>
                  <a:pt x="551618" y="26578"/>
                  <a:pt x="308263" y="-12886"/>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bird on a bird feeder&#10;&#10;Description automatically generated with medium confidence">
            <a:extLst>
              <a:ext uri="{FF2B5EF4-FFF2-40B4-BE49-F238E27FC236}">
                <a16:creationId xmlns:a16="http://schemas.microsoft.com/office/drawing/2014/main" id="{FE763856-1286-F013-732E-E654D826EB46}"/>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4" b="3145"/>
          <a:stretch/>
        </p:blipFill>
        <p:spPr>
          <a:xfrm>
            <a:off x="4" y="4328340"/>
            <a:ext cx="3912953" cy="2529660"/>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p:spPr>
      </p:pic>
      <p:pic>
        <p:nvPicPr>
          <p:cNvPr id="5" name="Picture 4" descr="A bird on a plastic bottle from a tree&#10;&#10;Description automatically generated">
            <a:extLst>
              <a:ext uri="{FF2B5EF4-FFF2-40B4-BE49-F238E27FC236}">
                <a16:creationId xmlns:a16="http://schemas.microsoft.com/office/drawing/2014/main" id="{53BD698B-7668-ACE4-579D-9D5C48493ED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752" r="-2" b="-2"/>
          <a:stretch/>
        </p:blipFill>
        <p:spPr>
          <a:xfrm>
            <a:off x="4110923" y="3791169"/>
            <a:ext cx="3058821" cy="3066831"/>
          </a:xfrm>
          <a:custGeom>
            <a:avLst/>
            <a:gdLst/>
            <a:ahLst/>
            <a:cxnLst/>
            <a:rect l="l" t="t" r="r" b="b"/>
            <a:pathLst>
              <a:path w="3058821" h="3066831">
                <a:moveTo>
                  <a:pt x="2787020" y="1261"/>
                </a:moveTo>
                <a:cubicBezTo>
                  <a:pt x="2839709" y="-518"/>
                  <a:pt x="2892422" y="-414"/>
                  <a:pt x="2945069" y="1571"/>
                </a:cubicBezTo>
                <a:lnTo>
                  <a:pt x="3038769" y="8460"/>
                </a:lnTo>
                <a:lnTo>
                  <a:pt x="3040494" y="37341"/>
                </a:lnTo>
                <a:cubicBezTo>
                  <a:pt x="3041244" y="71882"/>
                  <a:pt x="3039776" y="106360"/>
                  <a:pt x="3033397" y="140806"/>
                </a:cubicBezTo>
                <a:cubicBezTo>
                  <a:pt x="3014006" y="247842"/>
                  <a:pt x="3013240" y="353093"/>
                  <a:pt x="3049089" y="457834"/>
                </a:cubicBezTo>
                <a:cubicBezTo>
                  <a:pt x="3061974" y="495214"/>
                  <a:pt x="3059933" y="536166"/>
                  <a:pt x="3055085" y="576225"/>
                </a:cubicBezTo>
                <a:cubicBezTo>
                  <a:pt x="3043731" y="670377"/>
                  <a:pt x="3028167" y="764784"/>
                  <a:pt x="3035311" y="859828"/>
                </a:cubicBezTo>
                <a:cubicBezTo>
                  <a:pt x="3053554" y="1099545"/>
                  <a:pt x="3026891" y="1339261"/>
                  <a:pt x="3038883" y="1578850"/>
                </a:cubicBezTo>
                <a:cubicBezTo>
                  <a:pt x="3039113" y="1594185"/>
                  <a:pt x="3038526" y="1609507"/>
                  <a:pt x="3037097" y="1624778"/>
                </a:cubicBezTo>
                <a:cubicBezTo>
                  <a:pt x="3032504" y="1713061"/>
                  <a:pt x="3017960" y="1801599"/>
                  <a:pt x="3043476" y="1889499"/>
                </a:cubicBezTo>
                <a:cubicBezTo>
                  <a:pt x="3046015" y="1904618"/>
                  <a:pt x="3045632" y="1920080"/>
                  <a:pt x="3042328" y="1935044"/>
                </a:cubicBezTo>
                <a:cubicBezTo>
                  <a:pt x="3031394" y="2011884"/>
                  <a:pt x="3028524" y="2089667"/>
                  <a:pt x="3033780" y="2167106"/>
                </a:cubicBezTo>
                <a:cubicBezTo>
                  <a:pt x="3048962" y="2335903"/>
                  <a:pt x="3051130" y="2505606"/>
                  <a:pt x="3040286" y="2674734"/>
                </a:cubicBezTo>
                <a:cubicBezTo>
                  <a:pt x="3036459" y="2750260"/>
                  <a:pt x="3031611" y="2825530"/>
                  <a:pt x="3028294" y="2900035"/>
                </a:cubicBezTo>
                <a:cubicBezTo>
                  <a:pt x="3027210" y="2934608"/>
                  <a:pt x="3025392" y="2969245"/>
                  <a:pt x="3026078" y="3003803"/>
                </a:cubicBezTo>
                <a:lnTo>
                  <a:pt x="3033892" y="3066831"/>
                </a:lnTo>
                <a:lnTo>
                  <a:pt x="23851" y="3066831"/>
                </a:lnTo>
                <a:lnTo>
                  <a:pt x="42401" y="2704831"/>
                </a:lnTo>
                <a:cubicBezTo>
                  <a:pt x="45364" y="2461136"/>
                  <a:pt x="53409" y="2216933"/>
                  <a:pt x="28288" y="1974000"/>
                </a:cubicBezTo>
                <a:cubicBezTo>
                  <a:pt x="11213" y="1809420"/>
                  <a:pt x="17986" y="1645602"/>
                  <a:pt x="21091" y="1481150"/>
                </a:cubicBezTo>
                <a:cubicBezTo>
                  <a:pt x="24619" y="1296377"/>
                  <a:pt x="22926" y="1111480"/>
                  <a:pt x="22926" y="926707"/>
                </a:cubicBezTo>
                <a:cubicBezTo>
                  <a:pt x="22643" y="846322"/>
                  <a:pt x="27442" y="766445"/>
                  <a:pt x="35627" y="686441"/>
                </a:cubicBezTo>
                <a:cubicBezTo>
                  <a:pt x="47340" y="570372"/>
                  <a:pt x="33228" y="454937"/>
                  <a:pt x="14458" y="340646"/>
                </a:cubicBezTo>
                <a:cubicBezTo>
                  <a:pt x="3337" y="261010"/>
                  <a:pt x="-1375" y="180751"/>
                  <a:pt x="346" y="100506"/>
                </a:cubicBezTo>
                <a:lnTo>
                  <a:pt x="2424" y="12627"/>
                </a:lnTo>
                <a:lnTo>
                  <a:pt x="3495" y="12901"/>
                </a:lnTo>
                <a:cubicBezTo>
                  <a:pt x="343898" y="-3971"/>
                  <a:pt x="684174" y="17086"/>
                  <a:pt x="1024451" y="18263"/>
                </a:cubicBezTo>
                <a:cubicBezTo>
                  <a:pt x="1134033" y="18655"/>
                  <a:pt x="1243235" y="13685"/>
                  <a:pt x="1352564" y="9238"/>
                </a:cubicBezTo>
                <a:cubicBezTo>
                  <a:pt x="1493565" y="3614"/>
                  <a:pt x="1634312" y="14731"/>
                  <a:pt x="1775060" y="12508"/>
                </a:cubicBezTo>
                <a:cubicBezTo>
                  <a:pt x="2008160" y="8846"/>
                  <a:pt x="2241134" y="19571"/>
                  <a:pt x="2474235" y="12508"/>
                </a:cubicBezTo>
                <a:cubicBezTo>
                  <a:pt x="2578497" y="9238"/>
                  <a:pt x="2682758" y="4268"/>
                  <a:pt x="2787020" y="1261"/>
                </a:cubicBezTo>
                <a:close/>
              </a:path>
            </a:pathLst>
          </a:custGeom>
        </p:spPr>
      </p:pic>
      <p:sp>
        <p:nvSpPr>
          <p:cNvPr id="3" name="Content Placeholder 2">
            <a:extLst>
              <a:ext uri="{FF2B5EF4-FFF2-40B4-BE49-F238E27FC236}">
                <a16:creationId xmlns:a16="http://schemas.microsoft.com/office/drawing/2014/main" id="{C26CFF3A-59AA-77E0-39D7-2D53B949C16F}"/>
              </a:ext>
            </a:extLst>
          </p:cNvPr>
          <p:cNvSpPr>
            <a:spLocks noGrp="1"/>
          </p:cNvSpPr>
          <p:nvPr>
            <p:ph idx="1"/>
          </p:nvPr>
        </p:nvSpPr>
        <p:spPr>
          <a:xfrm>
            <a:off x="7543619" y="2704407"/>
            <a:ext cx="3851563" cy="3964616"/>
          </a:xfrm>
        </p:spPr>
        <p:txBody>
          <a:bodyPr>
            <a:normAutofit fontScale="62500" lnSpcReduction="20000"/>
          </a:bodyPr>
          <a:lstStyle/>
          <a:p>
            <a:pPr marL="0" indent="0">
              <a:buNone/>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Taking part in the John Muir Award has given me the opportunity to spend more time in the outdoors and made me realise how much I am missing out on in the natural environment. I have been too busy to spend time in the outdoors that is around me. It is important for us humans to spend more time outside enjoying the natural environment around us as it helps to promote our personal well-being. I have decided to make changes to my back garden as it did not have much natural area and I did not have much greenery, plants, or flowers for the wildlife, I have made the decision to make changes there. This will help to preserve and promote the environment around me.  I have made bird feeders and birdbaths out of recycled plastic bottles and placed them in my garden for the birds who visit. </a:t>
            </a:r>
          </a:p>
          <a:p>
            <a:pPr marL="0" indent="0">
              <a:buNone/>
            </a:pPr>
            <a:endParaRPr lang="en-US" sz="1400" dirty="0"/>
          </a:p>
        </p:txBody>
      </p:sp>
    </p:spTree>
    <p:extLst>
      <p:ext uri="{BB962C8B-B14F-4D97-AF65-F5344CB8AC3E}">
        <p14:creationId xmlns:p14="http://schemas.microsoft.com/office/powerpoint/2010/main" val="1796228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FE560-B805-1840-60C8-6334EE452F29}"/>
              </a:ext>
            </a:extLst>
          </p:cNvPr>
          <p:cNvSpPr>
            <a:spLocks noGrp="1"/>
          </p:cNvSpPr>
          <p:nvPr>
            <p:ph type="title"/>
          </p:nvPr>
        </p:nvSpPr>
        <p:spPr>
          <a:xfrm>
            <a:off x="838200" y="3376488"/>
            <a:ext cx="5109950" cy="956674"/>
          </a:xfrm>
        </p:spPr>
        <p:txBody>
          <a:bodyPr>
            <a:normAutofit/>
          </a:bodyPr>
          <a:lstStyle/>
          <a:p>
            <a:r>
              <a:rPr lang="en-US" sz="3600" b="1" dirty="0">
                <a:latin typeface="Times New Roman" panose="02020603050405020304" pitchFamily="18" charset="0"/>
                <a:cs typeface="Times New Roman" panose="02020603050405020304" pitchFamily="18" charset="0"/>
              </a:rPr>
              <a:t>Conserve</a:t>
            </a:r>
            <a:r>
              <a:rPr lang="en-US" sz="3600" dirty="0"/>
              <a:t> </a:t>
            </a:r>
          </a:p>
        </p:txBody>
      </p:sp>
      <p:pic>
        <p:nvPicPr>
          <p:cNvPr id="12" name="Picture 11" descr="A picture containing sitting, indoor, glass&#10;&#10;Description automatically generated with medium confidence">
            <a:extLst>
              <a:ext uri="{FF2B5EF4-FFF2-40B4-BE49-F238E27FC236}">
                <a16:creationId xmlns:a16="http://schemas.microsoft.com/office/drawing/2014/main" id="{4A07563D-B991-0F39-FBFF-3689E1E6FAC8}"/>
              </a:ext>
            </a:extLst>
          </p:cNvPr>
          <p:cNvPicPr>
            <a:picLocks noChangeAspect="1"/>
          </p:cNvPicPr>
          <p:nvPr/>
        </p:nvPicPr>
        <p:blipFill rotWithShape="1">
          <a:blip r:embed="rId2"/>
          <a:srcRect t="38489" r="1" b="32356"/>
          <a:stretch/>
        </p:blipFill>
        <p:spPr>
          <a:xfrm>
            <a:off x="5" y="881953"/>
            <a:ext cx="3664827" cy="2310286"/>
          </a:xfrm>
          <a:prstGeom prst="rect">
            <a:avLst/>
          </a:prstGeom>
        </p:spPr>
      </p:pic>
      <p:sp>
        <p:nvSpPr>
          <p:cNvPr id="58" name="Freeform: Shape 57">
            <a:extLst>
              <a:ext uri="{FF2B5EF4-FFF2-40B4-BE49-F238E27FC236}">
                <a16:creationId xmlns:a16="http://schemas.microsoft.com/office/drawing/2014/main" id="{7BC0F8B1-F985-469B-8332-13DBC7665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791963" y="451044"/>
            <a:ext cx="2308583" cy="2741196"/>
          </a:xfrm>
          <a:custGeom>
            <a:avLst/>
            <a:gdLst>
              <a:gd name="connsiteX0" fmla="*/ 2308583 w 2308583"/>
              <a:gd name="connsiteY0" fmla="*/ 2741196 h 2741196"/>
              <a:gd name="connsiteX1" fmla="*/ 462 w 2308583"/>
              <a:gd name="connsiteY1" fmla="*/ 2741196 h 2741196"/>
              <a:gd name="connsiteX2" fmla="*/ 0 w 2308583"/>
              <a:gd name="connsiteY2" fmla="*/ 2469337 h 2741196"/>
              <a:gd name="connsiteX3" fmla="*/ 2022607 w 2308583"/>
              <a:gd name="connsiteY3" fmla="*/ 2470269 h 2741196"/>
              <a:gd name="connsiteX4" fmla="*/ 2022607 w 2308583"/>
              <a:gd name="connsiteY4" fmla="*/ 0 h 2741196"/>
              <a:gd name="connsiteX5" fmla="*/ 2308583 w 2308583"/>
              <a:gd name="connsiteY5" fmla="*/ 0 h 274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2741196">
                <a:moveTo>
                  <a:pt x="2308583" y="2741196"/>
                </a:moveTo>
                <a:lnTo>
                  <a:pt x="462" y="2741196"/>
                </a:lnTo>
                <a:cubicBezTo>
                  <a:pt x="-462" y="2647366"/>
                  <a:pt x="923" y="2563167"/>
                  <a:pt x="0" y="2469337"/>
                </a:cubicBezTo>
                <a:lnTo>
                  <a:pt x="2022607" y="2470269"/>
                </a:lnTo>
                <a:lnTo>
                  <a:pt x="2022607" y="0"/>
                </a:lnTo>
                <a:lnTo>
                  <a:pt x="2308583" y="0"/>
                </a:lnTo>
                <a:close/>
              </a:path>
            </a:pathLst>
          </a:custGeom>
          <a:solidFill>
            <a:schemeClr val="tx1">
              <a:lumMod val="95000"/>
              <a:lumOff val="5000"/>
              <a:alpha val="75000"/>
            </a:schemeClr>
          </a:solidFill>
          <a:ln w="0">
            <a:noFill/>
            <a:prstDash val="solid"/>
            <a:round/>
            <a:headEnd/>
            <a:tailEnd/>
          </a:ln>
        </p:spPr>
      </p:sp>
      <p:pic>
        <p:nvPicPr>
          <p:cNvPr id="8" name="Picture 7" descr="A picture containing screenshot, tool, scissors&#10;&#10;Description automatically generated">
            <a:extLst>
              <a:ext uri="{FF2B5EF4-FFF2-40B4-BE49-F238E27FC236}">
                <a16:creationId xmlns:a16="http://schemas.microsoft.com/office/drawing/2014/main" id="{1008B997-9D25-2F4A-A91F-E22836FE2FCE}"/>
              </a:ext>
            </a:extLst>
          </p:cNvPr>
          <p:cNvPicPr>
            <a:picLocks noChangeAspect="1"/>
          </p:cNvPicPr>
          <p:nvPr/>
        </p:nvPicPr>
        <p:blipFill rotWithShape="1">
          <a:blip r:embed="rId3"/>
          <a:srcRect t="30038" r="-1" b="33524"/>
          <a:stretch/>
        </p:blipFill>
        <p:spPr>
          <a:xfrm>
            <a:off x="4257921" y="-1"/>
            <a:ext cx="4051910" cy="3192239"/>
          </a:xfrm>
          <a:prstGeom prst="rect">
            <a:avLst/>
          </a:prstGeom>
        </p:spPr>
      </p:pic>
      <p:pic>
        <p:nvPicPr>
          <p:cNvPr id="10" name="Picture 9" descr="A picture containing screenshot, soft drink, art, window&#10;&#10;Description automatically generated">
            <a:extLst>
              <a:ext uri="{FF2B5EF4-FFF2-40B4-BE49-F238E27FC236}">
                <a16:creationId xmlns:a16="http://schemas.microsoft.com/office/drawing/2014/main" id="{E21F65D4-DA3F-469D-8197-A4554752DC2F}"/>
              </a:ext>
            </a:extLst>
          </p:cNvPr>
          <p:cNvPicPr>
            <a:picLocks noChangeAspect="1"/>
          </p:cNvPicPr>
          <p:nvPr/>
        </p:nvPicPr>
        <p:blipFill rotWithShape="1">
          <a:blip r:embed="rId4"/>
          <a:srcRect t="49690" r="1" b="19352"/>
          <a:stretch/>
        </p:blipFill>
        <p:spPr>
          <a:xfrm>
            <a:off x="8467206" y="724881"/>
            <a:ext cx="3006395" cy="2012419"/>
          </a:xfrm>
          <a:prstGeom prst="rect">
            <a:avLst/>
          </a:prstGeom>
        </p:spPr>
      </p:pic>
      <p:sp>
        <p:nvSpPr>
          <p:cNvPr id="60" name="Freeform: Shape 59">
            <a:extLst>
              <a:ext uri="{FF2B5EF4-FFF2-40B4-BE49-F238E27FC236}">
                <a16:creationId xmlns:a16="http://schemas.microsoft.com/office/drawing/2014/main" id="{89D15953-1642-4DD6-AD9E-01AA19247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9466977" y="434000"/>
            <a:ext cx="2308583" cy="1114404"/>
          </a:xfrm>
          <a:custGeom>
            <a:avLst/>
            <a:gdLst>
              <a:gd name="connsiteX0" fmla="*/ 462 w 2308583"/>
              <a:gd name="connsiteY0" fmla="*/ 1114404 h 1114404"/>
              <a:gd name="connsiteX1" fmla="*/ 2308583 w 2308583"/>
              <a:gd name="connsiteY1" fmla="*/ 1114404 h 1114404"/>
              <a:gd name="connsiteX2" fmla="*/ 2308583 w 2308583"/>
              <a:gd name="connsiteY2" fmla="*/ 0 h 1114404"/>
              <a:gd name="connsiteX3" fmla="*/ 2022607 w 2308583"/>
              <a:gd name="connsiteY3" fmla="*/ 0 h 1114404"/>
              <a:gd name="connsiteX4" fmla="*/ 2022607 w 2308583"/>
              <a:gd name="connsiteY4" fmla="*/ 843477 h 1114404"/>
              <a:gd name="connsiteX5" fmla="*/ 0 w 2308583"/>
              <a:gd name="connsiteY5" fmla="*/ 842545 h 1114404"/>
              <a:gd name="connsiteX6" fmla="*/ 462 w 2308583"/>
              <a:gd name="connsiteY6" fmla="*/ 1114404 h 1114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8583" h="1114404">
                <a:moveTo>
                  <a:pt x="462" y="1114404"/>
                </a:moveTo>
                <a:lnTo>
                  <a:pt x="2308583" y="1114404"/>
                </a:lnTo>
                <a:lnTo>
                  <a:pt x="2308583" y="0"/>
                </a:lnTo>
                <a:lnTo>
                  <a:pt x="2022607" y="0"/>
                </a:lnTo>
                <a:lnTo>
                  <a:pt x="2022607" y="843477"/>
                </a:lnTo>
                <a:lnTo>
                  <a:pt x="0" y="842545"/>
                </a:lnTo>
                <a:cubicBezTo>
                  <a:pt x="923" y="936375"/>
                  <a:pt x="-462" y="1020574"/>
                  <a:pt x="462" y="1114404"/>
                </a:cubicBezTo>
                <a:close/>
              </a:path>
            </a:pathLst>
          </a:custGeom>
          <a:solidFill>
            <a:schemeClr val="tx1">
              <a:lumMod val="95000"/>
              <a:lumOff val="5000"/>
              <a:alpha val="75000"/>
            </a:schemeClr>
          </a:solidFill>
          <a:ln w="0">
            <a:noFill/>
            <a:prstDash val="solid"/>
            <a:round/>
            <a:headEnd/>
            <a:tailEnd/>
          </a:ln>
        </p:spPr>
      </p:sp>
      <p:sp>
        <p:nvSpPr>
          <p:cNvPr id="3" name="Content Placeholder 2">
            <a:extLst>
              <a:ext uri="{FF2B5EF4-FFF2-40B4-BE49-F238E27FC236}">
                <a16:creationId xmlns:a16="http://schemas.microsoft.com/office/drawing/2014/main" id="{373D78F8-544B-DF29-D793-78EBED512BE0}"/>
              </a:ext>
            </a:extLst>
          </p:cNvPr>
          <p:cNvSpPr>
            <a:spLocks noGrp="1"/>
          </p:cNvSpPr>
          <p:nvPr>
            <p:ph idx="1"/>
          </p:nvPr>
        </p:nvSpPr>
        <p:spPr>
          <a:xfrm>
            <a:off x="838200" y="4387755"/>
            <a:ext cx="5109950" cy="1789207"/>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Furthermore, I have received a cup of caterpillars to see them develop into beautiful butterflies. I will release them into the natural environment once they have all transformed into butterflies.</a:t>
            </a:r>
          </a:p>
        </p:txBody>
      </p:sp>
      <p:pic>
        <p:nvPicPr>
          <p:cNvPr id="14" name="Picture 13" descr="A picture containing bottle, indoor&#10;&#10;Description automatically generated">
            <a:extLst>
              <a:ext uri="{FF2B5EF4-FFF2-40B4-BE49-F238E27FC236}">
                <a16:creationId xmlns:a16="http://schemas.microsoft.com/office/drawing/2014/main" id="{15916F5C-CB28-5684-F00B-2B93FCFF43C3}"/>
              </a:ext>
            </a:extLst>
          </p:cNvPr>
          <p:cNvPicPr>
            <a:picLocks noChangeAspect="1"/>
          </p:cNvPicPr>
          <p:nvPr/>
        </p:nvPicPr>
        <p:blipFill rotWithShape="1">
          <a:blip r:embed="rId5"/>
          <a:srcRect t="31413" r="-4" b="12448"/>
          <a:stretch/>
        </p:blipFill>
        <p:spPr>
          <a:xfrm>
            <a:off x="6243851" y="3338001"/>
            <a:ext cx="2065980" cy="2507628"/>
          </a:xfrm>
          <a:prstGeom prst="rect">
            <a:avLst/>
          </a:prstGeom>
        </p:spPr>
      </p:pic>
      <p:pic>
        <p:nvPicPr>
          <p:cNvPr id="6" name="Picture 5" descr="A white container with a green label on a wooden surface&#10;&#10;Description automatically generated with low confidence">
            <a:extLst>
              <a:ext uri="{FF2B5EF4-FFF2-40B4-BE49-F238E27FC236}">
                <a16:creationId xmlns:a16="http://schemas.microsoft.com/office/drawing/2014/main" id="{D24E7DE3-A45B-FEA4-E2AE-4285CDACE136}"/>
              </a:ext>
            </a:extLst>
          </p:cNvPr>
          <p:cNvPicPr>
            <a:picLocks noChangeAspect="1"/>
          </p:cNvPicPr>
          <p:nvPr/>
        </p:nvPicPr>
        <p:blipFill rotWithShape="1">
          <a:blip r:embed="rId6"/>
          <a:srcRect t="24201" r="1" b="34012"/>
          <a:stretch/>
        </p:blipFill>
        <p:spPr>
          <a:xfrm>
            <a:off x="8937688" y="2919002"/>
            <a:ext cx="3254312" cy="2940275"/>
          </a:xfrm>
          <a:prstGeom prst="rect">
            <a:avLst/>
          </a:prstGeom>
        </p:spPr>
      </p:pic>
      <p:sp>
        <p:nvSpPr>
          <p:cNvPr id="62" name="Freeform 6">
            <a:extLst>
              <a:ext uri="{FF2B5EF4-FFF2-40B4-BE49-F238E27FC236}">
                <a16:creationId xmlns:a16="http://schemas.microsoft.com/office/drawing/2014/main" id="{FBF3780C-749F-4B50-9E1D-F2B1F6DBB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76833" y="2919002"/>
            <a:ext cx="2525072" cy="3398994"/>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1">
              <a:lumMod val="95000"/>
              <a:lumOff val="5000"/>
              <a:alpha val="75000"/>
            </a:schemeClr>
          </a:solidFill>
          <a:ln w="0">
            <a:noFill/>
            <a:prstDash val="solid"/>
            <a:round/>
            <a:headEnd/>
            <a:tailEnd/>
          </a:ln>
        </p:spPr>
      </p:sp>
    </p:spTree>
    <p:extLst>
      <p:ext uri="{BB962C8B-B14F-4D97-AF65-F5344CB8AC3E}">
        <p14:creationId xmlns:p14="http://schemas.microsoft.com/office/powerpoint/2010/main" val="2631759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4">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ird standing in grass&#10;&#10;Description automatically generated with low confidence">
            <a:extLst>
              <a:ext uri="{FF2B5EF4-FFF2-40B4-BE49-F238E27FC236}">
                <a16:creationId xmlns:a16="http://schemas.microsoft.com/office/drawing/2014/main" id="{6B27571F-8539-C782-3A5D-32E83F1AFD00}"/>
              </a:ext>
            </a:extLst>
          </p:cNvPr>
          <p:cNvPicPr>
            <a:picLocks noChangeAspect="1"/>
          </p:cNvPicPr>
          <p:nvPr/>
        </p:nvPicPr>
        <p:blipFill rotWithShape="1">
          <a:blip r:embed="rId2"/>
          <a:srcRect l="14098" r="8319" b="-1"/>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5" name="Picture 4" descr="A picture containing outdoor, tree, plant, ground&#10;&#10;Description automatically generated">
            <a:extLst>
              <a:ext uri="{FF2B5EF4-FFF2-40B4-BE49-F238E27FC236}">
                <a16:creationId xmlns:a16="http://schemas.microsoft.com/office/drawing/2014/main" id="{19E3B8B8-F2A3-C4FC-54D2-AC5F4F5FC158}"/>
              </a:ext>
            </a:extLst>
          </p:cNvPr>
          <p:cNvPicPr>
            <a:picLocks noChangeAspect="1"/>
          </p:cNvPicPr>
          <p:nvPr/>
        </p:nvPicPr>
        <p:blipFill rotWithShape="1">
          <a:blip r:embed="rId3"/>
          <a:srcRect t="17168" r="-2" b="29795"/>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9" name="Picture 8" descr="A picture containing outdoor, plant, annual plant, building&#10;&#10;Description automatically generated">
            <a:extLst>
              <a:ext uri="{FF2B5EF4-FFF2-40B4-BE49-F238E27FC236}">
                <a16:creationId xmlns:a16="http://schemas.microsoft.com/office/drawing/2014/main" id="{00CFBAF4-CDD7-75E1-CEA8-8504FE0D6AA9}"/>
              </a:ext>
            </a:extLst>
          </p:cNvPr>
          <p:cNvPicPr>
            <a:picLocks noChangeAspect="1"/>
          </p:cNvPicPr>
          <p:nvPr/>
        </p:nvPicPr>
        <p:blipFill rotWithShape="1">
          <a:blip r:embed="rId4"/>
          <a:srcRect t="20258" r="2" b="10683"/>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35" name="Freeform: Shape 26">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36" name="Freeform: Shape 28">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37D296-92EC-BB74-B0DF-2319AA72B5D8}"/>
              </a:ext>
            </a:extLst>
          </p:cNvPr>
          <p:cNvSpPr>
            <a:spLocks noGrp="1"/>
          </p:cNvSpPr>
          <p:nvPr>
            <p:ph type="title"/>
          </p:nvPr>
        </p:nvSpPr>
        <p:spPr>
          <a:xfrm>
            <a:off x="448056" y="685800"/>
            <a:ext cx="2807208" cy="1325563"/>
          </a:xfrm>
        </p:spPr>
        <p:txBody>
          <a:bodyPr>
            <a:normAutofit/>
          </a:bodyPr>
          <a:lstStyle/>
          <a:p>
            <a:r>
              <a:rPr lang="en-US" sz="3200" b="1" dirty="0">
                <a:latin typeface="Times New Roman" panose="02020603050405020304" pitchFamily="18" charset="0"/>
                <a:cs typeface="Times New Roman" panose="02020603050405020304" pitchFamily="18" charset="0"/>
              </a:rPr>
              <a:t>Converse</a:t>
            </a:r>
            <a:r>
              <a:rPr lang="en-US" sz="2800" dirty="0"/>
              <a:t> </a:t>
            </a:r>
          </a:p>
        </p:txBody>
      </p:sp>
      <p:sp>
        <p:nvSpPr>
          <p:cNvPr id="37" name="Rectangle 30">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290B7DB-1B66-D62E-695A-45C67EFC0BEC}"/>
              </a:ext>
            </a:extLst>
          </p:cNvPr>
          <p:cNvSpPr>
            <a:spLocks noGrp="1"/>
          </p:cNvSpPr>
          <p:nvPr>
            <p:ph idx="1"/>
          </p:nvPr>
        </p:nvSpPr>
        <p:spPr>
          <a:xfrm>
            <a:off x="448056" y="2258568"/>
            <a:ext cx="2807208" cy="3922776"/>
          </a:xfrm>
        </p:spPr>
        <p:txBody>
          <a:bodyPr>
            <a:normAutofit/>
          </a:bodyPr>
          <a:lstStyle/>
          <a:p>
            <a:pPr marL="0" indent="0">
              <a:buNone/>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I have enjoyed participating in the John Muir Award and have started to spend and enjoy more time in the outdoors. To help to support the bees and attract butterflies to my back garden, my sister and I have also decided to plant some new, vibrant flowers there. To provide bugs with a safe home to reside in, my aim for the upcoming months is to construct a bug hotel out of any old, used wood I can locate in the surrounding natural area.</a:t>
            </a:r>
          </a:p>
          <a:p>
            <a:pPr marL="0" indent="0">
              <a:buNone/>
            </a:pPr>
            <a:endParaRPr lang="en-US" sz="1600" dirty="0"/>
          </a:p>
        </p:txBody>
      </p:sp>
      <p:pic>
        <p:nvPicPr>
          <p:cNvPr id="7" name="Picture 6" descr="A birdhouse on a fence&#10;&#10;Description automatically generated with medium confidence">
            <a:extLst>
              <a:ext uri="{FF2B5EF4-FFF2-40B4-BE49-F238E27FC236}">
                <a16:creationId xmlns:a16="http://schemas.microsoft.com/office/drawing/2014/main" id="{75BB3CEF-0B0F-E454-4CDD-9F31B15D69EE}"/>
              </a:ext>
            </a:extLst>
          </p:cNvPr>
          <p:cNvPicPr>
            <a:picLocks noChangeAspect="1"/>
          </p:cNvPicPr>
          <p:nvPr/>
        </p:nvPicPr>
        <p:blipFill rotWithShape="1">
          <a:blip r:embed="rId5"/>
          <a:srcRect t="8560" b="44161"/>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4048381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group of mushrooms on the ground&#10;&#10;Description automatically generated with low confidence">
            <a:extLst>
              <a:ext uri="{FF2B5EF4-FFF2-40B4-BE49-F238E27FC236}">
                <a16:creationId xmlns:a16="http://schemas.microsoft.com/office/drawing/2014/main" id="{78319921-5352-CB6B-0693-82D8662D5E7A}"/>
              </a:ext>
            </a:extLst>
          </p:cNvPr>
          <p:cNvPicPr>
            <a:picLocks noChangeAspect="1"/>
          </p:cNvPicPr>
          <p:nvPr/>
        </p:nvPicPr>
        <p:blipFill rotWithShape="1">
          <a:blip r:embed="rId2">
            <a:alphaModFix amt="35000"/>
          </a:blip>
          <a:srcRect t="35067" b="22759"/>
          <a:stretch/>
        </p:blipFill>
        <p:spPr>
          <a:xfrm>
            <a:off x="20" y="1021"/>
            <a:ext cx="12191980" cy="6855958"/>
          </a:xfrm>
          <a:prstGeom prst="rect">
            <a:avLst/>
          </a:prstGeom>
        </p:spPr>
      </p:pic>
      <p:sp>
        <p:nvSpPr>
          <p:cNvPr id="2" name="Title 1">
            <a:extLst>
              <a:ext uri="{FF2B5EF4-FFF2-40B4-BE49-F238E27FC236}">
                <a16:creationId xmlns:a16="http://schemas.microsoft.com/office/drawing/2014/main" id="{583771B9-E6E7-EDC6-0236-6B4FE6BCC2E8}"/>
              </a:ext>
            </a:extLst>
          </p:cNvPr>
          <p:cNvSpPr>
            <a:spLocks noGrp="1"/>
          </p:cNvSpPr>
          <p:nvPr>
            <p:ph type="title"/>
          </p:nvPr>
        </p:nvSpPr>
        <p:spPr>
          <a:xfrm>
            <a:off x="704209" y="635069"/>
            <a:ext cx="4509236" cy="1139139"/>
          </a:xfrm>
        </p:spPr>
        <p:txBody>
          <a:bodyPr>
            <a:normAutofit/>
          </a:bodyPr>
          <a:lstStyle/>
          <a:p>
            <a:r>
              <a:rPr lang="en-US" sz="3600" b="1" dirty="0">
                <a:latin typeface="Times New Roman" panose="02020603050405020304" pitchFamily="18" charset="0"/>
                <a:cs typeface="Times New Roman" panose="02020603050405020304" pitchFamily="18" charset="0"/>
              </a:rPr>
              <a:t>Reflection </a:t>
            </a:r>
          </a:p>
        </p:txBody>
      </p:sp>
      <p:sp>
        <p:nvSpPr>
          <p:cNvPr id="3" name="Content Placeholder 2">
            <a:extLst>
              <a:ext uri="{FF2B5EF4-FFF2-40B4-BE49-F238E27FC236}">
                <a16:creationId xmlns:a16="http://schemas.microsoft.com/office/drawing/2014/main" id="{CF8E6F13-C966-7A03-CCBB-45A98D9BE56D}"/>
              </a:ext>
            </a:extLst>
          </p:cNvPr>
          <p:cNvSpPr>
            <a:spLocks noGrp="1"/>
          </p:cNvSpPr>
          <p:nvPr>
            <p:ph idx="1"/>
          </p:nvPr>
        </p:nvSpPr>
        <p:spPr>
          <a:xfrm>
            <a:off x="162559" y="1774208"/>
            <a:ext cx="5332497" cy="2655552"/>
          </a:xfrm>
        </p:spPr>
        <p:txBody>
          <a:bodyPr anchor="t">
            <a:normAutofit/>
          </a:bodyPr>
          <a:lstStyle/>
          <a:p>
            <a:pPr marL="0" indent="0">
              <a:buNone/>
            </a:pPr>
            <a:r>
              <a:rPr lang="en-GB" sz="1800" b="1" dirty="0">
                <a:latin typeface="Times New Roman" panose="02020603050405020304" pitchFamily="18" charset="0"/>
                <a:cs typeface="Times New Roman" panose="02020603050405020304" pitchFamily="18" charset="0"/>
              </a:rPr>
              <a:t>On reflection, I can say that participating in the John Muir Award has been a wonderful and interesting experience. Investigating my surroundings has inspired me to take use of the natural environment that surrounds me. I believe I now have a greater appreciation for my surroundings and I wish to keep contributing towards its conservation. I have gained an incredible amount of satisfaction from participating in the award and supporting conservation. </a:t>
            </a:r>
          </a:p>
        </p:txBody>
      </p:sp>
      <p:sp>
        <p:nvSpPr>
          <p:cNvPr id="58" name="Oval 48">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fallen tree in a field&#10;&#10;Description automatically generated with low confidence">
            <a:extLst>
              <a:ext uri="{FF2B5EF4-FFF2-40B4-BE49-F238E27FC236}">
                <a16:creationId xmlns:a16="http://schemas.microsoft.com/office/drawing/2014/main" id="{13C2C050-B279-9F79-99D5-9DF9595D1BA4}"/>
              </a:ext>
            </a:extLst>
          </p:cNvPr>
          <p:cNvPicPr>
            <a:picLocks noChangeAspect="1"/>
          </p:cNvPicPr>
          <p:nvPr/>
        </p:nvPicPr>
        <p:blipFill rotWithShape="1">
          <a:blip r:embed="rId3"/>
          <a:srcRect r="25003" b="4"/>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59" name="Freeform: Shape 50">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Oval 52">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A picture containing outdoor, grass, tree, sky&#10;&#10;Description automatically generated">
            <a:extLst>
              <a:ext uri="{FF2B5EF4-FFF2-40B4-BE49-F238E27FC236}">
                <a16:creationId xmlns:a16="http://schemas.microsoft.com/office/drawing/2014/main" id="{DA230829-F4A1-88E8-ED13-795A67DA6453}"/>
              </a:ext>
            </a:extLst>
          </p:cNvPr>
          <p:cNvPicPr>
            <a:picLocks noChangeAspect="1"/>
          </p:cNvPicPr>
          <p:nvPr/>
        </p:nvPicPr>
        <p:blipFill rotWithShape="1">
          <a:blip r:embed="rId4"/>
          <a:srcRect l="13420" r="19829" b="-2"/>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7" name="Picture 6" descr="A close-up of a plant&#10;&#10;Description automatically generated with low confidence">
            <a:extLst>
              <a:ext uri="{FF2B5EF4-FFF2-40B4-BE49-F238E27FC236}">
                <a16:creationId xmlns:a16="http://schemas.microsoft.com/office/drawing/2014/main" id="{2475A686-55CA-4A03-CBB9-D7CF63808970}"/>
              </a:ext>
            </a:extLst>
          </p:cNvPr>
          <p:cNvPicPr>
            <a:picLocks noChangeAspect="1"/>
          </p:cNvPicPr>
          <p:nvPr/>
        </p:nvPicPr>
        <p:blipFill rotWithShape="1">
          <a:blip r:embed="rId5"/>
          <a:srcRect l="4396" r="5864" b="-2"/>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61" name="Freeform: Shape 54">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16" descr="A tree stump with a plant growing out of it&#10;&#10;Description automatically generated with low confidence">
            <a:extLst>
              <a:ext uri="{FF2B5EF4-FFF2-40B4-BE49-F238E27FC236}">
                <a16:creationId xmlns:a16="http://schemas.microsoft.com/office/drawing/2014/main" id="{64787875-C653-7BB1-2C2D-BC80D0865045}"/>
              </a:ext>
            </a:extLst>
          </p:cNvPr>
          <p:cNvPicPr>
            <a:picLocks noChangeAspect="1"/>
          </p:cNvPicPr>
          <p:nvPr/>
        </p:nvPicPr>
        <p:blipFill rotWithShape="1">
          <a:blip r:embed="rId6"/>
          <a:srcRect t="9616" r="5" b="19895"/>
          <a:stretch/>
        </p:blipFill>
        <p:spPr>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57" name="Freeform: Shape 56">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9" name="Picture 28" descr="A field of white flowers&#10;&#10;Description automatically generated with medium confidence">
            <a:extLst>
              <a:ext uri="{FF2B5EF4-FFF2-40B4-BE49-F238E27FC236}">
                <a16:creationId xmlns:a16="http://schemas.microsoft.com/office/drawing/2014/main" id="{C21839BC-482A-9793-F0D4-9A8D68A8340A}"/>
              </a:ext>
            </a:extLst>
          </p:cNvPr>
          <p:cNvPicPr>
            <a:picLocks noChangeAspect="1"/>
          </p:cNvPicPr>
          <p:nvPr/>
        </p:nvPicPr>
        <p:blipFill rotWithShape="1">
          <a:blip r:embed="rId7"/>
          <a:srcRect l="1195" r="11357" b="-2"/>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309679604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28298</TotalTime>
  <Words>1108</Words>
  <Application>Microsoft Macintosh PowerPoint</Application>
  <PresentationFormat>Widescreen</PresentationFormat>
  <Paragraphs>43</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Sustainability in the Early Years (ECEY6005)  Section one   Student Number – 2004173 Victoria Alonzi</vt:lpstr>
      <vt:lpstr>Discover my area…</vt:lpstr>
      <vt:lpstr>Discover More...</vt:lpstr>
      <vt:lpstr>Morriston Park Map</vt:lpstr>
      <vt:lpstr>Discover…</vt:lpstr>
      <vt:lpstr>Explore..</vt:lpstr>
      <vt:lpstr>Exploring the park </vt:lpstr>
      <vt:lpstr>More photos of the untouched area </vt:lpstr>
      <vt:lpstr>The wildlife that I came across while exploring the park…</vt:lpstr>
      <vt:lpstr>The Family of Ducks</vt:lpstr>
      <vt:lpstr>For the Children</vt:lpstr>
      <vt:lpstr>Butterflies and Bees</vt:lpstr>
      <vt:lpstr>My other favourite poem for nature:</vt:lpstr>
      <vt:lpstr>Conserve </vt:lpstr>
      <vt:lpstr>Conserve </vt:lpstr>
      <vt:lpstr>Converse </vt:lpstr>
      <vt:lpstr>Reflection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Sustainality in the Early Years (ECEY6005)</dc:title>
  <dc:creator>Victoria Alonzi (2004173)</dc:creator>
  <cp:lastModifiedBy>Victoria Alonzi (2004173)</cp:lastModifiedBy>
  <cp:revision>3</cp:revision>
  <dcterms:created xsi:type="dcterms:W3CDTF">2023-04-24T14:17:02Z</dcterms:created>
  <dcterms:modified xsi:type="dcterms:W3CDTF">2023-05-18T08:27:31Z</dcterms:modified>
</cp:coreProperties>
</file>