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688" y="-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6336168"/>
            <a:ext cx="6858000" cy="281728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579144" y="0"/>
            <a:ext cx="2278856" cy="9144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321798" y="4450080"/>
            <a:ext cx="4860036" cy="306832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324788" y="2059749"/>
            <a:ext cx="4860036" cy="23368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6336168"/>
            <a:ext cx="6858000" cy="281728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579144" y="0"/>
            <a:ext cx="2278856" cy="9144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778450"/>
            <a:ext cx="4972050" cy="2435151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3314400"/>
            <a:ext cx="4972050" cy="1422251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5600700" cy="1524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2743200" cy="6034617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00400" y="2133601"/>
            <a:ext cx="2743200" cy="6034617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6172200" cy="1524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7315200"/>
            <a:ext cx="3030141" cy="11176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3483769" y="7315200"/>
            <a:ext cx="3031331" cy="11176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42900" y="2022550"/>
            <a:ext cx="3030141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022550"/>
            <a:ext cx="3031331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5760"/>
            <a:ext cx="5602986" cy="1524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1580704"/>
            <a:ext cx="2400300" cy="973667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42900" y="285899"/>
            <a:ext cx="2057400" cy="12192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" y="2641600"/>
            <a:ext cx="5314950" cy="508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17336" y="8562753"/>
            <a:ext cx="571500" cy="486833"/>
          </a:xfrm>
        </p:spPr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7549" y="2274279"/>
            <a:ext cx="2290401" cy="1671744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99221" y="1359876"/>
            <a:ext cx="3086100" cy="54864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7550" y="3998354"/>
            <a:ext cx="2290400" cy="3551309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2900" y="8562753"/>
            <a:ext cx="1600200" cy="486833"/>
          </a:xfrm>
        </p:spPr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6336168"/>
            <a:ext cx="6858000" cy="281728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486400" y="0"/>
            <a:ext cx="1371600" cy="9144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342900" y="366184"/>
            <a:ext cx="5600700" cy="1524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5600700" cy="603461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342900" y="8562753"/>
            <a:ext cx="1600200" cy="486833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2824564-71ED-48C3-A8CE-E1164AC65E67}" type="datetimeFigureOut">
              <a:rPr lang="en-GB" smtClean="0"/>
              <a:pPr/>
              <a:t>14/04/2014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343150" y="8562753"/>
            <a:ext cx="2171700" cy="486833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6115050" y="8562753"/>
            <a:ext cx="571500" cy="48683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7585769-803E-4AFC-9234-16F5C4807F9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slideLayout" Target="../slideLayouts/slideLayout1.xml"/><Relationship Id="rId1" Type="http://schemas.openxmlformats.org/officeDocument/2006/relationships/audio" Target="file:///\\sc-fpesis02\jonesm16\Desktop\Sgram%20poems%20tracks\Glaw.wma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1540509" y="395536"/>
            <a:ext cx="34724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Glaw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-  </a:t>
            </a:r>
            <a:r>
              <a:rPr kumimoji="0" lang="en-GB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Non </a:t>
            </a:r>
            <a:r>
              <a:rPr kumimoji="0" lang="en-GB" sz="2400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ap</a:t>
            </a:r>
            <a:r>
              <a:rPr kumimoji="0" lang="en-GB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Emlyn</a:t>
            </a:r>
            <a:endParaRPr kumimoji="0" lang="en-GB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268760" y="1259632"/>
            <a:ext cx="54006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Ionawr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Chwefror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Mawrth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Rhew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ac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eira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glaw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!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1196752" y="2771800"/>
            <a:ext cx="3493264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FFFF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Ebrill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.Mai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FFFF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Mehfin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Haul 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gwres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glaw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!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124744" y="4499992"/>
            <a:ext cx="4253087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FFC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Gorffennaf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FFC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Awst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FFC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Medi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rgbClr val="FFC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Tywydd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poeth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braf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glaw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!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060403" y="6495400"/>
            <a:ext cx="473719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Hydref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Tachwedd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…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Rhagfyr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Niwl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gwynt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..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 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glaw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!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OND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Diolch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am y </a:t>
            </a:r>
            <a:r>
              <a:rPr kumimoji="0" lang="en-GB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glaw</a:t>
            </a:r>
            <a:r>
              <a:rPr kumimoji="0" lang="en-GB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!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99999">
            <a:off x="3970314" y="1517498"/>
            <a:ext cx="2911431" cy="1813035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  <p:pic>
        <p:nvPicPr>
          <p:cNvPr id="10" name="Glaw.wm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692696" y="53955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0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</TotalTime>
  <Words>65</Words>
  <Application>Microsoft Office PowerPoint</Application>
  <PresentationFormat>On-screen Show (4:3)</PresentationFormat>
  <Paragraphs>15</Paragraphs>
  <Slides>1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Technic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jonesm16</dc:creator>
  <cp:lastModifiedBy>jonesm16</cp:lastModifiedBy>
  <cp:revision>3</cp:revision>
  <dcterms:created xsi:type="dcterms:W3CDTF">2014-04-14T08:53:40Z</dcterms:created>
  <dcterms:modified xsi:type="dcterms:W3CDTF">2014-04-14T09:23:27Z</dcterms:modified>
</cp:coreProperties>
</file>