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000E4D-0ADC-4F5E-812D-2A57D4995FC2}" v="321" dt="2026-02-21T22:03:41.9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934" autoAdjust="0"/>
    <p:restoredTop sz="94660"/>
  </p:normalViewPr>
  <p:slideViewPr>
    <p:cSldViewPr snapToGrid="0">
      <p:cViewPr varScale="1">
        <p:scale>
          <a:sx n="78" d="100"/>
          <a:sy n="78" d="100"/>
        </p:scale>
        <p:origin x="21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entina Zauca" userId="71614c4e-be82-45e5-9a5c-808bfcb9f7e2" providerId="ADAL" clId="{B3E6298C-D02C-4ACA-B6C7-4B3B4F2FF1E4}"/>
    <pc:docChg chg="undo custSel modSld">
      <pc:chgData name="Florentina Zauca" userId="71614c4e-be82-45e5-9a5c-808bfcb9f7e2" providerId="ADAL" clId="{B3E6298C-D02C-4ACA-B6C7-4B3B4F2FF1E4}" dt="2026-02-21T22:05:02.030" v="375" actId="26606"/>
      <pc:docMkLst>
        <pc:docMk/>
      </pc:docMkLst>
      <pc:sldChg chg="addSp delSp modSp mod modAnim">
        <pc:chgData name="Florentina Zauca" userId="71614c4e-be82-45e5-9a5c-808bfcb9f7e2" providerId="ADAL" clId="{B3E6298C-D02C-4ACA-B6C7-4B3B4F2FF1E4}" dt="2026-02-21T22:03:41.912" v="372" actId="5793"/>
        <pc:sldMkLst>
          <pc:docMk/>
          <pc:sldMk cId="4090175945" sldId="256"/>
        </pc:sldMkLst>
        <pc:spChg chg="mod ord">
          <ac:chgData name="Florentina Zauca" userId="71614c4e-be82-45e5-9a5c-808bfcb9f7e2" providerId="ADAL" clId="{B3E6298C-D02C-4ACA-B6C7-4B3B4F2FF1E4}" dt="2026-02-21T22:02:32.856" v="356" actId="26606"/>
          <ac:spMkLst>
            <pc:docMk/>
            <pc:sldMk cId="4090175945" sldId="256"/>
            <ac:spMk id="2" creationId="{72D9F1C1-FAC1-A394-A527-B196721AB99B}"/>
          </ac:spMkLst>
        </pc:spChg>
        <pc:spChg chg="mod ord">
          <ac:chgData name="Florentina Zauca" userId="71614c4e-be82-45e5-9a5c-808bfcb9f7e2" providerId="ADAL" clId="{B3E6298C-D02C-4ACA-B6C7-4B3B4F2FF1E4}" dt="2026-02-21T22:03:41.912" v="372" actId="5793"/>
          <ac:spMkLst>
            <pc:docMk/>
            <pc:sldMk cId="4090175945" sldId="256"/>
            <ac:spMk id="3" creationId="{DFD44D0F-41C6-8BCD-6294-1C4DF4C43BC5}"/>
          </ac:spMkLst>
        </pc:spChg>
        <pc:spChg chg="del">
          <ac:chgData name="Florentina Zauca" userId="71614c4e-be82-45e5-9a5c-808bfcb9f7e2" providerId="ADAL" clId="{B3E6298C-D02C-4ACA-B6C7-4B3B4F2FF1E4}" dt="2026-02-21T22:00:38.085" v="336" actId="26606"/>
          <ac:spMkLst>
            <pc:docMk/>
            <pc:sldMk cId="4090175945" sldId="256"/>
            <ac:spMk id="126" creationId="{3A6C273A-38F2-4D34-98BF-47B248862B76}"/>
          </ac:spMkLst>
        </pc:spChg>
        <pc:spChg chg="del">
          <ac:chgData name="Florentina Zauca" userId="71614c4e-be82-45e5-9a5c-808bfcb9f7e2" providerId="ADAL" clId="{B3E6298C-D02C-4ACA-B6C7-4B3B4F2FF1E4}" dt="2026-02-21T22:00:38.085" v="336" actId="26606"/>
          <ac:spMkLst>
            <pc:docMk/>
            <pc:sldMk cId="4090175945" sldId="256"/>
            <ac:spMk id="127" creationId="{2E2CF659-EE5D-432C-B47F-10AC4A48A347}"/>
          </ac:spMkLst>
        </pc:spChg>
        <pc:spChg chg="del">
          <ac:chgData name="Florentina Zauca" userId="71614c4e-be82-45e5-9a5c-808bfcb9f7e2" providerId="ADAL" clId="{B3E6298C-D02C-4ACA-B6C7-4B3B4F2FF1E4}" dt="2026-02-21T22:00:38.085" v="336" actId="26606"/>
          <ac:spMkLst>
            <pc:docMk/>
            <pc:sldMk cId="4090175945" sldId="256"/>
            <ac:spMk id="128" creationId="{683AA549-1F0C-46E0-AAD8-DC3DC6CA6181}"/>
          </ac:spMkLst>
        </pc:spChg>
        <pc:spChg chg="add del">
          <ac:chgData name="Florentina Zauca" userId="71614c4e-be82-45e5-9a5c-808bfcb9f7e2" providerId="ADAL" clId="{B3E6298C-D02C-4ACA-B6C7-4B3B4F2FF1E4}" dt="2026-02-21T22:01:23.456" v="346" actId="26606"/>
          <ac:spMkLst>
            <pc:docMk/>
            <pc:sldMk cId="4090175945" sldId="256"/>
            <ac:spMk id="148" creationId="{3AF4666D-BD98-40A5-A75F-478B982010B2}"/>
          </ac:spMkLst>
        </pc:spChg>
        <pc:spChg chg="add del">
          <ac:chgData name="Florentina Zauca" userId="71614c4e-be82-45e5-9a5c-808bfcb9f7e2" providerId="ADAL" clId="{B3E6298C-D02C-4ACA-B6C7-4B3B4F2FF1E4}" dt="2026-02-21T22:01:23.456" v="346" actId="26606"/>
          <ac:spMkLst>
            <pc:docMk/>
            <pc:sldMk cId="4090175945" sldId="256"/>
            <ac:spMk id="150" creationId="{68680585-71F9-4721-A998-4974171D2EB4}"/>
          </ac:spMkLst>
        </pc:spChg>
        <pc:spChg chg="add del">
          <ac:chgData name="Florentina Zauca" userId="71614c4e-be82-45e5-9a5c-808bfcb9f7e2" providerId="ADAL" clId="{B3E6298C-D02C-4ACA-B6C7-4B3B4F2FF1E4}" dt="2026-02-21T22:01:23.456" v="346" actId="26606"/>
          <ac:spMkLst>
            <pc:docMk/>
            <pc:sldMk cId="4090175945" sldId="256"/>
            <ac:spMk id="152" creationId="{12BC95C2-2EEC-4F59-ABA8-660B0D059CCF}"/>
          </ac:spMkLst>
        </pc:spChg>
        <pc:spChg chg="add del">
          <ac:chgData name="Florentina Zauca" userId="71614c4e-be82-45e5-9a5c-808bfcb9f7e2" providerId="ADAL" clId="{B3E6298C-D02C-4ACA-B6C7-4B3B4F2FF1E4}" dt="2026-02-21T22:01:23.456" v="346" actId="26606"/>
          <ac:spMkLst>
            <pc:docMk/>
            <pc:sldMk cId="4090175945" sldId="256"/>
            <ac:spMk id="172" creationId="{8651CFA9-6065-4243-AC48-858E359780B1}"/>
          </ac:spMkLst>
        </pc:spChg>
        <pc:spChg chg="add del">
          <ac:chgData name="Florentina Zauca" userId="71614c4e-be82-45e5-9a5c-808bfcb9f7e2" providerId="ADAL" clId="{B3E6298C-D02C-4ACA-B6C7-4B3B4F2FF1E4}" dt="2026-02-21T22:01:23.456" v="346" actId="26606"/>
          <ac:spMkLst>
            <pc:docMk/>
            <pc:sldMk cId="4090175945" sldId="256"/>
            <ac:spMk id="174" creationId="{37962AE0-6A1C-4B76-9D52-10E5E6D7D3BB}"/>
          </ac:spMkLst>
        </pc:spChg>
        <pc:spChg chg="add del">
          <ac:chgData name="Florentina Zauca" userId="71614c4e-be82-45e5-9a5c-808bfcb9f7e2" providerId="ADAL" clId="{B3E6298C-D02C-4ACA-B6C7-4B3B4F2FF1E4}" dt="2026-02-21T22:01:08.786" v="343" actId="26606"/>
          <ac:spMkLst>
            <pc:docMk/>
            <pc:sldMk cId="4090175945" sldId="256"/>
            <ac:spMk id="176" creationId="{16E12301-1C96-4D15-9838-D5B894B22365}"/>
          </ac:spMkLst>
        </pc:spChg>
        <pc:spChg chg="add del">
          <ac:chgData name="Florentina Zauca" userId="71614c4e-be82-45e5-9a5c-808bfcb9f7e2" providerId="ADAL" clId="{B3E6298C-D02C-4ACA-B6C7-4B3B4F2FF1E4}" dt="2026-02-21T22:00:54.650" v="339" actId="26606"/>
          <ac:spMkLst>
            <pc:docMk/>
            <pc:sldMk cId="4090175945" sldId="256"/>
            <ac:spMk id="201" creationId="{247A131F-D5DE-41A5-B4CF-4F345319B40B}"/>
          </ac:spMkLst>
        </pc:spChg>
        <pc:spChg chg="add del">
          <ac:chgData name="Florentina Zauca" userId="71614c4e-be82-45e5-9a5c-808bfcb9f7e2" providerId="ADAL" clId="{B3E6298C-D02C-4ACA-B6C7-4B3B4F2FF1E4}" dt="2026-02-21T22:00:54.650" v="339" actId="26606"/>
          <ac:spMkLst>
            <pc:docMk/>
            <pc:sldMk cId="4090175945" sldId="256"/>
            <ac:spMk id="203" creationId="{3AF4666D-BD98-40A5-A75F-478B982010B2}"/>
          </ac:spMkLst>
        </pc:spChg>
        <pc:spChg chg="add del">
          <ac:chgData name="Florentina Zauca" userId="71614c4e-be82-45e5-9a5c-808bfcb9f7e2" providerId="ADAL" clId="{B3E6298C-D02C-4ACA-B6C7-4B3B4F2FF1E4}" dt="2026-02-21T22:00:54.650" v="339" actId="26606"/>
          <ac:spMkLst>
            <pc:docMk/>
            <pc:sldMk cId="4090175945" sldId="256"/>
            <ac:spMk id="205" creationId="{68680585-71F9-4721-A998-4974171D2EB4}"/>
          </ac:spMkLst>
        </pc:spChg>
        <pc:spChg chg="add del">
          <ac:chgData name="Florentina Zauca" userId="71614c4e-be82-45e5-9a5c-808bfcb9f7e2" providerId="ADAL" clId="{B3E6298C-D02C-4ACA-B6C7-4B3B4F2FF1E4}" dt="2026-02-21T22:00:54.650" v="339" actId="26606"/>
          <ac:spMkLst>
            <pc:docMk/>
            <pc:sldMk cId="4090175945" sldId="256"/>
            <ac:spMk id="207" creationId="{12BC95C2-2EEC-4F59-ABA8-660B0D059CCF}"/>
          </ac:spMkLst>
        </pc:spChg>
        <pc:spChg chg="add del">
          <ac:chgData name="Florentina Zauca" userId="71614c4e-be82-45e5-9a5c-808bfcb9f7e2" providerId="ADAL" clId="{B3E6298C-D02C-4ACA-B6C7-4B3B4F2FF1E4}" dt="2026-02-21T22:00:54.650" v="339" actId="26606"/>
          <ac:spMkLst>
            <pc:docMk/>
            <pc:sldMk cId="4090175945" sldId="256"/>
            <ac:spMk id="227" creationId="{8651CFA9-6065-4243-AC48-858E359780B1}"/>
          </ac:spMkLst>
        </pc:spChg>
        <pc:spChg chg="add del">
          <ac:chgData name="Florentina Zauca" userId="71614c4e-be82-45e5-9a5c-808bfcb9f7e2" providerId="ADAL" clId="{B3E6298C-D02C-4ACA-B6C7-4B3B4F2FF1E4}" dt="2026-02-21T22:00:54.650" v="339" actId="26606"/>
          <ac:spMkLst>
            <pc:docMk/>
            <pc:sldMk cId="4090175945" sldId="256"/>
            <ac:spMk id="229" creationId="{37962AE0-6A1C-4B76-9D52-10E5E6D7D3BB}"/>
          </ac:spMkLst>
        </pc:spChg>
        <pc:spChg chg="add del">
          <ac:chgData name="Florentina Zauca" userId="71614c4e-be82-45e5-9a5c-808bfcb9f7e2" providerId="ADAL" clId="{B3E6298C-D02C-4ACA-B6C7-4B3B4F2FF1E4}" dt="2026-02-21T22:00:57.085" v="341" actId="26606"/>
          <ac:spMkLst>
            <pc:docMk/>
            <pc:sldMk cId="4090175945" sldId="256"/>
            <ac:spMk id="254" creationId="{2E2CF659-EE5D-432C-B47F-10AC4A48A347}"/>
          </ac:spMkLst>
        </pc:spChg>
        <pc:spChg chg="add del">
          <ac:chgData name="Florentina Zauca" userId="71614c4e-be82-45e5-9a5c-808bfcb9f7e2" providerId="ADAL" clId="{B3E6298C-D02C-4ACA-B6C7-4B3B4F2FF1E4}" dt="2026-02-21T22:00:57.085" v="341" actId="26606"/>
          <ac:spMkLst>
            <pc:docMk/>
            <pc:sldMk cId="4090175945" sldId="256"/>
            <ac:spMk id="255" creationId="{683AA549-1F0C-46E0-AAD8-DC3DC6CA6181}"/>
          </ac:spMkLst>
        </pc:spChg>
        <pc:spChg chg="add del">
          <ac:chgData name="Florentina Zauca" userId="71614c4e-be82-45e5-9a5c-808bfcb9f7e2" providerId="ADAL" clId="{B3E6298C-D02C-4ACA-B6C7-4B3B4F2FF1E4}" dt="2026-02-21T22:01:08.786" v="343" actId="26606"/>
          <ac:spMkLst>
            <pc:docMk/>
            <pc:sldMk cId="4090175945" sldId="256"/>
            <ac:spMk id="285" creationId="{3AF4666D-BD98-40A5-A75F-478B982010B2}"/>
          </ac:spMkLst>
        </pc:spChg>
        <pc:spChg chg="add del">
          <ac:chgData name="Florentina Zauca" userId="71614c4e-be82-45e5-9a5c-808bfcb9f7e2" providerId="ADAL" clId="{B3E6298C-D02C-4ACA-B6C7-4B3B4F2FF1E4}" dt="2026-02-21T22:01:08.786" v="343" actId="26606"/>
          <ac:spMkLst>
            <pc:docMk/>
            <pc:sldMk cId="4090175945" sldId="256"/>
            <ac:spMk id="287" creationId="{12BC95C2-2EEC-4F59-ABA8-660B0D059CCF}"/>
          </ac:spMkLst>
        </pc:spChg>
        <pc:spChg chg="add del">
          <ac:chgData name="Florentina Zauca" userId="71614c4e-be82-45e5-9a5c-808bfcb9f7e2" providerId="ADAL" clId="{B3E6298C-D02C-4ACA-B6C7-4B3B4F2FF1E4}" dt="2026-02-21T22:01:08.786" v="343" actId="26606"/>
          <ac:spMkLst>
            <pc:docMk/>
            <pc:sldMk cId="4090175945" sldId="256"/>
            <ac:spMk id="291" creationId="{37962AE0-6A1C-4B76-9D52-10E5E6D7D3BB}"/>
          </ac:spMkLst>
        </pc:spChg>
        <pc:spChg chg="add del">
          <ac:chgData name="Florentina Zauca" userId="71614c4e-be82-45e5-9a5c-808bfcb9f7e2" providerId="ADAL" clId="{B3E6298C-D02C-4ACA-B6C7-4B3B4F2FF1E4}" dt="2026-02-21T22:01:08.786" v="343" actId="26606"/>
          <ac:spMkLst>
            <pc:docMk/>
            <pc:sldMk cId="4090175945" sldId="256"/>
            <ac:spMk id="292" creationId="{16E12301-1C96-4D15-9838-D5B894B22365}"/>
          </ac:spMkLst>
        </pc:spChg>
        <pc:spChg chg="add del">
          <ac:chgData name="Florentina Zauca" userId="71614c4e-be82-45e5-9a5c-808bfcb9f7e2" providerId="ADAL" clId="{B3E6298C-D02C-4ACA-B6C7-4B3B4F2FF1E4}" dt="2026-02-21T22:01:23.411" v="345" actId="26606"/>
          <ac:spMkLst>
            <pc:docMk/>
            <pc:sldMk cId="4090175945" sldId="256"/>
            <ac:spMk id="296" creationId="{247A131F-D5DE-41A5-B4CF-4F345319B40B}"/>
          </ac:spMkLst>
        </pc:spChg>
        <pc:spChg chg="add del">
          <ac:chgData name="Florentina Zauca" userId="71614c4e-be82-45e5-9a5c-808bfcb9f7e2" providerId="ADAL" clId="{B3E6298C-D02C-4ACA-B6C7-4B3B4F2FF1E4}" dt="2026-02-21T22:01:23.411" v="345" actId="26606"/>
          <ac:spMkLst>
            <pc:docMk/>
            <pc:sldMk cId="4090175945" sldId="256"/>
            <ac:spMk id="297" creationId="{3AF4666D-BD98-40A5-A75F-478B982010B2}"/>
          </ac:spMkLst>
        </pc:spChg>
        <pc:spChg chg="add del">
          <ac:chgData name="Florentina Zauca" userId="71614c4e-be82-45e5-9a5c-808bfcb9f7e2" providerId="ADAL" clId="{B3E6298C-D02C-4ACA-B6C7-4B3B4F2FF1E4}" dt="2026-02-21T22:01:23.411" v="345" actId="26606"/>
          <ac:spMkLst>
            <pc:docMk/>
            <pc:sldMk cId="4090175945" sldId="256"/>
            <ac:spMk id="298" creationId="{68680585-71F9-4721-A998-4974171D2EB4}"/>
          </ac:spMkLst>
        </pc:spChg>
        <pc:spChg chg="add del">
          <ac:chgData name="Florentina Zauca" userId="71614c4e-be82-45e5-9a5c-808bfcb9f7e2" providerId="ADAL" clId="{B3E6298C-D02C-4ACA-B6C7-4B3B4F2FF1E4}" dt="2026-02-21T22:01:23.411" v="345" actId="26606"/>
          <ac:spMkLst>
            <pc:docMk/>
            <pc:sldMk cId="4090175945" sldId="256"/>
            <ac:spMk id="299" creationId="{12BC95C2-2EEC-4F59-ABA8-660B0D059CCF}"/>
          </ac:spMkLst>
        </pc:spChg>
        <pc:spChg chg="add del">
          <ac:chgData name="Florentina Zauca" userId="71614c4e-be82-45e5-9a5c-808bfcb9f7e2" providerId="ADAL" clId="{B3E6298C-D02C-4ACA-B6C7-4B3B4F2FF1E4}" dt="2026-02-21T22:01:23.411" v="345" actId="26606"/>
          <ac:spMkLst>
            <pc:docMk/>
            <pc:sldMk cId="4090175945" sldId="256"/>
            <ac:spMk id="316" creationId="{8651CFA9-6065-4243-AC48-858E359780B1}"/>
          </ac:spMkLst>
        </pc:spChg>
        <pc:spChg chg="add del">
          <ac:chgData name="Florentina Zauca" userId="71614c4e-be82-45e5-9a5c-808bfcb9f7e2" providerId="ADAL" clId="{B3E6298C-D02C-4ACA-B6C7-4B3B4F2FF1E4}" dt="2026-02-21T22:02:10.775" v="354" actId="26606"/>
          <ac:spMkLst>
            <pc:docMk/>
            <pc:sldMk cId="4090175945" sldId="256"/>
            <ac:spMk id="335" creationId="{247A131F-D5DE-41A5-B4CF-4F345319B40B}"/>
          </ac:spMkLst>
        </pc:spChg>
        <pc:spChg chg="add del">
          <ac:chgData name="Florentina Zauca" userId="71614c4e-be82-45e5-9a5c-808bfcb9f7e2" providerId="ADAL" clId="{B3E6298C-D02C-4ACA-B6C7-4B3B4F2FF1E4}" dt="2026-02-21T22:02:10.775" v="354" actId="26606"/>
          <ac:spMkLst>
            <pc:docMk/>
            <pc:sldMk cId="4090175945" sldId="256"/>
            <ac:spMk id="338" creationId="{12BC95C2-2EEC-4F59-ABA8-660B0D059CCF}"/>
          </ac:spMkLst>
        </pc:spChg>
        <pc:spChg chg="add">
          <ac:chgData name="Florentina Zauca" userId="71614c4e-be82-45e5-9a5c-808bfcb9f7e2" providerId="ADAL" clId="{B3E6298C-D02C-4ACA-B6C7-4B3B4F2FF1E4}" dt="2026-02-21T22:01:23.456" v="346" actId="26606"/>
          <ac:spMkLst>
            <pc:docMk/>
            <pc:sldMk cId="4090175945" sldId="256"/>
            <ac:spMk id="341" creationId="{8651CFA9-6065-4243-AC48-858E359780B1}"/>
          </ac:spMkLst>
        </pc:spChg>
        <pc:spChg chg="add del">
          <ac:chgData name="Florentina Zauca" userId="71614c4e-be82-45e5-9a5c-808bfcb9f7e2" providerId="ADAL" clId="{B3E6298C-D02C-4ACA-B6C7-4B3B4F2FF1E4}" dt="2026-02-21T22:02:10.775" v="354" actId="26606"/>
          <ac:spMkLst>
            <pc:docMk/>
            <pc:sldMk cId="4090175945" sldId="256"/>
            <ac:spMk id="342" creationId="{37962AE0-6A1C-4B76-9D52-10E5E6D7D3BB}"/>
          </ac:spMkLst>
        </pc:spChg>
        <pc:spChg chg="add del">
          <ac:chgData name="Florentina Zauca" userId="71614c4e-be82-45e5-9a5c-808bfcb9f7e2" providerId="ADAL" clId="{B3E6298C-D02C-4ACA-B6C7-4B3B4F2FF1E4}" dt="2026-02-21T22:02:10.775" v="354" actId="26606"/>
          <ac:spMkLst>
            <pc:docMk/>
            <pc:sldMk cId="4090175945" sldId="256"/>
            <ac:spMk id="343" creationId="{16E12301-1C96-4D15-9838-D5B894B22365}"/>
          </ac:spMkLst>
        </pc:spChg>
        <pc:spChg chg="add del">
          <ac:chgData name="Florentina Zauca" userId="71614c4e-be82-45e5-9a5c-808bfcb9f7e2" providerId="ADAL" clId="{B3E6298C-D02C-4ACA-B6C7-4B3B4F2FF1E4}" dt="2026-02-21T22:02:32.856" v="356" actId="26606"/>
          <ac:spMkLst>
            <pc:docMk/>
            <pc:sldMk cId="4090175945" sldId="256"/>
            <ac:spMk id="351" creationId="{247A131F-D5DE-41A5-B4CF-4F345319B40B}"/>
          </ac:spMkLst>
        </pc:spChg>
        <pc:spChg chg="add">
          <ac:chgData name="Florentina Zauca" userId="71614c4e-be82-45e5-9a5c-808bfcb9f7e2" providerId="ADAL" clId="{B3E6298C-D02C-4ACA-B6C7-4B3B4F2FF1E4}" dt="2026-02-21T22:02:10.775" v="354" actId="26606"/>
          <ac:spMkLst>
            <pc:docMk/>
            <pc:sldMk cId="4090175945" sldId="256"/>
            <ac:spMk id="353" creationId="{3AF4666D-BD98-40A5-A75F-478B982010B2}"/>
          </ac:spMkLst>
        </pc:spChg>
        <pc:spChg chg="add del">
          <ac:chgData name="Florentina Zauca" userId="71614c4e-be82-45e5-9a5c-808bfcb9f7e2" providerId="ADAL" clId="{B3E6298C-D02C-4ACA-B6C7-4B3B4F2FF1E4}" dt="2026-02-21T22:02:32.856" v="356" actId="26606"/>
          <ac:spMkLst>
            <pc:docMk/>
            <pc:sldMk cId="4090175945" sldId="256"/>
            <ac:spMk id="357" creationId="{12BC95C2-2EEC-4F59-ABA8-660B0D059CCF}"/>
          </ac:spMkLst>
        </pc:spChg>
        <pc:spChg chg="add">
          <ac:chgData name="Florentina Zauca" userId="71614c4e-be82-45e5-9a5c-808bfcb9f7e2" providerId="ADAL" clId="{B3E6298C-D02C-4ACA-B6C7-4B3B4F2FF1E4}" dt="2026-02-21T22:02:10.775" v="354" actId="26606"/>
          <ac:spMkLst>
            <pc:docMk/>
            <pc:sldMk cId="4090175945" sldId="256"/>
            <ac:spMk id="377" creationId="{8651CFA9-6065-4243-AC48-858E359780B1}"/>
          </ac:spMkLst>
        </pc:spChg>
        <pc:spChg chg="add del">
          <ac:chgData name="Florentina Zauca" userId="71614c4e-be82-45e5-9a5c-808bfcb9f7e2" providerId="ADAL" clId="{B3E6298C-D02C-4ACA-B6C7-4B3B4F2FF1E4}" dt="2026-02-21T22:02:32.856" v="356" actId="26606"/>
          <ac:spMkLst>
            <pc:docMk/>
            <pc:sldMk cId="4090175945" sldId="256"/>
            <ac:spMk id="379" creationId="{FBFC6891-CBA5-427E-98AC-BF56BB033089}"/>
          </ac:spMkLst>
        </pc:spChg>
        <pc:spChg chg="del">
          <ac:chgData name="Florentina Zauca" userId="71614c4e-be82-45e5-9a5c-808bfcb9f7e2" providerId="ADAL" clId="{B3E6298C-D02C-4ACA-B6C7-4B3B4F2FF1E4}" dt="2026-02-21T22:03:26.365" v="367" actId="26606"/>
          <ac:spMkLst>
            <pc:docMk/>
            <pc:sldMk cId="4090175945" sldId="256"/>
            <ac:spMk id="405" creationId="{247A131F-D5DE-41A5-B4CF-4F345319B40B}"/>
          </ac:spMkLst>
        </pc:spChg>
        <pc:spChg chg="add del">
          <ac:chgData name="Florentina Zauca" userId="71614c4e-be82-45e5-9a5c-808bfcb9f7e2" providerId="ADAL" clId="{B3E6298C-D02C-4ACA-B6C7-4B3B4F2FF1E4}" dt="2026-02-21T22:03:26.365" v="367" actId="26606"/>
          <ac:spMkLst>
            <pc:docMk/>
            <pc:sldMk cId="4090175945" sldId="256"/>
            <ac:spMk id="407" creationId="{3AF4666D-BD98-40A5-A75F-478B982010B2}"/>
          </ac:spMkLst>
        </pc:spChg>
        <pc:spChg chg="add">
          <ac:chgData name="Florentina Zauca" userId="71614c4e-be82-45e5-9a5c-808bfcb9f7e2" providerId="ADAL" clId="{B3E6298C-D02C-4ACA-B6C7-4B3B4F2FF1E4}" dt="2026-02-21T22:02:32.856" v="356" actId="26606"/>
          <ac:spMkLst>
            <pc:docMk/>
            <pc:sldMk cId="4090175945" sldId="256"/>
            <ac:spMk id="409" creationId="{68680585-71F9-4721-A998-4974171D2EB4}"/>
          </ac:spMkLst>
        </pc:spChg>
        <pc:spChg chg="add">
          <ac:chgData name="Florentina Zauca" userId="71614c4e-be82-45e5-9a5c-808bfcb9f7e2" providerId="ADAL" clId="{B3E6298C-D02C-4ACA-B6C7-4B3B4F2FF1E4}" dt="2026-02-21T22:02:32.856" v="356" actId="26606"/>
          <ac:spMkLst>
            <pc:docMk/>
            <pc:sldMk cId="4090175945" sldId="256"/>
            <ac:spMk id="411" creationId="{12BC95C2-2EEC-4F59-ABA8-660B0D059CCF}"/>
          </ac:spMkLst>
        </pc:spChg>
        <pc:spChg chg="add del">
          <ac:chgData name="Florentina Zauca" userId="71614c4e-be82-45e5-9a5c-808bfcb9f7e2" providerId="ADAL" clId="{B3E6298C-D02C-4ACA-B6C7-4B3B4F2FF1E4}" dt="2026-02-21T22:03:26.365" v="367" actId="26606"/>
          <ac:spMkLst>
            <pc:docMk/>
            <pc:sldMk cId="4090175945" sldId="256"/>
            <ac:spMk id="431" creationId="{8651CFA9-6065-4243-AC48-858E359780B1}"/>
          </ac:spMkLst>
        </pc:spChg>
        <pc:spChg chg="add">
          <ac:chgData name="Florentina Zauca" userId="71614c4e-be82-45e5-9a5c-808bfcb9f7e2" providerId="ADAL" clId="{B3E6298C-D02C-4ACA-B6C7-4B3B4F2FF1E4}" dt="2026-02-21T22:02:32.856" v="356" actId="26606"/>
          <ac:spMkLst>
            <pc:docMk/>
            <pc:sldMk cId="4090175945" sldId="256"/>
            <ac:spMk id="433" creationId="{37962AE0-6A1C-4B76-9D52-10E5E6D7D3BB}"/>
          </ac:spMkLst>
        </pc:spChg>
        <pc:spChg chg="add">
          <ac:chgData name="Florentina Zauca" userId="71614c4e-be82-45e5-9a5c-808bfcb9f7e2" providerId="ADAL" clId="{B3E6298C-D02C-4ACA-B6C7-4B3B4F2FF1E4}" dt="2026-02-21T22:03:26.365" v="367" actId="26606"/>
          <ac:spMkLst>
            <pc:docMk/>
            <pc:sldMk cId="4090175945" sldId="256"/>
            <ac:spMk id="1031" creationId="{247A131F-D5DE-41A5-B4CF-4F345319B40B}"/>
          </ac:spMkLst>
        </pc:spChg>
        <pc:spChg chg="add">
          <ac:chgData name="Florentina Zauca" userId="71614c4e-be82-45e5-9a5c-808bfcb9f7e2" providerId="ADAL" clId="{B3E6298C-D02C-4ACA-B6C7-4B3B4F2FF1E4}" dt="2026-02-21T22:03:26.365" v="367" actId="26606"/>
          <ac:spMkLst>
            <pc:docMk/>
            <pc:sldMk cId="4090175945" sldId="256"/>
            <ac:spMk id="1033" creationId="{3AF4666D-BD98-40A5-A75F-478B982010B2}"/>
          </ac:spMkLst>
        </pc:spChg>
        <pc:spChg chg="add">
          <ac:chgData name="Florentina Zauca" userId="71614c4e-be82-45e5-9a5c-808bfcb9f7e2" providerId="ADAL" clId="{B3E6298C-D02C-4ACA-B6C7-4B3B4F2FF1E4}" dt="2026-02-21T22:03:26.365" v="367" actId="26606"/>
          <ac:spMkLst>
            <pc:docMk/>
            <pc:sldMk cId="4090175945" sldId="256"/>
            <ac:spMk id="1035" creationId="{68680585-71F9-4721-A998-4974171D2EB4}"/>
          </ac:spMkLst>
        </pc:spChg>
        <pc:spChg chg="add">
          <ac:chgData name="Florentina Zauca" userId="71614c4e-be82-45e5-9a5c-808bfcb9f7e2" providerId="ADAL" clId="{B3E6298C-D02C-4ACA-B6C7-4B3B4F2FF1E4}" dt="2026-02-21T22:03:26.365" v="367" actId="26606"/>
          <ac:spMkLst>
            <pc:docMk/>
            <pc:sldMk cId="4090175945" sldId="256"/>
            <ac:spMk id="1037" creationId="{12BC95C2-2EEC-4F59-ABA8-660B0D059CCF}"/>
          </ac:spMkLst>
        </pc:spChg>
        <pc:spChg chg="add">
          <ac:chgData name="Florentina Zauca" userId="71614c4e-be82-45e5-9a5c-808bfcb9f7e2" providerId="ADAL" clId="{B3E6298C-D02C-4ACA-B6C7-4B3B4F2FF1E4}" dt="2026-02-21T22:03:26.365" v="367" actId="26606"/>
          <ac:spMkLst>
            <pc:docMk/>
            <pc:sldMk cId="4090175945" sldId="256"/>
            <ac:spMk id="1057" creationId="{8651CFA9-6065-4243-AC48-858E359780B1}"/>
          </ac:spMkLst>
        </pc:spChg>
        <pc:spChg chg="add">
          <ac:chgData name="Florentina Zauca" userId="71614c4e-be82-45e5-9a5c-808bfcb9f7e2" providerId="ADAL" clId="{B3E6298C-D02C-4ACA-B6C7-4B3B4F2FF1E4}" dt="2026-02-21T22:03:26.365" v="367" actId="26606"/>
          <ac:spMkLst>
            <pc:docMk/>
            <pc:sldMk cId="4090175945" sldId="256"/>
            <ac:spMk id="1059" creationId="{37962AE0-6A1C-4B76-9D52-10E5E6D7D3BB}"/>
          </ac:spMkLst>
        </pc:spChg>
        <pc:picChg chg="add mod">
          <ac:chgData name="Florentina Zauca" userId="71614c4e-be82-45e5-9a5c-808bfcb9f7e2" providerId="ADAL" clId="{B3E6298C-D02C-4ACA-B6C7-4B3B4F2FF1E4}" dt="2026-02-21T22:00:34.880" v="335" actId="962"/>
          <ac:picMkLst>
            <pc:docMk/>
            <pc:sldMk cId="4090175945" sldId="256"/>
            <ac:picMk id="5" creationId="{4F8259A6-3EFC-6AF2-5590-1A94C77271DC}"/>
          </ac:picMkLst>
        </pc:picChg>
        <pc:picChg chg="del mod">
          <ac:chgData name="Florentina Zauca" userId="71614c4e-be82-45e5-9a5c-808bfcb9f7e2" providerId="ADAL" clId="{B3E6298C-D02C-4ACA-B6C7-4B3B4F2FF1E4}" dt="2026-02-21T22:00:47.007" v="337" actId="478"/>
          <ac:picMkLst>
            <pc:docMk/>
            <pc:sldMk cId="4090175945" sldId="256"/>
            <ac:picMk id="6" creationId="{25724079-8D11-32DB-A50F-E1949986058E}"/>
          </ac:picMkLst>
        </pc:picChg>
        <pc:picChg chg="del mod">
          <ac:chgData name="Florentina Zauca" userId="71614c4e-be82-45e5-9a5c-808bfcb9f7e2" providerId="ADAL" clId="{B3E6298C-D02C-4ACA-B6C7-4B3B4F2FF1E4}" dt="2026-02-21T22:02:56.212" v="365" actId="478"/>
          <ac:picMkLst>
            <pc:docMk/>
            <pc:sldMk cId="4090175945" sldId="256"/>
            <ac:picMk id="51" creationId="{EDE805A2-16AE-7B1D-94BF-1C455D9BF941}"/>
          </ac:picMkLst>
        </pc:picChg>
        <pc:picChg chg="add">
          <ac:chgData name="Florentina Zauca" userId="71614c4e-be82-45e5-9a5c-808bfcb9f7e2" providerId="ADAL" clId="{B3E6298C-D02C-4ACA-B6C7-4B3B4F2FF1E4}" dt="2026-02-21T22:03:23.359" v="366"/>
          <ac:picMkLst>
            <pc:docMk/>
            <pc:sldMk cId="4090175945" sldId="256"/>
            <ac:picMk id="1026" creationId="{B26C9734-C0B8-F6F4-9880-3CD1231EAEDF}"/>
          </ac:picMkLst>
        </pc:picChg>
      </pc:sldChg>
      <pc:sldChg chg="addSp delSp modSp mod setBg addAnim delAnim">
        <pc:chgData name="Florentina Zauca" userId="71614c4e-be82-45e5-9a5c-808bfcb9f7e2" providerId="ADAL" clId="{B3E6298C-D02C-4ACA-B6C7-4B3B4F2FF1E4}" dt="2026-02-21T21:58:53.030" v="332" actId="2711"/>
        <pc:sldMkLst>
          <pc:docMk/>
          <pc:sldMk cId="2312657879" sldId="257"/>
        </pc:sldMkLst>
        <pc:spChg chg="mod">
          <ac:chgData name="Florentina Zauca" userId="71614c4e-be82-45e5-9a5c-808bfcb9f7e2" providerId="ADAL" clId="{B3E6298C-D02C-4ACA-B6C7-4B3B4F2FF1E4}" dt="2026-02-21T21:58:53.030" v="332" actId="2711"/>
          <ac:spMkLst>
            <pc:docMk/>
            <pc:sldMk cId="2312657879" sldId="257"/>
            <ac:spMk id="2" creationId="{8D0F43BE-91B0-812D-5F33-F6AD9507405E}"/>
          </ac:spMkLst>
        </pc:spChg>
        <pc:spChg chg="mod">
          <ac:chgData name="Florentina Zauca" userId="71614c4e-be82-45e5-9a5c-808bfcb9f7e2" providerId="ADAL" clId="{B3E6298C-D02C-4ACA-B6C7-4B3B4F2FF1E4}" dt="2026-02-21T21:58:42.247" v="331" actId="255"/>
          <ac:spMkLst>
            <pc:docMk/>
            <pc:sldMk cId="2312657879" sldId="257"/>
            <ac:spMk id="3" creationId="{F3C28D3A-5F98-10B0-E17E-495264F97C07}"/>
          </ac:spMkLst>
        </pc:spChg>
        <pc:spChg chg="add del mod">
          <ac:chgData name="Florentina Zauca" userId="71614c4e-be82-45e5-9a5c-808bfcb9f7e2" providerId="ADAL" clId="{B3E6298C-D02C-4ACA-B6C7-4B3B4F2FF1E4}" dt="2026-02-21T21:57:15.624" v="329" actId="21"/>
          <ac:spMkLst>
            <pc:docMk/>
            <pc:sldMk cId="2312657879" sldId="257"/>
            <ac:spMk id="6" creationId="{8CFDD760-9D6D-8F26-50E3-72E9AE97358D}"/>
          </ac:spMkLst>
        </pc:spChg>
        <pc:spChg chg="add del">
          <ac:chgData name="Florentina Zauca" userId="71614c4e-be82-45e5-9a5c-808bfcb9f7e2" providerId="ADAL" clId="{B3E6298C-D02C-4ACA-B6C7-4B3B4F2FF1E4}" dt="2026-02-21T21:56:57.696" v="327" actId="26606"/>
          <ac:spMkLst>
            <pc:docMk/>
            <pc:sldMk cId="2312657879" sldId="257"/>
            <ac:spMk id="11" creationId="{8651CFA9-6065-4243-AC48-858E359780B1}"/>
          </ac:spMkLst>
        </pc:spChg>
        <pc:spChg chg="add del">
          <ac:chgData name="Florentina Zauca" userId="71614c4e-be82-45e5-9a5c-808bfcb9f7e2" providerId="ADAL" clId="{B3E6298C-D02C-4ACA-B6C7-4B3B4F2FF1E4}" dt="2026-02-21T21:56:57.696" v="327" actId="26606"/>
          <ac:spMkLst>
            <pc:docMk/>
            <pc:sldMk cId="2312657879" sldId="257"/>
            <ac:spMk id="13" creationId="{37962AE0-6A1C-4B76-9D52-10E5E6D7D3BB}"/>
          </ac:spMkLst>
        </pc:spChg>
        <pc:spChg chg="add del">
          <ac:chgData name="Florentina Zauca" userId="71614c4e-be82-45e5-9a5c-808bfcb9f7e2" providerId="ADAL" clId="{B3E6298C-D02C-4ACA-B6C7-4B3B4F2FF1E4}" dt="2026-02-21T21:56:57.696" v="327" actId="26606"/>
          <ac:spMkLst>
            <pc:docMk/>
            <pc:sldMk cId="2312657879" sldId="257"/>
            <ac:spMk id="15" creationId="{16E12301-1C96-4D15-9838-D5B894B22365}"/>
          </ac:spMkLst>
        </pc:spChg>
        <pc:spChg chg="add">
          <ac:chgData name="Florentina Zauca" userId="71614c4e-be82-45e5-9a5c-808bfcb9f7e2" providerId="ADAL" clId="{B3E6298C-D02C-4ACA-B6C7-4B3B4F2FF1E4}" dt="2026-02-21T21:56:57.745" v="328" actId="26606"/>
          <ac:spMkLst>
            <pc:docMk/>
            <pc:sldMk cId="2312657879" sldId="257"/>
            <ac:spMk id="37" creationId="{AD294E7E-62D8-48F8-A01E-1A457B5CA04C}"/>
          </ac:spMkLst>
        </pc:spChg>
        <pc:spChg chg="add">
          <ac:chgData name="Florentina Zauca" userId="71614c4e-be82-45e5-9a5c-808bfcb9f7e2" providerId="ADAL" clId="{B3E6298C-D02C-4ACA-B6C7-4B3B4F2FF1E4}" dt="2026-02-21T21:56:57.745" v="328" actId="26606"/>
          <ac:spMkLst>
            <pc:docMk/>
            <pc:sldMk cId="2312657879" sldId="257"/>
            <ac:spMk id="38" creationId="{247A131F-D5DE-41A5-B4CF-4F345319B40B}"/>
          </ac:spMkLst>
        </pc:spChg>
        <pc:spChg chg="add">
          <ac:chgData name="Florentina Zauca" userId="71614c4e-be82-45e5-9a5c-808bfcb9f7e2" providerId="ADAL" clId="{B3E6298C-D02C-4ACA-B6C7-4B3B4F2FF1E4}" dt="2026-02-21T21:56:57.745" v="328" actId="26606"/>
          <ac:spMkLst>
            <pc:docMk/>
            <pc:sldMk cId="2312657879" sldId="257"/>
            <ac:spMk id="39" creationId="{FBCADCC9-9C0D-4CE3-8966-44472EFCF348}"/>
          </ac:spMkLst>
        </pc:spChg>
        <pc:spChg chg="add">
          <ac:chgData name="Florentina Zauca" userId="71614c4e-be82-45e5-9a5c-808bfcb9f7e2" providerId="ADAL" clId="{B3E6298C-D02C-4ACA-B6C7-4B3B4F2FF1E4}" dt="2026-02-21T21:56:57.745" v="328" actId="26606"/>
          <ac:spMkLst>
            <pc:docMk/>
            <pc:sldMk cId="2312657879" sldId="257"/>
            <ac:spMk id="40" creationId="{3AF4666D-BD98-40A5-A75F-478B982010B2}"/>
          </ac:spMkLst>
        </pc:spChg>
        <pc:spChg chg="add">
          <ac:chgData name="Florentina Zauca" userId="71614c4e-be82-45e5-9a5c-808bfcb9f7e2" providerId="ADAL" clId="{B3E6298C-D02C-4ACA-B6C7-4B3B4F2FF1E4}" dt="2026-02-21T21:56:57.745" v="328" actId="26606"/>
          <ac:spMkLst>
            <pc:docMk/>
            <pc:sldMk cId="2312657879" sldId="257"/>
            <ac:spMk id="41" creationId="{05FD221C-EDD3-49D9-90A7-260CECEE1C11}"/>
          </ac:spMkLst>
        </pc:spChg>
        <pc:spChg chg="add">
          <ac:chgData name="Florentina Zauca" userId="71614c4e-be82-45e5-9a5c-808bfcb9f7e2" providerId="ADAL" clId="{B3E6298C-D02C-4ACA-B6C7-4B3B4F2FF1E4}" dt="2026-02-21T21:56:57.745" v="328" actId="26606"/>
          <ac:spMkLst>
            <pc:docMk/>
            <pc:sldMk cId="2312657879" sldId="257"/>
            <ac:spMk id="42" creationId="{68680585-71F9-4721-A998-4974171D2EB4}"/>
          </ac:spMkLst>
        </pc:spChg>
        <pc:spChg chg="add">
          <ac:chgData name="Florentina Zauca" userId="71614c4e-be82-45e5-9a5c-808bfcb9f7e2" providerId="ADAL" clId="{B3E6298C-D02C-4ACA-B6C7-4B3B4F2FF1E4}" dt="2026-02-21T21:56:57.745" v="328" actId="26606"/>
          <ac:spMkLst>
            <pc:docMk/>
            <pc:sldMk cId="2312657879" sldId="257"/>
            <ac:spMk id="68" creationId="{12BC95C2-2EEC-4F59-ABA8-660B0D059CCF}"/>
          </ac:spMkLst>
        </pc:spChg>
        <pc:grpChg chg="add del">
          <ac:chgData name="Florentina Zauca" userId="71614c4e-be82-45e5-9a5c-808bfcb9f7e2" providerId="ADAL" clId="{B3E6298C-D02C-4ACA-B6C7-4B3B4F2FF1E4}" dt="2026-02-21T21:56:57.696" v="327" actId="26606"/>
          <ac:grpSpMkLst>
            <pc:docMk/>
            <pc:sldMk cId="2312657879" sldId="257"/>
            <ac:grpSpMk id="17" creationId="{D7A5FD75-4B35-4162-9304-569491255811}"/>
          </ac:grpSpMkLst>
        </pc:grpChg>
        <pc:grpChg chg="add del">
          <ac:chgData name="Florentina Zauca" userId="71614c4e-be82-45e5-9a5c-808bfcb9f7e2" providerId="ADAL" clId="{B3E6298C-D02C-4ACA-B6C7-4B3B4F2FF1E4}" dt="2026-02-21T21:56:57.696" v="327" actId="26606"/>
          <ac:grpSpMkLst>
            <pc:docMk/>
            <pc:sldMk cId="2312657879" sldId="257"/>
            <ac:grpSpMk id="26" creationId="{34676384-D846-461C-B8F3-BDB849B4A408}"/>
          </ac:grpSpMkLst>
        </pc:grpChg>
        <pc:picChg chg="add mod ord">
          <ac:chgData name="Florentina Zauca" userId="71614c4e-be82-45e5-9a5c-808bfcb9f7e2" providerId="ADAL" clId="{B3E6298C-D02C-4ACA-B6C7-4B3B4F2FF1E4}" dt="2026-02-21T21:56:57.696" v="327" actId="26606"/>
          <ac:picMkLst>
            <pc:docMk/>
            <pc:sldMk cId="2312657879" sldId="257"/>
            <ac:picMk id="5" creationId="{3FC2B6CC-951D-418D-8026-D705995D3D4B}"/>
          </ac:picMkLst>
        </pc:picChg>
      </pc:sldChg>
      <pc:sldChg chg="addSp delSp modSp mod">
        <pc:chgData name="Florentina Zauca" userId="71614c4e-be82-45e5-9a5c-808bfcb9f7e2" providerId="ADAL" clId="{B3E6298C-D02C-4ACA-B6C7-4B3B4F2FF1E4}" dt="2026-02-21T22:03:56.470" v="373" actId="26606"/>
        <pc:sldMkLst>
          <pc:docMk/>
          <pc:sldMk cId="2626192163" sldId="258"/>
        </pc:sldMkLst>
        <pc:spChg chg="mod">
          <ac:chgData name="Florentina Zauca" userId="71614c4e-be82-45e5-9a5c-808bfcb9f7e2" providerId="ADAL" clId="{B3E6298C-D02C-4ACA-B6C7-4B3B4F2FF1E4}" dt="2026-02-21T22:03:56.470" v="373" actId="26606"/>
          <ac:spMkLst>
            <pc:docMk/>
            <pc:sldMk cId="2626192163" sldId="258"/>
            <ac:spMk id="2" creationId="{FF623E55-A559-2679-209B-3A5546AD5AA0}"/>
          </ac:spMkLst>
        </pc:spChg>
        <pc:spChg chg="mod">
          <ac:chgData name="Florentina Zauca" userId="71614c4e-be82-45e5-9a5c-808bfcb9f7e2" providerId="ADAL" clId="{B3E6298C-D02C-4ACA-B6C7-4B3B4F2FF1E4}" dt="2026-02-21T22:03:56.470" v="373" actId="26606"/>
          <ac:spMkLst>
            <pc:docMk/>
            <pc:sldMk cId="2626192163" sldId="258"/>
            <ac:spMk id="3" creationId="{35659777-D81E-213C-B2DD-CFA03BBDB77D}"/>
          </ac:spMkLst>
        </pc:spChg>
        <pc:spChg chg="del">
          <ac:chgData name="Florentina Zauca" userId="71614c4e-be82-45e5-9a5c-808bfcb9f7e2" providerId="ADAL" clId="{B3E6298C-D02C-4ACA-B6C7-4B3B4F2FF1E4}" dt="2026-02-21T22:03:56.470" v="373" actId="26606"/>
          <ac:spMkLst>
            <pc:docMk/>
            <pc:sldMk cId="2626192163" sldId="258"/>
            <ac:spMk id="10" creationId="{8651CFA9-6065-4243-AC48-858E359780B1}"/>
          </ac:spMkLst>
        </pc:spChg>
        <pc:spChg chg="del">
          <ac:chgData name="Florentina Zauca" userId="71614c4e-be82-45e5-9a5c-808bfcb9f7e2" providerId="ADAL" clId="{B3E6298C-D02C-4ACA-B6C7-4B3B4F2FF1E4}" dt="2026-02-21T22:03:56.470" v="373" actId="26606"/>
          <ac:spMkLst>
            <pc:docMk/>
            <pc:sldMk cId="2626192163" sldId="258"/>
            <ac:spMk id="12" creationId="{37962AE0-6A1C-4B76-9D52-10E5E6D7D3BB}"/>
          </ac:spMkLst>
        </pc:spChg>
        <pc:spChg chg="del">
          <ac:chgData name="Florentina Zauca" userId="71614c4e-be82-45e5-9a5c-808bfcb9f7e2" providerId="ADAL" clId="{B3E6298C-D02C-4ACA-B6C7-4B3B4F2FF1E4}" dt="2026-02-21T22:03:56.470" v="373" actId="26606"/>
          <ac:spMkLst>
            <pc:docMk/>
            <pc:sldMk cId="2626192163" sldId="258"/>
            <ac:spMk id="14" creationId="{16E12301-1C96-4D15-9838-D5B894B22365}"/>
          </ac:spMkLst>
        </pc:spChg>
        <pc:spChg chg="add">
          <ac:chgData name="Florentina Zauca" userId="71614c4e-be82-45e5-9a5c-808bfcb9f7e2" providerId="ADAL" clId="{B3E6298C-D02C-4ACA-B6C7-4B3B4F2FF1E4}" dt="2026-02-21T22:03:56.470" v="373" actId="26606"/>
          <ac:spMkLst>
            <pc:docMk/>
            <pc:sldMk cId="2626192163" sldId="258"/>
            <ac:spMk id="39" creationId="{8651CFA9-6065-4243-AC48-858E359780B1}"/>
          </ac:spMkLst>
        </pc:spChg>
        <pc:spChg chg="add">
          <ac:chgData name="Florentina Zauca" userId="71614c4e-be82-45e5-9a5c-808bfcb9f7e2" providerId="ADAL" clId="{B3E6298C-D02C-4ACA-B6C7-4B3B4F2FF1E4}" dt="2026-02-21T22:03:56.470" v="373" actId="26606"/>
          <ac:spMkLst>
            <pc:docMk/>
            <pc:sldMk cId="2626192163" sldId="258"/>
            <ac:spMk id="41" creationId="{37962AE0-6A1C-4B76-9D52-10E5E6D7D3BB}"/>
          </ac:spMkLst>
        </pc:spChg>
        <pc:grpChg chg="del">
          <ac:chgData name="Florentina Zauca" userId="71614c4e-be82-45e5-9a5c-808bfcb9f7e2" providerId="ADAL" clId="{B3E6298C-D02C-4ACA-B6C7-4B3B4F2FF1E4}" dt="2026-02-21T22:03:56.470" v="373" actId="26606"/>
          <ac:grpSpMkLst>
            <pc:docMk/>
            <pc:sldMk cId="2626192163" sldId="258"/>
            <ac:grpSpMk id="16" creationId="{D7A5FD75-4B35-4162-9304-569491255811}"/>
          </ac:grpSpMkLst>
        </pc:grpChg>
        <pc:grpChg chg="add">
          <ac:chgData name="Florentina Zauca" userId="71614c4e-be82-45e5-9a5c-808bfcb9f7e2" providerId="ADAL" clId="{B3E6298C-D02C-4ACA-B6C7-4B3B4F2FF1E4}" dt="2026-02-21T22:03:56.470" v="373" actId="26606"/>
          <ac:grpSpMkLst>
            <pc:docMk/>
            <pc:sldMk cId="2626192163" sldId="258"/>
            <ac:grpSpMk id="43" creationId="{FADD1535-ED83-48B3-8EB1-671A080F0918}"/>
          </ac:grpSpMkLst>
        </pc:grpChg>
        <pc:picChg chg="mod ord">
          <ac:chgData name="Florentina Zauca" userId="71614c4e-be82-45e5-9a5c-808bfcb9f7e2" providerId="ADAL" clId="{B3E6298C-D02C-4ACA-B6C7-4B3B4F2FF1E4}" dt="2026-02-21T22:03:56.470" v="373" actId="26606"/>
          <ac:picMkLst>
            <pc:docMk/>
            <pc:sldMk cId="2626192163" sldId="258"/>
            <ac:picMk id="5" creationId="{CE0A0862-0DF6-D880-2620-6C298FE57ECA}"/>
          </ac:picMkLst>
        </pc:picChg>
      </pc:sldChg>
      <pc:sldChg chg="addSp delSp modSp mod">
        <pc:chgData name="Florentina Zauca" userId="71614c4e-be82-45e5-9a5c-808bfcb9f7e2" providerId="ADAL" clId="{B3E6298C-D02C-4ACA-B6C7-4B3B4F2FF1E4}" dt="2026-02-21T22:04:39.317" v="374" actId="26606"/>
        <pc:sldMkLst>
          <pc:docMk/>
          <pc:sldMk cId="1559666636" sldId="259"/>
        </pc:sldMkLst>
        <pc:spChg chg="mod">
          <ac:chgData name="Florentina Zauca" userId="71614c4e-be82-45e5-9a5c-808bfcb9f7e2" providerId="ADAL" clId="{B3E6298C-D02C-4ACA-B6C7-4B3B4F2FF1E4}" dt="2026-02-21T22:04:39.317" v="374" actId="26606"/>
          <ac:spMkLst>
            <pc:docMk/>
            <pc:sldMk cId="1559666636" sldId="259"/>
            <ac:spMk id="2" creationId="{F5CC75CC-8D97-40CC-09CA-CD4670111E38}"/>
          </ac:spMkLst>
        </pc:spChg>
        <pc:spChg chg="del">
          <ac:chgData name="Florentina Zauca" userId="71614c4e-be82-45e5-9a5c-808bfcb9f7e2" providerId="ADAL" clId="{B3E6298C-D02C-4ACA-B6C7-4B3B4F2FF1E4}" dt="2026-02-21T22:04:39.317" v="374" actId="26606"/>
          <ac:spMkLst>
            <pc:docMk/>
            <pc:sldMk cId="1559666636" sldId="259"/>
            <ac:spMk id="87" creationId="{8651CFA9-6065-4243-AC48-858E359780B1}"/>
          </ac:spMkLst>
        </pc:spChg>
        <pc:spChg chg="del">
          <ac:chgData name="Florentina Zauca" userId="71614c4e-be82-45e5-9a5c-808bfcb9f7e2" providerId="ADAL" clId="{B3E6298C-D02C-4ACA-B6C7-4B3B4F2FF1E4}" dt="2026-02-21T22:04:39.317" v="374" actId="26606"/>
          <ac:spMkLst>
            <pc:docMk/>
            <pc:sldMk cId="1559666636" sldId="259"/>
            <ac:spMk id="88" creationId="{37962AE0-6A1C-4B76-9D52-10E5E6D7D3BB}"/>
          </ac:spMkLst>
        </pc:spChg>
        <pc:spChg chg="add">
          <ac:chgData name="Florentina Zauca" userId="71614c4e-be82-45e5-9a5c-808bfcb9f7e2" providerId="ADAL" clId="{B3E6298C-D02C-4ACA-B6C7-4B3B4F2FF1E4}" dt="2026-02-21T22:04:39.317" v="374" actId="26606"/>
          <ac:spMkLst>
            <pc:docMk/>
            <pc:sldMk cId="1559666636" sldId="259"/>
            <ac:spMk id="111" creationId="{8651CFA9-6065-4243-AC48-858E359780B1}"/>
          </ac:spMkLst>
        </pc:spChg>
        <pc:spChg chg="add">
          <ac:chgData name="Florentina Zauca" userId="71614c4e-be82-45e5-9a5c-808bfcb9f7e2" providerId="ADAL" clId="{B3E6298C-D02C-4ACA-B6C7-4B3B4F2FF1E4}" dt="2026-02-21T22:04:39.317" v="374" actId="26606"/>
          <ac:spMkLst>
            <pc:docMk/>
            <pc:sldMk cId="1559666636" sldId="259"/>
            <ac:spMk id="113" creationId="{37962AE0-6A1C-4B76-9D52-10E5E6D7D3BB}"/>
          </ac:spMkLst>
        </pc:spChg>
        <pc:grpChg chg="del">
          <ac:chgData name="Florentina Zauca" userId="71614c4e-be82-45e5-9a5c-808bfcb9f7e2" providerId="ADAL" clId="{B3E6298C-D02C-4ACA-B6C7-4B3B4F2FF1E4}" dt="2026-02-21T22:04:39.317" v="374" actId="26606"/>
          <ac:grpSpMkLst>
            <pc:docMk/>
            <pc:sldMk cId="1559666636" sldId="259"/>
            <ac:grpSpMk id="89" creationId="{465E612B-616F-44E5-A649-F2B268BA35CC}"/>
          </ac:grpSpMkLst>
        </pc:grpChg>
        <pc:grpChg chg="del">
          <ac:chgData name="Florentina Zauca" userId="71614c4e-be82-45e5-9a5c-808bfcb9f7e2" providerId="ADAL" clId="{B3E6298C-D02C-4ACA-B6C7-4B3B4F2FF1E4}" dt="2026-02-21T22:04:39.317" v="374" actId="26606"/>
          <ac:grpSpMkLst>
            <pc:docMk/>
            <pc:sldMk cId="1559666636" sldId="259"/>
            <ac:grpSpMk id="98" creationId="{ADB812D4-854E-4DD6-A613-797C10E75225}"/>
          </ac:grpSpMkLst>
        </pc:grpChg>
        <pc:grpChg chg="add">
          <ac:chgData name="Florentina Zauca" userId="71614c4e-be82-45e5-9a5c-808bfcb9f7e2" providerId="ADAL" clId="{B3E6298C-D02C-4ACA-B6C7-4B3B4F2FF1E4}" dt="2026-02-21T22:04:39.317" v="374" actId="26606"/>
          <ac:grpSpMkLst>
            <pc:docMk/>
            <pc:sldMk cId="1559666636" sldId="259"/>
            <ac:grpSpMk id="115" creationId="{F73EC8D8-C118-4A24-B3A2-F22636F209B4}"/>
          </ac:grpSpMkLst>
        </pc:grpChg>
        <pc:grpChg chg="add">
          <ac:chgData name="Florentina Zauca" userId="71614c4e-be82-45e5-9a5c-808bfcb9f7e2" providerId="ADAL" clId="{B3E6298C-D02C-4ACA-B6C7-4B3B4F2FF1E4}" dt="2026-02-21T22:04:39.317" v="374" actId="26606"/>
          <ac:grpSpMkLst>
            <pc:docMk/>
            <pc:sldMk cId="1559666636" sldId="259"/>
            <ac:grpSpMk id="125" creationId="{3BA0B410-FA41-4CD6-A923-146E029BBB25}"/>
          </ac:grpSpMkLst>
        </pc:grpChg>
        <pc:graphicFrameChg chg="mod modGraphic">
          <ac:chgData name="Florentina Zauca" userId="71614c4e-be82-45e5-9a5c-808bfcb9f7e2" providerId="ADAL" clId="{B3E6298C-D02C-4ACA-B6C7-4B3B4F2FF1E4}" dt="2026-02-21T22:04:39.317" v="374" actId="26606"/>
          <ac:graphicFrameMkLst>
            <pc:docMk/>
            <pc:sldMk cId="1559666636" sldId="259"/>
            <ac:graphicFrameMk id="5" creationId="{3ED1A465-4CF3-3DE1-F765-420A920FD145}"/>
          </ac:graphicFrameMkLst>
        </pc:graphicFrameChg>
      </pc:sldChg>
      <pc:sldChg chg="addSp delSp modSp mod">
        <pc:chgData name="Florentina Zauca" userId="71614c4e-be82-45e5-9a5c-808bfcb9f7e2" providerId="ADAL" clId="{B3E6298C-D02C-4ACA-B6C7-4B3B4F2FF1E4}" dt="2026-02-21T22:05:02.030" v="375" actId="26606"/>
        <pc:sldMkLst>
          <pc:docMk/>
          <pc:sldMk cId="2963452842" sldId="260"/>
        </pc:sldMkLst>
        <pc:spChg chg="mod">
          <ac:chgData name="Florentina Zauca" userId="71614c4e-be82-45e5-9a5c-808bfcb9f7e2" providerId="ADAL" clId="{B3E6298C-D02C-4ACA-B6C7-4B3B4F2FF1E4}" dt="2026-02-21T22:05:02.030" v="375" actId="26606"/>
          <ac:spMkLst>
            <pc:docMk/>
            <pc:sldMk cId="2963452842" sldId="260"/>
            <ac:spMk id="2" creationId="{FDE917FD-B7A6-87D3-2082-B072BF75C728}"/>
          </ac:spMkLst>
        </pc:spChg>
        <pc:spChg chg="del">
          <ac:chgData name="Florentina Zauca" userId="71614c4e-be82-45e5-9a5c-808bfcb9f7e2" providerId="ADAL" clId="{B3E6298C-D02C-4ACA-B6C7-4B3B4F2FF1E4}" dt="2026-02-21T22:05:02.030" v="375" actId="26606"/>
          <ac:spMkLst>
            <pc:docMk/>
            <pc:sldMk cId="2963452842" sldId="260"/>
            <ac:spMk id="9" creationId="{8651CFA9-6065-4243-AC48-858E359780B1}"/>
          </ac:spMkLst>
        </pc:spChg>
        <pc:spChg chg="del">
          <ac:chgData name="Florentina Zauca" userId="71614c4e-be82-45e5-9a5c-808bfcb9f7e2" providerId="ADAL" clId="{B3E6298C-D02C-4ACA-B6C7-4B3B4F2FF1E4}" dt="2026-02-21T22:05:02.030" v="375" actId="26606"/>
          <ac:spMkLst>
            <pc:docMk/>
            <pc:sldMk cId="2963452842" sldId="260"/>
            <ac:spMk id="11" creationId="{37962AE0-6A1C-4B76-9D52-10E5E6D7D3BB}"/>
          </ac:spMkLst>
        </pc:spChg>
        <pc:spChg chg="add">
          <ac:chgData name="Florentina Zauca" userId="71614c4e-be82-45e5-9a5c-808bfcb9f7e2" providerId="ADAL" clId="{B3E6298C-D02C-4ACA-B6C7-4B3B4F2FF1E4}" dt="2026-02-21T22:05:02.030" v="375" actId="26606"/>
          <ac:spMkLst>
            <pc:docMk/>
            <pc:sldMk cId="2963452842" sldId="260"/>
            <ac:spMk id="37" creationId="{8651CFA9-6065-4243-AC48-858E359780B1}"/>
          </ac:spMkLst>
        </pc:spChg>
        <pc:spChg chg="add">
          <ac:chgData name="Florentina Zauca" userId="71614c4e-be82-45e5-9a5c-808bfcb9f7e2" providerId="ADAL" clId="{B3E6298C-D02C-4ACA-B6C7-4B3B4F2FF1E4}" dt="2026-02-21T22:05:02.030" v="375" actId="26606"/>
          <ac:spMkLst>
            <pc:docMk/>
            <pc:sldMk cId="2963452842" sldId="260"/>
            <ac:spMk id="39" creationId="{37962AE0-6A1C-4B76-9D52-10E5E6D7D3BB}"/>
          </ac:spMkLst>
        </pc:spChg>
        <pc:grpChg chg="del">
          <ac:chgData name="Florentina Zauca" userId="71614c4e-be82-45e5-9a5c-808bfcb9f7e2" providerId="ADAL" clId="{B3E6298C-D02C-4ACA-B6C7-4B3B4F2FF1E4}" dt="2026-02-21T22:05:02.030" v="375" actId="26606"/>
          <ac:grpSpMkLst>
            <pc:docMk/>
            <pc:sldMk cId="2963452842" sldId="260"/>
            <ac:grpSpMk id="13" creationId="{32D15CB3-AC64-41F7-86F8-22A111F3DC24}"/>
          </ac:grpSpMkLst>
        </pc:grpChg>
        <pc:grpChg chg="del">
          <ac:chgData name="Florentina Zauca" userId="71614c4e-be82-45e5-9a5c-808bfcb9f7e2" providerId="ADAL" clId="{B3E6298C-D02C-4ACA-B6C7-4B3B4F2FF1E4}" dt="2026-02-21T22:05:02.030" v="375" actId="26606"/>
          <ac:grpSpMkLst>
            <pc:docMk/>
            <pc:sldMk cId="2963452842" sldId="260"/>
            <ac:grpSpMk id="23" creationId="{921D9B61-CDA2-49D1-82AA-534691496FE5}"/>
          </ac:grpSpMkLst>
        </pc:grpChg>
        <pc:grpChg chg="add">
          <ac:chgData name="Florentina Zauca" userId="71614c4e-be82-45e5-9a5c-808bfcb9f7e2" providerId="ADAL" clId="{B3E6298C-D02C-4ACA-B6C7-4B3B4F2FF1E4}" dt="2026-02-21T22:05:02.030" v="375" actId="26606"/>
          <ac:grpSpMkLst>
            <pc:docMk/>
            <pc:sldMk cId="2963452842" sldId="260"/>
            <ac:grpSpMk id="41" creationId="{F73EC8D8-C118-4A24-B3A2-F22636F209B4}"/>
          </ac:grpSpMkLst>
        </pc:grpChg>
        <pc:grpChg chg="add">
          <ac:chgData name="Florentina Zauca" userId="71614c4e-be82-45e5-9a5c-808bfcb9f7e2" providerId="ADAL" clId="{B3E6298C-D02C-4ACA-B6C7-4B3B4F2FF1E4}" dt="2026-02-21T22:05:02.030" v="375" actId="26606"/>
          <ac:grpSpMkLst>
            <pc:docMk/>
            <pc:sldMk cId="2963452842" sldId="260"/>
            <ac:grpSpMk id="51" creationId="{3BA0B410-FA41-4CD6-A923-146E029BBB25}"/>
          </ac:grpSpMkLst>
        </pc:grpChg>
        <pc:graphicFrameChg chg="mod modGraphic">
          <ac:chgData name="Florentina Zauca" userId="71614c4e-be82-45e5-9a5c-808bfcb9f7e2" providerId="ADAL" clId="{B3E6298C-D02C-4ACA-B6C7-4B3B4F2FF1E4}" dt="2026-02-21T22:05:02.030" v="375" actId="26606"/>
          <ac:graphicFrameMkLst>
            <pc:docMk/>
            <pc:sldMk cId="2963452842" sldId="260"/>
            <ac:graphicFrameMk id="5" creationId="{75E74CE5-3672-87A3-2F24-0E3F2A8FEEA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958556-76C4-4FA6-B7CE-525BC5E4083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C0ECCE-25C7-436F-ABE0-5386DE2E143E}">
      <dgm:prSet/>
      <dgm:spPr/>
      <dgm:t>
        <a:bodyPr/>
        <a:lstStyle/>
        <a:p>
          <a:r>
            <a:rPr lang="en-GB" b="1" dirty="0"/>
            <a:t>Essential Criteria</a:t>
          </a:r>
          <a:endParaRPr lang="en-US" dirty="0"/>
        </a:p>
      </dgm:t>
    </dgm:pt>
    <dgm:pt modelId="{EBFE8004-4AC1-4182-880E-096EF03F88B8}" type="parTrans" cxnId="{5B8156BA-A432-4292-A707-E1459EFB7607}">
      <dgm:prSet/>
      <dgm:spPr/>
      <dgm:t>
        <a:bodyPr/>
        <a:lstStyle/>
        <a:p>
          <a:endParaRPr lang="en-US"/>
        </a:p>
      </dgm:t>
    </dgm:pt>
    <dgm:pt modelId="{009F64A9-A6C1-4D04-8EE6-8132308CC761}" type="sibTrans" cxnId="{5B8156BA-A432-4292-A707-E1459EFB7607}">
      <dgm:prSet/>
      <dgm:spPr/>
      <dgm:t>
        <a:bodyPr/>
        <a:lstStyle/>
        <a:p>
          <a:endParaRPr lang="en-US"/>
        </a:p>
      </dgm:t>
    </dgm:pt>
    <dgm:pt modelId="{ADB9927B-1DC9-43B1-B377-2227012D2B8C}">
      <dgm:prSet/>
      <dgm:spPr/>
      <dgm:t>
        <a:bodyPr/>
        <a:lstStyle/>
        <a:p>
          <a:r>
            <a:rPr lang="en-GB" b="1"/>
            <a:t>Education </a:t>
          </a:r>
          <a:endParaRPr lang="en-US"/>
        </a:p>
      </dgm:t>
    </dgm:pt>
    <dgm:pt modelId="{0B1052EB-1629-4622-B333-FE3CACF880BB}" type="parTrans" cxnId="{A5F039DB-8D07-42DB-8EA4-CAAD6AB7122A}">
      <dgm:prSet/>
      <dgm:spPr/>
      <dgm:t>
        <a:bodyPr/>
        <a:lstStyle/>
        <a:p>
          <a:endParaRPr lang="en-US"/>
        </a:p>
      </dgm:t>
    </dgm:pt>
    <dgm:pt modelId="{5362F45F-024D-42D7-83D5-6821C2F4A042}" type="sibTrans" cxnId="{A5F039DB-8D07-42DB-8EA4-CAAD6AB7122A}">
      <dgm:prSet/>
      <dgm:spPr/>
      <dgm:t>
        <a:bodyPr/>
        <a:lstStyle/>
        <a:p>
          <a:endParaRPr lang="en-US"/>
        </a:p>
      </dgm:t>
    </dgm:pt>
    <dgm:pt modelId="{8D349B7A-CE82-4E25-838F-27741C6EAD40}">
      <dgm:prSet/>
      <dgm:spPr/>
      <dgm:t>
        <a:bodyPr/>
        <a:lstStyle/>
        <a:p>
          <a:r>
            <a:rPr lang="en-GB"/>
            <a:t>Studying towards or completed a degree in Business Management, Marketing, IT, or related field.</a:t>
          </a:r>
          <a:endParaRPr lang="en-US"/>
        </a:p>
      </dgm:t>
    </dgm:pt>
    <dgm:pt modelId="{5067B132-C8C8-4352-B965-33F8E2EEE0F2}" type="parTrans" cxnId="{C51399D4-CB34-4FBC-981D-1885EE7CD478}">
      <dgm:prSet/>
      <dgm:spPr/>
      <dgm:t>
        <a:bodyPr/>
        <a:lstStyle/>
        <a:p>
          <a:endParaRPr lang="en-US"/>
        </a:p>
      </dgm:t>
    </dgm:pt>
    <dgm:pt modelId="{5B58C20F-6CD1-4091-AD5A-45DB7E263BF6}" type="sibTrans" cxnId="{C51399D4-CB34-4FBC-981D-1885EE7CD478}">
      <dgm:prSet/>
      <dgm:spPr/>
      <dgm:t>
        <a:bodyPr/>
        <a:lstStyle/>
        <a:p>
          <a:endParaRPr lang="en-US"/>
        </a:p>
      </dgm:t>
    </dgm:pt>
    <dgm:pt modelId="{7515E78A-0853-4778-BB24-158AF421B2F5}">
      <dgm:prSet/>
      <dgm:spPr/>
      <dgm:t>
        <a:bodyPr/>
        <a:lstStyle/>
        <a:p>
          <a:r>
            <a:rPr lang="en-GB" b="1"/>
            <a:t>Knowledge</a:t>
          </a:r>
          <a:endParaRPr lang="en-US"/>
        </a:p>
      </dgm:t>
    </dgm:pt>
    <dgm:pt modelId="{525AC9B2-291D-4DFE-BC3A-49C9BC373FEC}" type="parTrans" cxnId="{81201D23-7146-4FAE-B0C8-D991E777EB76}">
      <dgm:prSet/>
      <dgm:spPr/>
      <dgm:t>
        <a:bodyPr/>
        <a:lstStyle/>
        <a:p>
          <a:endParaRPr lang="en-US"/>
        </a:p>
      </dgm:t>
    </dgm:pt>
    <dgm:pt modelId="{30940092-7346-4C0A-A597-5D17C74115D1}" type="sibTrans" cxnId="{81201D23-7146-4FAE-B0C8-D991E777EB76}">
      <dgm:prSet/>
      <dgm:spPr/>
      <dgm:t>
        <a:bodyPr/>
        <a:lstStyle/>
        <a:p>
          <a:endParaRPr lang="en-US"/>
        </a:p>
      </dgm:t>
    </dgm:pt>
    <dgm:pt modelId="{4D2AEDD7-C133-4B41-9B08-222383A223CD}">
      <dgm:prSet/>
      <dgm:spPr/>
      <dgm:t>
        <a:bodyPr/>
        <a:lstStyle/>
        <a:p>
          <a:r>
            <a:rPr lang="en-GB"/>
            <a:t>Understanding of digital transformation and innovation.</a:t>
          </a:r>
          <a:endParaRPr lang="en-US"/>
        </a:p>
      </dgm:t>
    </dgm:pt>
    <dgm:pt modelId="{1A0A8A15-9977-450D-BBC9-68AD40B34926}" type="parTrans" cxnId="{9791EFCC-3176-4E99-80B1-16C7FEAA4FF7}">
      <dgm:prSet/>
      <dgm:spPr/>
      <dgm:t>
        <a:bodyPr/>
        <a:lstStyle/>
        <a:p>
          <a:endParaRPr lang="en-US"/>
        </a:p>
      </dgm:t>
    </dgm:pt>
    <dgm:pt modelId="{B13E9FC7-BE21-4B26-ACE3-9B31D82E7008}" type="sibTrans" cxnId="{9791EFCC-3176-4E99-80B1-16C7FEAA4FF7}">
      <dgm:prSet/>
      <dgm:spPr/>
      <dgm:t>
        <a:bodyPr/>
        <a:lstStyle/>
        <a:p>
          <a:endParaRPr lang="en-US"/>
        </a:p>
      </dgm:t>
    </dgm:pt>
    <dgm:pt modelId="{E5ADB178-A52B-469A-8BE4-A1DC34DD3E4C}">
      <dgm:prSet/>
      <dgm:spPr/>
      <dgm:t>
        <a:bodyPr/>
        <a:lstStyle/>
        <a:p>
          <a:r>
            <a:rPr lang="en-GB"/>
            <a:t>Awareness of how technology impacts organisations.</a:t>
          </a:r>
          <a:endParaRPr lang="en-US"/>
        </a:p>
      </dgm:t>
    </dgm:pt>
    <dgm:pt modelId="{BCBBFD4A-4168-485C-8868-BDF6F3267CA8}" type="parTrans" cxnId="{D6746E0C-EBBD-46B8-85BB-98D5581AB5D9}">
      <dgm:prSet/>
      <dgm:spPr/>
      <dgm:t>
        <a:bodyPr/>
        <a:lstStyle/>
        <a:p>
          <a:endParaRPr lang="en-US"/>
        </a:p>
      </dgm:t>
    </dgm:pt>
    <dgm:pt modelId="{16651F35-9470-45EE-9D26-95F284CB39A4}" type="sibTrans" cxnId="{D6746E0C-EBBD-46B8-85BB-98D5581AB5D9}">
      <dgm:prSet/>
      <dgm:spPr/>
      <dgm:t>
        <a:bodyPr/>
        <a:lstStyle/>
        <a:p>
          <a:endParaRPr lang="en-US"/>
        </a:p>
      </dgm:t>
    </dgm:pt>
    <dgm:pt modelId="{854D4C26-69C5-4B60-BC19-99AAB84DF924}">
      <dgm:prSet/>
      <dgm:spPr/>
      <dgm:t>
        <a:bodyPr/>
        <a:lstStyle/>
        <a:p>
          <a:r>
            <a:rPr lang="en-GB" b="1"/>
            <a:t>Skills (Innovation-Oriented)</a:t>
          </a:r>
          <a:endParaRPr lang="en-US"/>
        </a:p>
      </dgm:t>
    </dgm:pt>
    <dgm:pt modelId="{B697079F-B666-4D8B-A91E-481DD7735EE7}" type="parTrans" cxnId="{00A13041-D519-4D36-BD66-B1A3953ECDD7}">
      <dgm:prSet/>
      <dgm:spPr/>
      <dgm:t>
        <a:bodyPr/>
        <a:lstStyle/>
        <a:p>
          <a:endParaRPr lang="en-US"/>
        </a:p>
      </dgm:t>
    </dgm:pt>
    <dgm:pt modelId="{6B49A021-1F2D-47FB-8D16-6C9034269C12}" type="sibTrans" cxnId="{00A13041-D519-4D36-BD66-B1A3953ECDD7}">
      <dgm:prSet/>
      <dgm:spPr/>
      <dgm:t>
        <a:bodyPr/>
        <a:lstStyle/>
        <a:p>
          <a:endParaRPr lang="en-US"/>
        </a:p>
      </dgm:t>
    </dgm:pt>
    <dgm:pt modelId="{B3FCEAFD-4FFE-4A64-8336-4B893F906CC9}">
      <dgm:prSet/>
      <dgm:spPr/>
      <dgm:t>
        <a:bodyPr/>
        <a:lstStyle/>
        <a:p>
          <a:r>
            <a:rPr lang="en-GB"/>
            <a:t>Creative problem-solving ability.</a:t>
          </a:r>
          <a:endParaRPr lang="en-US"/>
        </a:p>
      </dgm:t>
    </dgm:pt>
    <dgm:pt modelId="{60A7F8E9-D327-4B74-A95B-1E3F3116799A}" type="parTrans" cxnId="{B6065EEC-5F94-4409-B678-03A2383426FA}">
      <dgm:prSet/>
      <dgm:spPr/>
      <dgm:t>
        <a:bodyPr/>
        <a:lstStyle/>
        <a:p>
          <a:endParaRPr lang="en-US"/>
        </a:p>
      </dgm:t>
    </dgm:pt>
    <dgm:pt modelId="{50F84D63-8919-4AD6-A0AC-5CF270374B06}" type="sibTrans" cxnId="{B6065EEC-5F94-4409-B678-03A2383426FA}">
      <dgm:prSet/>
      <dgm:spPr/>
      <dgm:t>
        <a:bodyPr/>
        <a:lstStyle/>
        <a:p>
          <a:endParaRPr lang="en-US"/>
        </a:p>
      </dgm:t>
    </dgm:pt>
    <dgm:pt modelId="{81923E59-A4B7-4199-B8A7-E2053EDFB217}">
      <dgm:prSet/>
      <dgm:spPr/>
      <dgm:t>
        <a:bodyPr/>
        <a:lstStyle/>
        <a:p>
          <a:r>
            <a:rPr lang="en-GB"/>
            <a:t>Strong analytical and critical thinking skills.</a:t>
          </a:r>
          <a:endParaRPr lang="en-US"/>
        </a:p>
      </dgm:t>
    </dgm:pt>
    <dgm:pt modelId="{C16C964B-2D11-49F8-AFCD-E61ECA4152E9}" type="parTrans" cxnId="{94E2A583-5666-4839-8567-2E1403D08721}">
      <dgm:prSet/>
      <dgm:spPr/>
      <dgm:t>
        <a:bodyPr/>
        <a:lstStyle/>
        <a:p>
          <a:endParaRPr lang="en-US"/>
        </a:p>
      </dgm:t>
    </dgm:pt>
    <dgm:pt modelId="{235F7EC6-D847-486D-A8CE-F75597443BF7}" type="sibTrans" cxnId="{94E2A583-5666-4839-8567-2E1403D08721}">
      <dgm:prSet/>
      <dgm:spPr/>
      <dgm:t>
        <a:bodyPr/>
        <a:lstStyle/>
        <a:p>
          <a:endParaRPr lang="en-US"/>
        </a:p>
      </dgm:t>
    </dgm:pt>
    <dgm:pt modelId="{AEF2EEA4-DFBB-44B7-8D92-05E555009FF4}">
      <dgm:prSet/>
      <dgm:spPr/>
      <dgm:t>
        <a:bodyPr/>
        <a:lstStyle/>
        <a:p>
          <a:r>
            <a:rPr lang="en-GB"/>
            <a:t>Ability to use digital tools (e.g., Microsoft Office, survey tools, social media platforms).</a:t>
          </a:r>
          <a:endParaRPr lang="en-US"/>
        </a:p>
      </dgm:t>
    </dgm:pt>
    <dgm:pt modelId="{D976E315-5B1D-46CE-A3D6-C92DD38A80F6}" type="parTrans" cxnId="{519F5154-B307-49C4-BACF-24BCE43BACF5}">
      <dgm:prSet/>
      <dgm:spPr/>
      <dgm:t>
        <a:bodyPr/>
        <a:lstStyle/>
        <a:p>
          <a:endParaRPr lang="en-US"/>
        </a:p>
      </dgm:t>
    </dgm:pt>
    <dgm:pt modelId="{22C473D9-358A-4F20-8FAC-88932ABB51E9}" type="sibTrans" cxnId="{519F5154-B307-49C4-BACF-24BCE43BACF5}">
      <dgm:prSet/>
      <dgm:spPr/>
      <dgm:t>
        <a:bodyPr/>
        <a:lstStyle/>
        <a:p>
          <a:endParaRPr lang="en-US"/>
        </a:p>
      </dgm:t>
    </dgm:pt>
    <dgm:pt modelId="{18B766CB-1BF1-45E1-90F0-425E767DC15F}">
      <dgm:prSet/>
      <dgm:spPr/>
      <dgm:t>
        <a:bodyPr/>
        <a:lstStyle/>
        <a:p>
          <a:r>
            <a:rPr lang="en-GB"/>
            <a:t>Research and data interpretation skills.</a:t>
          </a:r>
          <a:endParaRPr lang="en-US"/>
        </a:p>
      </dgm:t>
    </dgm:pt>
    <dgm:pt modelId="{3EC3FCA7-1919-4CDA-BE50-847AB194B653}" type="parTrans" cxnId="{7F4DEDF6-5969-4D16-A4C4-A12344A82538}">
      <dgm:prSet/>
      <dgm:spPr/>
      <dgm:t>
        <a:bodyPr/>
        <a:lstStyle/>
        <a:p>
          <a:endParaRPr lang="en-US"/>
        </a:p>
      </dgm:t>
    </dgm:pt>
    <dgm:pt modelId="{C8762CEA-7DA8-4D6F-9A14-685A281C3A7D}" type="sibTrans" cxnId="{7F4DEDF6-5969-4D16-A4C4-A12344A82538}">
      <dgm:prSet/>
      <dgm:spPr/>
      <dgm:t>
        <a:bodyPr/>
        <a:lstStyle/>
        <a:p>
          <a:endParaRPr lang="en-US"/>
        </a:p>
      </dgm:t>
    </dgm:pt>
    <dgm:pt modelId="{761E9246-9121-461E-BF29-C628E6B1E7DD}">
      <dgm:prSet/>
      <dgm:spPr/>
      <dgm:t>
        <a:bodyPr/>
        <a:lstStyle/>
        <a:p>
          <a:r>
            <a:rPr lang="en-GB"/>
            <a:t>Strong communication skills.</a:t>
          </a:r>
          <a:endParaRPr lang="en-US"/>
        </a:p>
      </dgm:t>
    </dgm:pt>
    <dgm:pt modelId="{DE30FC82-EF76-4B99-8919-AD5D75127DCE}" type="parTrans" cxnId="{16356DA9-6A39-444B-8B83-38D75E6AFA06}">
      <dgm:prSet/>
      <dgm:spPr/>
      <dgm:t>
        <a:bodyPr/>
        <a:lstStyle/>
        <a:p>
          <a:endParaRPr lang="en-US"/>
        </a:p>
      </dgm:t>
    </dgm:pt>
    <dgm:pt modelId="{62671D7C-F7B9-4F8F-A892-8EF7C2A44CA6}" type="sibTrans" cxnId="{16356DA9-6A39-444B-8B83-38D75E6AFA06}">
      <dgm:prSet/>
      <dgm:spPr/>
      <dgm:t>
        <a:bodyPr/>
        <a:lstStyle/>
        <a:p>
          <a:endParaRPr lang="en-US"/>
        </a:p>
      </dgm:t>
    </dgm:pt>
    <dgm:pt modelId="{6DD7A703-7A18-4F53-9D3A-A3F9614D5192}" type="pres">
      <dgm:prSet presAssocID="{FD958556-76C4-4FA6-B7CE-525BC5E4083B}" presName="vert0" presStyleCnt="0">
        <dgm:presLayoutVars>
          <dgm:dir/>
          <dgm:animOne val="branch"/>
          <dgm:animLvl val="lvl"/>
        </dgm:presLayoutVars>
      </dgm:prSet>
      <dgm:spPr/>
    </dgm:pt>
    <dgm:pt modelId="{981F3BB8-8A3B-4AF8-A6B6-B446EEF7FB19}" type="pres">
      <dgm:prSet presAssocID="{65C0ECCE-25C7-436F-ABE0-5386DE2E143E}" presName="thickLine" presStyleLbl="alignNode1" presStyleIdx="0" presStyleCnt="12"/>
      <dgm:spPr/>
    </dgm:pt>
    <dgm:pt modelId="{BEE31B7A-406E-4B65-804A-9F95F39F8698}" type="pres">
      <dgm:prSet presAssocID="{65C0ECCE-25C7-436F-ABE0-5386DE2E143E}" presName="horz1" presStyleCnt="0"/>
      <dgm:spPr/>
    </dgm:pt>
    <dgm:pt modelId="{07348BA6-DE8F-456F-B6BD-7CFDF6B3EDAD}" type="pres">
      <dgm:prSet presAssocID="{65C0ECCE-25C7-436F-ABE0-5386DE2E143E}" presName="tx1" presStyleLbl="revTx" presStyleIdx="0" presStyleCnt="12"/>
      <dgm:spPr/>
    </dgm:pt>
    <dgm:pt modelId="{23A06CFA-1565-4F71-A2BB-B84357A4AEF0}" type="pres">
      <dgm:prSet presAssocID="{65C0ECCE-25C7-436F-ABE0-5386DE2E143E}" presName="vert1" presStyleCnt="0"/>
      <dgm:spPr/>
    </dgm:pt>
    <dgm:pt modelId="{4AB4454E-9599-4AA7-9A3E-280FDE9E92BA}" type="pres">
      <dgm:prSet presAssocID="{ADB9927B-1DC9-43B1-B377-2227012D2B8C}" presName="thickLine" presStyleLbl="alignNode1" presStyleIdx="1" presStyleCnt="12"/>
      <dgm:spPr/>
    </dgm:pt>
    <dgm:pt modelId="{5043AA69-A64C-4147-87D8-EF47AE0A0873}" type="pres">
      <dgm:prSet presAssocID="{ADB9927B-1DC9-43B1-B377-2227012D2B8C}" presName="horz1" presStyleCnt="0"/>
      <dgm:spPr/>
    </dgm:pt>
    <dgm:pt modelId="{DA1AEF52-86E6-45C4-99CF-574AE0BA4EEA}" type="pres">
      <dgm:prSet presAssocID="{ADB9927B-1DC9-43B1-B377-2227012D2B8C}" presName="tx1" presStyleLbl="revTx" presStyleIdx="1" presStyleCnt="12"/>
      <dgm:spPr/>
    </dgm:pt>
    <dgm:pt modelId="{03EC277F-F381-409D-9EBD-339BD542D217}" type="pres">
      <dgm:prSet presAssocID="{ADB9927B-1DC9-43B1-B377-2227012D2B8C}" presName="vert1" presStyleCnt="0"/>
      <dgm:spPr/>
    </dgm:pt>
    <dgm:pt modelId="{297F9300-DF72-4272-852E-7B5815BC839B}" type="pres">
      <dgm:prSet presAssocID="{8D349B7A-CE82-4E25-838F-27741C6EAD40}" presName="thickLine" presStyleLbl="alignNode1" presStyleIdx="2" presStyleCnt="12"/>
      <dgm:spPr/>
    </dgm:pt>
    <dgm:pt modelId="{5CF78344-87CC-4B9F-88EE-1547D3D35AF8}" type="pres">
      <dgm:prSet presAssocID="{8D349B7A-CE82-4E25-838F-27741C6EAD40}" presName="horz1" presStyleCnt="0"/>
      <dgm:spPr/>
    </dgm:pt>
    <dgm:pt modelId="{89B87133-F240-4787-BCD0-972A23DB21E4}" type="pres">
      <dgm:prSet presAssocID="{8D349B7A-CE82-4E25-838F-27741C6EAD40}" presName="tx1" presStyleLbl="revTx" presStyleIdx="2" presStyleCnt="12"/>
      <dgm:spPr/>
    </dgm:pt>
    <dgm:pt modelId="{40A57344-05C0-427D-9AC4-BC90710131BB}" type="pres">
      <dgm:prSet presAssocID="{8D349B7A-CE82-4E25-838F-27741C6EAD40}" presName="vert1" presStyleCnt="0"/>
      <dgm:spPr/>
    </dgm:pt>
    <dgm:pt modelId="{860EB480-FEF3-463D-A728-D9862F3FAB4D}" type="pres">
      <dgm:prSet presAssocID="{7515E78A-0853-4778-BB24-158AF421B2F5}" presName="thickLine" presStyleLbl="alignNode1" presStyleIdx="3" presStyleCnt="12"/>
      <dgm:spPr/>
    </dgm:pt>
    <dgm:pt modelId="{2918781C-CE39-49A9-BC1E-6880898681D3}" type="pres">
      <dgm:prSet presAssocID="{7515E78A-0853-4778-BB24-158AF421B2F5}" presName="horz1" presStyleCnt="0"/>
      <dgm:spPr/>
    </dgm:pt>
    <dgm:pt modelId="{E11B718A-6D5E-4CB9-80CB-3339CC6E2415}" type="pres">
      <dgm:prSet presAssocID="{7515E78A-0853-4778-BB24-158AF421B2F5}" presName="tx1" presStyleLbl="revTx" presStyleIdx="3" presStyleCnt="12"/>
      <dgm:spPr/>
    </dgm:pt>
    <dgm:pt modelId="{24798257-F48D-4D0A-982A-E6DD913F73CE}" type="pres">
      <dgm:prSet presAssocID="{7515E78A-0853-4778-BB24-158AF421B2F5}" presName="vert1" presStyleCnt="0"/>
      <dgm:spPr/>
    </dgm:pt>
    <dgm:pt modelId="{B406C6BD-2C50-4390-AC99-84B12340F54A}" type="pres">
      <dgm:prSet presAssocID="{4D2AEDD7-C133-4B41-9B08-222383A223CD}" presName="thickLine" presStyleLbl="alignNode1" presStyleIdx="4" presStyleCnt="12"/>
      <dgm:spPr/>
    </dgm:pt>
    <dgm:pt modelId="{E2EA6AFE-E7BC-44A5-9A62-A4B76E28C9FE}" type="pres">
      <dgm:prSet presAssocID="{4D2AEDD7-C133-4B41-9B08-222383A223CD}" presName="horz1" presStyleCnt="0"/>
      <dgm:spPr/>
    </dgm:pt>
    <dgm:pt modelId="{2079D7E5-3C0F-4068-85D2-469E185201C5}" type="pres">
      <dgm:prSet presAssocID="{4D2AEDD7-C133-4B41-9B08-222383A223CD}" presName="tx1" presStyleLbl="revTx" presStyleIdx="4" presStyleCnt="12"/>
      <dgm:spPr/>
    </dgm:pt>
    <dgm:pt modelId="{369DA2EA-4349-4C6D-95CB-A737683209DB}" type="pres">
      <dgm:prSet presAssocID="{4D2AEDD7-C133-4B41-9B08-222383A223CD}" presName="vert1" presStyleCnt="0"/>
      <dgm:spPr/>
    </dgm:pt>
    <dgm:pt modelId="{50424D47-F7FC-4A6B-A80F-A307ACB94BCC}" type="pres">
      <dgm:prSet presAssocID="{E5ADB178-A52B-469A-8BE4-A1DC34DD3E4C}" presName="thickLine" presStyleLbl="alignNode1" presStyleIdx="5" presStyleCnt="12"/>
      <dgm:spPr/>
    </dgm:pt>
    <dgm:pt modelId="{C0CCB2F8-CA71-47F2-B737-EA5312D4E14E}" type="pres">
      <dgm:prSet presAssocID="{E5ADB178-A52B-469A-8BE4-A1DC34DD3E4C}" presName="horz1" presStyleCnt="0"/>
      <dgm:spPr/>
    </dgm:pt>
    <dgm:pt modelId="{21648830-C0B5-4143-AF88-8A43A1234010}" type="pres">
      <dgm:prSet presAssocID="{E5ADB178-A52B-469A-8BE4-A1DC34DD3E4C}" presName="tx1" presStyleLbl="revTx" presStyleIdx="5" presStyleCnt="12"/>
      <dgm:spPr/>
    </dgm:pt>
    <dgm:pt modelId="{91B27353-EB30-4FDA-B4FC-078A683B572E}" type="pres">
      <dgm:prSet presAssocID="{E5ADB178-A52B-469A-8BE4-A1DC34DD3E4C}" presName="vert1" presStyleCnt="0"/>
      <dgm:spPr/>
    </dgm:pt>
    <dgm:pt modelId="{14B3C800-3A31-4569-B0E2-025534FFDECE}" type="pres">
      <dgm:prSet presAssocID="{854D4C26-69C5-4B60-BC19-99AAB84DF924}" presName="thickLine" presStyleLbl="alignNode1" presStyleIdx="6" presStyleCnt="12"/>
      <dgm:spPr/>
    </dgm:pt>
    <dgm:pt modelId="{45516096-9871-4825-A9D9-67E2A197FAF0}" type="pres">
      <dgm:prSet presAssocID="{854D4C26-69C5-4B60-BC19-99AAB84DF924}" presName="horz1" presStyleCnt="0"/>
      <dgm:spPr/>
    </dgm:pt>
    <dgm:pt modelId="{92D9B389-CD8A-468E-90E1-A6AB11B60F2E}" type="pres">
      <dgm:prSet presAssocID="{854D4C26-69C5-4B60-BC19-99AAB84DF924}" presName="tx1" presStyleLbl="revTx" presStyleIdx="6" presStyleCnt="12"/>
      <dgm:spPr/>
    </dgm:pt>
    <dgm:pt modelId="{1CD1EDB8-1BA4-4458-96FB-8E70747264B2}" type="pres">
      <dgm:prSet presAssocID="{854D4C26-69C5-4B60-BC19-99AAB84DF924}" presName="vert1" presStyleCnt="0"/>
      <dgm:spPr/>
    </dgm:pt>
    <dgm:pt modelId="{57676954-FBA6-4A45-8849-4031526E8448}" type="pres">
      <dgm:prSet presAssocID="{B3FCEAFD-4FFE-4A64-8336-4B893F906CC9}" presName="thickLine" presStyleLbl="alignNode1" presStyleIdx="7" presStyleCnt="12"/>
      <dgm:spPr/>
    </dgm:pt>
    <dgm:pt modelId="{799089BF-CEC2-4B2D-AE7A-3E9E8CCA03F8}" type="pres">
      <dgm:prSet presAssocID="{B3FCEAFD-4FFE-4A64-8336-4B893F906CC9}" presName="horz1" presStyleCnt="0"/>
      <dgm:spPr/>
    </dgm:pt>
    <dgm:pt modelId="{ABFD9A5F-7215-4076-9D28-B9559E2CA8BE}" type="pres">
      <dgm:prSet presAssocID="{B3FCEAFD-4FFE-4A64-8336-4B893F906CC9}" presName="tx1" presStyleLbl="revTx" presStyleIdx="7" presStyleCnt="12"/>
      <dgm:spPr/>
    </dgm:pt>
    <dgm:pt modelId="{8E3D84EE-2DE7-42FE-ACB9-CEAC25FE4378}" type="pres">
      <dgm:prSet presAssocID="{B3FCEAFD-4FFE-4A64-8336-4B893F906CC9}" presName="vert1" presStyleCnt="0"/>
      <dgm:spPr/>
    </dgm:pt>
    <dgm:pt modelId="{63C5BAB9-B137-4C24-82A3-1D99F3516651}" type="pres">
      <dgm:prSet presAssocID="{81923E59-A4B7-4199-B8A7-E2053EDFB217}" presName="thickLine" presStyleLbl="alignNode1" presStyleIdx="8" presStyleCnt="12"/>
      <dgm:spPr/>
    </dgm:pt>
    <dgm:pt modelId="{5F4BF820-9619-4883-B80D-507DACC15D5E}" type="pres">
      <dgm:prSet presAssocID="{81923E59-A4B7-4199-B8A7-E2053EDFB217}" presName="horz1" presStyleCnt="0"/>
      <dgm:spPr/>
    </dgm:pt>
    <dgm:pt modelId="{795902DE-0BF0-4808-ADCA-1582487649A4}" type="pres">
      <dgm:prSet presAssocID="{81923E59-A4B7-4199-B8A7-E2053EDFB217}" presName="tx1" presStyleLbl="revTx" presStyleIdx="8" presStyleCnt="12"/>
      <dgm:spPr/>
    </dgm:pt>
    <dgm:pt modelId="{627048FC-8797-4315-B502-2E283E39E500}" type="pres">
      <dgm:prSet presAssocID="{81923E59-A4B7-4199-B8A7-E2053EDFB217}" presName="vert1" presStyleCnt="0"/>
      <dgm:spPr/>
    </dgm:pt>
    <dgm:pt modelId="{095DF92D-6B39-4832-9979-27B7C3490C6E}" type="pres">
      <dgm:prSet presAssocID="{AEF2EEA4-DFBB-44B7-8D92-05E555009FF4}" presName="thickLine" presStyleLbl="alignNode1" presStyleIdx="9" presStyleCnt="12"/>
      <dgm:spPr/>
    </dgm:pt>
    <dgm:pt modelId="{C5ED9C20-2938-4079-9CE5-29D630AFC7EB}" type="pres">
      <dgm:prSet presAssocID="{AEF2EEA4-DFBB-44B7-8D92-05E555009FF4}" presName="horz1" presStyleCnt="0"/>
      <dgm:spPr/>
    </dgm:pt>
    <dgm:pt modelId="{8A8BDDA1-01CA-4D39-A0E4-89B640D412BA}" type="pres">
      <dgm:prSet presAssocID="{AEF2EEA4-DFBB-44B7-8D92-05E555009FF4}" presName="tx1" presStyleLbl="revTx" presStyleIdx="9" presStyleCnt="12"/>
      <dgm:spPr/>
    </dgm:pt>
    <dgm:pt modelId="{08203AC0-CBED-45CD-B4FA-2E70A7FFB060}" type="pres">
      <dgm:prSet presAssocID="{AEF2EEA4-DFBB-44B7-8D92-05E555009FF4}" presName="vert1" presStyleCnt="0"/>
      <dgm:spPr/>
    </dgm:pt>
    <dgm:pt modelId="{BCD19C84-A086-4640-9F68-7F72C97B9524}" type="pres">
      <dgm:prSet presAssocID="{18B766CB-1BF1-45E1-90F0-425E767DC15F}" presName="thickLine" presStyleLbl="alignNode1" presStyleIdx="10" presStyleCnt="12"/>
      <dgm:spPr/>
    </dgm:pt>
    <dgm:pt modelId="{E27210D9-5A61-4AA2-8280-E536BD16F55A}" type="pres">
      <dgm:prSet presAssocID="{18B766CB-1BF1-45E1-90F0-425E767DC15F}" presName="horz1" presStyleCnt="0"/>
      <dgm:spPr/>
    </dgm:pt>
    <dgm:pt modelId="{ADA7CA09-4416-4E31-AC69-A61F9A35DBCE}" type="pres">
      <dgm:prSet presAssocID="{18B766CB-1BF1-45E1-90F0-425E767DC15F}" presName="tx1" presStyleLbl="revTx" presStyleIdx="10" presStyleCnt="12"/>
      <dgm:spPr/>
    </dgm:pt>
    <dgm:pt modelId="{EC493078-F8FE-4745-8AD3-80812288B678}" type="pres">
      <dgm:prSet presAssocID="{18B766CB-1BF1-45E1-90F0-425E767DC15F}" presName="vert1" presStyleCnt="0"/>
      <dgm:spPr/>
    </dgm:pt>
    <dgm:pt modelId="{AC01D416-4092-48E1-8CA1-A06C28D0E6DB}" type="pres">
      <dgm:prSet presAssocID="{761E9246-9121-461E-BF29-C628E6B1E7DD}" presName="thickLine" presStyleLbl="alignNode1" presStyleIdx="11" presStyleCnt="12"/>
      <dgm:spPr/>
    </dgm:pt>
    <dgm:pt modelId="{61ED48F5-C80E-4EE3-A585-802330DB0935}" type="pres">
      <dgm:prSet presAssocID="{761E9246-9121-461E-BF29-C628E6B1E7DD}" presName="horz1" presStyleCnt="0"/>
      <dgm:spPr/>
    </dgm:pt>
    <dgm:pt modelId="{A81BE760-9D82-4C5F-A74D-C56D96FCE06D}" type="pres">
      <dgm:prSet presAssocID="{761E9246-9121-461E-BF29-C628E6B1E7DD}" presName="tx1" presStyleLbl="revTx" presStyleIdx="11" presStyleCnt="12"/>
      <dgm:spPr/>
    </dgm:pt>
    <dgm:pt modelId="{2E656357-D025-4D74-9EE0-A74CF6B316B5}" type="pres">
      <dgm:prSet presAssocID="{761E9246-9121-461E-BF29-C628E6B1E7DD}" presName="vert1" presStyleCnt="0"/>
      <dgm:spPr/>
    </dgm:pt>
  </dgm:ptLst>
  <dgm:cxnLst>
    <dgm:cxn modelId="{D6746E0C-EBBD-46B8-85BB-98D5581AB5D9}" srcId="{FD958556-76C4-4FA6-B7CE-525BC5E4083B}" destId="{E5ADB178-A52B-469A-8BE4-A1DC34DD3E4C}" srcOrd="5" destOrd="0" parTransId="{BCBBFD4A-4168-485C-8868-BDF6F3267CA8}" sibTransId="{16651F35-9470-45EE-9D26-95F284CB39A4}"/>
    <dgm:cxn modelId="{55FBD71D-37A9-4013-B0AA-AE98C8DC9327}" type="presOf" srcId="{AEF2EEA4-DFBB-44B7-8D92-05E555009FF4}" destId="{8A8BDDA1-01CA-4D39-A0E4-89B640D412BA}" srcOrd="0" destOrd="0" presId="urn:microsoft.com/office/officeart/2008/layout/LinedList"/>
    <dgm:cxn modelId="{81201D23-7146-4FAE-B0C8-D991E777EB76}" srcId="{FD958556-76C4-4FA6-B7CE-525BC5E4083B}" destId="{7515E78A-0853-4778-BB24-158AF421B2F5}" srcOrd="3" destOrd="0" parTransId="{525AC9B2-291D-4DFE-BC3A-49C9BC373FEC}" sibTransId="{30940092-7346-4C0A-A597-5D17C74115D1}"/>
    <dgm:cxn modelId="{9DD7C72D-7263-44CC-815F-619EB04FE8FD}" type="presOf" srcId="{4D2AEDD7-C133-4B41-9B08-222383A223CD}" destId="{2079D7E5-3C0F-4068-85D2-469E185201C5}" srcOrd="0" destOrd="0" presId="urn:microsoft.com/office/officeart/2008/layout/LinedList"/>
    <dgm:cxn modelId="{00A13041-D519-4D36-BD66-B1A3953ECDD7}" srcId="{FD958556-76C4-4FA6-B7CE-525BC5E4083B}" destId="{854D4C26-69C5-4B60-BC19-99AAB84DF924}" srcOrd="6" destOrd="0" parTransId="{B697079F-B666-4D8B-A91E-481DD7735EE7}" sibTransId="{6B49A021-1F2D-47FB-8D16-6C9034269C12}"/>
    <dgm:cxn modelId="{1E92D66B-FC07-48D3-B882-AF06D15F273E}" type="presOf" srcId="{18B766CB-1BF1-45E1-90F0-425E767DC15F}" destId="{ADA7CA09-4416-4E31-AC69-A61F9A35DBCE}" srcOrd="0" destOrd="0" presId="urn:microsoft.com/office/officeart/2008/layout/LinedList"/>
    <dgm:cxn modelId="{97A2B44C-4D9D-4856-A26F-075868D26BBD}" type="presOf" srcId="{65C0ECCE-25C7-436F-ABE0-5386DE2E143E}" destId="{07348BA6-DE8F-456F-B6BD-7CFDF6B3EDAD}" srcOrd="0" destOrd="0" presId="urn:microsoft.com/office/officeart/2008/layout/LinedList"/>
    <dgm:cxn modelId="{654D294F-BEEB-4FBE-AB4B-9E78C1BF8BE5}" type="presOf" srcId="{761E9246-9121-461E-BF29-C628E6B1E7DD}" destId="{A81BE760-9D82-4C5F-A74D-C56D96FCE06D}" srcOrd="0" destOrd="0" presId="urn:microsoft.com/office/officeart/2008/layout/LinedList"/>
    <dgm:cxn modelId="{5C487871-52E7-46BF-B10F-DC54F6B63950}" type="presOf" srcId="{FD958556-76C4-4FA6-B7CE-525BC5E4083B}" destId="{6DD7A703-7A18-4F53-9D3A-A3F9614D5192}" srcOrd="0" destOrd="0" presId="urn:microsoft.com/office/officeart/2008/layout/LinedList"/>
    <dgm:cxn modelId="{519F5154-B307-49C4-BACF-24BCE43BACF5}" srcId="{FD958556-76C4-4FA6-B7CE-525BC5E4083B}" destId="{AEF2EEA4-DFBB-44B7-8D92-05E555009FF4}" srcOrd="9" destOrd="0" parTransId="{D976E315-5B1D-46CE-A3D6-C92DD38A80F6}" sibTransId="{22C473D9-358A-4F20-8FAC-88932ABB51E9}"/>
    <dgm:cxn modelId="{94E2A583-5666-4839-8567-2E1403D08721}" srcId="{FD958556-76C4-4FA6-B7CE-525BC5E4083B}" destId="{81923E59-A4B7-4199-B8A7-E2053EDFB217}" srcOrd="8" destOrd="0" parTransId="{C16C964B-2D11-49F8-AFCD-E61ECA4152E9}" sibTransId="{235F7EC6-D847-486D-A8CE-F75597443BF7}"/>
    <dgm:cxn modelId="{DD763C98-F29C-470F-99CE-0C9D260CEB5F}" type="presOf" srcId="{854D4C26-69C5-4B60-BC19-99AAB84DF924}" destId="{92D9B389-CD8A-468E-90E1-A6AB11B60F2E}" srcOrd="0" destOrd="0" presId="urn:microsoft.com/office/officeart/2008/layout/LinedList"/>
    <dgm:cxn modelId="{4FE7E599-0F5C-4F5F-A676-857588B95D5E}" type="presOf" srcId="{B3FCEAFD-4FFE-4A64-8336-4B893F906CC9}" destId="{ABFD9A5F-7215-4076-9D28-B9559E2CA8BE}" srcOrd="0" destOrd="0" presId="urn:microsoft.com/office/officeart/2008/layout/LinedList"/>
    <dgm:cxn modelId="{16356DA9-6A39-444B-8B83-38D75E6AFA06}" srcId="{FD958556-76C4-4FA6-B7CE-525BC5E4083B}" destId="{761E9246-9121-461E-BF29-C628E6B1E7DD}" srcOrd="11" destOrd="0" parTransId="{DE30FC82-EF76-4B99-8919-AD5D75127DCE}" sibTransId="{62671D7C-F7B9-4F8F-A892-8EF7C2A44CA6}"/>
    <dgm:cxn modelId="{3557B2AC-F835-4858-97C8-D6EBA7371D23}" type="presOf" srcId="{ADB9927B-1DC9-43B1-B377-2227012D2B8C}" destId="{DA1AEF52-86E6-45C4-99CF-574AE0BA4EEA}" srcOrd="0" destOrd="0" presId="urn:microsoft.com/office/officeart/2008/layout/LinedList"/>
    <dgm:cxn modelId="{7D5514B3-B944-4D7E-9E69-F6016B8D0263}" type="presOf" srcId="{8D349B7A-CE82-4E25-838F-27741C6EAD40}" destId="{89B87133-F240-4787-BCD0-972A23DB21E4}" srcOrd="0" destOrd="0" presId="urn:microsoft.com/office/officeart/2008/layout/LinedList"/>
    <dgm:cxn modelId="{5B8156BA-A432-4292-A707-E1459EFB7607}" srcId="{FD958556-76C4-4FA6-B7CE-525BC5E4083B}" destId="{65C0ECCE-25C7-436F-ABE0-5386DE2E143E}" srcOrd="0" destOrd="0" parTransId="{EBFE8004-4AC1-4182-880E-096EF03F88B8}" sibTransId="{009F64A9-A6C1-4D04-8EE6-8132308CC761}"/>
    <dgm:cxn modelId="{70913DC8-F4CE-4D8D-8E9B-D187B530070D}" type="presOf" srcId="{E5ADB178-A52B-469A-8BE4-A1DC34DD3E4C}" destId="{21648830-C0B5-4143-AF88-8A43A1234010}" srcOrd="0" destOrd="0" presId="urn:microsoft.com/office/officeart/2008/layout/LinedList"/>
    <dgm:cxn modelId="{9791EFCC-3176-4E99-80B1-16C7FEAA4FF7}" srcId="{FD958556-76C4-4FA6-B7CE-525BC5E4083B}" destId="{4D2AEDD7-C133-4B41-9B08-222383A223CD}" srcOrd="4" destOrd="0" parTransId="{1A0A8A15-9977-450D-BBC9-68AD40B34926}" sibTransId="{B13E9FC7-BE21-4B26-ACE3-9B31D82E7008}"/>
    <dgm:cxn modelId="{C51399D4-CB34-4FBC-981D-1885EE7CD478}" srcId="{FD958556-76C4-4FA6-B7CE-525BC5E4083B}" destId="{8D349B7A-CE82-4E25-838F-27741C6EAD40}" srcOrd="2" destOrd="0" parTransId="{5067B132-C8C8-4352-B965-33F8E2EEE0F2}" sibTransId="{5B58C20F-6CD1-4091-AD5A-45DB7E263BF6}"/>
    <dgm:cxn modelId="{A5F039DB-8D07-42DB-8EA4-CAAD6AB7122A}" srcId="{FD958556-76C4-4FA6-B7CE-525BC5E4083B}" destId="{ADB9927B-1DC9-43B1-B377-2227012D2B8C}" srcOrd="1" destOrd="0" parTransId="{0B1052EB-1629-4622-B333-FE3CACF880BB}" sibTransId="{5362F45F-024D-42D7-83D5-6821C2F4A042}"/>
    <dgm:cxn modelId="{8CE4DEE7-820B-48F9-9CA0-465E2E612C48}" type="presOf" srcId="{7515E78A-0853-4778-BB24-158AF421B2F5}" destId="{E11B718A-6D5E-4CB9-80CB-3339CC6E2415}" srcOrd="0" destOrd="0" presId="urn:microsoft.com/office/officeart/2008/layout/LinedList"/>
    <dgm:cxn modelId="{B6065EEC-5F94-4409-B678-03A2383426FA}" srcId="{FD958556-76C4-4FA6-B7CE-525BC5E4083B}" destId="{B3FCEAFD-4FFE-4A64-8336-4B893F906CC9}" srcOrd="7" destOrd="0" parTransId="{60A7F8E9-D327-4B74-A95B-1E3F3116799A}" sibTransId="{50F84D63-8919-4AD6-A0AC-5CF270374B06}"/>
    <dgm:cxn modelId="{8AC13EF4-5D0D-419A-B6F1-B79F0E3F5A98}" type="presOf" srcId="{81923E59-A4B7-4199-B8A7-E2053EDFB217}" destId="{795902DE-0BF0-4808-ADCA-1582487649A4}" srcOrd="0" destOrd="0" presId="urn:microsoft.com/office/officeart/2008/layout/LinedList"/>
    <dgm:cxn modelId="{7F4DEDF6-5969-4D16-A4C4-A12344A82538}" srcId="{FD958556-76C4-4FA6-B7CE-525BC5E4083B}" destId="{18B766CB-1BF1-45E1-90F0-425E767DC15F}" srcOrd="10" destOrd="0" parTransId="{3EC3FCA7-1919-4CDA-BE50-847AB194B653}" sibTransId="{C8762CEA-7DA8-4D6F-9A14-685A281C3A7D}"/>
    <dgm:cxn modelId="{303E5DC5-936A-4F3B-AA13-EF2129F934E8}" type="presParOf" srcId="{6DD7A703-7A18-4F53-9D3A-A3F9614D5192}" destId="{981F3BB8-8A3B-4AF8-A6B6-B446EEF7FB19}" srcOrd="0" destOrd="0" presId="urn:microsoft.com/office/officeart/2008/layout/LinedList"/>
    <dgm:cxn modelId="{093C99D6-F8C4-489E-8408-469B9A59A4B6}" type="presParOf" srcId="{6DD7A703-7A18-4F53-9D3A-A3F9614D5192}" destId="{BEE31B7A-406E-4B65-804A-9F95F39F8698}" srcOrd="1" destOrd="0" presId="urn:microsoft.com/office/officeart/2008/layout/LinedList"/>
    <dgm:cxn modelId="{7CD576AD-F742-45D2-8A7D-2AC301C80169}" type="presParOf" srcId="{BEE31B7A-406E-4B65-804A-9F95F39F8698}" destId="{07348BA6-DE8F-456F-B6BD-7CFDF6B3EDAD}" srcOrd="0" destOrd="0" presId="urn:microsoft.com/office/officeart/2008/layout/LinedList"/>
    <dgm:cxn modelId="{5A0803DF-D1D1-4DA3-AC2F-65E7A2F0C39B}" type="presParOf" srcId="{BEE31B7A-406E-4B65-804A-9F95F39F8698}" destId="{23A06CFA-1565-4F71-A2BB-B84357A4AEF0}" srcOrd="1" destOrd="0" presId="urn:microsoft.com/office/officeart/2008/layout/LinedList"/>
    <dgm:cxn modelId="{F87D3120-1C40-4E7A-B900-9E80C6AF0B00}" type="presParOf" srcId="{6DD7A703-7A18-4F53-9D3A-A3F9614D5192}" destId="{4AB4454E-9599-4AA7-9A3E-280FDE9E92BA}" srcOrd="2" destOrd="0" presId="urn:microsoft.com/office/officeart/2008/layout/LinedList"/>
    <dgm:cxn modelId="{A3E61A7D-AC38-4CE7-BD61-099F991F5157}" type="presParOf" srcId="{6DD7A703-7A18-4F53-9D3A-A3F9614D5192}" destId="{5043AA69-A64C-4147-87D8-EF47AE0A0873}" srcOrd="3" destOrd="0" presId="urn:microsoft.com/office/officeart/2008/layout/LinedList"/>
    <dgm:cxn modelId="{D7F31577-B4F5-4327-9AFB-391571CF732E}" type="presParOf" srcId="{5043AA69-A64C-4147-87D8-EF47AE0A0873}" destId="{DA1AEF52-86E6-45C4-99CF-574AE0BA4EEA}" srcOrd="0" destOrd="0" presId="urn:microsoft.com/office/officeart/2008/layout/LinedList"/>
    <dgm:cxn modelId="{F039E061-286D-4342-8B3B-9CACB823F5CC}" type="presParOf" srcId="{5043AA69-A64C-4147-87D8-EF47AE0A0873}" destId="{03EC277F-F381-409D-9EBD-339BD542D217}" srcOrd="1" destOrd="0" presId="urn:microsoft.com/office/officeart/2008/layout/LinedList"/>
    <dgm:cxn modelId="{AB4CD8FE-461F-452B-A3BD-D412B38AB270}" type="presParOf" srcId="{6DD7A703-7A18-4F53-9D3A-A3F9614D5192}" destId="{297F9300-DF72-4272-852E-7B5815BC839B}" srcOrd="4" destOrd="0" presId="urn:microsoft.com/office/officeart/2008/layout/LinedList"/>
    <dgm:cxn modelId="{95178448-03EE-4997-A2AA-4E00EDCE244E}" type="presParOf" srcId="{6DD7A703-7A18-4F53-9D3A-A3F9614D5192}" destId="{5CF78344-87CC-4B9F-88EE-1547D3D35AF8}" srcOrd="5" destOrd="0" presId="urn:microsoft.com/office/officeart/2008/layout/LinedList"/>
    <dgm:cxn modelId="{FE80BD8D-59D6-4A6F-9BDF-6D38FCE4B3C4}" type="presParOf" srcId="{5CF78344-87CC-4B9F-88EE-1547D3D35AF8}" destId="{89B87133-F240-4787-BCD0-972A23DB21E4}" srcOrd="0" destOrd="0" presId="urn:microsoft.com/office/officeart/2008/layout/LinedList"/>
    <dgm:cxn modelId="{BB79405A-2745-4D94-A823-AD63A1144FE9}" type="presParOf" srcId="{5CF78344-87CC-4B9F-88EE-1547D3D35AF8}" destId="{40A57344-05C0-427D-9AC4-BC90710131BB}" srcOrd="1" destOrd="0" presId="urn:microsoft.com/office/officeart/2008/layout/LinedList"/>
    <dgm:cxn modelId="{841443D2-1597-4050-85CA-4CA6C6DE8B15}" type="presParOf" srcId="{6DD7A703-7A18-4F53-9D3A-A3F9614D5192}" destId="{860EB480-FEF3-463D-A728-D9862F3FAB4D}" srcOrd="6" destOrd="0" presId="urn:microsoft.com/office/officeart/2008/layout/LinedList"/>
    <dgm:cxn modelId="{A4CB7533-F4C8-4CBB-A3F6-1BB4F59C0F4F}" type="presParOf" srcId="{6DD7A703-7A18-4F53-9D3A-A3F9614D5192}" destId="{2918781C-CE39-49A9-BC1E-6880898681D3}" srcOrd="7" destOrd="0" presId="urn:microsoft.com/office/officeart/2008/layout/LinedList"/>
    <dgm:cxn modelId="{1AE0C757-F212-40E5-AFCF-DFB0D142DBCF}" type="presParOf" srcId="{2918781C-CE39-49A9-BC1E-6880898681D3}" destId="{E11B718A-6D5E-4CB9-80CB-3339CC6E2415}" srcOrd="0" destOrd="0" presId="urn:microsoft.com/office/officeart/2008/layout/LinedList"/>
    <dgm:cxn modelId="{86723D39-AA02-4B9F-B1B1-39E0742904A2}" type="presParOf" srcId="{2918781C-CE39-49A9-BC1E-6880898681D3}" destId="{24798257-F48D-4D0A-982A-E6DD913F73CE}" srcOrd="1" destOrd="0" presId="urn:microsoft.com/office/officeart/2008/layout/LinedList"/>
    <dgm:cxn modelId="{36FEA753-D5A1-40E9-AB5A-FB8E23EE99FF}" type="presParOf" srcId="{6DD7A703-7A18-4F53-9D3A-A3F9614D5192}" destId="{B406C6BD-2C50-4390-AC99-84B12340F54A}" srcOrd="8" destOrd="0" presId="urn:microsoft.com/office/officeart/2008/layout/LinedList"/>
    <dgm:cxn modelId="{326D2281-4EA7-44A2-9097-DCF6AA2993B2}" type="presParOf" srcId="{6DD7A703-7A18-4F53-9D3A-A3F9614D5192}" destId="{E2EA6AFE-E7BC-44A5-9A62-A4B76E28C9FE}" srcOrd="9" destOrd="0" presId="urn:microsoft.com/office/officeart/2008/layout/LinedList"/>
    <dgm:cxn modelId="{00232A92-FE8B-42CD-9435-1F915B293AD0}" type="presParOf" srcId="{E2EA6AFE-E7BC-44A5-9A62-A4B76E28C9FE}" destId="{2079D7E5-3C0F-4068-85D2-469E185201C5}" srcOrd="0" destOrd="0" presId="urn:microsoft.com/office/officeart/2008/layout/LinedList"/>
    <dgm:cxn modelId="{88CF7868-68BD-43FA-9053-41F80390228D}" type="presParOf" srcId="{E2EA6AFE-E7BC-44A5-9A62-A4B76E28C9FE}" destId="{369DA2EA-4349-4C6D-95CB-A737683209DB}" srcOrd="1" destOrd="0" presId="urn:microsoft.com/office/officeart/2008/layout/LinedList"/>
    <dgm:cxn modelId="{3C92673D-65E0-4476-AF45-F95C2E78F93D}" type="presParOf" srcId="{6DD7A703-7A18-4F53-9D3A-A3F9614D5192}" destId="{50424D47-F7FC-4A6B-A80F-A307ACB94BCC}" srcOrd="10" destOrd="0" presId="urn:microsoft.com/office/officeart/2008/layout/LinedList"/>
    <dgm:cxn modelId="{F5042EC5-2588-4F77-9610-65252117748D}" type="presParOf" srcId="{6DD7A703-7A18-4F53-9D3A-A3F9614D5192}" destId="{C0CCB2F8-CA71-47F2-B737-EA5312D4E14E}" srcOrd="11" destOrd="0" presId="urn:microsoft.com/office/officeart/2008/layout/LinedList"/>
    <dgm:cxn modelId="{A971261B-7019-4CC4-9446-AE4AC019A487}" type="presParOf" srcId="{C0CCB2F8-CA71-47F2-B737-EA5312D4E14E}" destId="{21648830-C0B5-4143-AF88-8A43A1234010}" srcOrd="0" destOrd="0" presId="urn:microsoft.com/office/officeart/2008/layout/LinedList"/>
    <dgm:cxn modelId="{425FAFDC-0F5B-43D4-B15A-543E7CB0FFB1}" type="presParOf" srcId="{C0CCB2F8-CA71-47F2-B737-EA5312D4E14E}" destId="{91B27353-EB30-4FDA-B4FC-078A683B572E}" srcOrd="1" destOrd="0" presId="urn:microsoft.com/office/officeart/2008/layout/LinedList"/>
    <dgm:cxn modelId="{7C276291-F707-46A1-BE14-C6891545DF47}" type="presParOf" srcId="{6DD7A703-7A18-4F53-9D3A-A3F9614D5192}" destId="{14B3C800-3A31-4569-B0E2-025534FFDECE}" srcOrd="12" destOrd="0" presId="urn:microsoft.com/office/officeart/2008/layout/LinedList"/>
    <dgm:cxn modelId="{B5625883-5341-49B2-A304-C7323D825321}" type="presParOf" srcId="{6DD7A703-7A18-4F53-9D3A-A3F9614D5192}" destId="{45516096-9871-4825-A9D9-67E2A197FAF0}" srcOrd="13" destOrd="0" presId="urn:microsoft.com/office/officeart/2008/layout/LinedList"/>
    <dgm:cxn modelId="{3C3C2E38-A304-4785-8F3A-E559DE64993D}" type="presParOf" srcId="{45516096-9871-4825-A9D9-67E2A197FAF0}" destId="{92D9B389-CD8A-468E-90E1-A6AB11B60F2E}" srcOrd="0" destOrd="0" presId="urn:microsoft.com/office/officeart/2008/layout/LinedList"/>
    <dgm:cxn modelId="{28D77117-34F2-4C90-894E-B3B68C378EEF}" type="presParOf" srcId="{45516096-9871-4825-A9D9-67E2A197FAF0}" destId="{1CD1EDB8-1BA4-4458-96FB-8E70747264B2}" srcOrd="1" destOrd="0" presId="urn:microsoft.com/office/officeart/2008/layout/LinedList"/>
    <dgm:cxn modelId="{81AE1163-8D20-415F-A8CB-0F42FB1A9D66}" type="presParOf" srcId="{6DD7A703-7A18-4F53-9D3A-A3F9614D5192}" destId="{57676954-FBA6-4A45-8849-4031526E8448}" srcOrd="14" destOrd="0" presId="urn:microsoft.com/office/officeart/2008/layout/LinedList"/>
    <dgm:cxn modelId="{AC434EAF-8724-4DE3-BB47-795F91FBF6A1}" type="presParOf" srcId="{6DD7A703-7A18-4F53-9D3A-A3F9614D5192}" destId="{799089BF-CEC2-4B2D-AE7A-3E9E8CCA03F8}" srcOrd="15" destOrd="0" presId="urn:microsoft.com/office/officeart/2008/layout/LinedList"/>
    <dgm:cxn modelId="{52D5B1C8-5F70-44B9-9A7A-8197F4468958}" type="presParOf" srcId="{799089BF-CEC2-4B2D-AE7A-3E9E8CCA03F8}" destId="{ABFD9A5F-7215-4076-9D28-B9559E2CA8BE}" srcOrd="0" destOrd="0" presId="urn:microsoft.com/office/officeart/2008/layout/LinedList"/>
    <dgm:cxn modelId="{57758DD9-D1CA-4316-A99F-27651B2C94D2}" type="presParOf" srcId="{799089BF-CEC2-4B2D-AE7A-3E9E8CCA03F8}" destId="{8E3D84EE-2DE7-42FE-ACB9-CEAC25FE4378}" srcOrd="1" destOrd="0" presId="urn:microsoft.com/office/officeart/2008/layout/LinedList"/>
    <dgm:cxn modelId="{0CDD53F9-DFCA-46D5-A635-6391E9259BDB}" type="presParOf" srcId="{6DD7A703-7A18-4F53-9D3A-A3F9614D5192}" destId="{63C5BAB9-B137-4C24-82A3-1D99F3516651}" srcOrd="16" destOrd="0" presId="urn:microsoft.com/office/officeart/2008/layout/LinedList"/>
    <dgm:cxn modelId="{8B4423C4-54DB-49C8-8E43-FABB3162F1EB}" type="presParOf" srcId="{6DD7A703-7A18-4F53-9D3A-A3F9614D5192}" destId="{5F4BF820-9619-4883-B80D-507DACC15D5E}" srcOrd="17" destOrd="0" presId="urn:microsoft.com/office/officeart/2008/layout/LinedList"/>
    <dgm:cxn modelId="{84EDBFF7-B27B-42FF-B5FA-AD1CB84033EE}" type="presParOf" srcId="{5F4BF820-9619-4883-B80D-507DACC15D5E}" destId="{795902DE-0BF0-4808-ADCA-1582487649A4}" srcOrd="0" destOrd="0" presId="urn:microsoft.com/office/officeart/2008/layout/LinedList"/>
    <dgm:cxn modelId="{F67B5EFB-BD9F-4D20-BD84-5212A938B42C}" type="presParOf" srcId="{5F4BF820-9619-4883-B80D-507DACC15D5E}" destId="{627048FC-8797-4315-B502-2E283E39E500}" srcOrd="1" destOrd="0" presId="urn:microsoft.com/office/officeart/2008/layout/LinedList"/>
    <dgm:cxn modelId="{1DDB0B54-5AD5-48D3-9543-DA5C8CC8567A}" type="presParOf" srcId="{6DD7A703-7A18-4F53-9D3A-A3F9614D5192}" destId="{095DF92D-6B39-4832-9979-27B7C3490C6E}" srcOrd="18" destOrd="0" presId="urn:microsoft.com/office/officeart/2008/layout/LinedList"/>
    <dgm:cxn modelId="{E32A10C8-708A-4681-B77E-2DB094C43EA2}" type="presParOf" srcId="{6DD7A703-7A18-4F53-9D3A-A3F9614D5192}" destId="{C5ED9C20-2938-4079-9CE5-29D630AFC7EB}" srcOrd="19" destOrd="0" presId="urn:microsoft.com/office/officeart/2008/layout/LinedList"/>
    <dgm:cxn modelId="{7C09B6E6-0CF1-4657-8013-FE014B994D51}" type="presParOf" srcId="{C5ED9C20-2938-4079-9CE5-29D630AFC7EB}" destId="{8A8BDDA1-01CA-4D39-A0E4-89B640D412BA}" srcOrd="0" destOrd="0" presId="urn:microsoft.com/office/officeart/2008/layout/LinedList"/>
    <dgm:cxn modelId="{AA1089E4-6CA3-472F-AFEB-C8F53459F31C}" type="presParOf" srcId="{C5ED9C20-2938-4079-9CE5-29D630AFC7EB}" destId="{08203AC0-CBED-45CD-B4FA-2E70A7FFB060}" srcOrd="1" destOrd="0" presId="urn:microsoft.com/office/officeart/2008/layout/LinedList"/>
    <dgm:cxn modelId="{218E0848-224B-4733-A567-71F0B30AF60C}" type="presParOf" srcId="{6DD7A703-7A18-4F53-9D3A-A3F9614D5192}" destId="{BCD19C84-A086-4640-9F68-7F72C97B9524}" srcOrd="20" destOrd="0" presId="urn:microsoft.com/office/officeart/2008/layout/LinedList"/>
    <dgm:cxn modelId="{E9A3AD1E-41DA-4A57-981E-5349C591832B}" type="presParOf" srcId="{6DD7A703-7A18-4F53-9D3A-A3F9614D5192}" destId="{E27210D9-5A61-4AA2-8280-E536BD16F55A}" srcOrd="21" destOrd="0" presId="urn:microsoft.com/office/officeart/2008/layout/LinedList"/>
    <dgm:cxn modelId="{4AEDC919-8B36-4C33-94E0-BB626930533A}" type="presParOf" srcId="{E27210D9-5A61-4AA2-8280-E536BD16F55A}" destId="{ADA7CA09-4416-4E31-AC69-A61F9A35DBCE}" srcOrd="0" destOrd="0" presId="urn:microsoft.com/office/officeart/2008/layout/LinedList"/>
    <dgm:cxn modelId="{576B8E16-DEBF-46C4-8AF1-B8F6D67AE6DF}" type="presParOf" srcId="{E27210D9-5A61-4AA2-8280-E536BD16F55A}" destId="{EC493078-F8FE-4745-8AD3-80812288B678}" srcOrd="1" destOrd="0" presId="urn:microsoft.com/office/officeart/2008/layout/LinedList"/>
    <dgm:cxn modelId="{B5F69C2B-46B5-416B-A95E-93C4A84E74E2}" type="presParOf" srcId="{6DD7A703-7A18-4F53-9D3A-A3F9614D5192}" destId="{AC01D416-4092-48E1-8CA1-A06C28D0E6DB}" srcOrd="22" destOrd="0" presId="urn:microsoft.com/office/officeart/2008/layout/LinedList"/>
    <dgm:cxn modelId="{377E7686-EA03-43B1-9CBA-CC57C2E98DB9}" type="presParOf" srcId="{6DD7A703-7A18-4F53-9D3A-A3F9614D5192}" destId="{61ED48F5-C80E-4EE3-A585-802330DB0935}" srcOrd="23" destOrd="0" presId="urn:microsoft.com/office/officeart/2008/layout/LinedList"/>
    <dgm:cxn modelId="{8FCCB7E8-0B7F-404D-951F-44BA6BA8B78B}" type="presParOf" srcId="{61ED48F5-C80E-4EE3-A585-802330DB0935}" destId="{A81BE760-9D82-4C5F-A74D-C56D96FCE06D}" srcOrd="0" destOrd="0" presId="urn:microsoft.com/office/officeart/2008/layout/LinedList"/>
    <dgm:cxn modelId="{1A82EFEB-706F-4407-A593-63BF32241685}" type="presParOf" srcId="{61ED48F5-C80E-4EE3-A585-802330DB0935}" destId="{2E656357-D025-4D74-9EE0-A74CF6B316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2CA896-C7EE-4C07-980E-172C7A013F0D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552C078-C53F-41F6-BE7A-69365AE78443}">
      <dgm:prSet/>
      <dgm:spPr/>
      <dgm:t>
        <a:bodyPr/>
        <a:lstStyle/>
        <a:p>
          <a:r>
            <a:rPr lang="en-GB" b="1"/>
            <a:t>Personal Attributes (Innovation Mindset Indicators)</a:t>
          </a:r>
          <a:endParaRPr lang="en-US"/>
        </a:p>
      </dgm:t>
    </dgm:pt>
    <dgm:pt modelId="{71033A16-83BB-4561-86A2-F8FD903BA036}" type="parTrans" cxnId="{C669FED2-4CDD-4DBB-B956-0F4A6C745F74}">
      <dgm:prSet/>
      <dgm:spPr/>
      <dgm:t>
        <a:bodyPr/>
        <a:lstStyle/>
        <a:p>
          <a:endParaRPr lang="en-US"/>
        </a:p>
      </dgm:t>
    </dgm:pt>
    <dgm:pt modelId="{8F615B07-3973-4598-B103-36DE4A84E7DA}" type="sibTrans" cxnId="{C669FED2-4CDD-4DBB-B956-0F4A6C745F74}">
      <dgm:prSet/>
      <dgm:spPr/>
      <dgm:t>
        <a:bodyPr/>
        <a:lstStyle/>
        <a:p>
          <a:endParaRPr lang="en-US"/>
        </a:p>
      </dgm:t>
    </dgm:pt>
    <dgm:pt modelId="{7911DD03-2CF2-440F-812B-E9379CB81E35}">
      <dgm:prSet/>
      <dgm:spPr/>
      <dgm:t>
        <a:bodyPr/>
        <a:lstStyle/>
        <a:p>
          <a:r>
            <a:rPr lang="en-GB"/>
            <a:t>Open to change and experimentation.</a:t>
          </a:r>
          <a:endParaRPr lang="en-US"/>
        </a:p>
      </dgm:t>
    </dgm:pt>
    <dgm:pt modelId="{EA020836-FA48-47B0-BF3F-2093EC52B4BD}" type="parTrans" cxnId="{CAE607E5-38B5-4DFB-B6F0-4186A1ED537B}">
      <dgm:prSet/>
      <dgm:spPr/>
      <dgm:t>
        <a:bodyPr/>
        <a:lstStyle/>
        <a:p>
          <a:endParaRPr lang="en-US"/>
        </a:p>
      </dgm:t>
    </dgm:pt>
    <dgm:pt modelId="{413D8DB6-A5A4-4321-AF72-EA6099E26BEE}" type="sibTrans" cxnId="{CAE607E5-38B5-4DFB-B6F0-4186A1ED537B}">
      <dgm:prSet/>
      <dgm:spPr/>
      <dgm:t>
        <a:bodyPr/>
        <a:lstStyle/>
        <a:p>
          <a:endParaRPr lang="en-US"/>
        </a:p>
      </dgm:t>
    </dgm:pt>
    <dgm:pt modelId="{584BA0E7-91A2-4A4E-9A47-5EA5FA49ABF3}">
      <dgm:prSet/>
      <dgm:spPr/>
      <dgm:t>
        <a:bodyPr/>
        <a:lstStyle/>
        <a:p>
          <a:r>
            <a:rPr lang="en-GB"/>
            <a:t>Comfortable with ambiguity.</a:t>
          </a:r>
          <a:endParaRPr lang="en-US"/>
        </a:p>
      </dgm:t>
    </dgm:pt>
    <dgm:pt modelId="{EE18007F-B5DB-4F2F-8747-003B9261A0DF}" type="parTrans" cxnId="{694BA191-5550-4738-9BE9-7BAD37F14B04}">
      <dgm:prSet/>
      <dgm:spPr/>
      <dgm:t>
        <a:bodyPr/>
        <a:lstStyle/>
        <a:p>
          <a:endParaRPr lang="en-US"/>
        </a:p>
      </dgm:t>
    </dgm:pt>
    <dgm:pt modelId="{8A94AB87-ED80-45C6-B80B-7E25B5F2428A}" type="sibTrans" cxnId="{694BA191-5550-4738-9BE9-7BAD37F14B04}">
      <dgm:prSet/>
      <dgm:spPr/>
      <dgm:t>
        <a:bodyPr/>
        <a:lstStyle/>
        <a:p>
          <a:endParaRPr lang="en-US"/>
        </a:p>
      </dgm:t>
    </dgm:pt>
    <dgm:pt modelId="{94B4FDA7-DB61-4AF0-BDA3-CDB7192C4528}">
      <dgm:prSet/>
      <dgm:spPr/>
      <dgm:t>
        <a:bodyPr/>
        <a:lstStyle/>
        <a:p>
          <a:r>
            <a:rPr lang="en-GB"/>
            <a:t>Resilient when ideas fail.</a:t>
          </a:r>
          <a:endParaRPr lang="en-US"/>
        </a:p>
      </dgm:t>
    </dgm:pt>
    <dgm:pt modelId="{150A95B6-4260-40A1-B67A-C27B0A2446E9}" type="parTrans" cxnId="{D418EBD8-28CF-4B8C-BE2A-0BC1641AE677}">
      <dgm:prSet/>
      <dgm:spPr/>
      <dgm:t>
        <a:bodyPr/>
        <a:lstStyle/>
        <a:p>
          <a:endParaRPr lang="en-US"/>
        </a:p>
      </dgm:t>
    </dgm:pt>
    <dgm:pt modelId="{27B9F64C-99C1-428F-8294-7376D73A75AD}" type="sibTrans" cxnId="{D418EBD8-28CF-4B8C-BE2A-0BC1641AE677}">
      <dgm:prSet/>
      <dgm:spPr/>
      <dgm:t>
        <a:bodyPr/>
        <a:lstStyle/>
        <a:p>
          <a:endParaRPr lang="en-US"/>
        </a:p>
      </dgm:t>
    </dgm:pt>
    <dgm:pt modelId="{4F7F064B-27CF-407E-B246-B1C50F441002}">
      <dgm:prSet/>
      <dgm:spPr/>
      <dgm:t>
        <a:bodyPr/>
        <a:lstStyle/>
        <a:p>
          <a:r>
            <a:rPr lang="en-GB"/>
            <a:t>Collaborative and adaptable.</a:t>
          </a:r>
          <a:endParaRPr lang="en-US"/>
        </a:p>
      </dgm:t>
    </dgm:pt>
    <dgm:pt modelId="{070B7CE0-DA25-4B12-AE48-BC00347B89C1}" type="parTrans" cxnId="{E8A5D0B7-C1F5-478E-9706-9D61847D51B1}">
      <dgm:prSet/>
      <dgm:spPr/>
      <dgm:t>
        <a:bodyPr/>
        <a:lstStyle/>
        <a:p>
          <a:endParaRPr lang="en-US"/>
        </a:p>
      </dgm:t>
    </dgm:pt>
    <dgm:pt modelId="{3A15AE5C-1C31-4C52-9C9D-76815F9415F7}" type="sibTrans" cxnId="{E8A5D0B7-C1F5-478E-9706-9D61847D51B1}">
      <dgm:prSet/>
      <dgm:spPr/>
      <dgm:t>
        <a:bodyPr/>
        <a:lstStyle/>
        <a:p>
          <a:endParaRPr lang="en-US"/>
        </a:p>
      </dgm:t>
    </dgm:pt>
    <dgm:pt modelId="{3CB7673D-9B9A-4F8E-AB0D-AB9FF4DF9328}">
      <dgm:prSet/>
      <dgm:spPr/>
      <dgm:t>
        <a:bodyPr/>
        <a:lstStyle/>
        <a:p>
          <a:r>
            <a:rPr lang="en-GB"/>
            <a:t>Growth mindset.</a:t>
          </a:r>
          <a:endParaRPr lang="en-US"/>
        </a:p>
      </dgm:t>
    </dgm:pt>
    <dgm:pt modelId="{3F2FF8AC-4629-49D0-A777-57A772DD8F12}" type="parTrans" cxnId="{FC951A3A-A449-4994-889B-8F3B47C0EABC}">
      <dgm:prSet/>
      <dgm:spPr/>
      <dgm:t>
        <a:bodyPr/>
        <a:lstStyle/>
        <a:p>
          <a:endParaRPr lang="en-US"/>
        </a:p>
      </dgm:t>
    </dgm:pt>
    <dgm:pt modelId="{1237FA6C-F1CD-4F1D-94C9-63F6A30C21A2}" type="sibTrans" cxnId="{FC951A3A-A449-4994-889B-8F3B47C0EABC}">
      <dgm:prSet/>
      <dgm:spPr/>
      <dgm:t>
        <a:bodyPr/>
        <a:lstStyle/>
        <a:p>
          <a:endParaRPr lang="en-US"/>
        </a:p>
      </dgm:t>
    </dgm:pt>
    <dgm:pt modelId="{756D2A7B-A102-4D0E-AB01-EEDA76D05BC6}">
      <dgm:prSet/>
      <dgm:spPr/>
      <dgm:t>
        <a:bodyPr/>
        <a:lstStyle/>
        <a:p>
          <a:r>
            <a:rPr lang="en-GB" b="1"/>
            <a:t>Desirable Criteria</a:t>
          </a:r>
          <a:endParaRPr lang="en-US"/>
        </a:p>
      </dgm:t>
    </dgm:pt>
    <dgm:pt modelId="{94E96254-1B9E-45F8-AD5C-9BFC8FA00531}" type="parTrans" cxnId="{920AA7E9-3C1C-4CDC-9B9E-5D2CCE1A560A}">
      <dgm:prSet/>
      <dgm:spPr/>
      <dgm:t>
        <a:bodyPr/>
        <a:lstStyle/>
        <a:p>
          <a:endParaRPr lang="en-US"/>
        </a:p>
      </dgm:t>
    </dgm:pt>
    <dgm:pt modelId="{81F6E009-666C-439F-AA84-26BE85760F81}" type="sibTrans" cxnId="{920AA7E9-3C1C-4CDC-9B9E-5D2CCE1A560A}">
      <dgm:prSet/>
      <dgm:spPr/>
      <dgm:t>
        <a:bodyPr/>
        <a:lstStyle/>
        <a:p>
          <a:endParaRPr lang="en-US"/>
        </a:p>
      </dgm:t>
    </dgm:pt>
    <dgm:pt modelId="{9587F880-8D8D-4889-B538-E262D4D17FA3}">
      <dgm:prSet/>
      <dgm:spPr/>
      <dgm:t>
        <a:bodyPr/>
        <a:lstStyle/>
        <a:p>
          <a:r>
            <a:rPr lang="en-GB"/>
            <a:t>Experience in student leadership or projects.</a:t>
          </a:r>
          <a:endParaRPr lang="en-US"/>
        </a:p>
      </dgm:t>
    </dgm:pt>
    <dgm:pt modelId="{6C1801B1-28FF-46EE-AF55-3583A848BE75}" type="parTrans" cxnId="{36513FC5-5084-46A2-93FD-E7397DFC1A9E}">
      <dgm:prSet/>
      <dgm:spPr/>
      <dgm:t>
        <a:bodyPr/>
        <a:lstStyle/>
        <a:p>
          <a:endParaRPr lang="en-US"/>
        </a:p>
      </dgm:t>
    </dgm:pt>
    <dgm:pt modelId="{B74E290C-8F48-4BC3-9E64-4E9755574A7E}" type="sibTrans" cxnId="{36513FC5-5084-46A2-93FD-E7397DFC1A9E}">
      <dgm:prSet/>
      <dgm:spPr/>
      <dgm:t>
        <a:bodyPr/>
        <a:lstStyle/>
        <a:p>
          <a:endParaRPr lang="en-US"/>
        </a:p>
      </dgm:t>
    </dgm:pt>
    <dgm:pt modelId="{F1FAB70B-64CD-434B-BB65-0E8AC92CE637}">
      <dgm:prSet/>
      <dgm:spPr/>
      <dgm:t>
        <a:bodyPr/>
        <a:lstStyle/>
        <a:p>
          <a:r>
            <a:rPr lang="en-GB"/>
            <a:t>Experience with digital platforms or innovation projects.</a:t>
          </a:r>
          <a:endParaRPr lang="en-US"/>
        </a:p>
      </dgm:t>
    </dgm:pt>
    <dgm:pt modelId="{67660B02-517F-4420-A9C9-66A00352E430}" type="parTrans" cxnId="{79CA1AF9-14CA-4725-B129-763F737E35CC}">
      <dgm:prSet/>
      <dgm:spPr/>
      <dgm:t>
        <a:bodyPr/>
        <a:lstStyle/>
        <a:p>
          <a:endParaRPr lang="en-US"/>
        </a:p>
      </dgm:t>
    </dgm:pt>
    <dgm:pt modelId="{BE9128C3-A45A-4B67-8D49-97AFCEBA16DC}" type="sibTrans" cxnId="{79CA1AF9-14CA-4725-B129-763F737E35CC}">
      <dgm:prSet/>
      <dgm:spPr/>
      <dgm:t>
        <a:bodyPr/>
        <a:lstStyle/>
        <a:p>
          <a:endParaRPr lang="en-US"/>
        </a:p>
      </dgm:t>
    </dgm:pt>
    <dgm:pt modelId="{A50430CA-17C2-4471-8E61-DC72D536DFDC}">
      <dgm:prSet/>
      <dgm:spPr/>
      <dgm:t>
        <a:bodyPr/>
        <a:lstStyle/>
        <a:p>
          <a:r>
            <a:rPr lang="en-GB"/>
            <a:t>Basic knowledge of data analysis tools.</a:t>
          </a:r>
          <a:endParaRPr lang="en-US"/>
        </a:p>
      </dgm:t>
    </dgm:pt>
    <dgm:pt modelId="{571DC786-552C-44CF-BB43-7C043A33B0BF}" type="parTrans" cxnId="{280263E1-55FD-43C3-8342-4BDDE7A86A21}">
      <dgm:prSet/>
      <dgm:spPr/>
      <dgm:t>
        <a:bodyPr/>
        <a:lstStyle/>
        <a:p>
          <a:endParaRPr lang="en-US"/>
        </a:p>
      </dgm:t>
    </dgm:pt>
    <dgm:pt modelId="{57ED9EC0-DE44-4487-A701-DE771620EF7D}" type="sibTrans" cxnId="{280263E1-55FD-43C3-8342-4BDDE7A86A21}">
      <dgm:prSet/>
      <dgm:spPr/>
      <dgm:t>
        <a:bodyPr/>
        <a:lstStyle/>
        <a:p>
          <a:endParaRPr lang="en-US"/>
        </a:p>
      </dgm:t>
    </dgm:pt>
    <dgm:pt modelId="{675192B4-3111-49CB-BE8F-CFA263C57C5D}" type="pres">
      <dgm:prSet presAssocID="{F82CA896-C7EE-4C07-980E-172C7A013F0D}" presName="vert0" presStyleCnt="0">
        <dgm:presLayoutVars>
          <dgm:dir/>
          <dgm:animOne val="branch"/>
          <dgm:animLvl val="lvl"/>
        </dgm:presLayoutVars>
      </dgm:prSet>
      <dgm:spPr/>
    </dgm:pt>
    <dgm:pt modelId="{91210281-2B6E-4475-8EF3-42A4E1E8627B}" type="pres">
      <dgm:prSet presAssocID="{D552C078-C53F-41F6-BE7A-69365AE78443}" presName="thickLine" presStyleLbl="alignNode1" presStyleIdx="0" presStyleCnt="10"/>
      <dgm:spPr/>
    </dgm:pt>
    <dgm:pt modelId="{2C3BE56C-B486-4BC5-8690-124C130C64C4}" type="pres">
      <dgm:prSet presAssocID="{D552C078-C53F-41F6-BE7A-69365AE78443}" presName="horz1" presStyleCnt="0"/>
      <dgm:spPr/>
    </dgm:pt>
    <dgm:pt modelId="{C36AD31A-3328-467D-9055-4F67AD7A45CB}" type="pres">
      <dgm:prSet presAssocID="{D552C078-C53F-41F6-BE7A-69365AE78443}" presName="tx1" presStyleLbl="revTx" presStyleIdx="0" presStyleCnt="10"/>
      <dgm:spPr/>
    </dgm:pt>
    <dgm:pt modelId="{52A59B52-20BD-47E9-9C7D-B29EDD8EEA1A}" type="pres">
      <dgm:prSet presAssocID="{D552C078-C53F-41F6-BE7A-69365AE78443}" presName="vert1" presStyleCnt="0"/>
      <dgm:spPr/>
    </dgm:pt>
    <dgm:pt modelId="{F2A827C6-D0E9-4D37-9C2E-67E95034E917}" type="pres">
      <dgm:prSet presAssocID="{7911DD03-2CF2-440F-812B-E9379CB81E35}" presName="thickLine" presStyleLbl="alignNode1" presStyleIdx="1" presStyleCnt="10"/>
      <dgm:spPr/>
    </dgm:pt>
    <dgm:pt modelId="{5E87CA42-722C-4245-8C5E-FC25A739B475}" type="pres">
      <dgm:prSet presAssocID="{7911DD03-2CF2-440F-812B-E9379CB81E35}" presName="horz1" presStyleCnt="0"/>
      <dgm:spPr/>
    </dgm:pt>
    <dgm:pt modelId="{09BE22D0-4F42-478A-97B5-3FC4E6A40530}" type="pres">
      <dgm:prSet presAssocID="{7911DD03-2CF2-440F-812B-E9379CB81E35}" presName="tx1" presStyleLbl="revTx" presStyleIdx="1" presStyleCnt="10"/>
      <dgm:spPr/>
    </dgm:pt>
    <dgm:pt modelId="{228659B4-DEBD-40F1-9C5F-E62CFED59041}" type="pres">
      <dgm:prSet presAssocID="{7911DD03-2CF2-440F-812B-E9379CB81E35}" presName="vert1" presStyleCnt="0"/>
      <dgm:spPr/>
    </dgm:pt>
    <dgm:pt modelId="{03762DA1-A5FA-407A-8091-A8C078A4D4A9}" type="pres">
      <dgm:prSet presAssocID="{584BA0E7-91A2-4A4E-9A47-5EA5FA49ABF3}" presName="thickLine" presStyleLbl="alignNode1" presStyleIdx="2" presStyleCnt="10"/>
      <dgm:spPr/>
    </dgm:pt>
    <dgm:pt modelId="{C40422F8-01B1-4574-A224-4B9AD3089615}" type="pres">
      <dgm:prSet presAssocID="{584BA0E7-91A2-4A4E-9A47-5EA5FA49ABF3}" presName="horz1" presStyleCnt="0"/>
      <dgm:spPr/>
    </dgm:pt>
    <dgm:pt modelId="{7983932E-70BF-4149-8FA6-E94AF147CF5F}" type="pres">
      <dgm:prSet presAssocID="{584BA0E7-91A2-4A4E-9A47-5EA5FA49ABF3}" presName="tx1" presStyleLbl="revTx" presStyleIdx="2" presStyleCnt="10"/>
      <dgm:spPr/>
    </dgm:pt>
    <dgm:pt modelId="{297B43F6-33DF-494C-AE60-46C88F953890}" type="pres">
      <dgm:prSet presAssocID="{584BA0E7-91A2-4A4E-9A47-5EA5FA49ABF3}" presName="vert1" presStyleCnt="0"/>
      <dgm:spPr/>
    </dgm:pt>
    <dgm:pt modelId="{CB000826-BB56-49ED-8AED-D874B5BE5F1C}" type="pres">
      <dgm:prSet presAssocID="{94B4FDA7-DB61-4AF0-BDA3-CDB7192C4528}" presName="thickLine" presStyleLbl="alignNode1" presStyleIdx="3" presStyleCnt="10"/>
      <dgm:spPr/>
    </dgm:pt>
    <dgm:pt modelId="{5C11EB72-E940-49FC-A658-CEC97BA18975}" type="pres">
      <dgm:prSet presAssocID="{94B4FDA7-DB61-4AF0-BDA3-CDB7192C4528}" presName="horz1" presStyleCnt="0"/>
      <dgm:spPr/>
    </dgm:pt>
    <dgm:pt modelId="{E0647F75-E300-4A26-A8AB-CA0F4C5C4299}" type="pres">
      <dgm:prSet presAssocID="{94B4FDA7-DB61-4AF0-BDA3-CDB7192C4528}" presName="tx1" presStyleLbl="revTx" presStyleIdx="3" presStyleCnt="10"/>
      <dgm:spPr/>
    </dgm:pt>
    <dgm:pt modelId="{DB32F3BB-F0D6-4251-AFDC-5324F8D8CB67}" type="pres">
      <dgm:prSet presAssocID="{94B4FDA7-DB61-4AF0-BDA3-CDB7192C4528}" presName="vert1" presStyleCnt="0"/>
      <dgm:spPr/>
    </dgm:pt>
    <dgm:pt modelId="{5D8E804D-9DC4-4593-BB28-0A6AA20FDD89}" type="pres">
      <dgm:prSet presAssocID="{4F7F064B-27CF-407E-B246-B1C50F441002}" presName="thickLine" presStyleLbl="alignNode1" presStyleIdx="4" presStyleCnt="10"/>
      <dgm:spPr/>
    </dgm:pt>
    <dgm:pt modelId="{3D07D577-FA08-4048-BFE2-DF659B2CA967}" type="pres">
      <dgm:prSet presAssocID="{4F7F064B-27CF-407E-B246-B1C50F441002}" presName="horz1" presStyleCnt="0"/>
      <dgm:spPr/>
    </dgm:pt>
    <dgm:pt modelId="{84B1CA69-DAD6-4878-8B82-6A08ADDC86C6}" type="pres">
      <dgm:prSet presAssocID="{4F7F064B-27CF-407E-B246-B1C50F441002}" presName="tx1" presStyleLbl="revTx" presStyleIdx="4" presStyleCnt="10"/>
      <dgm:spPr/>
    </dgm:pt>
    <dgm:pt modelId="{7456DDF4-9BB0-4097-8AC2-D6E39EDF89C4}" type="pres">
      <dgm:prSet presAssocID="{4F7F064B-27CF-407E-B246-B1C50F441002}" presName="vert1" presStyleCnt="0"/>
      <dgm:spPr/>
    </dgm:pt>
    <dgm:pt modelId="{030B36A1-070E-46F3-9AC7-CCC0300ABC93}" type="pres">
      <dgm:prSet presAssocID="{3CB7673D-9B9A-4F8E-AB0D-AB9FF4DF9328}" presName="thickLine" presStyleLbl="alignNode1" presStyleIdx="5" presStyleCnt="10"/>
      <dgm:spPr/>
    </dgm:pt>
    <dgm:pt modelId="{4361655B-8149-4086-88C3-BCA87FF5D61F}" type="pres">
      <dgm:prSet presAssocID="{3CB7673D-9B9A-4F8E-AB0D-AB9FF4DF9328}" presName="horz1" presStyleCnt="0"/>
      <dgm:spPr/>
    </dgm:pt>
    <dgm:pt modelId="{2EE8F274-1438-4A9D-AA29-B966E7344EC2}" type="pres">
      <dgm:prSet presAssocID="{3CB7673D-9B9A-4F8E-AB0D-AB9FF4DF9328}" presName="tx1" presStyleLbl="revTx" presStyleIdx="5" presStyleCnt="10"/>
      <dgm:spPr/>
    </dgm:pt>
    <dgm:pt modelId="{9266E433-0042-4B9D-A3A8-F15AC41FF0B2}" type="pres">
      <dgm:prSet presAssocID="{3CB7673D-9B9A-4F8E-AB0D-AB9FF4DF9328}" presName="vert1" presStyleCnt="0"/>
      <dgm:spPr/>
    </dgm:pt>
    <dgm:pt modelId="{4A78FB3E-C48F-4F9C-85B4-BE76D590CB4F}" type="pres">
      <dgm:prSet presAssocID="{756D2A7B-A102-4D0E-AB01-EEDA76D05BC6}" presName="thickLine" presStyleLbl="alignNode1" presStyleIdx="6" presStyleCnt="10"/>
      <dgm:spPr/>
    </dgm:pt>
    <dgm:pt modelId="{E97B6772-581A-4C4B-AAAE-99B5817B7241}" type="pres">
      <dgm:prSet presAssocID="{756D2A7B-A102-4D0E-AB01-EEDA76D05BC6}" presName="horz1" presStyleCnt="0"/>
      <dgm:spPr/>
    </dgm:pt>
    <dgm:pt modelId="{1E322A1B-F261-4BDF-9501-DDDE11FE303B}" type="pres">
      <dgm:prSet presAssocID="{756D2A7B-A102-4D0E-AB01-EEDA76D05BC6}" presName="tx1" presStyleLbl="revTx" presStyleIdx="6" presStyleCnt="10"/>
      <dgm:spPr/>
    </dgm:pt>
    <dgm:pt modelId="{3070116B-3A76-41CE-A528-E4B01A45A3CB}" type="pres">
      <dgm:prSet presAssocID="{756D2A7B-A102-4D0E-AB01-EEDA76D05BC6}" presName="vert1" presStyleCnt="0"/>
      <dgm:spPr/>
    </dgm:pt>
    <dgm:pt modelId="{5410EBA5-26D8-449E-B957-B77853C64B34}" type="pres">
      <dgm:prSet presAssocID="{9587F880-8D8D-4889-B538-E262D4D17FA3}" presName="thickLine" presStyleLbl="alignNode1" presStyleIdx="7" presStyleCnt="10"/>
      <dgm:spPr/>
    </dgm:pt>
    <dgm:pt modelId="{F426E561-1916-40F7-9016-EF226E628D41}" type="pres">
      <dgm:prSet presAssocID="{9587F880-8D8D-4889-B538-E262D4D17FA3}" presName="horz1" presStyleCnt="0"/>
      <dgm:spPr/>
    </dgm:pt>
    <dgm:pt modelId="{B84CF1AA-5F3A-4A6B-B1A2-12FA20475E21}" type="pres">
      <dgm:prSet presAssocID="{9587F880-8D8D-4889-B538-E262D4D17FA3}" presName="tx1" presStyleLbl="revTx" presStyleIdx="7" presStyleCnt="10"/>
      <dgm:spPr/>
    </dgm:pt>
    <dgm:pt modelId="{F7FCA09F-0D3A-4780-AB49-0988AA51F6A2}" type="pres">
      <dgm:prSet presAssocID="{9587F880-8D8D-4889-B538-E262D4D17FA3}" presName="vert1" presStyleCnt="0"/>
      <dgm:spPr/>
    </dgm:pt>
    <dgm:pt modelId="{2C9CAB19-7830-4803-AFEC-E438DDCCCB36}" type="pres">
      <dgm:prSet presAssocID="{F1FAB70B-64CD-434B-BB65-0E8AC92CE637}" presName="thickLine" presStyleLbl="alignNode1" presStyleIdx="8" presStyleCnt="10"/>
      <dgm:spPr/>
    </dgm:pt>
    <dgm:pt modelId="{0E765F32-9AAB-4ACF-B0F2-6AC236E78828}" type="pres">
      <dgm:prSet presAssocID="{F1FAB70B-64CD-434B-BB65-0E8AC92CE637}" presName="horz1" presStyleCnt="0"/>
      <dgm:spPr/>
    </dgm:pt>
    <dgm:pt modelId="{76ACC975-2322-45FB-89A3-80943C041888}" type="pres">
      <dgm:prSet presAssocID="{F1FAB70B-64CD-434B-BB65-0E8AC92CE637}" presName="tx1" presStyleLbl="revTx" presStyleIdx="8" presStyleCnt="10"/>
      <dgm:spPr/>
    </dgm:pt>
    <dgm:pt modelId="{C813E121-93C8-4290-97A4-62FDD122DF0C}" type="pres">
      <dgm:prSet presAssocID="{F1FAB70B-64CD-434B-BB65-0E8AC92CE637}" presName="vert1" presStyleCnt="0"/>
      <dgm:spPr/>
    </dgm:pt>
    <dgm:pt modelId="{CA75DD9F-25CE-47D7-9BC7-D69B7891E047}" type="pres">
      <dgm:prSet presAssocID="{A50430CA-17C2-4471-8E61-DC72D536DFDC}" presName="thickLine" presStyleLbl="alignNode1" presStyleIdx="9" presStyleCnt="10"/>
      <dgm:spPr/>
    </dgm:pt>
    <dgm:pt modelId="{F31827F7-29FD-46AE-9DDF-061790CE25E8}" type="pres">
      <dgm:prSet presAssocID="{A50430CA-17C2-4471-8E61-DC72D536DFDC}" presName="horz1" presStyleCnt="0"/>
      <dgm:spPr/>
    </dgm:pt>
    <dgm:pt modelId="{90CCBA7B-BA15-40AD-B325-2674D185F942}" type="pres">
      <dgm:prSet presAssocID="{A50430CA-17C2-4471-8E61-DC72D536DFDC}" presName="tx1" presStyleLbl="revTx" presStyleIdx="9" presStyleCnt="10"/>
      <dgm:spPr/>
    </dgm:pt>
    <dgm:pt modelId="{38BB534A-17D4-4997-ADB3-A887D4C19C97}" type="pres">
      <dgm:prSet presAssocID="{A50430CA-17C2-4471-8E61-DC72D536DFDC}" presName="vert1" presStyleCnt="0"/>
      <dgm:spPr/>
    </dgm:pt>
  </dgm:ptLst>
  <dgm:cxnLst>
    <dgm:cxn modelId="{6D92F101-DF39-46F8-8025-CC4CA78082DA}" type="presOf" srcId="{3CB7673D-9B9A-4F8E-AB0D-AB9FF4DF9328}" destId="{2EE8F274-1438-4A9D-AA29-B966E7344EC2}" srcOrd="0" destOrd="0" presId="urn:microsoft.com/office/officeart/2008/layout/LinedList"/>
    <dgm:cxn modelId="{3BF51E0C-D142-4B18-87F7-66159E8BE7DB}" type="presOf" srcId="{9587F880-8D8D-4889-B538-E262D4D17FA3}" destId="{B84CF1AA-5F3A-4A6B-B1A2-12FA20475E21}" srcOrd="0" destOrd="0" presId="urn:microsoft.com/office/officeart/2008/layout/LinedList"/>
    <dgm:cxn modelId="{2B83D021-4966-4EC0-984F-0E5551FA98EE}" type="presOf" srcId="{A50430CA-17C2-4471-8E61-DC72D536DFDC}" destId="{90CCBA7B-BA15-40AD-B325-2674D185F942}" srcOrd="0" destOrd="0" presId="urn:microsoft.com/office/officeart/2008/layout/LinedList"/>
    <dgm:cxn modelId="{FC951A3A-A449-4994-889B-8F3B47C0EABC}" srcId="{F82CA896-C7EE-4C07-980E-172C7A013F0D}" destId="{3CB7673D-9B9A-4F8E-AB0D-AB9FF4DF9328}" srcOrd="5" destOrd="0" parTransId="{3F2FF8AC-4629-49D0-A777-57A772DD8F12}" sibTransId="{1237FA6C-F1CD-4F1D-94C9-63F6A30C21A2}"/>
    <dgm:cxn modelId="{BC174565-5A34-46AA-95FB-D384F00193A3}" type="presOf" srcId="{756D2A7B-A102-4D0E-AB01-EEDA76D05BC6}" destId="{1E322A1B-F261-4BDF-9501-DDDE11FE303B}" srcOrd="0" destOrd="0" presId="urn:microsoft.com/office/officeart/2008/layout/LinedList"/>
    <dgm:cxn modelId="{394ECB69-1152-4A20-9658-740717B8FD40}" type="presOf" srcId="{4F7F064B-27CF-407E-B246-B1C50F441002}" destId="{84B1CA69-DAD6-4878-8B82-6A08ADDC86C6}" srcOrd="0" destOrd="0" presId="urn:microsoft.com/office/officeart/2008/layout/LinedList"/>
    <dgm:cxn modelId="{4F35AC6A-A4ED-4318-A115-82CE8F79FD3D}" type="presOf" srcId="{F82CA896-C7EE-4C07-980E-172C7A013F0D}" destId="{675192B4-3111-49CB-BE8F-CFA263C57C5D}" srcOrd="0" destOrd="0" presId="urn:microsoft.com/office/officeart/2008/layout/LinedList"/>
    <dgm:cxn modelId="{B07ED170-88E5-493C-8C1C-2A1751B8B181}" type="presOf" srcId="{D552C078-C53F-41F6-BE7A-69365AE78443}" destId="{C36AD31A-3328-467D-9055-4F67AD7A45CB}" srcOrd="0" destOrd="0" presId="urn:microsoft.com/office/officeart/2008/layout/LinedList"/>
    <dgm:cxn modelId="{694BA191-5550-4738-9BE9-7BAD37F14B04}" srcId="{F82CA896-C7EE-4C07-980E-172C7A013F0D}" destId="{584BA0E7-91A2-4A4E-9A47-5EA5FA49ABF3}" srcOrd="2" destOrd="0" parTransId="{EE18007F-B5DB-4F2F-8747-003B9261A0DF}" sibTransId="{8A94AB87-ED80-45C6-B80B-7E25B5F2428A}"/>
    <dgm:cxn modelId="{462B1699-0445-4499-8397-E44F87222ADF}" type="presOf" srcId="{F1FAB70B-64CD-434B-BB65-0E8AC92CE637}" destId="{76ACC975-2322-45FB-89A3-80943C041888}" srcOrd="0" destOrd="0" presId="urn:microsoft.com/office/officeart/2008/layout/LinedList"/>
    <dgm:cxn modelId="{F3FB11A2-D42F-4AAC-A90D-D0D9C3B89DA6}" type="presOf" srcId="{584BA0E7-91A2-4A4E-9A47-5EA5FA49ABF3}" destId="{7983932E-70BF-4149-8FA6-E94AF147CF5F}" srcOrd="0" destOrd="0" presId="urn:microsoft.com/office/officeart/2008/layout/LinedList"/>
    <dgm:cxn modelId="{E8A5D0B7-C1F5-478E-9706-9D61847D51B1}" srcId="{F82CA896-C7EE-4C07-980E-172C7A013F0D}" destId="{4F7F064B-27CF-407E-B246-B1C50F441002}" srcOrd="4" destOrd="0" parTransId="{070B7CE0-DA25-4B12-AE48-BC00347B89C1}" sibTransId="{3A15AE5C-1C31-4C52-9C9D-76815F9415F7}"/>
    <dgm:cxn modelId="{E2C60DB8-57A7-4388-AF08-5145F3C7AF30}" type="presOf" srcId="{94B4FDA7-DB61-4AF0-BDA3-CDB7192C4528}" destId="{E0647F75-E300-4A26-A8AB-CA0F4C5C4299}" srcOrd="0" destOrd="0" presId="urn:microsoft.com/office/officeart/2008/layout/LinedList"/>
    <dgm:cxn modelId="{36513FC5-5084-46A2-93FD-E7397DFC1A9E}" srcId="{F82CA896-C7EE-4C07-980E-172C7A013F0D}" destId="{9587F880-8D8D-4889-B538-E262D4D17FA3}" srcOrd="7" destOrd="0" parTransId="{6C1801B1-28FF-46EE-AF55-3583A848BE75}" sibTransId="{B74E290C-8F48-4BC3-9E64-4E9755574A7E}"/>
    <dgm:cxn modelId="{87AB16C6-E9C4-4436-8A2B-83A18626B378}" type="presOf" srcId="{7911DD03-2CF2-440F-812B-E9379CB81E35}" destId="{09BE22D0-4F42-478A-97B5-3FC4E6A40530}" srcOrd="0" destOrd="0" presId="urn:microsoft.com/office/officeart/2008/layout/LinedList"/>
    <dgm:cxn modelId="{C669FED2-4CDD-4DBB-B956-0F4A6C745F74}" srcId="{F82CA896-C7EE-4C07-980E-172C7A013F0D}" destId="{D552C078-C53F-41F6-BE7A-69365AE78443}" srcOrd="0" destOrd="0" parTransId="{71033A16-83BB-4561-86A2-F8FD903BA036}" sibTransId="{8F615B07-3973-4598-B103-36DE4A84E7DA}"/>
    <dgm:cxn modelId="{D418EBD8-28CF-4B8C-BE2A-0BC1641AE677}" srcId="{F82CA896-C7EE-4C07-980E-172C7A013F0D}" destId="{94B4FDA7-DB61-4AF0-BDA3-CDB7192C4528}" srcOrd="3" destOrd="0" parTransId="{150A95B6-4260-40A1-B67A-C27B0A2446E9}" sibTransId="{27B9F64C-99C1-428F-8294-7376D73A75AD}"/>
    <dgm:cxn modelId="{280263E1-55FD-43C3-8342-4BDDE7A86A21}" srcId="{F82CA896-C7EE-4C07-980E-172C7A013F0D}" destId="{A50430CA-17C2-4471-8E61-DC72D536DFDC}" srcOrd="9" destOrd="0" parTransId="{571DC786-552C-44CF-BB43-7C043A33B0BF}" sibTransId="{57ED9EC0-DE44-4487-A701-DE771620EF7D}"/>
    <dgm:cxn modelId="{CAE607E5-38B5-4DFB-B6F0-4186A1ED537B}" srcId="{F82CA896-C7EE-4C07-980E-172C7A013F0D}" destId="{7911DD03-2CF2-440F-812B-E9379CB81E35}" srcOrd="1" destOrd="0" parTransId="{EA020836-FA48-47B0-BF3F-2093EC52B4BD}" sibTransId="{413D8DB6-A5A4-4321-AF72-EA6099E26BEE}"/>
    <dgm:cxn modelId="{920AA7E9-3C1C-4CDC-9B9E-5D2CCE1A560A}" srcId="{F82CA896-C7EE-4C07-980E-172C7A013F0D}" destId="{756D2A7B-A102-4D0E-AB01-EEDA76D05BC6}" srcOrd="6" destOrd="0" parTransId="{94E96254-1B9E-45F8-AD5C-9BFC8FA00531}" sibTransId="{81F6E009-666C-439F-AA84-26BE85760F81}"/>
    <dgm:cxn modelId="{79CA1AF9-14CA-4725-B129-763F737E35CC}" srcId="{F82CA896-C7EE-4C07-980E-172C7A013F0D}" destId="{F1FAB70B-64CD-434B-BB65-0E8AC92CE637}" srcOrd="8" destOrd="0" parTransId="{67660B02-517F-4420-A9C9-66A00352E430}" sibTransId="{BE9128C3-A45A-4B67-8D49-97AFCEBA16DC}"/>
    <dgm:cxn modelId="{BB3EDC29-073D-4601-8BFC-4F01DB2248F7}" type="presParOf" srcId="{675192B4-3111-49CB-BE8F-CFA263C57C5D}" destId="{91210281-2B6E-4475-8EF3-42A4E1E8627B}" srcOrd="0" destOrd="0" presId="urn:microsoft.com/office/officeart/2008/layout/LinedList"/>
    <dgm:cxn modelId="{EB450169-E15F-4A0B-9AE8-265B1C85042E}" type="presParOf" srcId="{675192B4-3111-49CB-BE8F-CFA263C57C5D}" destId="{2C3BE56C-B486-4BC5-8690-124C130C64C4}" srcOrd="1" destOrd="0" presId="urn:microsoft.com/office/officeart/2008/layout/LinedList"/>
    <dgm:cxn modelId="{E4CE5CFA-6296-480E-AED7-9AD7F9C826C5}" type="presParOf" srcId="{2C3BE56C-B486-4BC5-8690-124C130C64C4}" destId="{C36AD31A-3328-467D-9055-4F67AD7A45CB}" srcOrd="0" destOrd="0" presId="urn:microsoft.com/office/officeart/2008/layout/LinedList"/>
    <dgm:cxn modelId="{A42D0DE3-9D64-4C68-91EF-C053E8D224A0}" type="presParOf" srcId="{2C3BE56C-B486-4BC5-8690-124C130C64C4}" destId="{52A59B52-20BD-47E9-9C7D-B29EDD8EEA1A}" srcOrd="1" destOrd="0" presId="urn:microsoft.com/office/officeart/2008/layout/LinedList"/>
    <dgm:cxn modelId="{D22B7556-E7E1-4EB6-96A8-EF2192D9789C}" type="presParOf" srcId="{675192B4-3111-49CB-BE8F-CFA263C57C5D}" destId="{F2A827C6-D0E9-4D37-9C2E-67E95034E917}" srcOrd="2" destOrd="0" presId="urn:microsoft.com/office/officeart/2008/layout/LinedList"/>
    <dgm:cxn modelId="{C5778EBC-F59F-48D8-8FD0-561CBC26F3EA}" type="presParOf" srcId="{675192B4-3111-49CB-BE8F-CFA263C57C5D}" destId="{5E87CA42-722C-4245-8C5E-FC25A739B475}" srcOrd="3" destOrd="0" presId="urn:microsoft.com/office/officeart/2008/layout/LinedList"/>
    <dgm:cxn modelId="{36C93E7F-F0AE-496B-ABE4-ED8A334BE2AB}" type="presParOf" srcId="{5E87CA42-722C-4245-8C5E-FC25A739B475}" destId="{09BE22D0-4F42-478A-97B5-3FC4E6A40530}" srcOrd="0" destOrd="0" presId="urn:microsoft.com/office/officeart/2008/layout/LinedList"/>
    <dgm:cxn modelId="{4F3B3C1B-19A9-4EA7-A734-8B5CAFD7CCD9}" type="presParOf" srcId="{5E87CA42-722C-4245-8C5E-FC25A739B475}" destId="{228659B4-DEBD-40F1-9C5F-E62CFED59041}" srcOrd="1" destOrd="0" presId="urn:microsoft.com/office/officeart/2008/layout/LinedList"/>
    <dgm:cxn modelId="{2D712BE8-1867-43C8-A50B-E9FB897989A7}" type="presParOf" srcId="{675192B4-3111-49CB-BE8F-CFA263C57C5D}" destId="{03762DA1-A5FA-407A-8091-A8C078A4D4A9}" srcOrd="4" destOrd="0" presId="urn:microsoft.com/office/officeart/2008/layout/LinedList"/>
    <dgm:cxn modelId="{AA9C7585-2CEA-48A5-A680-DF1E62A1F4E0}" type="presParOf" srcId="{675192B4-3111-49CB-BE8F-CFA263C57C5D}" destId="{C40422F8-01B1-4574-A224-4B9AD3089615}" srcOrd="5" destOrd="0" presId="urn:microsoft.com/office/officeart/2008/layout/LinedList"/>
    <dgm:cxn modelId="{EEA5D303-978B-433F-8A12-1A32F4EBC683}" type="presParOf" srcId="{C40422F8-01B1-4574-A224-4B9AD3089615}" destId="{7983932E-70BF-4149-8FA6-E94AF147CF5F}" srcOrd="0" destOrd="0" presId="urn:microsoft.com/office/officeart/2008/layout/LinedList"/>
    <dgm:cxn modelId="{DD4A144A-D916-4EE5-AE5A-79CF21F96F0C}" type="presParOf" srcId="{C40422F8-01B1-4574-A224-4B9AD3089615}" destId="{297B43F6-33DF-494C-AE60-46C88F953890}" srcOrd="1" destOrd="0" presId="urn:microsoft.com/office/officeart/2008/layout/LinedList"/>
    <dgm:cxn modelId="{174D851F-AD5A-4F9C-A673-5368C2056861}" type="presParOf" srcId="{675192B4-3111-49CB-BE8F-CFA263C57C5D}" destId="{CB000826-BB56-49ED-8AED-D874B5BE5F1C}" srcOrd="6" destOrd="0" presId="urn:microsoft.com/office/officeart/2008/layout/LinedList"/>
    <dgm:cxn modelId="{BC5E8AE5-2E67-4865-8495-F3EB78A94E98}" type="presParOf" srcId="{675192B4-3111-49CB-BE8F-CFA263C57C5D}" destId="{5C11EB72-E940-49FC-A658-CEC97BA18975}" srcOrd="7" destOrd="0" presId="urn:microsoft.com/office/officeart/2008/layout/LinedList"/>
    <dgm:cxn modelId="{14FCA289-B501-4B61-A817-BD3EEADAF07D}" type="presParOf" srcId="{5C11EB72-E940-49FC-A658-CEC97BA18975}" destId="{E0647F75-E300-4A26-A8AB-CA0F4C5C4299}" srcOrd="0" destOrd="0" presId="urn:microsoft.com/office/officeart/2008/layout/LinedList"/>
    <dgm:cxn modelId="{92D7C141-D3BF-4662-AC0A-1680B3C5B6C2}" type="presParOf" srcId="{5C11EB72-E940-49FC-A658-CEC97BA18975}" destId="{DB32F3BB-F0D6-4251-AFDC-5324F8D8CB67}" srcOrd="1" destOrd="0" presId="urn:microsoft.com/office/officeart/2008/layout/LinedList"/>
    <dgm:cxn modelId="{E37E758E-15D2-4344-AABB-333F493A8CFC}" type="presParOf" srcId="{675192B4-3111-49CB-BE8F-CFA263C57C5D}" destId="{5D8E804D-9DC4-4593-BB28-0A6AA20FDD89}" srcOrd="8" destOrd="0" presId="urn:microsoft.com/office/officeart/2008/layout/LinedList"/>
    <dgm:cxn modelId="{7CB044ED-065D-452C-8644-F8628D587E91}" type="presParOf" srcId="{675192B4-3111-49CB-BE8F-CFA263C57C5D}" destId="{3D07D577-FA08-4048-BFE2-DF659B2CA967}" srcOrd="9" destOrd="0" presId="urn:microsoft.com/office/officeart/2008/layout/LinedList"/>
    <dgm:cxn modelId="{62D2107F-0715-4E7D-B739-96DE419FE161}" type="presParOf" srcId="{3D07D577-FA08-4048-BFE2-DF659B2CA967}" destId="{84B1CA69-DAD6-4878-8B82-6A08ADDC86C6}" srcOrd="0" destOrd="0" presId="urn:microsoft.com/office/officeart/2008/layout/LinedList"/>
    <dgm:cxn modelId="{AF7F7058-0A01-441E-839C-9843BC5F94DF}" type="presParOf" srcId="{3D07D577-FA08-4048-BFE2-DF659B2CA967}" destId="{7456DDF4-9BB0-4097-8AC2-D6E39EDF89C4}" srcOrd="1" destOrd="0" presId="urn:microsoft.com/office/officeart/2008/layout/LinedList"/>
    <dgm:cxn modelId="{5E639176-92AD-4F21-B896-61549964EE8A}" type="presParOf" srcId="{675192B4-3111-49CB-BE8F-CFA263C57C5D}" destId="{030B36A1-070E-46F3-9AC7-CCC0300ABC93}" srcOrd="10" destOrd="0" presId="urn:microsoft.com/office/officeart/2008/layout/LinedList"/>
    <dgm:cxn modelId="{445026FE-DC9E-488C-BFBC-BB7F313D1DDA}" type="presParOf" srcId="{675192B4-3111-49CB-BE8F-CFA263C57C5D}" destId="{4361655B-8149-4086-88C3-BCA87FF5D61F}" srcOrd="11" destOrd="0" presId="urn:microsoft.com/office/officeart/2008/layout/LinedList"/>
    <dgm:cxn modelId="{A23D0324-2269-481D-B7A5-16AD3927D5D5}" type="presParOf" srcId="{4361655B-8149-4086-88C3-BCA87FF5D61F}" destId="{2EE8F274-1438-4A9D-AA29-B966E7344EC2}" srcOrd="0" destOrd="0" presId="urn:microsoft.com/office/officeart/2008/layout/LinedList"/>
    <dgm:cxn modelId="{CE83DB1C-0836-4023-BDF9-320BD9643455}" type="presParOf" srcId="{4361655B-8149-4086-88C3-BCA87FF5D61F}" destId="{9266E433-0042-4B9D-A3A8-F15AC41FF0B2}" srcOrd="1" destOrd="0" presId="urn:microsoft.com/office/officeart/2008/layout/LinedList"/>
    <dgm:cxn modelId="{1BC24493-0750-4FAE-BF0E-1E2DEBB18B73}" type="presParOf" srcId="{675192B4-3111-49CB-BE8F-CFA263C57C5D}" destId="{4A78FB3E-C48F-4F9C-85B4-BE76D590CB4F}" srcOrd="12" destOrd="0" presId="urn:microsoft.com/office/officeart/2008/layout/LinedList"/>
    <dgm:cxn modelId="{3FFFB656-0667-4F16-8367-44B9F683ACFD}" type="presParOf" srcId="{675192B4-3111-49CB-BE8F-CFA263C57C5D}" destId="{E97B6772-581A-4C4B-AAAE-99B5817B7241}" srcOrd="13" destOrd="0" presId="urn:microsoft.com/office/officeart/2008/layout/LinedList"/>
    <dgm:cxn modelId="{89C79C73-2411-4247-90DE-8EA80C2D6517}" type="presParOf" srcId="{E97B6772-581A-4C4B-AAAE-99B5817B7241}" destId="{1E322A1B-F261-4BDF-9501-DDDE11FE303B}" srcOrd="0" destOrd="0" presId="urn:microsoft.com/office/officeart/2008/layout/LinedList"/>
    <dgm:cxn modelId="{18F9F32F-BC51-4352-AF38-F06F55C001BB}" type="presParOf" srcId="{E97B6772-581A-4C4B-AAAE-99B5817B7241}" destId="{3070116B-3A76-41CE-A528-E4B01A45A3CB}" srcOrd="1" destOrd="0" presId="urn:microsoft.com/office/officeart/2008/layout/LinedList"/>
    <dgm:cxn modelId="{6DF90BBB-6DC9-4389-966E-8FE3B874DE83}" type="presParOf" srcId="{675192B4-3111-49CB-BE8F-CFA263C57C5D}" destId="{5410EBA5-26D8-449E-B957-B77853C64B34}" srcOrd="14" destOrd="0" presId="urn:microsoft.com/office/officeart/2008/layout/LinedList"/>
    <dgm:cxn modelId="{AA6E7349-D5C2-41F8-AAF2-29D0CA13E43C}" type="presParOf" srcId="{675192B4-3111-49CB-BE8F-CFA263C57C5D}" destId="{F426E561-1916-40F7-9016-EF226E628D41}" srcOrd="15" destOrd="0" presId="urn:microsoft.com/office/officeart/2008/layout/LinedList"/>
    <dgm:cxn modelId="{4840906F-0645-40B4-92D3-56E2331AFA18}" type="presParOf" srcId="{F426E561-1916-40F7-9016-EF226E628D41}" destId="{B84CF1AA-5F3A-4A6B-B1A2-12FA20475E21}" srcOrd="0" destOrd="0" presId="urn:microsoft.com/office/officeart/2008/layout/LinedList"/>
    <dgm:cxn modelId="{8F986859-F397-4ADB-BB2D-FB6F5158708A}" type="presParOf" srcId="{F426E561-1916-40F7-9016-EF226E628D41}" destId="{F7FCA09F-0D3A-4780-AB49-0988AA51F6A2}" srcOrd="1" destOrd="0" presId="urn:microsoft.com/office/officeart/2008/layout/LinedList"/>
    <dgm:cxn modelId="{24984295-567D-47A9-8C76-A15E1466463C}" type="presParOf" srcId="{675192B4-3111-49CB-BE8F-CFA263C57C5D}" destId="{2C9CAB19-7830-4803-AFEC-E438DDCCCB36}" srcOrd="16" destOrd="0" presId="urn:microsoft.com/office/officeart/2008/layout/LinedList"/>
    <dgm:cxn modelId="{6CCFE429-E56B-4EA8-BDFA-CBD755794C78}" type="presParOf" srcId="{675192B4-3111-49CB-BE8F-CFA263C57C5D}" destId="{0E765F32-9AAB-4ACF-B0F2-6AC236E78828}" srcOrd="17" destOrd="0" presId="urn:microsoft.com/office/officeart/2008/layout/LinedList"/>
    <dgm:cxn modelId="{A201EA6A-A995-49DE-A444-9B7B66F93584}" type="presParOf" srcId="{0E765F32-9AAB-4ACF-B0F2-6AC236E78828}" destId="{76ACC975-2322-45FB-89A3-80943C041888}" srcOrd="0" destOrd="0" presId="urn:microsoft.com/office/officeart/2008/layout/LinedList"/>
    <dgm:cxn modelId="{DF1CB72C-6A20-4AAE-A854-15D322DC51BD}" type="presParOf" srcId="{0E765F32-9AAB-4ACF-B0F2-6AC236E78828}" destId="{C813E121-93C8-4290-97A4-62FDD122DF0C}" srcOrd="1" destOrd="0" presId="urn:microsoft.com/office/officeart/2008/layout/LinedList"/>
    <dgm:cxn modelId="{B2388567-3E28-4E74-A497-2110CAAF5C80}" type="presParOf" srcId="{675192B4-3111-49CB-BE8F-CFA263C57C5D}" destId="{CA75DD9F-25CE-47D7-9BC7-D69B7891E047}" srcOrd="18" destOrd="0" presId="urn:microsoft.com/office/officeart/2008/layout/LinedList"/>
    <dgm:cxn modelId="{ECC53B7A-A7F0-4796-9D0F-C321BD23E974}" type="presParOf" srcId="{675192B4-3111-49CB-BE8F-CFA263C57C5D}" destId="{F31827F7-29FD-46AE-9DDF-061790CE25E8}" srcOrd="19" destOrd="0" presId="urn:microsoft.com/office/officeart/2008/layout/LinedList"/>
    <dgm:cxn modelId="{C46C9589-4659-4767-84D2-0BC69D170829}" type="presParOf" srcId="{F31827F7-29FD-46AE-9DDF-061790CE25E8}" destId="{90CCBA7B-BA15-40AD-B325-2674D185F942}" srcOrd="0" destOrd="0" presId="urn:microsoft.com/office/officeart/2008/layout/LinedList"/>
    <dgm:cxn modelId="{A7DF2F8D-40C6-432A-9FCD-ACB07B46EFCD}" type="presParOf" srcId="{F31827F7-29FD-46AE-9DDF-061790CE25E8}" destId="{38BB534A-17D4-4997-ADB3-A887D4C19C9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143CBE-C186-4727-BD1E-D89D118A4D9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2A20CAB9-0D71-4658-A377-F3D43927508D}">
      <dgm:prSet/>
      <dgm:spPr/>
      <dgm:t>
        <a:bodyPr/>
        <a:lstStyle/>
        <a:p>
          <a:r>
            <a:rPr lang="en-GB" b="1"/>
            <a:t>1. Innovation &amp; Digital Development</a:t>
          </a:r>
          <a:endParaRPr lang="en-US"/>
        </a:p>
      </dgm:t>
    </dgm:pt>
    <dgm:pt modelId="{E404685A-5091-4102-A63B-AEC6049BE22E}" type="parTrans" cxnId="{E194838E-8225-4551-BEB5-8583575EDC2E}">
      <dgm:prSet/>
      <dgm:spPr/>
      <dgm:t>
        <a:bodyPr/>
        <a:lstStyle/>
        <a:p>
          <a:endParaRPr lang="en-US"/>
        </a:p>
      </dgm:t>
    </dgm:pt>
    <dgm:pt modelId="{23D1B645-4479-4B57-85A0-BFFE5771EBEB}" type="sibTrans" cxnId="{E194838E-8225-4551-BEB5-8583575EDC2E}">
      <dgm:prSet/>
      <dgm:spPr/>
      <dgm:t>
        <a:bodyPr/>
        <a:lstStyle/>
        <a:p>
          <a:endParaRPr lang="en-US"/>
        </a:p>
      </dgm:t>
    </dgm:pt>
    <dgm:pt modelId="{80EE4A2A-5E52-44B5-9F7E-34116ABD67DD}">
      <dgm:prSet/>
      <dgm:spPr/>
      <dgm:t>
        <a:bodyPr/>
        <a:lstStyle/>
        <a:p>
          <a:r>
            <a:rPr lang="en-GB"/>
            <a:t>Identify opportunities to improve services using digital tools and emerging technologies.</a:t>
          </a:r>
          <a:endParaRPr lang="en-US"/>
        </a:p>
      </dgm:t>
    </dgm:pt>
    <dgm:pt modelId="{4E63F746-140E-43CB-B6ED-2CAC832C5799}" type="parTrans" cxnId="{97579CC3-61D2-40A8-A7EF-A4E9DD164F94}">
      <dgm:prSet/>
      <dgm:spPr/>
      <dgm:t>
        <a:bodyPr/>
        <a:lstStyle/>
        <a:p>
          <a:endParaRPr lang="en-US"/>
        </a:p>
      </dgm:t>
    </dgm:pt>
    <dgm:pt modelId="{D918B43B-82A5-4FD0-AE27-3A4D12574A6A}" type="sibTrans" cxnId="{97579CC3-61D2-40A8-A7EF-A4E9DD164F94}">
      <dgm:prSet/>
      <dgm:spPr/>
      <dgm:t>
        <a:bodyPr/>
        <a:lstStyle/>
        <a:p>
          <a:endParaRPr lang="en-US"/>
        </a:p>
      </dgm:t>
    </dgm:pt>
    <dgm:pt modelId="{E1575CFF-9F6D-41D2-AC99-281022F6A8B0}">
      <dgm:prSet/>
      <dgm:spPr/>
      <dgm:t>
        <a:bodyPr/>
        <a:lstStyle/>
        <a:p>
          <a:r>
            <a:rPr lang="en-GB"/>
            <a:t>Support the implementation of new systems (e.g., digital booking systems, student engagement apps).</a:t>
          </a:r>
          <a:endParaRPr lang="en-US"/>
        </a:p>
      </dgm:t>
    </dgm:pt>
    <dgm:pt modelId="{85A97F33-29D8-4AE7-9D90-54BECB5AD3A9}" type="parTrans" cxnId="{DF150503-C7B9-4DDA-9CB2-5B4A79D5EC46}">
      <dgm:prSet/>
      <dgm:spPr/>
      <dgm:t>
        <a:bodyPr/>
        <a:lstStyle/>
        <a:p>
          <a:endParaRPr lang="en-US"/>
        </a:p>
      </dgm:t>
    </dgm:pt>
    <dgm:pt modelId="{9E53FF94-C972-493D-974C-D61D1525B7CB}" type="sibTrans" cxnId="{DF150503-C7B9-4DDA-9CB2-5B4A79D5EC46}">
      <dgm:prSet/>
      <dgm:spPr/>
      <dgm:t>
        <a:bodyPr/>
        <a:lstStyle/>
        <a:p>
          <a:endParaRPr lang="en-US"/>
        </a:p>
      </dgm:t>
    </dgm:pt>
    <dgm:pt modelId="{E331863B-970F-43D6-B786-2E375042FBB7}">
      <dgm:prSet/>
      <dgm:spPr/>
      <dgm:t>
        <a:bodyPr/>
        <a:lstStyle/>
        <a:p>
          <a:r>
            <a:rPr lang="en-GB"/>
            <a:t>Research best practices in student engagement and digital transformation.</a:t>
          </a:r>
          <a:endParaRPr lang="en-US"/>
        </a:p>
      </dgm:t>
    </dgm:pt>
    <dgm:pt modelId="{8F1A947D-5EAC-4A87-839C-A767BB43C7D2}" type="parTrans" cxnId="{11815BDC-3573-461D-AEBF-E5A54BFE7A24}">
      <dgm:prSet/>
      <dgm:spPr/>
      <dgm:t>
        <a:bodyPr/>
        <a:lstStyle/>
        <a:p>
          <a:endParaRPr lang="en-US"/>
        </a:p>
      </dgm:t>
    </dgm:pt>
    <dgm:pt modelId="{2368556A-ED84-4324-ADE1-0FA5F90046A7}" type="sibTrans" cxnId="{11815BDC-3573-461D-AEBF-E5A54BFE7A24}">
      <dgm:prSet/>
      <dgm:spPr/>
      <dgm:t>
        <a:bodyPr/>
        <a:lstStyle/>
        <a:p>
          <a:endParaRPr lang="en-US"/>
        </a:p>
      </dgm:t>
    </dgm:pt>
    <dgm:pt modelId="{AA84141A-3AD7-4C4A-A288-2883CCFDD668}">
      <dgm:prSet/>
      <dgm:spPr/>
      <dgm:t>
        <a:bodyPr/>
        <a:lstStyle/>
        <a:p>
          <a:r>
            <a:rPr lang="en-GB" b="1"/>
            <a:t>2. Process Improvement</a:t>
          </a:r>
          <a:endParaRPr lang="en-US"/>
        </a:p>
      </dgm:t>
    </dgm:pt>
    <dgm:pt modelId="{DE85705E-9E61-4F14-818A-D96E0DA7DFEA}" type="parTrans" cxnId="{25262639-B6D0-480F-ABCD-1FDACFDC24F5}">
      <dgm:prSet/>
      <dgm:spPr/>
      <dgm:t>
        <a:bodyPr/>
        <a:lstStyle/>
        <a:p>
          <a:endParaRPr lang="en-US"/>
        </a:p>
      </dgm:t>
    </dgm:pt>
    <dgm:pt modelId="{8717F862-369D-4E04-8DB5-08DA5F1A8840}" type="sibTrans" cxnId="{25262639-B6D0-480F-ABCD-1FDACFDC24F5}">
      <dgm:prSet/>
      <dgm:spPr/>
      <dgm:t>
        <a:bodyPr/>
        <a:lstStyle/>
        <a:p>
          <a:endParaRPr lang="en-US"/>
        </a:p>
      </dgm:t>
    </dgm:pt>
    <dgm:pt modelId="{2F60DCCE-40DF-4DCB-8DFC-93CE67A37BCC}">
      <dgm:prSet/>
      <dgm:spPr/>
      <dgm:t>
        <a:bodyPr/>
        <a:lstStyle/>
        <a:p>
          <a:r>
            <a:rPr lang="en-GB"/>
            <a:t>Review existing Student Union processes and recommend efficiency improvements.</a:t>
          </a:r>
          <a:endParaRPr lang="en-US"/>
        </a:p>
      </dgm:t>
    </dgm:pt>
    <dgm:pt modelId="{B8B17C38-6430-4714-9795-D08C7DA7CCB6}" type="parTrans" cxnId="{73BA8E79-3D79-498B-AB71-40AC45F360F3}">
      <dgm:prSet/>
      <dgm:spPr/>
      <dgm:t>
        <a:bodyPr/>
        <a:lstStyle/>
        <a:p>
          <a:endParaRPr lang="en-US"/>
        </a:p>
      </dgm:t>
    </dgm:pt>
    <dgm:pt modelId="{844E894B-3680-48CA-8558-78ABB82FBAAC}" type="sibTrans" cxnId="{73BA8E79-3D79-498B-AB71-40AC45F360F3}">
      <dgm:prSet/>
      <dgm:spPr/>
      <dgm:t>
        <a:bodyPr/>
        <a:lstStyle/>
        <a:p>
          <a:endParaRPr lang="en-US"/>
        </a:p>
      </dgm:t>
    </dgm:pt>
    <dgm:pt modelId="{1D4B2680-4714-4E26-9F65-E9A798F4498D}">
      <dgm:prSet/>
      <dgm:spPr/>
      <dgm:t>
        <a:bodyPr/>
        <a:lstStyle/>
        <a:p>
          <a:r>
            <a:rPr lang="en-GB"/>
            <a:t>Use data to identify service gaps or improvement opportunities.</a:t>
          </a:r>
          <a:endParaRPr lang="en-US"/>
        </a:p>
      </dgm:t>
    </dgm:pt>
    <dgm:pt modelId="{C5DBF0C1-DE1F-49AD-AC75-39D44BB2DA65}" type="parTrans" cxnId="{16E80A81-FA02-4984-837A-05BB49517309}">
      <dgm:prSet/>
      <dgm:spPr/>
      <dgm:t>
        <a:bodyPr/>
        <a:lstStyle/>
        <a:p>
          <a:endParaRPr lang="en-US"/>
        </a:p>
      </dgm:t>
    </dgm:pt>
    <dgm:pt modelId="{471992CF-1FE0-4D67-996D-DEFC1FE3FAF8}" type="sibTrans" cxnId="{16E80A81-FA02-4984-837A-05BB49517309}">
      <dgm:prSet/>
      <dgm:spPr/>
      <dgm:t>
        <a:bodyPr/>
        <a:lstStyle/>
        <a:p>
          <a:endParaRPr lang="en-US"/>
        </a:p>
      </dgm:t>
    </dgm:pt>
    <dgm:pt modelId="{83443A67-7B6B-4E02-A422-6D91882164A5}">
      <dgm:prSet/>
      <dgm:spPr/>
      <dgm:t>
        <a:bodyPr/>
        <a:lstStyle/>
        <a:p>
          <a:r>
            <a:rPr lang="en-GB"/>
            <a:t>Support pilot testing of new initiatives.</a:t>
          </a:r>
          <a:endParaRPr lang="en-US"/>
        </a:p>
      </dgm:t>
    </dgm:pt>
    <dgm:pt modelId="{D7559269-0702-43A7-AA15-22B281F9B6CF}" type="parTrans" cxnId="{50BBF08C-604C-4371-B47F-8168E9DB7C85}">
      <dgm:prSet/>
      <dgm:spPr/>
      <dgm:t>
        <a:bodyPr/>
        <a:lstStyle/>
        <a:p>
          <a:endParaRPr lang="en-US"/>
        </a:p>
      </dgm:t>
    </dgm:pt>
    <dgm:pt modelId="{94672DC8-C311-4442-9DD9-183E65C9EBD8}" type="sibTrans" cxnId="{50BBF08C-604C-4371-B47F-8168E9DB7C85}">
      <dgm:prSet/>
      <dgm:spPr/>
      <dgm:t>
        <a:bodyPr/>
        <a:lstStyle/>
        <a:p>
          <a:endParaRPr lang="en-US"/>
        </a:p>
      </dgm:t>
    </dgm:pt>
    <dgm:pt modelId="{8B6BC69D-0969-494D-805A-415E80BFFE60}" type="pres">
      <dgm:prSet presAssocID="{F3143CBE-C186-4727-BD1E-D89D118A4D9A}" presName="Name0" presStyleCnt="0">
        <dgm:presLayoutVars>
          <dgm:dir/>
          <dgm:resizeHandles val="exact"/>
        </dgm:presLayoutVars>
      </dgm:prSet>
      <dgm:spPr/>
    </dgm:pt>
    <dgm:pt modelId="{82F4FB61-2352-40B6-9228-7428BAD03D0F}" type="pres">
      <dgm:prSet presAssocID="{2A20CAB9-0D71-4658-A377-F3D43927508D}" presName="node" presStyleLbl="node1" presStyleIdx="0" presStyleCnt="8">
        <dgm:presLayoutVars>
          <dgm:bulletEnabled val="1"/>
        </dgm:presLayoutVars>
      </dgm:prSet>
      <dgm:spPr/>
    </dgm:pt>
    <dgm:pt modelId="{165FDBA9-2E6B-4CE1-BBF4-03D50414728E}" type="pres">
      <dgm:prSet presAssocID="{23D1B645-4479-4B57-85A0-BFFE5771EBEB}" presName="sibTrans" presStyleLbl="sibTrans1D1" presStyleIdx="0" presStyleCnt="7"/>
      <dgm:spPr/>
    </dgm:pt>
    <dgm:pt modelId="{BECB4E87-8645-4C16-BDBE-EB59B71A6176}" type="pres">
      <dgm:prSet presAssocID="{23D1B645-4479-4B57-85A0-BFFE5771EBEB}" presName="connectorText" presStyleLbl="sibTrans1D1" presStyleIdx="0" presStyleCnt="7"/>
      <dgm:spPr/>
    </dgm:pt>
    <dgm:pt modelId="{E800B234-6970-402E-8BA7-8F4F42EE046D}" type="pres">
      <dgm:prSet presAssocID="{80EE4A2A-5E52-44B5-9F7E-34116ABD67DD}" presName="node" presStyleLbl="node1" presStyleIdx="1" presStyleCnt="8">
        <dgm:presLayoutVars>
          <dgm:bulletEnabled val="1"/>
        </dgm:presLayoutVars>
      </dgm:prSet>
      <dgm:spPr/>
    </dgm:pt>
    <dgm:pt modelId="{6EA7179D-20AA-4AE0-9D85-48B0C8A18076}" type="pres">
      <dgm:prSet presAssocID="{D918B43B-82A5-4FD0-AE27-3A4D12574A6A}" presName="sibTrans" presStyleLbl="sibTrans1D1" presStyleIdx="1" presStyleCnt="7"/>
      <dgm:spPr/>
    </dgm:pt>
    <dgm:pt modelId="{263131AE-A2C4-401A-B4EB-FCB810D08A38}" type="pres">
      <dgm:prSet presAssocID="{D918B43B-82A5-4FD0-AE27-3A4D12574A6A}" presName="connectorText" presStyleLbl="sibTrans1D1" presStyleIdx="1" presStyleCnt="7"/>
      <dgm:spPr/>
    </dgm:pt>
    <dgm:pt modelId="{014CB1AD-57E6-4FCE-BFD7-E9DA526E729E}" type="pres">
      <dgm:prSet presAssocID="{E1575CFF-9F6D-41D2-AC99-281022F6A8B0}" presName="node" presStyleLbl="node1" presStyleIdx="2" presStyleCnt="8">
        <dgm:presLayoutVars>
          <dgm:bulletEnabled val="1"/>
        </dgm:presLayoutVars>
      </dgm:prSet>
      <dgm:spPr/>
    </dgm:pt>
    <dgm:pt modelId="{3CC25599-7E00-490A-BD57-54458A60C40E}" type="pres">
      <dgm:prSet presAssocID="{9E53FF94-C972-493D-974C-D61D1525B7CB}" presName="sibTrans" presStyleLbl="sibTrans1D1" presStyleIdx="2" presStyleCnt="7"/>
      <dgm:spPr/>
    </dgm:pt>
    <dgm:pt modelId="{85E75E72-FC18-4D21-AB3D-D8B27E09F3DD}" type="pres">
      <dgm:prSet presAssocID="{9E53FF94-C972-493D-974C-D61D1525B7CB}" presName="connectorText" presStyleLbl="sibTrans1D1" presStyleIdx="2" presStyleCnt="7"/>
      <dgm:spPr/>
    </dgm:pt>
    <dgm:pt modelId="{3C9DCBDD-9EFF-4440-8AC9-4BC4F64768D8}" type="pres">
      <dgm:prSet presAssocID="{E331863B-970F-43D6-B786-2E375042FBB7}" presName="node" presStyleLbl="node1" presStyleIdx="3" presStyleCnt="8">
        <dgm:presLayoutVars>
          <dgm:bulletEnabled val="1"/>
        </dgm:presLayoutVars>
      </dgm:prSet>
      <dgm:spPr/>
    </dgm:pt>
    <dgm:pt modelId="{A3C6D0F5-ED79-42C9-AB87-8E9BDCC33DA3}" type="pres">
      <dgm:prSet presAssocID="{2368556A-ED84-4324-ADE1-0FA5F90046A7}" presName="sibTrans" presStyleLbl="sibTrans1D1" presStyleIdx="3" presStyleCnt="7"/>
      <dgm:spPr/>
    </dgm:pt>
    <dgm:pt modelId="{902BA140-0F20-4F84-B3DB-92B2CE515DB8}" type="pres">
      <dgm:prSet presAssocID="{2368556A-ED84-4324-ADE1-0FA5F90046A7}" presName="connectorText" presStyleLbl="sibTrans1D1" presStyleIdx="3" presStyleCnt="7"/>
      <dgm:spPr/>
    </dgm:pt>
    <dgm:pt modelId="{F66B8026-9632-468D-821B-BDEB44079D53}" type="pres">
      <dgm:prSet presAssocID="{AA84141A-3AD7-4C4A-A288-2883CCFDD668}" presName="node" presStyleLbl="node1" presStyleIdx="4" presStyleCnt="8">
        <dgm:presLayoutVars>
          <dgm:bulletEnabled val="1"/>
        </dgm:presLayoutVars>
      </dgm:prSet>
      <dgm:spPr/>
    </dgm:pt>
    <dgm:pt modelId="{508EAAE5-1D0D-4ACF-9591-897571F4F8FB}" type="pres">
      <dgm:prSet presAssocID="{8717F862-369D-4E04-8DB5-08DA5F1A8840}" presName="sibTrans" presStyleLbl="sibTrans1D1" presStyleIdx="4" presStyleCnt="7"/>
      <dgm:spPr/>
    </dgm:pt>
    <dgm:pt modelId="{D75C64F2-8EA0-4473-9CE6-6078CCF4FB4C}" type="pres">
      <dgm:prSet presAssocID="{8717F862-369D-4E04-8DB5-08DA5F1A8840}" presName="connectorText" presStyleLbl="sibTrans1D1" presStyleIdx="4" presStyleCnt="7"/>
      <dgm:spPr/>
    </dgm:pt>
    <dgm:pt modelId="{35F297CB-17D1-4EA2-B05A-6F37CCF0CFDF}" type="pres">
      <dgm:prSet presAssocID="{2F60DCCE-40DF-4DCB-8DFC-93CE67A37BCC}" presName="node" presStyleLbl="node1" presStyleIdx="5" presStyleCnt="8">
        <dgm:presLayoutVars>
          <dgm:bulletEnabled val="1"/>
        </dgm:presLayoutVars>
      </dgm:prSet>
      <dgm:spPr/>
    </dgm:pt>
    <dgm:pt modelId="{BEBAB991-EE2D-4C7E-B2B4-DD21BF631F5A}" type="pres">
      <dgm:prSet presAssocID="{844E894B-3680-48CA-8558-78ABB82FBAAC}" presName="sibTrans" presStyleLbl="sibTrans1D1" presStyleIdx="5" presStyleCnt="7"/>
      <dgm:spPr/>
    </dgm:pt>
    <dgm:pt modelId="{BE36DDF3-B834-41B2-8443-BF39A2C6EB9C}" type="pres">
      <dgm:prSet presAssocID="{844E894B-3680-48CA-8558-78ABB82FBAAC}" presName="connectorText" presStyleLbl="sibTrans1D1" presStyleIdx="5" presStyleCnt="7"/>
      <dgm:spPr/>
    </dgm:pt>
    <dgm:pt modelId="{2B5D0ECA-A213-4E68-8C7C-34489D8F5BD6}" type="pres">
      <dgm:prSet presAssocID="{1D4B2680-4714-4E26-9F65-E9A798F4498D}" presName="node" presStyleLbl="node1" presStyleIdx="6" presStyleCnt="8">
        <dgm:presLayoutVars>
          <dgm:bulletEnabled val="1"/>
        </dgm:presLayoutVars>
      </dgm:prSet>
      <dgm:spPr/>
    </dgm:pt>
    <dgm:pt modelId="{5A64AFB9-FB27-46D7-BFD4-65B085E64177}" type="pres">
      <dgm:prSet presAssocID="{471992CF-1FE0-4D67-996D-DEFC1FE3FAF8}" presName="sibTrans" presStyleLbl="sibTrans1D1" presStyleIdx="6" presStyleCnt="7"/>
      <dgm:spPr/>
    </dgm:pt>
    <dgm:pt modelId="{F810B9D8-286E-428B-B1D1-026BBAC69AD9}" type="pres">
      <dgm:prSet presAssocID="{471992CF-1FE0-4D67-996D-DEFC1FE3FAF8}" presName="connectorText" presStyleLbl="sibTrans1D1" presStyleIdx="6" presStyleCnt="7"/>
      <dgm:spPr/>
    </dgm:pt>
    <dgm:pt modelId="{CA10957D-9608-48C4-A590-2FDE24FB2E91}" type="pres">
      <dgm:prSet presAssocID="{83443A67-7B6B-4E02-A422-6D91882164A5}" presName="node" presStyleLbl="node1" presStyleIdx="7" presStyleCnt="8">
        <dgm:presLayoutVars>
          <dgm:bulletEnabled val="1"/>
        </dgm:presLayoutVars>
      </dgm:prSet>
      <dgm:spPr/>
    </dgm:pt>
  </dgm:ptLst>
  <dgm:cxnLst>
    <dgm:cxn modelId="{DF150503-C7B9-4DDA-9CB2-5B4A79D5EC46}" srcId="{F3143CBE-C186-4727-BD1E-D89D118A4D9A}" destId="{E1575CFF-9F6D-41D2-AC99-281022F6A8B0}" srcOrd="2" destOrd="0" parTransId="{85A97F33-29D8-4AE7-9D90-54BECB5AD3A9}" sibTransId="{9E53FF94-C972-493D-974C-D61D1525B7CB}"/>
    <dgm:cxn modelId="{866C680A-75F2-4C38-B573-D0462C874FA8}" type="presOf" srcId="{9E53FF94-C972-493D-974C-D61D1525B7CB}" destId="{85E75E72-FC18-4D21-AB3D-D8B27E09F3DD}" srcOrd="1" destOrd="0" presId="urn:microsoft.com/office/officeart/2016/7/layout/RepeatingBendingProcessNew"/>
    <dgm:cxn modelId="{8ECF7C10-A862-4870-89E1-56D3654D0F00}" type="presOf" srcId="{1D4B2680-4714-4E26-9F65-E9A798F4498D}" destId="{2B5D0ECA-A213-4E68-8C7C-34489D8F5BD6}" srcOrd="0" destOrd="0" presId="urn:microsoft.com/office/officeart/2016/7/layout/RepeatingBendingProcessNew"/>
    <dgm:cxn modelId="{A44D2912-5936-434C-BB33-FAFD6E9F5F29}" type="presOf" srcId="{23D1B645-4479-4B57-85A0-BFFE5771EBEB}" destId="{BECB4E87-8645-4C16-BDBE-EB59B71A6176}" srcOrd="1" destOrd="0" presId="urn:microsoft.com/office/officeart/2016/7/layout/RepeatingBendingProcessNew"/>
    <dgm:cxn modelId="{D54A6512-A5A1-4948-81BD-4D99E96183EC}" type="presOf" srcId="{471992CF-1FE0-4D67-996D-DEFC1FE3FAF8}" destId="{F810B9D8-286E-428B-B1D1-026BBAC69AD9}" srcOrd="1" destOrd="0" presId="urn:microsoft.com/office/officeart/2016/7/layout/RepeatingBendingProcessNew"/>
    <dgm:cxn modelId="{69445428-64EB-45C6-9F85-BBB2E615C26F}" type="presOf" srcId="{83443A67-7B6B-4E02-A422-6D91882164A5}" destId="{CA10957D-9608-48C4-A590-2FDE24FB2E91}" srcOrd="0" destOrd="0" presId="urn:microsoft.com/office/officeart/2016/7/layout/RepeatingBendingProcessNew"/>
    <dgm:cxn modelId="{B11C6329-62DE-4068-AAF1-3EE2B2AB8324}" type="presOf" srcId="{8717F862-369D-4E04-8DB5-08DA5F1A8840}" destId="{508EAAE5-1D0D-4ACF-9591-897571F4F8FB}" srcOrd="0" destOrd="0" presId="urn:microsoft.com/office/officeart/2016/7/layout/RepeatingBendingProcessNew"/>
    <dgm:cxn modelId="{4375942E-14E7-4D00-B8FB-D521EEFCB881}" type="presOf" srcId="{9E53FF94-C972-493D-974C-D61D1525B7CB}" destId="{3CC25599-7E00-490A-BD57-54458A60C40E}" srcOrd="0" destOrd="0" presId="urn:microsoft.com/office/officeart/2016/7/layout/RepeatingBendingProcessNew"/>
    <dgm:cxn modelId="{25262639-B6D0-480F-ABCD-1FDACFDC24F5}" srcId="{F3143CBE-C186-4727-BD1E-D89D118A4D9A}" destId="{AA84141A-3AD7-4C4A-A288-2883CCFDD668}" srcOrd="4" destOrd="0" parTransId="{DE85705E-9E61-4F14-818A-D96E0DA7DFEA}" sibTransId="{8717F862-369D-4E04-8DB5-08DA5F1A8840}"/>
    <dgm:cxn modelId="{7040A65B-8292-4B00-B7C8-4008385A7712}" type="presOf" srcId="{AA84141A-3AD7-4C4A-A288-2883CCFDD668}" destId="{F66B8026-9632-468D-821B-BDEB44079D53}" srcOrd="0" destOrd="0" presId="urn:microsoft.com/office/officeart/2016/7/layout/RepeatingBendingProcessNew"/>
    <dgm:cxn modelId="{A418814C-7CA6-435E-BCC9-B0A755EE234D}" type="presOf" srcId="{E331863B-970F-43D6-B786-2E375042FBB7}" destId="{3C9DCBDD-9EFF-4440-8AC9-4BC4F64768D8}" srcOrd="0" destOrd="0" presId="urn:microsoft.com/office/officeart/2016/7/layout/RepeatingBendingProcessNew"/>
    <dgm:cxn modelId="{F6081C70-F3AF-4249-9C1D-F7AE0F5918FB}" type="presOf" srcId="{F3143CBE-C186-4727-BD1E-D89D118A4D9A}" destId="{8B6BC69D-0969-494D-805A-415E80BFFE60}" srcOrd="0" destOrd="0" presId="urn:microsoft.com/office/officeart/2016/7/layout/RepeatingBendingProcessNew"/>
    <dgm:cxn modelId="{73BA8E79-3D79-498B-AB71-40AC45F360F3}" srcId="{F3143CBE-C186-4727-BD1E-D89D118A4D9A}" destId="{2F60DCCE-40DF-4DCB-8DFC-93CE67A37BCC}" srcOrd="5" destOrd="0" parTransId="{B8B17C38-6430-4714-9795-D08C7DA7CCB6}" sibTransId="{844E894B-3680-48CA-8558-78ABB82FBAAC}"/>
    <dgm:cxn modelId="{A6B5357E-D16E-4E3C-AE3C-136AA63555F9}" type="presOf" srcId="{2F60DCCE-40DF-4DCB-8DFC-93CE67A37BCC}" destId="{35F297CB-17D1-4EA2-B05A-6F37CCF0CFDF}" srcOrd="0" destOrd="0" presId="urn:microsoft.com/office/officeart/2016/7/layout/RepeatingBendingProcessNew"/>
    <dgm:cxn modelId="{16E80A81-FA02-4984-837A-05BB49517309}" srcId="{F3143CBE-C186-4727-BD1E-D89D118A4D9A}" destId="{1D4B2680-4714-4E26-9F65-E9A798F4498D}" srcOrd="6" destOrd="0" parTransId="{C5DBF0C1-DE1F-49AD-AC75-39D44BB2DA65}" sibTransId="{471992CF-1FE0-4D67-996D-DEFC1FE3FAF8}"/>
    <dgm:cxn modelId="{BBB92585-4832-46AD-98B5-12B802D1DE88}" type="presOf" srcId="{2368556A-ED84-4324-ADE1-0FA5F90046A7}" destId="{902BA140-0F20-4F84-B3DB-92B2CE515DB8}" srcOrd="1" destOrd="0" presId="urn:microsoft.com/office/officeart/2016/7/layout/RepeatingBendingProcessNew"/>
    <dgm:cxn modelId="{50BBF08C-604C-4371-B47F-8168E9DB7C85}" srcId="{F3143CBE-C186-4727-BD1E-D89D118A4D9A}" destId="{83443A67-7B6B-4E02-A422-6D91882164A5}" srcOrd="7" destOrd="0" parTransId="{D7559269-0702-43A7-AA15-22B281F9B6CF}" sibTransId="{94672DC8-C311-4442-9DD9-183E65C9EBD8}"/>
    <dgm:cxn modelId="{E194838E-8225-4551-BEB5-8583575EDC2E}" srcId="{F3143CBE-C186-4727-BD1E-D89D118A4D9A}" destId="{2A20CAB9-0D71-4658-A377-F3D43927508D}" srcOrd="0" destOrd="0" parTransId="{E404685A-5091-4102-A63B-AEC6049BE22E}" sibTransId="{23D1B645-4479-4B57-85A0-BFFE5771EBEB}"/>
    <dgm:cxn modelId="{D9FAD49A-F5EE-47B5-BDAD-0DCBA050CD09}" type="presOf" srcId="{471992CF-1FE0-4D67-996D-DEFC1FE3FAF8}" destId="{5A64AFB9-FB27-46D7-BFD4-65B085E64177}" srcOrd="0" destOrd="0" presId="urn:microsoft.com/office/officeart/2016/7/layout/RepeatingBendingProcessNew"/>
    <dgm:cxn modelId="{57EF1C9C-A1F0-4A92-9F57-E5163B776787}" type="presOf" srcId="{2368556A-ED84-4324-ADE1-0FA5F90046A7}" destId="{A3C6D0F5-ED79-42C9-AB87-8E9BDCC33DA3}" srcOrd="0" destOrd="0" presId="urn:microsoft.com/office/officeart/2016/7/layout/RepeatingBendingProcessNew"/>
    <dgm:cxn modelId="{D4D04FA3-AB93-4FAC-B46E-A351773EA593}" type="presOf" srcId="{23D1B645-4479-4B57-85A0-BFFE5771EBEB}" destId="{165FDBA9-2E6B-4CE1-BBF4-03D50414728E}" srcOrd="0" destOrd="0" presId="urn:microsoft.com/office/officeart/2016/7/layout/RepeatingBendingProcessNew"/>
    <dgm:cxn modelId="{D58E34B2-645C-4470-A462-CC17E9ECEA79}" type="presOf" srcId="{844E894B-3680-48CA-8558-78ABB82FBAAC}" destId="{BE36DDF3-B834-41B2-8443-BF39A2C6EB9C}" srcOrd="1" destOrd="0" presId="urn:microsoft.com/office/officeart/2016/7/layout/RepeatingBendingProcessNew"/>
    <dgm:cxn modelId="{6E0AE5B5-7FF4-4D04-A7EE-6547B61C3057}" type="presOf" srcId="{D918B43B-82A5-4FD0-AE27-3A4D12574A6A}" destId="{263131AE-A2C4-401A-B4EB-FCB810D08A38}" srcOrd="1" destOrd="0" presId="urn:microsoft.com/office/officeart/2016/7/layout/RepeatingBendingProcessNew"/>
    <dgm:cxn modelId="{2E7E14B6-2C4B-485A-A867-93DBC946ED62}" type="presOf" srcId="{2A20CAB9-0D71-4658-A377-F3D43927508D}" destId="{82F4FB61-2352-40B6-9228-7428BAD03D0F}" srcOrd="0" destOrd="0" presId="urn:microsoft.com/office/officeart/2016/7/layout/RepeatingBendingProcessNew"/>
    <dgm:cxn modelId="{630E3FC3-6128-4433-81B9-96969DF9A191}" type="presOf" srcId="{844E894B-3680-48CA-8558-78ABB82FBAAC}" destId="{BEBAB991-EE2D-4C7E-B2B4-DD21BF631F5A}" srcOrd="0" destOrd="0" presId="urn:microsoft.com/office/officeart/2016/7/layout/RepeatingBendingProcessNew"/>
    <dgm:cxn modelId="{97579CC3-61D2-40A8-A7EF-A4E9DD164F94}" srcId="{F3143CBE-C186-4727-BD1E-D89D118A4D9A}" destId="{80EE4A2A-5E52-44B5-9F7E-34116ABD67DD}" srcOrd="1" destOrd="0" parTransId="{4E63F746-140E-43CB-B6ED-2CAC832C5799}" sibTransId="{D918B43B-82A5-4FD0-AE27-3A4D12574A6A}"/>
    <dgm:cxn modelId="{FCCF1DD1-3740-4398-BF0E-E8A6ADB2394F}" type="presOf" srcId="{80EE4A2A-5E52-44B5-9F7E-34116ABD67DD}" destId="{E800B234-6970-402E-8BA7-8F4F42EE046D}" srcOrd="0" destOrd="0" presId="urn:microsoft.com/office/officeart/2016/7/layout/RepeatingBendingProcessNew"/>
    <dgm:cxn modelId="{11815BDC-3573-461D-AEBF-E5A54BFE7A24}" srcId="{F3143CBE-C186-4727-BD1E-D89D118A4D9A}" destId="{E331863B-970F-43D6-B786-2E375042FBB7}" srcOrd="3" destOrd="0" parTransId="{8F1A947D-5EAC-4A87-839C-A767BB43C7D2}" sibTransId="{2368556A-ED84-4324-ADE1-0FA5F90046A7}"/>
    <dgm:cxn modelId="{1F440FF3-E4B0-442F-BAE0-922EC51BFB41}" type="presOf" srcId="{E1575CFF-9F6D-41D2-AC99-281022F6A8B0}" destId="{014CB1AD-57E6-4FCE-BFD7-E9DA526E729E}" srcOrd="0" destOrd="0" presId="urn:microsoft.com/office/officeart/2016/7/layout/RepeatingBendingProcessNew"/>
    <dgm:cxn modelId="{0FCD77FD-6B39-4A43-9119-D8ED217B19CE}" type="presOf" srcId="{D918B43B-82A5-4FD0-AE27-3A4D12574A6A}" destId="{6EA7179D-20AA-4AE0-9D85-48B0C8A18076}" srcOrd="0" destOrd="0" presId="urn:microsoft.com/office/officeart/2016/7/layout/RepeatingBendingProcessNew"/>
    <dgm:cxn modelId="{DF6BD7FD-2491-4232-8A3C-D624C1420BCE}" type="presOf" srcId="{8717F862-369D-4E04-8DB5-08DA5F1A8840}" destId="{D75C64F2-8EA0-4473-9CE6-6078CCF4FB4C}" srcOrd="1" destOrd="0" presId="urn:microsoft.com/office/officeart/2016/7/layout/RepeatingBendingProcessNew"/>
    <dgm:cxn modelId="{450AEA0E-C4AF-43FD-87AC-0730996F617A}" type="presParOf" srcId="{8B6BC69D-0969-494D-805A-415E80BFFE60}" destId="{82F4FB61-2352-40B6-9228-7428BAD03D0F}" srcOrd="0" destOrd="0" presId="urn:microsoft.com/office/officeart/2016/7/layout/RepeatingBendingProcessNew"/>
    <dgm:cxn modelId="{0F91EFD5-6018-43C9-8E8C-A1DED72E969D}" type="presParOf" srcId="{8B6BC69D-0969-494D-805A-415E80BFFE60}" destId="{165FDBA9-2E6B-4CE1-BBF4-03D50414728E}" srcOrd="1" destOrd="0" presId="urn:microsoft.com/office/officeart/2016/7/layout/RepeatingBendingProcessNew"/>
    <dgm:cxn modelId="{55FE9C8F-2446-4AD4-8BEE-533862EFD793}" type="presParOf" srcId="{165FDBA9-2E6B-4CE1-BBF4-03D50414728E}" destId="{BECB4E87-8645-4C16-BDBE-EB59B71A6176}" srcOrd="0" destOrd="0" presId="urn:microsoft.com/office/officeart/2016/7/layout/RepeatingBendingProcessNew"/>
    <dgm:cxn modelId="{79C2853A-0ADD-4885-A90F-85275B3A10C7}" type="presParOf" srcId="{8B6BC69D-0969-494D-805A-415E80BFFE60}" destId="{E800B234-6970-402E-8BA7-8F4F42EE046D}" srcOrd="2" destOrd="0" presId="urn:microsoft.com/office/officeart/2016/7/layout/RepeatingBendingProcessNew"/>
    <dgm:cxn modelId="{E5DC50A2-88B2-4B82-9991-3B5BE08B0593}" type="presParOf" srcId="{8B6BC69D-0969-494D-805A-415E80BFFE60}" destId="{6EA7179D-20AA-4AE0-9D85-48B0C8A18076}" srcOrd="3" destOrd="0" presId="urn:microsoft.com/office/officeart/2016/7/layout/RepeatingBendingProcessNew"/>
    <dgm:cxn modelId="{F9EF99BF-ED09-4BD1-8323-FE4DF6A3E230}" type="presParOf" srcId="{6EA7179D-20AA-4AE0-9D85-48B0C8A18076}" destId="{263131AE-A2C4-401A-B4EB-FCB810D08A38}" srcOrd="0" destOrd="0" presId="urn:microsoft.com/office/officeart/2016/7/layout/RepeatingBendingProcessNew"/>
    <dgm:cxn modelId="{6382B7D4-457A-4EE5-9445-FBEB91CDDF0F}" type="presParOf" srcId="{8B6BC69D-0969-494D-805A-415E80BFFE60}" destId="{014CB1AD-57E6-4FCE-BFD7-E9DA526E729E}" srcOrd="4" destOrd="0" presId="urn:microsoft.com/office/officeart/2016/7/layout/RepeatingBendingProcessNew"/>
    <dgm:cxn modelId="{93307296-AD64-45DA-B6FE-B50DC914362B}" type="presParOf" srcId="{8B6BC69D-0969-494D-805A-415E80BFFE60}" destId="{3CC25599-7E00-490A-BD57-54458A60C40E}" srcOrd="5" destOrd="0" presId="urn:microsoft.com/office/officeart/2016/7/layout/RepeatingBendingProcessNew"/>
    <dgm:cxn modelId="{5FCB7985-39B0-4D9C-AC40-441ECA6F1AF1}" type="presParOf" srcId="{3CC25599-7E00-490A-BD57-54458A60C40E}" destId="{85E75E72-FC18-4D21-AB3D-D8B27E09F3DD}" srcOrd="0" destOrd="0" presId="urn:microsoft.com/office/officeart/2016/7/layout/RepeatingBendingProcessNew"/>
    <dgm:cxn modelId="{5A8B5465-BD16-4C26-A0FD-5E9239F727E3}" type="presParOf" srcId="{8B6BC69D-0969-494D-805A-415E80BFFE60}" destId="{3C9DCBDD-9EFF-4440-8AC9-4BC4F64768D8}" srcOrd="6" destOrd="0" presId="urn:microsoft.com/office/officeart/2016/7/layout/RepeatingBendingProcessNew"/>
    <dgm:cxn modelId="{29A81C5B-D009-4153-89A4-375D7BAEEDE0}" type="presParOf" srcId="{8B6BC69D-0969-494D-805A-415E80BFFE60}" destId="{A3C6D0F5-ED79-42C9-AB87-8E9BDCC33DA3}" srcOrd="7" destOrd="0" presId="urn:microsoft.com/office/officeart/2016/7/layout/RepeatingBendingProcessNew"/>
    <dgm:cxn modelId="{65ADC200-076A-4D37-8CE3-3B74FCB98826}" type="presParOf" srcId="{A3C6D0F5-ED79-42C9-AB87-8E9BDCC33DA3}" destId="{902BA140-0F20-4F84-B3DB-92B2CE515DB8}" srcOrd="0" destOrd="0" presId="urn:microsoft.com/office/officeart/2016/7/layout/RepeatingBendingProcessNew"/>
    <dgm:cxn modelId="{FA65D32B-9FFF-4813-87B0-9E74AF01F4F9}" type="presParOf" srcId="{8B6BC69D-0969-494D-805A-415E80BFFE60}" destId="{F66B8026-9632-468D-821B-BDEB44079D53}" srcOrd="8" destOrd="0" presId="urn:microsoft.com/office/officeart/2016/7/layout/RepeatingBendingProcessNew"/>
    <dgm:cxn modelId="{770FED00-ED89-4222-B27D-81A364CB6E4E}" type="presParOf" srcId="{8B6BC69D-0969-494D-805A-415E80BFFE60}" destId="{508EAAE5-1D0D-4ACF-9591-897571F4F8FB}" srcOrd="9" destOrd="0" presId="urn:microsoft.com/office/officeart/2016/7/layout/RepeatingBendingProcessNew"/>
    <dgm:cxn modelId="{E8A43CE2-7ED2-491E-961D-DE5FC556B541}" type="presParOf" srcId="{508EAAE5-1D0D-4ACF-9591-897571F4F8FB}" destId="{D75C64F2-8EA0-4473-9CE6-6078CCF4FB4C}" srcOrd="0" destOrd="0" presId="urn:microsoft.com/office/officeart/2016/7/layout/RepeatingBendingProcessNew"/>
    <dgm:cxn modelId="{5ADE722A-4ACB-442E-9F6D-74E0591078C8}" type="presParOf" srcId="{8B6BC69D-0969-494D-805A-415E80BFFE60}" destId="{35F297CB-17D1-4EA2-B05A-6F37CCF0CFDF}" srcOrd="10" destOrd="0" presId="urn:microsoft.com/office/officeart/2016/7/layout/RepeatingBendingProcessNew"/>
    <dgm:cxn modelId="{1C26A96B-A169-46CD-9541-8152271D55C7}" type="presParOf" srcId="{8B6BC69D-0969-494D-805A-415E80BFFE60}" destId="{BEBAB991-EE2D-4C7E-B2B4-DD21BF631F5A}" srcOrd="11" destOrd="0" presId="urn:microsoft.com/office/officeart/2016/7/layout/RepeatingBendingProcessNew"/>
    <dgm:cxn modelId="{F845C295-8150-4865-BBDC-6F9AF7AC82C7}" type="presParOf" srcId="{BEBAB991-EE2D-4C7E-B2B4-DD21BF631F5A}" destId="{BE36DDF3-B834-41B2-8443-BF39A2C6EB9C}" srcOrd="0" destOrd="0" presId="urn:microsoft.com/office/officeart/2016/7/layout/RepeatingBendingProcessNew"/>
    <dgm:cxn modelId="{535CFA41-8005-4F21-B643-EE017086DF08}" type="presParOf" srcId="{8B6BC69D-0969-494D-805A-415E80BFFE60}" destId="{2B5D0ECA-A213-4E68-8C7C-34489D8F5BD6}" srcOrd="12" destOrd="0" presId="urn:microsoft.com/office/officeart/2016/7/layout/RepeatingBendingProcessNew"/>
    <dgm:cxn modelId="{CBC1A44E-FD09-4073-8A29-19C79FB79E5A}" type="presParOf" srcId="{8B6BC69D-0969-494D-805A-415E80BFFE60}" destId="{5A64AFB9-FB27-46D7-BFD4-65B085E64177}" srcOrd="13" destOrd="0" presId="urn:microsoft.com/office/officeart/2016/7/layout/RepeatingBendingProcessNew"/>
    <dgm:cxn modelId="{91F4D619-3443-4694-92DA-DDDCA41DD592}" type="presParOf" srcId="{5A64AFB9-FB27-46D7-BFD4-65B085E64177}" destId="{F810B9D8-286E-428B-B1D1-026BBAC69AD9}" srcOrd="0" destOrd="0" presId="urn:microsoft.com/office/officeart/2016/7/layout/RepeatingBendingProcessNew"/>
    <dgm:cxn modelId="{5079A491-B65E-4F8E-8685-0FEA25085E0C}" type="presParOf" srcId="{8B6BC69D-0969-494D-805A-415E80BFFE60}" destId="{CA10957D-9608-48C4-A590-2FDE24FB2E91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ABACED-5C7A-470B-B09B-63A654813F0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67A58BD-574A-4B8C-A8C4-364B5912040F}">
      <dgm:prSet/>
      <dgm:spPr/>
      <dgm:t>
        <a:bodyPr/>
        <a:lstStyle/>
        <a:p>
          <a:r>
            <a:rPr lang="en-GB" b="1"/>
            <a:t>3. Student Engagement &amp; Idea Generation</a:t>
          </a:r>
          <a:endParaRPr lang="en-US"/>
        </a:p>
      </dgm:t>
    </dgm:pt>
    <dgm:pt modelId="{9A54F574-D3A4-4845-897D-444C123C32F9}" type="parTrans" cxnId="{AD14B431-D2AB-4F36-9B68-D1E158B68BF0}">
      <dgm:prSet/>
      <dgm:spPr/>
      <dgm:t>
        <a:bodyPr/>
        <a:lstStyle/>
        <a:p>
          <a:endParaRPr lang="en-US"/>
        </a:p>
      </dgm:t>
    </dgm:pt>
    <dgm:pt modelId="{5906D98B-65CB-462D-9EAB-D5A2B0119A51}" type="sibTrans" cxnId="{AD14B431-D2AB-4F36-9B68-D1E158B68BF0}">
      <dgm:prSet/>
      <dgm:spPr/>
      <dgm:t>
        <a:bodyPr/>
        <a:lstStyle/>
        <a:p>
          <a:endParaRPr lang="en-US"/>
        </a:p>
      </dgm:t>
    </dgm:pt>
    <dgm:pt modelId="{96D13799-0650-4778-B00E-D662E6DAF39A}">
      <dgm:prSet/>
      <dgm:spPr/>
      <dgm:t>
        <a:bodyPr/>
        <a:lstStyle/>
        <a:p>
          <a:r>
            <a:rPr lang="en-GB"/>
            <a:t>Facilitate idea workshops and feedback sessions with students.</a:t>
          </a:r>
          <a:endParaRPr lang="en-US"/>
        </a:p>
      </dgm:t>
    </dgm:pt>
    <dgm:pt modelId="{D8D5BF5C-F73E-4B59-9360-065235FDD2AA}" type="parTrans" cxnId="{FDE91A6B-1ED9-4926-8A01-9A6656AA69C8}">
      <dgm:prSet/>
      <dgm:spPr/>
      <dgm:t>
        <a:bodyPr/>
        <a:lstStyle/>
        <a:p>
          <a:endParaRPr lang="en-US"/>
        </a:p>
      </dgm:t>
    </dgm:pt>
    <dgm:pt modelId="{AD9C8C59-B8C8-4351-8D24-7AC48F14D833}" type="sibTrans" cxnId="{FDE91A6B-1ED9-4926-8A01-9A6656AA69C8}">
      <dgm:prSet/>
      <dgm:spPr/>
      <dgm:t>
        <a:bodyPr/>
        <a:lstStyle/>
        <a:p>
          <a:endParaRPr lang="en-US"/>
        </a:p>
      </dgm:t>
    </dgm:pt>
    <dgm:pt modelId="{3C163338-D70F-4B83-BE6C-9FD04C52140E}">
      <dgm:prSet/>
      <dgm:spPr/>
      <dgm:t>
        <a:bodyPr/>
        <a:lstStyle/>
        <a:p>
          <a:r>
            <a:rPr lang="en-GB"/>
            <a:t>Encourage a culture of innovation within the Student Union.</a:t>
          </a:r>
          <a:endParaRPr lang="en-US"/>
        </a:p>
      </dgm:t>
    </dgm:pt>
    <dgm:pt modelId="{A53DE8D0-1C85-4526-BB11-4EEEE054C845}" type="parTrans" cxnId="{617EAC88-F5EA-459D-82BF-556674A8A85D}">
      <dgm:prSet/>
      <dgm:spPr/>
      <dgm:t>
        <a:bodyPr/>
        <a:lstStyle/>
        <a:p>
          <a:endParaRPr lang="en-US"/>
        </a:p>
      </dgm:t>
    </dgm:pt>
    <dgm:pt modelId="{16C6E592-5D98-4169-B27C-542F95A6D5D8}" type="sibTrans" cxnId="{617EAC88-F5EA-459D-82BF-556674A8A85D}">
      <dgm:prSet/>
      <dgm:spPr/>
      <dgm:t>
        <a:bodyPr/>
        <a:lstStyle/>
        <a:p>
          <a:endParaRPr lang="en-US"/>
        </a:p>
      </dgm:t>
    </dgm:pt>
    <dgm:pt modelId="{F2BFC91E-DB6C-4A6B-8ED8-D5E49AD356BD}">
      <dgm:prSet/>
      <dgm:spPr/>
      <dgm:t>
        <a:bodyPr/>
        <a:lstStyle/>
        <a:p>
          <a:r>
            <a:rPr lang="en-GB"/>
            <a:t>Support student-led innovation projects.</a:t>
          </a:r>
          <a:endParaRPr lang="en-US"/>
        </a:p>
      </dgm:t>
    </dgm:pt>
    <dgm:pt modelId="{19B242AB-9083-4146-A218-F4302A8F2AE8}" type="parTrans" cxnId="{40E7B755-76B4-424C-86E4-405DDBCE00C9}">
      <dgm:prSet/>
      <dgm:spPr/>
      <dgm:t>
        <a:bodyPr/>
        <a:lstStyle/>
        <a:p>
          <a:endParaRPr lang="en-US"/>
        </a:p>
      </dgm:t>
    </dgm:pt>
    <dgm:pt modelId="{6D4B2D96-81D2-418A-9DC4-B59F58D946D0}" type="sibTrans" cxnId="{40E7B755-76B4-424C-86E4-405DDBCE00C9}">
      <dgm:prSet/>
      <dgm:spPr/>
      <dgm:t>
        <a:bodyPr/>
        <a:lstStyle/>
        <a:p>
          <a:endParaRPr lang="en-US"/>
        </a:p>
      </dgm:t>
    </dgm:pt>
    <dgm:pt modelId="{F7C36440-7DA0-42B2-A7CD-2F1DE6057843}">
      <dgm:prSet/>
      <dgm:spPr/>
      <dgm:t>
        <a:bodyPr/>
        <a:lstStyle/>
        <a:p>
          <a:r>
            <a:rPr lang="en-GB" b="1"/>
            <a:t>4. Data &amp; Evaluation</a:t>
          </a:r>
          <a:endParaRPr lang="en-US"/>
        </a:p>
      </dgm:t>
    </dgm:pt>
    <dgm:pt modelId="{06129482-48D3-4905-811C-C15619728626}" type="parTrans" cxnId="{F0445137-3EDC-4FF2-AFE3-9EC98EB216A6}">
      <dgm:prSet/>
      <dgm:spPr/>
      <dgm:t>
        <a:bodyPr/>
        <a:lstStyle/>
        <a:p>
          <a:endParaRPr lang="en-US"/>
        </a:p>
      </dgm:t>
    </dgm:pt>
    <dgm:pt modelId="{8B288DE0-363D-4B5E-9BC5-54C8F5BCC30C}" type="sibTrans" cxnId="{F0445137-3EDC-4FF2-AFE3-9EC98EB216A6}">
      <dgm:prSet/>
      <dgm:spPr/>
      <dgm:t>
        <a:bodyPr/>
        <a:lstStyle/>
        <a:p>
          <a:endParaRPr lang="en-US"/>
        </a:p>
      </dgm:t>
    </dgm:pt>
    <dgm:pt modelId="{0A97282F-FA2D-4098-B416-746871E9DF22}">
      <dgm:prSet/>
      <dgm:spPr/>
      <dgm:t>
        <a:bodyPr/>
        <a:lstStyle/>
        <a:p>
          <a:r>
            <a:rPr lang="en-GB"/>
            <a:t>Collect and analyse data to measure success of innovation initiatives.</a:t>
          </a:r>
          <a:endParaRPr lang="en-US"/>
        </a:p>
      </dgm:t>
    </dgm:pt>
    <dgm:pt modelId="{3FCC328F-9F6E-49CD-B74F-DC9DC7A2E76B}" type="parTrans" cxnId="{E44E49FF-0375-43FD-8C29-442C070E2379}">
      <dgm:prSet/>
      <dgm:spPr/>
      <dgm:t>
        <a:bodyPr/>
        <a:lstStyle/>
        <a:p>
          <a:endParaRPr lang="en-US"/>
        </a:p>
      </dgm:t>
    </dgm:pt>
    <dgm:pt modelId="{FCDEE4C0-ADDA-41E3-89FC-495912F787FE}" type="sibTrans" cxnId="{E44E49FF-0375-43FD-8C29-442C070E2379}">
      <dgm:prSet/>
      <dgm:spPr/>
      <dgm:t>
        <a:bodyPr/>
        <a:lstStyle/>
        <a:p>
          <a:endParaRPr lang="en-US"/>
        </a:p>
      </dgm:t>
    </dgm:pt>
    <dgm:pt modelId="{DC6DF071-7F33-45B2-988A-CCCCFE104D80}">
      <dgm:prSet/>
      <dgm:spPr/>
      <dgm:t>
        <a:bodyPr/>
        <a:lstStyle/>
        <a:p>
          <a:r>
            <a:rPr lang="en-GB"/>
            <a:t>Produce reports with recommendations for improvement.</a:t>
          </a:r>
          <a:endParaRPr lang="en-US"/>
        </a:p>
      </dgm:t>
    </dgm:pt>
    <dgm:pt modelId="{F6FCE2FB-B1ED-4B05-A83E-314DC32B94BF}" type="parTrans" cxnId="{CA40FF4A-F474-4325-9BB8-D16EEA755879}">
      <dgm:prSet/>
      <dgm:spPr/>
      <dgm:t>
        <a:bodyPr/>
        <a:lstStyle/>
        <a:p>
          <a:endParaRPr lang="en-US"/>
        </a:p>
      </dgm:t>
    </dgm:pt>
    <dgm:pt modelId="{D8FD1297-F089-46F2-A29C-9BE374677333}" type="sibTrans" cxnId="{CA40FF4A-F474-4325-9BB8-D16EEA755879}">
      <dgm:prSet/>
      <dgm:spPr/>
      <dgm:t>
        <a:bodyPr/>
        <a:lstStyle/>
        <a:p>
          <a:endParaRPr lang="en-US"/>
        </a:p>
      </dgm:t>
    </dgm:pt>
    <dgm:pt modelId="{6F825ED9-202E-4BA8-9CBF-B23DF695E542}">
      <dgm:prSet/>
      <dgm:spPr/>
      <dgm:t>
        <a:bodyPr/>
        <a:lstStyle/>
        <a:p>
          <a:r>
            <a:rPr lang="en-GB" b="1"/>
            <a:t>5. Collaboration</a:t>
          </a:r>
          <a:endParaRPr lang="en-US"/>
        </a:p>
      </dgm:t>
    </dgm:pt>
    <dgm:pt modelId="{7C28DC1E-F464-4D4E-BC51-2E9F2AA8BE09}" type="parTrans" cxnId="{267D25FB-9733-45A2-90A5-2D201056BB72}">
      <dgm:prSet/>
      <dgm:spPr/>
      <dgm:t>
        <a:bodyPr/>
        <a:lstStyle/>
        <a:p>
          <a:endParaRPr lang="en-US"/>
        </a:p>
      </dgm:t>
    </dgm:pt>
    <dgm:pt modelId="{964207DE-087D-48FD-8F73-3DBB74E4D53E}" type="sibTrans" cxnId="{267D25FB-9733-45A2-90A5-2D201056BB72}">
      <dgm:prSet/>
      <dgm:spPr/>
      <dgm:t>
        <a:bodyPr/>
        <a:lstStyle/>
        <a:p>
          <a:endParaRPr lang="en-US"/>
        </a:p>
      </dgm:t>
    </dgm:pt>
    <dgm:pt modelId="{D0F775EA-BBEA-41D6-8AD5-E54A5DB66C7F}">
      <dgm:prSet/>
      <dgm:spPr/>
      <dgm:t>
        <a:bodyPr/>
        <a:lstStyle/>
        <a:p>
          <a:r>
            <a:rPr lang="en-GB"/>
            <a:t>Work closely with SU staff, university departments, and student representatives.</a:t>
          </a:r>
          <a:endParaRPr lang="en-US"/>
        </a:p>
      </dgm:t>
    </dgm:pt>
    <dgm:pt modelId="{89DE76F9-7A12-4215-864F-2300C4616C04}" type="parTrans" cxnId="{A9834EAE-316B-411C-9F1E-8D5492F7D5B1}">
      <dgm:prSet/>
      <dgm:spPr/>
      <dgm:t>
        <a:bodyPr/>
        <a:lstStyle/>
        <a:p>
          <a:endParaRPr lang="en-US"/>
        </a:p>
      </dgm:t>
    </dgm:pt>
    <dgm:pt modelId="{B42205BC-0132-40B8-AEE9-C82E3F4FF8AA}" type="sibTrans" cxnId="{A9834EAE-316B-411C-9F1E-8D5492F7D5B1}">
      <dgm:prSet/>
      <dgm:spPr/>
      <dgm:t>
        <a:bodyPr/>
        <a:lstStyle/>
        <a:p>
          <a:endParaRPr lang="en-US"/>
        </a:p>
      </dgm:t>
    </dgm:pt>
    <dgm:pt modelId="{D5F83FB1-CB77-40E2-85F9-AABF79909E4E}">
      <dgm:prSet/>
      <dgm:spPr/>
      <dgm:t>
        <a:bodyPr/>
        <a:lstStyle/>
        <a:p>
          <a:r>
            <a:rPr lang="en-GB"/>
            <a:t>Promote cross-functional collaboration to drive change.</a:t>
          </a:r>
          <a:endParaRPr lang="en-US"/>
        </a:p>
      </dgm:t>
    </dgm:pt>
    <dgm:pt modelId="{FD2540AD-9A8E-4AC3-A656-2E705D3384D9}" type="parTrans" cxnId="{D80F0638-7D25-4B64-A8A0-B5AE58BC8002}">
      <dgm:prSet/>
      <dgm:spPr/>
      <dgm:t>
        <a:bodyPr/>
        <a:lstStyle/>
        <a:p>
          <a:endParaRPr lang="en-US"/>
        </a:p>
      </dgm:t>
    </dgm:pt>
    <dgm:pt modelId="{B8AAC3C5-0705-4648-8123-7F9613FBD087}" type="sibTrans" cxnId="{D80F0638-7D25-4B64-A8A0-B5AE58BC8002}">
      <dgm:prSet/>
      <dgm:spPr/>
      <dgm:t>
        <a:bodyPr/>
        <a:lstStyle/>
        <a:p>
          <a:endParaRPr lang="en-US"/>
        </a:p>
      </dgm:t>
    </dgm:pt>
    <dgm:pt modelId="{4487718B-DA7E-4160-BA21-C322F1001915}" type="pres">
      <dgm:prSet presAssocID="{48ABACED-5C7A-470B-B09B-63A654813F01}" presName="Name0" presStyleCnt="0">
        <dgm:presLayoutVars>
          <dgm:dir/>
          <dgm:resizeHandles val="exact"/>
        </dgm:presLayoutVars>
      </dgm:prSet>
      <dgm:spPr/>
    </dgm:pt>
    <dgm:pt modelId="{27CD1A52-A312-45F1-B867-72105A1CE896}" type="pres">
      <dgm:prSet presAssocID="{267A58BD-574A-4B8C-A8C4-364B5912040F}" presName="node" presStyleLbl="node1" presStyleIdx="0" presStyleCnt="10">
        <dgm:presLayoutVars>
          <dgm:bulletEnabled val="1"/>
        </dgm:presLayoutVars>
      </dgm:prSet>
      <dgm:spPr/>
    </dgm:pt>
    <dgm:pt modelId="{F73B80BC-241F-46FB-B627-8B2C91CF2B5E}" type="pres">
      <dgm:prSet presAssocID="{5906D98B-65CB-462D-9EAB-D5A2B0119A51}" presName="sibTrans" presStyleLbl="sibTrans1D1" presStyleIdx="0" presStyleCnt="9"/>
      <dgm:spPr/>
    </dgm:pt>
    <dgm:pt modelId="{E69E6B46-42F2-4229-9855-DA78A85C1B99}" type="pres">
      <dgm:prSet presAssocID="{5906D98B-65CB-462D-9EAB-D5A2B0119A51}" presName="connectorText" presStyleLbl="sibTrans1D1" presStyleIdx="0" presStyleCnt="9"/>
      <dgm:spPr/>
    </dgm:pt>
    <dgm:pt modelId="{4325C600-58CD-40FC-86FA-7771565BA05D}" type="pres">
      <dgm:prSet presAssocID="{96D13799-0650-4778-B00E-D662E6DAF39A}" presName="node" presStyleLbl="node1" presStyleIdx="1" presStyleCnt="10">
        <dgm:presLayoutVars>
          <dgm:bulletEnabled val="1"/>
        </dgm:presLayoutVars>
      </dgm:prSet>
      <dgm:spPr/>
    </dgm:pt>
    <dgm:pt modelId="{CEF57DE2-EC51-41EB-8253-90366BFC65CC}" type="pres">
      <dgm:prSet presAssocID="{AD9C8C59-B8C8-4351-8D24-7AC48F14D833}" presName="sibTrans" presStyleLbl="sibTrans1D1" presStyleIdx="1" presStyleCnt="9"/>
      <dgm:spPr/>
    </dgm:pt>
    <dgm:pt modelId="{FF28B1A9-F365-4B7B-B602-68D1640AE4A7}" type="pres">
      <dgm:prSet presAssocID="{AD9C8C59-B8C8-4351-8D24-7AC48F14D833}" presName="connectorText" presStyleLbl="sibTrans1D1" presStyleIdx="1" presStyleCnt="9"/>
      <dgm:spPr/>
    </dgm:pt>
    <dgm:pt modelId="{FEA2FE65-386F-4ED1-B997-B65CDE83F40B}" type="pres">
      <dgm:prSet presAssocID="{3C163338-D70F-4B83-BE6C-9FD04C52140E}" presName="node" presStyleLbl="node1" presStyleIdx="2" presStyleCnt="10">
        <dgm:presLayoutVars>
          <dgm:bulletEnabled val="1"/>
        </dgm:presLayoutVars>
      </dgm:prSet>
      <dgm:spPr/>
    </dgm:pt>
    <dgm:pt modelId="{D7636046-ED86-4957-B149-D93206114D25}" type="pres">
      <dgm:prSet presAssocID="{16C6E592-5D98-4169-B27C-542F95A6D5D8}" presName="sibTrans" presStyleLbl="sibTrans1D1" presStyleIdx="2" presStyleCnt="9"/>
      <dgm:spPr/>
    </dgm:pt>
    <dgm:pt modelId="{E4C80870-29B4-4A40-99A5-AC61B6AB645F}" type="pres">
      <dgm:prSet presAssocID="{16C6E592-5D98-4169-B27C-542F95A6D5D8}" presName="connectorText" presStyleLbl="sibTrans1D1" presStyleIdx="2" presStyleCnt="9"/>
      <dgm:spPr/>
    </dgm:pt>
    <dgm:pt modelId="{E9C61B9A-68EF-412E-B215-3651C9FA322C}" type="pres">
      <dgm:prSet presAssocID="{F2BFC91E-DB6C-4A6B-8ED8-D5E49AD356BD}" presName="node" presStyleLbl="node1" presStyleIdx="3" presStyleCnt="10">
        <dgm:presLayoutVars>
          <dgm:bulletEnabled val="1"/>
        </dgm:presLayoutVars>
      </dgm:prSet>
      <dgm:spPr/>
    </dgm:pt>
    <dgm:pt modelId="{17B1B088-02C2-4A3F-BC1B-D341F1414497}" type="pres">
      <dgm:prSet presAssocID="{6D4B2D96-81D2-418A-9DC4-B59F58D946D0}" presName="sibTrans" presStyleLbl="sibTrans1D1" presStyleIdx="3" presStyleCnt="9"/>
      <dgm:spPr/>
    </dgm:pt>
    <dgm:pt modelId="{B28F9306-B5CE-4F6D-A0AA-46ADAE3F549A}" type="pres">
      <dgm:prSet presAssocID="{6D4B2D96-81D2-418A-9DC4-B59F58D946D0}" presName="connectorText" presStyleLbl="sibTrans1D1" presStyleIdx="3" presStyleCnt="9"/>
      <dgm:spPr/>
    </dgm:pt>
    <dgm:pt modelId="{70D92429-2EDB-49FA-BC18-9761D58D8CC9}" type="pres">
      <dgm:prSet presAssocID="{F7C36440-7DA0-42B2-A7CD-2F1DE6057843}" presName="node" presStyleLbl="node1" presStyleIdx="4" presStyleCnt="10">
        <dgm:presLayoutVars>
          <dgm:bulletEnabled val="1"/>
        </dgm:presLayoutVars>
      </dgm:prSet>
      <dgm:spPr/>
    </dgm:pt>
    <dgm:pt modelId="{4559E640-E93D-4882-8138-27605E7E8FB2}" type="pres">
      <dgm:prSet presAssocID="{8B288DE0-363D-4B5E-9BC5-54C8F5BCC30C}" presName="sibTrans" presStyleLbl="sibTrans1D1" presStyleIdx="4" presStyleCnt="9"/>
      <dgm:spPr/>
    </dgm:pt>
    <dgm:pt modelId="{A8C685C5-0378-4D2A-BBE8-F00AA72ED804}" type="pres">
      <dgm:prSet presAssocID="{8B288DE0-363D-4B5E-9BC5-54C8F5BCC30C}" presName="connectorText" presStyleLbl="sibTrans1D1" presStyleIdx="4" presStyleCnt="9"/>
      <dgm:spPr/>
    </dgm:pt>
    <dgm:pt modelId="{E062E504-8606-40B8-87DF-41C22FE57EBD}" type="pres">
      <dgm:prSet presAssocID="{0A97282F-FA2D-4098-B416-746871E9DF22}" presName="node" presStyleLbl="node1" presStyleIdx="5" presStyleCnt="10">
        <dgm:presLayoutVars>
          <dgm:bulletEnabled val="1"/>
        </dgm:presLayoutVars>
      </dgm:prSet>
      <dgm:spPr/>
    </dgm:pt>
    <dgm:pt modelId="{62004C45-BF73-4D9A-9FF3-68D1D2326063}" type="pres">
      <dgm:prSet presAssocID="{FCDEE4C0-ADDA-41E3-89FC-495912F787FE}" presName="sibTrans" presStyleLbl="sibTrans1D1" presStyleIdx="5" presStyleCnt="9"/>
      <dgm:spPr/>
    </dgm:pt>
    <dgm:pt modelId="{B068C248-8E55-4C9A-83C2-4B33747C8EED}" type="pres">
      <dgm:prSet presAssocID="{FCDEE4C0-ADDA-41E3-89FC-495912F787FE}" presName="connectorText" presStyleLbl="sibTrans1D1" presStyleIdx="5" presStyleCnt="9"/>
      <dgm:spPr/>
    </dgm:pt>
    <dgm:pt modelId="{674375DA-D1E9-4114-B2BD-EFB503BC83B5}" type="pres">
      <dgm:prSet presAssocID="{DC6DF071-7F33-45B2-988A-CCCCFE104D80}" presName="node" presStyleLbl="node1" presStyleIdx="6" presStyleCnt="10">
        <dgm:presLayoutVars>
          <dgm:bulletEnabled val="1"/>
        </dgm:presLayoutVars>
      </dgm:prSet>
      <dgm:spPr/>
    </dgm:pt>
    <dgm:pt modelId="{E6D51E8D-5063-4420-AAC9-709F957AF831}" type="pres">
      <dgm:prSet presAssocID="{D8FD1297-F089-46F2-A29C-9BE374677333}" presName="sibTrans" presStyleLbl="sibTrans1D1" presStyleIdx="6" presStyleCnt="9"/>
      <dgm:spPr/>
    </dgm:pt>
    <dgm:pt modelId="{84665636-2A10-4642-A6A4-8348462561D8}" type="pres">
      <dgm:prSet presAssocID="{D8FD1297-F089-46F2-A29C-9BE374677333}" presName="connectorText" presStyleLbl="sibTrans1D1" presStyleIdx="6" presStyleCnt="9"/>
      <dgm:spPr/>
    </dgm:pt>
    <dgm:pt modelId="{CA76EAAF-AEE3-488D-8714-D66DEDDB35A5}" type="pres">
      <dgm:prSet presAssocID="{6F825ED9-202E-4BA8-9CBF-B23DF695E542}" presName="node" presStyleLbl="node1" presStyleIdx="7" presStyleCnt="10">
        <dgm:presLayoutVars>
          <dgm:bulletEnabled val="1"/>
        </dgm:presLayoutVars>
      </dgm:prSet>
      <dgm:spPr/>
    </dgm:pt>
    <dgm:pt modelId="{E56E5E1F-4BC9-44C8-A2AF-F4C090D2DBE6}" type="pres">
      <dgm:prSet presAssocID="{964207DE-087D-48FD-8F73-3DBB74E4D53E}" presName="sibTrans" presStyleLbl="sibTrans1D1" presStyleIdx="7" presStyleCnt="9"/>
      <dgm:spPr/>
    </dgm:pt>
    <dgm:pt modelId="{E8423F8F-7080-43CC-A64A-4D92CD215091}" type="pres">
      <dgm:prSet presAssocID="{964207DE-087D-48FD-8F73-3DBB74E4D53E}" presName="connectorText" presStyleLbl="sibTrans1D1" presStyleIdx="7" presStyleCnt="9"/>
      <dgm:spPr/>
    </dgm:pt>
    <dgm:pt modelId="{59EBC50B-6165-4BF4-82C8-379010754377}" type="pres">
      <dgm:prSet presAssocID="{D0F775EA-BBEA-41D6-8AD5-E54A5DB66C7F}" presName="node" presStyleLbl="node1" presStyleIdx="8" presStyleCnt="10">
        <dgm:presLayoutVars>
          <dgm:bulletEnabled val="1"/>
        </dgm:presLayoutVars>
      </dgm:prSet>
      <dgm:spPr/>
    </dgm:pt>
    <dgm:pt modelId="{C517513E-B587-409E-AC8C-69D5027D0CD9}" type="pres">
      <dgm:prSet presAssocID="{B42205BC-0132-40B8-AEE9-C82E3F4FF8AA}" presName="sibTrans" presStyleLbl="sibTrans1D1" presStyleIdx="8" presStyleCnt="9"/>
      <dgm:spPr/>
    </dgm:pt>
    <dgm:pt modelId="{EA9B7D34-C964-4E9F-AB53-21E6170AB274}" type="pres">
      <dgm:prSet presAssocID="{B42205BC-0132-40B8-AEE9-C82E3F4FF8AA}" presName="connectorText" presStyleLbl="sibTrans1D1" presStyleIdx="8" presStyleCnt="9"/>
      <dgm:spPr/>
    </dgm:pt>
    <dgm:pt modelId="{9D952911-A7EA-4014-BF6C-18FAD6724E43}" type="pres">
      <dgm:prSet presAssocID="{D5F83FB1-CB77-40E2-85F9-AABF79909E4E}" presName="node" presStyleLbl="node1" presStyleIdx="9" presStyleCnt="10">
        <dgm:presLayoutVars>
          <dgm:bulletEnabled val="1"/>
        </dgm:presLayoutVars>
      </dgm:prSet>
      <dgm:spPr/>
    </dgm:pt>
  </dgm:ptLst>
  <dgm:cxnLst>
    <dgm:cxn modelId="{6AE21500-2025-4A10-A83F-3BE87E3C2150}" type="presOf" srcId="{6D4B2D96-81D2-418A-9DC4-B59F58D946D0}" destId="{17B1B088-02C2-4A3F-BC1B-D341F1414497}" srcOrd="0" destOrd="0" presId="urn:microsoft.com/office/officeart/2016/7/layout/RepeatingBendingProcessNew"/>
    <dgm:cxn modelId="{AD00EA0B-C44D-43A1-B09B-B0A34FF162AD}" type="presOf" srcId="{5906D98B-65CB-462D-9EAB-D5A2B0119A51}" destId="{E69E6B46-42F2-4229-9855-DA78A85C1B99}" srcOrd="1" destOrd="0" presId="urn:microsoft.com/office/officeart/2016/7/layout/RepeatingBendingProcessNew"/>
    <dgm:cxn modelId="{7ADEB40C-7DCD-4965-A325-6F6E2FA7F3A6}" type="presOf" srcId="{6D4B2D96-81D2-418A-9DC4-B59F58D946D0}" destId="{B28F9306-B5CE-4F6D-A0AA-46ADAE3F549A}" srcOrd="1" destOrd="0" presId="urn:microsoft.com/office/officeart/2016/7/layout/RepeatingBendingProcessNew"/>
    <dgm:cxn modelId="{24702914-4650-425B-A4B7-A1FAF93C1353}" type="presOf" srcId="{B42205BC-0132-40B8-AEE9-C82E3F4FF8AA}" destId="{EA9B7D34-C964-4E9F-AB53-21E6170AB274}" srcOrd="1" destOrd="0" presId="urn:microsoft.com/office/officeart/2016/7/layout/RepeatingBendingProcessNew"/>
    <dgm:cxn modelId="{AD14B431-D2AB-4F36-9B68-D1E158B68BF0}" srcId="{48ABACED-5C7A-470B-B09B-63A654813F01}" destId="{267A58BD-574A-4B8C-A8C4-364B5912040F}" srcOrd="0" destOrd="0" parTransId="{9A54F574-D3A4-4845-897D-444C123C32F9}" sibTransId="{5906D98B-65CB-462D-9EAB-D5A2B0119A51}"/>
    <dgm:cxn modelId="{F0445137-3EDC-4FF2-AFE3-9EC98EB216A6}" srcId="{48ABACED-5C7A-470B-B09B-63A654813F01}" destId="{F7C36440-7DA0-42B2-A7CD-2F1DE6057843}" srcOrd="4" destOrd="0" parTransId="{06129482-48D3-4905-811C-C15619728626}" sibTransId="{8B288DE0-363D-4B5E-9BC5-54C8F5BCC30C}"/>
    <dgm:cxn modelId="{D80F0638-7D25-4B64-A8A0-B5AE58BC8002}" srcId="{48ABACED-5C7A-470B-B09B-63A654813F01}" destId="{D5F83FB1-CB77-40E2-85F9-AABF79909E4E}" srcOrd="9" destOrd="0" parTransId="{FD2540AD-9A8E-4AC3-A656-2E705D3384D9}" sibTransId="{B8AAC3C5-0705-4648-8123-7F9613FBD087}"/>
    <dgm:cxn modelId="{5D7A5441-3E21-497F-8184-5987B6A58DBC}" type="presOf" srcId="{AD9C8C59-B8C8-4351-8D24-7AC48F14D833}" destId="{FF28B1A9-F365-4B7B-B602-68D1640AE4A7}" srcOrd="1" destOrd="0" presId="urn:microsoft.com/office/officeart/2016/7/layout/RepeatingBendingProcessNew"/>
    <dgm:cxn modelId="{C254C864-24B4-4AE7-8229-90BCB7334BAE}" type="presOf" srcId="{0A97282F-FA2D-4098-B416-746871E9DF22}" destId="{E062E504-8606-40B8-87DF-41C22FE57EBD}" srcOrd="0" destOrd="0" presId="urn:microsoft.com/office/officeart/2016/7/layout/RepeatingBendingProcessNew"/>
    <dgm:cxn modelId="{9DED9747-1B9D-4175-9C51-FB65E9E49C55}" type="presOf" srcId="{964207DE-087D-48FD-8F73-3DBB74E4D53E}" destId="{E56E5E1F-4BC9-44C8-A2AF-F4C090D2DBE6}" srcOrd="0" destOrd="0" presId="urn:microsoft.com/office/officeart/2016/7/layout/RepeatingBendingProcessNew"/>
    <dgm:cxn modelId="{A9FE6048-B510-4062-A2E8-57DDF6B90859}" type="presOf" srcId="{B42205BC-0132-40B8-AEE9-C82E3F4FF8AA}" destId="{C517513E-B587-409E-AC8C-69D5027D0CD9}" srcOrd="0" destOrd="0" presId="urn:microsoft.com/office/officeart/2016/7/layout/RepeatingBendingProcessNew"/>
    <dgm:cxn modelId="{CA40FF4A-F474-4325-9BB8-D16EEA755879}" srcId="{48ABACED-5C7A-470B-B09B-63A654813F01}" destId="{DC6DF071-7F33-45B2-988A-CCCCFE104D80}" srcOrd="6" destOrd="0" parTransId="{F6FCE2FB-B1ED-4B05-A83E-314DC32B94BF}" sibTransId="{D8FD1297-F089-46F2-A29C-9BE374677333}"/>
    <dgm:cxn modelId="{FDE91A6B-1ED9-4926-8A01-9A6656AA69C8}" srcId="{48ABACED-5C7A-470B-B09B-63A654813F01}" destId="{96D13799-0650-4778-B00E-D662E6DAF39A}" srcOrd="1" destOrd="0" parTransId="{D8D5BF5C-F73E-4B59-9360-065235FDD2AA}" sibTransId="{AD9C8C59-B8C8-4351-8D24-7AC48F14D833}"/>
    <dgm:cxn modelId="{9C3E2D4C-4189-4C01-853E-F9C0F75549B4}" type="presOf" srcId="{8B288DE0-363D-4B5E-9BC5-54C8F5BCC30C}" destId="{4559E640-E93D-4882-8138-27605E7E8FB2}" srcOrd="0" destOrd="0" presId="urn:microsoft.com/office/officeart/2016/7/layout/RepeatingBendingProcessNew"/>
    <dgm:cxn modelId="{516C4950-73C3-4DD7-BE9F-469E1B11196D}" type="presOf" srcId="{F7C36440-7DA0-42B2-A7CD-2F1DE6057843}" destId="{70D92429-2EDB-49FA-BC18-9761D58D8CC9}" srcOrd="0" destOrd="0" presId="urn:microsoft.com/office/officeart/2016/7/layout/RepeatingBendingProcessNew"/>
    <dgm:cxn modelId="{C32DAF70-2359-4E32-9A2F-52C7C4D02FA4}" type="presOf" srcId="{FCDEE4C0-ADDA-41E3-89FC-495912F787FE}" destId="{62004C45-BF73-4D9A-9FF3-68D1D2326063}" srcOrd="0" destOrd="0" presId="urn:microsoft.com/office/officeart/2016/7/layout/RepeatingBendingProcessNew"/>
    <dgm:cxn modelId="{40E7B755-76B4-424C-86E4-405DDBCE00C9}" srcId="{48ABACED-5C7A-470B-B09B-63A654813F01}" destId="{F2BFC91E-DB6C-4A6B-8ED8-D5E49AD356BD}" srcOrd="3" destOrd="0" parTransId="{19B242AB-9083-4146-A218-F4302A8F2AE8}" sibTransId="{6D4B2D96-81D2-418A-9DC4-B59F58D946D0}"/>
    <dgm:cxn modelId="{FA35E359-572F-4892-81D0-AB4DFD729AD3}" type="presOf" srcId="{5906D98B-65CB-462D-9EAB-D5A2B0119A51}" destId="{F73B80BC-241F-46FB-B627-8B2C91CF2B5E}" srcOrd="0" destOrd="0" presId="urn:microsoft.com/office/officeart/2016/7/layout/RepeatingBendingProcessNew"/>
    <dgm:cxn modelId="{A12C9481-50A0-40F4-8AFC-C3E691152FC9}" type="presOf" srcId="{8B288DE0-363D-4B5E-9BC5-54C8F5BCC30C}" destId="{A8C685C5-0378-4D2A-BBE8-F00AA72ED804}" srcOrd="1" destOrd="0" presId="urn:microsoft.com/office/officeart/2016/7/layout/RepeatingBendingProcessNew"/>
    <dgm:cxn modelId="{617EAC88-F5EA-459D-82BF-556674A8A85D}" srcId="{48ABACED-5C7A-470B-B09B-63A654813F01}" destId="{3C163338-D70F-4B83-BE6C-9FD04C52140E}" srcOrd="2" destOrd="0" parTransId="{A53DE8D0-1C85-4526-BB11-4EEEE054C845}" sibTransId="{16C6E592-5D98-4169-B27C-542F95A6D5D8}"/>
    <dgm:cxn modelId="{DED81490-16BC-47EF-BAFC-A055367A38CE}" type="presOf" srcId="{F2BFC91E-DB6C-4A6B-8ED8-D5E49AD356BD}" destId="{E9C61B9A-68EF-412E-B215-3651C9FA322C}" srcOrd="0" destOrd="0" presId="urn:microsoft.com/office/officeart/2016/7/layout/RepeatingBendingProcessNew"/>
    <dgm:cxn modelId="{13CFC495-20E1-4E4C-83AD-FBD0156D3257}" type="presOf" srcId="{3C163338-D70F-4B83-BE6C-9FD04C52140E}" destId="{FEA2FE65-386F-4ED1-B997-B65CDE83F40B}" srcOrd="0" destOrd="0" presId="urn:microsoft.com/office/officeart/2016/7/layout/RepeatingBendingProcessNew"/>
    <dgm:cxn modelId="{CAB9FD97-59AA-45FA-A2C1-B46166EF3DA4}" type="presOf" srcId="{D0F775EA-BBEA-41D6-8AD5-E54A5DB66C7F}" destId="{59EBC50B-6165-4BF4-82C8-379010754377}" srcOrd="0" destOrd="0" presId="urn:microsoft.com/office/officeart/2016/7/layout/RepeatingBendingProcessNew"/>
    <dgm:cxn modelId="{C470C9AA-5BAF-48E6-819C-282D184F3DAE}" type="presOf" srcId="{DC6DF071-7F33-45B2-988A-CCCCFE104D80}" destId="{674375DA-D1E9-4114-B2BD-EFB503BC83B5}" srcOrd="0" destOrd="0" presId="urn:microsoft.com/office/officeart/2016/7/layout/RepeatingBendingProcessNew"/>
    <dgm:cxn modelId="{A9834EAE-316B-411C-9F1E-8D5492F7D5B1}" srcId="{48ABACED-5C7A-470B-B09B-63A654813F01}" destId="{D0F775EA-BBEA-41D6-8AD5-E54A5DB66C7F}" srcOrd="8" destOrd="0" parTransId="{89DE76F9-7A12-4215-864F-2300C4616C04}" sibTransId="{B42205BC-0132-40B8-AEE9-C82E3F4FF8AA}"/>
    <dgm:cxn modelId="{115D75AE-EFA8-4C5E-9F43-DFAB953BF482}" type="presOf" srcId="{96D13799-0650-4778-B00E-D662E6DAF39A}" destId="{4325C600-58CD-40FC-86FA-7771565BA05D}" srcOrd="0" destOrd="0" presId="urn:microsoft.com/office/officeart/2016/7/layout/RepeatingBendingProcessNew"/>
    <dgm:cxn modelId="{96C87CB0-16D8-4839-974D-2C3FEA9DEB91}" type="presOf" srcId="{267A58BD-574A-4B8C-A8C4-364B5912040F}" destId="{27CD1A52-A312-45F1-B867-72105A1CE896}" srcOrd="0" destOrd="0" presId="urn:microsoft.com/office/officeart/2016/7/layout/RepeatingBendingProcessNew"/>
    <dgm:cxn modelId="{2F46A5C0-D889-4EE9-97C1-FB651582AA41}" type="presOf" srcId="{AD9C8C59-B8C8-4351-8D24-7AC48F14D833}" destId="{CEF57DE2-EC51-41EB-8253-90366BFC65CC}" srcOrd="0" destOrd="0" presId="urn:microsoft.com/office/officeart/2016/7/layout/RepeatingBendingProcessNew"/>
    <dgm:cxn modelId="{7955AAC3-D07F-4900-B9D1-1BBC9E94FE03}" type="presOf" srcId="{16C6E592-5D98-4169-B27C-542F95A6D5D8}" destId="{E4C80870-29B4-4A40-99A5-AC61B6AB645F}" srcOrd="1" destOrd="0" presId="urn:microsoft.com/office/officeart/2016/7/layout/RepeatingBendingProcessNew"/>
    <dgm:cxn modelId="{26E04CC6-6147-4ED7-AAA7-D0187B067FA9}" type="presOf" srcId="{D8FD1297-F089-46F2-A29C-9BE374677333}" destId="{84665636-2A10-4642-A6A4-8348462561D8}" srcOrd="1" destOrd="0" presId="urn:microsoft.com/office/officeart/2016/7/layout/RepeatingBendingProcessNew"/>
    <dgm:cxn modelId="{116F34C9-28E6-4C15-9C7C-B98D3444BB7D}" type="presOf" srcId="{D5F83FB1-CB77-40E2-85F9-AABF79909E4E}" destId="{9D952911-A7EA-4014-BF6C-18FAD6724E43}" srcOrd="0" destOrd="0" presId="urn:microsoft.com/office/officeart/2016/7/layout/RepeatingBendingProcessNew"/>
    <dgm:cxn modelId="{DD67C6CB-66E8-43B1-8732-26441C023310}" type="presOf" srcId="{6F825ED9-202E-4BA8-9CBF-B23DF695E542}" destId="{CA76EAAF-AEE3-488D-8714-D66DEDDB35A5}" srcOrd="0" destOrd="0" presId="urn:microsoft.com/office/officeart/2016/7/layout/RepeatingBendingProcessNew"/>
    <dgm:cxn modelId="{28D965D1-AD89-473A-8AC1-1B26C03494CD}" type="presOf" srcId="{D8FD1297-F089-46F2-A29C-9BE374677333}" destId="{E6D51E8D-5063-4420-AAC9-709F957AF831}" srcOrd="0" destOrd="0" presId="urn:microsoft.com/office/officeart/2016/7/layout/RepeatingBendingProcessNew"/>
    <dgm:cxn modelId="{E43F11E5-4939-4C4A-BE4B-5B460EAC6E11}" type="presOf" srcId="{FCDEE4C0-ADDA-41E3-89FC-495912F787FE}" destId="{B068C248-8E55-4C9A-83C2-4B33747C8EED}" srcOrd="1" destOrd="0" presId="urn:microsoft.com/office/officeart/2016/7/layout/RepeatingBendingProcessNew"/>
    <dgm:cxn modelId="{85BCE8E8-6D66-4954-9885-F6C778D6D9B6}" type="presOf" srcId="{964207DE-087D-48FD-8F73-3DBB74E4D53E}" destId="{E8423F8F-7080-43CC-A64A-4D92CD215091}" srcOrd="1" destOrd="0" presId="urn:microsoft.com/office/officeart/2016/7/layout/RepeatingBendingProcessNew"/>
    <dgm:cxn modelId="{E4A591F2-DDFE-489A-8FB3-AC61FB523C52}" type="presOf" srcId="{48ABACED-5C7A-470B-B09B-63A654813F01}" destId="{4487718B-DA7E-4160-BA21-C322F1001915}" srcOrd="0" destOrd="0" presId="urn:microsoft.com/office/officeart/2016/7/layout/RepeatingBendingProcessNew"/>
    <dgm:cxn modelId="{A86E4FF3-B86D-4BD0-97E5-6DDA877A84FA}" type="presOf" srcId="{16C6E592-5D98-4169-B27C-542F95A6D5D8}" destId="{D7636046-ED86-4957-B149-D93206114D25}" srcOrd="0" destOrd="0" presId="urn:microsoft.com/office/officeart/2016/7/layout/RepeatingBendingProcessNew"/>
    <dgm:cxn modelId="{267D25FB-9733-45A2-90A5-2D201056BB72}" srcId="{48ABACED-5C7A-470B-B09B-63A654813F01}" destId="{6F825ED9-202E-4BA8-9CBF-B23DF695E542}" srcOrd="7" destOrd="0" parTransId="{7C28DC1E-F464-4D4E-BC51-2E9F2AA8BE09}" sibTransId="{964207DE-087D-48FD-8F73-3DBB74E4D53E}"/>
    <dgm:cxn modelId="{E44E49FF-0375-43FD-8C29-442C070E2379}" srcId="{48ABACED-5C7A-470B-B09B-63A654813F01}" destId="{0A97282F-FA2D-4098-B416-746871E9DF22}" srcOrd="5" destOrd="0" parTransId="{3FCC328F-9F6E-49CD-B74F-DC9DC7A2E76B}" sibTransId="{FCDEE4C0-ADDA-41E3-89FC-495912F787FE}"/>
    <dgm:cxn modelId="{FAEB7108-650C-461D-AB14-5C0669681668}" type="presParOf" srcId="{4487718B-DA7E-4160-BA21-C322F1001915}" destId="{27CD1A52-A312-45F1-B867-72105A1CE896}" srcOrd="0" destOrd="0" presId="urn:microsoft.com/office/officeart/2016/7/layout/RepeatingBendingProcessNew"/>
    <dgm:cxn modelId="{8613E9EA-2630-4676-AA25-41C66879A70A}" type="presParOf" srcId="{4487718B-DA7E-4160-BA21-C322F1001915}" destId="{F73B80BC-241F-46FB-B627-8B2C91CF2B5E}" srcOrd="1" destOrd="0" presId="urn:microsoft.com/office/officeart/2016/7/layout/RepeatingBendingProcessNew"/>
    <dgm:cxn modelId="{ABCA4941-C46E-4C61-A3E0-123EB2C8551F}" type="presParOf" srcId="{F73B80BC-241F-46FB-B627-8B2C91CF2B5E}" destId="{E69E6B46-42F2-4229-9855-DA78A85C1B99}" srcOrd="0" destOrd="0" presId="urn:microsoft.com/office/officeart/2016/7/layout/RepeatingBendingProcessNew"/>
    <dgm:cxn modelId="{63018946-E6D9-4C00-B731-2DE378E97D65}" type="presParOf" srcId="{4487718B-DA7E-4160-BA21-C322F1001915}" destId="{4325C600-58CD-40FC-86FA-7771565BA05D}" srcOrd="2" destOrd="0" presId="urn:microsoft.com/office/officeart/2016/7/layout/RepeatingBendingProcessNew"/>
    <dgm:cxn modelId="{9C38EDB8-9624-4981-9556-3B04F7F15847}" type="presParOf" srcId="{4487718B-DA7E-4160-BA21-C322F1001915}" destId="{CEF57DE2-EC51-41EB-8253-90366BFC65CC}" srcOrd="3" destOrd="0" presId="urn:microsoft.com/office/officeart/2016/7/layout/RepeatingBendingProcessNew"/>
    <dgm:cxn modelId="{6A93970B-AEF1-45F4-B161-C15129FE39B7}" type="presParOf" srcId="{CEF57DE2-EC51-41EB-8253-90366BFC65CC}" destId="{FF28B1A9-F365-4B7B-B602-68D1640AE4A7}" srcOrd="0" destOrd="0" presId="urn:microsoft.com/office/officeart/2016/7/layout/RepeatingBendingProcessNew"/>
    <dgm:cxn modelId="{39EB3D91-3045-4A32-AA51-58F380521B1A}" type="presParOf" srcId="{4487718B-DA7E-4160-BA21-C322F1001915}" destId="{FEA2FE65-386F-4ED1-B997-B65CDE83F40B}" srcOrd="4" destOrd="0" presId="urn:microsoft.com/office/officeart/2016/7/layout/RepeatingBendingProcessNew"/>
    <dgm:cxn modelId="{E8AF85B9-D5A6-43A4-8CE3-45F34C4955EA}" type="presParOf" srcId="{4487718B-DA7E-4160-BA21-C322F1001915}" destId="{D7636046-ED86-4957-B149-D93206114D25}" srcOrd="5" destOrd="0" presId="urn:microsoft.com/office/officeart/2016/7/layout/RepeatingBendingProcessNew"/>
    <dgm:cxn modelId="{8A904A87-CD9F-4449-BA13-C2E5617C2A5B}" type="presParOf" srcId="{D7636046-ED86-4957-B149-D93206114D25}" destId="{E4C80870-29B4-4A40-99A5-AC61B6AB645F}" srcOrd="0" destOrd="0" presId="urn:microsoft.com/office/officeart/2016/7/layout/RepeatingBendingProcessNew"/>
    <dgm:cxn modelId="{26BF649A-7ECB-4AB4-90BD-B06780BF4EC5}" type="presParOf" srcId="{4487718B-DA7E-4160-BA21-C322F1001915}" destId="{E9C61B9A-68EF-412E-B215-3651C9FA322C}" srcOrd="6" destOrd="0" presId="urn:microsoft.com/office/officeart/2016/7/layout/RepeatingBendingProcessNew"/>
    <dgm:cxn modelId="{11041D50-08B0-4524-AA8D-52D958C0B2D3}" type="presParOf" srcId="{4487718B-DA7E-4160-BA21-C322F1001915}" destId="{17B1B088-02C2-4A3F-BC1B-D341F1414497}" srcOrd="7" destOrd="0" presId="urn:microsoft.com/office/officeart/2016/7/layout/RepeatingBendingProcessNew"/>
    <dgm:cxn modelId="{8221FA34-17F2-4D4A-BE62-5DF048A57FFC}" type="presParOf" srcId="{17B1B088-02C2-4A3F-BC1B-D341F1414497}" destId="{B28F9306-B5CE-4F6D-A0AA-46ADAE3F549A}" srcOrd="0" destOrd="0" presId="urn:microsoft.com/office/officeart/2016/7/layout/RepeatingBendingProcessNew"/>
    <dgm:cxn modelId="{CC9AEA03-C52A-4C4C-87AE-6B59E91500F5}" type="presParOf" srcId="{4487718B-DA7E-4160-BA21-C322F1001915}" destId="{70D92429-2EDB-49FA-BC18-9761D58D8CC9}" srcOrd="8" destOrd="0" presId="urn:microsoft.com/office/officeart/2016/7/layout/RepeatingBendingProcessNew"/>
    <dgm:cxn modelId="{A56BC820-0CA0-42F1-B948-8762BFAC9231}" type="presParOf" srcId="{4487718B-DA7E-4160-BA21-C322F1001915}" destId="{4559E640-E93D-4882-8138-27605E7E8FB2}" srcOrd="9" destOrd="0" presId="urn:microsoft.com/office/officeart/2016/7/layout/RepeatingBendingProcessNew"/>
    <dgm:cxn modelId="{D39AD99C-8255-400A-B7BD-0432D68C3D65}" type="presParOf" srcId="{4559E640-E93D-4882-8138-27605E7E8FB2}" destId="{A8C685C5-0378-4D2A-BBE8-F00AA72ED804}" srcOrd="0" destOrd="0" presId="urn:microsoft.com/office/officeart/2016/7/layout/RepeatingBendingProcessNew"/>
    <dgm:cxn modelId="{3C808C8A-CAC2-4452-BCE5-EAF7AB6858D0}" type="presParOf" srcId="{4487718B-DA7E-4160-BA21-C322F1001915}" destId="{E062E504-8606-40B8-87DF-41C22FE57EBD}" srcOrd="10" destOrd="0" presId="urn:microsoft.com/office/officeart/2016/7/layout/RepeatingBendingProcessNew"/>
    <dgm:cxn modelId="{CD8A5877-E958-4298-9F6C-1DE3D5CF5718}" type="presParOf" srcId="{4487718B-DA7E-4160-BA21-C322F1001915}" destId="{62004C45-BF73-4D9A-9FF3-68D1D2326063}" srcOrd="11" destOrd="0" presId="urn:microsoft.com/office/officeart/2016/7/layout/RepeatingBendingProcessNew"/>
    <dgm:cxn modelId="{1D084E29-0D25-48EE-A82B-2248E294ABFD}" type="presParOf" srcId="{62004C45-BF73-4D9A-9FF3-68D1D2326063}" destId="{B068C248-8E55-4C9A-83C2-4B33747C8EED}" srcOrd="0" destOrd="0" presId="urn:microsoft.com/office/officeart/2016/7/layout/RepeatingBendingProcessNew"/>
    <dgm:cxn modelId="{ADB0759D-75B1-4023-9306-AD21D9D764E4}" type="presParOf" srcId="{4487718B-DA7E-4160-BA21-C322F1001915}" destId="{674375DA-D1E9-4114-B2BD-EFB503BC83B5}" srcOrd="12" destOrd="0" presId="urn:microsoft.com/office/officeart/2016/7/layout/RepeatingBendingProcessNew"/>
    <dgm:cxn modelId="{CCE7D2A5-0A2E-478F-95E3-4ABD3FEC905E}" type="presParOf" srcId="{4487718B-DA7E-4160-BA21-C322F1001915}" destId="{E6D51E8D-5063-4420-AAC9-709F957AF831}" srcOrd="13" destOrd="0" presId="urn:microsoft.com/office/officeart/2016/7/layout/RepeatingBendingProcessNew"/>
    <dgm:cxn modelId="{F29DD249-93A8-438F-8858-ED51E7A941F5}" type="presParOf" srcId="{E6D51E8D-5063-4420-AAC9-709F957AF831}" destId="{84665636-2A10-4642-A6A4-8348462561D8}" srcOrd="0" destOrd="0" presId="urn:microsoft.com/office/officeart/2016/7/layout/RepeatingBendingProcessNew"/>
    <dgm:cxn modelId="{05E5D7F4-2BB4-4083-8941-CE21948B2849}" type="presParOf" srcId="{4487718B-DA7E-4160-BA21-C322F1001915}" destId="{CA76EAAF-AEE3-488D-8714-D66DEDDB35A5}" srcOrd="14" destOrd="0" presId="urn:microsoft.com/office/officeart/2016/7/layout/RepeatingBendingProcessNew"/>
    <dgm:cxn modelId="{9EA2892E-0783-4484-8043-05D8EE8AAC14}" type="presParOf" srcId="{4487718B-DA7E-4160-BA21-C322F1001915}" destId="{E56E5E1F-4BC9-44C8-A2AF-F4C090D2DBE6}" srcOrd="15" destOrd="0" presId="urn:microsoft.com/office/officeart/2016/7/layout/RepeatingBendingProcessNew"/>
    <dgm:cxn modelId="{D10A5803-3F68-4920-AA5A-F16619E9E5C7}" type="presParOf" srcId="{E56E5E1F-4BC9-44C8-A2AF-F4C090D2DBE6}" destId="{E8423F8F-7080-43CC-A64A-4D92CD215091}" srcOrd="0" destOrd="0" presId="urn:microsoft.com/office/officeart/2016/7/layout/RepeatingBendingProcessNew"/>
    <dgm:cxn modelId="{A23A0815-7D65-4B26-A881-FEDBA0A5A22F}" type="presParOf" srcId="{4487718B-DA7E-4160-BA21-C322F1001915}" destId="{59EBC50B-6165-4BF4-82C8-379010754377}" srcOrd="16" destOrd="0" presId="urn:microsoft.com/office/officeart/2016/7/layout/RepeatingBendingProcessNew"/>
    <dgm:cxn modelId="{117E6601-D809-4D5A-8A38-B90C75C431F9}" type="presParOf" srcId="{4487718B-DA7E-4160-BA21-C322F1001915}" destId="{C517513E-B587-409E-AC8C-69D5027D0CD9}" srcOrd="17" destOrd="0" presId="urn:microsoft.com/office/officeart/2016/7/layout/RepeatingBendingProcessNew"/>
    <dgm:cxn modelId="{E90CE81C-7D1C-49B8-A453-C9EE7A0456C3}" type="presParOf" srcId="{C517513E-B587-409E-AC8C-69D5027D0CD9}" destId="{EA9B7D34-C964-4E9F-AB53-21E6170AB274}" srcOrd="0" destOrd="0" presId="urn:microsoft.com/office/officeart/2016/7/layout/RepeatingBendingProcessNew"/>
    <dgm:cxn modelId="{C4E9F6E0-065A-495F-8CAD-748618BAFC95}" type="presParOf" srcId="{4487718B-DA7E-4160-BA21-C322F1001915}" destId="{9D952911-A7EA-4014-BF6C-18FAD6724E43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1F3BB8-8A3B-4AF8-A6B6-B446EEF7FB19}">
      <dsp:nvSpPr>
        <dsp:cNvPr id="0" name=""/>
        <dsp:cNvSpPr/>
      </dsp:nvSpPr>
      <dsp:spPr>
        <a:xfrm>
          <a:off x="0" y="285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48BA6-DE8F-456F-B6BD-7CFDF6B3EDAD}">
      <dsp:nvSpPr>
        <dsp:cNvPr id="0" name=""/>
        <dsp:cNvSpPr/>
      </dsp:nvSpPr>
      <dsp:spPr>
        <a:xfrm>
          <a:off x="0" y="2853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Essential Criteria</a:t>
          </a:r>
          <a:endParaRPr lang="en-US" sz="1300" kern="1200" dirty="0"/>
        </a:p>
      </dsp:txBody>
      <dsp:txXfrm>
        <a:off x="0" y="2853"/>
        <a:ext cx="6173409" cy="486480"/>
      </dsp:txXfrm>
    </dsp:sp>
    <dsp:sp modelId="{4AB4454E-9599-4AA7-9A3E-280FDE9E92BA}">
      <dsp:nvSpPr>
        <dsp:cNvPr id="0" name=""/>
        <dsp:cNvSpPr/>
      </dsp:nvSpPr>
      <dsp:spPr>
        <a:xfrm>
          <a:off x="0" y="489333"/>
          <a:ext cx="6173409" cy="0"/>
        </a:xfrm>
        <a:prstGeom prst="line">
          <a:avLst/>
        </a:prstGeom>
        <a:solidFill>
          <a:schemeClr val="accent2">
            <a:hueOff val="-36359"/>
            <a:satOff val="-4399"/>
            <a:lumOff val="-2103"/>
            <a:alphaOff val="0"/>
          </a:schemeClr>
        </a:solidFill>
        <a:ln w="12700" cap="flat" cmpd="sng" algn="ctr">
          <a:solidFill>
            <a:schemeClr val="accent2">
              <a:hueOff val="-36359"/>
              <a:satOff val="-4399"/>
              <a:lumOff val="-21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1AEF52-86E6-45C4-99CF-574AE0BA4EEA}">
      <dsp:nvSpPr>
        <dsp:cNvPr id="0" name=""/>
        <dsp:cNvSpPr/>
      </dsp:nvSpPr>
      <dsp:spPr>
        <a:xfrm>
          <a:off x="0" y="489333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Education </a:t>
          </a:r>
          <a:endParaRPr lang="en-US" sz="1300" kern="1200"/>
        </a:p>
      </dsp:txBody>
      <dsp:txXfrm>
        <a:off x="0" y="489333"/>
        <a:ext cx="6173409" cy="486480"/>
      </dsp:txXfrm>
    </dsp:sp>
    <dsp:sp modelId="{297F9300-DF72-4272-852E-7B5815BC839B}">
      <dsp:nvSpPr>
        <dsp:cNvPr id="0" name=""/>
        <dsp:cNvSpPr/>
      </dsp:nvSpPr>
      <dsp:spPr>
        <a:xfrm>
          <a:off x="0" y="975813"/>
          <a:ext cx="6173409" cy="0"/>
        </a:xfrm>
        <a:prstGeom prst="line">
          <a:avLst/>
        </a:prstGeom>
        <a:solidFill>
          <a:schemeClr val="accent2">
            <a:hueOff val="-72717"/>
            <a:satOff val="-8797"/>
            <a:lumOff val="-4207"/>
            <a:alphaOff val="0"/>
          </a:schemeClr>
        </a:solidFill>
        <a:ln w="12700" cap="flat" cmpd="sng" algn="ctr">
          <a:solidFill>
            <a:schemeClr val="accent2">
              <a:hueOff val="-72717"/>
              <a:satOff val="-8797"/>
              <a:lumOff val="-4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87133-F240-4787-BCD0-972A23DB21E4}">
      <dsp:nvSpPr>
        <dsp:cNvPr id="0" name=""/>
        <dsp:cNvSpPr/>
      </dsp:nvSpPr>
      <dsp:spPr>
        <a:xfrm>
          <a:off x="0" y="975813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Studying towards or completed a degree in Business Management, Marketing, IT, or related field.</a:t>
          </a:r>
          <a:endParaRPr lang="en-US" sz="1300" kern="1200"/>
        </a:p>
      </dsp:txBody>
      <dsp:txXfrm>
        <a:off x="0" y="975813"/>
        <a:ext cx="6173409" cy="486480"/>
      </dsp:txXfrm>
    </dsp:sp>
    <dsp:sp modelId="{860EB480-FEF3-463D-A728-D9862F3FAB4D}">
      <dsp:nvSpPr>
        <dsp:cNvPr id="0" name=""/>
        <dsp:cNvSpPr/>
      </dsp:nvSpPr>
      <dsp:spPr>
        <a:xfrm>
          <a:off x="0" y="1462293"/>
          <a:ext cx="6173409" cy="0"/>
        </a:xfrm>
        <a:prstGeom prst="line">
          <a:avLst/>
        </a:prstGeom>
        <a:solidFill>
          <a:schemeClr val="accent2">
            <a:hueOff val="-109076"/>
            <a:satOff val="-13196"/>
            <a:lumOff val="-6310"/>
            <a:alphaOff val="0"/>
          </a:schemeClr>
        </a:solidFill>
        <a:ln w="12700" cap="flat" cmpd="sng" algn="ctr">
          <a:solidFill>
            <a:schemeClr val="accent2">
              <a:hueOff val="-109076"/>
              <a:satOff val="-13196"/>
              <a:lumOff val="-63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1B718A-6D5E-4CB9-80CB-3339CC6E2415}">
      <dsp:nvSpPr>
        <dsp:cNvPr id="0" name=""/>
        <dsp:cNvSpPr/>
      </dsp:nvSpPr>
      <dsp:spPr>
        <a:xfrm>
          <a:off x="0" y="1462293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Knowledge</a:t>
          </a:r>
          <a:endParaRPr lang="en-US" sz="1300" kern="1200"/>
        </a:p>
      </dsp:txBody>
      <dsp:txXfrm>
        <a:off x="0" y="1462293"/>
        <a:ext cx="6173409" cy="486480"/>
      </dsp:txXfrm>
    </dsp:sp>
    <dsp:sp modelId="{B406C6BD-2C50-4390-AC99-84B12340F54A}">
      <dsp:nvSpPr>
        <dsp:cNvPr id="0" name=""/>
        <dsp:cNvSpPr/>
      </dsp:nvSpPr>
      <dsp:spPr>
        <a:xfrm>
          <a:off x="0" y="1948774"/>
          <a:ext cx="6173409" cy="0"/>
        </a:xfrm>
        <a:prstGeom prst="line">
          <a:avLst/>
        </a:prstGeom>
        <a:solidFill>
          <a:schemeClr val="accent2">
            <a:hueOff val="-145435"/>
            <a:satOff val="-17595"/>
            <a:lumOff val="-8413"/>
            <a:alphaOff val="0"/>
          </a:schemeClr>
        </a:solidFill>
        <a:ln w="12700" cap="flat" cmpd="sng" algn="ctr">
          <a:solidFill>
            <a:schemeClr val="accent2">
              <a:hueOff val="-145435"/>
              <a:satOff val="-17595"/>
              <a:lumOff val="-84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9D7E5-3C0F-4068-85D2-469E185201C5}">
      <dsp:nvSpPr>
        <dsp:cNvPr id="0" name=""/>
        <dsp:cNvSpPr/>
      </dsp:nvSpPr>
      <dsp:spPr>
        <a:xfrm>
          <a:off x="0" y="1948774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Understanding of digital transformation and innovation.</a:t>
          </a:r>
          <a:endParaRPr lang="en-US" sz="1300" kern="1200"/>
        </a:p>
      </dsp:txBody>
      <dsp:txXfrm>
        <a:off x="0" y="1948774"/>
        <a:ext cx="6173409" cy="486480"/>
      </dsp:txXfrm>
    </dsp:sp>
    <dsp:sp modelId="{50424D47-F7FC-4A6B-A80F-A307ACB94BCC}">
      <dsp:nvSpPr>
        <dsp:cNvPr id="0" name=""/>
        <dsp:cNvSpPr/>
      </dsp:nvSpPr>
      <dsp:spPr>
        <a:xfrm>
          <a:off x="0" y="2435254"/>
          <a:ext cx="6173409" cy="0"/>
        </a:xfrm>
        <a:prstGeom prst="line">
          <a:avLst/>
        </a:prstGeom>
        <a:solidFill>
          <a:schemeClr val="accent2">
            <a:hueOff val="-181793"/>
            <a:satOff val="-21993"/>
            <a:lumOff val="-10517"/>
            <a:alphaOff val="0"/>
          </a:schemeClr>
        </a:solidFill>
        <a:ln w="12700" cap="flat" cmpd="sng" algn="ctr">
          <a:solidFill>
            <a:schemeClr val="accent2">
              <a:hueOff val="-181793"/>
              <a:satOff val="-21993"/>
              <a:lumOff val="-105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48830-C0B5-4143-AF88-8A43A1234010}">
      <dsp:nvSpPr>
        <dsp:cNvPr id="0" name=""/>
        <dsp:cNvSpPr/>
      </dsp:nvSpPr>
      <dsp:spPr>
        <a:xfrm>
          <a:off x="0" y="2435254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Awareness of how technology impacts organisations.</a:t>
          </a:r>
          <a:endParaRPr lang="en-US" sz="1300" kern="1200"/>
        </a:p>
      </dsp:txBody>
      <dsp:txXfrm>
        <a:off x="0" y="2435254"/>
        <a:ext cx="6173409" cy="486480"/>
      </dsp:txXfrm>
    </dsp:sp>
    <dsp:sp modelId="{14B3C800-3A31-4569-B0E2-025534FFDECE}">
      <dsp:nvSpPr>
        <dsp:cNvPr id="0" name=""/>
        <dsp:cNvSpPr/>
      </dsp:nvSpPr>
      <dsp:spPr>
        <a:xfrm>
          <a:off x="0" y="2921734"/>
          <a:ext cx="6173409" cy="0"/>
        </a:xfrm>
        <a:prstGeom prst="line">
          <a:avLst/>
        </a:prstGeom>
        <a:solidFill>
          <a:schemeClr val="accent2">
            <a:hueOff val="-218152"/>
            <a:satOff val="-26392"/>
            <a:lumOff val="-12620"/>
            <a:alphaOff val="0"/>
          </a:schemeClr>
        </a:solidFill>
        <a:ln w="12700" cap="flat" cmpd="sng" algn="ctr">
          <a:solidFill>
            <a:schemeClr val="accent2">
              <a:hueOff val="-218152"/>
              <a:satOff val="-26392"/>
              <a:lumOff val="-126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D9B389-CD8A-468E-90E1-A6AB11B60F2E}">
      <dsp:nvSpPr>
        <dsp:cNvPr id="0" name=""/>
        <dsp:cNvSpPr/>
      </dsp:nvSpPr>
      <dsp:spPr>
        <a:xfrm>
          <a:off x="0" y="2921734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Skills (Innovation-Oriented)</a:t>
          </a:r>
          <a:endParaRPr lang="en-US" sz="1300" kern="1200"/>
        </a:p>
      </dsp:txBody>
      <dsp:txXfrm>
        <a:off x="0" y="2921734"/>
        <a:ext cx="6173409" cy="486480"/>
      </dsp:txXfrm>
    </dsp:sp>
    <dsp:sp modelId="{57676954-FBA6-4A45-8849-4031526E8448}">
      <dsp:nvSpPr>
        <dsp:cNvPr id="0" name=""/>
        <dsp:cNvSpPr/>
      </dsp:nvSpPr>
      <dsp:spPr>
        <a:xfrm>
          <a:off x="0" y="3408214"/>
          <a:ext cx="6173409" cy="0"/>
        </a:xfrm>
        <a:prstGeom prst="line">
          <a:avLst/>
        </a:prstGeom>
        <a:solidFill>
          <a:schemeClr val="accent2">
            <a:hueOff val="-254511"/>
            <a:satOff val="-30790"/>
            <a:lumOff val="-14724"/>
            <a:alphaOff val="0"/>
          </a:schemeClr>
        </a:solidFill>
        <a:ln w="12700" cap="flat" cmpd="sng" algn="ctr">
          <a:solidFill>
            <a:schemeClr val="accent2">
              <a:hueOff val="-254511"/>
              <a:satOff val="-30790"/>
              <a:lumOff val="-147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D9A5F-7215-4076-9D28-B9559E2CA8BE}">
      <dsp:nvSpPr>
        <dsp:cNvPr id="0" name=""/>
        <dsp:cNvSpPr/>
      </dsp:nvSpPr>
      <dsp:spPr>
        <a:xfrm>
          <a:off x="0" y="3408214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Creative problem-solving ability.</a:t>
          </a:r>
          <a:endParaRPr lang="en-US" sz="1300" kern="1200"/>
        </a:p>
      </dsp:txBody>
      <dsp:txXfrm>
        <a:off x="0" y="3408214"/>
        <a:ext cx="6173409" cy="486480"/>
      </dsp:txXfrm>
    </dsp:sp>
    <dsp:sp modelId="{63C5BAB9-B137-4C24-82A3-1D99F3516651}">
      <dsp:nvSpPr>
        <dsp:cNvPr id="0" name=""/>
        <dsp:cNvSpPr/>
      </dsp:nvSpPr>
      <dsp:spPr>
        <a:xfrm>
          <a:off x="0" y="3894694"/>
          <a:ext cx="6173409" cy="0"/>
        </a:xfrm>
        <a:prstGeom prst="line">
          <a:avLst/>
        </a:prstGeom>
        <a:solidFill>
          <a:schemeClr val="accent2">
            <a:hueOff val="-290869"/>
            <a:satOff val="-35189"/>
            <a:lumOff val="-16827"/>
            <a:alphaOff val="0"/>
          </a:schemeClr>
        </a:solidFill>
        <a:ln w="12700" cap="flat" cmpd="sng" algn="ctr">
          <a:solidFill>
            <a:schemeClr val="accent2">
              <a:hueOff val="-290869"/>
              <a:satOff val="-35189"/>
              <a:lumOff val="-168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902DE-0BF0-4808-ADCA-1582487649A4}">
      <dsp:nvSpPr>
        <dsp:cNvPr id="0" name=""/>
        <dsp:cNvSpPr/>
      </dsp:nvSpPr>
      <dsp:spPr>
        <a:xfrm>
          <a:off x="0" y="3894694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Strong analytical and critical thinking skills.</a:t>
          </a:r>
          <a:endParaRPr lang="en-US" sz="1300" kern="1200"/>
        </a:p>
      </dsp:txBody>
      <dsp:txXfrm>
        <a:off x="0" y="3894694"/>
        <a:ext cx="6173409" cy="486480"/>
      </dsp:txXfrm>
    </dsp:sp>
    <dsp:sp modelId="{095DF92D-6B39-4832-9979-27B7C3490C6E}">
      <dsp:nvSpPr>
        <dsp:cNvPr id="0" name=""/>
        <dsp:cNvSpPr/>
      </dsp:nvSpPr>
      <dsp:spPr>
        <a:xfrm>
          <a:off x="0" y="4381175"/>
          <a:ext cx="6173409" cy="0"/>
        </a:xfrm>
        <a:prstGeom prst="line">
          <a:avLst/>
        </a:prstGeom>
        <a:solidFill>
          <a:schemeClr val="accent2">
            <a:hueOff val="-327228"/>
            <a:satOff val="-39588"/>
            <a:lumOff val="-18930"/>
            <a:alphaOff val="0"/>
          </a:schemeClr>
        </a:solidFill>
        <a:ln w="12700" cap="flat" cmpd="sng" algn="ctr">
          <a:solidFill>
            <a:schemeClr val="accent2">
              <a:hueOff val="-327228"/>
              <a:satOff val="-39588"/>
              <a:lumOff val="-18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8BDDA1-01CA-4D39-A0E4-89B640D412BA}">
      <dsp:nvSpPr>
        <dsp:cNvPr id="0" name=""/>
        <dsp:cNvSpPr/>
      </dsp:nvSpPr>
      <dsp:spPr>
        <a:xfrm>
          <a:off x="0" y="4381175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Ability to use digital tools (e.g., Microsoft Office, survey tools, social media platforms).</a:t>
          </a:r>
          <a:endParaRPr lang="en-US" sz="1300" kern="1200"/>
        </a:p>
      </dsp:txBody>
      <dsp:txXfrm>
        <a:off x="0" y="4381175"/>
        <a:ext cx="6173409" cy="486480"/>
      </dsp:txXfrm>
    </dsp:sp>
    <dsp:sp modelId="{BCD19C84-A086-4640-9F68-7F72C97B9524}">
      <dsp:nvSpPr>
        <dsp:cNvPr id="0" name=""/>
        <dsp:cNvSpPr/>
      </dsp:nvSpPr>
      <dsp:spPr>
        <a:xfrm>
          <a:off x="0" y="4867655"/>
          <a:ext cx="6173409" cy="0"/>
        </a:xfrm>
        <a:prstGeom prst="line">
          <a:avLst/>
        </a:prstGeom>
        <a:solidFill>
          <a:schemeClr val="accent2">
            <a:hueOff val="-363587"/>
            <a:satOff val="-43986"/>
            <a:lumOff val="-21034"/>
            <a:alphaOff val="0"/>
          </a:schemeClr>
        </a:solidFill>
        <a:ln w="12700" cap="flat" cmpd="sng" algn="ctr">
          <a:solidFill>
            <a:schemeClr val="accent2">
              <a:hueOff val="-363587"/>
              <a:satOff val="-43986"/>
              <a:lumOff val="-210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7CA09-4416-4E31-AC69-A61F9A35DBCE}">
      <dsp:nvSpPr>
        <dsp:cNvPr id="0" name=""/>
        <dsp:cNvSpPr/>
      </dsp:nvSpPr>
      <dsp:spPr>
        <a:xfrm>
          <a:off x="0" y="4867655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Research and data interpretation skills.</a:t>
          </a:r>
          <a:endParaRPr lang="en-US" sz="1300" kern="1200"/>
        </a:p>
      </dsp:txBody>
      <dsp:txXfrm>
        <a:off x="0" y="4867655"/>
        <a:ext cx="6173409" cy="486480"/>
      </dsp:txXfrm>
    </dsp:sp>
    <dsp:sp modelId="{AC01D416-4092-48E1-8CA1-A06C28D0E6DB}">
      <dsp:nvSpPr>
        <dsp:cNvPr id="0" name=""/>
        <dsp:cNvSpPr/>
      </dsp:nvSpPr>
      <dsp:spPr>
        <a:xfrm>
          <a:off x="0" y="5354135"/>
          <a:ext cx="6173409" cy="0"/>
        </a:xfrm>
        <a:prstGeom prst="line">
          <a:avLst/>
        </a:prstGeom>
        <a:solidFill>
          <a:schemeClr val="accent2">
            <a:hueOff val="-399945"/>
            <a:satOff val="-48385"/>
            <a:lumOff val="-23137"/>
            <a:alphaOff val="0"/>
          </a:schemeClr>
        </a:solidFill>
        <a:ln w="12700" cap="flat" cmpd="sng" algn="ctr">
          <a:solidFill>
            <a:schemeClr val="accent2">
              <a:hueOff val="-399945"/>
              <a:satOff val="-48385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BE760-9D82-4C5F-A74D-C56D96FCE06D}">
      <dsp:nvSpPr>
        <dsp:cNvPr id="0" name=""/>
        <dsp:cNvSpPr/>
      </dsp:nvSpPr>
      <dsp:spPr>
        <a:xfrm>
          <a:off x="0" y="5354135"/>
          <a:ext cx="6173409" cy="48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Strong communication skills.</a:t>
          </a:r>
          <a:endParaRPr lang="en-US" sz="1300" kern="1200"/>
        </a:p>
      </dsp:txBody>
      <dsp:txXfrm>
        <a:off x="0" y="5354135"/>
        <a:ext cx="6173409" cy="4864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210281-2B6E-4475-8EF3-42A4E1E8627B}">
      <dsp:nvSpPr>
        <dsp:cNvPr id="0" name=""/>
        <dsp:cNvSpPr/>
      </dsp:nvSpPr>
      <dsp:spPr>
        <a:xfrm>
          <a:off x="0" y="713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AD31A-3328-467D-9055-4F67AD7A45CB}">
      <dsp:nvSpPr>
        <dsp:cNvPr id="0" name=""/>
        <dsp:cNvSpPr/>
      </dsp:nvSpPr>
      <dsp:spPr>
        <a:xfrm>
          <a:off x="0" y="713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Personal Attributes (Innovation Mindset Indicators)</a:t>
          </a:r>
          <a:endParaRPr lang="en-US" sz="1800" kern="1200"/>
        </a:p>
      </dsp:txBody>
      <dsp:txXfrm>
        <a:off x="0" y="713"/>
        <a:ext cx="6173409" cy="584204"/>
      </dsp:txXfrm>
    </dsp:sp>
    <dsp:sp modelId="{F2A827C6-D0E9-4D37-9C2E-67E95034E917}">
      <dsp:nvSpPr>
        <dsp:cNvPr id="0" name=""/>
        <dsp:cNvSpPr/>
      </dsp:nvSpPr>
      <dsp:spPr>
        <a:xfrm>
          <a:off x="0" y="584917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BE22D0-4F42-478A-97B5-3FC4E6A40530}">
      <dsp:nvSpPr>
        <dsp:cNvPr id="0" name=""/>
        <dsp:cNvSpPr/>
      </dsp:nvSpPr>
      <dsp:spPr>
        <a:xfrm>
          <a:off x="0" y="584917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Open to change and experimentation.</a:t>
          </a:r>
          <a:endParaRPr lang="en-US" sz="1800" kern="1200"/>
        </a:p>
      </dsp:txBody>
      <dsp:txXfrm>
        <a:off x="0" y="584917"/>
        <a:ext cx="6173409" cy="584204"/>
      </dsp:txXfrm>
    </dsp:sp>
    <dsp:sp modelId="{03762DA1-A5FA-407A-8091-A8C078A4D4A9}">
      <dsp:nvSpPr>
        <dsp:cNvPr id="0" name=""/>
        <dsp:cNvSpPr/>
      </dsp:nvSpPr>
      <dsp:spPr>
        <a:xfrm>
          <a:off x="0" y="1169121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83932E-70BF-4149-8FA6-E94AF147CF5F}">
      <dsp:nvSpPr>
        <dsp:cNvPr id="0" name=""/>
        <dsp:cNvSpPr/>
      </dsp:nvSpPr>
      <dsp:spPr>
        <a:xfrm>
          <a:off x="0" y="1169121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Comfortable with ambiguity.</a:t>
          </a:r>
          <a:endParaRPr lang="en-US" sz="1800" kern="1200"/>
        </a:p>
      </dsp:txBody>
      <dsp:txXfrm>
        <a:off x="0" y="1169121"/>
        <a:ext cx="6173409" cy="584204"/>
      </dsp:txXfrm>
    </dsp:sp>
    <dsp:sp modelId="{CB000826-BB56-49ED-8AED-D874B5BE5F1C}">
      <dsp:nvSpPr>
        <dsp:cNvPr id="0" name=""/>
        <dsp:cNvSpPr/>
      </dsp:nvSpPr>
      <dsp:spPr>
        <a:xfrm>
          <a:off x="0" y="1753326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647F75-E300-4A26-A8AB-CA0F4C5C4299}">
      <dsp:nvSpPr>
        <dsp:cNvPr id="0" name=""/>
        <dsp:cNvSpPr/>
      </dsp:nvSpPr>
      <dsp:spPr>
        <a:xfrm>
          <a:off x="0" y="1753326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Resilient when ideas fail.</a:t>
          </a:r>
          <a:endParaRPr lang="en-US" sz="1800" kern="1200"/>
        </a:p>
      </dsp:txBody>
      <dsp:txXfrm>
        <a:off x="0" y="1753326"/>
        <a:ext cx="6173409" cy="584204"/>
      </dsp:txXfrm>
    </dsp:sp>
    <dsp:sp modelId="{5D8E804D-9DC4-4593-BB28-0A6AA20FDD89}">
      <dsp:nvSpPr>
        <dsp:cNvPr id="0" name=""/>
        <dsp:cNvSpPr/>
      </dsp:nvSpPr>
      <dsp:spPr>
        <a:xfrm>
          <a:off x="0" y="2337530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1CA69-DAD6-4878-8B82-6A08ADDC86C6}">
      <dsp:nvSpPr>
        <dsp:cNvPr id="0" name=""/>
        <dsp:cNvSpPr/>
      </dsp:nvSpPr>
      <dsp:spPr>
        <a:xfrm>
          <a:off x="0" y="2337530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Collaborative and adaptable.</a:t>
          </a:r>
          <a:endParaRPr lang="en-US" sz="1800" kern="1200"/>
        </a:p>
      </dsp:txBody>
      <dsp:txXfrm>
        <a:off x="0" y="2337530"/>
        <a:ext cx="6173409" cy="584204"/>
      </dsp:txXfrm>
    </dsp:sp>
    <dsp:sp modelId="{030B36A1-070E-46F3-9AC7-CCC0300ABC93}">
      <dsp:nvSpPr>
        <dsp:cNvPr id="0" name=""/>
        <dsp:cNvSpPr/>
      </dsp:nvSpPr>
      <dsp:spPr>
        <a:xfrm>
          <a:off x="0" y="2921734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8F274-1438-4A9D-AA29-B966E7344EC2}">
      <dsp:nvSpPr>
        <dsp:cNvPr id="0" name=""/>
        <dsp:cNvSpPr/>
      </dsp:nvSpPr>
      <dsp:spPr>
        <a:xfrm>
          <a:off x="0" y="2921734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Growth mindset.</a:t>
          </a:r>
          <a:endParaRPr lang="en-US" sz="1800" kern="1200"/>
        </a:p>
      </dsp:txBody>
      <dsp:txXfrm>
        <a:off x="0" y="2921734"/>
        <a:ext cx="6173409" cy="584204"/>
      </dsp:txXfrm>
    </dsp:sp>
    <dsp:sp modelId="{4A78FB3E-C48F-4F9C-85B4-BE76D590CB4F}">
      <dsp:nvSpPr>
        <dsp:cNvPr id="0" name=""/>
        <dsp:cNvSpPr/>
      </dsp:nvSpPr>
      <dsp:spPr>
        <a:xfrm>
          <a:off x="0" y="3505938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22A1B-F261-4BDF-9501-DDDE11FE303B}">
      <dsp:nvSpPr>
        <dsp:cNvPr id="0" name=""/>
        <dsp:cNvSpPr/>
      </dsp:nvSpPr>
      <dsp:spPr>
        <a:xfrm>
          <a:off x="0" y="3505938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Desirable Criteria</a:t>
          </a:r>
          <a:endParaRPr lang="en-US" sz="1800" kern="1200"/>
        </a:p>
      </dsp:txBody>
      <dsp:txXfrm>
        <a:off x="0" y="3505938"/>
        <a:ext cx="6173409" cy="584204"/>
      </dsp:txXfrm>
    </dsp:sp>
    <dsp:sp modelId="{5410EBA5-26D8-449E-B957-B77853C64B34}">
      <dsp:nvSpPr>
        <dsp:cNvPr id="0" name=""/>
        <dsp:cNvSpPr/>
      </dsp:nvSpPr>
      <dsp:spPr>
        <a:xfrm>
          <a:off x="0" y="4090142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4CF1AA-5F3A-4A6B-B1A2-12FA20475E21}">
      <dsp:nvSpPr>
        <dsp:cNvPr id="0" name=""/>
        <dsp:cNvSpPr/>
      </dsp:nvSpPr>
      <dsp:spPr>
        <a:xfrm>
          <a:off x="0" y="4090142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Experience in student leadership or projects.</a:t>
          </a:r>
          <a:endParaRPr lang="en-US" sz="1800" kern="1200"/>
        </a:p>
      </dsp:txBody>
      <dsp:txXfrm>
        <a:off x="0" y="4090142"/>
        <a:ext cx="6173409" cy="584204"/>
      </dsp:txXfrm>
    </dsp:sp>
    <dsp:sp modelId="{2C9CAB19-7830-4803-AFEC-E438DDCCCB36}">
      <dsp:nvSpPr>
        <dsp:cNvPr id="0" name=""/>
        <dsp:cNvSpPr/>
      </dsp:nvSpPr>
      <dsp:spPr>
        <a:xfrm>
          <a:off x="0" y="4674347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ACC975-2322-45FB-89A3-80943C041888}">
      <dsp:nvSpPr>
        <dsp:cNvPr id="0" name=""/>
        <dsp:cNvSpPr/>
      </dsp:nvSpPr>
      <dsp:spPr>
        <a:xfrm>
          <a:off x="0" y="4674347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Experience with digital platforms or innovation projects.</a:t>
          </a:r>
          <a:endParaRPr lang="en-US" sz="1800" kern="1200"/>
        </a:p>
      </dsp:txBody>
      <dsp:txXfrm>
        <a:off x="0" y="4674347"/>
        <a:ext cx="6173409" cy="584204"/>
      </dsp:txXfrm>
    </dsp:sp>
    <dsp:sp modelId="{CA75DD9F-25CE-47D7-9BC7-D69B7891E047}">
      <dsp:nvSpPr>
        <dsp:cNvPr id="0" name=""/>
        <dsp:cNvSpPr/>
      </dsp:nvSpPr>
      <dsp:spPr>
        <a:xfrm>
          <a:off x="0" y="5258551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CBA7B-BA15-40AD-B325-2674D185F942}">
      <dsp:nvSpPr>
        <dsp:cNvPr id="0" name=""/>
        <dsp:cNvSpPr/>
      </dsp:nvSpPr>
      <dsp:spPr>
        <a:xfrm>
          <a:off x="0" y="5258551"/>
          <a:ext cx="6173409" cy="584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Basic knowledge of data analysis tools.</a:t>
          </a:r>
          <a:endParaRPr lang="en-US" sz="1800" kern="1200"/>
        </a:p>
      </dsp:txBody>
      <dsp:txXfrm>
        <a:off x="0" y="5258551"/>
        <a:ext cx="6173409" cy="5842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5FDBA9-2E6B-4CE1-BBF4-03D50414728E}">
      <dsp:nvSpPr>
        <dsp:cNvPr id="0" name=""/>
        <dsp:cNvSpPr/>
      </dsp:nvSpPr>
      <dsp:spPr>
        <a:xfrm>
          <a:off x="2241532" y="904407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947550"/>
        <a:ext cx="25774" cy="5154"/>
      </dsp:txXfrm>
    </dsp:sp>
    <dsp:sp modelId="{82F4FB61-2352-40B6-9228-7428BAD03D0F}">
      <dsp:nvSpPr>
        <dsp:cNvPr id="0" name=""/>
        <dsp:cNvSpPr/>
      </dsp:nvSpPr>
      <dsp:spPr>
        <a:xfrm>
          <a:off x="2092" y="277755"/>
          <a:ext cx="2241239" cy="13447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1. Innovation &amp; Digital Development</a:t>
          </a:r>
          <a:endParaRPr lang="en-US" sz="1300" kern="1200"/>
        </a:p>
      </dsp:txBody>
      <dsp:txXfrm>
        <a:off x="2092" y="277755"/>
        <a:ext cx="2241239" cy="1344743"/>
      </dsp:txXfrm>
    </dsp:sp>
    <dsp:sp modelId="{6EA7179D-20AA-4AE0-9D85-48B0C8A18076}">
      <dsp:nvSpPr>
        <dsp:cNvPr id="0" name=""/>
        <dsp:cNvSpPr/>
      </dsp:nvSpPr>
      <dsp:spPr>
        <a:xfrm>
          <a:off x="4998257" y="904407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947550"/>
        <a:ext cx="25774" cy="5154"/>
      </dsp:txXfrm>
    </dsp:sp>
    <dsp:sp modelId="{E800B234-6970-402E-8BA7-8F4F42EE046D}">
      <dsp:nvSpPr>
        <dsp:cNvPr id="0" name=""/>
        <dsp:cNvSpPr/>
      </dsp:nvSpPr>
      <dsp:spPr>
        <a:xfrm>
          <a:off x="2758817" y="277755"/>
          <a:ext cx="2241239" cy="13447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Identify opportunities to improve services using digital tools and emerging technologies.</a:t>
          </a:r>
          <a:endParaRPr lang="en-US" sz="1300" kern="1200"/>
        </a:p>
      </dsp:txBody>
      <dsp:txXfrm>
        <a:off x="2758817" y="277755"/>
        <a:ext cx="2241239" cy="1344743"/>
      </dsp:txXfrm>
    </dsp:sp>
    <dsp:sp modelId="{3CC25599-7E00-490A-BD57-54458A60C40E}">
      <dsp:nvSpPr>
        <dsp:cNvPr id="0" name=""/>
        <dsp:cNvSpPr/>
      </dsp:nvSpPr>
      <dsp:spPr>
        <a:xfrm>
          <a:off x="7754982" y="904407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947550"/>
        <a:ext cx="25774" cy="5154"/>
      </dsp:txXfrm>
    </dsp:sp>
    <dsp:sp modelId="{014CB1AD-57E6-4FCE-BFD7-E9DA526E729E}">
      <dsp:nvSpPr>
        <dsp:cNvPr id="0" name=""/>
        <dsp:cNvSpPr/>
      </dsp:nvSpPr>
      <dsp:spPr>
        <a:xfrm>
          <a:off x="5515542" y="277755"/>
          <a:ext cx="2241239" cy="13447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Support the implementation of new systems (e.g., digital booking systems, student engagement apps).</a:t>
          </a:r>
          <a:endParaRPr lang="en-US" sz="1300" kern="1200"/>
        </a:p>
      </dsp:txBody>
      <dsp:txXfrm>
        <a:off x="5515542" y="277755"/>
        <a:ext cx="2241239" cy="1344743"/>
      </dsp:txXfrm>
    </dsp:sp>
    <dsp:sp modelId="{A3C6D0F5-ED79-42C9-AB87-8E9BDCC33DA3}">
      <dsp:nvSpPr>
        <dsp:cNvPr id="0" name=""/>
        <dsp:cNvSpPr/>
      </dsp:nvSpPr>
      <dsp:spPr>
        <a:xfrm>
          <a:off x="1122712" y="1620699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1860565"/>
        <a:ext cx="414311" cy="5154"/>
      </dsp:txXfrm>
    </dsp:sp>
    <dsp:sp modelId="{3C9DCBDD-9EFF-4440-8AC9-4BC4F64768D8}">
      <dsp:nvSpPr>
        <dsp:cNvPr id="0" name=""/>
        <dsp:cNvSpPr/>
      </dsp:nvSpPr>
      <dsp:spPr>
        <a:xfrm>
          <a:off x="8272267" y="277755"/>
          <a:ext cx="2241239" cy="13447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Research best practices in student engagement and digital transformation.</a:t>
          </a:r>
          <a:endParaRPr lang="en-US" sz="1300" kern="1200"/>
        </a:p>
      </dsp:txBody>
      <dsp:txXfrm>
        <a:off x="8272267" y="277755"/>
        <a:ext cx="2241239" cy="1344743"/>
      </dsp:txXfrm>
    </dsp:sp>
    <dsp:sp modelId="{508EAAE5-1D0D-4ACF-9591-897571F4F8FB}">
      <dsp:nvSpPr>
        <dsp:cNvPr id="0" name=""/>
        <dsp:cNvSpPr/>
      </dsp:nvSpPr>
      <dsp:spPr>
        <a:xfrm>
          <a:off x="2241532" y="2764637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2807779"/>
        <a:ext cx="25774" cy="5154"/>
      </dsp:txXfrm>
    </dsp:sp>
    <dsp:sp modelId="{F66B8026-9632-468D-821B-BDEB44079D53}">
      <dsp:nvSpPr>
        <dsp:cNvPr id="0" name=""/>
        <dsp:cNvSpPr/>
      </dsp:nvSpPr>
      <dsp:spPr>
        <a:xfrm>
          <a:off x="2092" y="2137985"/>
          <a:ext cx="2241239" cy="13447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2. Process Improvement</a:t>
          </a:r>
          <a:endParaRPr lang="en-US" sz="1300" kern="1200"/>
        </a:p>
      </dsp:txBody>
      <dsp:txXfrm>
        <a:off x="2092" y="2137985"/>
        <a:ext cx="2241239" cy="1344743"/>
      </dsp:txXfrm>
    </dsp:sp>
    <dsp:sp modelId="{BEBAB991-EE2D-4C7E-B2B4-DD21BF631F5A}">
      <dsp:nvSpPr>
        <dsp:cNvPr id="0" name=""/>
        <dsp:cNvSpPr/>
      </dsp:nvSpPr>
      <dsp:spPr>
        <a:xfrm>
          <a:off x="4998257" y="2764637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2807779"/>
        <a:ext cx="25774" cy="5154"/>
      </dsp:txXfrm>
    </dsp:sp>
    <dsp:sp modelId="{35F297CB-17D1-4EA2-B05A-6F37CCF0CFDF}">
      <dsp:nvSpPr>
        <dsp:cNvPr id="0" name=""/>
        <dsp:cNvSpPr/>
      </dsp:nvSpPr>
      <dsp:spPr>
        <a:xfrm>
          <a:off x="2758817" y="2137985"/>
          <a:ext cx="2241239" cy="13447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Review existing Student Union processes and recommend efficiency improvements.</a:t>
          </a:r>
          <a:endParaRPr lang="en-US" sz="1300" kern="1200"/>
        </a:p>
      </dsp:txBody>
      <dsp:txXfrm>
        <a:off x="2758817" y="2137985"/>
        <a:ext cx="2241239" cy="1344743"/>
      </dsp:txXfrm>
    </dsp:sp>
    <dsp:sp modelId="{5A64AFB9-FB27-46D7-BFD4-65B085E64177}">
      <dsp:nvSpPr>
        <dsp:cNvPr id="0" name=""/>
        <dsp:cNvSpPr/>
      </dsp:nvSpPr>
      <dsp:spPr>
        <a:xfrm>
          <a:off x="7754982" y="2764637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2807779"/>
        <a:ext cx="25774" cy="5154"/>
      </dsp:txXfrm>
    </dsp:sp>
    <dsp:sp modelId="{2B5D0ECA-A213-4E68-8C7C-34489D8F5BD6}">
      <dsp:nvSpPr>
        <dsp:cNvPr id="0" name=""/>
        <dsp:cNvSpPr/>
      </dsp:nvSpPr>
      <dsp:spPr>
        <a:xfrm>
          <a:off x="5515542" y="2137985"/>
          <a:ext cx="2241239" cy="13447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Use data to identify service gaps or improvement opportunities.</a:t>
          </a:r>
          <a:endParaRPr lang="en-US" sz="1300" kern="1200"/>
        </a:p>
      </dsp:txBody>
      <dsp:txXfrm>
        <a:off x="5515542" y="2137985"/>
        <a:ext cx="2241239" cy="1344743"/>
      </dsp:txXfrm>
    </dsp:sp>
    <dsp:sp modelId="{CA10957D-9608-48C4-A590-2FDE24FB2E91}">
      <dsp:nvSpPr>
        <dsp:cNvPr id="0" name=""/>
        <dsp:cNvSpPr/>
      </dsp:nvSpPr>
      <dsp:spPr>
        <a:xfrm>
          <a:off x="8272267" y="2137985"/>
          <a:ext cx="2241239" cy="134474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Support pilot testing of new initiatives.</a:t>
          </a:r>
          <a:endParaRPr lang="en-US" sz="1300" kern="1200"/>
        </a:p>
      </dsp:txBody>
      <dsp:txXfrm>
        <a:off x="8272267" y="2137985"/>
        <a:ext cx="2241239" cy="13447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B80BC-241F-46FB-B627-8B2C91CF2B5E}">
      <dsp:nvSpPr>
        <dsp:cNvPr id="0" name=""/>
        <dsp:cNvSpPr/>
      </dsp:nvSpPr>
      <dsp:spPr>
        <a:xfrm>
          <a:off x="1439535" y="676128"/>
          <a:ext cx="2994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9471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81019" y="720196"/>
        <a:ext cx="16503" cy="3303"/>
      </dsp:txXfrm>
    </dsp:sp>
    <dsp:sp modelId="{27CD1A52-A312-45F1-B867-72105A1CE896}">
      <dsp:nvSpPr>
        <dsp:cNvPr id="0" name=""/>
        <dsp:cNvSpPr/>
      </dsp:nvSpPr>
      <dsp:spPr>
        <a:xfrm>
          <a:off x="6242" y="291320"/>
          <a:ext cx="1435092" cy="8610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3. Student Engagement &amp; Idea Generation</a:t>
          </a:r>
          <a:endParaRPr lang="en-US" sz="1200" kern="1200"/>
        </a:p>
      </dsp:txBody>
      <dsp:txXfrm>
        <a:off x="6242" y="291320"/>
        <a:ext cx="1435092" cy="861055"/>
      </dsp:txXfrm>
    </dsp:sp>
    <dsp:sp modelId="{CEF57DE2-EC51-41EB-8253-90366BFC65CC}">
      <dsp:nvSpPr>
        <dsp:cNvPr id="0" name=""/>
        <dsp:cNvSpPr/>
      </dsp:nvSpPr>
      <dsp:spPr>
        <a:xfrm>
          <a:off x="3204698" y="676128"/>
          <a:ext cx="2994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9471" y="45720"/>
              </a:lnTo>
            </a:path>
          </a:pathLst>
        </a:custGeom>
        <a:noFill/>
        <a:ln w="6350" cap="flat" cmpd="sng" algn="ctr">
          <a:solidFill>
            <a:schemeClr val="accent5">
              <a:hueOff val="-591701"/>
              <a:satOff val="-3250"/>
              <a:lumOff val="-323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46182" y="720196"/>
        <a:ext cx="16503" cy="3303"/>
      </dsp:txXfrm>
    </dsp:sp>
    <dsp:sp modelId="{4325C600-58CD-40FC-86FA-7771565BA05D}">
      <dsp:nvSpPr>
        <dsp:cNvPr id="0" name=""/>
        <dsp:cNvSpPr/>
      </dsp:nvSpPr>
      <dsp:spPr>
        <a:xfrm>
          <a:off x="1771406" y="291320"/>
          <a:ext cx="1435092" cy="861055"/>
        </a:xfrm>
        <a:prstGeom prst="rect">
          <a:avLst/>
        </a:prstGeom>
        <a:solidFill>
          <a:schemeClr val="accent5">
            <a:hueOff val="-525956"/>
            <a:satOff val="-2889"/>
            <a:lumOff val="-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Facilitate idea workshops and feedback sessions with students.</a:t>
          </a:r>
          <a:endParaRPr lang="en-US" sz="1200" kern="1200"/>
        </a:p>
      </dsp:txBody>
      <dsp:txXfrm>
        <a:off x="1771406" y="291320"/>
        <a:ext cx="1435092" cy="861055"/>
      </dsp:txXfrm>
    </dsp:sp>
    <dsp:sp modelId="{D7636046-ED86-4957-B149-D93206114D25}">
      <dsp:nvSpPr>
        <dsp:cNvPr id="0" name=""/>
        <dsp:cNvSpPr/>
      </dsp:nvSpPr>
      <dsp:spPr>
        <a:xfrm>
          <a:off x="723789" y="1150575"/>
          <a:ext cx="3530326" cy="299471"/>
        </a:xfrm>
        <a:custGeom>
          <a:avLst/>
          <a:gdLst/>
          <a:ahLst/>
          <a:cxnLst/>
          <a:rect l="0" t="0" r="0" b="0"/>
          <a:pathLst>
            <a:path>
              <a:moveTo>
                <a:pt x="3530326" y="0"/>
              </a:moveTo>
              <a:lnTo>
                <a:pt x="3530326" y="166835"/>
              </a:lnTo>
              <a:lnTo>
                <a:pt x="0" y="166835"/>
              </a:lnTo>
              <a:lnTo>
                <a:pt x="0" y="299471"/>
              </a:lnTo>
            </a:path>
          </a:pathLst>
        </a:custGeom>
        <a:noFill/>
        <a:ln w="6350" cap="flat" cmpd="sng" algn="ctr">
          <a:solidFill>
            <a:schemeClr val="accent5">
              <a:hueOff val="-1183401"/>
              <a:satOff val="-6501"/>
              <a:lumOff val="-6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0309" y="1298659"/>
        <a:ext cx="177286" cy="3303"/>
      </dsp:txXfrm>
    </dsp:sp>
    <dsp:sp modelId="{FEA2FE65-386F-4ED1-B997-B65CDE83F40B}">
      <dsp:nvSpPr>
        <dsp:cNvPr id="0" name=""/>
        <dsp:cNvSpPr/>
      </dsp:nvSpPr>
      <dsp:spPr>
        <a:xfrm>
          <a:off x="3536569" y="291320"/>
          <a:ext cx="1435092" cy="861055"/>
        </a:xfrm>
        <a:prstGeom prst="rect">
          <a:avLst/>
        </a:prstGeom>
        <a:solidFill>
          <a:schemeClr val="accent5">
            <a:hueOff val="-1051912"/>
            <a:satOff val="-5778"/>
            <a:lumOff val="-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Encourage a culture of innovation within the Student Union.</a:t>
          </a:r>
          <a:endParaRPr lang="en-US" sz="1200" kern="1200"/>
        </a:p>
      </dsp:txBody>
      <dsp:txXfrm>
        <a:off x="3536569" y="291320"/>
        <a:ext cx="1435092" cy="861055"/>
      </dsp:txXfrm>
    </dsp:sp>
    <dsp:sp modelId="{17B1B088-02C2-4A3F-BC1B-D341F1414497}">
      <dsp:nvSpPr>
        <dsp:cNvPr id="0" name=""/>
        <dsp:cNvSpPr/>
      </dsp:nvSpPr>
      <dsp:spPr>
        <a:xfrm>
          <a:off x="1439535" y="1867254"/>
          <a:ext cx="2994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9471" y="45720"/>
              </a:lnTo>
            </a:path>
          </a:pathLst>
        </a:custGeom>
        <a:noFill/>
        <a:ln w="6350" cap="flat" cmpd="sng" algn="ctr">
          <a:solidFill>
            <a:schemeClr val="accent5">
              <a:hueOff val="-1775102"/>
              <a:satOff val="-9751"/>
              <a:lumOff val="-970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81019" y="1911322"/>
        <a:ext cx="16503" cy="3303"/>
      </dsp:txXfrm>
    </dsp:sp>
    <dsp:sp modelId="{E9C61B9A-68EF-412E-B215-3651C9FA322C}">
      <dsp:nvSpPr>
        <dsp:cNvPr id="0" name=""/>
        <dsp:cNvSpPr/>
      </dsp:nvSpPr>
      <dsp:spPr>
        <a:xfrm>
          <a:off x="6242" y="1482447"/>
          <a:ext cx="1435092" cy="861055"/>
        </a:xfrm>
        <a:prstGeom prst="rect">
          <a:avLst/>
        </a:prstGeom>
        <a:solidFill>
          <a:schemeClr val="accent5">
            <a:hueOff val="-1577868"/>
            <a:satOff val="-8668"/>
            <a:lumOff val="-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Support student-led innovation projects.</a:t>
          </a:r>
          <a:endParaRPr lang="en-US" sz="1200" kern="1200"/>
        </a:p>
      </dsp:txBody>
      <dsp:txXfrm>
        <a:off x="6242" y="1482447"/>
        <a:ext cx="1435092" cy="861055"/>
      </dsp:txXfrm>
    </dsp:sp>
    <dsp:sp modelId="{4559E640-E93D-4882-8138-27605E7E8FB2}">
      <dsp:nvSpPr>
        <dsp:cNvPr id="0" name=""/>
        <dsp:cNvSpPr/>
      </dsp:nvSpPr>
      <dsp:spPr>
        <a:xfrm>
          <a:off x="3204698" y="1867254"/>
          <a:ext cx="2994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9471" y="45720"/>
              </a:lnTo>
            </a:path>
          </a:pathLst>
        </a:custGeom>
        <a:noFill/>
        <a:ln w="6350" cap="flat" cmpd="sng" algn="ctr">
          <a:solidFill>
            <a:schemeClr val="accent5">
              <a:hueOff val="-2366803"/>
              <a:satOff val="-13001"/>
              <a:lumOff val="-1294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46182" y="1911322"/>
        <a:ext cx="16503" cy="3303"/>
      </dsp:txXfrm>
    </dsp:sp>
    <dsp:sp modelId="{70D92429-2EDB-49FA-BC18-9761D58D8CC9}">
      <dsp:nvSpPr>
        <dsp:cNvPr id="0" name=""/>
        <dsp:cNvSpPr/>
      </dsp:nvSpPr>
      <dsp:spPr>
        <a:xfrm>
          <a:off x="1771406" y="1482447"/>
          <a:ext cx="1435092" cy="861055"/>
        </a:xfrm>
        <a:prstGeom prst="rect">
          <a:avLst/>
        </a:prstGeom>
        <a:solidFill>
          <a:schemeClr val="accent5">
            <a:hueOff val="-2103824"/>
            <a:satOff val="-11557"/>
            <a:lumOff val="-115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4. Data &amp; Evaluation</a:t>
          </a:r>
          <a:endParaRPr lang="en-US" sz="1200" kern="1200"/>
        </a:p>
      </dsp:txBody>
      <dsp:txXfrm>
        <a:off x="1771406" y="1482447"/>
        <a:ext cx="1435092" cy="861055"/>
      </dsp:txXfrm>
    </dsp:sp>
    <dsp:sp modelId="{62004C45-BF73-4D9A-9FF3-68D1D2326063}">
      <dsp:nvSpPr>
        <dsp:cNvPr id="0" name=""/>
        <dsp:cNvSpPr/>
      </dsp:nvSpPr>
      <dsp:spPr>
        <a:xfrm>
          <a:off x="723789" y="2341702"/>
          <a:ext cx="3530326" cy="299471"/>
        </a:xfrm>
        <a:custGeom>
          <a:avLst/>
          <a:gdLst/>
          <a:ahLst/>
          <a:cxnLst/>
          <a:rect l="0" t="0" r="0" b="0"/>
          <a:pathLst>
            <a:path>
              <a:moveTo>
                <a:pt x="3530326" y="0"/>
              </a:moveTo>
              <a:lnTo>
                <a:pt x="3530326" y="166835"/>
              </a:lnTo>
              <a:lnTo>
                <a:pt x="0" y="166835"/>
              </a:lnTo>
              <a:lnTo>
                <a:pt x="0" y="299471"/>
              </a:lnTo>
            </a:path>
          </a:pathLst>
        </a:custGeom>
        <a:noFill/>
        <a:ln w="6350" cap="flat" cmpd="sng" algn="ctr">
          <a:solidFill>
            <a:schemeClr val="accent5">
              <a:hueOff val="-2958503"/>
              <a:satOff val="-16252"/>
              <a:lumOff val="-1617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0309" y="2489786"/>
        <a:ext cx="177286" cy="3303"/>
      </dsp:txXfrm>
    </dsp:sp>
    <dsp:sp modelId="{E062E504-8606-40B8-87DF-41C22FE57EBD}">
      <dsp:nvSpPr>
        <dsp:cNvPr id="0" name=""/>
        <dsp:cNvSpPr/>
      </dsp:nvSpPr>
      <dsp:spPr>
        <a:xfrm>
          <a:off x="3536569" y="1482447"/>
          <a:ext cx="1435092" cy="861055"/>
        </a:xfrm>
        <a:prstGeom prst="rect">
          <a:avLst/>
        </a:prstGeom>
        <a:solidFill>
          <a:schemeClr val="accent5">
            <a:hueOff val="-2629781"/>
            <a:satOff val="-14446"/>
            <a:lumOff val="-143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Collect and analyse data to measure success of innovation initiatives.</a:t>
          </a:r>
          <a:endParaRPr lang="en-US" sz="1200" kern="1200"/>
        </a:p>
      </dsp:txBody>
      <dsp:txXfrm>
        <a:off x="3536569" y="1482447"/>
        <a:ext cx="1435092" cy="861055"/>
      </dsp:txXfrm>
    </dsp:sp>
    <dsp:sp modelId="{E6D51E8D-5063-4420-AAC9-709F957AF831}">
      <dsp:nvSpPr>
        <dsp:cNvPr id="0" name=""/>
        <dsp:cNvSpPr/>
      </dsp:nvSpPr>
      <dsp:spPr>
        <a:xfrm>
          <a:off x="1439535" y="3058381"/>
          <a:ext cx="2994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9471" y="45720"/>
              </a:lnTo>
            </a:path>
          </a:pathLst>
        </a:custGeom>
        <a:noFill/>
        <a:ln w="6350" cap="flat" cmpd="sng" algn="ctr">
          <a:solidFill>
            <a:schemeClr val="accent5">
              <a:hueOff val="-3550204"/>
              <a:satOff val="-19502"/>
              <a:lumOff val="-1941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81019" y="3102449"/>
        <a:ext cx="16503" cy="3303"/>
      </dsp:txXfrm>
    </dsp:sp>
    <dsp:sp modelId="{674375DA-D1E9-4114-B2BD-EFB503BC83B5}">
      <dsp:nvSpPr>
        <dsp:cNvPr id="0" name=""/>
        <dsp:cNvSpPr/>
      </dsp:nvSpPr>
      <dsp:spPr>
        <a:xfrm>
          <a:off x="6242" y="2673573"/>
          <a:ext cx="1435092" cy="861055"/>
        </a:xfrm>
        <a:prstGeom prst="rect">
          <a:avLst/>
        </a:prstGeom>
        <a:solidFill>
          <a:schemeClr val="accent5">
            <a:hueOff val="-3155737"/>
            <a:satOff val="-17335"/>
            <a:lumOff val="-172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Produce reports with recommendations for improvement.</a:t>
          </a:r>
          <a:endParaRPr lang="en-US" sz="1200" kern="1200"/>
        </a:p>
      </dsp:txBody>
      <dsp:txXfrm>
        <a:off x="6242" y="2673573"/>
        <a:ext cx="1435092" cy="861055"/>
      </dsp:txXfrm>
    </dsp:sp>
    <dsp:sp modelId="{E56E5E1F-4BC9-44C8-A2AF-F4C090D2DBE6}">
      <dsp:nvSpPr>
        <dsp:cNvPr id="0" name=""/>
        <dsp:cNvSpPr/>
      </dsp:nvSpPr>
      <dsp:spPr>
        <a:xfrm>
          <a:off x="3204698" y="3058381"/>
          <a:ext cx="2994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9471" y="45720"/>
              </a:lnTo>
            </a:path>
          </a:pathLst>
        </a:custGeom>
        <a:noFill/>
        <a:ln w="6350" cap="flat" cmpd="sng" algn="ctr">
          <a:solidFill>
            <a:schemeClr val="accent5">
              <a:hueOff val="-4141904"/>
              <a:satOff val="-22753"/>
              <a:lumOff val="-2264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46182" y="3102449"/>
        <a:ext cx="16503" cy="3303"/>
      </dsp:txXfrm>
    </dsp:sp>
    <dsp:sp modelId="{CA76EAAF-AEE3-488D-8714-D66DEDDB35A5}">
      <dsp:nvSpPr>
        <dsp:cNvPr id="0" name=""/>
        <dsp:cNvSpPr/>
      </dsp:nvSpPr>
      <dsp:spPr>
        <a:xfrm>
          <a:off x="1771406" y="2673573"/>
          <a:ext cx="1435092" cy="861055"/>
        </a:xfrm>
        <a:prstGeom prst="rect">
          <a:avLst/>
        </a:prstGeom>
        <a:solidFill>
          <a:schemeClr val="accent5">
            <a:hueOff val="-3681693"/>
            <a:satOff val="-20225"/>
            <a:lumOff val="-201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5. Collaboration</a:t>
          </a:r>
          <a:endParaRPr lang="en-US" sz="1200" kern="1200"/>
        </a:p>
      </dsp:txBody>
      <dsp:txXfrm>
        <a:off x="1771406" y="2673573"/>
        <a:ext cx="1435092" cy="861055"/>
      </dsp:txXfrm>
    </dsp:sp>
    <dsp:sp modelId="{C517513E-B587-409E-AC8C-69D5027D0CD9}">
      <dsp:nvSpPr>
        <dsp:cNvPr id="0" name=""/>
        <dsp:cNvSpPr/>
      </dsp:nvSpPr>
      <dsp:spPr>
        <a:xfrm>
          <a:off x="723789" y="3532828"/>
          <a:ext cx="3530326" cy="299471"/>
        </a:xfrm>
        <a:custGeom>
          <a:avLst/>
          <a:gdLst/>
          <a:ahLst/>
          <a:cxnLst/>
          <a:rect l="0" t="0" r="0" b="0"/>
          <a:pathLst>
            <a:path>
              <a:moveTo>
                <a:pt x="3530326" y="0"/>
              </a:moveTo>
              <a:lnTo>
                <a:pt x="3530326" y="166835"/>
              </a:lnTo>
              <a:lnTo>
                <a:pt x="0" y="166835"/>
              </a:lnTo>
              <a:lnTo>
                <a:pt x="0" y="299471"/>
              </a:lnTo>
            </a:path>
          </a:pathLst>
        </a:custGeom>
        <a:noFill/>
        <a:ln w="6350" cap="flat" cmpd="sng" algn="ctr">
          <a:solidFill>
            <a:schemeClr val="accent5">
              <a:hueOff val="-4733605"/>
              <a:satOff val="-26003"/>
              <a:lumOff val="-2588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0309" y="3680912"/>
        <a:ext cx="177286" cy="3303"/>
      </dsp:txXfrm>
    </dsp:sp>
    <dsp:sp modelId="{59EBC50B-6165-4BF4-82C8-379010754377}">
      <dsp:nvSpPr>
        <dsp:cNvPr id="0" name=""/>
        <dsp:cNvSpPr/>
      </dsp:nvSpPr>
      <dsp:spPr>
        <a:xfrm>
          <a:off x="3536569" y="2673573"/>
          <a:ext cx="1435092" cy="861055"/>
        </a:xfrm>
        <a:prstGeom prst="rect">
          <a:avLst/>
        </a:prstGeom>
        <a:solidFill>
          <a:schemeClr val="accent5">
            <a:hueOff val="-4207649"/>
            <a:satOff val="-23114"/>
            <a:lumOff val="-230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Work closely with SU staff, university departments, and student representatives.</a:t>
          </a:r>
          <a:endParaRPr lang="en-US" sz="1200" kern="1200"/>
        </a:p>
      </dsp:txBody>
      <dsp:txXfrm>
        <a:off x="3536569" y="2673573"/>
        <a:ext cx="1435092" cy="861055"/>
      </dsp:txXfrm>
    </dsp:sp>
    <dsp:sp modelId="{9D952911-A7EA-4014-BF6C-18FAD6724E43}">
      <dsp:nvSpPr>
        <dsp:cNvPr id="0" name=""/>
        <dsp:cNvSpPr/>
      </dsp:nvSpPr>
      <dsp:spPr>
        <a:xfrm>
          <a:off x="6242" y="3864700"/>
          <a:ext cx="1435092" cy="861055"/>
        </a:xfrm>
        <a:prstGeom prst="rect">
          <a:avLst/>
        </a:prstGeom>
        <a:solidFill>
          <a:schemeClr val="accent5">
            <a:hueOff val="-4733605"/>
            <a:satOff val="-26003"/>
            <a:lumOff val="-258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21" tIns="73814" rIns="70321" bIns="7381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Promote cross-functional collaboration to drive change.</a:t>
          </a:r>
          <a:endParaRPr lang="en-US" sz="1200" kern="1200"/>
        </a:p>
      </dsp:txBody>
      <dsp:txXfrm>
        <a:off x="6242" y="3864700"/>
        <a:ext cx="1435092" cy="861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784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2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047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249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005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66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244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80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080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28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327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2/21/2026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1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rawpixel.com/search/human%20resources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ingandlearning.ie/2020/10/01/national-forum-ezine-6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sdmgroup.in/project/essential-steps-to-writing-job-descriptio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hetoolkit.me/123-method/metrics-based-evaluation/metrics-step-3/key-informant-interview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toolkit.me/123-method/metrics-based-evaluation/metrics-step-3/key-informant-interview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3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04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57" name="Rectangle 105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59" name="Rectangle 105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9F1C1-FAC1-A394-A527-B196721AB9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2" y="559813"/>
            <a:ext cx="4390807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Human resources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D44D0F-41C6-8BCD-6294-1C4DF4C43B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5755" y="2384474"/>
            <a:ext cx="4439923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1800" dirty="0"/>
              <a:t>Business Management  (BA )</a:t>
            </a:r>
          </a:p>
          <a:p>
            <a:pPr algn="l"/>
            <a:r>
              <a:rPr lang="en-US" sz="1800" dirty="0"/>
              <a:t>Principles of Human Resources Management-LCBB5012</a:t>
            </a:r>
          </a:p>
          <a:p>
            <a:pPr algn="l"/>
            <a:r>
              <a:rPr lang="en-US" sz="1800" dirty="0"/>
              <a:t>Student : Florentina Zauca - 2333203</a:t>
            </a:r>
          </a:p>
          <a:p>
            <a:pPr algn="l"/>
            <a:r>
              <a:rPr lang="en-US" sz="1800" dirty="0"/>
              <a:t>Internal Verifier: Anupam Mazumdar</a:t>
            </a:r>
          </a:p>
          <a:p>
            <a:pPr algn="l"/>
            <a:r>
              <a:rPr lang="en-US" sz="1800" dirty="0"/>
              <a:t>Lecture : Koushik Das Sarma</a:t>
            </a:r>
          </a:p>
          <a:p>
            <a:pPr indent="-228600" algn="l">
              <a:buFont typeface="Avenir Next LT Pro" panose="020B0504020202020204" pitchFamily="34" charset="0"/>
              <a:buChar char="+"/>
            </a:pPr>
            <a:endParaRPr lang="en-US" sz="1800" dirty="0"/>
          </a:p>
          <a:p>
            <a:pPr indent="-228600" algn="l">
              <a:buFont typeface="Avenir Next LT Pro" panose="020B0504020202020204" pitchFamily="34" charset="0"/>
              <a:buChar char="+"/>
            </a:pPr>
            <a:endParaRPr lang="en-US" sz="1800" dirty="0"/>
          </a:p>
        </p:txBody>
      </p:sp>
      <p:grpSp>
        <p:nvGrpSpPr>
          <p:cNvPr id="1061" name="Top left">
            <a:extLst>
              <a:ext uri="{FF2B5EF4-FFF2-40B4-BE49-F238E27FC236}">
                <a16:creationId xmlns:a16="http://schemas.microsoft.com/office/drawing/2014/main" id="{1E37CF65-082F-4CE4-B4CE-C544B3C53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492C42DE-AF7D-4999-A3FF-8AE097C6DA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33B5725C-82EC-4EA5-9CEF-4D410F8A6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1926A76-7255-4463-A8B3-4B888EC6A9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AC5725CE-966B-46E2-BDC2-F1B8CDE4DE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3D455125-607C-4D9F-A244-37E1428C5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216D473E-1226-4C55-81F8-45AEDF4BC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9F33202-31B1-4C17-BEB5-AE274669C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4AF311B0-A3D6-4351-9C7C-7817A51FF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1026" name="Picture 2" descr="University of Wales Trinity Saint David launches new digital ...">
            <a:extLst>
              <a:ext uri="{FF2B5EF4-FFF2-40B4-BE49-F238E27FC236}">
                <a16:creationId xmlns:a16="http://schemas.microsoft.com/office/drawing/2014/main" id="{B26C9734-C0B8-F6F4-9880-3CD1231EAE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82" r="8286"/>
          <a:stretch>
            <a:fillRect/>
          </a:stretch>
        </p:blipFill>
        <p:spPr bwMode="auto">
          <a:xfrm>
            <a:off x="5996628" y="6130"/>
            <a:ext cx="6195372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group of people standing around a table&#10;&#10;AI-generated content may be incorrect.">
            <a:extLst>
              <a:ext uri="{FF2B5EF4-FFF2-40B4-BE49-F238E27FC236}">
                <a16:creationId xmlns:a16="http://schemas.microsoft.com/office/drawing/2014/main" id="{4F8259A6-3EFC-6AF2-5590-1A94C77271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1811" r="-3" b="9957"/>
          <a:stretch>
            <a:fillRect/>
          </a:stretch>
        </p:blipFill>
        <p:spPr>
          <a:xfrm>
            <a:off x="5996628" y="3429000"/>
            <a:ext cx="6195372" cy="3429000"/>
          </a:xfrm>
          <a:prstGeom prst="rect">
            <a:avLst/>
          </a:prstGeom>
        </p:spPr>
      </p:pic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EC4EB340-5DCE-451D-A309-BB5672901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43600" y="3505200"/>
            <a:ext cx="118872" cy="118872"/>
            <a:chOff x="1175347" y="3733800"/>
            <a:chExt cx="118872" cy="118872"/>
          </a:xfrm>
        </p:grpSpPr>
        <p:cxnSp>
          <p:nvCxnSpPr>
            <p:cNvPr id="1072" name="Straight Connector 1071">
              <a:extLst>
                <a:ext uri="{FF2B5EF4-FFF2-40B4-BE49-F238E27FC236}">
                  <a16:creationId xmlns:a16="http://schemas.microsoft.com/office/drawing/2014/main" id="{EB1A208A-0319-41ED-A59E-E0B9FC5A6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73" name="Straight Connector 1072">
              <a:extLst>
                <a:ext uri="{FF2B5EF4-FFF2-40B4-BE49-F238E27FC236}">
                  <a16:creationId xmlns:a16="http://schemas.microsoft.com/office/drawing/2014/main" id="{A2D59DA9-FECE-4280-B818-9E01BAF22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1075" name="Bottom Right">
            <a:extLst>
              <a:ext uri="{FF2B5EF4-FFF2-40B4-BE49-F238E27FC236}">
                <a16:creationId xmlns:a16="http://schemas.microsoft.com/office/drawing/2014/main" id="{B80C250A-8A10-498A-8B30-95CC1C4D0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076" name="Graphic 157">
              <a:extLst>
                <a:ext uri="{FF2B5EF4-FFF2-40B4-BE49-F238E27FC236}">
                  <a16:creationId xmlns:a16="http://schemas.microsoft.com/office/drawing/2014/main" id="{5167BAD0-E2F4-4DEC-96B7-D5BA7207B2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078" name="Freeform: Shape 1077">
                <a:extLst>
                  <a:ext uri="{FF2B5EF4-FFF2-40B4-BE49-F238E27FC236}">
                    <a16:creationId xmlns:a16="http://schemas.microsoft.com/office/drawing/2014/main" id="{3BD2ABA6-992E-4EAD-B75B-D716D2F44F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9" name="Freeform: Shape 1078">
                <a:extLst>
                  <a:ext uri="{FF2B5EF4-FFF2-40B4-BE49-F238E27FC236}">
                    <a16:creationId xmlns:a16="http://schemas.microsoft.com/office/drawing/2014/main" id="{7A9AD3A3-7B88-432C-A9AB-B32A39E2C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0" name="Freeform: Shape 1079">
                <a:extLst>
                  <a:ext uri="{FF2B5EF4-FFF2-40B4-BE49-F238E27FC236}">
                    <a16:creationId xmlns:a16="http://schemas.microsoft.com/office/drawing/2014/main" id="{56363120-61CD-4003-BDE1-78212D87CA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1" name="Freeform: Shape 1080">
                <a:extLst>
                  <a:ext uri="{FF2B5EF4-FFF2-40B4-BE49-F238E27FC236}">
                    <a16:creationId xmlns:a16="http://schemas.microsoft.com/office/drawing/2014/main" id="{C9F0BB8A-1FD3-494D-B37E-135DF81D58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2" name="Freeform: Shape 1081">
                <a:extLst>
                  <a:ext uri="{FF2B5EF4-FFF2-40B4-BE49-F238E27FC236}">
                    <a16:creationId xmlns:a16="http://schemas.microsoft.com/office/drawing/2014/main" id="{5566BEAD-125A-45B4-9A12-51FC224B47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3" name="Freeform: Shape 1082">
                <a:extLst>
                  <a:ext uri="{FF2B5EF4-FFF2-40B4-BE49-F238E27FC236}">
                    <a16:creationId xmlns:a16="http://schemas.microsoft.com/office/drawing/2014/main" id="{1600EA94-89CB-45A1-AFC8-27C936FD42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4" name="Freeform: Shape 1083">
                <a:extLst>
                  <a:ext uri="{FF2B5EF4-FFF2-40B4-BE49-F238E27FC236}">
                    <a16:creationId xmlns:a16="http://schemas.microsoft.com/office/drawing/2014/main" id="{DC2EFF33-F25E-4A25-B6F2-7278C91015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2AE259A3-2954-4E1E-9646-E561C1ECD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9017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0" name="Freeform: Shape 1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42" name="Freeform: Shape 1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68" name="Freeform: Shape 1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3" name="Freeform: Shape 1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2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2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2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2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2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90" name="Freeform: Shape 2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2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3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3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3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3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3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D294E7E-62D8-48F8-A01E-1A457B5CA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BCADCC9-9C0D-4CE3-8966-44472EFCF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5FD221C-EDD3-49D9-90A7-260CECEE1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looking at a computer&#10;&#10;AI-generated content may be incorrect.">
            <a:extLst>
              <a:ext uri="{FF2B5EF4-FFF2-40B4-BE49-F238E27FC236}">
                <a16:creationId xmlns:a16="http://schemas.microsoft.com/office/drawing/2014/main" id="{3FC2B6CC-951D-418D-8026-D705995D3D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26" r="-1" b="-1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43" name="Top Left">
            <a:extLst>
              <a:ext uri="{FF2B5EF4-FFF2-40B4-BE49-F238E27FC236}">
                <a16:creationId xmlns:a16="http://schemas.microsoft.com/office/drawing/2014/main" id="{B858DA4F-B13B-4D82-A95F-CBF114BDD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200" y="1"/>
            <a:ext cx="6711876" cy="4495800"/>
            <a:chOff x="-16788" y="0"/>
            <a:chExt cx="9475836" cy="6347177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A4C0D61-C854-46C1-85D7-10CCCB952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22951"/>
              <a:ext cx="9345148" cy="6324226"/>
            </a:xfrm>
            <a:custGeom>
              <a:avLst/>
              <a:gdLst>
                <a:gd name="connsiteX0" fmla="*/ 0 w 7097124"/>
                <a:gd name="connsiteY0" fmla="*/ 3198971 h 4802900"/>
                <a:gd name="connsiteX1" fmla="*/ 219837 w 7097124"/>
                <a:gd name="connsiteY1" fmla="*/ 3452527 h 4802900"/>
                <a:gd name="connsiteX2" fmla="*/ 399288 w 7097124"/>
                <a:gd name="connsiteY2" fmla="*/ 3536347 h 4802900"/>
                <a:gd name="connsiteX3" fmla="*/ 744188 w 7097124"/>
                <a:gd name="connsiteY3" fmla="*/ 3536347 h 4802900"/>
                <a:gd name="connsiteX4" fmla="*/ 981456 w 7097124"/>
                <a:gd name="connsiteY4" fmla="*/ 3536347 h 4802900"/>
                <a:gd name="connsiteX5" fmla="*/ 1116997 w 7097124"/>
                <a:gd name="connsiteY5" fmla="*/ 3620167 h 4802900"/>
                <a:gd name="connsiteX6" fmla="*/ 1236631 w 7097124"/>
                <a:gd name="connsiteY6" fmla="*/ 3765804 h 4802900"/>
                <a:gd name="connsiteX7" fmla="*/ 1378172 w 7097124"/>
                <a:gd name="connsiteY7" fmla="*/ 3987260 h 4802900"/>
                <a:gd name="connsiteX8" fmla="*/ 1545622 w 7097124"/>
                <a:gd name="connsiteY8" fmla="*/ 4340352 h 4802900"/>
                <a:gd name="connsiteX9" fmla="*/ 1697165 w 7097124"/>
                <a:gd name="connsiteY9" fmla="*/ 4615625 h 4802900"/>
                <a:gd name="connsiteX10" fmla="*/ 1800892 w 7097124"/>
                <a:gd name="connsiteY10" fmla="*/ 4719352 h 4802900"/>
                <a:gd name="connsiteX11" fmla="*/ 2205609 w 7097124"/>
                <a:gd name="connsiteY11" fmla="*/ 4765262 h 4802900"/>
                <a:gd name="connsiteX12" fmla="*/ 2658237 w 7097124"/>
                <a:gd name="connsiteY12" fmla="*/ 4721352 h 4802900"/>
                <a:gd name="connsiteX13" fmla="*/ 2825686 w 7097124"/>
                <a:gd name="connsiteY13" fmla="*/ 4701445 h 4802900"/>
                <a:gd name="connsiteX14" fmla="*/ 3124772 w 7097124"/>
                <a:gd name="connsiteY14" fmla="*/ 4759262 h 4802900"/>
                <a:gd name="connsiteX15" fmla="*/ 3435858 w 7097124"/>
                <a:gd name="connsiteY15" fmla="*/ 4801172 h 4802900"/>
                <a:gd name="connsiteX16" fmla="*/ 3718941 w 7097124"/>
                <a:gd name="connsiteY16" fmla="*/ 4775264 h 4802900"/>
                <a:gd name="connsiteX17" fmla="*/ 3992118 w 7097124"/>
                <a:gd name="connsiteY17" fmla="*/ 4619625 h 4802900"/>
                <a:gd name="connsiteX18" fmla="*/ 4219385 w 7097124"/>
                <a:gd name="connsiteY18" fmla="*/ 4408170 h 4802900"/>
                <a:gd name="connsiteX19" fmla="*/ 4564285 w 7097124"/>
                <a:gd name="connsiteY19" fmla="*/ 4031171 h 4802900"/>
                <a:gd name="connsiteX20" fmla="*/ 4871371 w 7097124"/>
                <a:gd name="connsiteY20" fmla="*/ 3694081 h 4802900"/>
                <a:gd name="connsiteX21" fmla="*/ 5292090 w 7097124"/>
                <a:gd name="connsiteY21" fmla="*/ 3241262 h 4802900"/>
                <a:gd name="connsiteX22" fmla="*/ 5551265 w 7097124"/>
                <a:gd name="connsiteY22" fmla="*/ 2874169 h 4802900"/>
                <a:gd name="connsiteX23" fmla="*/ 5788533 w 7097124"/>
                <a:gd name="connsiteY23" fmla="*/ 2409349 h 4802900"/>
                <a:gd name="connsiteX24" fmla="*/ 5959983 w 7097124"/>
                <a:gd name="connsiteY24" fmla="*/ 2106168 h 4802900"/>
                <a:gd name="connsiteX25" fmla="*/ 6209252 w 7097124"/>
                <a:gd name="connsiteY25" fmla="*/ 1872806 h 4802900"/>
                <a:gd name="connsiteX26" fmla="*/ 6510338 w 7097124"/>
                <a:gd name="connsiteY26" fmla="*/ 1613440 h 4802900"/>
                <a:gd name="connsiteX27" fmla="*/ 6779514 w 7097124"/>
                <a:gd name="connsiteY27" fmla="*/ 1344168 h 4802900"/>
                <a:gd name="connsiteX28" fmla="*/ 6994874 w 7097124"/>
                <a:gd name="connsiteY28" fmla="*/ 987076 h 4802900"/>
                <a:gd name="connsiteX29" fmla="*/ 7094601 w 7097124"/>
                <a:gd name="connsiteY29" fmla="*/ 685895 h 4802900"/>
                <a:gd name="connsiteX30" fmla="*/ 6947059 w 7097124"/>
                <a:gd name="connsiteY30" fmla="*/ 227076 h 4802900"/>
                <a:gd name="connsiteX31" fmla="*/ 6739128 w 7097124"/>
                <a:gd name="connsiteY31" fmla="*/ 0 h 480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7097124" h="4802900">
                  <a:moveTo>
                    <a:pt x="0" y="3198971"/>
                  </a:moveTo>
                  <a:cubicBezTo>
                    <a:pt x="32385" y="3249454"/>
                    <a:pt x="174403" y="3413570"/>
                    <a:pt x="219837" y="3452527"/>
                  </a:cubicBezTo>
                  <a:cubicBezTo>
                    <a:pt x="270701" y="3496151"/>
                    <a:pt x="333756" y="3521869"/>
                    <a:pt x="399288" y="3536347"/>
                  </a:cubicBezTo>
                  <a:cubicBezTo>
                    <a:pt x="512254" y="3561207"/>
                    <a:pt x="629222" y="3550634"/>
                    <a:pt x="744188" y="3536347"/>
                  </a:cubicBezTo>
                  <a:cubicBezTo>
                    <a:pt x="823817" y="3526441"/>
                    <a:pt x="905066" y="3513201"/>
                    <a:pt x="981456" y="3536347"/>
                  </a:cubicBezTo>
                  <a:cubicBezTo>
                    <a:pt x="1032986" y="3551968"/>
                    <a:pt x="1077944" y="3582924"/>
                    <a:pt x="1116997" y="3620167"/>
                  </a:cubicBezTo>
                  <a:cubicBezTo>
                    <a:pt x="1162526" y="3663601"/>
                    <a:pt x="1200245" y="3714369"/>
                    <a:pt x="1236631" y="3765804"/>
                  </a:cubicBezTo>
                  <a:cubicBezTo>
                    <a:pt x="1287304" y="3837337"/>
                    <a:pt x="1336167" y="3910298"/>
                    <a:pt x="1378172" y="3987260"/>
                  </a:cubicBezTo>
                  <a:cubicBezTo>
                    <a:pt x="1440656" y="4101560"/>
                    <a:pt x="1491425" y="4221766"/>
                    <a:pt x="1545622" y="4340352"/>
                  </a:cubicBezTo>
                  <a:cubicBezTo>
                    <a:pt x="1589342" y="4435888"/>
                    <a:pt x="1636014" y="4530376"/>
                    <a:pt x="1697165" y="4615625"/>
                  </a:cubicBezTo>
                  <a:cubicBezTo>
                    <a:pt x="1726025" y="4655820"/>
                    <a:pt x="1759553" y="4692396"/>
                    <a:pt x="1800892" y="4719352"/>
                  </a:cubicBezTo>
                  <a:cubicBezTo>
                    <a:pt x="1917097" y="4795076"/>
                    <a:pt x="2065592" y="4776121"/>
                    <a:pt x="2205609" y="4765262"/>
                  </a:cubicBezTo>
                  <a:cubicBezTo>
                    <a:pt x="2356866" y="4753452"/>
                    <a:pt x="2508599" y="4746117"/>
                    <a:pt x="2658237" y="4721352"/>
                  </a:cubicBezTo>
                  <a:cubicBezTo>
                    <a:pt x="2713863" y="4712208"/>
                    <a:pt x="2769394" y="4701445"/>
                    <a:pt x="2825686" y="4701445"/>
                  </a:cubicBezTo>
                  <a:cubicBezTo>
                    <a:pt x="2927509" y="4701254"/>
                    <a:pt x="3025331" y="4736116"/>
                    <a:pt x="3124772" y="4759262"/>
                  </a:cubicBezTo>
                  <a:cubicBezTo>
                    <a:pt x="3226880" y="4782979"/>
                    <a:pt x="3331083" y="4796219"/>
                    <a:pt x="3435858" y="4801172"/>
                  </a:cubicBezTo>
                  <a:cubicBezTo>
                    <a:pt x="3531394" y="4805648"/>
                    <a:pt x="3627692" y="4802886"/>
                    <a:pt x="3718941" y="4775264"/>
                  </a:cubicBezTo>
                  <a:cubicBezTo>
                    <a:pt x="3820001" y="4744593"/>
                    <a:pt x="3909441" y="4685824"/>
                    <a:pt x="3992118" y="4619625"/>
                  </a:cubicBezTo>
                  <a:cubicBezTo>
                    <a:pt x="4072985" y="4554951"/>
                    <a:pt x="4147376" y="4482656"/>
                    <a:pt x="4219385" y="4408170"/>
                  </a:cubicBezTo>
                  <a:cubicBezTo>
                    <a:pt x="4337780" y="4285679"/>
                    <a:pt x="4450937" y="4158234"/>
                    <a:pt x="4564285" y="4031171"/>
                  </a:cubicBezTo>
                  <a:cubicBezTo>
                    <a:pt x="4665536" y="3917728"/>
                    <a:pt x="4767072" y="3804666"/>
                    <a:pt x="4871371" y="3694081"/>
                  </a:cubicBezTo>
                  <a:cubicBezTo>
                    <a:pt x="5012722" y="3544062"/>
                    <a:pt x="5160455" y="3399854"/>
                    <a:pt x="5292090" y="3241262"/>
                  </a:cubicBezTo>
                  <a:cubicBezTo>
                    <a:pt x="5387912" y="3125819"/>
                    <a:pt x="5474970" y="3003328"/>
                    <a:pt x="5551265" y="2874169"/>
                  </a:cubicBezTo>
                  <a:cubicBezTo>
                    <a:pt x="5639848" y="2724341"/>
                    <a:pt x="5714524" y="2566987"/>
                    <a:pt x="5788533" y="2409349"/>
                  </a:cubicBezTo>
                  <a:cubicBezTo>
                    <a:pt x="5838064" y="2303812"/>
                    <a:pt x="5887593" y="2197322"/>
                    <a:pt x="5959983" y="2106168"/>
                  </a:cubicBezTo>
                  <a:cubicBezTo>
                    <a:pt x="6030945" y="2016824"/>
                    <a:pt x="6121051" y="1945481"/>
                    <a:pt x="6209252" y="1872806"/>
                  </a:cubicBezTo>
                  <a:cubicBezTo>
                    <a:pt x="6311456" y="1788509"/>
                    <a:pt x="6410897" y="1701070"/>
                    <a:pt x="6510338" y="1613440"/>
                  </a:cubicBezTo>
                  <a:cubicBezTo>
                    <a:pt x="6605874" y="1529334"/>
                    <a:pt x="6700076" y="1443419"/>
                    <a:pt x="6779514" y="1344168"/>
                  </a:cubicBezTo>
                  <a:cubicBezTo>
                    <a:pt x="6866573" y="1235393"/>
                    <a:pt x="6933248" y="1112139"/>
                    <a:pt x="6994874" y="987076"/>
                  </a:cubicBezTo>
                  <a:cubicBezTo>
                    <a:pt x="7042118" y="891159"/>
                    <a:pt x="7084219" y="792004"/>
                    <a:pt x="7094601" y="685895"/>
                  </a:cubicBezTo>
                  <a:cubicBezTo>
                    <a:pt x="7110699" y="520732"/>
                    <a:pt x="7048405" y="359093"/>
                    <a:pt x="6947059" y="227076"/>
                  </a:cubicBezTo>
                  <a:cubicBezTo>
                    <a:pt x="6861430" y="115538"/>
                    <a:pt x="6739128" y="0"/>
                    <a:pt x="6739128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C0CC377-89ED-4A85-84B3-011B44D54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40" y="12542"/>
              <a:ext cx="9121489" cy="6188666"/>
            </a:xfrm>
            <a:custGeom>
              <a:avLst/>
              <a:gdLst>
                <a:gd name="connsiteX0" fmla="*/ 0 w 6891548"/>
                <a:gd name="connsiteY0" fmla="*/ 2860739 h 4699949"/>
                <a:gd name="connsiteX1" fmla="*/ 175451 w 6891548"/>
                <a:gd name="connsiteY1" fmla="*/ 3155252 h 4699949"/>
                <a:gd name="connsiteX2" fmla="*/ 341567 w 6891548"/>
                <a:gd name="connsiteY2" fmla="*/ 3294888 h 4699949"/>
                <a:gd name="connsiteX3" fmla="*/ 557594 w 6891548"/>
                <a:gd name="connsiteY3" fmla="*/ 3336417 h 4699949"/>
                <a:gd name="connsiteX4" fmla="*/ 753618 w 6891548"/>
                <a:gd name="connsiteY4" fmla="*/ 3278220 h 4699949"/>
                <a:gd name="connsiteX5" fmla="*/ 858298 w 6891548"/>
                <a:gd name="connsiteY5" fmla="*/ 3151918 h 4699949"/>
                <a:gd name="connsiteX6" fmla="*/ 846677 w 6891548"/>
                <a:gd name="connsiteY6" fmla="*/ 2907506 h 4699949"/>
                <a:gd name="connsiteX7" fmla="*/ 808482 w 6891548"/>
                <a:gd name="connsiteY7" fmla="*/ 2648141 h 4699949"/>
                <a:gd name="connsiteX8" fmla="*/ 785241 w 6891548"/>
                <a:gd name="connsiteY8" fmla="*/ 2513457 h 4699949"/>
                <a:gd name="connsiteX9" fmla="*/ 785241 w 6891548"/>
                <a:gd name="connsiteY9" fmla="*/ 2408682 h 4699949"/>
                <a:gd name="connsiteX10" fmla="*/ 908209 w 6891548"/>
                <a:gd name="connsiteY10" fmla="*/ 2310575 h 4699949"/>
                <a:gd name="connsiteX11" fmla="*/ 1089279 w 6891548"/>
                <a:gd name="connsiteY11" fmla="*/ 2325529 h 4699949"/>
                <a:gd name="connsiteX12" fmla="*/ 1198912 w 6891548"/>
                <a:gd name="connsiteY12" fmla="*/ 2410301 h 4699949"/>
                <a:gd name="connsiteX13" fmla="*/ 1252061 w 6891548"/>
                <a:gd name="connsiteY13" fmla="*/ 2638044 h 4699949"/>
                <a:gd name="connsiteX14" fmla="*/ 1147382 w 6891548"/>
                <a:gd name="connsiteY14" fmla="*/ 2968847 h 4699949"/>
                <a:gd name="connsiteX15" fmla="*/ 1115854 w 6891548"/>
                <a:gd name="connsiteY15" fmla="*/ 3194971 h 4699949"/>
                <a:gd name="connsiteX16" fmla="*/ 1215580 w 6891548"/>
                <a:gd name="connsiteY16" fmla="*/ 3447669 h 4699949"/>
                <a:gd name="connsiteX17" fmla="*/ 1396651 w 6891548"/>
                <a:gd name="connsiteY17" fmla="*/ 3783425 h 4699949"/>
                <a:gd name="connsiteX18" fmla="*/ 1507998 w 6891548"/>
                <a:gd name="connsiteY18" fmla="*/ 4014502 h 4699949"/>
                <a:gd name="connsiteX19" fmla="*/ 1678400 w 6891548"/>
                <a:gd name="connsiteY19" fmla="*/ 4312634 h 4699949"/>
                <a:gd name="connsiteX20" fmla="*/ 1838706 w 6891548"/>
                <a:gd name="connsiteY20" fmla="*/ 4504182 h 4699949"/>
                <a:gd name="connsiteX21" fmla="*/ 1996630 w 6891548"/>
                <a:gd name="connsiteY21" fmla="*/ 4595146 h 4699949"/>
                <a:gd name="connsiteX22" fmla="*/ 2235899 w 6891548"/>
                <a:gd name="connsiteY22" fmla="*/ 4623912 h 4699949"/>
                <a:gd name="connsiteX23" fmla="*/ 2463165 w 6891548"/>
                <a:gd name="connsiteY23" fmla="*/ 4623912 h 4699949"/>
                <a:gd name="connsiteX24" fmla="*/ 2761583 w 6891548"/>
                <a:gd name="connsiteY24" fmla="*/ 4599528 h 4699949"/>
                <a:gd name="connsiteX25" fmla="*/ 2889504 w 6891548"/>
                <a:gd name="connsiteY25" fmla="*/ 4599528 h 4699949"/>
                <a:gd name="connsiteX26" fmla="*/ 3145250 w 6891548"/>
                <a:gd name="connsiteY26" fmla="*/ 4649534 h 4699949"/>
                <a:gd name="connsiteX27" fmla="*/ 3479197 w 6891548"/>
                <a:gd name="connsiteY27" fmla="*/ 4699826 h 4699949"/>
                <a:gd name="connsiteX28" fmla="*/ 3786283 w 6891548"/>
                <a:gd name="connsiteY28" fmla="*/ 4638008 h 4699949"/>
                <a:gd name="connsiteX29" fmla="*/ 3991642 w 6891548"/>
                <a:gd name="connsiteY29" fmla="*/ 4486371 h 4699949"/>
                <a:gd name="connsiteX30" fmla="*/ 4207002 w 6891548"/>
                <a:gd name="connsiteY30" fmla="*/ 4288917 h 4699949"/>
                <a:gd name="connsiteX31" fmla="*/ 4420362 w 6891548"/>
                <a:gd name="connsiteY31" fmla="*/ 4045553 h 4699949"/>
                <a:gd name="connsiteX32" fmla="*/ 4629722 w 6891548"/>
                <a:gd name="connsiteY32" fmla="*/ 3806190 h 4699949"/>
                <a:gd name="connsiteX33" fmla="*/ 4943761 w 6891548"/>
                <a:gd name="connsiteY33" fmla="*/ 3491960 h 4699949"/>
                <a:gd name="connsiteX34" fmla="*/ 5080349 w 6891548"/>
                <a:gd name="connsiteY34" fmla="*/ 3327368 h 4699949"/>
                <a:gd name="connsiteX35" fmla="*/ 5327618 w 6891548"/>
                <a:gd name="connsiteY35" fmla="*/ 3000185 h 4699949"/>
                <a:gd name="connsiteX36" fmla="*/ 5489163 w 6891548"/>
                <a:gd name="connsiteY36" fmla="*/ 2693003 h 4699949"/>
                <a:gd name="connsiteX37" fmla="*/ 5606796 w 6891548"/>
                <a:gd name="connsiteY37" fmla="*/ 2385822 h 4699949"/>
                <a:gd name="connsiteX38" fmla="*/ 5776246 w 6891548"/>
                <a:gd name="connsiteY38" fmla="*/ 2030730 h 4699949"/>
                <a:gd name="connsiteX39" fmla="*/ 5976652 w 6891548"/>
                <a:gd name="connsiteY39" fmla="*/ 1830229 h 4699949"/>
                <a:gd name="connsiteX40" fmla="*/ 6196965 w 6891548"/>
                <a:gd name="connsiteY40" fmla="*/ 1679639 h 4699949"/>
                <a:gd name="connsiteX41" fmla="*/ 6456140 w 6891548"/>
                <a:gd name="connsiteY41" fmla="*/ 1498092 h 4699949"/>
                <a:gd name="connsiteX42" fmla="*/ 6663500 w 6891548"/>
                <a:gd name="connsiteY42" fmla="*/ 1270635 h 4699949"/>
                <a:gd name="connsiteX43" fmla="*/ 6842951 w 6891548"/>
                <a:gd name="connsiteY43" fmla="*/ 947452 h 4699949"/>
                <a:gd name="connsiteX44" fmla="*/ 6890766 w 6891548"/>
                <a:gd name="connsiteY44" fmla="*/ 694087 h 4699949"/>
                <a:gd name="connsiteX45" fmla="*/ 6866858 w 6891548"/>
                <a:gd name="connsiteY45" fmla="*/ 492633 h 4699949"/>
                <a:gd name="connsiteX46" fmla="*/ 6675406 w 6891548"/>
                <a:gd name="connsiteY46" fmla="*/ 233267 h 4699949"/>
                <a:gd name="connsiteX47" fmla="*/ 6422613 w 6891548"/>
                <a:gd name="connsiteY47" fmla="*/ 0 h 469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6891548" h="4699949">
                  <a:moveTo>
                    <a:pt x="0" y="2860739"/>
                  </a:moveTo>
                  <a:cubicBezTo>
                    <a:pt x="32861" y="2919603"/>
                    <a:pt x="133255" y="3102674"/>
                    <a:pt x="175451" y="3155252"/>
                  </a:cubicBezTo>
                  <a:cubicBezTo>
                    <a:pt x="221266" y="3212402"/>
                    <a:pt x="275939" y="3262598"/>
                    <a:pt x="341567" y="3294888"/>
                  </a:cubicBezTo>
                  <a:cubicBezTo>
                    <a:pt x="408432" y="3327845"/>
                    <a:pt x="483108" y="3340132"/>
                    <a:pt x="557594" y="3336417"/>
                  </a:cubicBezTo>
                  <a:cubicBezTo>
                    <a:pt x="626936" y="3332988"/>
                    <a:pt x="695420" y="3315653"/>
                    <a:pt x="753618" y="3278220"/>
                  </a:cubicBezTo>
                  <a:cubicBezTo>
                    <a:pt x="800957" y="3247739"/>
                    <a:pt x="839915" y="3204972"/>
                    <a:pt x="858298" y="3151918"/>
                  </a:cubicBezTo>
                  <a:cubicBezTo>
                    <a:pt x="885349" y="3073718"/>
                    <a:pt x="862203" y="2989803"/>
                    <a:pt x="846677" y="2907506"/>
                  </a:cubicBezTo>
                  <a:cubicBezTo>
                    <a:pt x="830485" y="2821591"/>
                    <a:pt x="822293" y="2734437"/>
                    <a:pt x="808482" y="2648141"/>
                  </a:cubicBezTo>
                  <a:cubicBezTo>
                    <a:pt x="801243" y="2603183"/>
                    <a:pt x="792671" y="2558415"/>
                    <a:pt x="785241" y="2513457"/>
                  </a:cubicBezTo>
                  <a:cubicBezTo>
                    <a:pt x="779431" y="2478405"/>
                    <a:pt x="774383" y="2442401"/>
                    <a:pt x="785241" y="2408682"/>
                  </a:cubicBezTo>
                  <a:cubicBezTo>
                    <a:pt x="802291" y="2355723"/>
                    <a:pt x="853631" y="2324576"/>
                    <a:pt x="908209" y="2310575"/>
                  </a:cubicBezTo>
                  <a:cubicBezTo>
                    <a:pt x="968502" y="2295144"/>
                    <a:pt x="1032129" y="2301050"/>
                    <a:pt x="1089279" y="2325529"/>
                  </a:cubicBezTo>
                  <a:cubicBezTo>
                    <a:pt x="1132523" y="2344007"/>
                    <a:pt x="1170718" y="2372678"/>
                    <a:pt x="1198912" y="2410301"/>
                  </a:cubicBezTo>
                  <a:cubicBezTo>
                    <a:pt x="1247299" y="2474690"/>
                    <a:pt x="1260443" y="2557558"/>
                    <a:pt x="1252061" y="2638044"/>
                  </a:cubicBezTo>
                  <a:cubicBezTo>
                    <a:pt x="1240060" y="2753487"/>
                    <a:pt x="1184148" y="2858357"/>
                    <a:pt x="1147382" y="2968847"/>
                  </a:cubicBezTo>
                  <a:cubicBezTo>
                    <a:pt x="1122998" y="3041999"/>
                    <a:pt x="1106900" y="3118485"/>
                    <a:pt x="1115854" y="3194971"/>
                  </a:cubicBezTo>
                  <a:cubicBezTo>
                    <a:pt x="1126426" y="3285649"/>
                    <a:pt x="1171099" y="3367469"/>
                    <a:pt x="1215580" y="3447669"/>
                  </a:cubicBezTo>
                  <a:cubicBezTo>
                    <a:pt x="1277207" y="3558921"/>
                    <a:pt x="1340072" y="3669602"/>
                    <a:pt x="1396651" y="3783425"/>
                  </a:cubicBezTo>
                  <a:cubicBezTo>
                    <a:pt x="1434751" y="3860006"/>
                    <a:pt x="1469993" y="3937921"/>
                    <a:pt x="1507998" y="4014502"/>
                  </a:cubicBezTo>
                  <a:cubicBezTo>
                    <a:pt x="1558957" y="4117086"/>
                    <a:pt x="1614964" y="4217194"/>
                    <a:pt x="1678400" y="4312634"/>
                  </a:cubicBezTo>
                  <a:cubicBezTo>
                    <a:pt x="1724692" y="4382357"/>
                    <a:pt x="1775079" y="4449890"/>
                    <a:pt x="1838706" y="4504182"/>
                  </a:cubicBezTo>
                  <a:cubicBezTo>
                    <a:pt x="1885379" y="4543997"/>
                    <a:pt x="1938338" y="4576001"/>
                    <a:pt x="1996630" y="4595146"/>
                  </a:cubicBezTo>
                  <a:cubicBezTo>
                    <a:pt x="2073307" y="4620387"/>
                    <a:pt x="2155031" y="4622006"/>
                    <a:pt x="2235899" y="4623912"/>
                  </a:cubicBezTo>
                  <a:cubicBezTo>
                    <a:pt x="2311718" y="4625626"/>
                    <a:pt x="2387536" y="4627531"/>
                    <a:pt x="2463165" y="4623912"/>
                  </a:cubicBezTo>
                  <a:cubicBezTo>
                    <a:pt x="2562892" y="4619149"/>
                    <a:pt x="2661857" y="4605147"/>
                    <a:pt x="2761583" y="4599528"/>
                  </a:cubicBezTo>
                  <a:cubicBezTo>
                    <a:pt x="2804160" y="4597146"/>
                    <a:pt x="2846927" y="4596289"/>
                    <a:pt x="2889504" y="4599528"/>
                  </a:cubicBezTo>
                  <a:cubicBezTo>
                    <a:pt x="2976277" y="4606100"/>
                    <a:pt x="3060573" y="4629246"/>
                    <a:pt x="3145250" y="4649534"/>
                  </a:cubicBezTo>
                  <a:cubicBezTo>
                    <a:pt x="3255074" y="4675918"/>
                    <a:pt x="3366326" y="4698016"/>
                    <a:pt x="3479197" y="4699826"/>
                  </a:cubicBezTo>
                  <a:cubicBezTo>
                    <a:pt x="3585210" y="4701540"/>
                    <a:pt x="3691700" y="4685633"/>
                    <a:pt x="3786283" y="4638008"/>
                  </a:cubicBezTo>
                  <a:cubicBezTo>
                    <a:pt x="3862578" y="4599623"/>
                    <a:pt x="3927253" y="4542758"/>
                    <a:pt x="3991642" y="4486371"/>
                  </a:cubicBezTo>
                  <a:cubicBezTo>
                    <a:pt x="4064984" y="4422172"/>
                    <a:pt x="4138708" y="4358355"/>
                    <a:pt x="4207002" y="4288917"/>
                  </a:cubicBezTo>
                  <a:cubicBezTo>
                    <a:pt x="4282631" y="4211955"/>
                    <a:pt x="4351401" y="4128611"/>
                    <a:pt x="4420362" y="4045553"/>
                  </a:cubicBezTo>
                  <a:cubicBezTo>
                    <a:pt x="4488085" y="3964020"/>
                    <a:pt x="4556379" y="3882676"/>
                    <a:pt x="4629722" y="3806190"/>
                  </a:cubicBezTo>
                  <a:cubicBezTo>
                    <a:pt x="4732211" y="3699224"/>
                    <a:pt x="4844796" y="3602260"/>
                    <a:pt x="4943761" y="3491960"/>
                  </a:cubicBezTo>
                  <a:cubicBezTo>
                    <a:pt x="4991386" y="3438906"/>
                    <a:pt x="5035677" y="3382995"/>
                    <a:pt x="5080349" y="3327368"/>
                  </a:cubicBezTo>
                  <a:cubicBezTo>
                    <a:pt x="5165980" y="3220688"/>
                    <a:pt x="5253419" y="3115151"/>
                    <a:pt x="5327618" y="3000185"/>
                  </a:cubicBezTo>
                  <a:cubicBezTo>
                    <a:pt x="5390483" y="2902839"/>
                    <a:pt x="5443442" y="2799493"/>
                    <a:pt x="5489163" y="2693003"/>
                  </a:cubicBezTo>
                  <a:cubicBezTo>
                    <a:pt x="5532406" y="2592229"/>
                    <a:pt x="5569077" y="2488787"/>
                    <a:pt x="5606796" y="2385822"/>
                  </a:cubicBezTo>
                  <a:cubicBezTo>
                    <a:pt x="5652135" y="2261902"/>
                    <a:pt x="5699093" y="2137410"/>
                    <a:pt x="5776246" y="2030730"/>
                  </a:cubicBezTo>
                  <a:cubicBezTo>
                    <a:pt x="5831872" y="1953768"/>
                    <a:pt x="5901500" y="1888427"/>
                    <a:pt x="5976652" y="1830229"/>
                  </a:cubicBezTo>
                  <a:cubicBezTo>
                    <a:pt x="6047042" y="1775746"/>
                    <a:pt x="6121813" y="1727359"/>
                    <a:pt x="6196965" y="1679639"/>
                  </a:cubicBezTo>
                  <a:cubicBezTo>
                    <a:pt x="6286119" y="1622965"/>
                    <a:pt x="6375940" y="1566767"/>
                    <a:pt x="6456140" y="1498092"/>
                  </a:cubicBezTo>
                  <a:cubicBezTo>
                    <a:pt x="6534341" y="1431227"/>
                    <a:pt x="6602063" y="1353217"/>
                    <a:pt x="6663500" y="1270635"/>
                  </a:cubicBezTo>
                  <a:cubicBezTo>
                    <a:pt x="6737509" y="1171194"/>
                    <a:pt x="6802374" y="1064514"/>
                    <a:pt x="6842951" y="947452"/>
                  </a:cubicBezTo>
                  <a:cubicBezTo>
                    <a:pt x="6871240" y="865823"/>
                    <a:pt x="6887051" y="780383"/>
                    <a:pt x="6890766" y="694087"/>
                  </a:cubicBezTo>
                  <a:cubicBezTo>
                    <a:pt x="6893719" y="625888"/>
                    <a:pt x="6888861" y="557117"/>
                    <a:pt x="6866858" y="492633"/>
                  </a:cubicBezTo>
                  <a:cubicBezTo>
                    <a:pt x="6831616" y="389573"/>
                    <a:pt x="6755511" y="307848"/>
                    <a:pt x="6675406" y="233267"/>
                  </a:cubicBezTo>
                  <a:cubicBezTo>
                    <a:pt x="6607588" y="170402"/>
                    <a:pt x="6496336" y="56007"/>
                    <a:pt x="642261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CC44302-CB8C-48E2-B1CD-BA4D30DA6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EAC85F3-ABB7-4AE5-A19F-69B28F09A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9439"/>
              <a:ext cx="8755533" cy="5998603"/>
            </a:xfrm>
            <a:custGeom>
              <a:avLst/>
              <a:gdLst>
                <a:gd name="connsiteX0" fmla="*/ 6072569 w 6649344"/>
                <a:gd name="connsiteY0" fmla="*/ 0 h 4555608"/>
                <a:gd name="connsiteX1" fmla="*/ 6201347 w 6649344"/>
                <a:gd name="connsiteY1" fmla="*/ 218218 h 4555608"/>
                <a:gd name="connsiteX2" fmla="*/ 6519101 w 6649344"/>
                <a:gd name="connsiteY2" fmla="*/ 492919 h 4555608"/>
                <a:gd name="connsiteX3" fmla="*/ 6648260 w 6649344"/>
                <a:gd name="connsiteY3" fmla="*/ 789718 h 4555608"/>
                <a:gd name="connsiteX4" fmla="*/ 6574060 w 6649344"/>
                <a:gd name="connsiteY4" fmla="*/ 1096137 h 4555608"/>
                <a:gd name="connsiteX5" fmla="*/ 6385084 w 6649344"/>
                <a:gd name="connsiteY5" fmla="*/ 1349883 h 4555608"/>
                <a:gd name="connsiteX6" fmla="*/ 6126671 w 6649344"/>
                <a:gd name="connsiteY6" fmla="*/ 1515047 h 4555608"/>
                <a:gd name="connsiteX7" fmla="*/ 5851493 w 6649344"/>
                <a:gd name="connsiteY7" fmla="*/ 1632299 h 4555608"/>
                <a:gd name="connsiteX8" fmla="*/ 5679187 w 6649344"/>
                <a:gd name="connsiteY8" fmla="*/ 1759172 h 4555608"/>
                <a:gd name="connsiteX9" fmla="*/ 5564314 w 6649344"/>
                <a:gd name="connsiteY9" fmla="*/ 1962626 h 4555608"/>
                <a:gd name="connsiteX10" fmla="*/ 5470970 w 6649344"/>
                <a:gd name="connsiteY10" fmla="*/ 2245138 h 4555608"/>
                <a:gd name="connsiteX11" fmla="*/ 5406390 w 6649344"/>
                <a:gd name="connsiteY11" fmla="*/ 2467737 h 4555608"/>
                <a:gd name="connsiteX12" fmla="*/ 5327428 w 6649344"/>
                <a:gd name="connsiteY12" fmla="*/ 2723864 h 4555608"/>
                <a:gd name="connsiteX13" fmla="*/ 5198269 w 6649344"/>
                <a:gd name="connsiteY13" fmla="*/ 2970467 h 4555608"/>
                <a:gd name="connsiteX14" fmla="*/ 5085779 w 6649344"/>
                <a:gd name="connsiteY14" fmla="*/ 3147632 h 4555608"/>
                <a:gd name="connsiteX15" fmla="*/ 4839367 w 6649344"/>
                <a:gd name="connsiteY15" fmla="*/ 3461195 h 4555608"/>
                <a:gd name="connsiteX16" fmla="*/ 4639628 w 6649344"/>
                <a:gd name="connsiteY16" fmla="*/ 3661125 h 4555608"/>
                <a:gd name="connsiteX17" fmla="*/ 4467320 w 6649344"/>
                <a:gd name="connsiteY17" fmla="*/ 3833432 h 4555608"/>
                <a:gd name="connsiteX18" fmla="*/ 4292632 w 6649344"/>
                <a:gd name="connsiteY18" fmla="*/ 4008215 h 4555608"/>
                <a:gd name="connsiteX19" fmla="*/ 3976783 w 6649344"/>
                <a:gd name="connsiteY19" fmla="*/ 4324160 h 4555608"/>
                <a:gd name="connsiteX20" fmla="*/ 3793712 w 6649344"/>
                <a:gd name="connsiteY20" fmla="*/ 4478560 h 4555608"/>
                <a:gd name="connsiteX21" fmla="*/ 3509010 w 6649344"/>
                <a:gd name="connsiteY21" fmla="*/ 4555141 h 4555608"/>
                <a:gd name="connsiteX22" fmla="*/ 2982659 w 6649344"/>
                <a:gd name="connsiteY22" fmla="*/ 4488085 h 4555608"/>
                <a:gd name="connsiteX23" fmla="*/ 2420398 w 6649344"/>
                <a:gd name="connsiteY23" fmla="*/ 4488085 h 4555608"/>
                <a:gd name="connsiteX24" fmla="*/ 2176939 w 6649344"/>
                <a:gd name="connsiteY24" fmla="*/ 4463034 h 4555608"/>
                <a:gd name="connsiteX25" fmla="*/ 1810607 w 6649344"/>
                <a:gd name="connsiteY25" fmla="*/ 4272629 h 4555608"/>
                <a:gd name="connsiteX26" fmla="*/ 1615345 w 6649344"/>
                <a:gd name="connsiteY26" fmla="*/ 3953733 h 4555608"/>
                <a:gd name="connsiteX27" fmla="*/ 1455801 w 6649344"/>
                <a:gd name="connsiteY27" fmla="*/ 3613309 h 4555608"/>
                <a:gd name="connsiteX28" fmla="*/ 1362742 w 6649344"/>
                <a:gd name="connsiteY28" fmla="*/ 3309080 h 4555608"/>
                <a:gd name="connsiteX29" fmla="*/ 1429226 w 6649344"/>
                <a:gd name="connsiteY29" fmla="*/ 2865215 h 4555608"/>
                <a:gd name="connsiteX30" fmla="*/ 1493996 w 6649344"/>
                <a:gd name="connsiteY30" fmla="*/ 2444591 h 4555608"/>
                <a:gd name="connsiteX31" fmla="*/ 1379315 w 6649344"/>
                <a:gd name="connsiteY31" fmla="*/ 2240090 h 4555608"/>
                <a:gd name="connsiteX32" fmla="*/ 1243108 w 6649344"/>
                <a:gd name="connsiteY32" fmla="*/ 2156936 h 4555608"/>
                <a:gd name="connsiteX33" fmla="*/ 929069 w 6649344"/>
                <a:gd name="connsiteY33" fmla="*/ 2075498 h 4555608"/>
                <a:gd name="connsiteX34" fmla="*/ 736282 w 6649344"/>
                <a:gd name="connsiteY34" fmla="*/ 2120360 h 4555608"/>
                <a:gd name="connsiteX35" fmla="*/ 443865 w 6649344"/>
                <a:gd name="connsiteY35" fmla="*/ 2266664 h 4555608"/>
                <a:gd name="connsiteX36" fmla="*/ 0 w 6649344"/>
                <a:gd name="connsiteY36" fmla="*/ 2592229 h 455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6649344" h="4555608">
                  <a:moveTo>
                    <a:pt x="6072569" y="0"/>
                  </a:moveTo>
                  <a:cubicBezTo>
                    <a:pt x="6092857" y="34576"/>
                    <a:pt x="6094000" y="127349"/>
                    <a:pt x="6201347" y="218218"/>
                  </a:cubicBezTo>
                  <a:cubicBezTo>
                    <a:pt x="6308789" y="309086"/>
                    <a:pt x="6430518" y="383858"/>
                    <a:pt x="6519101" y="492919"/>
                  </a:cubicBezTo>
                  <a:cubicBezTo>
                    <a:pt x="6588919" y="578834"/>
                    <a:pt x="6640449" y="679704"/>
                    <a:pt x="6648260" y="789718"/>
                  </a:cubicBezTo>
                  <a:cubicBezTo>
                    <a:pt x="6655880" y="896303"/>
                    <a:pt x="6622542" y="1000411"/>
                    <a:pt x="6574060" y="1096137"/>
                  </a:cubicBezTo>
                  <a:cubicBezTo>
                    <a:pt x="6526054" y="1191101"/>
                    <a:pt x="6463570" y="1278160"/>
                    <a:pt x="6385084" y="1349883"/>
                  </a:cubicBezTo>
                  <a:cubicBezTo>
                    <a:pt x="6309170" y="1419225"/>
                    <a:pt x="6220397" y="1472660"/>
                    <a:pt x="6126671" y="1515047"/>
                  </a:cubicBezTo>
                  <a:cubicBezTo>
                    <a:pt x="6035707" y="1556194"/>
                    <a:pt x="5940362" y="1586960"/>
                    <a:pt x="5851493" y="1632299"/>
                  </a:cubicBezTo>
                  <a:cubicBezTo>
                    <a:pt x="5787390" y="1665065"/>
                    <a:pt x="5726906" y="1705356"/>
                    <a:pt x="5679187" y="1759172"/>
                  </a:cubicBezTo>
                  <a:cubicBezTo>
                    <a:pt x="5627180" y="1817846"/>
                    <a:pt x="5593176" y="1889569"/>
                    <a:pt x="5564314" y="1962626"/>
                  </a:cubicBezTo>
                  <a:cubicBezTo>
                    <a:pt x="5527834" y="2054923"/>
                    <a:pt x="5499354" y="2149983"/>
                    <a:pt x="5470970" y="2245138"/>
                  </a:cubicBezTo>
                  <a:cubicBezTo>
                    <a:pt x="5448872" y="2319147"/>
                    <a:pt x="5426869" y="2393252"/>
                    <a:pt x="5406390" y="2467737"/>
                  </a:cubicBezTo>
                  <a:cubicBezTo>
                    <a:pt x="5382673" y="2553938"/>
                    <a:pt x="5360765" y="2640902"/>
                    <a:pt x="5327428" y="2723864"/>
                  </a:cubicBezTo>
                  <a:cubicBezTo>
                    <a:pt x="5292757" y="2810066"/>
                    <a:pt x="5246275" y="2890838"/>
                    <a:pt x="5198269" y="2970467"/>
                  </a:cubicBezTo>
                  <a:cubicBezTo>
                    <a:pt x="5162074" y="3030379"/>
                    <a:pt x="5124927" y="3089625"/>
                    <a:pt x="5085779" y="3147632"/>
                  </a:cubicBezTo>
                  <a:cubicBezTo>
                    <a:pt x="5011293" y="3258026"/>
                    <a:pt x="4929854" y="3363659"/>
                    <a:pt x="4839367" y="3461195"/>
                  </a:cubicBezTo>
                  <a:cubicBezTo>
                    <a:pt x="4775264" y="3530251"/>
                    <a:pt x="4706779" y="3595021"/>
                    <a:pt x="4639628" y="3661125"/>
                  </a:cubicBezTo>
                  <a:cubicBezTo>
                    <a:pt x="4581620" y="3717989"/>
                    <a:pt x="4524661" y="3775901"/>
                    <a:pt x="4467320" y="3833432"/>
                  </a:cubicBezTo>
                  <a:cubicBezTo>
                    <a:pt x="4409218" y="3891820"/>
                    <a:pt x="4350925" y="3949922"/>
                    <a:pt x="4292632" y="4008215"/>
                  </a:cubicBezTo>
                  <a:cubicBezTo>
                    <a:pt x="4187285" y="4113467"/>
                    <a:pt x="4082129" y="4218909"/>
                    <a:pt x="3976783" y="4324160"/>
                  </a:cubicBezTo>
                  <a:cubicBezTo>
                    <a:pt x="3920014" y="4380929"/>
                    <a:pt x="3862673" y="4437793"/>
                    <a:pt x="3793712" y="4478560"/>
                  </a:cubicBezTo>
                  <a:cubicBezTo>
                    <a:pt x="3707797" y="4529328"/>
                    <a:pt x="3608832" y="4551712"/>
                    <a:pt x="3509010" y="4555141"/>
                  </a:cubicBezTo>
                  <a:cubicBezTo>
                    <a:pt x="3331845" y="4561237"/>
                    <a:pt x="3159347" y="4506087"/>
                    <a:pt x="2982659" y="4488085"/>
                  </a:cubicBezTo>
                  <a:cubicBezTo>
                    <a:pt x="2796064" y="4469130"/>
                    <a:pt x="2608135" y="4491323"/>
                    <a:pt x="2420398" y="4488085"/>
                  </a:cubicBezTo>
                  <a:cubicBezTo>
                    <a:pt x="2338673" y="4486656"/>
                    <a:pt x="2256949" y="4480084"/>
                    <a:pt x="2176939" y="4463034"/>
                  </a:cubicBezTo>
                  <a:cubicBezTo>
                    <a:pt x="2039207" y="4433697"/>
                    <a:pt x="1908429" y="4373499"/>
                    <a:pt x="1810607" y="4272629"/>
                  </a:cubicBezTo>
                  <a:cubicBezTo>
                    <a:pt x="1723358" y="4182618"/>
                    <a:pt x="1669637" y="4067175"/>
                    <a:pt x="1615345" y="3953733"/>
                  </a:cubicBezTo>
                  <a:cubicBezTo>
                    <a:pt x="1561243" y="3840671"/>
                    <a:pt x="1505807" y="3728180"/>
                    <a:pt x="1455801" y="3613309"/>
                  </a:cubicBezTo>
                  <a:cubicBezTo>
                    <a:pt x="1413129" y="3515392"/>
                    <a:pt x="1374553" y="3414998"/>
                    <a:pt x="1362742" y="3309080"/>
                  </a:cubicBezTo>
                  <a:cubicBezTo>
                    <a:pt x="1346073" y="3158966"/>
                    <a:pt x="1384649" y="3010091"/>
                    <a:pt x="1429226" y="2865215"/>
                  </a:cubicBezTo>
                  <a:cubicBezTo>
                    <a:pt x="1471898" y="2726627"/>
                    <a:pt x="1522190" y="2585657"/>
                    <a:pt x="1493996" y="2444591"/>
                  </a:cubicBezTo>
                  <a:cubicBezTo>
                    <a:pt x="1478280" y="2365915"/>
                    <a:pt x="1439513" y="2293144"/>
                    <a:pt x="1379315" y="2240090"/>
                  </a:cubicBezTo>
                  <a:cubicBezTo>
                    <a:pt x="1339215" y="2204752"/>
                    <a:pt x="1291495" y="2179796"/>
                    <a:pt x="1243108" y="2156936"/>
                  </a:cubicBezTo>
                  <a:cubicBezTo>
                    <a:pt x="1143476" y="2110073"/>
                    <a:pt x="1038511" y="2069973"/>
                    <a:pt x="929069" y="2075498"/>
                  </a:cubicBezTo>
                  <a:cubicBezTo>
                    <a:pt x="862870" y="2078831"/>
                    <a:pt x="799052" y="2098643"/>
                    <a:pt x="736282" y="2120360"/>
                  </a:cubicBezTo>
                  <a:cubicBezTo>
                    <a:pt x="632365" y="2156365"/>
                    <a:pt x="492633" y="2168366"/>
                    <a:pt x="443865" y="2266664"/>
                  </a:cubicBezTo>
                  <a:cubicBezTo>
                    <a:pt x="229648" y="2699480"/>
                    <a:pt x="8858" y="2576036"/>
                    <a:pt x="0" y="2592229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D6442C7-EA96-48F7-8E52-15B32EDD6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2542"/>
              <a:ext cx="8335554" cy="5823102"/>
            </a:xfrm>
            <a:custGeom>
              <a:avLst/>
              <a:gdLst>
                <a:gd name="connsiteX0" fmla="*/ 0 w 6330393"/>
                <a:gd name="connsiteY0" fmla="*/ 2249519 h 4422324"/>
                <a:gd name="connsiteX1" fmla="*/ 653129 w 6330393"/>
                <a:gd name="connsiteY1" fmla="*/ 1966532 h 4422324"/>
                <a:gd name="connsiteX2" fmla="*/ 972122 w 6330393"/>
                <a:gd name="connsiteY2" fmla="*/ 1926622 h 4422324"/>
                <a:gd name="connsiteX3" fmla="*/ 1340168 w 6330393"/>
                <a:gd name="connsiteY3" fmla="*/ 2041398 h 4422324"/>
                <a:gd name="connsiteX4" fmla="*/ 1572768 w 6330393"/>
                <a:gd name="connsiteY4" fmla="*/ 2147697 h 4422324"/>
                <a:gd name="connsiteX5" fmla="*/ 1747647 w 6330393"/>
                <a:gd name="connsiteY5" fmla="*/ 2370677 h 4422324"/>
                <a:gd name="connsiteX6" fmla="*/ 1718596 w 6330393"/>
                <a:gd name="connsiteY6" fmla="*/ 2632043 h 4422324"/>
                <a:gd name="connsiteX7" fmla="*/ 1575054 w 6330393"/>
                <a:gd name="connsiteY7" fmla="*/ 2947988 h 4422324"/>
                <a:gd name="connsiteX8" fmla="*/ 1543431 w 6330393"/>
                <a:gd name="connsiteY8" fmla="*/ 3462147 h 4422324"/>
                <a:gd name="connsiteX9" fmla="*/ 1666875 w 6330393"/>
                <a:gd name="connsiteY9" fmla="*/ 3792474 h 4422324"/>
                <a:gd name="connsiteX10" fmla="*/ 1801844 w 6330393"/>
                <a:gd name="connsiteY10" fmla="*/ 4048125 h 4422324"/>
                <a:gd name="connsiteX11" fmla="*/ 2011490 w 6330393"/>
                <a:gd name="connsiteY11" fmla="*/ 4257866 h 4422324"/>
                <a:gd name="connsiteX12" fmla="*/ 2383727 w 6330393"/>
                <a:gd name="connsiteY12" fmla="*/ 4353687 h 4422324"/>
                <a:gd name="connsiteX13" fmla="*/ 2745105 w 6330393"/>
                <a:gd name="connsiteY13" fmla="*/ 4353687 h 4422324"/>
                <a:gd name="connsiteX14" fmla="*/ 3001232 w 6330393"/>
                <a:gd name="connsiteY14" fmla="*/ 4368927 h 4422324"/>
                <a:gd name="connsiteX15" fmla="*/ 3316891 w 6330393"/>
                <a:gd name="connsiteY15" fmla="*/ 4402170 h 4422324"/>
                <a:gd name="connsiteX16" fmla="*/ 3578543 w 6330393"/>
                <a:gd name="connsiteY16" fmla="*/ 4413218 h 4422324"/>
                <a:gd name="connsiteX17" fmla="*/ 3746087 w 6330393"/>
                <a:gd name="connsiteY17" fmla="*/ 4330065 h 4422324"/>
                <a:gd name="connsiteX18" fmla="*/ 3986689 w 6330393"/>
                <a:gd name="connsiteY18" fmla="*/ 4147280 h 4422324"/>
                <a:gd name="connsiteX19" fmla="*/ 4469987 w 6330393"/>
                <a:gd name="connsiteY19" fmla="*/ 3682841 h 4422324"/>
                <a:gd name="connsiteX20" fmla="*/ 4742784 w 6330393"/>
                <a:gd name="connsiteY20" fmla="*/ 3409950 h 4422324"/>
                <a:gd name="connsiteX21" fmla="*/ 5029867 w 6330393"/>
                <a:gd name="connsiteY21" fmla="*/ 3058097 h 4422324"/>
                <a:gd name="connsiteX22" fmla="*/ 5211699 w 6330393"/>
                <a:gd name="connsiteY22" fmla="*/ 2675096 h 4422324"/>
                <a:gd name="connsiteX23" fmla="*/ 5326571 w 6330393"/>
                <a:gd name="connsiteY23" fmla="*/ 2136458 h 4422324"/>
                <a:gd name="connsiteX24" fmla="*/ 5407914 w 6330393"/>
                <a:gd name="connsiteY24" fmla="*/ 1772603 h 4422324"/>
                <a:gd name="connsiteX25" fmla="*/ 5517928 w 6330393"/>
                <a:gd name="connsiteY25" fmla="*/ 1456658 h 4422324"/>
                <a:gd name="connsiteX26" fmla="*/ 5649563 w 6330393"/>
                <a:gd name="connsiteY26" fmla="*/ 1325023 h 4422324"/>
                <a:gd name="connsiteX27" fmla="*/ 5963031 w 6330393"/>
                <a:gd name="connsiteY27" fmla="*/ 1289114 h 4422324"/>
                <a:gd name="connsiteX28" fmla="*/ 6185535 w 6330393"/>
                <a:gd name="connsiteY28" fmla="*/ 1217295 h 4422324"/>
                <a:gd name="connsiteX29" fmla="*/ 6326696 w 6330393"/>
                <a:gd name="connsiteY29" fmla="*/ 992315 h 4422324"/>
                <a:gd name="connsiteX30" fmla="*/ 6305169 w 6330393"/>
                <a:gd name="connsiteY30" fmla="*/ 824770 h 4422324"/>
                <a:gd name="connsiteX31" fmla="*/ 6156865 w 6330393"/>
                <a:gd name="connsiteY31" fmla="*/ 654844 h 4422324"/>
                <a:gd name="connsiteX32" fmla="*/ 5908072 w 6330393"/>
                <a:gd name="connsiteY32" fmla="*/ 506444 h 4422324"/>
                <a:gd name="connsiteX33" fmla="*/ 5606605 w 6330393"/>
                <a:gd name="connsiteY33" fmla="*/ 353282 h 4422324"/>
                <a:gd name="connsiteX34" fmla="*/ 5506117 w 6330393"/>
                <a:gd name="connsiteY34" fmla="*/ 164211 h 4422324"/>
                <a:gd name="connsiteX35" fmla="*/ 5598890 w 6330393"/>
                <a:gd name="connsiteY35" fmla="*/ 0 h 4422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6330393" h="4422324">
                  <a:moveTo>
                    <a:pt x="0" y="2249519"/>
                  </a:moveTo>
                  <a:cubicBezTo>
                    <a:pt x="166592" y="2158746"/>
                    <a:pt x="472059" y="2022443"/>
                    <a:pt x="653129" y="1966532"/>
                  </a:cubicBezTo>
                  <a:cubicBezTo>
                    <a:pt x="756761" y="1934528"/>
                    <a:pt x="864489" y="1915573"/>
                    <a:pt x="972122" y="1926622"/>
                  </a:cubicBezTo>
                  <a:cubicBezTo>
                    <a:pt x="1100423" y="1939766"/>
                    <a:pt x="1219581" y="1994630"/>
                    <a:pt x="1340168" y="2041398"/>
                  </a:cubicBezTo>
                  <a:cubicBezTo>
                    <a:pt x="1419987" y="2072354"/>
                    <a:pt x="1501140" y="2101025"/>
                    <a:pt x="1572768" y="2147697"/>
                  </a:cubicBezTo>
                  <a:cubicBezTo>
                    <a:pt x="1654874" y="2201132"/>
                    <a:pt x="1723454" y="2276285"/>
                    <a:pt x="1747647" y="2370677"/>
                  </a:cubicBezTo>
                  <a:cubicBezTo>
                    <a:pt x="1769840" y="2457545"/>
                    <a:pt x="1750981" y="2547842"/>
                    <a:pt x="1718596" y="2632043"/>
                  </a:cubicBezTo>
                  <a:cubicBezTo>
                    <a:pt x="1676876" y="2740152"/>
                    <a:pt x="1615345" y="2839403"/>
                    <a:pt x="1575054" y="2947988"/>
                  </a:cubicBezTo>
                  <a:cubicBezTo>
                    <a:pt x="1514094" y="3112199"/>
                    <a:pt x="1505141" y="3291269"/>
                    <a:pt x="1543431" y="3462147"/>
                  </a:cubicBezTo>
                  <a:cubicBezTo>
                    <a:pt x="1569244" y="3577114"/>
                    <a:pt x="1617536" y="3685318"/>
                    <a:pt x="1666875" y="3792474"/>
                  </a:cubicBezTo>
                  <a:cubicBezTo>
                    <a:pt x="1707261" y="3880199"/>
                    <a:pt x="1748600" y="3967734"/>
                    <a:pt x="1801844" y="4048125"/>
                  </a:cubicBezTo>
                  <a:cubicBezTo>
                    <a:pt x="1857185" y="4131659"/>
                    <a:pt x="1925669" y="4206431"/>
                    <a:pt x="2011490" y="4257866"/>
                  </a:cubicBezTo>
                  <a:cubicBezTo>
                    <a:pt x="2122837" y="4324636"/>
                    <a:pt x="2253615" y="4347020"/>
                    <a:pt x="2383727" y="4353687"/>
                  </a:cubicBezTo>
                  <a:cubicBezTo>
                    <a:pt x="2504027" y="4359879"/>
                    <a:pt x="2624614" y="4351973"/>
                    <a:pt x="2745105" y="4353687"/>
                  </a:cubicBezTo>
                  <a:cubicBezTo>
                    <a:pt x="2830640" y="4354925"/>
                    <a:pt x="2915984" y="4361688"/>
                    <a:pt x="3001232" y="4368927"/>
                  </a:cubicBezTo>
                  <a:cubicBezTo>
                    <a:pt x="3106674" y="4377881"/>
                    <a:pt x="3212211" y="4386739"/>
                    <a:pt x="3316891" y="4402170"/>
                  </a:cubicBezTo>
                  <a:cubicBezTo>
                    <a:pt x="3404426" y="4415028"/>
                    <a:pt x="3493008" y="4433697"/>
                    <a:pt x="3578543" y="4413218"/>
                  </a:cubicBezTo>
                  <a:cubicBezTo>
                    <a:pt x="3639598" y="4398645"/>
                    <a:pt x="3693890" y="4365403"/>
                    <a:pt x="3746087" y="4330065"/>
                  </a:cubicBezTo>
                  <a:cubicBezTo>
                    <a:pt x="3829622" y="4273677"/>
                    <a:pt x="3909727" y="4212431"/>
                    <a:pt x="3986689" y="4147280"/>
                  </a:cubicBezTo>
                  <a:cubicBezTo>
                    <a:pt x="4157282" y="4002881"/>
                    <a:pt x="4311206" y="3840290"/>
                    <a:pt x="4469987" y="3682841"/>
                  </a:cubicBezTo>
                  <a:cubicBezTo>
                    <a:pt x="4561332" y="3592259"/>
                    <a:pt x="4653915" y="3503009"/>
                    <a:pt x="4742784" y="3409950"/>
                  </a:cubicBezTo>
                  <a:cubicBezTo>
                    <a:pt x="4847558" y="3300222"/>
                    <a:pt x="4947190" y="3185255"/>
                    <a:pt x="5029867" y="3058097"/>
                  </a:cubicBezTo>
                  <a:cubicBezTo>
                    <a:pt x="5107305" y="2939129"/>
                    <a:pt x="5168646" y="2810351"/>
                    <a:pt x="5211699" y="2675096"/>
                  </a:cubicBezTo>
                  <a:cubicBezTo>
                    <a:pt x="5267516" y="2500027"/>
                    <a:pt x="5292186" y="2317147"/>
                    <a:pt x="5326571" y="2136458"/>
                  </a:cubicBezTo>
                  <a:cubicBezTo>
                    <a:pt x="5349812" y="2014347"/>
                    <a:pt x="5378672" y="1893380"/>
                    <a:pt x="5407914" y="1772603"/>
                  </a:cubicBezTo>
                  <a:cubicBezTo>
                    <a:pt x="5434299" y="1663446"/>
                    <a:pt x="5460683" y="1552861"/>
                    <a:pt x="5517928" y="1456658"/>
                  </a:cubicBezTo>
                  <a:cubicBezTo>
                    <a:pt x="5550408" y="1402080"/>
                    <a:pt x="5592889" y="1353312"/>
                    <a:pt x="5649563" y="1325023"/>
                  </a:cubicBezTo>
                  <a:cubicBezTo>
                    <a:pt x="5744528" y="1277493"/>
                    <a:pt x="5856065" y="1296924"/>
                    <a:pt x="5963031" y="1289114"/>
                  </a:cubicBezTo>
                  <a:cubicBezTo>
                    <a:pt x="6042279" y="1283303"/>
                    <a:pt x="6120479" y="1262539"/>
                    <a:pt x="6185535" y="1217295"/>
                  </a:cubicBezTo>
                  <a:cubicBezTo>
                    <a:pt x="6261164" y="1164717"/>
                    <a:pt x="6312694" y="1083374"/>
                    <a:pt x="6326696" y="992315"/>
                  </a:cubicBezTo>
                  <a:cubicBezTo>
                    <a:pt x="6335459" y="935450"/>
                    <a:pt x="6328791" y="877253"/>
                    <a:pt x="6305169" y="824770"/>
                  </a:cubicBezTo>
                  <a:cubicBezTo>
                    <a:pt x="6273927" y="755333"/>
                    <a:pt x="6217158" y="701897"/>
                    <a:pt x="6156865" y="654844"/>
                  </a:cubicBezTo>
                  <a:cubicBezTo>
                    <a:pt x="6080379" y="595217"/>
                    <a:pt x="5996750" y="545687"/>
                    <a:pt x="5908072" y="506444"/>
                  </a:cubicBezTo>
                  <a:cubicBezTo>
                    <a:pt x="5803964" y="460343"/>
                    <a:pt x="5692807" y="426815"/>
                    <a:pt x="5606605" y="353282"/>
                  </a:cubicBezTo>
                  <a:cubicBezTo>
                    <a:pt x="5549170" y="304229"/>
                    <a:pt x="5503259" y="238887"/>
                    <a:pt x="5506117" y="164211"/>
                  </a:cubicBezTo>
                  <a:cubicBezTo>
                    <a:pt x="5508213" y="106109"/>
                    <a:pt x="5598890" y="0"/>
                    <a:pt x="55988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ECB895E-B92E-4686-8B6F-BA0F9041C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12542"/>
              <a:ext cx="3256801" cy="2769035"/>
            </a:xfrm>
            <a:custGeom>
              <a:avLst/>
              <a:gdLst>
                <a:gd name="connsiteX0" fmla="*/ 0 w 2563086"/>
                <a:gd name="connsiteY0" fmla="*/ 2102930 h 2102929"/>
                <a:gd name="connsiteX1" fmla="*/ 625888 w 2563086"/>
                <a:gd name="connsiteY1" fmla="*/ 1834229 h 2102929"/>
                <a:gd name="connsiteX2" fmla="*/ 954024 w 2563086"/>
                <a:gd name="connsiteY2" fmla="*/ 1789938 h 2102929"/>
                <a:gd name="connsiteX3" fmla="*/ 1379125 w 2563086"/>
                <a:gd name="connsiteY3" fmla="*/ 1870329 h 2102929"/>
                <a:gd name="connsiteX4" fmla="*/ 1819466 w 2563086"/>
                <a:gd name="connsiteY4" fmla="*/ 2021300 h 2102929"/>
                <a:gd name="connsiteX5" fmla="*/ 2221040 w 2563086"/>
                <a:gd name="connsiteY5" fmla="*/ 2010251 h 2102929"/>
                <a:gd name="connsiteX6" fmla="*/ 2507647 w 2563086"/>
                <a:gd name="connsiteY6" fmla="*/ 1867567 h 2102929"/>
                <a:gd name="connsiteX7" fmla="*/ 2560225 w 2563086"/>
                <a:gd name="connsiteY7" fmla="*/ 1652873 h 2102929"/>
                <a:gd name="connsiteX8" fmla="*/ 2328958 w 2563086"/>
                <a:gd name="connsiteY8" fmla="*/ 1295495 h 2102929"/>
                <a:gd name="connsiteX9" fmla="*/ 1676686 w 2563086"/>
                <a:gd name="connsiteY9" fmla="*/ 812292 h 2102929"/>
                <a:gd name="connsiteX10" fmla="*/ 1436942 w 2563086"/>
                <a:gd name="connsiteY10" fmla="*/ 669036 h 2102929"/>
                <a:gd name="connsiteX11" fmla="*/ 1157288 w 2563086"/>
                <a:gd name="connsiteY11" fmla="*/ 498634 h 2102929"/>
                <a:gd name="connsiteX12" fmla="*/ 928783 w 2563086"/>
                <a:gd name="connsiteY12" fmla="*/ 355949 h 2102929"/>
                <a:gd name="connsiteX13" fmla="*/ 649510 w 2563086"/>
                <a:gd name="connsiteY13" fmla="*/ 161639 h 2102929"/>
                <a:gd name="connsiteX14" fmla="*/ 373190 w 2563086"/>
                <a:gd name="connsiteY14" fmla="*/ 0 h 210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63086" h="2102929">
                  <a:moveTo>
                    <a:pt x="0" y="2102930"/>
                  </a:moveTo>
                  <a:cubicBezTo>
                    <a:pt x="182499" y="1964341"/>
                    <a:pt x="402717" y="1887855"/>
                    <a:pt x="625888" y="1834229"/>
                  </a:cubicBezTo>
                  <a:cubicBezTo>
                    <a:pt x="733711" y="1808321"/>
                    <a:pt x="843248" y="1789557"/>
                    <a:pt x="954024" y="1789938"/>
                  </a:cubicBezTo>
                  <a:cubicBezTo>
                    <a:pt x="1098995" y="1790414"/>
                    <a:pt x="1241965" y="1822609"/>
                    <a:pt x="1379125" y="1870329"/>
                  </a:cubicBezTo>
                  <a:cubicBezTo>
                    <a:pt x="1526191" y="1921478"/>
                    <a:pt x="1666780" y="1992059"/>
                    <a:pt x="1819466" y="2021300"/>
                  </a:cubicBezTo>
                  <a:cubicBezTo>
                    <a:pt x="1952244" y="2046827"/>
                    <a:pt x="2088356" y="2037112"/>
                    <a:pt x="2221040" y="2010251"/>
                  </a:cubicBezTo>
                  <a:cubicBezTo>
                    <a:pt x="2329720" y="1988249"/>
                    <a:pt x="2440877" y="1954530"/>
                    <a:pt x="2507647" y="1867567"/>
                  </a:cubicBezTo>
                  <a:cubicBezTo>
                    <a:pt x="2554320" y="1806702"/>
                    <a:pt x="2570226" y="1729073"/>
                    <a:pt x="2560225" y="1652873"/>
                  </a:cubicBezTo>
                  <a:cubicBezTo>
                    <a:pt x="2541270" y="1508665"/>
                    <a:pt x="2436019" y="1396175"/>
                    <a:pt x="2328958" y="1295495"/>
                  </a:cubicBezTo>
                  <a:cubicBezTo>
                    <a:pt x="2131314" y="1109567"/>
                    <a:pt x="1908429" y="953643"/>
                    <a:pt x="1676686" y="812292"/>
                  </a:cubicBezTo>
                  <a:cubicBezTo>
                    <a:pt x="1597152" y="763810"/>
                    <a:pt x="1516856" y="716756"/>
                    <a:pt x="1436942" y="669036"/>
                  </a:cubicBezTo>
                  <a:cubicBezTo>
                    <a:pt x="1343216" y="613029"/>
                    <a:pt x="1250442" y="555498"/>
                    <a:pt x="1157288" y="498634"/>
                  </a:cubicBezTo>
                  <a:cubicBezTo>
                    <a:pt x="1080611" y="451866"/>
                    <a:pt x="1003745" y="405479"/>
                    <a:pt x="928783" y="355949"/>
                  </a:cubicBezTo>
                  <a:cubicBezTo>
                    <a:pt x="834200" y="293465"/>
                    <a:pt x="743140" y="225552"/>
                    <a:pt x="649510" y="161639"/>
                  </a:cubicBezTo>
                  <a:cubicBezTo>
                    <a:pt x="539496" y="86487"/>
                    <a:pt x="373190" y="0"/>
                    <a:pt x="3731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57CEDFC-C202-445C-9D3B-467FB3DCE9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763FC30-4283-464C-932E-272A62FE5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DE2B79E-20B8-482A-9098-FCAEF6B21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232906"/>
              <a:ext cx="1832649" cy="1702458"/>
            </a:xfrm>
            <a:custGeom>
              <a:avLst/>
              <a:gdLst>
                <a:gd name="connsiteX0" fmla="*/ 0 w 1391796"/>
                <a:gd name="connsiteY0" fmla="*/ 1292924 h 1292923"/>
                <a:gd name="connsiteX1" fmla="*/ 696563 w 1391796"/>
                <a:gd name="connsiteY1" fmla="*/ 1150906 h 1292923"/>
                <a:gd name="connsiteX2" fmla="*/ 993934 w 1391796"/>
                <a:gd name="connsiteY2" fmla="*/ 1192435 h 1292923"/>
                <a:gd name="connsiteX3" fmla="*/ 1155097 w 1391796"/>
                <a:gd name="connsiteY3" fmla="*/ 1192435 h 1292923"/>
                <a:gd name="connsiteX4" fmla="*/ 1324547 w 1391796"/>
                <a:gd name="connsiteY4" fmla="*/ 1184148 h 1292923"/>
                <a:gd name="connsiteX5" fmla="*/ 1381030 w 1391796"/>
                <a:gd name="connsiteY5" fmla="*/ 1149191 h 1292923"/>
                <a:gd name="connsiteX6" fmla="*/ 1357789 w 1391796"/>
                <a:gd name="connsiteY6" fmla="*/ 1027843 h 1292923"/>
                <a:gd name="connsiteX7" fmla="*/ 1136809 w 1391796"/>
                <a:gd name="connsiteY7" fmla="*/ 838295 h 1292923"/>
                <a:gd name="connsiteX8" fmla="*/ 804482 w 1391796"/>
                <a:gd name="connsiteY8" fmla="*/ 595598 h 1292923"/>
                <a:gd name="connsiteX9" fmla="*/ 530352 w 1391796"/>
                <a:gd name="connsiteY9" fmla="*/ 381191 h 1292923"/>
                <a:gd name="connsiteX10" fmla="*/ 0 w 1391796"/>
                <a:gd name="connsiteY10" fmla="*/ 0 h 12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1796" h="1292923">
                  <a:moveTo>
                    <a:pt x="0" y="1292924"/>
                  </a:moveTo>
                  <a:cubicBezTo>
                    <a:pt x="158877" y="1243108"/>
                    <a:pt x="531019" y="1138047"/>
                    <a:pt x="696563" y="1150906"/>
                  </a:cubicBezTo>
                  <a:cubicBezTo>
                    <a:pt x="796481" y="1158621"/>
                    <a:pt x="894017" y="1185863"/>
                    <a:pt x="993934" y="1192435"/>
                  </a:cubicBezTo>
                  <a:cubicBezTo>
                    <a:pt x="1047559" y="1195959"/>
                    <a:pt x="1101376" y="1192054"/>
                    <a:pt x="1155097" y="1192435"/>
                  </a:cubicBezTo>
                  <a:cubicBezTo>
                    <a:pt x="1212056" y="1192816"/>
                    <a:pt x="1269683" y="1198626"/>
                    <a:pt x="1324547" y="1184148"/>
                  </a:cubicBezTo>
                  <a:cubicBezTo>
                    <a:pt x="1346930" y="1178243"/>
                    <a:pt x="1368266" y="1168241"/>
                    <a:pt x="1381030" y="1149191"/>
                  </a:cubicBezTo>
                  <a:cubicBezTo>
                    <a:pt x="1405795" y="1112425"/>
                    <a:pt x="1383506" y="1065752"/>
                    <a:pt x="1357789" y="1027843"/>
                  </a:cubicBezTo>
                  <a:cubicBezTo>
                    <a:pt x="1302734" y="946880"/>
                    <a:pt x="1218152" y="893540"/>
                    <a:pt x="1136809" y="838295"/>
                  </a:cubicBezTo>
                  <a:cubicBezTo>
                    <a:pt x="1023271" y="761238"/>
                    <a:pt x="912971" y="679609"/>
                    <a:pt x="804482" y="595598"/>
                  </a:cubicBezTo>
                  <a:cubicBezTo>
                    <a:pt x="712756" y="524542"/>
                    <a:pt x="620459" y="454247"/>
                    <a:pt x="530352" y="381191"/>
                  </a:cubicBezTo>
                  <a:cubicBezTo>
                    <a:pt x="378809" y="258318"/>
                    <a:pt x="149733" y="125063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7ECCA13-011E-4D0B-8827-B1DFEF094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787" y="27843"/>
              <a:ext cx="2207527" cy="1610525"/>
            </a:xfrm>
            <a:custGeom>
              <a:avLst/>
              <a:gdLst>
                <a:gd name="connsiteX0" fmla="*/ 1676495 w 1676495"/>
                <a:gd name="connsiteY0" fmla="*/ 1223105 h 1223105"/>
                <a:gd name="connsiteX1" fmla="*/ 1421702 w 1676495"/>
                <a:gd name="connsiteY1" fmla="*/ 1000792 h 1223105"/>
                <a:gd name="connsiteX2" fmla="*/ 1024604 w 1676495"/>
                <a:gd name="connsiteY2" fmla="*/ 744760 h 1223105"/>
                <a:gd name="connsiteX3" fmla="*/ 444722 w 1676495"/>
                <a:gd name="connsiteY3" fmla="*/ 345758 h 1223105"/>
                <a:gd name="connsiteX4" fmla="*/ 0 w 1676495"/>
                <a:gd name="connsiteY4" fmla="*/ 0 h 1223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6495" h="1223105">
                  <a:moveTo>
                    <a:pt x="1676495" y="1223105"/>
                  </a:moveTo>
                  <a:cubicBezTo>
                    <a:pt x="1603724" y="1136523"/>
                    <a:pt x="1514094" y="1066324"/>
                    <a:pt x="1421702" y="1000792"/>
                  </a:cubicBezTo>
                  <a:cubicBezTo>
                    <a:pt x="1293209" y="909733"/>
                    <a:pt x="1158526" y="827723"/>
                    <a:pt x="1024604" y="744760"/>
                  </a:cubicBezTo>
                  <a:cubicBezTo>
                    <a:pt x="824770" y="621030"/>
                    <a:pt x="623888" y="497777"/>
                    <a:pt x="444722" y="345758"/>
                  </a:cubicBezTo>
                  <a:cubicBezTo>
                    <a:pt x="330518" y="248888"/>
                    <a:pt x="135731" y="61817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4CCC8FF-3393-4965-BD21-DCB37A245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638243"/>
              <a:ext cx="2318558" cy="594242"/>
            </a:xfrm>
            <a:custGeom>
              <a:avLst/>
              <a:gdLst>
                <a:gd name="connsiteX0" fmla="*/ 0 w 1760817"/>
                <a:gd name="connsiteY0" fmla="*/ 451295 h 451294"/>
                <a:gd name="connsiteX1" fmla="*/ 335661 w 1760817"/>
                <a:gd name="connsiteY1" fmla="*/ 319373 h 451294"/>
                <a:gd name="connsiteX2" fmla="*/ 629984 w 1760817"/>
                <a:gd name="connsiteY2" fmla="*/ 264319 h 451294"/>
                <a:gd name="connsiteX3" fmla="*/ 878777 w 1760817"/>
                <a:gd name="connsiteY3" fmla="*/ 278702 h 451294"/>
                <a:gd name="connsiteX4" fmla="*/ 1024700 w 1760817"/>
                <a:gd name="connsiteY4" fmla="*/ 302609 h 451294"/>
                <a:gd name="connsiteX5" fmla="*/ 1316641 w 1760817"/>
                <a:gd name="connsiteY5" fmla="*/ 360045 h 451294"/>
                <a:gd name="connsiteX6" fmla="*/ 1527143 w 1760817"/>
                <a:gd name="connsiteY6" fmla="*/ 386334 h 451294"/>
                <a:gd name="connsiteX7" fmla="*/ 1704023 w 1760817"/>
                <a:gd name="connsiteY7" fmla="*/ 0 h 451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60817" h="451294">
                  <a:moveTo>
                    <a:pt x="0" y="451295"/>
                  </a:moveTo>
                  <a:cubicBezTo>
                    <a:pt x="77438" y="429292"/>
                    <a:pt x="257270" y="337852"/>
                    <a:pt x="335661" y="319373"/>
                  </a:cubicBezTo>
                  <a:cubicBezTo>
                    <a:pt x="433007" y="296418"/>
                    <a:pt x="530162" y="270510"/>
                    <a:pt x="629984" y="264319"/>
                  </a:cubicBezTo>
                  <a:cubicBezTo>
                    <a:pt x="713137" y="259080"/>
                    <a:pt x="796290" y="266891"/>
                    <a:pt x="878777" y="278702"/>
                  </a:cubicBezTo>
                  <a:cubicBezTo>
                    <a:pt x="927545" y="285655"/>
                    <a:pt x="976217" y="293751"/>
                    <a:pt x="1024700" y="302609"/>
                  </a:cubicBezTo>
                  <a:cubicBezTo>
                    <a:pt x="1122236" y="320516"/>
                    <a:pt x="1219581" y="339471"/>
                    <a:pt x="1316641" y="360045"/>
                  </a:cubicBezTo>
                  <a:cubicBezTo>
                    <a:pt x="1386269" y="374809"/>
                    <a:pt x="1456277" y="389763"/>
                    <a:pt x="1527143" y="386334"/>
                  </a:cubicBezTo>
                  <a:cubicBezTo>
                    <a:pt x="1592008" y="383191"/>
                    <a:pt x="1881569" y="391287"/>
                    <a:pt x="170402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A6D6870E-B40A-4E80-A706-BA8CB5E21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6372" y="454013"/>
              <a:ext cx="256959" cy="983296"/>
            </a:xfrm>
            <a:custGeom>
              <a:avLst/>
              <a:gdLst>
                <a:gd name="connsiteX0" fmla="*/ 90011 w 267734"/>
                <a:gd name="connsiteY0" fmla="*/ 746760 h 746759"/>
                <a:gd name="connsiteX1" fmla="*/ 250603 w 267734"/>
                <a:gd name="connsiteY1" fmla="*/ 541782 h 746759"/>
                <a:gd name="connsiteX2" fmla="*/ 250603 w 267734"/>
                <a:gd name="connsiteY2" fmla="*/ 325660 h 746759"/>
                <a:gd name="connsiteX3" fmla="*/ 0 w 267734"/>
                <a:gd name="connsiteY3" fmla="*/ 0 h 746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734" h="746759">
                  <a:moveTo>
                    <a:pt x="90011" y="746760"/>
                  </a:moveTo>
                  <a:cubicBezTo>
                    <a:pt x="159353" y="691801"/>
                    <a:pt x="221456" y="624935"/>
                    <a:pt x="250603" y="541782"/>
                  </a:cubicBezTo>
                  <a:cubicBezTo>
                    <a:pt x="275082" y="471868"/>
                    <a:pt x="271748" y="396907"/>
                    <a:pt x="250603" y="325660"/>
                  </a:cubicBezTo>
                  <a:cubicBezTo>
                    <a:pt x="210598" y="190500"/>
                    <a:pt x="117634" y="77629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81B66FCF-F34F-4C17-A29E-EE8E13812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3887" y="12542"/>
              <a:ext cx="6404043" cy="1673812"/>
            </a:xfrm>
            <a:custGeom>
              <a:avLst/>
              <a:gdLst>
                <a:gd name="connsiteX0" fmla="*/ 0 w 4863517"/>
                <a:gd name="connsiteY0" fmla="*/ 0 h 1271168"/>
                <a:gd name="connsiteX1" fmla="*/ 176879 w 4863517"/>
                <a:gd name="connsiteY1" fmla="*/ 115157 h 1271168"/>
                <a:gd name="connsiteX2" fmla="*/ 400812 w 4863517"/>
                <a:gd name="connsiteY2" fmla="*/ 277178 h 1271168"/>
                <a:gd name="connsiteX3" fmla="*/ 652367 w 4863517"/>
                <a:gd name="connsiteY3" fmla="*/ 421958 h 1271168"/>
                <a:gd name="connsiteX4" fmla="*/ 1110615 w 4863517"/>
                <a:gd name="connsiteY4" fmla="*/ 690848 h 1271168"/>
                <a:gd name="connsiteX5" fmla="*/ 1410843 w 4863517"/>
                <a:gd name="connsiteY5" fmla="*/ 830580 h 1271168"/>
                <a:gd name="connsiteX6" fmla="*/ 1585341 w 4863517"/>
                <a:gd name="connsiteY6" fmla="*/ 917067 h 1271168"/>
                <a:gd name="connsiteX7" fmla="*/ 1896046 w 4863517"/>
                <a:gd name="connsiteY7" fmla="*/ 1114901 h 1271168"/>
                <a:gd name="connsiteX8" fmla="*/ 2042255 w 4863517"/>
                <a:gd name="connsiteY8" fmla="*/ 1204627 h 1271168"/>
                <a:gd name="connsiteX9" fmla="*/ 2276570 w 4863517"/>
                <a:gd name="connsiteY9" fmla="*/ 1271111 h 1271168"/>
                <a:gd name="connsiteX10" fmla="*/ 2568988 w 4863517"/>
                <a:gd name="connsiteY10" fmla="*/ 1128141 h 1271168"/>
                <a:gd name="connsiteX11" fmla="*/ 2726817 w 4863517"/>
                <a:gd name="connsiteY11" fmla="*/ 882110 h 1271168"/>
                <a:gd name="connsiteX12" fmla="*/ 2861881 w 4863517"/>
                <a:gd name="connsiteY12" fmla="*/ 574929 h 1271168"/>
                <a:gd name="connsiteX13" fmla="*/ 2990660 w 4863517"/>
                <a:gd name="connsiteY13" fmla="*/ 411480 h 1271168"/>
                <a:gd name="connsiteX14" fmla="*/ 3259264 w 4863517"/>
                <a:gd name="connsiteY14" fmla="*/ 292322 h 1271168"/>
                <a:gd name="connsiteX15" fmla="*/ 3482150 w 4863517"/>
                <a:gd name="connsiteY15" fmla="*/ 325565 h 1271168"/>
                <a:gd name="connsiteX16" fmla="*/ 3824192 w 4863517"/>
                <a:gd name="connsiteY16" fmla="*/ 383762 h 1271168"/>
                <a:gd name="connsiteX17" fmla="*/ 4206145 w 4863517"/>
                <a:gd name="connsiteY17" fmla="*/ 420434 h 1271168"/>
                <a:gd name="connsiteX18" fmla="*/ 4505230 w 4863517"/>
                <a:gd name="connsiteY18" fmla="*/ 420434 h 1271168"/>
                <a:gd name="connsiteX19" fmla="*/ 4820127 w 4863517"/>
                <a:gd name="connsiteY19" fmla="*/ 349091 h 1271168"/>
                <a:gd name="connsiteX20" fmla="*/ 4863370 w 4863517"/>
                <a:gd name="connsiteY20" fmla="*/ 242316 h 1271168"/>
                <a:gd name="connsiteX21" fmla="*/ 4760691 w 4863517"/>
                <a:gd name="connsiteY21" fmla="*/ 0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63517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6" y="509492"/>
                    <a:pt x="953167" y="609695"/>
                    <a:pt x="1110615" y="690848"/>
                  </a:cubicBezTo>
                  <a:cubicBezTo>
                    <a:pt x="1208723" y="741426"/>
                    <a:pt x="1310450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6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1" y="574929"/>
                  </a:cubicBezTo>
                  <a:cubicBezTo>
                    <a:pt x="2896076" y="513969"/>
                    <a:pt x="2938558" y="457962"/>
                    <a:pt x="2990660" y="411480"/>
                  </a:cubicBezTo>
                  <a:cubicBezTo>
                    <a:pt x="3065812" y="344329"/>
                    <a:pt x="3158966" y="297466"/>
                    <a:pt x="3259264" y="292322"/>
                  </a:cubicBezTo>
                  <a:cubicBezTo>
                    <a:pt x="3334607" y="288417"/>
                    <a:pt x="3408426" y="308324"/>
                    <a:pt x="3482150" y="325565"/>
                  </a:cubicBezTo>
                  <a:cubicBezTo>
                    <a:pt x="3594830" y="351854"/>
                    <a:pt x="3709416" y="368618"/>
                    <a:pt x="3824192" y="383762"/>
                  </a:cubicBezTo>
                  <a:cubicBezTo>
                    <a:pt x="3951065" y="400431"/>
                    <a:pt x="4078319" y="415290"/>
                    <a:pt x="4206145" y="420434"/>
                  </a:cubicBezTo>
                  <a:cubicBezTo>
                    <a:pt x="4305777" y="424434"/>
                    <a:pt x="4405503" y="419957"/>
                    <a:pt x="4505230" y="420434"/>
                  </a:cubicBezTo>
                  <a:cubicBezTo>
                    <a:pt x="4619435" y="421005"/>
                    <a:pt x="4745641" y="432149"/>
                    <a:pt x="4820127" y="349091"/>
                  </a:cubicBezTo>
                  <a:cubicBezTo>
                    <a:pt x="4846701" y="319469"/>
                    <a:pt x="4861655" y="282131"/>
                    <a:pt x="4863370" y="242316"/>
                  </a:cubicBezTo>
                  <a:cubicBezTo>
                    <a:pt x="4868037" y="134493"/>
                    <a:pt x="4760691" y="0"/>
                    <a:pt x="476069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D861033-CAAF-46D9-B275-DCF52F2CB6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0816" y="12291"/>
              <a:ext cx="5654210" cy="1210473"/>
            </a:xfrm>
            <a:custGeom>
              <a:avLst/>
              <a:gdLst>
                <a:gd name="connsiteX0" fmla="*/ 0 w 4294060"/>
                <a:gd name="connsiteY0" fmla="*/ 190 h 919287"/>
                <a:gd name="connsiteX1" fmla="*/ 417862 w 4294060"/>
                <a:gd name="connsiteY1" fmla="*/ 274606 h 919287"/>
                <a:gd name="connsiteX2" fmla="*/ 980218 w 4294060"/>
                <a:gd name="connsiteY2" fmla="*/ 608171 h 919287"/>
                <a:gd name="connsiteX3" fmla="*/ 1473137 w 4294060"/>
                <a:gd name="connsiteY3" fmla="*/ 792480 h 919287"/>
                <a:gd name="connsiteX4" fmla="*/ 1827276 w 4294060"/>
                <a:gd name="connsiteY4" fmla="*/ 914591 h 919287"/>
                <a:gd name="connsiteX5" fmla="*/ 2119217 w 4294060"/>
                <a:gd name="connsiteY5" fmla="*/ 847535 h 919287"/>
                <a:gd name="connsiteX6" fmla="*/ 2269998 w 4294060"/>
                <a:gd name="connsiteY6" fmla="*/ 610553 h 919287"/>
                <a:gd name="connsiteX7" fmla="*/ 2413540 w 4294060"/>
                <a:gd name="connsiteY7" fmla="*/ 361569 h 919287"/>
                <a:gd name="connsiteX8" fmla="*/ 2683859 w 4294060"/>
                <a:gd name="connsiteY8" fmla="*/ 67151 h 919287"/>
                <a:gd name="connsiteX9" fmla="*/ 3030760 w 4294060"/>
                <a:gd name="connsiteY9" fmla="*/ 36005 h 919287"/>
                <a:gd name="connsiteX10" fmla="*/ 3356134 w 4294060"/>
                <a:gd name="connsiteY10" fmla="*/ 129350 h 919287"/>
                <a:gd name="connsiteX11" fmla="*/ 3674364 w 4294060"/>
                <a:gd name="connsiteY11" fmla="*/ 244221 h 919287"/>
                <a:gd name="connsiteX12" fmla="*/ 3968687 w 4294060"/>
                <a:gd name="connsiteY12" fmla="*/ 244221 h 919287"/>
                <a:gd name="connsiteX13" fmla="*/ 4157662 w 4294060"/>
                <a:gd name="connsiteY13" fmla="*/ 177165 h 919287"/>
                <a:gd name="connsiteX14" fmla="*/ 4271296 w 4294060"/>
                <a:gd name="connsiteY14" fmla="*/ 63437 h 919287"/>
                <a:gd name="connsiteX15" fmla="*/ 4294061 w 4294060"/>
                <a:gd name="connsiteY15" fmla="*/ 0 h 919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94060" h="919287">
                  <a:moveTo>
                    <a:pt x="0" y="190"/>
                  </a:moveTo>
                  <a:cubicBezTo>
                    <a:pt x="0" y="190"/>
                    <a:pt x="243745" y="162211"/>
                    <a:pt x="417862" y="274606"/>
                  </a:cubicBezTo>
                  <a:cubicBezTo>
                    <a:pt x="601408" y="393097"/>
                    <a:pt x="781145" y="518922"/>
                    <a:pt x="980218" y="608171"/>
                  </a:cubicBezTo>
                  <a:cubicBezTo>
                    <a:pt x="1140333" y="679990"/>
                    <a:pt x="1310545" y="726281"/>
                    <a:pt x="1473137" y="792480"/>
                  </a:cubicBezTo>
                  <a:cubicBezTo>
                    <a:pt x="1589532" y="839915"/>
                    <a:pt x="1702975" y="898112"/>
                    <a:pt x="1827276" y="914591"/>
                  </a:cubicBezTo>
                  <a:cubicBezTo>
                    <a:pt x="1930813" y="928307"/>
                    <a:pt x="2039207" y="913733"/>
                    <a:pt x="2119217" y="847535"/>
                  </a:cubicBezTo>
                  <a:cubicBezTo>
                    <a:pt x="2192084" y="787146"/>
                    <a:pt x="2228183" y="696278"/>
                    <a:pt x="2269998" y="610553"/>
                  </a:cubicBezTo>
                  <a:cubicBezTo>
                    <a:pt x="2312003" y="524351"/>
                    <a:pt x="2362867" y="442913"/>
                    <a:pt x="2413540" y="361569"/>
                  </a:cubicBezTo>
                  <a:cubicBezTo>
                    <a:pt x="2485835" y="245650"/>
                    <a:pt x="2562511" y="127064"/>
                    <a:pt x="2683859" y="67151"/>
                  </a:cubicBezTo>
                  <a:cubicBezTo>
                    <a:pt x="2790254" y="14573"/>
                    <a:pt x="2912935" y="16764"/>
                    <a:pt x="3030760" y="36005"/>
                  </a:cubicBezTo>
                  <a:cubicBezTo>
                    <a:pt x="3142393" y="54293"/>
                    <a:pt x="3251073" y="87344"/>
                    <a:pt x="3356134" y="129350"/>
                  </a:cubicBezTo>
                  <a:cubicBezTo>
                    <a:pt x="3461194" y="171355"/>
                    <a:pt x="3563588" y="221742"/>
                    <a:pt x="3674364" y="244221"/>
                  </a:cubicBezTo>
                  <a:cubicBezTo>
                    <a:pt x="3771233" y="263938"/>
                    <a:pt x="3871341" y="262319"/>
                    <a:pt x="3968687" y="244221"/>
                  </a:cubicBezTo>
                  <a:cubicBezTo>
                    <a:pt x="4034981" y="231839"/>
                    <a:pt x="4099941" y="211931"/>
                    <a:pt x="4157662" y="177165"/>
                  </a:cubicBezTo>
                  <a:cubicBezTo>
                    <a:pt x="4204526" y="148971"/>
                    <a:pt x="4246817" y="112300"/>
                    <a:pt x="4271296" y="63437"/>
                  </a:cubicBezTo>
                  <a:cubicBezTo>
                    <a:pt x="4286441" y="33242"/>
                    <a:pt x="4294061" y="0"/>
                    <a:pt x="429406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0B9015-F708-485A-9F3F-7E0623037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34783" y="12542"/>
              <a:ext cx="3018496" cy="823906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3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3" y="606171"/>
                  </a:cubicBezTo>
                  <a:cubicBezTo>
                    <a:pt x="1391603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2" y="109347"/>
                    <a:pt x="2292382" y="0"/>
                    <a:pt x="2292382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3441AA6-F9EC-411F-A4FB-9B7EE56C5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9011" y="12542"/>
              <a:ext cx="2456863" cy="555074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6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6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5" y="246412"/>
                    <a:pt x="283178" y="186881"/>
                  </a:cubicBezTo>
                  <a:cubicBezTo>
                    <a:pt x="176213" y="122777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6968039-0590-4D7E-ADDB-E70FAF504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27898" y="12542"/>
              <a:ext cx="1788496" cy="377822"/>
            </a:xfrm>
            <a:custGeom>
              <a:avLst/>
              <a:gdLst>
                <a:gd name="connsiteX0" fmla="*/ 0 w 1358264"/>
                <a:gd name="connsiteY0" fmla="*/ 11621 h 286935"/>
                <a:gd name="connsiteX1" fmla="*/ 200977 w 1358264"/>
                <a:gd name="connsiteY1" fmla="*/ 163830 h 286935"/>
                <a:gd name="connsiteX2" fmla="*/ 499586 w 1358264"/>
                <a:gd name="connsiteY2" fmla="*/ 258604 h 286935"/>
                <a:gd name="connsiteX3" fmla="*/ 780955 w 1358264"/>
                <a:gd name="connsiteY3" fmla="*/ 284417 h 286935"/>
                <a:gd name="connsiteX4" fmla="*/ 1027843 w 1358264"/>
                <a:gd name="connsiteY4" fmla="*/ 215456 h 286935"/>
                <a:gd name="connsiteX5" fmla="*/ 1358265 w 1358264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4" h="286935">
                  <a:moveTo>
                    <a:pt x="0" y="11621"/>
                  </a:moveTo>
                  <a:cubicBezTo>
                    <a:pt x="0" y="11621"/>
                    <a:pt x="89249" y="104299"/>
                    <a:pt x="200977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2" y="293180"/>
                    <a:pt x="780955" y="284417"/>
                  </a:cubicBezTo>
                  <a:cubicBezTo>
                    <a:pt x="866584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BFFD17E-72B9-443C-8D9A-C2140F3E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73095" y="12542"/>
              <a:ext cx="1173183" cy="220293"/>
            </a:xfrm>
            <a:custGeom>
              <a:avLst/>
              <a:gdLst>
                <a:gd name="connsiteX0" fmla="*/ 890969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9" y="0"/>
                  </a:moveTo>
                  <a:cubicBezTo>
                    <a:pt x="890969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227F8EB-7284-4904-98C3-32BCBD33A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1911" y="706856"/>
              <a:ext cx="4728816" cy="4904604"/>
            </a:xfrm>
            <a:custGeom>
              <a:avLst/>
              <a:gdLst>
                <a:gd name="connsiteX0" fmla="*/ 904672 w 3591275"/>
                <a:gd name="connsiteY0" fmla="*/ 1758707 h 3724776"/>
                <a:gd name="connsiteX1" fmla="*/ 926199 w 3591275"/>
                <a:gd name="connsiteY1" fmla="*/ 1605545 h 3724776"/>
                <a:gd name="connsiteX2" fmla="*/ 912864 w 3591275"/>
                <a:gd name="connsiteY2" fmla="*/ 1413997 h 3724776"/>
                <a:gd name="connsiteX3" fmla="*/ 949440 w 3591275"/>
                <a:gd name="connsiteY3" fmla="*/ 1301412 h 3724776"/>
                <a:gd name="connsiteX4" fmla="*/ 1089839 w 3591275"/>
                <a:gd name="connsiteY4" fmla="*/ 1160918 h 3724776"/>
                <a:gd name="connsiteX5" fmla="*/ 1324439 w 3591275"/>
                <a:gd name="connsiteY5" fmla="*/ 973371 h 3724776"/>
                <a:gd name="connsiteX6" fmla="*/ 1609046 w 3591275"/>
                <a:gd name="connsiteY6" fmla="*/ 728102 h 3724776"/>
                <a:gd name="connsiteX7" fmla="*/ 1785926 w 3591275"/>
                <a:gd name="connsiteY7" fmla="*/ 472165 h 3724776"/>
                <a:gd name="connsiteX8" fmla="*/ 1985951 w 3591275"/>
                <a:gd name="connsiteY8" fmla="*/ 190320 h 3724776"/>
                <a:gd name="connsiteX9" fmla="*/ 2153305 w 3591275"/>
                <a:gd name="connsiteY9" fmla="*/ 67162 h 3724776"/>
                <a:gd name="connsiteX10" fmla="*/ 2466773 w 3591275"/>
                <a:gd name="connsiteY10" fmla="*/ 8488 h 3724776"/>
                <a:gd name="connsiteX11" fmla="*/ 2830247 w 3591275"/>
                <a:gd name="connsiteY11" fmla="*/ 8488 h 3724776"/>
                <a:gd name="connsiteX12" fmla="*/ 3140857 w 3591275"/>
                <a:gd name="connsiteY12" fmla="*/ 84498 h 3724776"/>
                <a:gd name="connsiteX13" fmla="*/ 3405271 w 3591275"/>
                <a:gd name="connsiteY13" fmla="*/ 216323 h 3724776"/>
                <a:gd name="connsiteX14" fmla="*/ 3515856 w 3591275"/>
                <a:gd name="connsiteY14" fmla="*/ 348150 h 3724776"/>
                <a:gd name="connsiteX15" fmla="*/ 3590818 w 3591275"/>
                <a:gd name="connsiteY15" fmla="*/ 627137 h 3724776"/>
                <a:gd name="connsiteX16" fmla="*/ 3555290 w 3591275"/>
                <a:gd name="connsiteY16" fmla="*/ 968608 h 3724776"/>
                <a:gd name="connsiteX17" fmla="*/ 3537002 w 3591275"/>
                <a:gd name="connsiteY17" fmla="*/ 1148535 h 3724776"/>
                <a:gd name="connsiteX18" fmla="*/ 3509094 w 3591275"/>
                <a:gd name="connsiteY18" fmla="*/ 1570017 h 3724776"/>
                <a:gd name="connsiteX19" fmla="*/ 3465278 w 3591275"/>
                <a:gd name="connsiteY19" fmla="*/ 1967114 h 3724776"/>
                <a:gd name="connsiteX20" fmla="*/ 3336024 w 3591275"/>
                <a:gd name="connsiteY20" fmla="*/ 2345733 h 3724776"/>
                <a:gd name="connsiteX21" fmla="*/ 3049893 w 3591275"/>
                <a:gd name="connsiteY21" fmla="*/ 2768262 h 3724776"/>
                <a:gd name="connsiteX22" fmla="*/ 2838724 w 3591275"/>
                <a:gd name="connsiteY22" fmla="*/ 2989908 h 3724776"/>
                <a:gd name="connsiteX23" fmla="*/ 2605647 w 3591275"/>
                <a:gd name="connsiteY23" fmla="*/ 3193077 h 3724776"/>
                <a:gd name="connsiteX24" fmla="*/ 2217980 w 3591275"/>
                <a:gd name="connsiteY24" fmla="*/ 3493209 h 3724776"/>
                <a:gd name="connsiteX25" fmla="*/ 1832598 w 3591275"/>
                <a:gd name="connsiteY25" fmla="*/ 3707903 h 3724776"/>
                <a:gd name="connsiteX26" fmla="*/ 1581043 w 3591275"/>
                <a:gd name="connsiteY26" fmla="*/ 3722952 h 3724776"/>
                <a:gd name="connsiteX27" fmla="*/ 1068693 w 3591275"/>
                <a:gd name="connsiteY27" fmla="*/ 3704474 h 3724776"/>
                <a:gd name="connsiteX28" fmla="*/ 852952 w 3591275"/>
                <a:gd name="connsiteY28" fmla="*/ 3704474 h 3724776"/>
                <a:gd name="connsiteX29" fmla="*/ 519482 w 3591275"/>
                <a:gd name="connsiteY29" fmla="*/ 3652562 h 3724776"/>
                <a:gd name="connsiteX30" fmla="*/ 400609 w 3591275"/>
                <a:gd name="connsiteY30" fmla="*/ 3595984 h 3724776"/>
                <a:gd name="connsiteX31" fmla="*/ 184868 w 3591275"/>
                <a:gd name="connsiteY31" fmla="*/ 3357002 h 3724776"/>
                <a:gd name="connsiteX32" fmla="*/ 59138 w 3591275"/>
                <a:gd name="connsiteY32" fmla="*/ 3101922 h 3724776"/>
                <a:gd name="connsiteX33" fmla="*/ 274 w 3591275"/>
                <a:gd name="connsiteY33" fmla="*/ 2778644 h 3724776"/>
                <a:gd name="connsiteX34" fmla="*/ 172200 w 3591275"/>
                <a:gd name="connsiteY34" fmla="*/ 2322682 h 3724776"/>
                <a:gd name="connsiteX35" fmla="*/ 446806 w 3591275"/>
                <a:gd name="connsiteY35" fmla="*/ 2095225 h 3724776"/>
                <a:gd name="connsiteX36" fmla="*/ 633686 w 3591275"/>
                <a:gd name="connsiteY36" fmla="*/ 2031693 h 3724776"/>
                <a:gd name="connsiteX37" fmla="*/ 840188 w 3591275"/>
                <a:gd name="connsiteY37" fmla="*/ 1910440 h 3724776"/>
                <a:gd name="connsiteX38" fmla="*/ 904672 w 3591275"/>
                <a:gd name="connsiteY38" fmla="*/ 1758707 h 37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3591275" h="3724776">
                  <a:moveTo>
                    <a:pt x="904672" y="1758707"/>
                  </a:moveTo>
                  <a:cubicBezTo>
                    <a:pt x="916960" y="1708415"/>
                    <a:pt x="927056" y="1657266"/>
                    <a:pt x="926199" y="1605545"/>
                  </a:cubicBezTo>
                  <a:cubicBezTo>
                    <a:pt x="925151" y="1541251"/>
                    <a:pt x="907625" y="1478005"/>
                    <a:pt x="912864" y="1413997"/>
                  </a:cubicBezTo>
                  <a:cubicBezTo>
                    <a:pt x="916103" y="1374183"/>
                    <a:pt x="928866" y="1335702"/>
                    <a:pt x="949440" y="1301412"/>
                  </a:cubicBezTo>
                  <a:cubicBezTo>
                    <a:pt x="983730" y="1244262"/>
                    <a:pt x="1037641" y="1202733"/>
                    <a:pt x="1089839" y="1160918"/>
                  </a:cubicBezTo>
                  <a:cubicBezTo>
                    <a:pt x="1167944" y="1098339"/>
                    <a:pt x="1245382" y="1034712"/>
                    <a:pt x="1324439" y="973371"/>
                  </a:cubicBezTo>
                  <a:cubicBezTo>
                    <a:pt x="1423690" y="896313"/>
                    <a:pt x="1526179" y="822304"/>
                    <a:pt x="1609046" y="728102"/>
                  </a:cubicBezTo>
                  <a:cubicBezTo>
                    <a:pt x="1677626" y="650092"/>
                    <a:pt x="1732014" y="561033"/>
                    <a:pt x="1785926" y="472165"/>
                  </a:cubicBezTo>
                  <a:cubicBezTo>
                    <a:pt x="1845933" y="373296"/>
                    <a:pt x="1906226" y="273855"/>
                    <a:pt x="1985951" y="190320"/>
                  </a:cubicBezTo>
                  <a:cubicBezTo>
                    <a:pt x="2034242" y="139647"/>
                    <a:pt x="2089678" y="96213"/>
                    <a:pt x="2153305" y="67162"/>
                  </a:cubicBezTo>
                  <a:cubicBezTo>
                    <a:pt x="2250650" y="22680"/>
                    <a:pt x="2359616" y="15441"/>
                    <a:pt x="2466773" y="8488"/>
                  </a:cubicBezTo>
                  <a:cubicBezTo>
                    <a:pt x="2588026" y="582"/>
                    <a:pt x="2709660" y="-5800"/>
                    <a:pt x="2830247" y="8488"/>
                  </a:cubicBezTo>
                  <a:cubicBezTo>
                    <a:pt x="2936355" y="21061"/>
                    <a:pt x="3039606" y="49922"/>
                    <a:pt x="3140857" y="84498"/>
                  </a:cubicBezTo>
                  <a:cubicBezTo>
                    <a:pt x="3234868" y="116692"/>
                    <a:pt x="3328595" y="153459"/>
                    <a:pt x="3405271" y="216323"/>
                  </a:cubicBezTo>
                  <a:cubicBezTo>
                    <a:pt x="3450038" y="252995"/>
                    <a:pt x="3487281" y="297762"/>
                    <a:pt x="3515856" y="348150"/>
                  </a:cubicBezTo>
                  <a:cubicBezTo>
                    <a:pt x="3564052" y="433017"/>
                    <a:pt x="3587389" y="529505"/>
                    <a:pt x="3590818" y="627137"/>
                  </a:cubicBezTo>
                  <a:cubicBezTo>
                    <a:pt x="3594914" y="741722"/>
                    <a:pt x="3570625" y="854784"/>
                    <a:pt x="3555290" y="968608"/>
                  </a:cubicBezTo>
                  <a:cubicBezTo>
                    <a:pt x="3547194" y="1028330"/>
                    <a:pt x="3541860" y="1088433"/>
                    <a:pt x="3537002" y="1148535"/>
                  </a:cubicBezTo>
                  <a:cubicBezTo>
                    <a:pt x="3525762" y="1288839"/>
                    <a:pt x="3517856" y="1429427"/>
                    <a:pt x="3509094" y="1570017"/>
                  </a:cubicBezTo>
                  <a:cubicBezTo>
                    <a:pt x="3500712" y="1703176"/>
                    <a:pt x="3491472" y="1836431"/>
                    <a:pt x="3465278" y="1967114"/>
                  </a:cubicBezTo>
                  <a:cubicBezTo>
                    <a:pt x="3438894" y="2098464"/>
                    <a:pt x="3395365" y="2225622"/>
                    <a:pt x="3336024" y="2345733"/>
                  </a:cubicBezTo>
                  <a:cubicBezTo>
                    <a:pt x="3260491" y="2498799"/>
                    <a:pt x="3160860" y="2638436"/>
                    <a:pt x="3049893" y="2768262"/>
                  </a:cubicBezTo>
                  <a:cubicBezTo>
                    <a:pt x="2983504" y="2845891"/>
                    <a:pt x="2913114" y="2919900"/>
                    <a:pt x="2838724" y="2989908"/>
                  </a:cubicBezTo>
                  <a:cubicBezTo>
                    <a:pt x="2763667" y="3060584"/>
                    <a:pt x="2685466" y="3127830"/>
                    <a:pt x="2605647" y="3193077"/>
                  </a:cubicBezTo>
                  <a:cubicBezTo>
                    <a:pt x="2479155" y="3296613"/>
                    <a:pt x="2349044" y="3395578"/>
                    <a:pt x="2217980" y="3493209"/>
                  </a:cubicBezTo>
                  <a:cubicBezTo>
                    <a:pt x="2098441" y="3582173"/>
                    <a:pt x="1977092" y="3674375"/>
                    <a:pt x="1832598" y="3707903"/>
                  </a:cubicBezTo>
                  <a:cubicBezTo>
                    <a:pt x="1750397" y="3726953"/>
                    <a:pt x="1665530" y="3726286"/>
                    <a:pt x="1581043" y="3722952"/>
                  </a:cubicBezTo>
                  <a:cubicBezTo>
                    <a:pt x="1410260" y="3716190"/>
                    <a:pt x="1239667" y="3703712"/>
                    <a:pt x="1068693" y="3704474"/>
                  </a:cubicBezTo>
                  <a:cubicBezTo>
                    <a:pt x="996779" y="3704760"/>
                    <a:pt x="924865" y="3706665"/>
                    <a:pt x="852952" y="3704474"/>
                  </a:cubicBezTo>
                  <a:cubicBezTo>
                    <a:pt x="739890" y="3701045"/>
                    <a:pt x="626638" y="3688472"/>
                    <a:pt x="519482" y="3652562"/>
                  </a:cubicBezTo>
                  <a:cubicBezTo>
                    <a:pt x="477667" y="3638561"/>
                    <a:pt x="437567" y="3620082"/>
                    <a:pt x="400609" y="3595984"/>
                  </a:cubicBezTo>
                  <a:cubicBezTo>
                    <a:pt x="309836" y="3536929"/>
                    <a:pt x="242876" y="3448823"/>
                    <a:pt x="184868" y="3357002"/>
                  </a:cubicBezTo>
                  <a:cubicBezTo>
                    <a:pt x="134005" y="3276611"/>
                    <a:pt x="91618" y="3191267"/>
                    <a:pt x="59138" y="3101922"/>
                  </a:cubicBezTo>
                  <a:cubicBezTo>
                    <a:pt x="21324" y="2998004"/>
                    <a:pt x="-2870" y="2889039"/>
                    <a:pt x="274" y="2778644"/>
                  </a:cubicBezTo>
                  <a:cubicBezTo>
                    <a:pt x="4941" y="2612623"/>
                    <a:pt x="71045" y="2454889"/>
                    <a:pt x="172200" y="2322682"/>
                  </a:cubicBezTo>
                  <a:cubicBezTo>
                    <a:pt x="245638" y="2226670"/>
                    <a:pt x="336221" y="2143707"/>
                    <a:pt x="446806" y="2095225"/>
                  </a:cubicBezTo>
                  <a:cubicBezTo>
                    <a:pt x="507099" y="2068841"/>
                    <a:pt x="571012" y="2051982"/>
                    <a:pt x="633686" y="2031693"/>
                  </a:cubicBezTo>
                  <a:cubicBezTo>
                    <a:pt x="711696" y="2006547"/>
                    <a:pt x="789991" y="1974448"/>
                    <a:pt x="840188" y="1910440"/>
                  </a:cubicBezTo>
                  <a:cubicBezTo>
                    <a:pt x="874383" y="1866816"/>
                    <a:pt x="891433" y="1812904"/>
                    <a:pt x="904672" y="1758707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546E1AF-525C-4FD2-BAE6-9D672248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41750" y="923845"/>
              <a:ext cx="4196097" cy="4479998"/>
            </a:xfrm>
            <a:custGeom>
              <a:avLst/>
              <a:gdLst>
                <a:gd name="connsiteX0" fmla="*/ 78613 w 3186704"/>
                <a:gd name="connsiteY0" fmla="*/ 3007044 h 3402311"/>
                <a:gd name="connsiteX1" fmla="*/ 2032 w 3186704"/>
                <a:gd name="connsiteY1" fmla="*/ 2731772 h 3402311"/>
                <a:gd name="connsiteX2" fmla="*/ 21177 w 3186704"/>
                <a:gd name="connsiteY2" fmla="*/ 2545082 h 3402311"/>
                <a:gd name="connsiteX3" fmla="*/ 116903 w 3186704"/>
                <a:gd name="connsiteY3" fmla="*/ 2389443 h 3402311"/>
                <a:gd name="connsiteX4" fmla="*/ 241300 w 3186704"/>
                <a:gd name="connsiteY4" fmla="*/ 2308100 h 3402311"/>
                <a:gd name="connsiteX5" fmla="*/ 475805 w 3186704"/>
                <a:gd name="connsiteY5" fmla="*/ 2296099 h 3402311"/>
                <a:gd name="connsiteX6" fmla="*/ 664781 w 3186704"/>
                <a:gd name="connsiteY6" fmla="*/ 2336770 h 3402311"/>
                <a:gd name="connsiteX7" fmla="*/ 803560 w 3186704"/>
                <a:gd name="connsiteY7" fmla="*/ 2336770 h 3402311"/>
                <a:gd name="connsiteX8" fmla="*/ 942340 w 3186704"/>
                <a:gd name="connsiteY8" fmla="*/ 2224280 h 3402311"/>
                <a:gd name="connsiteX9" fmla="*/ 1018921 w 3186704"/>
                <a:gd name="connsiteY9" fmla="*/ 1958532 h 3402311"/>
                <a:gd name="connsiteX10" fmla="*/ 1061974 w 3186704"/>
                <a:gd name="connsiteY10" fmla="*/ 1606679 h 3402311"/>
                <a:gd name="connsiteX11" fmla="*/ 1114647 w 3186704"/>
                <a:gd name="connsiteY11" fmla="*/ 1369697 h 3402311"/>
                <a:gd name="connsiteX12" fmla="*/ 1243806 w 3186704"/>
                <a:gd name="connsiteY12" fmla="*/ 1080042 h 3402311"/>
                <a:gd name="connsiteX13" fmla="*/ 1468691 w 3186704"/>
                <a:gd name="connsiteY13" fmla="*/ 795149 h 3402311"/>
                <a:gd name="connsiteX14" fmla="*/ 1770157 w 3186704"/>
                <a:gd name="connsiteY14" fmla="*/ 452820 h 3402311"/>
                <a:gd name="connsiteX15" fmla="*/ 2082387 w 3186704"/>
                <a:gd name="connsiteY15" fmla="*/ 140400 h 3402311"/>
                <a:gd name="connsiteX16" fmla="*/ 2298890 w 3186704"/>
                <a:gd name="connsiteY16" fmla="*/ 31530 h 3402311"/>
                <a:gd name="connsiteX17" fmla="*/ 2533396 w 3186704"/>
                <a:gd name="connsiteY17" fmla="*/ 383 h 3402311"/>
                <a:gd name="connsiteX18" fmla="*/ 2796572 w 3186704"/>
                <a:gd name="connsiteY18" fmla="*/ 53056 h 3402311"/>
                <a:gd name="connsiteX19" fmla="*/ 3014313 w 3186704"/>
                <a:gd name="connsiteY19" fmla="*/ 177548 h 3402311"/>
                <a:gd name="connsiteX20" fmla="*/ 3131566 w 3186704"/>
                <a:gd name="connsiteY20" fmla="*/ 366619 h 3402311"/>
                <a:gd name="connsiteX21" fmla="*/ 3174619 w 3186704"/>
                <a:gd name="connsiteY21" fmla="*/ 610745 h 3402311"/>
                <a:gd name="connsiteX22" fmla="*/ 3168142 w 3186704"/>
                <a:gd name="connsiteY22" fmla="*/ 993460 h 3402311"/>
                <a:gd name="connsiteX23" fmla="*/ 3185763 w 3186704"/>
                <a:gd name="connsiteY23" fmla="*/ 1497141 h 3402311"/>
                <a:gd name="connsiteX24" fmla="*/ 3150806 w 3186704"/>
                <a:gd name="connsiteY24" fmla="*/ 1790892 h 3402311"/>
                <a:gd name="connsiteX25" fmla="*/ 3076130 w 3186704"/>
                <a:gd name="connsiteY25" fmla="*/ 2071404 h 3402311"/>
                <a:gd name="connsiteX26" fmla="*/ 2847435 w 3186704"/>
                <a:gd name="connsiteY26" fmla="*/ 2470216 h 3402311"/>
                <a:gd name="connsiteX27" fmla="*/ 2359374 w 3186704"/>
                <a:gd name="connsiteY27" fmla="*/ 2929701 h 3402311"/>
                <a:gd name="connsiteX28" fmla="*/ 2099723 w 3186704"/>
                <a:gd name="connsiteY28" fmla="*/ 3097056 h 3402311"/>
                <a:gd name="connsiteX29" fmla="*/ 1760537 w 3186704"/>
                <a:gd name="connsiteY29" fmla="*/ 3241359 h 3402311"/>
                <a:gd name="connsiteX30" fmla="*/ 1610518 w 3186704"/>
                <a:gd name="connsiteY30" fmla="*/ 3309463 h 3402311"/>
                <a:gd name="connsiteX31" fmla="*/ 1367059 w 3186704"/>
                <a:gd name="connsiteY31" fmla="*/ 3374138 h 3402311"/>
                <a:gd name="connsiteX32" fmla="*/ 1210183 w 3186704"/>
                <a:gd name="connsiteY32" fmla="*/ 3385663 h 3402311"/>
                <a:gd name="connsiteX33" fmla="*/ 905573 w 3186704"/>
                <a:gd name="connsiteY33" fmla="*/ 3401856 h 3402311"/>
                <a:gd name="connsiteX34" fmla="*/ 558292 w 3186704"/>
                <a:gd name="connsiteY34" fmla="*/ 3382234 h 3402311"/>
                <a:gd name="connsiteX35" fmla="*/ 467137 w 3186704"/>
                <a:gd name="connsiteY35" fmla="*/ 3363756 h 3402311"/>
                <a:gd name="connsiteX36" fmla="*/ 206343 w 3186704"/>
                <a:gd name="connsiteY36" fmla="*/ 3202117 h 3402311"/>
                <a:gd name="connsiteX37" fmla="*/ 78613 w 3186704"/>
                <a:gd name="connsiteY37" fmla="*/ 3007044 h 340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186704" h="3402311">
                  <a:moveTo>
                    <a:pt x="78613" y="3007044"/>
                  </a:moveTo>
                  <a:cubicBezTo>
                    <a:pt x="38512" y="2919891"/>
                    <a:pt x="9937" y="2827308"/>
                    <a:pt x="2032" y="2731772"/>
                  </a:cubicBezTo>
                  <a:cubicBezTo>
                    <a:pt x="-3207" y="2668717"/>
                    <a:pt x="1174" y="2604994"/>
                    <a:pt x="21177" y="2545082"/>
                  </a:cubicBezTo>
                  <a:cubicBezTo>
                    <a:pt x="40608" y="2486599"/>
                    <a:pt x="73469" y="2433259"/>
                    <a:pt x="116903" y="2389443"/>
                  </a:cubicBezTo>
                  <a:cubicBezTo>
                    <a:pt x="152241" y="2353725"/>
                    <a:pt x="194151" y="2325150"/>
                    <a:pt x="241300" y="2308100"/>
                  </a:cubicBezTo>
                  <a:cubicBezTo>
                    <a:pt x="315880" y="2281049"/>
                    <a:pt x="397224" y="2282668"/>
                    <a:pt x="475805" y="2296099"/>
                  </a:cubicBezTo>
                  <a:cubicBezTo>
                    <a:pt x="539337" y="2306957"/>
                    <a:pt x="601440" y="2324959"/>
                    <a:pt x="664781" y="2336770"/>
                  </a:cubicBezTo>
                  <a:cubicBezTo>
                    <a:pt x="710978" y="2345343"/>
                    <a:pt x="758412" y="2349343"/>
                    <a:pt x="803560" y="2336770"/>
                  </a:cubicBezTo>
                  <a:cubicBezTo>
                    <a:pt x="862711" y="2320292"/>
                    <a:pt x="909288" y="2276382"/>
                    <a:pt x="942340" y="2224280"/>
                  </a:cubicBezTo>
                  <a:cubicBezTo>
                    <a:pt x="992155" y="2145604"/>
                    <a:pt x="1006919" y="2051306"/>
                    <a:pt x="1018921" y="1958532"/>
                  </a:cubicBezTo>
                  <a:cubicBezTo>
                    <a:pt x="1034065" y="1841280"/>
                    <a:pt x="1043972" y="1723456"/>
                    <a:pt x="1061974" y="1606679"/>
                  </a:cubicBezTo>
                  <a:cubicBezTo>
                    <a:pt x="1074356" y="1526574"/>
                    <a:pt x="1091120" y="1447231"/>
                    <a:pt x="1114647" y="1369697"/>
                  </a:cubicBezTo>
                  <a:cubicBezTo>
                    <a:pt x="1145413" y="1268065"/>
                    <a:pt x="1187989" y="1170244"/>
                    <a:pt x="1243806" y="1080042"/>
                  </a:cubicBezTo>
                  <a:cubicBezTo>
                    <a:pt x="1307623" y="976981"/>
                    <a:pt x="1388396" y="886017"/>
                    <a:pt x="1468691" y="795149"/>
                  </a:cubicBezTo>
                  <a:cubicBezTo>
                    <a:pt x="1569466" y="681230"/>
                    <a:pt x="1670621" y="567787"/>
                    <a:pt x="1770157" y="452820"/>
                  </a:cubicBezTo>
                  <a:cubicBezTo>
                    <a:pt x="1867027" y="340997"/>
                    <a:pt x="1962277" y="226316"/>
                    <a:pt x="2082387" y="140400"/>
                  </a:cubicBezTo>
                  <a:cubicBezTo>
                    <a:pt x="2148586" y="93061"/>
                    <a:pt x="2221166" y="55437"/>
                    <a:pt x="2298890" y="31530"/>
                  </a:cubicBezTo>
                  <a:cubicBezTo>
                    <a:pt x="2374709" y="8193"/>
                    <a:pt x="2454053" y="-2189"/>
                    <a:pt x="2533396" y="383"/>
                  </a:cubicBezTo>
                  <a:cubicBezTo>
                    <a:pt x="2623312" y="3336"/>
                    <a:pt x="2711704" y="22957"/>
                    <a:pt x="2796572" y="53056"/>
                  </a:cubicBezTo>
                  <a:cubicBezTo>
                    <a:pt x="2876391" y="81345"/>
                    <a:pt x="2953544" y="118779"/>
                    <a:pt x="3014313" y="177548"/>
                  </a:cubicBezTo>
                  <a:cubicBezTo>
                    <a:pt x="3068320" y="229745"/>
                    <a:pt x="3106515" y="295753"/>
                    <a:pt x="3131566" y="366619"/>
                  </a:cubicBezTo>
                  <a:cubicBezTo>
                    <a:pt x="3159283" y="444915"/>
                    <a:pt x="3170904" y="527687"/>
                    <a:pt x="3174619" y="610745"/>
                  </a:cubicBezTo>
                  <a:cubicBezTo>
                    <a:pt x="3180334" y="738285"/>
                    <a:pt x="3167856" y="865729"/>
                    <a:pt x="3168142" y="993460"/>
                  </a:cubicBezTo>
                  <a:cubicBezTo>
                    <a:pt x="3168618" y="1161576"/>
                    <a:pt x="3191573" y="1329120"/>
                    <a:pt x="3185763" y="1497141"/>
                  </a:cubicBezTo>
                  <a:cubicBezTo>
                    <a:pt x="3182334" y="1595820"/>
                    <a:pt x="3168904" y="1693833"/>
                    <a:pt x="3150806" y="1790892"/>
                  </a:cubicBezTo>
                  <a:cubicBezTo>
                    <a:pt x="3132994" y="1886238"/>
                    <a:pt x="3109753" y="1980535"/>
                    <a:pt x="3076130" y="2071404"/>
                  </a:cubicBezTo>
                  <a:cubicBezTo>
                    <a:pt x="3022600" y="2215993"/>
                    <a:pt x="2942590" y="2348867"/>
                    <a:pt x="2847435" y="2470216"/>
                  </a:cubicBezTo>
                  <a:cubicBezTo>
                    <a:pt x="2708941" y="2646714"/>
                    <a:pt x="2538920" y="2795018"/>
                    <a:pt x="2359374" y="2929701"/>
                  </a:cubicBezTo>
                  <a:cubicBezTo>
                    <a:pt x="2276792" y="2991614"/>
                    <a:pt x="2191734" y="3050383"/>
                    <a:pt x="2099723" y="3097056"/>
                  </a:cubicBezTo>
                  <a:cubicBezTo>
                    <a:pt x="1990090" y="3152682"/>
                    <a:pt x="1872551" y="3190687"/>
                    <a:pt x="1760537" y="3241359"/>
                  </a:cubicBezTo>
                  <a:cubicBezTo>
                    <a:pt x="1710531" y="3264029"/>
                    <a:pt x="1661382" y="3288794"/>
                    <a:pt x="1610518" y="3309463"/>
                  </a:cubicBezTo>
                  <a:cubicBezTo>
                    <a:pt x="1532414" y="3341182"/>
                    <a:pt x="1450689" y="3363375"/>
                    <a:pt x="1367059" y="3374138"/>
                  </a:cubicBezTo>
                  <a:cubicBezTo>
                    <a:pt x="1315053" y="3380806"/>
                    <a:pt x="1262570" y="3382806"/>
                    <a:pt x="1210183" y="3385663"/>
                  </a:cubicBezTo>
                  <a:cubicBezTo>
                    <a:pt x="1108646" y="3391188"/>
                    <a:pt x="1007205" y="3399760"/>
                    <a:pt x="905573" y="3401856"/>
                  </a:cubicBezTo>
                  <a:cubicBezTo>
                    <a:pt x="789463" y="3404142"/>
                    <a:pt x="673354" y="3397855"/>
                    <a:pt x="558292" y="3382234"/>
                  </a:cubicBezTo>
                  <a:cubicBezTo>
                    <a:pt x="527526" y="3378043"/>
                    <a:pt x="497046" y="3372328"/>
                    <a:pt x="467137" y="3363756"/>
                  </a:cubicBezTo>
                  <a:cubicBezTo>
                    <a:pt x="367220" y="3335276"/>
                    <a:pt x="277876" y="3277555"/>
                    <a:pt x="206343" y="3202117"/>
                  </a:cubicBezTo>
                  <a:cubicBezTo>
                    <a:pt x="152527" y="3145348"/>
                    <a:pt x="111379" y="3078196"/>
                    <a:pt x="78613" y="3007044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04EA0D3-F1E3-4AF6-B30E-791175E31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60461" y="1175713"/>
              <a:ext cx="3568552" cy="3938179"/>
            </a:xfrm>
            <a:custGeom>
              <a:avLst/>
              <a:gdLst>
                <a:gd name="connsiteX0" fmla="*/ 2179 w 2710118"/>
                <a:gd name="connsiteY0" fmla="*/ 2712895 h 2990829"/>
                <a:gd name="connsiteX1" fmla="*/ 18085 w 2710118"/>
                <a:gd name="connsiteY1" fmla="*/ 2589260 h 2990829"/>
                <a:gd name="connsiteX2" fmla="*/ 161627 w 2710118"/>
                <a:gd name="connsiteY2" fmla="*/ 2489533 h 2990829"/>
                <a:gd name="connsiteX3" fmla="*/ 384893 w 2710118"/>
                <a:gd name="connsiteY3" fmla="*/ 2559352 h 2990829"/>
                <a:gd name="connsiteX4" fmla="*/ 648069 w 2710118"/>
                <a:gd name="connsiteY4" fmla="*/ 2579259 h 2990829"/>
                <a:gd name="connsiteX5" fmla="*/ 831520 w 2710118"/>
                <a:gd name="connsiteY5" fmla="*/ 2445623 h 2990829"/>
                <a:gd name="connsiteX6" fmla="*/ 909244 w 2710118"/>
                <a:gd name="connsiteY6" fmla="*/ 2210260 h 2990829"/>
                <a:gd name="connsiteX7" fmla="*/ 975062 w 2710118"/>
                <a:gd name="connsiteY7" fmla="*/ 1771444 h 2990829"/>
                <a:gd name="connsiteX8" fmla="*/ 989064 w 2710118"/>
                <a:gd name="connsiteY8" fmla="*/ 1486170 h 2990829"/>
                <a:gd name="connsiteX9" fmla="*/ 1058882 w 2710118"/>
                <a:gd name="connsiteY9" fmla="*/ 1115171 h 2990829"/>
                <a:gd name="connsiteX10" fmla="*/ 1238333 w 2710118"/>
                <a:gd name="connsiteY10" fmla="*/ 776081 h 2990829"/>
                <a:gd name="connsiteX11" fmla="*/ 1567327 w 2710118"/>
                <a:gd name="connsiteY11" fmla="*/ 399081 h 2990829"/>
                <a:gd name="connsiteX12" fmla="*/ 1944136 w 2710118"/>
                <a:gd name="connsiteY12" fmla="*/ 85899 h 2990829"/>
                <a:gd name="connsiteX13" fmla="*/ 2167402 w 2710118"/>
                <a:gd name="connsiteY13" fmla="*/ 2079 h 2990829"/>
                <a:gd name="connsiteX14" fmla="*/ 2412671 w 2710118"/>
                <a:gd name="connsiteY14" fmla="*/ 53991 h 2990829"/>
                <a:gd name="connsiteX15" fmla="*/ 2616030 w 2710118"/>
                <a:gd name="connsiteY15" fmla="*/ 291354 h 2990829"/>
                <a:gd name="connsiteX16" fmla="*/ 2637937 w 2710118"/>
                <a:gd name="connsiteY16" fmla="*/ 724265 h 2990829"/>
                <a:gd name="connsiteX17" fmla="*/ 2691753 w 2710118"/>
                <a:gd name="connsiteY17" fmla="*/ 1117266 h 2990829"/>
                <a:gd name="connsiteX18" fmla="*/ 2705755 w 2710118"/>
                <a:gd name="connsiteY18" fmla="*/ 1476359 h 2990829"/>
                <a:gd name="connsiteX19" fmla="*/ 2616030 w 2710118"/>
                <a:gd name="connsiteY19" fmla="*/ 1859359 h 2990829"/>
                <a:gd name="connsiteX20" fmla="*/ 2404670 w 2710118"/>
                <a:gd name="connsiteY20" fmla="*/ 2250361 h 2990829"/>
                <a:gd name="connsiteX21" fmla="*/ 2198263 w 2710118"/>
                <a:gd name="connsiteY21" fmla="*/ 2456862 h 2990829"/>
                <a:gd name="connsiteX22" fmla="*/ 1724680 w 2710118"/>
                <a:gd name="connsiteY22" fmla="*/ 2757091 h 2990829"/>
                <a:gd name="connsiteX23" fmla="*/ 1327868 w 2710118"/>
                <a:gd name="connsiteY23" fmla="*/ 2810907 h 2990829"/>
                <a:gd name="connsiteX24" fmla="*/ 931057 w 2710118"/>
                <a:gd name="connsiteY24" fmla="*/ 2912634 h 2990829"/>
                <a:gd name="connsiteX25" fmla="*/ 695789 w 2710118"/>
                <a:gd name="connsiteY25" fmla="*/ 2972451 h 2990829"/>
                <a:gd name="connsiteX26" fmla="*/ 348889 w 2710118"/>
                <a:gd name="connsiteY26" fmla="*/ 2984452 h 2990829"/>
                <a:gd name="connsiteX27" fmla="*/ 73711 w 2710118"/>
                <a:gd name="connsiteY27" fmla="*/ 2882725 h 2990829"/>
                <a:gd name="connsiteX28" fmla="*/ 2179 w 2710118"/>
                <a:gd name="connsiteY28" fmla="*/ 2712895 h 299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710118" h="2990829">
                  <a:moveTo>
                    <a:pt x="2179" y="2712895"/>
                  </a:moveTo>
                  <a:cubicBezTo>
                    <a:pt x="-2774" y="2670604"/>
                    <a:pt x="-12" y="2627551"/>
                    <a:pt x="18085" y="2589260"/>
                  </a:cubicBezTo>
                  <a:cubicBezTo>
                    <a:pt x="44755" y="2532967"/>
                    <a:pt x="99810" y="2495153"/>
                    <a:pt x="161627" y="2489533"/>
                  </a:cubicBezTo>
                  <a:cubicBezTo>
                    <a:pt x="240304" y="2482389"/>
                    <a:pt x="310312" y="2530491"/>
                    <a:pt x="384893" y="2559352"/>
                  </a:cubicBezTo>
                  <a:cubicBezTo>
                    <a:pt x="468904" y="2591832"/>
                    <a:pt x="561392" y="2603452"/>
                    <a:pt x="648069" y="2579259"/>
                  </a:cubicBezTo>
                  <a:cubicBezTo>
                    <a:pt x="723602" y="2558209"/>
                    <a:pt x="788563" y="2511346"/>
                    <a:pt x="831520" y="2445623"/>
                  </a:cubicBezTo>
                  <a:cubicBezTo>
                    <a:pt x="877050" y="2375805"/>
                    <a:pt x="893052" y="2292366"/>
                    <a:pt x="909244" y="2210260"/>
                  </a:cubicBezTo>
                  <a:cubicBezTo>
                    <a:pt x="938010" y="2064909"/>
                    <a:pt x="963156" y="1918986"/>
                    <a:pt x="975062" y="1771444"/>
                  </a:cubicBezTo>
                  <a:cubicBezTo>
                    <a:pt x="982682" y="1676575"/>
                    <a:pt x="981539" y="1581134"/>
                    <a:pt x="989064" y="1486170"/>
                  </a:cubicBezTo>
                  <a:cubicBezTo>
                    <a:pt x="998970" y="1360154"/>
                    <a:pt x="1017163" y="1234424"/>
                    <a:pt x="1058882" y="1115171"/>
                  </a:cubicBezTo>
                  <a:cubicBezTo>
                    <a:pt x="1101269" y="993822"/>
                    <a:pt x="1163848" y="880951"/>
                    <a:pt x="1238333" y="776081"/>
                  </a:cubicBezTo>
                  <a:cubicBezTo>
                    <a:pt x="1335107" y="639778"/>
                    <a:pt x="1448741" y="516906"/>
                    <a:pt x="1567327" y="399081"/>
                  </a:cubicBezTo>
                  <a:cubicBezTo>
                    <a:pt x="1683627" y="283543"/>
                    <a:pt x="1803452" y="169719"/>
                    <a:pt x="1944136" y="85899"/>
                  </a:cubicBezTo>
                  <a:cubicBezTo>
                    <a:pt x="2013383" y="44656"/>
                    <a:pt x="2087487" y="10366"/>
                    <a:pt x="2167402" y="2079"/>
                  </a:cubicBezTo>
                  <a:cubicBezTo>
                    <a:pt x="2252365" y="-6684"/>
                    <a:pt x="2337709" y="12557"/>
                    <a:pt x="2412671" y="53991"/>
                  </a:cubicBezTo>
                  <a:cubicBezTo>
                    <a:pt x="2507063" y="106092"/>
                    <a:pt x="2581263" y="189341"/>
                    <a:pt x="2616030" y="291354"/>
                  </a:cubicBezTo>
                  <a:cubicBezTo>
                    <a:pt x="2662892" y="429085"/>
                    <a:pt x="2633651" y="577770"/>
                    <a:pt x="2637937" y="724265"/>
                  </a:cubicBezTo>
                  <a:cubicBezTo>
                    <a:pt x="2641842" y="856472"/>
                    <a:pt x="2673941" y="986012"/>
                    <a:pt x="2691753" y="1117266"/>
                  </a:cubicBezTo>
                  <a:cubicBezTo>
                    <a:pt x="2707946" y="1236234"/>
                    <a:pt x="2715565" y="1356630"/>
                    <a:pt x="2705755" y="1476359"/>
                  </a:cubicBezTo>
                  <a:cubicBezTo>
                    <a:pt x="2694896" y="1607709"/>
                    <a:pt x="2662606" y="1736011"/>
                    <a:pt x="2616030" y="1859359"/>
                  </a:cubicBezTo>
                  <a:cubicBezTo>
                    <a:pt x="2563451" y="1998710"/>
                    <a:pt x="2496681" y="2133298"/>
                    <a:pt x="2404670" y="2250361"/>
                  </a:cubicBezTo>
                  <a:cubicBezTo>
                    <a:pt x="2344376" y="2327132"/>
                    <a:pt x="2272177" y="2392854"/>
                    <a:pt x="2198263" y="2456862"/>
                  </a:cubicBezTo>
                  <a:cubicBezTo>
                    <a:pt x="2054911" y="2580973"/>
                    <a:pt x="1905464" y="2703370"/>
                    <a:pt x="1724680" y="2757091"/>
                  </a:cubicBezTo>
                  <a:cubicBezTo>
                    <a:pt x="1596473" y="2795191"/>
                    <a:pt x="1460456" y="2791857"/>
                    <a:pt x="1327868" y="2810907"/>
                  </a:cubicBezTo>
                  <a:cubicBezTo>
                    <a:pt x="1192518" y="2830433"/>
                    <a:pt x="1062311" y="2873677"/>
                    <a:pt x="931057" y="2912634"/>
                  </a:cubicBezTo>
                  <a:cubicBezTo>
                    <a:pt x="853428" y="2935684"/>
                    <a:pt x="775513" y="2958259"/>
                    <a:pt x="695789" y="2972451"/>
                  </a:cubicBezTo>
                  <a:cubicBezTo>
                    <a:pt x="581203" y="2992929"/>
                    <a:pt x="464808" y="2995311"/>
                    <a:pt x="348889" y="2984452"/>
                  </a:cubicBezTo>
                  <a:cubicBezTo>
                    <a:pt x="247352" y="2974927"/>
                    <a:pt x="142006" y="2956544"/>
                    <a:pt x="73711" y="2882725"/>
                  </a:cubicBezTo>
                  <a:cubicBezTo>
                    <a:pt x="31420" y="2836434"/>
                    <a:pt x="9513" y="2775474"/>
                    <a:pt x="2179" y="271289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910BB0F-2FD9-4EA6-82D7-5226F29AB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36081" y="1589661"/>
              <a:ext cx="1743551" cy="2969484"/>
            </a:xfrm>
            <a:custGeom>
              <a:avLst/>
              <a:gdLst>
                <a:gd name="connsiteX0" fmla="*/ 14495 w 1324131"/>
                <a:gd name="connsiteY0" fmla="*/ 1664146 h 2255159"/>
                <a:gd name="connsiteX1" fmla="*/ 97839 w 1324131"/>
                <a:gd name="connsiteY1" fmla="*/ 1271049 h 2255159"/>
                <a:gd name="connsiteX2" fmla="*/ 97839 w 1324131"/>
                <a:gd name="connsiteY2" fmla="*/ 991109 h 2255159"/>
                <a:gd name="connsiteX3" fmla="*/ 195756 w 1324131"/>
                <a:gd name="connsiteY3" fmla="*/ 588964 h 2255159"/>
                <a:gd name="connsiteX4" fmla="*/ 373778 w 1324131"/>
                <a:gd name="connsiteY4" fmla="*/ 336170 h 2255159"/>
                <a:gd name="connsiteX5" fmla="*/ 706867 w 1324131"/>
                <a:gd name="connsiteY5" fmla="*/ 86234 h 2255159"/>
                <a:gd name="connsiteX6" fmla="*/ 953755 w 1324131"/>
                <a:gd name="connsiteY6" fmla="*/ 33 h 2255159"/>
                <a:gd name="connsiteX7" fmla="*/ 1105965 w 1324131"/>
                <a:gd name="connsiteY7" fmla="*/ 60326 h 2255159"/>
                <a:gd name="connsiteX8" fmla="*/ 1146160 w 1324131"/>
                <a:gd name="connsiteY8" fmla="*/ 221204 h 2255159"/>
                <a:gd name="connsiteX9" fmla="*/ 1177783 w 1324131"/>
                <a:gd name="connsiteY9" fmla="*/ 448089 h 2255159"/>
                <a:gd name="connsiteX10" fmla="*/ 1281129 w 1324131"/>
                <a:gd name="connsiteY10" fmla="*/ 789941 h 2255159"/>
                <a:gd name="connsiteX11" fmla="*/ 1306942 w 1324131"/>
                <a:gd name="connsiteY11" fmla="*/ 942151 h 2255159"/>
                <a:gd name="connsiteX12" fmla="*/ 1321325 w 1324131"/>
                <a:gd name="connsiteY12" fmla="*/ 1272478 h 2255159"/>
                <a:gd name="connsiteX13" fmla="*/ 1215121 w 1324131"/>
                <a:gd name="connsiteY13" fmla="*/ 1660240 h 2255159"/>
                <a:gd name="connsiteX14" fmla="*/ 1085962 w 1324131"/>
                <a:gd name="connsiteY14" fmla="*/ 1844073 h 2255159"/>
                <a:gd name="connsiteX15" fmla="*/ 849075 w 1324131"/>
                <a:gd name="connsiteY15" fmla="*/ 2081055 h 2255159"/>
                <a:gd name="connsiteX16" fmla="*/ 445691 w 1324131"/>
                <a:gd name="connsiteY16" fmla="*/ 2254887 h 2255159"/>
                <a:gd name="connsiteX17" fmla="*/ 126985 w 1324131"/>
                <a:gd name="connsiteY17" fmla="*/ 2134205 h 2255159"/>
                <a:gd name="connsiteX18" fmla="*/ 683 w 1324131"/>
                <a:gd name="connsiteY18" fmla="*/ 1829690 h 2255159"/>
                <a:gd name="connsiteX19" fmla="*/ 14495 w 1324131"/>
                <a:gd name="connsiteY19" fmla="*/ 1664146 h 2255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24131" h="2255159">
                  <a:moveTo>
                    <a:pt x="14495" y="1664146"/>
                  </a:moveTo>
                  <a:cubicBezTo>
                    <a:pt x="40593" y="1532320"/>
                    <a:pt x="87552" y="1404780"/>
                    <a:pt x="97839" y="1271049"/>
                  </a:cubicBezTo>
                  <a:cubicBezTo>
                    <a:pt x="104982" y="1177895"/>
                    <a:pt x="94790" y="1084454"/>
                    <a:pt x="97839" y="991109"/>
                  </a:cubicBezTo>
                  <a:cubicBezTo>
                    <a:pt x="102411" y="851759"/>
                    <a:pt x="135177" y="714408"/>
                    <a:pt x="195756" y="588964"/>
                  </a:cubicBezTo>
                  <a:cubicBezTo>
                    <a:pt x="240809" y="495524"/>
                    <a:pt x="301674" y="410751"/>
                    <a:pt x="373778" y="336170"/>
                  </a:cubicBezTo>
                  <a:cubicBezTo>
                    <a:pt x="470742" y="235967"/>
                    <a:pt x="585614" y="155386"/>
                    <a:pt x="706867" y="86234"/>
                  </a:cubicBezTo>
                  <a:cubicBezTo>
                    <a:pt x="784020" y="42229"/>
                    <a:pt x="865363" y="1367"/>
                    <a:pt x="953755" y="33"/>
                  </a:cubicBezTo>
                  <a:cubicBezTo>
                    <a:pt x="1011667" y="-824"/>
                    <a:pt x="1070817" y="14892"/>
                    <a:pt x="1105965" y="60326"/>
                  </a:cubicBezTo>
                  <a:cubicBezTo>
                    <a:pt x="1140350" y="104903"/>
                    <a:pt x="1142445" y="164244"/>
                    <a:pt x="1146160" y="221204"/>
                  </a:cubicBezTo>
                  <a:cubicBezTo>
                    <a:pt x="1151113" y="297594"/>
                    <a:pt x="1160543" y="373604"/>
                    <a:pt x="1177783" y="448089"/>
                  </a:cubicBezTo>
                  <a:cubicBezTo>
                    <a:pt x="1204644" y="564199"/>
                    <a:pt x="1253888" y="673927"/>
                    <a:pt x="1281129" y="789941"/>
                  </a:cubicBezTo>
                  <a:cubicBezTo>
                    <a:pt x="1292940" y="840043"/>
                    <a:pt x="1300656" y="891097"/>
                    <a:pt x="1306942" y="942151"/>
                  </a:cubicBezTo>
                  <a:cubicBezTo>
                    <a:pt x="1320563" y="1051784"/>
                    <a:pt x="1328754" y="1162274"/>
                    <a:pt x="1321325" y="1272478"/>
                  </a:cubicBezTo>
                  <a:cubicBezTo>
                    <a:pt x="1312181" y="1407828"/>
                    <a:pt x="1279700" y="1541178"/>
                    <a:pt x="1215121" y="1660240"/>
                  </a:cubicBezTo>
                  <a:cubicBezTo>
                    <a:pt x="1179307" y="1726249"/>
                    <a:pt x="1134063" y="1786352"/>
                    <a:pt x="1085962" y="1844073"/>
                  </a:cubicBezTo>
                  <a:cubicBezTo>
                    <a:pt x="1014239" y="1930084"/>
                    <a:pt x="936610" y="2011237"/>
                    <a:pt x="849075" y="2081055"/>
                  </a:cubicBezTo>
                  <a:cubicBezTo>
                    <a:pt x="731441" y="2174972"/>
                    <a:pt x="595424" y="2249743"/>
                    <a:pt x="445691" y="2254887"/>
                  </a:cubicBezTo>
                  <a:cubicBezTo>
                    <a:pt x="326915" y="2258887"/>
                    <a:pt x="210138" y="2218882"/>
                    <a:pt x="126985" y="2134205"/>
                  </a:cubicBezTo>
                  <a:cubicBezTo>
                    <a:pt x="47642" y="2053432"/>
                    <a:pt x="5922" y="1943228"/>
                    <a:pt x="683" y="1829690"/>
                  </a:cubicBezTo>
                  <a:cubicBezTo>
                    <a:pt x="-2079" y="1774255"/>
                    <a:pt x="3732" y="1718819"/>
                    <a:pt x="14495" y="1664146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619C1A72-0647-44E4-9BB1-EA823EED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56128" y="3099688"/>
              <a:ext cx="933037" cy="1078994"/>
            </a:xfrm>
            <a:custGeom>
              <a:avLst/>
              <a:gdLst>
                <a:gd name="connsiteX0" fmla="*/ 23248 w 708590"/>
                <a:gd name="connsiteY0" fmla="*/ 533652 h 819436"/>
                <a:gd name="connsiteX1" fmla="*/ 132310 w 708590"/>
                <a:gd name="connsiteY1" fmla="*/ 280859 h 819436"/>
                <a:gd name="connsiteX2" fmla="*/ 255754 w 708590"/>
                <a:gd name="connsiteY2" fmla="*/ 97026 h 819436"/>
                <a:gd name="connsiteX3" fmla="*/ 445206 w 708590"/>
                <a:gd name="connsiteY3" fmla="*/ 2253 h 819436"/>
                <a:gd name="connsiteX4" fmla="*/ 597415 w 708590"/>
                <a:gd name="connsiteY4" fmla="*/ 33875 h 819436"/>
                <a:gd name="connsiteX5" fmla="*/ 703619 w 708590"/>
                <a:gd name="connsiteY5" fmla="*/ 214851 h 819436"/>
                <a:gd name="connsiteX6" fmla="*/ 686379 w 708590"/>
                <a:gd name="connsiteY6" fmla="*/ 418781 h 819436"/>
                <a:gd name="connsiteX7" fmla="*/ 585890 w 708590"/>
                <a:gd name="connsiteY7" fmla="*/ 616996 h 819436"/>
                <a:gd name="connsiteX8" fmla="*/ 347574 w 708590"/>
                <a:gd name="connsiteY8" fmla="*/ 780731 h 819436"/>
                <a:gd name="connsiteX9" fmla="*/ 166695 w 708590"/>
                <a:gd name="connsiteY9" fmla="*/ 818069 h 819436"/>
                <a:gd name="connsiteX10" fmla="*/ 14485 w 708590"/>
                <a:gd name="connsiteY10" fmla="*/ 720438 h 819436"/>
                <a:gd name="connsiteX11" fmla="*/ 23248 w 708590"/>
                <a:gd name="connsiteY11" fmla="*/ 533652 h 819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8590" h="819436">
                  <a:moveTo>
                    <a:pt x="23248" y="533652"/>
                  </a:moveTo>
                  <a:cubicBezTo>
                    <a:pt x="51728" y="446213"/>
                    <a:pt x="90685" y="362869"/>
                    <a:pt x="132310" y="280859"/>
                  </a:cubicBezTo>
                  <a:cubicBezTo>
                    <a:pt x="166028" y="214470"/>
                    <a:pt x="202223" y="148461"/>
                    <a:pt x="255754" y="97026"/>
                  </a:cubicBezTo>
                  <a:cubicBezTo>
                    <a:pt x="307855" y="46925"/>
                    <a:pt x="373578" y="11587"/>
                    <a:pt x="445206" y="2253"/>
                  </a:cubicBezTo>
                  <a:cubicBezTo>
                    <a:pt x="498546" y="-4701"/>
                    <a:pt x="552743" y="4062"/>
                    <a:pt x="597415" y="33875"/>
                  </a:cubicBezTo>
                  <a:cubicBezTo>
                    <a:pt x="657708" y="74071"/>
                    <a:pt x="691617" y="142937"/>
                    <a:pt x="703619" y="214851"/>
                  </a:cubicBezTo>
                  <a:cubicBezTo>
                    <a:pt x="715049" y="282954"/>
                    <a:pt x="705715" y="352296"/>
                    <a:pt x="686379" y="418781"/>
                  </a:cubicBezTo>
                  <a:cubicBezTo>
                    <a:pt x="665519" y="490790"/>
                    <a:pt x="634182" y="559846"/>
                    <a:pt x="585890" y="616996"/>
                  </a:cubicBezTo>
                  <a:cubicBezTo>
                    <a:pt x="523025" y="691386"/>
                    <a:pt x="437395" y="742155"/>
                    <a:pt x="347574" y="780731"/>
                  </a:cubicBezTo>
                  <a:cubicBezTo>
                    <a:pt x="289758" y="805591"/>
                    <a:pt x="228988" y="824831"/>
                    <a:pt x="166695" y="818069"/>
                  </a:cubicBezTo>
                  <a:cubicBezTo>
                    <a:pt x="102496" y="811115"/>
                    <a:pt x="41631" y="778445"/>
                    <a:pt x="14485" y="720438"/>
                  </a:cubicBezTo>
                  <a:cubicBezTo>
                    <a:pt x="-12661" y="662145"/>
                    <a:pt x="3055" y="595660"/>
                    <a:pt x="23248" y="533652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C60E4D0-A72D-4248-AFA0-D70960B66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21413" y="2153126"/>
              <a:ext cx="562062" cy="821426"/>
            </a:xfrm>
            <a:custGeom>
              <a:avLst/>
              <a:gdLst>
                <a:gd name="connsiteX0" fmla="*/ 149850 w 426855"/>
                <a:gd name="connsiteY0" fmla="*/ 546425 h 623828"/>
                <a:gd name="connsiteX1" fmla="*/ 209667 w 426855"/>
                <a:gd name="connsiteY1" fmla="*/ 590336 h 623828"/>
                <a:gd name="connsiteX2" fmla="*/ 285391 w 426855"/>
                <a:gd name="connsiteY2" fmla="*/ 622244 h 623828"/>
                <a:gd name="connsiteX3" fmla="*/ 393024 w 426855"/>
                <a:gd name="connsiteY3" fmla="*/ 584335 h 623828"/>
                <a:gd name="connsiteX4" fmla="*/ 420932 w 426855"/>
                <a:gd name="connsiteY4" fmla="*/ 446699 h 623828"/>
                <a:gd name="connsiteX5" fmla="*/ 420932 w 426855"/>
                <a:gd name="connsiteY5" fmla="*/ 227243 h 623828"/>
                <a:gd name="connsiteX6" fmla="*/ 341208 w 426855"/>
                <a:gd name="connsiteY6" fmla="*/ 59698 h 623828"/>
                <a:gd name="connsiteX7" fmla="*/ 273390 w 426855"/>
                <a:gd name="connsiteY7" fmla="*/ 11787 h 623828"/>
                <a:gd name="connsiteX8" fmla="*/ 4213 w 426855"/>
                <a:gd name="connsiteY8" fmla="*/ 229243 h 623828"/>
                <a:gd name="connsiteX9" fmla="*/ 58029 w 426855"/>
                <a:gd name="connsiteY9" fmla="*/ 458605 h 623828"/>
                <a:gd name="connsiteX10" fmla="*/ 149850 w 426855"/>
                <a:gd name="connsiteY10" fmla="*/ 546425 h 623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6855" h="623828">
                  <a:moveTo>
                    <a:pt x="149850" y="546425"/>
                  </a:moveTo>
                  <a:cubicBezTo>
                    <a:pt x="169186" y="561856"/>
                    <a:pt x="188807" y="577001"/>
                    <a:pt x="209667" y="590336"/>
                  </a:cubicBezTo>
                  <a:cubicBezTo>
                    <a:pt x="233004" y="605290"/>
                    <a:pt x="258054" y="617958"/>
                    <a:pt x="285391" y="622244"/>
                  </a:cubicBezTo>
                  <a:cubicBezTo>
                    <a:pt x="325777" y="628531"/>
                    <a:pt x="367687" y="616148"/>
                    <a:pt x="393024" y="584335"/>
                  </a:cubicBezTo>
                  <a:cubicBezTo>
                    <a:pt x="422932" y="546902"/>
                    <a:pt x="419884" y="495467"/>
                    <a:pt x="420932" y="446699"/>
                  </a:cubicBezTo>
                  <a:cubicBezTo>
                    <a:pt x="422551" y="373166"/>
                    <a:pt x="433409" y="299537"/>
                    <a:pt x="420932" y="227243"/>
                  </a:cubicBezTo>
                  <a:cubicBezTo>
                    <a:pt x="410168" y="165140"/>
                    <a:pt x="384165" y="105704"/>
                    <a:pt x="341208" y="59698"/>
                  </a:cubicBezTo>
                  <a:cubicBezTo>
                    <a:pt x="322062" y="39219"/>
                    <a:pt x="299488" y="22265"/>
                    <a:pt x="273390" y="11787"/>
                  </a:cubicBezTo>
                  <a:cubicBezTo>
                    <a:pt x="145278" y="-39743"/>
                    <a:pt x="27549" y="85892"/>
                    <a:pt x="4213" y="229243"/>
                  </a:cubicBezTo>
                  <a:cubicBezTo>
                    <a:pt x="-8932" y="310205"/>
                    <a:pt x="8594" y="393359"/>
                    <a:pt x="58029" y="458605"/>
                  </a:cubicBezTo>
                  <a:cubicBezTo>
                    <a:pt x="83747" y="492514"/>
                    <a:pt x="116608" y="519946"/>
                    <a:pt x="149850" y="54642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9" name="Bottom Right">
            <a:extLst>
              <a:ext uri="{FF2B5EF4-FFF2-40B4-BE49-F238E27FC236}">
                <a16:creationId xmlns:a16="http://schemas.microsoft.com/office/drawing/2014/main" id="{D77BF9F5-CA63-42A6-AC93-C2BDF472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70" name="Graphic 157">
              <a:extLst>
                <a:ext uri="{FF2B5EF4-FFF2-40B4-BE49-F238E27FC236}">
                  <a16:creationId xmlns:a16="http://schemas.microsoft.com/office/drawing/2014/main" id="{C22D3699-92E0-4110-BE54-403EAAA48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825D3809-6A64-4183-9441-73C86E340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90860AFF-1118-48A2-80D7-49ACC1BBE4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4D71319B-713A-4047-B185-F7DDC442DD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7C66AF50-C9BC-4B16-9CE0-B0D49B8FF9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51516E0C-2F47-4B95-8D54-336B5CEDB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F495B569-90F7-429A-9E93-88A1B1792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7DD4E57A-FF24-4B18-B1C4-E81FE8F070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9587FA4-87B9-445D-ABE2-BAF734591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0F43BE-91B0-812D-5F33-F6AD95074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1841" y="726641"/>
            <a:ext cx="5998193" cy="31874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kern="1200" dirty="0">
                <a:solidFill>
                  <a:srgbClr val="FFFFFF"/>
                </a:solidFill>
                <a:latin typeface="Algerian" panose="04020705040A02060702" pitchFamily="82" charset="0"/>
              </a:rPr>
              <a:t>Job role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28D3A-5F98-10B0-E17E-495264F97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4025" y="4069781"/>
            <a:ext cx="5993576" cy="204330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kern="1200" dirty="0">
                <a:solidFill>
                  <a:srgbClr val="FFFFFF"/>
                </a:solidFill>
                <a:latin typeface="Algerian" panose="04020705040A02060702" pitchFamily="82" charset="0"/>
              </a:rPr>
              <a:t>Innovation student officer</a:t>
            </a:r>
          </a:p>
        </p:txBody>
      </p:sp>
      <p:grpSp>
        <p:nvGrpSpPr>
          <p:cNvPr id="80" name="Cross">
            <a:extLst>
              <a:ext uri="{FF2B5EF4-FFF2-40B4-BE49-F238E27FC236}">
                <a16:creationId xmlns:a16="http://schemas.microsoft.com/office/drawing/2014/main" id="{94D09F36-C387-49FA-9BEA-D0427CE84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7877" y="4001584"/>
            <a:ext cx="118872" cy="118872"/>
            <a:chOff x="1175347" y="3733800"/>
            <a:chExt cx="118872" cy="118872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F4892719-E852-41F7-8526-E42BBE1EB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88EA6DD1-E3D2-4B98-85DC-1F975A09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12657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3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F623E55-A559-2679-209B-3A5546AD5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>
            <a:normAutofit/>
          </a:bodyPr>
          <a:lstStyle/>
          <a:p>
            <a:r>
              <a:rPr lang="en-GB"/>
              <a:t>Job description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59777-D81E-213C-B2DD-CFA03BBDB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390524" cy="37286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/>
              <a:t>To support the development, implementation, and continuous improvement of innovative initiatives within the Student Union, enhancing student engagement, digital services, operational efficiency, and overall student experience.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The role focuses on identifying opportunities for digital transformation, process improvement, and creative problem-solving to ensure the Student Union adapts to the changing technological landscape.</a:t>
            </a:r>
          </a:p>
          <a:p>
            <a:pPr>
              <a:lnSpc>
                <a:spcPct val="100000"/>
              </a:lnSpc>
            </a:pPr>
            <a:endParaRPr lang="en-GB" sz="1700"/>
          </a:p>
        </p:txBody>
      </p:sp>
      <p:pic>
        <p:nvPicPr>
          <p:cNvPr id="5" name="Picture 4" descr="A hand stepping on a step made of wood blocks&#10;&#10;AI-generated content may be incorrect.">
            <a:extLst>
              <a:ext uri="{FF2B5EF4-FFF2-40B4-BE49-F238E27FC236}">
                <a16:creationId xmlns:a16="http://schemas.microsoft.com/office/drawing/2014/main" id="{CE0A0862-0DF6-D880-2620-6C298FE57E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375" r="20324" b="-1"/>
          <a:stretch>
            <a:fillRect/>
          </a:stretch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53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4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26192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15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CC75CC-8D97-40CC-09CA-CD4670111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GB"/>
              <a:t>Person specification </a:t>
            </a:r>
          </a:p>
        </p:txBody>
      </p:sp>
      <p:grpSp>
        <p:nvGrpSpPr>
          <p:cNvPr id="125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26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D1A465-4CF3-3DE1-F765-420A920FD1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602538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9666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E917FD-B7A6-87D3-2082-B072BF75C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GB" dirty="0"/>
              <a:t>Person specification</a:t>
            </a:r>
            <a:endParaRPr lang="en-GB"/>
          </a:p>
        </p:txBody>
      </p:sp>
      <p:grpSp>
        <p:nvGrpSpPr>
          <p:cNvPr id="51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52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E74CE5-3672-87A3-2F24-0E3F2A8FEE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964014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3452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12" name="Top left">
            <a:extLst>
              <a:ext uri="{FF2B5EF4-FFF2-40B4-BE49-F238E27FC236}">
                <a16:creationId xmlns:a16="http://schemas.microsoft.com/office/drawing/2014/main" id="{465E612B-616F-44E5-A649-F2B268BA3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EC7E917-E00E-4F17-A6FD-C06E2A0E63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5DC22FD5-AD33-49ED-BA45-6B1575AE9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3CE6B6BE-6BA0-4FA9-9357-11CF01DD7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61E614B3-1BDA-44CE-95AD-B376131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314DAA0-3957-4D55-A6E3-D3E50D538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CAF505DE-53C7-4F00-9B3B-FEF811F6D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8F8A569-D303-4FE8-8507-C7FA3E905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E34BA33D-B77C-4F97-90ED-55051362C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5BB04A-DA91-E849-50D2-2530F4996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91"/>
            <a:ext cx="9988166" cy="1667196"/>
          </a:xfrm>
        </p:spPr>
        <p:txBody>
          <a:bodyPr>
            <a:normAutofit/>
          </a:bodyPr>
          <a:lstStyle/>
          <a:p>
            <a:r>
              <a:rPr lang="en-GB"/>
              <a:t>Key responsibilities</a:t>
            </a:r>
          </a:p>
        </p:txBody>
      </p:sp>
      <p:grpSp>
        <p:nvGrpSpPr>
          <p:cNvPr id="122" name="Bottom Right">
            <a:extLst>
              <a:ext uri="{FF2B5EF4-FFF2-40B4-BE49-F238E27FC236}">
                <a16:creationId xmlns:a16="http://schemas.microsoft.com/office/drawing/2014/main" id="{ADB812D4-854E-4DD6-A613-797C10E75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23" name="Graphic 157">
              <a:extLst>
                <a:ext uri="{FF2B5EF4-FFF2-40B4-BE49-F238E27FC236}">
                  <a16:creationId xmlns:a16="http://schemas.microsoft.com/office/drawing/2014/main" id="{D97CFE60-FA19-428A-A02C-B541878C9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0562F5F8-0562-4FE0-B3AD-5E49C1B618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E32D6A65-08E4-4AF8-AEE6-F180D12FBA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BB7FDAC0-E6E6-4AB4-8235-A23232BCC9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ADF11930-DCC4-4A0E-9F9D-68BE143483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6D85B5BC-031D-4CF5-9B96-5A3063EA8B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DB23B211-EDE9-44BA-A81A-C5DC3F886D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42C80F66-435F-46CD-BC2E-3EA62444F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5A2D0DC-5F34-44DC-9930-8C7B42BFEE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F5AAAF-2298-B7D8-BFED-9D8B2DB076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6001945"/>
              </p:ext>
            </p:extLst>
          </p:nvPr>
        </p:nvGraphicFramePr>
        <p:xfrm>
          <a:off x="838200" y="2416477"/>
          <a:ext cx="10515600" cy="3760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4758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F2E2CB33-94C6-C635-D56C-3A103B4621A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5" b="1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69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70" name="Freeform: Shape 46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47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48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49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50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51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6E5182-2C36-45FB-29EF-ED8ABF96B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Key responsibilities </a:t>
            </a:r>
          </a:p>
        </p:txBody>
      </p:sp>
      <p:grpSp>
        <p:nvGrpSpPr>
          <p:cNvPr id="76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6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7" name="Freeform: Shape 57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58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59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60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61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62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63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4" name="Freeform: Shape 56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884ECB41-208F-A3EB-EAC0-FD6EC6EBBA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4073361"/>
              </p:ext>
            </p:extLst>
          </p:nvPr>
        </p:nvGraphicFramePr>
        <p:xfrm>
          <a:off x="6195372" y="726538"/>
          <a:ext cx="4977905" cy="50170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2383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A345EEC5-ECAA-408B-B9D7-1C0E1102C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9B09D8-FF9D-4CE5-853B-3BA46FD5C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DC978A2-F53F-4B72-9BAC-5F78F00B6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F73D09D-1DE1-441E-88F5-CD2CBAB88D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DE61DBF-5FB0-4603-BE95-C566DD48B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8C89DF5-F013-4C54-B9AD-2E158706C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ED89947-A3CF-4B11-8DE7-5D07A57CB9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3E24021-DB80-451B-96A6-0D21AC0C8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DA2B48-4CD9-45C3-8F12-212553367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5115CB-1CDE-D827-CFD3-B07557AD7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10246090" cy="1471193"/>
          </a:xfrm>
        </p:spPr>
        <p:txBody>
          <a:bodyPr>
            <a:normAutofit/>
          </a:bodyPr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9CFBC-A3B6-2FA4-C225-6E6E24DD9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810872" cy="37286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/>
              <a:t>Question 1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Why do you want this  job role and why do you think will be suitable for you ?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Question 2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Can you describe a time when you introduced a new idea that improved a process or activity? What was the outcome?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Question 3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Imagine student event attendance is decreasing. How would you approach solving this problem?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/>
          </a:p>
        </p:txBody>
      </p:sp>
      <p:pic>
        <p:nvPicPr>
          <p:cNvPr id="10" name="Picture 9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FBEE2FDE-DB10-6176-3408-FBB93CDB67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77002" y="2321450"/>
            <a:ext cx="4967270" cy="3775125"/>
          </a:xfrm>
          <a:prstGeom prst="rect">
            <a:avLst/>
          </a:prstGeom>
        </p:spPr>
      </p:pic>
      <p:grpSp>
        <p:nvGrpSpPr>
          <p:cNvPr id="51" name="Bottom Right">
            <a:extLst>
              <a:ext uri="{FF2B5EF4-FFF2-40B4-BE49-F238E27FC236}">
                <a16:creationId xmlns:a16="http://schemas.microsoft.com/office/drawing/2014/main" id="{F0A218EB-ECC2-4D0D-9EDC-F5CB062CA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419D1C3-874F-4BF6-A356-1EA4A20D4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3" name="Graphic 157">
              <a:extLst>
                <a:ext uri="{FF2B5EF4-FFF2-40B4-BE49-F238E27FC236}">
                  <a16:creationId xmlns:a16="http://schemas.microsoft.com/office/drawing/2014/main" id="{4AC4AE33-203A-4A93-8263-6CC6BB608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1F15373C-6DCA-4058-94CC-6476950E59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961BE5B1-15E0-484D-8B21-F6BA455B21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81167C23-6882-4551-BF77-DF537E736E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50749460-4B9F-4DE4-9931-7B5831D68F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A567746C-E54C-4865-ACF1-CD31DD1D8D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9E7B0826-2FBE-4B23-B784-BB7CDA8B3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FDF54EDF-BA0A-440F-B20A-2A76BFE15C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53B2ADC-F80C-403E-B1CA-BCFED2CE5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82357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Top left">
            <a:extLst>
              <a:ext uri="{FF2B5EF4-FFF2-40B4-BE49-F238E27FC236}">
                <a16:creationId xmlns:a16="http://schemas.microsoft.com/office/drawing/2014/main" id="{F91F4035-959D-40EA-9ED3-54D7D9F4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45E2AF-1845-4545-A9FF-7D3216584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E7A2A2-15E6-4A15-B530-5E032A5FF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3B03F4F-8EDD-464C-81E1-C164C2465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8F01ECD-47F6-44CD-B4AB-0FBD81524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10932A3-4E58-4C01-9A56-C81D17B10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85BB675-7BE0-4CA1-9AD5-ED4D025B2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BF42C07-1CBF-40FB-9E81-0F5B32149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D2ED55B-6CCB-4D83-829D-7A094A260A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61F702-C623-5ED3-C0CA-BFB7392A4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10246090" cy="1471193"/>
          </a:xfrm>
        </p:spPr>
        <p:txBody>
          <a:bodyPr>
            <a:normAutofit/>
          </a:bodyPr>
          <a:lstStyle/>
          <a:p>
            <a:r>
              <a:rPr lang="en-GB" dirty="0"/>
              <a:t>Questions </a:t>
            </a:r>
          </a:p>
        </p:txBody>
      </p:sp>
      <p:pic>
        <p:nvPicPr>
          <p:cNvPr id="5" name="Picture 4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94C5B0DF-94C5-EBA3-0365-429FBCEA52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98182" y="2321450"/>
            <a:ext cx="4967270" cy="3775125"/>
          </a:xfrm>
          <a:prstGeom prst="rect">
            <a:avLst/>
          </a:prstGeom>
        </p:spPr>
      </p:pic>
      <p:grpSp>
        <p:nvGrpSpPr>
          <p:cNvPr id="25" name="Bottom Right">
            <a:extLst>
              <a:ext uri="{FF2B5EF4-FFF2-40B4-BE49-F238E27FC236}">
                <a16:creationId xmlns:a16="http://schemas.microsoft.com/office/drawing/2014/main" id="{F8C79A14-3318-47D6-94E0-D72F5E6F5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011FF69-E5EB-4D05-9167-FE7DA4CF1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7" name="Graphic 157">
              <a:extLst>
                <a:ext uri="{FF2B5EF4-FFF2-40B4-BE49-F238E27FC236}">
                  <a16:creationId xmlns:a16="http://schemas.microsoft.com/office/drawing/2014/main" id="{9905169A-D272-4155-9E47-57039608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A1116A2A-960D-43CF-8696-9D4FD7BD6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31F80BC2-A486-4B4F-917D-CE7920E066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898188E1-7424-46DB-AEAE-8392162B7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4B6B101-6F39-41E0-99FA-32DDD9AFD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55DA8B34-60DC-484F-A43B-470626EB6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51478F3-89B4-4150-9B1C-EDC4B61E27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DC5B79A9-93A6-4C42-87F3-DC4DBA152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B5EEC1-94B8-4DD2-B1B7-F7FF10989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E9387-746F-D366-D096-ABA544341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2" y="2304938"/>
            <a:ext cx="4967269" cy="38081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Question 4</a:t>
            </a:r>
          </a:p>
          <a:p>
            <a:pPr marL="0" indent="0">
              <a:buNone/>
            </a:pPr>
            <a:r>
              <a:rPr lang="en-GB" sz="1800"/>
              <a:t>Tell me about a time when you had to adapt to a significant change. How did you manage it?</a:t>
            </a:r>
          </a:p>
          <a:p>
            <a:pPr marL="0" indent="0">
              <a:buNone/>
            </a:pPr>
            <a:r>
              <a:rPr lang="en-GB" sz="1800"/>
              <a:t>Question 5 </a:t>
            </a:r>
          </a:p>
          <a:p>
            <a:pPr marL="0" indent="0">
              <a:buNone/>
            </a:pPr>
            <a:r>
              <a:rPr lang="en-GB" sz="1800"/>
              <a:t>What is the most important skill future employees need in a technology-driven workplace, and why?</a:t>
            </a: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895084650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503</Words>
  <Application>Microsoft Office PowerPoint</Application>
  <PresentationFormat>Widescreen</PresentationFormat>
  <Paragraphs>71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Algerian</vt:lpstr>
      <vt:lpstr>Arial</vt:lpstr>
      <vt:lpstr>Avenir Next LT Pro</vt:lpstr>
      <vt:lpstr>AvenirNext LT Pro Medium</vt:lpstr>
      <vt:lpstr>Posterama</vt:lpstr>
      <vt:lpstr>ExploreVTI</vt:lpstr>
      <vt:lpstr>Human resources </vt:lpstr>
      <vt:lpstr>Job role </vt:lpstr>
      <vt:lpstr>Job description </vt:lpstr>
      <vt:lpstr>Person specification </vt:lpstr>
      <vt:lpstr>Person specification</vt:lpstr>
      <vt:lpstr>Key responsibilities</vt:lpstr>
      <vt:lpstr>Key responsibilities </vt:lpstr>
      <vt:lpstr>Questions</vt:lpstr>
      <vt:lpstr>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Florentina Zauca</dc:creator>
  <cp:lastModifiedBy>Florentina Zauca</cp:lastModifiedBy>
  <cp:revision>1</cp:revision>
  <dcterms:created xsi:type="dcterms:W3CDTF">2026-02-19T20:06:53Z</dcterms:created>
  <dcterms:modified xsi:type="dcterms:W3CDTF">2026-02-21T22:05:10Z</dcterms:modified>
</cp:coreProperties>
</file>