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2" r:id="rId4"/>
    <p:sldMasterId id="2147483661" r:id="rId5"/>
  </p:sldMasterIdLst>
  <p:notesMasterIdLst>
    <p:notesMasterId r:id="rId34"/>
  </p:notesMasterIdLst>
  <p:sldIdLst>
    <p:sldId id="719" r:id="rId6"/>
    <p:sldId id="301" r:id="rId7"/>
    <p:sldId id="302" r:id="rId8"/>
    <p:sldId id="351" r:id="rId9"/>
    <p:sldId id="722" r:id="rId10"/>
    <p:sldId id="378" r:id="rId11"/>
    <p:sldId id="379" r:id="rId12"/>
    <p:sldId id="398" r:id="rId13"/>
    <p:sldId id="738" r:id="rId14"/>
    <p:sldId id="381" r:id="rId15"/>
    <p:sldId id="380" r:id="rId16"/>
    <p:sldId id="399" r:id="rId17"/>
    <p:sldId id="739" r:id="rId18"/>
    <p:sldId id="382" r:id="rId19"/>
    <p:sldId id="383" r:id="rId20"/>
    <p:sldId id="384" r:id="rId21"/>
    <p:sldId id="723" r:id="rId22"/>
    <p:sldId id="385" r:id="rId23"/>
    <p:sldId id="740" r:id="rId24"/>
    <p:sldId id="741" r:id="rId25"/>
    <p:sldId id="742" r:id="rId26"/>
    <p:sldId id="743" r:id="rId27"/>
    <p:sldId id="744" r:id="rId28"/>
    <p:sldId id="745" r:id="rId29"/>
    <p:sldId id="735" r:id="rId30"/>
    <p:sldId id="736" r:id="rId31"/>
    <p:sldId id="737" r:id="rId32"/>
    <p:sldId id="721"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8FC1AA-D48D-4B07-A204-456C428A3B2F}" v="3" dt="2024-10-14T21:43:38.7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782"/>
    <p:restoredTop sz="77253"/>
  </p:normalViewPr>
  <p:slideViewPr>
    <p:cSldViewPr snapToGrid="0">
      <p:cViewPr varScale="1">
        <p:scale>
          <a:sx n="76" d="100"/>
          <a:sy n="76" d="100"/>
        </p:scale>
        <p:origin x="858"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6/11/relationships/changesInfo" Target="changesInfos/changesInfo1.xml"/><Relationship Id="rId21" Type="http://schemas.openxmlformats.org/officeDocument/2006/relationships/slide" Target="slides/slide16.xml"/><Relationship Id="rId34"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presProps" Target="presProps.xml"/><Relationship Id="rId8" Type="http://schemas.openxmlformats.org/officeDocument/2006/relationships/slide" Target="slides/slide3.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878FC1AA-D48D-4B07-A204-456C428A3B2F}"/>
    <pc:docChg chg="custSel addSld delSld modSld delMainMaster">
      <pc:chgData name="Stalin Jacob Wilson Packia Dhas" userId="050d7d71-3621-4503-95e8-1c9a9d962492" providerId="ADAL" clId="{878FC1AA-D48D-4B07-A204-456C428A3B2F}" dt="2024-10-14T21:43:28.805" v="66" actId="47"/>
      <pc:docMkLst>
        <pc:docMk/>
      </pc:docMkLst>
      <pc:sldChg chg="modSp mod">
        <pc:chgData name="Stalin Jacob Wilson Packia Dhas" userId="050d7d71-3621-4503-95e8-1c9a9d962492" providerId="ADAL" clId="{878FC1AA-D48D-4B07-A204-456C428A3B2F}" dt="2024-09-30T14:35:10.928" v="17" actId="20577"/>
        <pc:sldMkLst>
          <pc:docMk/>
          <pc:sldMk cId="1891827361" sldId="399"/>
        </pc:sldMkLst>
        <pc:spChg chg="mod">
          <ac:chgData name="Stalin Jacob Wilson Packia Dhas" userId="050d7d71-3621-4503-95e8-1c9a9d962492" providerId="ADAL" clId="{878FC1AA-D48D-4B07-A204-456C428A3B2F}" dt="2024-09-30T14:35:10.928" v="17" actId="20577"/>
          <ac:spMkLst>
            <pc:docMk/>
            <pc:sldMk cId="1891827361" sldId="399"/>
            <ac:spMk id="4" creationId="{00000000-0000-0000-0000-000000000000}"/>
          </ac:spMkLst>
        </pc:spChg>
      </pc:sldChg>
      <pc:sldChg chg="modSp mod">
        <pc:chgData name="Stalin Jacob Wilson Packia Dhas" userId="050d7d71-3621-4503-95e8-1c9a9d962492" providerId="ADAL" clId="{878FC1AA-D48D-4B07-A204-456C428A3B2F}" dt="2024-09-30T16:20:54.762" v="59" actId="6549"/>
        <pc:sldMkLst>
          <pc:docMk/>
          <pc:sldMk cId="3119007398" sldId="719"/>
        </pc:sldMkLst>
        <pc:spChg chg="mod">
          <ac:chgData name="Stalin Jacob Wilson Packia Dhas" userId="050d7d71-3621-4503-95e8-1c9a9d962492" providerId="ADAL" clId="{878FC1AA-D48D-4B07-A204-456C428A3B2F}" dt="2024-09-30T16:20:54.762" v="59" actId="6549"/>
          <ac:spMkLst>
            <pc:docMk/>
            <pc:sldMk cId="3119007398" sldId="719"/>
            <ac:spMk id="2" creationId="{5AF40EAB-6954-8B5E-C784-2A455332F66A}"/>
          </ac:spMkLst>
        </pc:spChg>
      </pc:sldChg>
      <pc:sldChg chg="del">
        <pc:chgData name="Stalin Jacob Wilson Packia Dhas" userId="050d7d71-3621-4503-95e8-1c9a9d962492" providerId="ADAL" clId="{878FC1AA-D48D-4B07-A204-456C428A3B2F}" dt="2024-10-14T21:43:23.521" v="61" actId="47"/>
        <pc:sldMkLst>
          <pc:docMk/>
          <pc:sldMk cId="1295136854" sldId="728"/>
        </pc:sldMkLst>
      </pc:sldChg>
      <pc:sldChg chg="del">
        <pc:chgData name="Stalin Jacob Wilson Packia Dhas" userId="050d7d71-3621-4503-95e8-1c9a9d962492" providerId="ADAL" clId="{878FC1AA-D48D-4B07-A204-456C428A3B2F}" dt="2024-10-14T21:43:24.899" v="63" actId="47"/>
        <pc:sldMkLst>
          <pc:docMk/>
          <pc:sldMk cId="3904163007" sldId="729"/>
        </pc:sldMkLst>
      </pc:sldChg>
      <pc:sldChg chg="del">
        <pc:chgData name="Stalin Jacob Wilson Packia Dhas" userId="050d7d71-3621-4503-95e8-1c9a9d962492" providerId="ADAL" clId="{878FC1AA-D48D-4B07-A204-456C428A3B2F}" dt="2024-10-14T21:43:24.306" v="62" actId="47"/>
        <pc:sldMkLst>
          <pc:docMk/>
          <pc:sldMk cId="845906005" sldId="730"/>
        </pc:sldMkLst>
      </pc:sldChg>
      <pc:sldChg chg="del">
        <pc:chgData name="Stalin Jacob Wilson Packia Dhas" userId="050d7d71-3621-4503-95e8-1c9a9d962492" providerId="ADAL" clId="{878FC1AA-D48D-4B07-A204-456C428A3B2F}" dt="2024-10-14T21:43:25.777" v="64" actId="47"/>
        <pc:sldMkLst>
          <pc:docMk/>
          <pc:sldMk cId="2388924700" sldId="731"/>
        </pc:sldMkLst>
      </pc:sldChg>
      <pc:sldChg chg="del">
        <pc:chgData name="Stalin Jacob Wilson Packia Dhas" userId="050d7d71-3621-4503-95e8-1c9a9d962492" providerId="ADAL" clId="{878FC1AA-D48D-4B07-A204-456C428A3B2F}" dt="2024-10-14T21:43:26.226" v="65" actId="47"/>
        <pc:sldMkLst>
          <pc:docMk/>
          <pc:sldMk cId="2469197025" sldId="732"/>
        </pc:sldMkLst>
      </pc:sldChg>
      <pc:sldChg chg="del">
        <pc:chgData name="Stalin Jacob Wilson Packia Dhas" userId="050d7d71-3621-4503-95e8-1c9a9d962492" providerId="ADAL" clId="{878FC1AA-D48D-4B07-A204-456C428A3B2F}" dt="2024-10-14T21:43:28.805" v="66" actId="47"/>
        <pc:sldMkLst>
          <pc:docMk/>
          <pc:sldMk cId="1892987083" sldId="733"/>
        </pc:sldMkLst>
      </pc:sldChg>
      <pc:sldChg chg="add">
        <pc:chgData name="Stalin Jacob Wilson Packia Dhas" userId="050d7d71-3621-4503-95e8-1c9a9d962492" providerId="ADAL" clId="{878FC1AA-D48D-4B07-A204-456C428A3B2F}" dt="2024-10-14T21:43:19.905" v="60"/>
        <pc:sldMkLst>
          <pc:docMk/>
          <pc:sldMk cId="3311679041" sldId="740"/>
        </pc:sldMkLst>
      </pc:sldChg>
      <pc:sldChg chg="add">
        <pc:chgData name="Stalin Jacob Wilson Packia Dhas" userId="050d7d71-3621-4503-95e8-1c9a9d962492" providerId="ADAL" clId="{878FC1AA-D48D-4B07-A204-456C428A3B2F}" dt="2024-10-14T21:43:19.905" v="60"/>
        <pc:sldMkLst>
          <pc:docMk/>
          <pc:sldMk cId="3252959992" sldId="741"/>
        </pc:sldMkLst>
      </pc:sldChg>
      <pc:sldChg chg="add">
        <pc:chgData name="Stalin Jacob Wilson Packia Dhas" userId="050d7d71-3621-4503-95e8-1c9a9d962492" providerId="ADAL" clId="{878FC1AA-D48D-4B07-A204-456C428A3B2F}" dt="2024-10-14T21:43:19.905" v="60"/>
        <pc:sldMkLst>
          <pc:docMk/>
          <pc:sldMk cId="1324561382" sldId="742"/>
        </pc:sldMkLst>
      </pc:sldChg>
      <pc:sldChg chg="add">
        <pc:chgData name="Stalin Jacob Wilson Packia Dhas" userId="050d7d71-3621-4503-95e8-1c9a9d962492" providerId="ADAL" clId="{878FC1AA-D48D-4B07-A204-456C428A3B2F}" dt="2024-10-14T21:43:19.905" v="60"/>
        <pc:sldMkLst>
          <pc:docMk/>
          <pc:sldMk cId="1483644846" sldId="743"/>
        </pc:sldMkLst>
      </pc:sldChg>
      <pc:sldChg chg="add">
        <pc:chgData name="Stalin Jacob Wilson Packia Dhas" userId="050d7d71-3621-4503-95e8-1c9a9d962492" providerId="ADAL" clId="{878FC1AA-D48D-4B07-A204-456C428A3B2F}" dt="2024-10-14T21:43:19.905" v="60"/>
        <pc:sldMkLst>
          <pc:docMk/>
          <pc:sldMk cId="1101996842" sldId="744"/>
        </pc:sldMkLst>
      </pc:sldChg>
      <pc:sldChg chg="add">
        <pc:chgData name="Stalin Jacob Wilson Packia Dhas" userId="050d7d71-3621-4503-95e8-1c9a9d962492" providerId="ADAL" clId="{878FC1AA-D48D-4B07-A204-456C428A3B2F}" dt="2024-10-14T21:43:19.905" v="60"/>
        <pc:sldMkLst>
          <pc:docMk/>
          <pc:sldMk cId="2844898538" sldId="745"/>
        </pc:sldMkLst>
      </pc:sldChg>
      <pc:sldMasterChg chg="del delSldLayout">
        <pc:chgData name="Stalin Jacob Wilson Packia Dhas" userId="050d7d71-3621-4503-95e8-1c9a9d962492" providerId="ADAL" clId="{878FC1AA-D48D-4B07-A204-456C428A3B2F}" dt="2024-09-30T14:35:24.337" v="19"/>
        <pc:sldMasterMkLst>
          <pc:docMk/>
          <pc:sldMasterMk cId="3994187330" sldId="2147483650"/>
        </pc:sldMasterMkLst>
        <pc:sldLayoutChg chg="del">
          <pc:chgData name="Stalin Jacob Wilson Packia Dhas" userId="050d7d71-3621-4503-95e8-1c9a9d962492" providerId="ADAL" clId="{878FC1AA-D48D-4B07-A204-456C428A3B2F}" dt="2024-09-30T14:35:24.337" v="19"/>
          <pc:sldLayoutMkLst>
            <pc:docMk/>
            <pc:sldMasterMk cId="3994187330" sldId="2147483650"/>
            <pc:sldLayoutMk cId="4175462874" sldId="2147483675"/>
          </pc:sldLayoutMkLst>
        </pc:sldLayoutChg>
      </pc:sldMasterChg>
      <pc:sldMasterChg chg="del delSldLayout">
        <pc:chgData name="Stalin Jacob Wilson Packia Dhas" userId="050d7d71-3621-4503-95e8-1c9a9d962492" providerId="ADAL" clId="{878FC1AA-D48D-4B07-A204-456C428A3B2F}" dt="2024-09-30T14:35:24.335" v="18"/>
        <pc:sldMasterMkLst>
          <pc:docMk/>
          <pc:sldMasterMk cId="332921129" sldId="2147483651"/>
        </pc:sldMasterMkLst>
        <pc:sldLayoutChg chg="del">
          <pc:chgData name="Stalin Jacob Wilson Packia Dhas" userId="050d7d71-3621-4503-95e8-1c9a9d962492" providerId="ADAL" clId="{878FC1AA-D48D-4B07-A204-456C428A3B2F}" dt="2024-09-30T14:35:24.335" v="18"/>
          <pc:sldLayoutMkLst>
            <pc:docMk/>
            <pc:sldMasterMk cId="332921129" sldId="2147483651"/>
            <pc:sldLayoutMk cId="1273137694" sldId="2147483674"/>
          </pc:sldLayoutMkLst>
        </pc:sldLayoutChg>
        <pc:sldLayoutChg chg="del">
          <pc:chgData name="Stalin Jacob Wilson Packia Dhas" userId="050d7d71-3621-4503-95e8-1c9a9d962492" providerId="ADAL" clId="{878FC1AA-D48D-4B07-A204-456C428A3B2F}" dt="2024-09-30T14:35:24.335" v="18"/>
          <pc:sldLayoutMkLst>
            <pc:docMk/>
            <pc:sldMasterMk cId="332921129" sldId="2147483651"/>
            <pc:sldLayoutMk cId="3329800859" sldId="2147483784"/>
          </pc:sldLayoutMkLst>
        </pc:sldLayoutChg>
      </pc:sldMasterChg>
      <pc:sldMasterChg chg="del delSldLayout">
        <pc:chgData name="Stalin Jacob Wilson Packia Dhas" userId="050d7d71-3621-4503-95e8-1c9a9d962492" providerId="ADAL" clId="{878FC1AA-D48D-4B07-A204-456C428A3B2F}" dt="2024-09-30T14:35:24.337" v="20"/>
        <pc:sldMasterMkLst>
          <pc:docMk/>
          <pc:sldMasterMk cId="503966888" sldId="2147483653"/>
        </pc:sldMasterMkLst>
        <pc:sldLayoutChg chg="del">
          <pc:chgData name="Stalin Jacob Wilson Packia Dhas" userId="050d7d71-3621-4503-95e8-1c9a9d962492" providerId="ADAL" clId="{878FC1AA-D48D-4B07-A204-456C428A3B2F}" dt="2024-09-30T14:35:24.337" v="20"/>
          <pc:sldLayoutMkLst>
            <pc:docMk/>
            <pc:sldMasterMk cId="503966888" sldId="2147483653"/>
            <pc:sldLayoutMk cId="4216905086" sldId="2147483677"/>
          </pc:sldLayoutMkLst>
        </pc:sldLayoutChg>
        <pc:sldLayoutChg chg="del">
          <pc:chgData name="Stalin Jacob Wilson Packia Dhas" userId="050d7d71-3621-4503-95e8-1c9a9d962492" providerId="ADAL" clId="{878FC1AA-D48D-4B07-A204-456C428A3B2F}" dt="2024-09-30T14:35:24.337" v="20"/>
          <pc:sldLayoutMkLst>
            <pc:docMk/>
            <pc:sldMasterMk cId="503966888" sldId="2147483653"/>
            <pc:sldLayoutMk cId="3429399808" sldId="2147483786"/>
          </pc:sldLayoutMkLst>
        </pc:sldLayoutChg>
      </pc:sldMasterChg>
      <pc:sldMasterChg chg="del delSldLayout">
        <pc:chgData name="Stalin Jacob Wilson Packia Dhas" userId="050d7d71-3621-4503-95e8-1c9a9d962492" providerId="ADAL" clId="{878FC1AA-D48D-4B07-A204-456C428A3B2F}" dt="2024-09-30T14:35:24.337" v="21"/>
        <pc:sldMasterMkLst>
          <pc:docMk/>
          <pc:sldMasterMk cId="19418140" sldId="2147483654"/>
        </pc:sldMasterMkLst>
        <pc:sldLayoutChg chg="del">
          <pc:chgData name="Stalin Jacob Wilson Packia Dhas" userId="050d7d71-3621-4503-95e8-1c9a9d962492" providerId="ADAL" clId="{878FC1AA-D48D-4B07-A204-456C428A3B2F}" dt="2024-09-30T14:35:24.337" v="21"/>
          <pc:sldLayoutMkLst>
            <pc:docMk/>
            <pc:sldMasterMk cId="19418140" sldId="2147483654"/>
            <pc:sldLayoutMk cId="94923803" sldId="2147483678"/>
          </pc:sldLayoutMkLst>
        </pc:sldLayoutChg>
        <pc:sldLayoutChg chg="del">
          <pc:chgData name="Stalin Jacob Wilson Packia Dhas" userId="050d7d71-3621-4503-95e8-1c9a9d962492" providerId="ADAL" clId="{878FC1AA-D48D-4B07-A204-456C428A3B2F}" dt="2024-09-30T14:35:24.337" v="21"/>
          <pc:sldLayoutMkLst>
            <pc:docMk/>
            <pc:sldMasterMk cId="19418140" sldId="2147483654"/>
            <pc:sldLayoutMk cId="1921644782" sldId="2147483787"/>
          </pc:sldLayoutMkLst>
        </pc:sldLayoutChg>
      </pc:sldMasterChg>
      <pc:sldMasterChg chg="del delSldLayout">
        <pc:chgData name="Stalin Jacob Wilson Packia Dhas" userId="050d7d71-3621-4503-95e8-1c9a9d962492" providerId="ADAL" clId="{878FC1AA-D48D-4B07-A204-456C428A3B2F}" dt="2024-09-30T14:35:24.337" v="22"/>
        <pc:sldMasterMkLst>
          <pc:docMk/>
          <pc:sldMasterMk cId="1086982509" sldId="2147483655"/>
        </pc:sldMasterMkLst>
        <pc:sldLayoutChg chg="del">
          <pc:chgData name="Stalin Jacob Wilson Packia Dhas" userId="050d7d71-3621-4503-95e8-1c9a9d962492" providerId="ADAL" clId="{878FC1AA-D48D-4B07-A204-456C428A3B2F}" dt="2024-09-30T14:35:24.337" v="22"/>
          <pc:sldLayoutMkLst>
            <pc:docMk/>
            <pc:sldMasterMk cId="1086982509" sldId="2147483655"/>
            <pc:sldLayoutMk cId="408938655" sldId="2147483679"/>
          </pc:sldLayoutMkLst>
        </pc:sldLayoutChg>
        <pc:sldLayoutChg chg="del">
          <pc:chgData name="Stalin Jacob Wilson Packia Dhas" userId="050d7d71-3621-4503-95e8-1c9a9d962492" providerId="ADAL" clId="{878FC1AA-D48D-4B07-A204-456C428A3B2F}" dt="2024-09-30T14:35:24.337" v="22"/>
          <pc:sldLayoutMkLst>
            <pc:docMk/>
            <pc:sldMasterMk cId="1086982509" sldId="2147483655"/>
            <pc:sldLayoutMk cId="1520429917" sldId="2147483706"/>
          </pc:sldLayoutMkLst>
        </pc:sldLayoutChg>
        <pc:sldLayoutChg chg="del">
          <pc:chgData name="Stalin Jacob Wilson Packia Dhas" userId="050d7d71-3621-4503-95e8-1c9a9d962492" providerId="ADAL" clId="{878FC1AA-D48D-4B07-A204-456C428A3B2F}" dt="2024-09-30T14:35:24.337" v="22"/>
          <pc:sldLayoutMkLst>
            <pc:docMk/>
            <pc:sldMasterMk cId="1086982509" sldId="2147483655"/>
            <pc:sldLayoutMk cId="3604176099" sldId="2147483707"/>
          </pc:sldLayoutMkLst>
        </pc:sldLayoutChg>
        <pc:sldLayoutChg chg="del">
          <pc:chgData name="Stalin Jacob Wilson Packia Dhas" userId="050d7d71-3621-4503-95e8-1c9a9d962492" providerId="ADAL" clId="{878FC1AA-D48D-4B07-A204-456C428A3B2F}" dt="2024-09-30T14:35:24.337" v="22"/>
          <pc:sldLayoutMkLst>
            <pc:docMk/>
            <pc:sldMasterMk cId="1086982509" sldId="2147483655"/>
            <pc:sldLayoutMk cId="3372047442" sldId="2147483708"/>
          </pc:sldLayoutMkLst>
        </pc:sldLayoutChg>
        <pc:sldLayoutChg chg="del">
          <pc:chgData name="Stalin Jacob Wilson Packia Dhas" userId="050d7d71-3621-4503-95e8-1c9a9d962492" providerId="ADAL" clId="{878FC1AA-D48D-4B07-A204-456C428A3B2F}" dt="2024-09-30T14:35:24.337" v="22"/>
          <pc:sldLayoutMkLst>
            <pc:docMk/>
            <pc:sldMasterMk cId="1086982509" sldId="2147483655"/>
            <pc:sldLayoutMk cId="3732156385" sldId="2147483709"/>
          </pc:sldLayoutMkLst>
        </pc:sldLayoutChg>
        <pc:sldLayoutChg chg="del">
          <pc:chgData name="Stalin Jacob Wilson Packia Dhas" userId="050d7d71-3621-4503-95e8-1c9a9d962492" providerId="ADAL" clId="{878FC1AA-D48D-4B07-A204-456C428A3B2F}" dt="2024-09-30T14:35:24.337" v="22"/>
          <pc:sldLayoutMkLst>
            <pc:docMk/>
            <pc:sldMasterMk cId="1086982509" sldId="2147483655"/>
            <pc:sldLayoutMk cId="2955417579" sldId="2147483788"/>
          </pc:sldLayoutMkLst>
        </pc:sldLayoutChg>
      </pc:sldMasterChg>
      <pc:sldMasterChg chg="del delSldLayout">
        <pc:chgData name="Stalin Jacob Wilson Packia Dhas" userId="050d7d71-3621-4503-95e8-1c9a9d962492" providerId="ADAL" clId="{878FC1AA-D48D-4B07-A204-456C428A3B2F}" dt="2024-09-30T14:35:24.337" v="23"/>
        <pc:sldMasterMkLst>
          <pc:docMk/>
          <pc:sldMasterMk cId="537362470" sldId="2147483656"/>
        </pc:sldMasterMkLst>
        <pc:sldLayoutChg chg="del">
          <pc:chgData name="Stalin Jacob Wilson Packia Dhas" userId="050d7d71-3621-4503-95e8-1c9a9d962492" providerId="ADAL" clId="{878FC1AA-D48D-4B07-A204-456C428A3B2F}" dt="2024-09-30T14:35:24.337" v="23"/>
          <pc:sldLayoutMkLst>
            <pc:docMk/>
            <pc:sldMasterMk cId="537362470" sldId="2147483656"/>
            <pc:sldLayoutMk cId="3130719715" sldId="2147483680"/>
          </pc:sldLayoutMkLst>
        </pc:sldLayoutChg>
        <pc:sldLayoutChg chg="del">
          <pc:chgData name="Stalin Jacob Wilson Packia Dhas" userId="050d7d71-3621-4503-95e8-1c9a9d962492" providerId="ADAL" clId="{878FC1AA-D48D-4B07-A204-456C428A3B2F}" dt="2024-09-30T14:35:24.337" v="23"/>
          <pc:sldLayoutMkLst>
            <pc:docMk/>
            <pc:sldMasterMk cId="537362470" sldId="2147483656"/>
            <pc:sldLayoutMk cId="1227884356" sldId="2147483789"/>
          </pc:sldLayoutMkLst>
        </pc:sldLayoutChg>
      </pc:sldMasterChg>
      <pc:sldMasterChg chg="del delSldLayout">
        <pc:chgData name="Stalin Jacob Wilson Packia Dhas" userId="050d7d71-3621-4503-95e8-1c9a9d962492" providerId="ADAL" clId="{878FC1AA-D48D-4B07-A204-456C428A3B2F}" dt="2024-09-30T14:35:24.337" v="24"/>
        <pc:sldMasterMkLst>
          <pc:docMk/>
          <pc:sldMasterMk cId="3275634550" sldId="2147483657"/>
        </pc:sldMasterMkLst>
        <pc:sldLayoutChg chg="del">
          <pc:chgData name="Stalin Jacob Wilson Packia Dhas" userId="050d7d71-3621-4503-95e8-1c9a9d962492" providerId="ADAL" clId="{878FC1AA-D48D-4B07-A204-456C428A3B2F}" dt="2024-09-30T14:35:24.337" v="24"/>
          <pc:sldLayoutMkLst>
            <pc:docMk/>
            <pc:sldMasterMk cId="3275634550" sldId="2147483657"/>
            <pc:sldLayoutMk cId="2783529864" sldId="2147483681"/>
          </pc:sldLayoutMkLst>
        </pc:sldLayoutChg>
        <pc:sldLayoutChg chg="del">
          <pc:chgData name="Stalin Jacob Wilson Packia Dhas" userId="050d7d71-3621-4503-95e8-1c9a9d962492" providerId="ADAL" clId="{878FC1AA-D48D-4B07-A204-456C428A3B2F}" dt="2024-09-30T14:35:24.337" v="24"/>
          <pc:sldLayoutMkLst>
            <pc:docMk/>
            <pc:sldMasterMk cId="3275634550" sldId="2147483657"/>
            <pc:sldLayoutMk cId="2064262031" sldId="2147483790"/>
          </pc:sldLayoutMkLst>
        </pc:sldLayoutChg>
      </pc:sldMasterChg>
      <pc:sldMasterChg chg="del delSldLayout">
        <pc:chgData name="Stalin Jacob Wilson Packia Dhas" userId="050d7d71-3621-4503-95e8-1c9a9d962492" providerId="ADAL" clId="{878FC1AA-D48D-4B07-A204-456C428A3B2F}" dt="2024-09-30T14:35:24.337" v="25"/>
        <pc:sldMasterMkLst>
          <pc:docMk/>
          <pc:sldMasterMk cId="1384196811" sldId="2147483658"/>
        </pc:sldMasterMkLst>
        <pc:sldLayoutChg chg="del">
          <pc:chgData name="Stalin Jacob Wilson Packia Dhas" userId="050d7d71-3621-4503-95e8-1c9a9d962492" providerId="ADAL" clId="{878FC1AA-D48D-4B07-A204-456C428A3B2F}" dt="2024-09-30T14:35:24.337" v="25"/>
          <pc:sldLayoutMkLst>
            <pc:docMk/>
            <pc:sldMasterMk cId="1384196811" sldId="2147483658"/>
            <pc:sldLayoutMk cId="1556723426" sldId="2147483682"/>
          </pc:sldLayoutMkLst>
        </pc:sldLayoutChg>
        <pc:sldLayoutChg chg="del">
          <pc:chgData name="Stalin Jacob Wilson Packia Dhas" userId="050d7d71-3621-4503-95e8-1c9a9d962492" providerId="ADAL" clId="{878FC1AA-D48D-4B07-A204-456C428A3B2F}" dt="2024-09-30T14:35:24.337" v="25"/>
          <pc:sldLayoutMkLst>
            <pc:docMk/>
            <pc:sldMasterMk cId="1384196811" sldId="2147483658"/>
            <pc:sldLayoutMk cId="1714267788" sldId="2147483719"/>
          </pc:sldLayoutMkLst>
        </pc:sldLayoutChg>
        <pc:sldLayoutChg chg="del">
          <pc:chgData name="Stalin Jacob Wilson Packia Dhas" userId="050d7d71-3621-4503-95e8-1c9a9d962492" providerId="ADAL" clId="{878FC1AA-D48D-4B07-A204-456C428A3B2F}" dt="2024-09-30T14:35:24.337" v="25"/>
          <pc:sldLayoutMkLst>
            <pc:docMk/>
            <pc:sldMasterMk cId="1384196811" sldId="2147483658"/>
            <pc:sldLayoutMk cId="1640983984" sldId="2147483720"/>
          </pc:sldLayoutMkLst>
        </pc:sldLayoutChg>
        <pc:sldLayoutChg chg="del">
          <pc:chgData name="Stalin Jacob Wilson Packia Dhas" userId="050d7d71-3621-4503-95e8-1c9a9d962492" providerId="ADAL" clId="{878FC1AA-D48D-4B07-A204-456C428A3B2F}" dt="2024-09-30T14:35:24.337" v="25"/>
          <pc:sldLayoutMkLst>
            <pc:docMk/>
            <pc:sldMasterMk cId="1384196811" sldId="2147483658"/>
            <pc:sldLayoutMk cId="1240026675" sldId="2147483721"/>
          </pc:sldLayoutMkLst>
        </pc:sldLayoutChg>
        <pc:sldLayoutChg chg="del">
          <pc:chgData name="Stalin Jacob Wilson Packia Dhas" userId="050d7d71-3621-4503-95e8-1c9a9d962492" providerId="ADAL" clId="{878FC1AA-D48D-4B07-A204-456C428A3B2F}" dt="2024-09-30T14:35:24.337" v="25"/>
          <pc:sldLayoutMkLst>
            <pc:docMk/>
            <pc:sldMasterMk cId="1384196811" sldId="2147483658"/>
            <pc:sldLayoutMk cId="4068811434" sldId="2147483751"/>
          </pc:sldLayoutMkLst>
        </pc:sldLayoutChg>
        <pc:sldLayoutChg chg="del">
          <pc:chgData name="Stalin Jacob Wilson Packia Dhas" userId="050d7d71-3621-4503-95e8-1c9a9d962492" providerId="ADAL" clId="{878FC1AA-D48D-4B07-A204-456C428A3B2F}" dt="2024-09-30T14:35:24.337" v="25"/>
          <pc:sldLayoutMkLst>
            <pc:docMk/>
            <pc:sldMasterMk cId="1384196811" sldId="2147483658"/>
            <pc:sldLayoutMk cId="734961849" sldId="2147483783"/>
          </pc:sldLayoutMkLst>
        </pc:sldLayoutChg>
      </pc:sldMasterChg>
      <pc:sldMasterChg chg="del delSldLayout">
        <pc:chgData name="Stalin Jacob Wilson Packia Dhas" userId="050d7d71-3621-4503-95e8-1c9a9d962492" providerId="ADAL" clId="{878FC1AA-D48D-4B07-A204-456C428A3B2F}" dt="2024-09-30T14:35:24.349" v="27"/>
        <pc:sldMasterMkLst>
          <pc:docMk/>
          <pc:sldMasterMk cId="1800093731" sldId="2147483659"/>
        </pc:sldMasterMkLst>
        <pc:sldLayoutChg chg="del">
          <pc:chgData name="Stalin Jacob Wilson Packia Dhas" userId="050d7d71-3621-4503-95e8-1c9a9d962492" providerId="ADAL" clId="{878FC1AA-D48D-4B07-A204-456C428A3B2F}" dt="2024-09-30T14:35:24.349" v="27"/>
          <pc:sldLayoutMkLst>
            <pc:docMk/>
            <pc:sldMasterMk cId="1800093731" sldId="2147483659"/>
            <pc:sldLayoutMk cId="1597148504" sldId="2147483684"/>
          </pc:sldLayoutMkLst>
        </pc:sldLayoutChg>
        <pc:sldLayoutChg chg="del">
          <pc:chgData name="Stalin Jacob Wilson Packia Dhas" userId="050d7d71-3621-4503-95e8-1c9a9d962492" providerId="ADAL" clId="{878FC1AA-D48D-4B07-A204-456C428A3B2F}" dt="2024-09-30T14:35:24.349" v="27"/>
          <pc:sldLayoutMkLst>
            <pc:docMk/>
            <pc:sldMasterMk cId="1800093731" sldId="2147483659"/>
            <pc:sldLayoutMk cId="3399777694" sldId="2147483752"/>
          </pc:sldLayoutMkLst>
        </pc:sldLayoutChg>
        <pc:sldLayoutChg chg="del">
          <pc:chgData name="Stalin Jacob Wilson Packia Dhas" userId="050d7d71-3621-4503-95e8-1c9a9d962492" providerId="ADAL" clId="{878FC1AA-D48D-4B07-A204-456C428A3B2F}" dt="2024-09-30T14:35:24.349" v="27"/>
          <pc:sldLayoutMkLst>
            <pc:docMk/>
            <pc:sldMasterMk cId="1800093731" sldId="2147483659"/>
            <pc:sldLayoutMk cId="3188795946" sldId="2147483753"/>
          </pc:sldLayoutMkLst>
        </pc:sldLayoutChg>
        <pc:sldLayoutChg chg="del">
          <pc:chgData name="Stalin Jacob Wilson Packia Dhas" userId="050d7d71-3621-4503-95e8-1c9a9d962492" providerId="ADAL" clId="{878FC1AA-D48D-4B07-A204-456C428A3B2F}" dt="2024-09-30T14:35:24.349" v="27"/>
          <pc:sldLayoutMkLst>
            <pc:docMk/>
            <pc:sldMasterMk cId="1800093731" sldId="2147483659"/>
            <pc:sldLayoutMk cId="3599698923" sldId="2147483754"/>
          </pc:sldLayoutMkLst>
        </pc:sldLayoutChg>
      </pc:sldMasterChg>
      <pc:sldMasterChg chg="del delSldLayout">
        <pc:chgData name="Stalin Jacob Wilson Packia Dhas" userId="050d7d71-3621-4503-95e8-1c9a9d962492" providerId="ADAL" clId="{878FC1AA-D48D-4B07-A204-456C428A3B2F}" dt="2024-09-30T14:35:24.337" v="26"/>
        <pc:sldMasterMkLst>
          <pc:docMk/>
          <pc:sldMasterMk cId="2215794927" sldId="2147483660"/>
        </pc:sldMasterMkLst>
        <pc:sldLayoutChg chg="del">
          <pc:chgData name="Stalin Jacob Wilson Packia Dhas" userId="050d7d71-3621-4503-95e8-1c9a9d962492" providerId="ADAL" clId="{878FC1AA-D48D-4B07-A204-456C428A3B2F}" dt="2024-09-30T14:35:24.337" v="26"/>
          <pc:sldLayoutMkLst>
            <pc:docMk/>
            <pc:sldMasterMk cId="2215794927" sldId="2147483660"/>
            <pc:sldLayoutMk cId="3475296125" sldId="2147483683"/>
          </pc:sldLayoutMkLst>
        </pc:sldLayoutChg>
        <pc:sldLayoutChg chg="del">
          <pc:chgData name="Stalin Jacob Wilson Packia Dhas" userId="050d7d71-3621-4503-95e8-1c9a9d962492" providerId="ADAL" clId="{878FC1AA-D48D-4B07-A204-456C428A3B2F}" dt="2024-09-30T14:35:24.337" v="26"/>
          <pc:sldLayoutMkLst>
            <pc:docMk/>
            <pc:sldMasterMk cId="2215794927" sldId="2147483660"/>
            <pc:sldLayoutMk cId="4081925057" sldId="2147483716"/>
          </pc:sldLayoutMkLst>
        </pc:sldLayoutChg>
        <pc:sldLayoutChg chg="del">
          <pc:chgData name="Stalin Jacob Wilson Packia Dhas" userId="050d7d71-3621-4503-95e8-1c9a9d962492" providerId="ADAL" clId="{878FC1AA-D48D-4B07-A204-456C428A3B2F}" dt="2024-09-30T14:35:24.337" v="26"/>
          <pc:sldLayoutMkLst>
            <pc:docMk/>
            <pc:sldMasterMk cId="2215794927" sldId="2147483660"/>
            <pc:sldLayoutMk cId="4127137421" sldId="2147483717"/>
          </pc:sldLayoutMkLst>
        </pc:sldLayoutChg>
        <pc:sldLayoutChg chg="del">
          <pc:chgData name="Stalin Jacob Wilson Packia Dhas" userId="050d7d71-3621-4503-95e8-1c9a9d962492" providerId="ADAL" clId="{878FC1AA-D48D-4B07-A204-456C428A3B2F}" dt="2024-09-30T14:35:24.337" v="26"/>
          <pc:sldLayoutMkLst>
            <pc:docMk/>
            <pc:sldMasterMk cId="2215794927" sldId="2147483660"/>
            <pc:sldLayoutMk cId="3245223601" sldId="2147483718"/>
          </pc:sldLayoutMkLst>
        </pc:sldLayoutChg>
        <pc:sldLayoutChg chg="del">
          <pc:chgData name="Stalin Jacob Wilson Packia Dhas" userId="050d7d71-3621-4503-95e8-1c9a9d962492" providerId="ADAL" clId="{878FC1AA-D48D-4B07-A204-456C428A3B2F}" dt="2024-09-30T14:35:24.337" v="26"/>
          <pc:sldLayoutMkLst>
            <pc:docMk/>
            <pc:sldMasterMk cId="2215794927" sldId="2147483660"/>
            <pc:sldLayoutMk cId="414174743" sldId="2147483777"/>
          </pc:sldLayoutMkLst>
        </pc:sldLayoutChg>
      </pc:sldMasterChg>
      <pc:sldMasterChg chg="del delSldLayout">
        <pc:chgData name="Stalin Jacob Wilson Packia Dhas" userId="050d7d71-3621-4503-95e8-1c9a9d962492" providerId="ADAL" clId="{878FC1AA-D48D-4B07-A204-456C428A3B2F}" dt="2024-09-30T14:35:24.350" v="28"/>
        <pc:sldMasterMkLst>
          <pc:docMk/>
          <pc:sldMasterMk cId="2581267852" sldId="2147483662"/>
        </pc:sldMasterMkLst>
        <pc:sldLayoutChg chg="del">
          <pc:chgData name="Stalin Jacob Wilson Packia Dhas" userId="050d7d71-3621-4503-95e8-1c9a9d962492" providerId="ADAL" clId="{878FC1AA-D48D-4B07-A204-456C428A3B2F}" dt="2024-09-30T14:35:24.350" v="28"/>
          <pc:sldLayoutMkLst>
            <pc:docMk/>
            <pc:sldMasterMk cId="2581267852" sldId="2147483662"/>
            <pc:sldLayoutMk cId="196634507" sldId="2147483686"/>
          </pc:sldLayoutMkLst>
        </pc:sldLayoutChg>
      </pc:sldMasterChg>
      <pc:sldMasterChg chg="del delSldLayout">
        <pc:chgData name="Stalin Jacob Wilson Packia Dhas" userId="050d7d71-3621-4503-95e8-1c9a9d962492" providerId="ADAL" clId="{878FC1AA-D48D-4B07-A204-456C428A3B2F}" dt="2024-09-30T14:35:24.350" v="29"/>
        <pc:sldMasterMkLst>
          <pc:docMk/>
          <pc:sldMasterMk cId="1372220361" sldId="2147483663"/>
        </pc:sldMasterMkLst>
        <pc:sldLayoutChg chg="del">
          <pc:chgData name="Stalin Jacob Wilson Packia Dhas" userId="050d7d71-3621-4503-95e8-1c9a9d962492" providerId="ADAL" clId="{878FC1AA-D48D-4B07-A204-456C428A3B2F}" dt="2024-09-30T14:35:24.350" v="29"/>
          <pc:sldLayoutMkLst>
            <pc:docMk/>
            <pc:sldMasterMk cId="1372220361" sldId="2147483663"/>
            <pc:sldLayoutMk cId="2317885063" sldId="2147483687"/>
          </pc:sldLayoutMkLst>
        </pc:sldLayoutChg>
        <pc:sldLayoutChg chg="del">
          <pc:chgData name="Stalin Jacob Wilson Packia Dhas" userId="050d7d71-3621-4503-95e8-1c9a9d962492" providerId="ADAL" clId="{878FC1AA-D48D-4B07-A204-456C428A3B2F}" dt="2024-09-30T14:35:24.350" v="29"/>
          <pc:sldLayoutMkLst>
            <pc:docMk/>
            <pc:sldMasterMk cId="1372220361" sldId="2147483663"/>
            <pc:sldLayoutMk cId="3686166945" sldId="2147483772"/>
          </pc:sldLayoutMkLst>
        </pc:sldLayoutChg>
        <pc:sldLayoutChg chg="del">
          <pc:chgData name="Stalin Jacob Wilson Packia Dhas" userId="050d7d71-3621-4503-95e8-1c9a9d962492" providerId="ADAL" clId="{878FC1AA-D48D-4B07-A204-456C428A3B2F}" dt="2024-09-30T14:35:24.350" v="29"/>
          <pc:sldLayoutMkLst>
            <pc:docMk/>
            <pc:sldMasterMk cId="1372220361" sldId="2147483663"/>
            <pc:sldLayoutMk cId="3140485730" sldId="2147483773"/>
          </pc:sldLayoutMkLst>
        </pc:sldLayoutChg>
        <pc:sldLayoutChg chg="del">
          <pc:chgData name="Stalin Jacob Wilson Packia Dhas" userId="050d7d71-3621-4503-95e8-1c9a9d962492" providerId="ADAL" clId="{878FC1AA-D48D-4B07-A204-456C428A3B2F}" dt="2024-09-30T14:35:24.350" v="29"/>
          <pc:sldLayoutMkLst>
            <pc:docMk/>
            <pc:sldMasterMk cId="1372220361" sldId="2147483663"/>
            <pc:sldLayoutMk cId="3897876703" sldId="2147483774"/>
          </pc:sldLayoutMkLst>
        </pc:sldLayoutChg>
        <pc:sldLayoutChg chg="del">
          <pc:chgData name="Stalin Jacob Wilson Packia Dhas" userId="050d7d71-3621-4503-95e8-1c9a9d962492" providerId="ADAL" clId="{878FC1AA-D48D-4B07-A204-456C428A3B2F}" dt="2024-09-30T14:35:24.350" v="29"/>
          <pc:sldLayoutMkLst>
            <pc:docMk/>
            <pc:sldMasterMk cId="1372220361" sldId="2147483663"/>
            <pc:sldLayoutMk cId="1612919501" sldId="2147483775"/>
          </pc:sldLayoutMkLst>
        </pc:sldLayoutChg>
      </pc:sldMasterChg>
      <pc:sldMasterChg chg="del delSldLayout">
        <pc:chgData name="Stalin Jacob Wilson Packia Dhas" userId="050d7d71-3621-4503-95e8-1c9a9d962492" providerId="ADAL" clId="{878FC1AA-D48D-4B07-A204-456C428A3B2F}" dt="2024-09-30T14:35:24.350" v="30"/>
        <pc:sldMasterMkLst>
          <pc:docMk/>
          <pc:sldMasterMk cId="741040061" sldId="2147483664"/>
        </pc:sldMasterMkLst>
        <pc:sldLayoutChg chg="del">
          <pc:chgData name="Stalin Jacob Wilson Packia Dhas" userId="050d7d71-3621-4503-95e8-1c9a9d962492" providerId="ADAL" clId="{878FC1AA-D48D-4B07-A204-456C428A3B2F}" dt="2024-09-30T14:35:24.350" v="30"/>
          <pc:sldLayoutMkLst>
            <pc:docMk/>
            <pc:sldMasterMk cId="741040061" sldId="2147483664"/>
            <pc:sldLayoutMk cId="763020717" sldId="2147483688"/>
          </pc:sldLayoutMkLst>
        </pc:sldLayoutChg>
        <pc:sldLayoutChg chg="del">
          <pc:chgData name="Stalin Jacob Wilson Packia Dhas" userId="050d7d71-3621-4503-95e8-1c9a9d962492" providerId="ADAL" clId="{878FC1AA-D48D-4B07-A204-456C428A3B2F}" dt="2024-09-30T14:35:24.350" v="30"/>
          <pc:sldLayoutMkLst>
            <pc:docMk/>
            <pc:sldMasterMk cId="741040061" sldId="2147483664"/>
            <pc:sldLayoutMk cId="711080307" sldId="2147483768"/>
          </pc:sldLayoutMkLst>
        </pc:sldLayoutChg>
        <pc:sldLayoutChg chg="del">
          <pc:chgData name="Stalin Jacob Wilson Packia Dhas" userId="050d7d71-3621-4503-95e8-1c9a9d962492" providerId="ADAL" clId="{878FC1AA-D48D-4B07-A204-456C428A3B2F}" dt="2024-09-30T14:35:24.350" v="30"/>
          <pc:sldLayoutMkLst>
            <pc:docMk/>
            <pc:sldMasterMk cId="741040061" sldId="2147483664"/>
            <pc:sldLayoutMk cId="550498683" sldId="2147483769"/>
          </pc:sldLayoutMkLst>
        </pc:sldLayoutChg>
        <pc:sldLayoutChg chg="del">
          <pc:chgData name="Stalin Jacob Wilson Packia Dhas" userId="050d7d71-3621-4503-95e8-1c9a9d962492" providerId="ADAL" clId="{878FC1AA-D48D-4B07-A204-456C428A3B2F}" dt="2024-09-30T14:35:24.350" v="30"/>
          <pc:sldLayoutMkLst>
            <pc:docMk/>
            <pc:sldMasterMk cId="741040061" sldId="2147483664"/>
            <pc:sldLayoutMk cId="3641454918" sldId="2147483770"/>
          </pc:sldLayoutMkLst>
        </pc:sldLayoutChg>
        <pc:sldLayoutChg chg="del">
          <pc:chgData name="Stalin Jacob Wilson Packia Dhas" userId="050d7d71-3621-4503-95e8-1c9a9d962492" providerId="ADAL" clId="{878FC1AA-D48D-4B07-A204-456C428A3B2F}" dt="2024-09-30T14:35:24.350" v="30"/>
          <pc:sldLayoutMkLst>
            <pc:docMk/>
            <pc:sldMasterMk cId="741040061" sldId="2147483664"/>
            <pc:sldLayoutMk cId="3304689771" sldId="2147483771"/>
          </pc:sldLayoutMkLst>
        </pc:sldLayoutChg>
      </pc:sldMasterChg>
      <pc:sldMasterChg chg="del delSldLayout">
        <pc:chgData name="Stalin Jacob Wilson Packia Dhas" userId="050d7d71-3621-4503-95e8-1c9a9d962492" providerId="ADAL" clId="{878FC1AA-D48D-4B07-A204-456C428A3B2F}" dt="2024-09-30T14:35:24.350" v="31"/>
        <pc:sldMasterMkLst>
          <pc:docMk/>
          <pc:sldMasterMk cId="58822457" sldId="2147483665"/>
        </pc:sldMasterMkLst>
        <pc:sldLayoutChg chg="del">
          <pc:chgData name="Stalin Jacob Wilson Packia Dhas" userId="050d7d71-3621-4503-95e8-1c9a9d962492" providerId="ADAL" clId="{878FC1AA-D48D-4B07-A204-456C428A3B2F}" dt="2024-09-30T14:35:24.350" v="31"/>
          <pc:sldLayoutMkLst>
            <pc:docMk/>
            <pc:sldMasterMk cId="58822457" sldId="2147483665"/>
            <pc:sldLayoutMk cId="2624528723" sldId="2147483689"/>
          </pc:sldLayoutMkLst>
        </pc:sldLayoutChg>
        <pc:sldLayoutChg chg="del">
          <pc:chgData name="Stalin Jacob Wilson Packia Dhas" userId="050d7d71-3621-4503-95e8-1c9a9d962492" providerId="ADAL" clId="{878FC1AA-D48D-4B07-A204-456C428A3B2F}" dt="2024-09-30T14:35:24.350" v="31"/>
          <pc:sldLayoutMkLst>
            <pc:docMk/>
            <pc:sldMasterMk cId="58822457" sldId="2147483665"/>
            <pc:sldLayoutMk cId="1989207104" sldId="2147483764"/>
          </pc:sldLayoutMkLst>
        </pc:sldLayoutChg>
        <pc:sldLayoutChg chg="del">
          <pc:chgData name="Stalin Jacob Wilson Packia Dhas" userId="050d7d71-3621-4503-95e8-1c9a9d962492" providerId="ADAL" clId="{878FC1AA-D48D-4B07-A204-456C428A3B2F}" dt="2024-09-30T14:35:24.350" v="31"/>
          <pc:sldLayoutMkLst>
            <pc:docMk/>
            <pc:sldMasterMk cId="58822457" sldId="2147483665"/>
            <pc:sldLayoutMk cId="3162675532" sldId="2147483765"/>
          </pc:sldLayoutMkLst>
        </pc:sldLayoutChg>
        <pc:sldLayoutChg chg="del">
          <pc:chgData name="Stalin Jacob Wilson Packia Dhas" userId="050d7d71-3621-4503-95e8-1c9a9d962492" providerId="ADAL" clId="{878FC1AA-D48D-4B07-A204-456C428A3B2F}" dt="2024-09-30T14:35:24.350" v="31"/>
          <pc:sldLayoutMkLst>
            <pc:docMk/>
            <pc:sldMasterMk cId="58822457" sldId="2147483665"/>
            <pc:sldLayoutMk cId="671023767" sldId="2147483766"/>
          </pc:sldLayoutMkLst>
        </pc:sldLayoutChg>
        <pc:sldLayoutChg chg="del">
          <pc:chgData name="Stalin Jacob Wilson Packia Dhas" userId="050d7d71-3621-4503-95e8-1c9a9d962492" providerId="ADAL" clId="{878FC1AA-D48D-4B07-A204-456C428A3B2F}" dt="2024-09-30T14:35:24.350" v="31"/>
          <pc:sldLayoutMkLst>
            <pc:docMk/>
            <pc:sldMasterMk cId="58822457" sldId="2147483665"/>
            <pc:sldLayoutMk cId="3914582648" sldId="2147483767"/>
          </pc:sldLayoutMkLst>
        </pc:sldLayoutChg>
      </pc:sldMasterChg>
      <pc:sldMasterChg chg="del delSldLayout">
        <pc:chgData name="Stalin Jacob Wilson Packia Dhas" userId="050d7d71-3621-4503-95e8-1c9a9d962492" providerId="ADAL" clId="{878FC1AA-D48D-4B07-A204-456C428A3B2F}" dt="2024-09-30T14:35:24.350" v="32"/>
        <pc:sldMasterMkLst>
          <pc:docMk/>
          <pc:sldMasterMk cId="754378712" sldId="2147483666"/>
        </pc:sldMasterMkLst>
        <pc:sldLayoutChg chg="del">
          <pc:chgData name="Stalin Jacob Wilson Packia Dhas" userId="050d7d71-3621-4503-95e8-1c9a9d962492" providerId="ADAL" clId="{878FC1AA-D48D-4B07-A204-456C428A3B2F}" dt="2024-09-30T14:35:24.350" v="32"/>
          <pc:sldLayoutMkLst>
            <pc:docMk/>
            <pc:sldMasterMk cId="754378712" sldId="2147483666"/>
            <pc:sldLayoutMk cId="3132846485" sldId="2147483690"/>
          </pc:sldLayoutMkLst>
        </pc:sldLayoutChg>
        <pc:sldLayoutChg chg="del">
          <pc:chgData name="Stalin Jacob Wilson Packia Dhas" userId="050d7d71-3621-4503-95e8-1c9a9d962492" providerId="ADAL" clId="{878FC1AA-D48D-4B07-A204-456C428A3B2F}" dt="2024-09-30T14:35:24.350" v="32"/>
          <pc:sldLayoutMkLst>
            <pc:docMk/>
            <pc:sldMasterMk cId="754378712" sldId="2147483666"/>
            <pc:sldLayoutMk cId="1638318787" sldId="2147483698"/>
          </pc:sldLayoutMkLst>
        </pc:sldLayoutChg>
        <pc:sldLayoutChg chg="del">
          <pc:chgData name="Stalin Jacob Wilson Packia Dhas" userId="050d7d71-3621-4503-95e8-1c9a9d962492" providerId="ADAL" clId="{878FC1AA-D48D-4B07-A204-456C428A3B2F}" dt="2024-09-30T14:35:24.350" v="32"/>
          <pc:sldLayoutMkLst>
            <pc:docMk/>
            <pc:sldMasterMk cId="754378712" sldId="2147483666"/>
            <pc:sldLayoutMk cId="1988994691" sldId="2147483699"/>
          </pc:sldLayoutMkLst>
        </pc:sldLayoutChg>
        <pc:sldLayoutChg chg="del">
          <pc:chgData name="Stalin Jacob Wilson Packia Dhas" userId="050d7d71-3621-4503-95e8-1c9a9d962492" providerId="ADAL" clId="{878FC1AA-D48D-4B07-A204-456C428A3B2F}" dt="2024-09-30T14:35:24.350" v="32"/>
          <pc:sldLayoutMkLst>
            <pc:docMk/>
            <pc:sldMasterMk cId="754378712" sldId="2147483666"/>
            <pc:sldLayoutMk cId="1668414652" sldId="2147483700"/>
          </pc:sldLayoutMkLst>
        </pc:sldLayoutChg>
        <pc:sldLayoutChg chg="del">
          <pc:chgData name="Stalin Jacob Wilson Packia Dhas" userId="050d7d71-3621-4503-95e8-1c9a9d962492" providerId="ADAL" clId="{878FC1AA-D48D-4B07-A204-456C428A3B2F}" dt="2024-09-30T14:35:24.350" v="32"/>
          <pc:sldLayoutMkLst>
            <pc:docMk/>
            <pc:sldMasterMk cId="754378712" sldId="2147483666"/>
            <pc:sldLayoutMk cId="3376813219" sldId="2147483701"/>
          </pc:sldLayoutMkLst>
        </pc:sldLayoutChg>
        <pc:sldLayoutChg chg="del">
          <pc:chgData name="Stalin Jacob Wilson Packia Dhas" userId="050d7d71-3621-4503-95e8-1c9a9d962492" providerId="ADAL" clId="{878FC1AA-D48D-4B07-A204-456C428A3B2F}" dt="2024-09-30T14:35:24.350" v="32"/>
          <pc:sldLayoutMkLst>
            <pc:docMk/>
            <pc:sldMasterMk cId="754378712" sldId="2147483666"/>
            <pc:sldLayoutMk cId="1322761775" sldId="2147483703"/>
          </pc:sldLayoutMkLst>
        </pc:sldLayoutChg>
        <pc:sldLayoutChg chg="del">
          <pc:chgData name="Stalin Jacob Wilson Packia Dhas" userId="050d7d71-3621-4503-95e8-1c9a9d962492" providerId="ADAL" clId="{878FC1AA-D48D-4B07-A204-456C428A3B2F}" dt="2024-09-30T14:35:24.350" v="32"/>
          <pc:sldLayoutMkLst>
            <pc:docMk/>
            <pc:sldMasterMk cId="754378712" sldId="2147483666"/>
            <pc:sldLayoutMk cId="1402491513" sldId="2147483704"/>
          </pc:sldLayoutMkLst>
        </pc:sldLayoutChg>
        <pc:sldLayoutChg chg="del">
          <pc:chgData name="Stalin Jacob Wilson Packia Dhas" userId="050d7d71-3621-4503-95e8-1c9a9d962492" providerId="ADAL" clId="{878FC1AA-D48D-4B07-A204-456C428A3B2F}" dt="2024-09-30T14:35:24.350" v="32"/>
          <pc:sldLayoutMkLst>
            <pc:docMk/>
            <pc:sldMasterMk cId="754378712" sldId="2147483666"/>
            <pc:sldLayoutMk cId="2661865558" sldId="2147483705"/>
          </pc:sldLayoutMkLst>
        </pc:sldLayoutChg>
        <pc:sldLayoutChg chg="del">
          <pc:chgData name="Stalin Jacob Wilson Packia Dhas" userId="050d7d71-3621-4503-95e8-1c9a9d962492" providerId="ADAL" clId="{878FC1AA-D48D-4B07-A204-456C428A3B2F}" dt="2024-09-30T14:35:24.350" v="32"/>
          <pc:sldLayoutMkLst>
            <pc:docMk/>
            <pc:sldMasterMk cId="754378712" sldId="2147483666"/>
            <pc:sldLayoutMk cId="3007840193" sldId="2147483759"/>
          </pc:sldLayoutMkLst>
        </pc:sldLayoutChg>
        <pc:sldLayoutChg chg="del">
          <pc:chgData name="Stalin Jacob Wilson Packia Dhas" userId="050d7d71-3621-4503-95e8-1c9a9d962492" providerId="ADAL" clId="{878FC1AA-D48D-4B07-A204-456C428A3B2F}" dt="2024-09-30T14:35:24.350" v="32"/>
          <pc:sldLayoutMkLst>
            <pc:docMk/>
            <pc:sldMasterMk cId="754378712" sldId="2147483666"/>
            <pc:sldLayoutMk cId="2405973259" sldId="2147483760"/>
          </pc:sldLayoutMkLst>
        </pc:sldLayoutChg>
        <pc:sldLayoutChg chg="del">
          <pc:chgData name="Stalin Jacob Wilson Packia Dhas" userId="050d7d71-3621-4503-95e8-1c9a9d962492" providerId="ADAL" clId="{878FC1AA-D48D-4B07-A204-456C428A3B2F}" dt="2024-09-30T14:35:24.350" v="32"/>
          <pc:sldLayoutMkLst>
            <pc:docMk/>
            <pc:sldMasterMk cId="754378712" sldId="2147483666"/>
            <pc:sldLayoutMk cId="4035460473" sldId="2147483761"/>
          </pc:sldLayoutMkLst>
        </pc:sldLayoutChg>
        <pc:sldLayoutChg chg="del">
          <pc:chgData name="Stalin Jacob Wilson Packia Dhas" userId="050d7d71-3621-4503-95e8-1c9a9d962492" providerId="ADAL" clId="{878FC1AA-D48D-4B07-A204-456C428A3B2F}" dt="2024-09-30T14:35:24.350" v="32"/>
          <pc:sldLayoutMkLst>
            <pc:docMk/>
            <pc:sldMasterMk cId="754378712" sldId="2147483666"/>
            <pc:sldLayoutMk cId="871081314" sldId="2147483762"/>
          </pc:sldLayoutMkLst>
        </pc:sldLayoutChg>
        <pc:sldLayoutChg chg="del">
          <pc:chgData name="Stalin Jacob Wilson Packia Dhas" userId="050d7d71-3621-4503-95e8-1c9a9d962492" providerId="ADAL" clId="{878FC1AA-D48D-4B07-A204-456C428A3B2F}" dt="2024-09-30T14:35:24.350" v="32"/>
          <pc:sldLayoutMkLst>
            <pc:docMk/>
            <pc:sldMasterMk cId="754378712" sldId="2147483666"/>
            <pc:sldLayoutMk cId="1668421069" sldId="2147483763"/>
          </pc:sldLayoutMkLst>
        </pc:sldLayoutChg>
      </pc:sldMasterChg>
      <pc:sldMasterChg chg="del delSldLayout">
        <pc:chgData name="Stalin Jacob Wilson Packia Dhas" userId="050d7d71-3621-4503-95e8-1c9a9d962492" providerId="ADAL" clId="{878FC1AA-D48D-4B07-A204-456C428A3B2F}" dt="2024-09-30T14:35:24.362" v="34"/>
        <pc:sldMasterMkLst>
          <pc:docMk/>
          <pc:sldMasterMk cId="217095490" sldId="2147483670"/>
        </pc:sldMasterMkLst>
        <pc:sldLayoutChg chg="del">
          <pc:chgData name="Stalin Jacob Wilson Packia Dhas" userId="050d7d71-3621-4503-95e8-1c9a9d962492" providerId="ADAL" clId="{878FC1AA-D48D-4B07-A204-456C428A3B2F}" dt="2024-09-30T14:35:24.362" v="34"/>
          <pc:sldLayoutMkLst>
            <pc:docMk/>
            <pc:sldMasterMk cId="217095490" sldId="2147483670"/>
            <pc:sldLayoutMk cId="3583415931" sldId="2147483696"/>
          </pc:sldLayoutMkLst>
        </pc:sldLayoutChg>
        <pc:sldLayoutChg chg="del">
          <pc:chgData name="Stalin Jacob Wilson Packia Dhas" userId="050d7d71-3621-4503-95e8-1c9a9d962492" providerId="ADAL" clId="{878FC1AA-D48D-4B07-A204-456C428A3B2F}" dt="2024-09-30T14:35:24.362" v="34"/>
          <pc:sldLayoutMkLst>
            <pc:docMk/>
            <pc:sldMasterMk cId="217095490" sldId="2147483670"/>
            <pc:sldLayoutMk cId="1189107345" sldId="2147483722"/>
          </pc:sldLayoutMkLst>
        </pc:sldLayoutChg>
        <pc:sldLayoutChg chg="del">
          <pc:chgData name="Stalin Jacob Wilson Packia Dhas" userId="050d7d71-3621-4503-95e8-1c9a9d962492" providerId="ADAL" clId="{878FC1AA-D48D-4B07-A204-456C428A3B2F}" dt="2024-09-30T14:35:24.362" v="34"/>
          <pc:sldLayoutMkLst>
            <pc:docMk/>
            <pc:sldMasterMk cId="217095490" sldId="2147483670"/>
            <pc:sldLayoutMk cId="2437739104" sldId="2147483723"/>
          </pc:sldLayoutMkLst>
        </pc:sldLayoutChg>
        <pc:sldLayoutChg chg="del">
          <pc:chgData name="Stalin Jacob Wilson Packia Dhas" userId="050d7d71-3621-4503-95e8-1c9a9d962492" providerId="ADAL" clId="{878FC1AA-D48D-4B07-A204-456C428A3B2F}" dt="2024-09-30T14:35:24.362" v="34"/>
          <pc:sldLayoutMkLst>
            <pc:docMk/>
            <pc:sldMasterMk cId="217095490" sldId="2147483670"/>
            <pc:sldLayoutMk cId="2060480586" sldId="2147483724"/>
          </pc:sldLayoutMkLst>
        </pc:sldLayoutChg>
        <pc:sldLayoutChg chg="del">
          <pc:chgData name="Stalin Jacob Wilson Packia Dhas" userId="050d7d71-3621-4503-95e8-1c9a9d962492" providerId="ADAL" clId="{878FC1AA-D48D-4B07-A204-456C428A3B2F}" dt="2024-09-30T14:35:24.362" v="34"/>
          <pc:sldLayoutMkLst>
            <pc:docMk/>
            <pc:sldMasterMk cId="217095490" sldId="2147483670"/>
            <pc:sldLayoutMk cId="490812382" sldId="2147483725"/>
          </pc:sldLayoutMkLst>
        </pc:sldLayoutChg>
      </pc:sldMasterChg>
      <pc:sldMasterChg chg="del delSldLayout">
        <pc:chgData name="Stalin Jacob Wilson Packia Dhas" userId="050d7d71-3621-4503-95e8-1c9a9d962492" providerId="ADAL" clId="{878FC1AA-D48D-4B07-A204-456C428A3B2F}" dt="2024-09-30T14:35:24.366" v="35"/>
        <pc:sldMasterMkLst>
          <pc:docMk/>
          <pc:sldMasterMk cId="1743180627" sldId="2147483671"/>
        </pc:sldMasterMkLst>
        <pc:sldLayoutChg chg="del">
          <pc:chgData name="Stalin Jacob Wilson Packia Dhas" userId="050d7d71-3621-4503-95e8-1c9a9d962492" providerId="ADAL" clId="{878FC1AA-D48D-4B07-A204-456C428A3B2F}" dt="2024-09-30T14:35:24.366" v="35"/>
          <pc:sldLayoutMkLst>
            <pc:docMk/>
            <pc:sldMasterMk cId="1743180627" sldId="2147483671"/>
            <pc:sldLayoutMk cId="3714548059" sldId="2147483697"/>
          </pc:sldLayoutMkLst>
        </pc:sldLayoutChg>
      </pc:sldMasterChg>
      <pc:sldMasterChg chg="del delSldLayout">
        <pc:chgData name="Stalin Jacob Wilson Packia Dhas" userId="050d7d71-3621-4503-95e8-1c9a9d962492" providerId="ADAL" clId="{878FC1AA-D48D-4B07-A204-456C428A3B2F}" dt="2024-09-30T14:35:24.362" v="33"/>
        <pc:sldMasterMkLst>
          <pc:docMk/>
          <pc:sldMasterMk cId="130175223" sldId="2147483673"/>
        </pc:sldMasterMkLst>
        <pc:sldLayoutChg chg="del">
          <pc:chgData name="Stalin Jacob Wilson Packia Dhas" userId="050d7d71-3621-4503-95e8-1c9a9d962492" providerId="ADAL" clId="{878FC1AA-D48D-4B07-A204-456C428A3B2F}" dt="2024-09-30T14:35:24.362" v="33"/>
          <pc:sldLayoutMkLst>
            <pc:docMk/>
            <pc:sldMasterMk cId="130175223" sldId="2147483673"/>
            <pc:sldLayoutMk cId="324980695" sldId="2147483693"/>
          </pc:sldLayoutMkLst>
        </pc:sldLayoutChg>
        <pc:sldLayoutChg chg="del">
          <pc:chgData name="Stalin Jacob Wilson Packia Dhas" userId="050d7d71-3621-4503-95e8-1c9a9d962492" providerId="ADAL" clId="{878FC1AA-D48D-4B07-A204-456C428A3B2F}" dt="2024-09-30T14:35:24.362" v="33"/>
          <pc:sldLayoutMkLst>
            <pc:docMk/>
            <pc:sldMasterMk cId="130175223" sldId="2147483673"/>
            <pc:sldLayoutMk cId="663674427" sldId="2147483778"/>
          </pc:sldLayoutMkLst>
        </pc:sldLayoutChg>
        <pc:sldLayoutChg chg="del">
          <pc:chgData name="Stalin Jacob Wilson Packia Dhas" userId="050d7d71-3621-4503-95e8-1c9a9d962492" providerId="ADAL" clId="{878FC1AA-D48D-4B07-A204-456C428A3B2F}" dt="2024-09-30T14:35:24.362" v="33"/>
          <pc:sldLayoutMkLst>
            <pc:docMk/>
            <pc:sldMasterMk cId="130175223" sldId="2147483673"/>
            <pc:sldLayoutMk cId="2928645816" sldId="2147483779"/>
          </pc:sldLayoutMkLst>
        </pc:sldLayoutChg>
        <pc:sldLayoutChg chg="del">
          <pc:chgData name="Stalin Jacob Wilson Packia Dhas" userId="050d7d71-3621-4503-95e8-1c9a9d962492" providerId="ADAL" clId="{878FC1AA-D48D-4B07-A204-456C428A3B2F}" dt="2024-09-30T14:35:24.362" v="33"/>
          <pc:sldLayoutMkLst>
            <pc:docMk/>
            <pc:sldMasterMk cId="130175223" sldId="2147483673"/>
            <pc:sldLayoutMk cId="4277840142" sldId="2147483780"/>
          </pc:sldLayoutMkLst>
        </pc:sldLayoutChg>
        <pc:sldLayoutChg chg="del">
          <pc:chgData name="Stalin Jacob Wilson Packia Dhas" userId="050d7d71-3621-4503-95e8-1c9a9d962492" providerId="ADAL" clId="{878FC1AA-D48D-4B07-A204-456C428A3B2F}" dt="2024-09-30T14:35:24.362" v="33"/>
          <pc:sldLayoutMkLst>
            <pc:docMk/>
            <pc:sldMasterMk cId="130175223" sldId="2147483673"/>
            <pc:sldLayoutMk cId="951448030" sldId="2147483781"/>
          </pc:sldLayoutMkLst>
        </pc:sldLayoutChg>
        <pc:sldLayoutChg chg="del">
          <pc:chgData name="Stalin Jacob Wilson Packia Dhas" userId="050d7d71-3621-4503-95e8-1c9a9d962492" providerId="ADAL" clId="{878FC1AA-D48D-4B07-A204-456C428A3B2F}" dt="2024-09-30T14:35:24.362" v="33"/>
          <pc:sldLayoutMkLst>
            <pc:docMk/>
            <pc:sldMasterMk cId="130175223" sldId="2147483673"/>
            <pc:sldLayoutMk cId="2939912982" sldId="214748378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14/10/2024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36789671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42821809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30848179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40356843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32842738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dirty="0"/>
          </a:p>
        </p:txBody>
      </p:sp>
    </p:spTree>
    <p:extLst>
      <p:ext uri="{BB962C8B-B14F-4D97-AF65-F5344CB8AC3E}">
        <p14:creationId xmlns:p14="http://schemas.microsoft.com/office/powerpoint/2010/main" val="11774819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dirty="0"/>
          </a:p>
        </p:txBody>
      </p:sp>
    </p:spTree>
    <p:extLst>
      <p:ext uri="{BB962C8B-B14F-4D97-AF65-F5344CB8AC3E}">
        <p14:creationId xmlns:p14="http://schemas.microsoft.com/office/powerpoint/2010/main" val="27845754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dirty="0"/>
          </a:p>
        </p:txBody>
      </p:sp>
    </p:spTree>
    <p:extLst>
      <p:ext uri="{BB962C8B-B14F-4D97-AF65-F5344CB8AC3E}">
        <p14:creationId xmlns:p14="http://schemas.microsoft.com/office/powerpoint/2010/main" val="6591323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dirty="0"/>
          </a:p>
        </p:txBody>
      </p:sp>
    </p:spTree>
    <p:extLst>
      <p:ext uri="{BB962C8B-B14F-4D97-AF65-F5344CB8AC3E}">
        <p14:creationId xmlns:p14="http://schemas.microsoft.com/office/powerpoint/2010/main" val="10821435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dirty="0"/>
          </a:p>
        </p:txBody>
      </p:sp>
    </p:spTree>
    <p:extLst>
      <p:ext uri="{BB962C8B-B14F-4D97-AF65-F5344CB8AC3E}">
        <p14:creationId xmlns:p14="http://schemas.microsoft.com/office/powerpoint/2010/main" val="32926782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14</a:t>
            </a:fld>
            <a:endParaRPr lang="en-US" dirty="0"/>
          </a:p>
        </p:txBody>
      </p:sp>
    </p:spTree>
    <p:extLst>
      <p:ext uri="{BB962C8B-B14F-4D97-AF65-F5344CB8AC3E}">
        <p14:creationId xmlns:p14="http://schemas.microsoft.com/office/powerpoint/2010/main" val="26010869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15</a:t>
            </a:fld>
            <a:endParaRPr lang="en-US" dirty="0"/>
          </a:p>
        </p:txBody>
      </p:sp>
    </p:spTree>
    <p:extLst>
      <p:ext uri="{BB962C8B-B14F-4D97-AF65-F5344CB8AC3E}">
        <p14:creationId xmlns:p14="http://schemas.microsoft.com/office/powerpoint/2010/main" val="21133324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16</a:t>
            </a:fld>
            <a:endParaRPr lang="en-US" dirty="0"/>
          </a:p>
        </p:txBody>
      </p:sp>
    </p:spTree>
    <p:extLst>
      <p:ext uri="{BB962C8B-B14F-4D97-AF65-F5344CB8AC3E}">
        <p14:creationId xmlns:p14="http://schemas.microsoft.com/office/powerpoint/2010/main" val="14846659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17</a:t>
            </a:fld>
            <a:endParaRPr lang="en-US" dirty="0"/>
          </a:p>
        </p:txBody>
      </p:sp>
    </p:spTree>
    <p:extLst>
      <p:ext uri="{BB962C8B-B14F-4D97-AF65-F5344CB8AC3E}">
        <p14:creationId xmlns:p14="http://schemas.microsoft.com/office/powerpoint/2010/main" val="595439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18</a:t>
            </a:fld>
            <a:endParaRPr lang="en-US" dirty="0"/>
          </a:p>
        </p:txBody>
      </p:sp>
    </p:spTree>
    <p:extLst>
      <p:ext uri="{BB962C8B-B14F-4D97-AF65-F5344CB8AC3E}">
        <p14:creationId xmlns:p14="http://schemas.microsoft.com/office/powerpoint/2010/main" val="32810995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19</a:t>
            </a:fld>
            <a:endParaRPr lang="en-US" dirty="0"/>
          </a:p>
        </p:txBody>
      </p:sp>
    </p:spTree>
    <p:extLst>
      <p:ext uri="{BB962C8B-B14F-4D97-AF65-F5344CB8AC3E}">
        <p14:creationId xmlns:p14="http://schemas.microsoft.com/office/powerpoint/2010/main" val="12920089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20</a:t>
            </a:fld>
            <a:endParaRPr lang="en-US" dirty="0"/>
          </a:p>
        </p:txBody>
      </p:sp>
    </p:spTree>
    <p:extLst>
      <p:ext uri="{BB962C8B-B14F-4D97-AF65-F5344CB8AC3E}">
        <p14:creationId xmlns:p14="http://schemas.microsoft.com/office/powerpoint/2010/main" val="12119531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21</a:t>
            </a:fld>
            <a:endParaRPr lang="en-US" dirty="0"/>
          </a:p>
        </p:txBody>
      </p:sp>
    </p:spTree>
    <p:extLst>
      <p:ext uri="{BB962C8B-B14F-4D97-AF65-F5344CB8AC3E}">
        <p14:creationId xmlns:p14="http://schemas.microsoft.com/office/powerpoint/2010/main" val="16741579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22</a:t>
            </a:fld>
            <a:endParaRPr lang="en-US" dirty="0"/>
          </a:p>
        </p:txBody>
      </p:sp>
    </p:spTree>
    <p:extLst>
      <p:ext uri="{BB962C8B-B14F-4D97-AF65-F5344CB8AC3E}">
        <p14:creationId xmlns:p14="http://schemas.microsoft.com/office/powerpoint/2010/main" val="29848776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23</a:t>
            </a:fld>
            <a:endParaRPr lang="en-US" dirty="0"/>
          </a:p>
        </p:txBody>
      </p:sp>
    </p:spTree>
    <p:extLst>
      <p:ext uri="{BB962C8B-B14F-4D97-AF65-F5344CB8AC3E}">
        <p14:creationId xmlns:p14="http://schemas.microsoft.com/office/powerpoint/2010/main" val="14342116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24</a:t>
            </a:fld>
            <a:endParaRPr lang="en-US" dirty="0"/>
          </a:p>
        </p:txBody>
      </p:sp>
    </p:spTree>
    <p:extLst>
      <p:ext uri="{BB962C8B-B14F-4D97-AF65-F5344CB8AC3E}">
        <p14:creationId xmlns:p14="http://schemas.microsoft.com/office/powerpoint/2010/main" val="896503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25</a:t>
            </a:fld>
            <a:endParaRPr lang="en-US" dirty="0"/>
          </a:p>
        </p:txBody>
      </p:sp>
    </p:spTree>
    <p:extLst>
      <p:ext uri="{BB962C8B-B14F-4D97-AF65-F5344CB8AC3E}">
        <p14:creationId xmlns:p14="http://schemas.microsoft.com/office/powerpoint/2010/main" val="3481834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26</a:t>
            </a:fld>
            <a:endParaRPr lang="en-US" dirty="0"/>
          </a:p>
        </p:txBody>
      </p:sp>
    </p:spTree>
    <p:extLst>
      <p:ext uri="{BB962C8B-B14F-4D97-AF65-F5344CB8AC3E}">
        <p14:creationId xmlns:p14="http://schemas.microsoft.com/office/powerpoint/2010/main" val="30695974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27</a:t>
            </a:fld>
            <a:endParaRPr lang="en-US" dirty="0"/>
          </a:p>
        </p:txBody>
      </p:sp>
    </p:spTree>
    <p:extLst>
      <p:ext uri="{BB962C8B-B14F-4D97-AF65-F5344CB8AC3E}">
        <p14:creationId xmlns:p14="http://schemas.microsoft.com/office/powerpoint/2010/main" val="190612651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28</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5336A7E-C3F1-4EAB-9DF7-03F0F3462A4E}" type="datetime1">
              <a:rPr lang="en-GB" smtClean="0"/>
              <a:t>14/10/2024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3 / Electrical and Electronic Principles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image" Target="../media/image29.png"/></Relationships>
</file>

<file path=ppt/slides/_rels/slide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340.pn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350.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 Id="rId5" Type="http://schemas.openxmlformats.org/officeDocument/2006/relationships/image" Target="../media/image9.png"/><Relationship Id="rId4" Type="http://schemas.openxmlformats.org/officeDocument/2006/relationships/image" Target="../media/image37.png"/></Relationships>
</file>

<file path=ppt/slides/_rels/slide1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1.xml"/><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410.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420.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3.xml"/><Relationship Id="rId4" Type="http://schemas.openxmlformats.org/officeDocument/2006/relationships/image" Target="../media/image15.png"/></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3.xml"/><Relationship Id="rId4" Type="http://schemas.openxmlformats.org/officeDocument/2006/relationships/image" Target="../media/image17.png"/></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3.xml"/><Relationship Id="rId4" Type="http://schemas.openxmlformats.org/officeDocument/2006/relationships/image" Target="../media/image19.png"/></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3.xml"/><Relationship Id="rId4" Type="http://schemas.openxmlformats.org/officeDocument/2006/relationships/image" Target="../media/image21.png"/></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2.xml"/><Relationship Id="rId1" Type="http://schemas.openxmlformats.org/officeDocument/2006/relationships/slideLayout" Target="../slideLayouts/slideLayout3.xml"/><Relationship Id="rId4" Type="http://schemas.openxmlformats.org/officeDocument/2006/relationships/image" Target="../media/image23.png"/></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6.xml"/><Relationship Id="rId1" Type="http://schemas.openxmlformats.org/officeDocument/2006/relationships/slideLayout" Target="../slideLayouts/slideLayout3.xml"/><Relationship Id="rId4" Type="http://schemas.openxmlformats.org/officeDocument/2006/relationships/image" Target="../media/image3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Electrical and Electronic </a:t>
            </a:r>
          </a:p>
          <a:p>
            <a:r>
              <a:rPr lang="en-GB" sz="4800"/>
              <a:t>Principles</a:t>
            </a:r>
            <a:endParaRPr lang="en-GB" sz="4800" dirty="0"/>
          </a:p>
          <a:p>
            <a:r>
              <a:rPr lang="en-GB" sz="4800" dirty="0"/>
              <a:t>(ACDA4006)</a:t>
            </a:r>
          </a:p>
          <a:p>
            <a:r>
              <a:rPr lang="en-GB" sz="3600" i="1" dirty="0">
                <a:solidFill>
                  <a:srgbClr val="FFC000"/>
                </a:solidFill>
              </a:rPr>
              <a:t>Lecture - 3</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4146" y="-90487"/>
            <a:ext cx="4689501"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971380" y="1545700"/>
            <a:ext cx="9123354" cy="5230549"/>
          </a:xfrm>
        </p:spPr>
        <p:txBody>
          <a:bodyPr>
            <a:normAutofit/>
          </a:bodyPr>
          <a:lstStyle/>
          <a:p>
            <a:pPr marL="536575" indent="-447675"/>
            <a:r>
              <a:rPr lang="en-US" sz="4400" b="1" kern="1200" dirty="0">
                <a:solidFill>
                  <a:schemeClr val="tx1"/>
                </a:solidFill>
                <a:latin typeface="+mj-lt"/>
                <a:ea typeface="+mj-ea"/>
                <a:cs typeface="+mj-cs"/>
              </a:rPr>
              <a:t>Series and Parallel Circuit</a:t>
            </a:r>
          </a:p>
          <a:p>
            <a:pPr marL="536575" indent="-447675"/>
            <a:r>
              <a:rPr lang="en-US" sz="4400" b="1">
                <a:latin typeface="+mj-lt"/>
                <a:ea typeface="+mj-ea"/>
                <a:cs typeface="+mj-cs"/>
              </a:rPr>
              <a:t>Exercises</a:t>
            </a:r>
            <a:br>
              <a:rPr lang="en-US" sz="2800" b="1" kern="1200" dirty="0">
                <a:solidFill>
                  <a:schemeClr val="tx1"/>
                </a:solidFill>
                <a:latin typeface="+mj-lt"/>
                <a:ea typeface="+mj-ea"/>
                <a:cs typeface="+mj-cs"/>
              </a:rPr>
            </a:br>
            <a:endParaRPr lang="en-IN" sz="3083" dirty="0"/>
          </a:p>
          <a:p>
            <a:pPr marL="354629" lvl="1" indent="-354629" algn="just">
              <a:buFont typeface="Arial"/>
              <a:buChar char="•"/>
            </a:pPr>
            <a:endParaRPr lang="en-IN" sz="3083"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1526102" y="6461781"/>
            <a:ext cx="6510485" cy="365125"/>
          </a:xfrm>
        </p:spPr>
        <p:txBody>
          <a:bodyPr/>
          <a:lstStyle/>
          <a:p>
            <a:r>
              <a:rPr lang="en-GB"/>
              <a:t>Lecture 3 / Electrical and Electronic Principles</a:t>
            </a:r>
            <a:endParaRPr lang="en-GB" dirty="0"/>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r>
              <a:rPr lang="en-IN" sz="3600" dirty="0"/>
              <a:t>Describe a series and parallel circuit.</a:t>
            </a:r>
          </a:p>
          <a:p>
            <a:r>
              <a:rPr lang="en-IN" sz="3600" dirty="0"/>
              <a:t>Analyse a series and parallel circuit.</a:t>
            </a:r>
          </a:p>
          <a:p>
            <a:endParaRPr lang="en-IN" sz="3200"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a:xfrm>
            <a:off x="1890169" y="6461781"/>
            <a:ext cx="6146418" cy="365125"/>
          </a:xfrm>
        </p:spPr>
        <p:txBody>
          <a:bodyPr/>
          <a:lstStyle/>
          <a:p>
            <a:r>
              <a:rPr lang="en-GB" i="1"/>
              <a:t>Lecture 3 / Electrical and Electronic Principles</a:t>
            </a:r>
            <a:endParaRPr lang="en-GB" i="1" dirty="0"/>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8500" y="-40038"/>
            <a:ext cx="6246429" cy="1325563"/>
          </a:xfrm>
        </p:spPr>
        <p:txBody>
          <a:bodyPr/>
          <a:lstStyle/>
          <a:p>
            <a:pPr algn="l"/>
            <a:r>
              <a:rPr lang="en-IN" b="1" dirty="0">
                <a:solidFill>
                  <a:schemeClr val="bg1"/>
                </a:solidFill>
              </a:rPr>
              <a:t>Series and parallel circuits</a:t>
            </a:r>
          </a:p>
        </p:txBody>
      </p:sp>
      <p:sp>
        <p:nvSpPr>
          <p:cNvPr id="3" name="Content Placeholder 2"/>
          <p:cNvSpPr>
            <a:spLocks noGrp="1"/>
          </p:cNvSpPr>
          <p:nvPr>
            <p:ph idx="1"/>
          </p:nvPr>
        </p:nvSpPr>
        <p:spPr>
          <a:xfrm>
            <a:off x="609600" y="1600200"/>
            <a:ext cx="10972800" cy="4655557"/>
          </a:xfrm>
        </p:spPr>
        <p:txBody>
          <a:bodyPr>
            <a:normAutofit/>
          </a:bodyPr>
          <a:lstStyle/>
          <a:p>
            <a:pPr marL="358775" indent="-358775"/>
            <a:r>
              <a:rPr lang="en-IN" sz="3200" b="1" dirty="0"/>
              <a:t>Resistor, capacitor and inductor </a:t>
            </a:r>
            <a:r>
              <a:rPr lang="en-IN" sz="3200" dirty="0"/>
              <a:t>are often connected in </a:t>
            </a:r>
            <a:r>
              <a:rPr lang="en-IN" sz="3200" b="1" dirty="0"/>
              <a:t>series, parallel or a combination of both</a:t>
            </a:r>
            <a:r>
              <a:rPr lang="en-IN" sz="3200" dirty="0"/>
              <a:t>. </a:t>
            </a:r>
          </a:p>
          <a:p>
            <a:pPr marL="358775" indent="-358775"/>
            <a:r>
              <a:rPr lang="en-IN" sz="3200" dirty="0"/>
              <a:t>The </a:t>
            </a:r>
            <a:r>
              <a:rPr lang="en-IN" sz="3200" b="1" dirty="0"/>
              <a:t>division of voltage and current </a:t>
            </a:r>
            <a:r>
              <a:rPr lang="en-IN" sz="3200" dirty="0"/>
              <a:t>has to be calculated.</a:t>
            </a:r>
          </a:p>
        </p:txBody>
      </p:sp>
      <p:sp>
        <p:nvSpPr>
          <p:cNvPr id="4" name="Footer Placeholder 3"/>
          <p:cNvSpPr>
            <a:spLocks noGrp="1"/>
          </p:cNvSpPr>
          <p:nvPr>
            <p:ph type="ftr" sz="quarter" idx="11"/>
          </p:nvPr>
        </p:nvSpPr>
        <p:spPr>
          <a:xfrm>
            <a:off x="1910781" y="6461781"/>
            <a:ext cx="6125806" cy="365125"/>
          </a:xfrm>
        </p:spPr>
        <p:txBody>
          <a:bodyPr/>
          <a:lstStyle/>
          <a:p>
            <a:r>
              <a:rPr lang="en-GB"/>
              <a:t>Lecture 3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26151708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3810" y="-40038"/>
            <a:ext cx="5291119" cy="1325563"/>
          </a:xfrm>
        </p:spPr>
        <p:txBody>
          <a:bodyPr/>
          <a:lstStyle/>
          <a:p>
            <a:pPr algn="l"/>
            <a:r>
              <a:rPr lang="en-IN" b="1" dirty="0">
                <a:solidFill>
                  <a:schemeClr val="bg1"/>
                </a:solidFill>
              </a:rPr>
              <a:t>Series circuits</a:t>
            </a:r>
          </a:p>
        </p:txBody>
      </p:sp>
      <p:sp>
        <p:nvSpPr>
          <p:cNvPr id="3" name="Content Placeholder 2"/>
          <p:cNvSpPr>
            <a:spLocks noGrp="1"/>
          </p:cNvSpPr>
          <p:nvPr>
            <p:ph idx="1"/>
          </p:nvPr>
        </p:nvSpPr>
        <p:spPr>
          <a:xfrm>
            <a:off x="609600" y="1600200"/>
            <a:ext cx="10972800" cy="4655557"/>
          </a:xfrm>
        </p:spPr>
        <p:txBody>
          <a:bodyPr>
            <a:normAutofit/>
          </a:bodyPr>
          <a:lstStyle/>
          <a:p>
            <a:pPr marL="0" indent="0">
              <a:buNone/>
            </a:pPr>
            <a:r>
              <a:rPr lang="en-IN" sz="3600" dirty="0"/>
              <a:t>When a number of resistors are connected </a:t>
            </a:r>
            <a:r>
              <a:rPr lang="en-IN" sz="3600" b="1" dirty="0"/>
              <a:t>end to end across a source of supply</a:t>
            </a:r>
            <a:r>
              <a:rPr lang="en-IN" sz="3600" dirty="0"/>
              <a:t>, there will be only one path for the current to flow. This circuit is called a </a:t>
            </a:r>
            <a:r>
              <a:rPr lang="en-IN" sz="3600" b="1" dirty="0"/>
              <a:t>series circuit.</a:t>
            </a:r>
          </a:p>
        </p:txBody>
      </p:sp>
      <p:sp>
        <p:nvSpPr>
          <p:cNvPr id="4" name="Footer Placeholder 3"/>
          <p:cNvSpPr>
            <a:spLocks noGrp="1"/>
          </p:cNvSpPr>
          <p:nvPr>
            <p:ph type="ftr" sz="quarter" idx="11"/>
          </p:nvPr>
        </p:nvSpPr>
        <p:spPr>
          <a:xfrm>
            <a:off x="1677451" y="6461781"/>
            <a:ext cx="6359136" cy="365125"/>
          </a:xfrm>
        </p:spPr>
        <p:txBody>
          <a:bodyPr/>
          <a:lstStyle/>
          <a:p>
            <a:r>
              <a:rPr lang="en-GB"/>
              <a:t>Lecture 3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5</a:t>
            </a:fld>
            <a:endParaRPr lang="en-US" dirty="0"/>
          </a:p>
        </p:txBody>
      </p:sp>
    </p:spTree>
    <p:extLst>
      <p:ext uri="{BB962C8B-B14F-4D97-AF65-F5344CB8AC3E}">
        <p14:creationId xmlns:p14="http://schemas.microsoft.com/office/powerpoint/2010/main" val="17983842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41239" y="0"/>
            <a:ext cx="4502926" cy="1325563"/>
          </a:xfrm>
        </p:spPr>
        <p:txBody>
          <a:bodyPr/>
          <a:lstStyle/>
          <a:p>
            <a:pPr algn="l"/>
            <a:r>
              <a:rPr lang="en-IN" b="1" dirty="0">
                <a:solidFill>
                  <a:schemeClr val="bg1"/>
                </a:solidFill>
              </a:rPr>
              <a:t>Series circuit</a:t>
            </a:r>
          </a:p>
        </p:txBody>
      </p:sp>
      <p:sp>
        <p:nvSpPr>
          <p:cNvPr id="4" name="Footer Placeholder 3"/>
          <p:cNvSpPr>
            <a:spLocks noGrp="1"/>
          </p:cNvSpPr>
          <p:nvPr>
            <p:ph type="ftr" sz="quarter" idx="11"/>
          </p:nvPr>
        </p:nvSpPr>
        <p:spPr>
          <a:xfrm>
            <a:off x="1273854" y="6461781"/>
            <a:ext cx="6762733" cy="365125"/>
          </a:xfrm>
        </p:spPr>
        <p:txBody>
          <a:bodyPr/>
          <a:lstStyle/>
          <a:p>
            <a:r>
              <a:rPr lang="en-GB"/>
              <a:t>Lecture 3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6</a:t>
            </a:fld>
            <a:endParaRPr lang="en-US" dirty="0"/>
          </a:p>
        </p:txBody>
      </p:sp>
      <p:pic>
        <p:nvPicPr>
          <p:cNvPr id="8"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04615" y="2599821"/>
            <a:ext cx="5227182" cy="2763929"/>
          </a:xfrm>
          <a:prstGeom prst="rect">
            <a:avLst/>
          </a:prstGeo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81156" y="2807116"/>
            <a:ext cx="1915247" cy="2096691"/>
          </a:xfrm>
          <a:prstGeom prst="rect">
            <a:avLst/>
          </a:prstGeom>
        </p:spPr>
      </p:pic>
      <p:sp>
        <p:nvSpPr>
          <p:cNvPr id="10" name="TextBox 9"/>
          <p:cNvSpPr txBox="1"/>
          <p:nvPr/>
        </p:nvSpPr>
        <p:spPr>
          <a:xfrm>
            <a:off x="3539365" y="5589953"/>
            <a:ext cx="1265218" cy="343492"/>
          </a:xfrm>
          <a:prstGeom prst="rect">
            <a:avLst/>
          </a:prstGeom>
          <a:noFill/>
        </p:spPr>
        <p:txBody>
          <a:bodyPr wrap="none" rtlCol="0">
            <a:spAutoFit/>
          </a:bodyPr>
          <a:lstStyle/>
          <a:p>
            <a:r>
              <a:rPr lang="en-IN" sz="1632" dirty="0"/>
              <a:t>Series circuit</a:t>
            </a:r>
          </a:p>
        </p:txBody>
      </p:sp>
      <p:sp>
        <p:nvSpPr>
          <p:cNvPr id="11" name="TextBox 10"/>
          <p:cNvSpPr txBox="1"/>
          <p:nvPr/>
        </p:nvSpPr>
        <p:spPr>
          <a:xfrm>
            <a:off x="7981156" y="4986977"/>
            <a:ext cx="2210798" cy="343492"/>
          </a:xfrm>
          <a:prstGeom prst="rect">
            <a:avLst/>
          </a:prstGeom>
          <a:noFill/>
        </p:spPr>
        <p:txBody>
          <a:bodyPr wrap="none" rtlCol="0">
            <a:spAutoFit/>
          </a:bodyPr>
          <a:lstStyle/>
          <a:p>
            <a:r>
              <a:rPr lang="en-IN" sz="1632" dirty="0"/>
              <a:t>Series equivalent circuit</a:t>
            </a:r>
          </a:p>
        </p:txBody>
      </p:sp>
    </p:spTree>
    <p:extLst>
      <p:ext uri="{BB962C8B-B14F-4D97-AF65-F5344CB8AC3E}">
        <p14:creationId xmlns:p14="http://schemas.microsoft.com/office/powerpoint/2010/main" val="1483572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1931" y="127669"/>
            <a:ext cx="3444230" cy="936608"/>
          </a:xfrm>
        </p:spPr>
        <p:txBody>
          <a:bodyPr/>
          <a:lstStyle/>
          <a:p>
            <a:pPr algn="l"/>
            <a:r>
              <a:rPr lang="en-IN" b="1" dirty="0">
                <a:solidFill>
                  <a:schemeClr val="bg1"/>
                </a:solidFill>
              </a:rPr>
              <a:t>Series circuit</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78680" y="1496585"/>
                <a:ext cx="10859880" cy="4489051"/>
              </a:xfrm>
            </p:spPr>
            <p:txBody>
              <a:bodyPr>
                <a:normAutofit lnSpcReduction="10000"/>
              </a:bodyPr>
              <a:lstStyle/>
              <a:p>
                <a:pPr marL="358775"/>
                <a:r>
                  <a:rPr lang="en-IN" dirty="0"/>
                  <a:t>As the resistors are connected in series, the </a:t>
                </a:r>
                <a:r>
                  <a:rPr lang="en-IN" b="1" dirty="0"/>
                  <a:t>voltage through each resistor varies (differ)</a:t>
                </a:r>
                <a:r>
                  <a:rPr lang="en-IN" dirty="0"/>
                  <a:t>, but the </a:t>
                </a:r>
                <a:r>
                  <a:rPr lang="en-IN" b="1" dirty="0"/>
                  <a:t>current remains the same </a:t>
                </a:r>
                <a:r>
                  <a:rPr lang="en-IN" dirty="0"/>
                  <a:t>throughout the resistors. </a:t>
                </a:r>
              </a:p>
              <a:p>
                <a:pPr marL="358775"/>
                <a:r>
                  <a:rPr lang="en-IN" dirty="0"/>
                  <a:t>The voltage across resistors are </a:t>
                </a:r>
                <a14:m>
                  <m:oMath xmlns:m="http://schemas.openxmlformats.org/officeDocument/2006/math">
                    <m:sSub>
                      <m:sSubPr>
                        <m:ctrlPr>
                          <a:rPr lang="en-IN" b="1" i="1" smtClean="0">
                            <a:latin typeface="Cambria Math" panose="02040503050406030204" pitchFamily="18" charset="0"/>
                          </a:rPr>
                        </m:ctrlPr>
                      </m:sSubPr>
                      <m:e>
                        <m:r>
                          <a:rPr lang="en-IN" b="1" i="1" smtClean="0">
                            <a:latin typeface="Cambria Math" panose="02040503050406030204" pitchFamily="18" charset="0"/>
                          </a:rPr>
                          <m:t>𝑽</m:t>
                        </m:r>
                      </m:e>
                      <m:sub>
                        <m:r>
                          <a:rPr lang="en-IN" b="1" i="1" smtClean="0">
                            <a:latin typeface="Cambria Math" panose="02040503050406030204" pitchFamily="18" charset="0"/>
                          </a:rPr>
                          <m:t>𝟏</m:t>
                        </m:r>
                      </m:sub>
                    </m:sSub>
                    <m:r>
                      <a:rPr lang="en-IN" b="1" i="1" smtClean="0">
                        <a:latin typeface="Cambria Math" panose="02040503050406030204" pitchFamily="18" charset="0"/>
                      </a:rPr>
                      <m:t>, </m:t>
                    </m:r>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smtClean="0">
                            <a:latin typeface="Cambria Math" panose="02040503050406030204" pitchFamily="18" charset="0"/>
                          </a:rPr>
                          <m:t>𝟐</m:t>
                        </m:r>
                      </m:sub>
                    </m:sSub>
                  </m:oMath>
                </a14:m>
                <a:r>
                  <a:rPr lang="en-IN" b="1" dirty="0"/>
                  <a:t> </a:t>
                </a:r>
                <a:r>
                  <a:rPr lang="en-IN" dirty="0"/>
                  <a:t>and</a:t>
                </a:r>
                <a:r>
                  <a:rPr lang="en-IN" b="1" dirty="0"/>
                  <a:t>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smtClean="0">
                            <a:latin typeface="Cambria Math" panose="02040503050406030204" pitchFamily="18" charset="0"/>
                          </a:rPr>
                          <m:t>𝟑</m:t>
                        </m:r>
                      </m:sub>
                    </m:sSub>
                  </m:oMath>
                </a14:m>
                <a:endParaRPr lang="en-IN" b="1" dirty="0"/>
              </a:p>
              <a:p>
                <a:pPr marL="358775"/>
                <a:r>
                  <a:rPr lang="en-IN" dirty="0"/>
                  <a:t>The current across all resistors are </a:t>
                </a:r>
                <a14:m>
                  <m:oMath xmlns:m="http://schemas.openxmlformats.org/officeDocument/2006/math">
                    <m:r>
                      <a:rPr lang="en-IN" b="1" i="1" smtClean="0">
                        <a:latin typeface="Cambria Math" panose="02040503050406030204" pitchFamily="18" charset="0"/>
                      </a:rPr>
                      <m:t>𝑰</m:t>
                    </m:r>
                  </m:oMath>
                </a14:m>
                <a:r>
                  <a:rPr lang="en-IN" b="1" dirty="0"/>
                  <a:t>.</a:t>
                </a:r>
              </a:p>
              <a:p>
                <a:pPr marL="358775"/>
                <a:r>
                  <a:rPr lang="en-IN" dirty="0"/>
                  <a:t>So,</a:t>
                </a:r>
                <a:r>
                  <a:rPr lang="en-IN" b="1" dirty="0"/>
                  <a:t>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𝟏</m:t>
                        </m:r>
                      </m:sub>
                    </m:sSub>
                    <m:r>
                      <a:rPr lang="en-IN" b="1" i="1" smtClean="0">
                        <a:latin typeface="Cambria Math" panose="02040503050406030204" pitchFamily="18" charset="0"/>
                      </a:rPr>
                      <m:t>=</m:t>
                    </m:r>
                    <m:r>
                      <a:rPr lang="en-IN" b="1" i="1" smtClean="0">
                        <a:latin typeface="Cambria Math" panose="02040503050406030204" pitchFamily="18" charset="0"/>
                      </a:rPr>
                      <m:t>𝑰</m:t>
                    </m:r>
                    <m:sSub>
                      <m:sSubPr>
                        <m:ctrlPr>
                          <a:rPr lang="en-IN" b="1" i="1" smtClean="0">
                            <a:latin typeface="Cambria Math" panose="02040503050406030204" pitchFamily="18" charset="0"/>
                          </a:rPr>
                        </m:ctrlPr>
                      </m:sSubPr>
                      <m:e>
                        <m:r>
                          <a:rPr lang="en-IN" b="1" i="1" smtClean="0">
                            <a:latin typeface="Cambria Math" panose="02040503050406030204" pitchFamily="18" charset="0"/>
                          </a:rPr>
                          <m:t>𝑹</m:t>
                        </m:r>
                      </m:e>
                      <m:sub>
                        <m:r>
                          <a:rPr lang="en-IN" b="1" i="1" smtClean="0">
                            <a:latin typeface="Cambria Math" panose="02040503050406030204" pitchFamily="18" charset="0"/>
                          </a:rPr>
                          <m:t>𝟏</m:t>
                        </m:r>
                      </m:sub>
                    </m:sSub>
                  </m:oMath>
                </a14:m>
                <a:r>
                  <a:rPr lang="en-IN" b="1" dirty="0"/>
                  <a:t>,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smtClean="0">
                            <a:latin typeface="Cambria Math" panose="02040503050406030204" pitchFamily="18" charset="0"/>
                          </a:rPr>
                          <m:t>𝟐</m:t>
                        </m:r>
                      </m:sub>
                    </m:sSub>
                    <m:r>
                      <a:rPr lang="en-IN" b="1" i="1">
                        <a:latin typeface="Cambria Math" panose="02040503050406030204" pitchFamily="18" charset="0"/>
                      </a:rPr>
                      <m:t>=</m:t>
                    </m:r>
                    <m:r>
                      <a:rPr lang="en-IN" b="1" i="1">
                        <a:latin typeface="Cambria Math" panose="02040503050406030204" pitchFamily="18" charset="0"/>
                      </a:rPr>
                      <m:t>𝑰</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smtClean="0">
                            <a:latin typeface="Cambria Math" panose="02040503050406030204" pitchFamily="18" charset="0"/>
                          </a:rPr>
                          <m:t>𝟐</m:t>
                        </m:r>
                      </m:sub>
                    </m:sSub>
                  </m:oMath>
                </a14:m>
                <a:r>
                  <a:rPr lang="en-IN" b="1" dirty="0"/>
                  <a:t>, </a:t>
                </a:r>
                <a14:m>
                  <m:oMath xmlns:m="http://schemas.openxmlformats.org/officeDocument/2006/math">
                    <m:sSub>
                      <m:sSubPr>
                        <m:ctrlPr>
                          <a:rPr lang="en-IN" b="1" i="1" smtClean="0">
                            <a:latin typeface="Cambria Math" panose="02040503050406030204" pitchFamily="18" charset="0"/>
                          </a:rPr>
                        </m:ctrlPr>
                      </m:sSubPr>
                      <m:e>
                        <m:r>
                          <a:rPr lang="en-IN" b="1" i="1">
                            <a:latin typeface="Cambria Math" panose="02040503050406030204" pitchFamily="18" charset="0"/>
                          </a:rPr>
                          <m:t>𝑽</m:t>
                        </m:r>
                      </m:e>
                      <m:sub>
                        <m:r>
                          <a:rPr lang="en-IN" b="1" i="1" smtClean="0">
                            <a:latin typeface="Cambria Math" panose="02040503050406030204" pitchFamily="18" charset="0"/>
                          </a:rPr>
                          <m:t>𝟑</m:t>
                        </m:r>
                      </m:sub>
                    </m:sSub>
                    <m:r>
                      <a:rPr lang="en-IN" b="1" i="1">
                        <a:latin typeface="Cambria Math" panose="02040503050406030204" pitchFamily="18" charset="0"/>
                      </a:rPr>
                      <m:t>=</m:t>
                    </m:r>
                    <m:r>
                      <a:rPr lang="en-IN" b="1" i="1">
                        <a:latin typeface="Cambria Math" panose="02040503050406030204" pitchFamily="18" charset="0"/>
                      </a:rPr>
                      <m:t>𝑰</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smtClean="0">
                            <a:latin typeface="Cambria Math" panose="02040503050406030204" pitchFamily="18" charset="0"/>
                          </a:rPr>
                          <m:t>𝟑</m:t>
                        </m:r>
                      </m:sub>
                    </m:sSub>
                  </m:oMath>
                </a14:m>
                <a:endParaRPr lang="en-IN" b="1" dirty="0"/>
              </a:p>
              <a:p>
                <a:pPr marL="358775"/>
                <a:r>
                  <a:rPr lang="en-IN" dirty="0"/>
                  <a:t>The total voltage is </a:t>
                </a:r>
                <a14:m>
                  <m:oMath xmlns:m="http://schemas.openxmlformats.org/officeDocument/2006/math">
                    <m:r>
                      <a:rPr lang="en-IN" b="1" i="1" smtClean="0">
                        <a:latin typeface="Cambria Math" panose="02040503050406030204" pitchFamily="18" charset="0"/>
                      </a:rPr>
                      <m:t>𝑽</m:t>
                    </m:r>
                    <m:r>
                      <a:rPr lang="en-IN" b="1" i="1" smtClean="0">
                        <a:latin typeface="Cambria Math" panose="02040503050406030204" pitchFamily="18" charset="0"/>
                      </a:rPr>
                      <m:t>=</m:t>
                    </m:r>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smtClean="0">
                            <a:latin typeface="Cambria Math" panose="02040503050406030204" pitchFamily="18" charset="0"/>
                          </a:rPr>
                          <m:t>𝟏</m:t>
                        </m:r>
                      </m:sub>
                    </m:sSub>
                  </m:oMath>
                </a14:m>
                <a:r>
                  <a:rPr lang="en-IN" b="1" dirty="0"/>
                  <a:t>+</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smtClean="0">
                            <a:latin typeface="Cambria Math" panose="02040503050406030204" pitchFamily="18" charset="0"/>
                          </a:rPr>
                          <m:t>𝟐</m:t>
                        </m:r>
                      </m:sub>
                    </m:sSub>
                  </m:oMath>
                </a14:m>
                <a:r>
                  <a:rPr lang="en-IN" b="1" dirty="0"/>
                  <a:t>+</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smtClean="0">
                            <a:latin typeface="Cambria Math" panose="02040503050406030204" pitchFamily="18" charset="0"/>
                          </a:rPr>
                          <m:t>𝟑</m:t>
                        </m:r>
                      </m:sub>
                    </m:sSub>
                  </m:oMath>
                </a14:m>
                <a:endParaRPr lang="en-IN" b="1" dirty="0"/>
              </a:p>
              <a:p>
                <a:pPr marL="358775" lvl="2">
                  <a:buNone/>
                </a:pPr>
                <a:r>
                  <a:rPr lang="en-IN" b="1" dirty="0"/>
                  <a:t>			</a:t>
                </a:r>
                <a14:m>
                  <m:oMath xmlns:m="http://schemas.openxmlformats.org/officeDocument/2006/math">
                    <m:sSub>
                      <m:sSubPr>
                        <m:ctrlPr>
                          <a:rPr lang="en-IN" b="1" i="1">
                            <a:latin typeface="Cambria Math" panose="02040503050406030204" pitchFamily="18" charset="0"/>
                          </a:rPr>
                        </m:ctrlPr>
                      </m:sSubPr>
                      <m:e>
                        <m:r>
                          <a:rPr lang="en-IN" b="1" i="1" smtClean="0">
                            <a:latin typeface="Cambria Math" panose="02040503050406030204" pitchFamily="18" charset="0"/>
                          </a:rPr>
                          <m:t>𝑰</m:t>
                        </m:r>
                        <m:r>
                          <a:rPr lang="en-IN" b="1" i="1">
                            <a:latin typeface="Cambria Math" panose="02040503050406030204" pitchFamily="18" charset="0"/>
                          </a:rPr>
                          <m:t>𝑹</m:t>
                        </m:r>
                      </m:e>
                      <m:sub>
                        <m:r>
                          <a:rPr lang="en-IN" b="1" i="1">
                            <a:latin typeface="Cambria Math" panose="02040503050406030204" pitchFamily="18" charset="0"/>
                          </a:rPr>
                          <m:t>𝒆𝒒</m:t>
                        </m:r>
                      </m:sub>
                    </m:sSub>
                    <m:r>
                      <a:rPr lang="en-IN" b="1" i="1">
                        <a:latin typeface="Cambria Math" panose="02040503050406030204" pitchFamily="18" charset="0"/>
                      </a:rPr>
                      <m:t>=</m:t>
                    </m:r>
                    <m:sSub>
                      <m:sSubPr>
                        <m:ctrlPr>
                          <a:rPr lang="en-IN" b="1" i="1">
                            <a:latin typeface="Cambria Math" panose="02040503050406030204" pitchFamily="18" charset="0"/>
                          </a:rPr>
                        </m:ctrlPr>
                      </m:sSubPr>
                      <m:e>
                        <m:r>
                          <a:rPr lang="en-IN" b="1" i="1" smtClean="0">
                            <a:latin typeface="Cambria Math" panose="02040503050406030204" pitchFamily="18" charset="0"/>
                          </a:rPr>
                          <m:t>𝑰</m:t>
                        </m:r>
                        <m:r>
                          <a:rPr lang="en-IN" b="1" i="1">
                            <a:latin typeface="Cambria Math" panose="02040503050406030204" pitchFamily="18" charset="0"/>
                          </a:rPr>
                          <m:t>𝑹</m:t>
                        </m:r>
                      </m:e>
                      <m:sub>
                        <m:r>
                          <a:rPr lang="en-IN" b="1" i="1">
                            <a:latin typeface="Cambria Math" panose="02040503050406030204" pitchFamily="18" charset="0"/>
                          </a:rPr>
                          <m:t>𝟏</m:t>
                        </m:r>
                      </m:sub>
                    </m:sSub>
                    <m:r>
                      <m:rPr>
                        <m:nor/>
                      </m:rPr>
                      <a:rPr lang="en-IN" b="1" dirty="0"/>
                      <m:t>+</m:t>
                    </m:r>
                    <m:r>
                      <m:rPr>
                        <m:nor/>
                      </m:rPr>
                      <a:rPr lang="en-IN" b="1" i="0" dirty="0" smtClean="0"/>
                      <m:t> </m:t>
                    </m:r>
                    <m:r>
                      <a:rPr lang="en-IN" b="1" i="1" dirty="0" smtClean="0">
                        <a:latin typeface="Cambria Math" panose="02040503050406030204" pitchFamily="18" charset="0"/>
                      </a:rPr>
                      <m:t>𝑰</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r>
                      <m:rPr>
                        <m:nor/>
                      </m:rPr>
                      <a:rPr lang="en-IN" b="1" dirty="0"/>
                      <m:t>+</m:t>
                    </m:r>
                    <m:r>
                      <m:rPr>
                        <m:nor/>
                      </m:rPr>
                      <a:rPr lang="en-IN" b="1" i="0" dirty="0" smtClean="0"/>
                      <m:t> </m:t>
                    </m:r>
                    <m:sSub>
                      <m:sSubPr>
                        <m:ctrlPr>
                          <a:rPr lang="en-IN" b="1" i="1">
                            <a:latin typeface="Cambria Math" panose="02040503050406030204" pitchFamily="18" charset="0"/>
                          </a:rPr>
                        </m:ctrlPr>
                      </m:sSubPr>
                      <m:e>
                        <m:r>
                          <a:rPr lang="en-IN" b="1" i="1" smtClean="0">
                            <a:latin typeface="Cambria Math" panose="02040503050406030204" pitchFamily="18" charset="0"/>
                          </a:rPr>
                          <m:t>𝑰</m:t>
                        </m:r>
                        <m:r>
                          <a:rPr lang="en-IN" b="1" i="1">
                            <a:latin typeface="Cambria Math" panose="02040503050406030204" pitchFamily="18" charset="0"/>
                          </a:rPr>
                          <m:t>𝑹</m:t>
                        </m:r>
                      </m:e>
                      <m:sub>
                        <m:r>
                          <a:rPr lang="en-IN" b="1" i="1">
                            <a:latin typeface="Cambria Math" panose="02040503050406030204" pitchFamily="18" charset="0"/>
                          </a:rPr>
                          <m:t>𝟑</m:t>
                        </m:r>
                      </m:sub>
                    </m:sSub>
                  </m:oMath>
                </a14:m>
                <a:endParaRPr lang="en-IN" b="1" dirty="0"/>
              </a:p>
              <a:p>
                <a:pPr marL="358775"/>
                <a:r>
                  <a:rPr lang="en-IN" dirty="0"/>
                  <a:t>The </a:t>
                </a:r>
                <a:r>
                  <a:rPr lang="en-IN" b="1" dirty="0"/>
                  <a:t>total resistance </a:t>
                </a:r>
                <a:r>
                  <a:rPr lang="en-IN" i="1" dirty="0"/>
                  <a:t>or</a:t>
                </a:r>
                <a:r>
                  <a:rPr lang="en-IN" dirty="0"/>
                  <a:t> </a:t>
                </a:r>
                <a:r>
                  <a:rPr lang="en-IN" b="1" dirty="0"/>
                  <a:t>equivalent resistance </a:t>
                </a:r>
                <a:r>
                  <a:rPr lang="en-IN" dirty="0"/>
                  <a:t>across the series circuit is</a:t>
                </a:r>
                <a:endParaRPr lang="en-IN" b="1" dirty="0"/>
              </a:p>
              <a:p>
                <a:pPr marL="0" indent="0">
                  <a:buNone/>
                </a:pPr>
                <a:r>
                  <a:rPr lang="en-IN" b="1" dirty="0"/>
                  <a:t>			</a:t>
                </a:r>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78680" y="1496585"/>
                <a:ext cx="10859880" cy="4489051"/>
              </a:xfrm>
              <a:blipFill>
                <a:blip r:embed="rId3"/>
                <a:stretch>
                  <a:fillRect t="-3125" r="-168"/>
                </a:stretch>
              </a:blipFill>
            </p:spPr>
            <p:txBody>
              <a:bodyPr/>
              <a:lstStyle/>
              <a:p>
                <a:r>
                  <a:rPr lang="en-GB">
                    <a:noFill/>
                  </a:rPr>
                  <a:t> </a:t>
                </a:r>
              </a:p>
            </p:txBody>
          </p:sp>
        </mc:Fallback>
      </mc:AlternateContent>
      <p:sp>
        <p:nvSpPr>
          <p:cNvPr id="4" name="Footer Placeholder 3"/>
          <p:cNvSpPr>
            <a:spLocks noGrp="1"/>
          </p:cNvSpPr>
          <p:nvPr>
            <p:ph type="ftr" sz="quarter" idx="11"/>
          </p:nvPr>
        </p:nvSpPr>
        <p:spPr>
          <a:xfrm>
            <a:off x="1898168" y="6461781"/>
            <a:ext cx="6138419" cy="365125"/>
          </a:xfrm>
        </p:spPr>
        <p:txBody>
          <a:bodyPr/>
          <a:lstStyle/>
          <a:p>
            <a:r>
              <a:rPr lang="en-GB"/>
              <a:t>Lecture 3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7</a:t>
            </a:fld>
            <a:endParaRPr lang="en-US" dirty="0"/>
          </a:p>
        </p:txBody>
      </p:sp>
      <mc:AlternateContent xmlns:mc="http://schemas.openxmlformats.org/markup-compatibility/2006" xmlns:a14="http://schemas.microsoft.com/office/drawing/2010/main">
        <mc:Choice Requires="a14">
          <p:sp>
            <p:nvSpPr>
              <p:cNvPr id="6" name="Rounded Rectangle 5"/>
              <p:cNvSpPr/>
              <p:nvPr/>
            </p:nvSpPr>
            <p:spPr>
              <a:xfrm>
                <a:off x="3646291" y="5442697"/>
                <a:ext cx="3969870" cy="819330"/>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IN" sz="2902" b="1" i="1">
                              <a:solidFill>
                                <a:schemeClr val="tx1"/>
                              </a:solidFill>
                              <a:latin typeface="Cambria Math" panose="02040503050406030204" pitchFamily="18" charset="0"/>
                            </a:rPr>
                          </m:ctrlPr>
                        </m:sSubPr>
                        <m:e>
                          <m:r>
                            <a:rPr lang="en-IN" sz="2902" b="1" i="1">
                              <a:solidFill>
                                <a:schemeClr val="tx1"/>
                              </a:solidFill>
                              <a:latin typeface="Cambria Math" panose="02040503050406030204" pitchFamily="18" charset="0"/>
                            </a:rPr>
                            <m:t>𝑹</m:t>
                          </m:r>
                        </m:e>
                        <m:sub>
                          <m:r>
                            <a:rPr lang="en-IN" sz="2902" b="1" i="1">
                              <a:solidFill>
                                <a:schemeClr val="tx1"/>
                              </a:solidFill>
                              <a:latin typeface="Cambria Math" panose="02040503050406030204" pitchFamily="18" charset="0"/>
                            </a:rPr>
                            <m:t>𝒆𝒒</m:t>
                          </m:r>
                        </m:sub>
                      </m:sSub>
                      <m:r>
                        <a:rPr lang="en-IN" sz="2902" b="1" i="1">
                          <a:solidFill>
                            <a:schemeClr val="tx1"/>
                          </a:solidFill>
                          <a:latin typeface="Cambria Math" panose="02040503050406030204" pitchFamily="18" charset="0"/>
                        </a:rPr>
                        <m:t>=</m:t>
                      </m:r>
                      <m:sSub>
                        <m:sSubPr>
                          <m:ctrlPr>
                            <a:rPr lang="en-IN" sz="2902" b="1" i="1">
                              <a:solidFill>
                                <a:schemeClr val="tx1"/>
                              </a:solidFill>
                              <a:latin typeface="Cambria Math" panose="02040503050406030204" pitchFamily="18" charset="0"/>
                            </a:rPr>
                          </m:ctrlPr>
                        </m:sSubPr>
                        <m:e>
                          <m:r>
                            <a:rPr lang="en-IN" sz="2902" b="1" i="1">
                              <a:solidFill>
                                <a:schemeClr val="tx1"/>
                              </a:solidFill>
                              <a:latin typeface="Cambria Math" panose="02040503050406030204" pitchFamily="18" charset="0"/>
                            </a:rPr>
                            <m:t>𝑹</m:t>
                          </m:r>
                        </m:e>
                        <m:sub>
                          <m:r>
                            <a:rPr lang="en-IN" sz="2902" b="1" i="1">
                              <a:solidFill>
                                <a:schemeClr val="tx1"/>
                              </a:solidFill>
                              <a:latin typeface="Cambria Math" panose="02040503050406030204" pitchFamily="18" charset="0"/>
                            </a:rPr>
                            <m:t>𝟏</m:t>
                          </m:r>
                        </m:sub>
                      </m:sSub>
                      <m:r>
                        <m:rPr>
                          <m:nor/>
                        </m:rPr>
                        <a:rPr lang="en-IN" sz="2902" b="1" dirty="0">
                          <a:solidFill>
                            <a:schemeClr val="tx1"/>
                          </a:solidFill>
                        </a:rPr>
                        <m:t>+</m:t>
                      </m:r>
                      <m:sSub>
                        <m:sSubPr>
                          <m:ctrlPr>
                            <a:rPr lang="en-IN" sz="2902" b="1" i="1">
                              <a:solidFill>
                                <a:schemeClr val="tx1"/>
                              </a:solidFill>
                              <a:latin typeface="Cambria Math" panose="02040503050406030204" pitchFamily="18" charset="0"/>
                            </a:rPr>
                          </m:ctrlPr>
                        </m:sSubPr>
                        <m:e>
                          <m:r>
                            <a:rPr lang="en-IN" sz="2902" b="1" i="1">
                              <a:solidFill>
                                <a:schemeClr val="tx1"/>
                              </a:solidFill>
                              <a:latin typeface="Cambria Math" panose="02040503050406030204" pitchFamily="18" charset="0"/>
                            </a:rPr>
                            <m:t>𝑹</m:t>
                          </m:r>
                        </m:e>
                        <m:sub>
                          <m:r>
                            <a:rPr lang="en-IN" sz="2902" b="1" i="1">
                              <a:solidFill>
                                <a:schemeClr val="tx1"/>
                              </a:solidFill>
                              <a:latin typeface="Cambria Math" panose="02040503050406030204" pitchFamily="18" charset="0"/>
                            </a:rPr>
                            <m:t>𝟐</m:t>
                          </m:r>
                        </m:sub>
                      </m:sSub>
                      <m:r>
                        <m:rPr>
                          <m:nor/>
                        </m:rPr>
                        <a:rPr lang="en-IN" sz="2902" b="1" dirty="0">
                          <a:solidFill>
                            <a:schemeClr val="tx1"/>
                          </a:solidFill>
                        </a:rPr>
                        <m:t>+</m:t>
                      </m:r>
                      <m:sSub>
                        <m:sSubPr>
                          <m:ctrlPr>
                            <a:rPr lang="en-IN" sz="2902" b="1" i="1">
                              <a:solidFill>
                                <a:schemeClr val="tx1"/>
                              </a:solidFill>
                              <a:latin typeface="Cambria Math" panose="02040503050406030204" pitchFamily="18" charset="0"/>
                            </a:rPr>
                          </m:ctrlPr>
                        </m:sSubPr>
                        <m:e>
                          <m:r>
                            <a:rPr lang="en-IN" sz="2902" b="1" i="1">
                              <a:solidFill>
                                <a:schemeClr val="tx1"/>
                              </a:solidFill>
                              <a:latin typeface="Cambria Math" panose="02040503050406030204" pitchFamily="18" charset="0"/>
                            </a:rPr>
                            <m:t>𝑹</m:t>
                          </m:r>
                        </m:e>
                        <m:sub>
                          <m:r>
                            <a:rPr lang="en-IN" sz="2902" b="1" i="1">
                              <a:solidFill>
                                <a:schemeClr val="tx1"/>
                              </a:solidFill>
                              <a:latin typeface="Cambria Math" panose="02040503050406030204" pitchFamily="18" charset="0"/>
                            </a:rPr>
                            <m:t>𝟑</m:t>
                          </m:r>
                        </m:sub>
                      </m:sSub>
                    </m:oMath>
                  </m:oMathPara>
                </a14:m>
                <a:endParaRPr lang="en-IN" sz="1632" dirty="0"/>
              </a:p>
              <a:p>
                <a:pPr algn="ctr"/>
                <a14:m>
                  <m:oMath xmlns:m="http://schemas.openxmlformats.org/officeDocument/2006/math">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𝑹</m:t>
                        </m:r>
                      </m:e>
                      <m:sub>
                        <m:r>
                          <a:rPr lang="en-IN" sz="2176" b="1" i="1">
                            <a:solidFill>
                              <a:schemeClr val="tx1"/>
                            </a:solidFill>
                            <a:latin typeface="Cambria Math" panose="02040503050406030204" pitchFamily="18" charset="0"/>
                          </a:rPr>
                          <m:t>𝒆𝒒</m:t>
                        </m:r>
                      </m:sub>
                    </m:sSub>
                    <m:r>
                      <a:rPr lang="en-IN" sz="2176" b="1" i="1">
                        <a:solidFill>
                          <a:schemeClr val="tx1"/>
                        </a:solidFill>
                        <a:latin typeface="Cambria Math" panose="02040503050406030204" pitchFamily="18" charset="0"/>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𝑹</m:t>
                        </m:r>
                      </m:e>
                      <m:sub>
                        <m:r>
                          <a:rPr lang="en-IN" sz="2176" b="1" i="1">
                            <a:solidFill>
                              <a:schemeClr val="tx1"/>
                            </a:solidFill>
                            <a:latin typeface="Cambria Math" panose="02040503050406030204" pitchFamily="18" charset="0"/>
                          </a:rPr>
                          <m:t>𝟏</m:t>
                        </m:r>
                      </m:sub>
                    </m:sSub>
                    <m:r>
                      <m:rPr>
                        <m:nor/>
                      </m:rPr>
                      <a:rPr lang="en-IN" sz="2176" b="1" dirty="0">
                        <a:solidFill>
                          <a:schemeClr val="tx1"/>
                        </a:solidFill>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𝑹</m:t>
                        </m:r>
                      </m:e>
                      <m:sub>
                        <m:r>
                          <a:rPr lang="en-IN" sz="2176" b="1" i="1">
                            <a:solidFill>
                              <a:schemeClr val="tx1"/>
                            </a:solidFill>
                            <a:latin typeface="Cambria Math" panose="02040503050406030204" pitchFamily="18" charset="0"/>
                          </a:rPr>
                          <m:t>𝟐</m:t>
                        </m:r>
                      </m:sub>
                    </m:sSub>
                    <m:r>
                      <m:rPr>
                        <m:nor/>
                      </m:rPr>
                      <a:rPr lang="en-IN" sz="2176" b="1" dirty="0">
                        <a:solidFill>
                          <a:schemeClr val="tx1"/>
                        </a:solidFill>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𝑹</m:t>
                        </m:r>
                      </m:e>
                      <m:sub>
                        <m:r>
                          <a:rPr lang="en-IN" sz="2176" b="1" i="1">
                            <a:solidFill>
                              <a:schemeClr val="tx1"/>
                            </a:solidFill>
                            <a:latin typeface="Cambria Math" panose="02040503050406030204" pitchFamily="18" charset="0"/>
                          </a:rPr>
                          <m:t>𝟑</m:t>
                        </m:r>
                      </m:sub>
                    </m:sSub>
                  </m:oMath>
                </a14:m>
                <a:r>
                  <a:rPr lang="en-IN" sz="1632" dirty="0">
                    <a:solidFill>
                      <a:schemeClr val="tx1"/>
                    </a:solidFill>
                  </a:rPr>
                  <a:t> +….+</a:t>
                </a:r>
                <a14:m>
                  <m:oMath xmlns:m="http://schemas.openxmlformats.org/officeDocument/2006/math">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𝑹</m:t>
                        </m:r>
                      </m:e>
                      <m:sub>
                        <m:r>
                          <a:rPr lang="en-IN" sz="2176" b="1" i="1">
                            <a:solidFill>
                              <a:schemeClr val="tx1"/>
                            </a:solidFill>
                            <a:latin typeface="Cambria Math" panose="02040503050406030204" pitchFamily="18" charset="0"/>
                          </a:rPr>
                          <m:t>𝒏</m:t>
                        </m:r>
                      </m:sub>
                    </m:sSub>
                  </m:oMath>
                </a14:m>
                <a:endParaRPr lang="en-IN" sz="1632" dirty="0">
                  <a:solidFill>
                    <a:schemeClr val="tx1"/>
                  </a:solidFill>
                </a:endParaRPr>
              </a:p>
            </p:txBody>
          </p:sp>
        </mc:Choice>
        <mc:Fallback xmlns="">
          <p:sp>
            <p:nvSpPr>
              <p:cNvPr id="6" name="Rounded Rectangle 5"/>
              <p:cNvSpPr>
                <a:spLocks noRot="1" noChangeAspect="1" noMove="1" noResize="1" noEditPoints="1" noAdjustHandles="1" noChangeArrowheads="1" noChangeShapeType="1" noTextEdit="1"/>
              </p:cNvSpPr>
              <p:nvPr/>
            </p:nvSpPr>
            <p:spPr>
              <a:xfrm>
                <a:off x="3646291" y="5442697"/>
                <a:ext cx="3969870" cy="819330"/>
              </a:xfrm>
              <a:prstGeom prst="roundRect">
                <a:avLst/>
              </a:prstGeom>
              <a:blipFill>
                <a:blip r:embed="rId4"/>
                <a:stretch>
                  <a:fillRect b="-11111"/>
                </a:stretch>
              </a:blipFill>
              <a:ln>
                <a:solidFill>
                  <a:schemeClr val="tx1"/>
                </a:solidFill>
              </a:ln>
            </p:spPr>
            <p:txBody>
              <a:bodyPr/>
              <a:lstStyle/>
              <a:p>
                <a:r>
                  <a:rPr lang="en-GB">
                    <a:noFill/>
                  </a:rPr>
                  <a:t> </a:t>
                </a:r>
              </a:p>
            </p:txBody>
          </p:sp>
        </mc:Fallback>
      </mc:AlternateContent>
    </p:spTree>
    <p:extLst>
      <p:ext uri="{BB962C8B-B14F-4D97-AF65-F5344CB8AC3E}">
        <p14:creationId xmlns:p14="http://schemas.microsoft.com/office/powerpoint/2010/main" val="1183387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31324" y="-94592"/>
            <a:ext cx="3084776" cy="1392578"/>
          </a:xfrm>
        </p:spPr>
        <p:txBody>
          <a:bodyPr/>
          <a:lstStyle/>
          <a:p>
            <a:pPr algn="l"/>
            <a:r>
              <a:rPr lang="en-IN" b="1" dirty="0">
                <a:solidFill>
                  <a:schemeClr val="bg1"/>
                </a:solidFill>
              </a:rPr>
              <a:t>Series circuit</a:t>
            </a:r>
          </a:p>
        </p:txBody>
      </p:sp>
      <p:sp>
        <p:nvSpPr>
          <p:cNvPr id="3" name="Content Placeholder 2"/>
          <p:cNvSpPr>
            <a:spLocks noGrp="1"/>
          </p:cNvSpPr>
          <p:nvPr>
            <p:ph idx="1"/>
          </p:nvPr>
        </p:nvSpPr>
        <p:spPr>
          <a:xfrm>
            <a:off x="630621" y="1496585"/>
            <a:ext cx="10187206" cy="4489051"/>
          </a:xfrm>
        </p:spPr>
        <p:txBody>
          <a:bodyPr>
            <a:normAutofit/>
          </a:bodyPr>
          <a:lstStyle/>
          <a:p>
            <a:pPr marL="0" indent="0">
              <a:buNone/>
            </a:pPr>
            <a:r>
              <a:rPr lang="en-IN" dirty="0"/>
              <a:t>When </a:t>
            </a:r>
            <a:r>
              <a:rPr lang="en-IN" b="1" dirty="0"/>
              <a:t>inductors </a:t>
            </a:r>
            <a:r>
              <a:rPr lang="en-IN" dirty="0"/>
              <a:t>are connected in </a:t>
            </a:r>
            <a:r>
              <a:rPr lang="en-IN" b="1" dirty="0"/>
              <a:t>series</a:t>
            </a:r>
            <a:r>
              <a:rPr lang="en-IN" dirty="0"/>
              <a:t> the equivalent inductance can be obtained using the formula</a:t>
            </a:r>
          </a:p>
          <a:p>
            <a:pPr marL="0" indent="0" algn="ctr">
              <a:buNone/>
            </a:pPr>
            <a:endParaRPr lang="en-IN" dirty="0"/>
          </a:p>
          <a:p>
            <a:pPr marL="0" indent="0">
              <a:buNone/>
            </a:pPr>
            <a:endParaRPr lang="en-IN" dirty="0"/>
          </a:p>
          <a:p>
            <a:pPr marL="0" indent="0">
              <a:buNone/>
            </a:pPr>
            <a:endParaRPr lang="en-IN" dirty="0"/>
          </a:p>
        </p:txBody>
      </p:sp>
      <p:sp>
        <p:nvSpPr>
          <p:cNvPr id="4" name="Footer Placeholder 3"/>
          <p:cNvSpPr>
            <a:spLocks noGrp="1"/>
          </p:cNvSpPr>
          <p:nvPr>
            <p:ph type="ftr" sz="quarter" idx="11"/>
          </p:nvPr>
        </p:nvSpPr>
        <p:spPr>
          <a:xfrm>
            <a:off x="1223404" y="6461781"/>
            <a:ext cx="6813183" cy="365125"/>
          </a:xfrm>
        </p:spPr>
        <p:txBody>
          <a:bodyPr/>
          <a:lstStyle/>
          <a:p>
            <a:r>
              <a:rPr lang="en-GB"/>
              <a:t>Lecture 3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8</a:t>
            </a:fld>
            <a:endParaRPr lang="en-US" dirty="0"/>
          </a:p>
        </p:txBody>
      </p:sp>
      <mc:AlternateContent xmlns:mc="http://schemas.openxmlformats.org/markup-compatibility/2006" xmlns:a14="http://schemas.microsoft.com/office/drawing/2010/main">
        <mc:Choice Requires="a14">
          <p:sp>
            <p:nvSpPr>
              <p:cNvPr id="7" name="Rounded Rectangle 6"/>
              <p:cNvSpPr/>
              <p:nvPr/>
            </p:nvSpPr>
            <p:spPr>
              <a:xfrm>
                <a:off x="3204056" y="2478923"/>
                <a:ext cx="5458761" cy="690982"/>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 xmlns:m="http://schemas.openxmlformats.org/officeDocument/2006/math">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𝒆𝒒</m:t>
                        </m:r>
                      </m:sub>
                    </m:sSub>
                    <m:r>
                      <a:rPr lang="en-IN" sz="2176" b="1" i="1">
                        <a:solidFill>
                          <a:schemeClr val="tx1"/>
                        </a:solidFill>
                        <a:latin typeface="Cambria Math" panose="02040503050406030204" pitchFamily="18" charset="0"/>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𝟏</m:t>
                        </m:r>
                      </m:sub>
                    </m:sSub>
                    <m:r>
                      <m:rPr>
                        <m:nor/>
                      </m:rPr>
                      <a:rPr lang="en-IN" sz="2176" b="1" dirty="0">
                        <a:solidFill>
                          <a:schemeClr val="tx1"/>
                        </a:solidFill>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𝟐</m:t>
                        </m:r>
                      </m:sub>
                    </m:sSub>
                    <m:r>
                      <m:rPr>
                        <m:nor/>
                      </m:rPr>
                      <a:rPr lang="en-IN" sz="2176" b="1" dirty="0">
                        <a:solidFill>
                          <a:schemeClr val="tx1"/>
                        </a:solidFill>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𝟑</m:t>
                        </m:r>
                      </m:sub>
                    </m:sSub>
                  </m:oMath>
                </a14:m>
                <a:r>
                  <a:rPr lang="en-IN" sz="2176" b="1" dirty="0">
                    <a:solidFill>
                      <a:schemeClr val="tx1"/>
                    </a:solidFill>
                  </a:rPr>
                  <a:t> +….+</a:t>
                </a:r>
                <a14:m>
                  <m:oMath xmlns:m="http://schemas.openxmlformats.org/officeDocument/2006/math">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𝒏</m:t>
                        </m:r>
                      </m:sub>
                    </m:sSub>
                  </m:oMath>
                </a14:m>
                <a:endParaRPr lang="en-IN" sz="2176" b="1" dirty="0"/>
              </a:p>
            </p:txBody>
          </p:sp>
        </mc:Choice>
        <mc:Fallback xmlns="">
          <p:sp>
            <p:nvSpPr>
              <p:cNvPr id="7" name="Rounded Rectangle 6"/>
              <p:cNvSpPr>
                <a:spLocks noRot="1" noChangeAspect="1" noMove="1" noResize="1" noEditPoints="1" noAdjustHandles="1" noChangeArrowheads="1" noChangeShapeType="1" noTextEdit="1"/>
              </p:cNvSpPr>
              <p:nvPr/>
            </p:nvSpPr>
            <p:spPr>
              <a:xfrm>
                <a:off x="3204056" y="2478923"/>
                <a:ext cx="5458761" cy="690982"/>
              </a:xfrm>
              <a:prstGeom prst="roundRect">
                <a:avLst/>
              </a:prstGeom>
              <a:blipFill>
                <a:blip r:embed="rId3"/>
                <a:stretch>
                  <a:fillRect/>
                </a:stretch>
              </a:blipFill>
              <a:ln>
                <a:solidFill>
                  <a:schemeClr val="tx1"/>
                </a:solidFill>
              </a:ln>
            </p:spPr>
            <p:txBody>
              <a:bodyPr/>
              <a:lstStyle/>
              <a:p>
                <a:r>
                  <a:rPr lang="en-GB">
                    <a:noFill/>
                  </a:rPr>
                  <a:t> </a:t>
                </a:r>
              </a:p>
            </p:txBody>
          </p:sp>
        </mc:Fallback>
      </mc:AlternateContent>
      <p:pic>
        <p:nvPicPr>
          <p:cNvPr id="11" name="Picture 10">
            <a:extLst>
              <a:ext uri="{FF2B5EF4-FFF2-40B4-BE49-F238E27FC236}">
                <a16:creationId xmlns:a16="http://schemas.microsoft.com/office/drawing/2014/main" id="{AA9A565B-00A1-A625-D325-01713BFFAD92}"/>
              </a:ext>
            </a:extLst>
          </p:cNvPr>
          <p:cNvPicPr>
            <a:picLocks noChangeAspect="1"/>
          </p:cNvPicPr>
          <p:nvPr/>
        </p:nvPicPr>
        <p:blipFill>
          <a:blip r:embed="rId4"/>
          <a:stretch>
            <a:fillRect/>
          </a:stretch>
        </p:blipFill>
        <p:spPr>
          <a:xfrm>
            <a:off x="2663862" y="3513889"/>
            <a:ext cx="5625705" cy="2547232"/>
          </a:xfrm>
          <a:prstGeom prst="rect">
            <a:avLst/>
          </a:prstGeom>
        </p:spPr>
      </p:pic>
    </p:spTree>
    <p:extLst>
      <p:ext uri="{BB962C8B-B14F-4D97-AF65-F5344CB8AC3E}">
        <p14:creationId xmlns:p14="http://schemas.microsoft.com/office/powerpoint/2010/main" val="33800733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31324" y="-94592"/>
            <a:ext cx="3084776" cy="1392578"/>
          </a:xfrm>
        </p:spPr>
        <p:txBody>
          <a:bodyPr/>
          <a:lstStyle/>
          <a:p>
            <a:pPr algn="l"/>
            <a:r>
              <a:rPr lang="en-IN" b="1" dirty="0">
                <a:solidFill>
                  <a:schemeClr val="bg1"/>
                </a:solidFill>
              </a:rPr>
              <a:t>Series circuit</a:t>
            </a:r>
          </a:p>
        </p:txBody>
      </p:sp>
      <p:sp>
        <p:nvSpPr>
          <p:cNvPr id="3" name="Content Placeholder 2"/>
          <p:cNvSpPr>
            <a:spLocks noGrp="1"/>
          </p:cNvSpPr>
          <p:nvPr>
            <p:ph idx="1"/>
          </p:nvPr>
        </p:nvSpPr>
        <p:spPr>
          <a:xfrm>
            <a:off x="630621" y="1496585"/>
            <a:ext cx="10187206" cy="4489051"/>
          </a:xfrm>
        </p:spPr>
        <p:txBody>
          <a:bodyPr>
            <a:normAutofit/>
          </a:bodyPr>
          <a:lstStyle/>
          <a:p>
            <a:pPr marL="0" indent="0">
              <a:buNone/>
            </a:pPr>
            <a:r>
              <a:rPr lang="en-IN" dirty="0"/>
              <a:t>When </a:t>
            </a:r>
            <a:r>
              <a:rPr lang="en-IN" b="1" dirty="0"/>
              <a:t>capacitors</a:t>
            </a:r>
            <a:r>
              <a:rPr lang="en-IN" dirty="0"/>
              <a:t> are connected in </a:t>
            </a:r>
            <a:r>
              <a:rPr lang="en-IN" b="1" dirty="0"/>
              <a:t>series</a:t>
            </a:r>
            <a:r>
              <a:rPr lang="en-IN" dirty="0"/>
              <a:t> the equivalent capacitance can be obtained using the formula</a:t>
            </a:r>
          </a:p>
          <a:p>
            <a:pPr marL="0" indent="0" algn="ctr">
              <a:buNone/>
            </a:pPr>
            <a:r>
              <a:rPr lang="en-IN" b="1" dirty="0"/>
              <a:t> </a:t>
            </a:r>
          </a:p>
          <a:p>
            <a:pPr marL="0" indent="0">
              <a:buNone/>
            </a:pPr>
            <a:endParaRPr lang="en-IN" dirty="0"/>
          </a:p>
        </p:txBody>
      </p:sp>
      <p:sp>
        <p:nvSpPr>
          <p:cNvPr id="4" name="Footer Placeholder 3"/>
          <p:cNvSpPr>
            <a:spLocks noGrp="1"/>
          </p:cNvSpPr>
          <p:nvPr>
            <p:ph type="ftr" sz="quarter" idx="11"/>
          </p:nvPr>
        </p:nvSpPr>
        <p:spPr>
          <a:xfrm>
            <a:off x="1223404" y="6461781"/>
            <a:ext cx="6813183" cy="365125"/>
          </a:xfrm>
        </p:spPr>
        <p:txBody>
          <a:bodyPr/>
          <a:lstStyle/>
          <a:p>
            <a:r>
              <a:rPr lang="en-GB"/>
              <a:t>Lecture 3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9</a:t>
            </a:fld>
            <a:endParaRPr lang="en-US" dirty="0"/>
          </a:p>
        </p:txBody>
      </p:sp>
      <mc:AlternateContent xmlns:mc="http://schemas.openxmlformats.org/markup-compatibility/2006" xmlns:a14="http://schemas.microsoft.com/office/drawing/2010/main">
        <mc:Choice Requires="a14">
          <p:sp>
            <p:nvSpPr>
              <p:cNvPr id="8" name="Rounded Rectangle 7"/>
              <p:cNvSpPr/>
              <p:nvPr/>
            </p:nvSpPr>
            <p:spPr>
              <a:xfrm>
                <a:off x="3082229" y="2474573"/>
                <a:ext cx="5113270" cy="954427"/>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 xmlns:m="http://schemas.openxmlformats.org/officeDocument/2006/math">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𝒆𝒒</m:t>
                            </m:r>
                          </m:sub>
                        </m:sSub>
                      </m:den>
                    </m:f>
                    <m:r>
                      <a:rPr lang="en-IN" sz="2176" b="1" i="1">
                        <a:solidFill>
                          <a:schemeClr val="tx1"/>
                        </a:solidFill>
                        <a:latin typeface="Cambria Math" panose="02040503050406030204" pitchFamily="18" charset="0"/>
                      </a:rPr>
                      <m:t>= </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𝟏</m:t>
                            </m:r>
                          </m:sub>
                        </m:sSub>
                      </m:den>
                    </m:f>
                    <m:r>
                      <a:rPr lang="en-IN" sz="2176" b="1" i="1">
                        <a:solidFill>
                          <a:schemeClr val="tx1"/>
                        </a:solidFill>
                        <a:latin typeface="Cambria Math" panose="02040503050406030204" pitchFamily="18" charset="0"/>
                      </a:rPr>
                      <m:t>+</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𝟐</m:t>
                            </m:r>
                          </m:sub>
                        </m:sSub>
                      </m:den>
                    </m:f>
                    <m:r>
                      <m:rPr>
                        <m:nor/>
                      </m:rPr>
                      <a:rPr lang="en-IN" sz="2176" b="1" dirty="0">
                        <a:solidFill>
                          <a:schemeClr val="tx1"/>
                        </a:solidFill>
                      </a:rPr>
                      <m:t> </m:t>
                    </m:r>
                    <m:r>
                      <a:rPr lang="en-IN" sz="2176" b="1">
                        <a:solidFill>
                          <a:schemeClr val="tx1"/>
                        </a:solidFill>
                        <a:latin typeface="Cambria Math" panose="02040503050406030204" pitchFamily="18" charset="0"/>
                      </a:rPr>
                      <m:t>+</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𝟑</m:t>
                            </m:r>
                          </m:sub>
                        </m:sSub>
                      </m:den>
                    </m:f>
                  </m:oMath>
                </a14:m>
                <a:r>
                  <a:rPr lang="en-IN" sz="2176" b="1" dirty="0">
                    <a:solidFill>
                      <a:schemeClr val="tx1"/>
                    </a:solidFill>
                  </a:rPr>
                  <a:t> + …+ </a:t>
                </a:r>
                <a14:m>
                  <m:oMath xmlns:m="http://schemas.openxmlformats.org/officeDocument/2006/math">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𝒏</m:t>
                            </m:r>
                          </m:sub>
                        </m:sSub>
                      </m:den>
                    </m:f>
                  </m:oMath>
                </a14:m>
                <a:endParaRPr lang="en-IN" sz="2176" b="1" dirty="0"/>
              </a:p>
            </p:txBody>
          </p:sp>
        </mc:Choice>
        <mc:Fallback xmlns="">
          <p:sp>
            <p:nvSpPr>
              <p:cNvPr id="8" name="Rounded Rectangle 7"/>
              <p:cNvSpPr>
                <a:spLocks noRot="1" noChangeAspect="1" noMove="1" noResize="1" noEditPoints="1" noAdjustHandles="1" noChangeArrowheads="1" noChangeShapeType="1" noTextEdit="1"/>
              </p:cNvSpPr>
              <p:nvPr/>
            </p:nvSpPr>
            <p:spPr>
              <a:xfrm>
                <a:off x="3082229" y="2474573"/>
                <a:ext cx="5113270" cy="954427"/>
              </a:xfrm>
              <a:prstGeom prst="roundRect">
                <a:avLst/>
              </a:prstGeom>
              <a:blipFill>
                <a:blip r:embed="rId3"/>
                <a:stretch>
                  <a:fillRect/>
                </a:stretch>
              </a:blipFill>
              <a:ln>
                <a:solidFill>
                  <a:schemeClr val="tx1"/>
                </a:solidFill>
              </a:ln>
            </p:spPr>
            <p:txBody>
              <a:bodyPr/>
              <a:lstStyle/>
              <a:p>
                <a:r>
                  <a:rPr lang="en-GB">
                    <a:noFill/>
                  </a:rPr>
                  <a:t> </a:t>
                </a:r>
              </a:p>
            </p:txBody>
          </p:sp>
        </mc:Fallback>
      </mc:AlternateContent>
      <p:pic>
        <p:nvPicPr>
          <p:cNvPr id="9" name="Content Placeholder 8">
            <a:extLst>
              <a:ext uri="{FF2B5EF4-FFF2-40B4-BE49-F238E27FC236}">
                <a16:creationId xmlns:a16="http://schemas.microsoft.com/office/drawing/2014/main" id="{FB389F63-7989-B145-47F7-56E2045B671C}"/>
              </a:ext>
            </a:extLst>
          </p:cNvPr>
          <p:cNvPicPr>
            <a:picLocks noChangeAspect="1"/>
          </p:cNvPicPr>
          <p:nvPr/>
        </p:nvPicPr>
        <p:blipFill>
          <a:blip r:embed="rId4"/>
          <a:stretch>
            <a:fillRect/>
          </a:stretch>
        </p:blipFill>
        <p:spPr>
          <a:xfrm>
            <a:off x="4022803" y="3905145"/>
            <a:ext cx="3402842" cy="2547233"/>
          </a:xfrm>
          <a:prstGeom prst="rect">
            <a:avLst/>
          </a:prstGeom>
        </p:spPr>
      </p:pic>
    </p:spTree>
    <p:extLst>
      <p:ext uri="{BB962C8B-B14F-4D97-AF65-F5344CB8AC3E}">
        <p14:creationId xmlns:p14="http://schemas.microsoft.com/office/powerpoint/2010/main" val="51842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2895" y="126038"/>
            <a:ext cx="3874130" cy="1160526"/>
          </a:xfrm>
        </p:spPr>
        <p:txBody>
          <a:bodyPr/>
          <a:lstStyle/>
          <a:p>
            <a:pPr algn="l"/>
            <a:r>
              <a:rPr lang="en-IN" b="1" dirty="0">
                <a:solidFill>
                  <a:schemeClr val="bg1"/>
                </a:solidFill>
              </a:rPr>
              <a:t>Parallel circuit</a:t>
            </a:r>
          </a:p>
        </p:txBody>
      </p:sp>
      <p:sp>
        <p:nvSpPr>
          <p:cNvPr id="3" name="Content Placeholder 2"/>
          <p:cNvSpPr>
            <a:spLocks noGrp="1"/>
          </p:cNvSpPr>
          <p:nvPr>
            <p:ph idx="1"/>
          </p:nvPr>
        </p:nvSpPr>
        <p:spPr>
          <a:xfrm>
            <a:off x="853032" y="1496584"/>
            <a:ext cx="9964796" cy="5007318"/>
          </a:xfrm>
        </p:spPr>
        <p:txBody>
          <a:bodyPr>
            <a:normAutofit/>
          </a:bodyPr>
          <a:lstStyle/>
          <a:p>
            <a:r>
              <a:rPr lang="en-IN" dirty="0"/>
              <a:t>When a number of resistors are connected such that both ends of individual resistors are connected together, and two terminals of the resistors are connected to other part of the circuit, this configuration is called as parallel circuit. </a:t>
            </a:r>
          </a:p>
          <a:p>
            <a:endParaRPr lang="en-IN" dirty="0"/>
          </a:p>
        </p:txBody>
      </p:sp>
      <p:sp>
        <p:nvSpPr>
          <p:cNvPr id="4" name="Footer Placeholder 3"/>
          <p:cNvSpPr>
            <a:spLocks noGrp="1"/>
          </p:cNvSpPr>
          <p:nvPr>
            <p:ph type="ftr" sz="quarter" idx="11"/>
          </p:nvPr>
        </p:nvSpPr>
        <p:spPr>
          <a:xfrm>
            <a:off x="1313299" y="6461781"/>
            <a:ext cx="6723288" cy="365125"/>
          </a:xfrm>
        </p:spPr>
        <p:txBody>
          <a:bodyPr/>
          <a:lstStyle/>
          <a:p>
            <a:r>
              <a:rPr lang="en-GB"/>
              <a:t>Lecture 3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10</a:t>
            </a:fld>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86981" y="3516543"/>
            <a:ext cx="3852215" cy="2099241"/>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51076" y="3780269"/>
            <a:ext cx="2452681" cy="1571788"/>
          </a:xfrm>
          <a:prstGeom prst="rect">
            <a:avLst/>
          </a:prstGeom>
        </p:spPr>
      </p:pic>
      <p:sp>
        <p:nvSpPr>
          <p:cNvPr id="9" name="TextBox 8"/>
          <p:cNvSpPr txBox="1"/>
          <p:nvPr/>
        </p:nvSpPr>
        <p:spPr>
          <a:xfrm>
            <a:off x="3323155" y="5795285"/>
            <a:ext cx="1379865" cy="343492"/>
          </a:xfrm>
          <a:prstGeom prst="rect">
            <a:avLst/>
          </a:prstGeom>
          <a:noFill/>
        </p:spPr>
        <p:txBody>
          <a:bodyPr wrap="none" rtlCol="0">
            <a:spAutoFit/>
          </a:bodyPr>
          <a:lstStyle/>
          <a:p>
            <a:r>
              <a:rPr lang="en-IN" sz="1632" dirty="0"/>
              <a:t>Parallel circuit</a:t>
            </a:r>
          </a:p>
        </p:txBody>
      </p:sp>
      <p:sp>
        <p:nvSpPr>
          <p:cNvPr id="10" name="TextBox 9"/>
          <p:cNvSpPr txBox="1"/>
          <p:nvPr/>
        </p:nvSpPr>
        <p:spPr>
          <a:xfrm>
            <a:off x="7114693" y="5623539"/>
            <a:ext cx="2325445" cy="343492"/>
          </a:xfrm>
          <a:prstGeom prst="rect">
            <a:avLst/>
          </a:prstGeom>
          <a:noFill/>
        </p:spPr>
        <p:txBody>
          <a:bodyPr wrap="none" rtlCol="0">
            <a:spAutoFit/>
          </a:bodyPr>
          <a:lstStyle/>
          <a:p>
            <a:r>
              <a:rPr lang="en-IN" sz="1632" dirty="0"/>
              <a:t>Parallel equivalent circuit</a:t>
            </a:r>
          </a:p>
        </p:txBody>
      </p:sp>
    </p:spTree>
    <p:extLst>
      <p:ext uri="{BB962C8B-B14F-4D97-AF65-F5344CB8AC3E}">
        <p14:creationId xmlns:p14="http://schemas.microsoft.com/office/powerpoint/2010/main" val="27550548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48542" y="248777"/>
            <a:ext cx="3988045" cy="849732"/>
          </a:xfrm>
        </p:spPr>
        <p:txBody>
          <a:bodyPr/>
          <a:lstStyle/>
          <a:p>
            <a:pPr algn="l"/>
            <a:r>
              <a:rPr lang="en-IN" b="1" dirty="0">
                <a:solidFill>
                  <a:schemeClr val="bg1"/>
                </a:solidFill>
              </a:rPr>
              <a:t>Parallel circuits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724156" y="1496585"/>
                <a:ext cx="10825514" cy="4144102"/>
              </a:xfrm>
            </p:spPr>
            <p:txBody>
              <a:bodyPr>
                <a:normAutofit fontScale="92500" lnSpcReduction="10000"/>
              </a:bodyPr>
              <a:lstStyle/>
              <a:p>
                <a:r>
                  <a:rPr lang="en-IN" dirty="0"/>
                  <a:t>As the resistors are connected in </a:t>
                </a:r>
                <a:r>
                  <a:rPr lang="en-IN" b="1" dirty="0"/>
                  <a:t>parallel</a:t>
                </a:r>
                <a:r>
                  <a:rPr lang="en-IN" dirty="0"/>
                  <a:t>, the current through each resistor varies, but the </a:t>
                </a:r>
                <a:r>
                  <a:rPr lang="en-IN" b="1" dirty="0"/>
                  <a:t>voltage (V) remains the same</a:t>
                </a:r>
                <a:r>
                  <a:rPr lang="en-IN" dirty="0"/>
                  <a:t> throughout all resistors. </a:t>
                </a:r>
              </a:p>
              <a:p>
                <a:r>
                  <a:rPr lang="en-IN" dirty="0"/>
                  <a:t>The current across resistors are </a:t>
                </a:r>
                <a14:m>
                  <m:oMath xmlns:m="http://schemas.openxmlformats.org/officeDocument/2006/math">
                    <m:sSub>
                      <m:sSubPr>
                        <m:ctrlPr>
                          <a:rPr lang="en-IN" b="1" i="1">
                            <a:latin typeface="Cambria Math" panose="02040503050406030204" pitchFamily="18" charset="0"/>
                          </a:rPr>
                        </m:ctrlPr>
                      </m:sSubPr>
                      <m:e>
                        <m:r>
                          <a:rPr lang="en-IN" b="1" i="1" smtClean="0">
                            <a:latin typeface="Cambria Math" panose="02040503050406030204" pitchFamily="18" charset="0"/>
                          </a:rPr>
                          <m:t>𝑰</m:t>
                        </m:r>
                      </m:e>
                      <m:sub>
                        <m:r>
                          <a:rPr lang="en-IN" b="1" i="1">
                            <a:latin typeface="Cambria Math" panose="02040503050406030204" pitchFamily="18" charset="0"/>
                          </a:rPr>
                          <m:t>𝟏</m:t>
                        </m:r>
                      </m:sub>
                    </m:sSub>
                    <m:r>
                      <a:rPr lang="en-IN" b="1" i="1">
                        <a:latin typeface="Cambria Math" panose="02040503050406030204" pitchFamily="18" charset="0"/>
                      </a:rPr>
                      <m:t>, </m:t>
                    </m:r>
                    <m:sSub>
                      <m:sSubPr>
                        <m:ctrlPr>
                          <a:rPr lang="en-IN" b="1" i="1">
                            <a:latin typeface="Cambria Math" panose="02040503050406030204" pitchFamily="18" charset="0"/>
                          </a:rPr>
                        </m:ctrlPr>
                      </m:sSubPr>
                      <m:e>
                        <m:r>
                          <a:rPr lang="en-IN" b="1" i="1" smtClean="0">
                            <a:latin typeface="Cambria Math" panose="02040503050406030204" pitchFamily="18" charset="0"/>
                          </a:rPr>
                          <m:t>𝑰</m:t>
                        </m:r>
                      </m:e>
                      <m:sub>
                        <m:r>
                          <a:rPr lang="en-IN" b="1" i="1">
                            <a:latin typeface="Cambria Math" panose="02040503050406030204" pitchFamily="18" charset="0"/>
                          </a:rPr>
                          <m:t>𝟐</m:t>
                        </m:r>
                      </m:sub>
                    </m:sSub>
                  </m:oMath>
                </a14:m>
                <a:r>
                  <a:rPr lang="en-IN" b="1" dirty="0"/>
                  <a:t> </a:t>
                </a:r>
                <a:r>
                  <a:rPr lang="en-IN" dirty="0"/>
                  <a:t>and</a:t>
                </a:r>
                <a:r>
                  <a:rPr lang="en-IN" b="1" dirty="0"/>
                  <a:t> </a:t>
                </a:r>
                <a14:m>
                  <m:oMath xmlns:m="http://schemas.openxmlformats.org/officeDocument/2006/math">
                    <m:sSub>
                      <m:sSubPr>
                        <m:ctrlPr>
                          <a:rPr lang="en-IN" b="1" i="1">
                            <a:latin typeface="Cambria Math" panose="02040503050406030204" pitchFamily="18" charset="0"/>
                          </a:rPr>
                        </m:ctrlPr>
                      </m:sSubPr>
                      <m:e>
                        <m:r>
                          <a:rPr lang="en-IN" b="1" i="1" smtClean="0">
                            <a:latin typeface="Cambria Math" panose="02040503050406030204" pitchFamily="18" charset="0"/>
                          </a:rPr>
                          <m:t>𝑰</m:t>
                        </m:r>
                      </m:e>
                      <m:sub>
                        <m:r>
                          <a:rPr lang="en-IN" b="1" i="1">
                            <a:latin typeface="Cambria Math" panose="02040503050406030204" pitchFamily="18" charset="0"/>
                          </a:rPr>
                          <m:t>𝟑</m:t>
                        </m:r>
                      </m:sub>
                    </m:sSub>
                  </m:oMath>
                </a14:m>
                <a:endParaRPr lang="en-IN" dirty="0"/>
              </a:p>
              <a:p>
                <a:r>
                  <a:rPr lang="en-IN" dirty="0"/>
                  <a:t>The total current is  </a:t>
                </a:r>
                <a14:m>
                  <m:oMath xmlns:m="http://schemas.openxmlformats.org/officeDocument/2006/math">
                    <m:r>
                      <a:rPr lang="en-IN" b="1" i="1" smtClean="0">
                        <a:latin typeface="Cambria Math" panose="02040503050406030204" pitchFamily="18" charset="0"/>
                      </a:rPr>
                      <m:t>𝑰</m:t>
                    </m:r>
                    <m:r>
                      <a:rPr lang="en-IN" b="1" i="1">
                        <a:latin typeface="Cambria Math" panose="02040503050406030204" pitchFamily="18" charset="0"/>
                      </a:rPr>
                      <m:t>=</m:t>
                    </m:r>
                    <m:sSub>
                      <m:sSubPr>
                        <m:ctrlPr>
                          <a:rPr lang="en-IN" b="1" i="1">
                            <a:latin typeface="Cambria Math" panose="02040503050406030204" pitchFamily="18" charset="0"/>
                          </a:rPr>
                        </m:ctrlPr>
                      </m:sSubPr>
                      <m:e>
                        <m:r>
                          <a:rPr lang="en-IN" b="1" i="1" smtClean="0">
                            <a:latin typeface="Cambria Math" panose="02040503050406030204" pitchFamily="18" charset="0"/>
                          </a:rPr>
                          <m:t>𝑰</m:t>
                        </m:r>
                      </m:e>
                      <m:sub>
                        <m:r>
                          <a:rPr lang="en-IN" b="1" i="1">
                            <a:latin typeface="Cambria Math" panose="02040503050406030204" pitchFamily="18" charset="0"/>
                          </a:rPr>
                          <m:t>𝟏</m:t>
                        </m:r>
                      </m:sub>
                    </m:sSub>
                    <m:r>
                      <m:rPr>
                        <m:nor/>
                      </m:rPr>
                      <a:rPr lang="en-IN" b="1" dirty="0"/>
                      <m:t>+</m:t>
                    </m:r>
                    <m:sSub>
                      <m:sSubPr>
                        <m:ctrlPr>
                          <a:rPr lang="en-IN" b="1" i="1">
                            <a:latin typeface="Cambria Math" panose="02040503050406030204" pitchFamily="18" charset="0"/>
                          </a:rPr>
                        </m:ctrlPr>
                      </m:sSubPr>
                      <m:e>
                        <m:r>
                          <a:rPr lang="en-IN" b="1" i="1" smtClean="0">
                            <a:latin typeface="Cambria Math" panose="02040503050406030204" pitchFamily="18" charset="0"/>
                          </a:rPr>
                          <m:t>𝑰</m:t>
                        </m:r>
                      </m:e>
                      <m:sub>
                        <m:r>
                          <a:rPr lang="en-IN" b="1" i="1">
                            <a:latin typeface="Cambria Math" panose="02040503050406030204" pitchFamily="18" charset="0"/>
                          </a:rPr>
                          <m:t>𝟐</m:t>
                        </m:r>
                      </m:sub>
                    </m:sSub>
                    <m:r>
                      <m:rPr>
                        <m:nor/>
                      </m:rPr>
                      <a:rPr lang="en-IN" b="1" dirty="0"/>
                      <m:t>+</m:t>
                    </m:r>
                    <m:sSub>
                      <m:sSubPr>
                        <m:ctrlPr>
                          <a:rPr lang="en-IN" b="1" i="1">
                            <a:latin typeface="Cambria Math" panose="02040503050406030204" pitchFamily="18" charset="0"/>
                          </a:rPr>
                        </m:ctrlPr>
                      </m:sSubPr>
                      <m:e>
                        <m:r>
                          <a:rPr lang="en-IN" b="1" i="1" smtClean="0">
                            <a:latin typeface="Cambria Math" panose="02040503050406030204" pitchFamily="18" charset="0"/>
                          </a:rPr>
                          <m:t>𝑰</m:t>
                        </m:r>
                      </m:e>
                      <m:sub>
                        <m:r>
                          <a:rPr lang="en-IN" b="1" i="1">
                            <a:latin typeface="Cambria Math" panose="02040503050406030204" pitchFamily="18" charset="0"/>
                          </a:rPr>
                          <m:t>𝟑</m:t>
                        </m:r>
                      </m:sub>
                    </m:sSub>
                  </m:oMath>
                </a14:m>
                <a:endParaRPr lang="en-IN" b="1" dirty="0"/>
              </a:p>
              <a:p>
                <a:r>
                  <a:rPr lang="en-IN" dirty="0"/>
                  <a:t>Applying ohm’s law in the circuit </a:t>
                </a:r>
                <a14:m>
                  <m:oMath xmlns:m="http://schemas.openxmlformats.org/officeDocument/2006/math">
                    <m:r>
                      <a:rPr lang="en-IN" sz="3083" b="1" i="1">
                        <a:latin typeface="Cambria Math" panose="02040503050406030204" pitchFamily="18" charset="0"/>
                      </a:rPr>
                      <m:t>𝑰</m:t>
                    </m:r>
                    <m:r>
                      <a:rPr lang="en-IN" sz="3083" b="1" i="1">
                        <a:latin typeface="Cambria Math" panose="02040503050406030204" pitchFamily="18" charset="0"/>
                      </a:rPr>
                      <m:t>=</m:t>
                    </m:r>
                    <m:f>
                      <m:fPr>
                        <m:ctrlPr>
                          <a:rPr lang="en-IN" sz="3083" b="1" i="1">
                            <a:latin typeface="Cambria Math" panose="02040503050406030204" pitchFamily="18" charset="0"/>
                          </a:rPr>
                        </m:ctrlPr>
                      </m:fPr>
                      <m:num>
                        <m:r>
                          <a:rPr lang="en-IN" sz="3083" b="1" i="1">
                            <a:latin typeface="Cambria Math" panose="02040503050406030204" pitchFamily="18" charset="0"/>
                          </a:rPr>
                          <m:t>𝑽</m:t>
                        </m:r>
                      </m:num>
                      <m:den>
                        <m:r>
                          <a:rPr lang="en-IN" sz="3083" b="1" i="1">
                            <a:latin typeface="Cambria Math" panose="02040503050406030204" pitchFamily="18" charset="0"/>
                          </a:rPr>
                          <m:t>𝑹</m:t>
                        </m:r>
                      </m:den>
                    </m:f>
                  </m:oMath>
                </a14:m>
                <a:endParaRPr lang="en-IN" b="1" dirty="0"/>
              </a:p>
              <a:p>
                <a:pPr marL="0" indent="0">
                  <a:buNone/>
                </a:pPr>
                <a:r>
                  <a:rPr lang="en-IN" b="1" dirty="0"/>
                  <a:t>					</a:t>
                </a:r>
                <a14:m>
                  <m:oMath xmlns:m="http://schemas.openxmlformats.org/officeDocument/2006/math">
                    <m:f>
                      <m:fPr>
                        <m:ctrlPr>
                          <a:rPr lang="en-IN" b="1" i="1" smtClean="0">
                            <a:latin typeface="Cambria Math" panose="02040503050406030204" pitchFamily="18" charset="0"/>
                          </a:rPr>
                        </m:ctrlPr>
                      </m:fPr>
                      <m:num>
                        <m:r>
                          <a:rPr lang="en-IN" b="1" i="1">
                            <a:latin typeface="Cambria Math" panose="02040503050406030204" pitchFamily="18" charset="0"/>
                          </a:rPr>
                          <m:t>𝑽</m:t>
                        </m:r>
                      </m:num>
                      <m:den>
                        <m:sSub>
                          <m:sSubPr>
                            <m:ctrlPr>
                              <a:rPr lang="en-IN" b="1" i="1" smtClean="0">
                                <a:latin typeface="Cambria Math" panose="02040503050406030204" pitchFamily="18" charset="0"/>
                              </a:rPr>
                            </m:ctrlPr>
                          </m:sSubPr>
                          <m:e>
                            <m:r>
                              <a:rPr lang="en-IN" b="1" i="1" smtClean="0">
                                <a:latin typeface="Cambria Math" panose="02040503050406030204" pitchFamily="18" charset="0"/>
                              </a:rPr>
                              <m:t>𝑹</m:t>
                            </m:r>
                          </m:e>
                          <m:sub>
                            <m:r>
                              <a:rPr lang="en-IN" b="1" i="1" smtClean="0">
                                <a:latin typeface="Cambria Math" panose="02040503050406030204" pitchFamily="18" charset="0"/>
                              </a:rPr>
                              <m:t>𝒆𝒒</m:t>
                            </m:r>
                          </m:sub>
                        </m:sSub>
                      </m:den>
                    </m:f>
                    <m:r>
                      <a:rPr lang="en-IN" b="1" i="1">
                        <a:latin typeface="Cambria Math" panose="02040503050406030204" pitchFamily="18" charset="0"/>
                      </a:rPr>
                      <m:t>= </m:t>
                    </m:r>
                    <m:f>
                      <m:fPr>
                        <m:ctrlPr>
                          <a:rPr lang="en-IN" b="1" i="1">
                            <a:latin typeface="Cambria Math" panose="02040503050406030204" pitchFamily="18" charset="0"/>
                          </a:rPr>
                        </m:ctrlPr>
                      </m:fPr>
                      <m:num>
                        <m:r>
                          <a:rPr lang="en-IN" b="1" i="1">
                            <a:latin typeface="Cambria Math" panose="02040503050406030204" pitchFamily="18" charset="0"/>
                          </a:rPr>
                          <m:t>𝑽</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den>
                    </m:f>
                    <m:r>
                      <a:rPr lang="en-IN" b="1" i="1">
                        <a:latin typeface="Cambria Math" panose="02040503050406030204" pitchFamily="18" charset="0"/>
                      </a:rPr>
                      <m:t>+</m:t>
                    </m:r>
                    <m:f>
                      <m:fPr>
                        <m:ctrlPr>
                          <a:rPr lang="en-IN" b="1" i="1">
                            <a:latin typeface="Cambria Math" panose="02040503050406030204" pitchFamily="18" charset="0"/>
                          </a:rPr>
                        </m:ctrlPr>
                      </m:fPr>
                      <m:num>
                        <m:r>
                          <a:rPr lang="en-IN" b="1" i="1">
                            <a:latin typeface="Cambria Math" panose="02040503050406030204" pitchFamily="18" charset="0"/>
                          </a:rPr>
                          <m:t>𝑽</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den>
                    </m:f>
                  </m:oMath>
                </a14:m>
                <a:r>
                  <a:rPr lang="en-IN" b="1" dirty="0"/>
                  <a:t> </a:t>
                </a:r>
                <a14:m>
                  <m:oMath xmlns:m="http://schemas.openxmlformats.org/officeDocument/2006/math">
                    <m:r>
                      <a:rPr lang="en-IN" b="1" i="0" smtClean="0">
                        <a:latin typeface="Cambria Math" panose="02040503050406030204" pitchFamily="18" charset="0"/>
                      </a:rPr>
                      <m:t>+</m:t>
                    </m:r>
                    <m:f>
                      <m:fPr>
                        <m:ctrlPr>
                          <a:rPr lang="en-IN" b="1" i="1">
                            <a:latin typeface="Cambria Math" panose="02040503050406030204" pitchFamily="18" charset="0"/>
                          </a:rPr>
                        </m:ctrlPr>
                      </m:fPr>
                      <m:num>
                        <m:r>
                          <a:rPr lang="en-IN" b="1" i="1">
                            <a:latin typeface="Cambria Math" panose="02040503050406030204" pitchFamily="18" charset="0"/>
                          </a:rPr>
                          <m:t>𝑽</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𝟑</m:t>
                            </m:r>
                          </m:sub>
                        </m:sSub>
                      </m:den>
                    </m:f>
                  </m:oMath>
                </a14:m>
                <a:endParaRPr lang="en-IN" b="1" dirty="0"/>
              </a:p>
              <a:p>
                <a:r>
                  <a:rPr lang="en-IN" dirty="0"/>
                  <a:t>The </a:t>
                </a:r>
                <a:r>
                  <a:rPr lang="en-IN" b="1" dirty="0"/>
                  <a:t>total resistance </a:t>
                </a:r>
                <a:r>
                  <a:rPr lang="en-IN" i="1" dirty="0"/>
                  <a:t>or</a:t>
                </a:r>
                <a:r>
                  <a:rPr lang="en-IN" dirty="0"/>
                  <a:t> </a:t>
                </a:r>
                <a:r>
                  <a:rPr lang="en-IN" b="1" dirty="0"/>
                  <a:t>equivalent resistance </a:t>
                </a:r>
                <a:r>
                  <a:rPr lang="en-IN" dirty="0"/>
                  <a:t>across the parallel circuit is</a:t>
                </a:r>
                <a:endParaRPr lang="en-IN" b="1" dirty="0"/>
              </a:p>
              <a:p>
                <a:pPr marL="0" indent="0">
                  <a:buNone/>
                </a:pPr>
                <a:r>
                  <a:rPr lang="en-IN" b="1" dirty="0"/>
                  <a:t>			</a:t>
                </a:r>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724156" y="1496585"/>
                <a:ext cx="10825514" cy="4144102"/>
              </a:xfrm>
              <a:blipFill>
                <a:blip r:embed="rId3"/>
                <a:stretch>
                  <a:fillRect l="-901" t="-3093"/>
                </a:stretch>
              </a:blipFill>
            </p:spPr>
            <p:txBody>
              <a:bodyPr/>
              <a:lstStyle/>
              <a:p>
                <a:r>
                  <a:rPr lang="en-GB">
                    <a:noFill/>
                  </a:rPr>
                  <a:t> </a:t>
                </a:r>
              </a:p>
            </p:txBody>
          </p:sp>
        </mc:Fallback>
      </mc:AlternateContent>
      <p:sp>
        <p:nvSpPr>
          <p:cNvPr id="4" name="Footer Placeholder 3"/>
          <p:cNvSpPr>
            <a:spLocks noGrp="1"/>
          </p:cNvSpPr>
          <p:nvPr>
            <p:ph type="ftr" sz="quarter" idx="11"/>
          </p:nvPr>
        </p:nvSpPr>
        <p:spPr>
          <a:xfrm>
            <a:off x="1276478" y="6461781"/>
            <a:ext cx="6760109" cy="365125"/>
          </a:xfrm>
        </p:spPr>
        <p:txBody>
          <a:bodyPr/>
          <a:lstStyle/>
          <a:p>
            <a:r>
              <a:rPr lang="en-GB"/>
              <a:t>Lecture 3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11</a:t>
            </a:fld>
            <a:endParaRPr lang="en-US" dirty="0"/>
          </a:p>
        </p:txBody>
      </p:sp>
      <mc:AlternateContent xmlns:mc="http://schemas.openxmlformats.org/markup-compatibility/2006" xmlns:a14="http://schemas.microsoft.com/office/drawing/2010/main">
        <mc:Choice Requires="a14">
          <p:sp>
            <p:nvSpPr>
              <p:cNvPr id="6" name="Rounded Rectangle 5"/>
              <p:cNvSpPr/>
              <p:nvPr/>
            </p:nvSpPr>
            <p:spPr>
              <a:xfrm>
                <a:off x="4023053" y="5071183"/>
                <a:ext cx="4361956" cy="1286507"/>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𝒆𝒒</m:t>
                              </m:r>
                            </m:sub>
                          </m:sSub>
                        </m:den>
                      </m:f>
                      <m:r>
                        <a:rPr lang="en-IN" sz="1632" b="1" i="1">
                          <a:solidFill>
                            <a:schemeClr val="tx1"/>
                          </a:solidFill>
                          <a:latin typeface="Cambria Math" panose="02040503050406030204" pitchFamily="18" charset="0"/>
                        </a:rPr>
                        <m:t>= </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𝟏</m:t>
                              </m:r>
                            </m:sub>
                          </m:sSub>
                        </m:den>
                      </m:f>
                      <m:r>
                        <a:rPr lang="en-IN" sz="1632" b="1" i="1">
                          <a:solidFill>
                            <a:schemeClr val="tx1"/>
                          </a:solidFill>
                          <a:latin typeface="Cambria Math" panose="02040503050406030204" pitchFamily="18" charset="0"/>
                        </a:rPr>
                        <m:t>+</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𝟐</m:t>
                              </m:r>
                            </m:sub>
                          </m:sSub>
                        </m:den>
                      </m:f>
                      <m:r>
                        <m:rPr>
                          <m:nor/>
                        </m:rPr>
                        <a:rPr lang="en-IN" sz="1632" b="1" dirty="0">
                          <a:solidFill>
                            <a:schemeClr val="tx1"/>
                          </a:solidFill>
                        </a:rPr>
                        <m:t> </m:t>
                      </m:r>
                      <m:r>
                        <a:rPr lang="en-IN" sz="1632" b="1">
                          <a:solidFill>
                            <a:schemeClr val="tx1"/>
                          </a:solidFill>
                          <a:latin typeface="Cambria Math" panose="02040503050406030204" pitchFamily="18" charset="0"/>
                        </a:rPr>
                        <m:t>+</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𝟑</m:t>
                              </m:r>
                            </m:sub>
                          </m:sSub>
                        </m:den>
                      </m:f>
                    </m:oMath>
                  </m:oMathPara>
                </a14:m>
                <a:endParaRPr lang="en-IN" sz="1632" dirty="0"/>
              </a:p>
              <a:p>
                <a:pPr algn="ctr"/>
                <a14:m>
                  <m:oMath xmlns:m="http://schemas.openxmlformats.org/officeDocument/2006/math">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𝒆𝒒</m:t>
                            </m:r>
                          </m:sub>
                        </m:sSub>
                      </m:den>
                    </m:f>
                    <m:r>
                      <a:rPr lang="en-IN" sz="1632" b="1" i="1">
                        <a:solidFill>
                          <a:schemeClr val="tx1"/>
                        </a:solidFill>
                        <a:latin typeface="Cambria Math" panose="02040503050406030204" pitchFamily="18" charset="0"/>
                      </a:rPr>
                      <m:t>= </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𝟏</m:t>
                            </m:r>
                          </m:sub>
                        </m:sSub>
                      </m:den>
                    </m:f>
                    <m:r>
                      <a:rPr lang="en-IN" sz="1632" b="1" i="1">
                        <a:solidFill>
                          <a:schemeClr val="tx1"/>
                        </a:solidFill>
                        <a:latin typeface="Cambria Math" panose="02040503050406030204" pitchFamily="18" charset="0"/>
                      </a:rPr>
                      <m:t>+</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𝟐</m:t>
                            </m:r>
                          </m:sub>
                        </m:sSub>
                      </m:den>
                    </m:f>
                    <m:r>
                      <m:rPr>
                        <m:nor/>
                      </m:rPr>
                      <a:rPr lang="en-IN" sz="1632" b="1" dirty="0">
                        <a:solidFill>
                          <a:schemeClr val="tx1"/>
                        </a:solidFill>
                      </a:rPr>
                      <m:t> </m:t>
                    </m:r>
                    <m:r>
                      <a:rPr lang="en-IN" sz="1632" b="1">
                        <a:solidFill>
                          <a:schemeClr val="tx1"/>
                        </a:solidFill>
                        <a:latin typeface="Cambria Math" panose="02040503050406030204" pitchFamily="18" charset="0"/>
                      </a:rPr>
                      <m:t>+</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𝟑</m:t>
                            </m:r>
                          </m:sub>
                        </m:sSub>
                      </m:den>
                    </m:f>
                  </m:oMath>
                </a14:m>
                <a:r>
                  <a:rPr lang="en-IN" sz="1632" dirty="0">
                    <a:solidFill>
                      <a:schemeClr val="tx1"/>
                    </a:solidFill>
                  </a:rPr>
                  <a:t>+ …+ </a:t>
                </a:r>
                <a14:m>
                  <m:oMath xmlns:m="http://schemas.openxmlformats.org/officeDocument/2006/math">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𝒏</m:t>
                            </m:r>
                          </m:sub>
                        </m:sSub>
                      </m:den>
                    </m:f>
                  </m:oMath>
                </a14:m>
                <a:r>
                  <a:rPr lang="en-IN" sz="1632" dirty="0"/>
                  <a:t> </a:t>
                </a:r>
              </a:p>
            </p:txBody>
          </p:sp>
        </mc:Choice>
        <mc:Fallback xmlns="">
          <p:sp>
            <p:nvSpPr>
              <p:cNvPr id="6" name="Rounded Rectangle 5"/>
              <p:cNvSpPr>
                <a:spLocks noRot="1" noChangeAspect="1" noMove="1" noResize="1" noEditPoints="1" noAdjustHandles="1" noChangeArrowheads="1" noChangeShapeType="1" noTextEdit="1"/>
              </p:cNvSpPr>
              <p:nvPr/>
            </p:nvSpPr>
            <p:spPr>
              <a:xfrm>
                <a:off x="4023053" y="5071183"/>
                <a:ext cx="4361956" cy="1286507"/>
              </a:xfrm>
              <a:prstGeom prst="roundRect">
                <a:avLst/>
              </a:prstGeom>
              <a:blipFill>
                <a:blip r:embed="rId4"/>
                <a:stretch>
                  <a:fillRect/>
                </a:stretch>
              </a:blipFill>
              <a:ln>
                <a:solidFill>
                  <a:schemeClr val="tx1"/>
                </a:solidFill>
              </a:ln>
            </p:spPr>
            <p:txBody>
              <a:bodyPr/>
              <a:lstStyle/>
              <a:p>
                <a:r>
                  <a:rPr lang="en-GB">
                    <a:noFill/>
                  </a:rPr>
                  <a:t> </a:t>
                </a:r>
              </a:p>
            </p:txBody>
          </p:sp>
        </mc:Fallback>
      </mc:AlternateContent>
    </p:spTree>
    <p:extLst>
      <p:ext uri="{BB962C8B-B14F-4D97-AF65-F5344CB8AC3E}">
        <p14:creationId xmlns:p14="http://schemas.microsoft.com/office/powerpoint/2010/main" val="19674434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4513" y="-67051"/>
            <a:ext cx="3456743" cy="1325563"/>
          </a:xfrm>
        </p:spPr>
        <p:txBody>
          <a:bodyPr/>
          <a:lstStyle/>
          <a:p>
            <a:pPr algn="l"/>
            <a:r>
              <a:rPr lang="en-IN" b="1" dirty="0">
                <a:solidFill>
                  <a:schemeClr val="bg1"/>
                </a:solidFill>
              </a:rPr>
              <a:t>Parallel circuit</a:t>
            </a:r>
          </a:p>
        </p:txBody>
      </p:sp>
      <p:sp>
        <p:nvSpPr>
          <p:cNvPr id="3" name="Content Placeholder 2"/>
          <p:cNvSpPr>
            <a:spLocks noGrp="1"/>
          </p:cNvSpPr>
          <p:nvPr>
            <p:ph idx="1"/>
          </p:nvPr>
        </p:nvSpPr>
        <p:spPr>
          <a:xfrm>
            <a:off x="994180" y="1496585"/>
            <a:ext cx="9823647" cy="4489051"/>
          </a:xfrm>
        </p:spPr>
        <p:txBody>
          <a:bodyPr>
            <a:normAutofit/>
          </a:bodyPr>
          <a:lstStyle/>
          <a:p>
            <a:pPr marL="0" indent="0">
              <a:buNone/>
            </a:pPr>
            <a:r>
              <a:rPr lang="en-IN" dirty="0"/>
              <a:t>When </a:t>
            </a:r>
            <a:r>
              <a:rPr lang="en-IN" b="1" dirty="0"/>
              <a:t>inductors</a:t>
            </a:r>
            <a:r>
              <a:rPr lang="en-IN" dirty="0"/>
              <a:t> are connected in parallel the equivalent inductance can be obtained using the formula</a:t>
            </a:r>
          </a:p>
          <a:p>
            <a:pPr marL="0" indent="0" algn="ctr">
              <a:buNone/>
            </a:pPr>
            <a:endParaRPr lang="en-IN" dirty="0"/>
          </a:p>
          <a:p>
            <a:pPr marL="0" indent="0">
              <a:buNone/>
            </a:pPr>
            <a:endParaRPr lang="en-IN" dirty="0"/>
          </a:p>
          <a:p>
            <a:pPr marL="0" indent="0" algn="ctr">
              <a:buNone/>
            </a:pPr>
            <a:r>
              <a:rPr lang="en-IN" b="1" dirty="0"/>
              <a:t> </a:t>
            </a:r>
          </a:p>
          <a:p>
            <a:pPr marL="0" indent="0">
              <a:buNone/>
            </a:pPr>
            <a:endParaRPr lang="en-IN" dirty="0"/>
          </a:p>
        </p:txBody>
      </p:sp>
      <p:sp>
        <p:nvSpPr>
          <p:cNvPr id="4" name="Footer Placeholder 3"/>
          <p:cNvSpPr>
            <a:spLocks noGrp="1"/>
          </p:cNvSpPr>
          <p:nvPr>
            <p:ph type="ftr" sz="quarter" idx="11"/>
          </p:nvPr>
        </p:nvSpPr>
        <p:spPr>
          <a:xfrm>
            <a:off x="1509681" y="6461781"/>
            <a:ext cx="6526906" cy="365125"/>
          </a:xfrm>
        </p:spPr>
        <p:txBody>
          <a:bodyPr/>
          <a:lstStyle/>
          <a:p>
            <a:r>
              <a:rPr lang="en-GB" dirty="0"/>
              <a:t>Lecture 3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12</a:t>
            </a:fld>
            <a:endParaRPr lang="en-US" dirty="0"/>
          </a:p>
        </p:txBody>
      </p:sp>
      <mc:AlternateContent xmlns:mc="http://schemas.openxmlformats.org/markup-compatibility/2006" xmlns:a14="http://schemas.microsoft.com/office/drawing/2010/main">
        <mc:Choice Requires="a14">
          <p:sp>
            <p:nvSpPr>
              <p:cNvPr id="8" name="Rounded Rectangle 7"/>
              <p:cNvSpPr/>
              <p:nvPr/>
            </p:nvSpPr>
            <p:spPr>
              <a:xfrm>
                <a:off x="3758400" y="2385479"/>
                <a:ext cx="5113270" cy="954427"/>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 xmlns:m="http://schemas.openxmlformats.org/officeDocument/2006/math">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𝒆𝒒</m:t>
                            </m:r>
                          </m:sub>
                        </m:sSub>
                      </m:den>
                    </m:f>
                    <m:r>
                      <a:rPr lang="en-IN" sz="2176" b="1" i="1">
                        <a:solidFill>
                          <a:schemeClr val="tx1"/>
                        </a:solidFill>
                        <a:latin typeface="Cambria Math" panose="02040503050406030204" pitchFamily="18" charset="0"/>
                      </a:rPr>
                      <m:t>= </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𝟏</m:t>
                            </m:r>
                          </m:sub>
                        </m:sSub>
                      </m:den>
                    </m:f>
                    <m:r>
                      <a:rPr lang="en-IN" sz="2176" b="1" i="1">
                        <a:solidFill>
                          <a:schemeClr val="tx1"/>
                        </a:solidFill>
                        <a:latin typeface="Cambria Math" panose="02040503050406030204" pitchFamily="18" charset="0"/>
                      </a:rPr>
                      <m:t>+</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𝟐</m:t>
                            </m:r>
                          </m:sub>
                        </m:sSub>
                      </m:den>
                    </m:f>
                    <m:r>
                      <m:rPr>
                        <m:nor/>
                      </m:rPr>
                      <a:rPr lang="en-IN" sz="2176" b="1" dirty="0">
                        <a:solidFill>
                          <a:schemeClr val="tx1"/>
                        </a:solidFill>
                      </a:rPr>
                      <m:t> </m:t>
                    </m:r>
                    <m:r>
                      <a:rPr lang="en-IN" sz="2176" b="1">
                        <a:solidFill>
                          <a:schemeClr val="tx1"/>
                        </a:solidFill>
                        <a:latin typeface="Cambria Math" panose="02040503050406030204" pitchFamily="18" charset="0"/>
                      </a:rPr>
                      <m:t>+</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𝟑</m:t>
                            </m:r>
                          </m:sub>
                        </m:sSub>
                      </m:den>
                    </m:f>
                  </m:oMath>
                </a14:m>
                <a:r>
                  <a:rPr lang="en-IN" sz="2176" b="1" dirty="0">
                    <a:solidFill>
                      <a:schemeClr val="tx1"/>
                    </a:solidFill>
                  </a:rPr>
                  <a:t> + …+ </a:t>
                </a:r>
                <a14:m>
                  <m:oMath xmlns:m="http://schemas.openxmlformats.org/officeDocument/2006/math">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𝒏</m:t>
                            </m:r>
                          </m:sub>
                        </m:sSub>
                      </m:den>
                    </m:f>
                  </m:oMath>
                </a14:m>
                <a:endParaRPr lang="en-IN" sz="2176" b="1" dirty="0"/>
              </a:p>
            </p:txBody>
          </p:sp>
        </mc:Choice>
        <mc:Fallback xmlns="">
          <p:sp>
            <p:nvSpPr>
              <p:cNvPr id="8" name="Rounded Rectangle 7"/>
              <p:cNvSpPr>
                <a:spLocks noRot="1" noChangeAspect="1" noMove="1" noResize="1" noEditPoints="1" noAdjustHandles="1" noChangeArrowheads="1" noChangeShapeType="1" noTextEdit="1"/>
              </p:cNvSpPr>
              <p:nvPr/>
            </p:nvSpPr>
            <p:spPr>
              <a:xfrm>
                <a:off x="3758400" y="2385479"/>
                <a:ext cx="5113270" cy="954427"/>
              </a:xfrm>
              <a:prstGeom prst="roundRect">
                <a:avLst/>
              </a:prstGeom>
              <a:blipFill>
                <a:blip r:embed="rId4"/>
                <a:stretch>
                  <a:fillRect/>
                </a:stretch>
              </a:blipFill>
              <a:ln>
                <a:solidFill>
                  <a:schemeClr val="tx1"/>
                </a:solidFill>
              </a:ln>
            </p:spPr>
            <p:txBody>
              <a:bodyPr/>
              <a:lstStyle/>
              <a:p>
                <a:r>
                  <a:rPr lang="en-GB">
                    <a:noFill/>
                  </a:rPr>
                  <a:t> </a:t>
                </a:r>
              </a:p>
            </p:txBody>
          </p:sp>
        </mc:Fallback>
      </mc:AlternateContent>
      <p:pic>
        <p:nvPicPr>
          <p:cNvPr id="11" name="Picture 10">
            <a:extLst>
              <a:ext uri="{FF2B5EF4-FFF2-40B4-BE49-F238E27FC236}">
                <a16:creationId xmlns:a16="http://schemas.microsoft.com/office/drawing/2014/main" id="{8FF4910C-4B69-18E0-8FA6-C7C8895E6C4A}"/>
              </a:ext>
            </a:extLst>
          </p:cNvPr>
          <p:cNvPicPr>
            <a:picLocks noChangeAspect="1"/>
          </p:cNvPicPr>
          <p:nvPr/>
        </p:nvPicPr>
        <p:blipFill>
          <a:blip r:embed="rId5"/>
          <a:stretch>
            <a:fillRect/>
          </a:stretch>
        </p:blipFill>
        <p:spPr>
          <a:xfrm>
            <a:off x="2551067" y="3996844"/>
            <a:ext cx="5802561" cy="1999532"/>
          </a:xfrm>
          <a:prstGeom prst="rect">
            <a:avLst/>
          </a:prstGeom>
        </p:spPr>
      </p:pic>
    </p:spTree>
    <p:extLst>
      <p:ext uri="{BB962C8B-B14F-4D97-AF65-F5344CB8AC3E}">
        <p14:creationId xmlns:p14="http://schemas.microsoft.com/office/powerpoint/2010/main" val="18918273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4513" y="-67051"/>
            <a:ext cx="3456743" cy="1325563"/>
          </a:xfrm>
        </p:spPr>
        <p:txBody>
          <a:bodyPr/>
          <a:lstStyle/>
          <a:p>
            <a:pPr algn="l"/>
            <a:r>
              <a:rPr lang="en-IN" b="1" dirty="0">
                <a:solidFill>
                  <a:schemeClr val="bg1"/>
                </a:solidFill>
              </a:rPr>
              <a:t>Parallel circuit</a:t>
            </a:r>
          </a:p>
        </p:txBody>
      </p:sp>
      <p:sp>
        <p:nvSpPr>
          <p:cNvPr id="3" name="Content Placeholder 2"/>
          <p:cNvSpPr>
            <a:spLocks noGrp="1"/>
          </p:cNvSpPr>
          <p:nvPr>
            <p:ph idx="1"/>
          </p:nvPr>
        </p:nvSpPr>
        <p:spPr>
          <a:xfrm>
            <a:off x="994180" y="1496585"/>
            <a:ext cx="9823647" cy="4489051"/>
          </a:xfrm>
        </p:spPr>
        <p:txBody>
          <a:bodyPr>
            <a:normAutofit/>
          </a:bodyPr>
          <a:lstStyle/>
          <a:p>
            <a:pPr marL="0" indent="0">
              <a:buNone/>
            </a:pPr>
            <a:r>
              <a:rPr lang="en-IN" dirty="0"/>
              <a:t>When </a:t>
            </a:r>
            <a:r>
              <a:rPr lang="en-IN" b="1" dirty="0"/>
              <a:t>capacitors </a:t>
            </a:r>
            <a:r>
              <a:rPr lang="en-IN" dirty="0"/>
              <a:t>are connected in parallel the equivalent capacitance can be obtained using the formula</a:t>
            </a:r>
          </a:p>
          <a:p>
            <a:pPr marL="0" indent="0" algn="ctr">
              <a:buNone/>
            </a:pPr>
            <a:r>
              <a:rPr lang="en-IN" b="1" dirty="0"/>
              <a:t> </a:t>
            </a:r>
          </a:p>
          <a:p>
            <a:pPr marL="0" indent="0">
              <a:buNone/>
            </a:pPr>
            <a:endParaRPr lang="en-IN" dirty="0"/>
          </a:p>
        </p:txBody>
      </p:sp>
      <p:sp>
        <p:nvSpPr>
          <p:cNvPr id="4" name="Footer Placeholder 3"/>
          <p:cNvSpPr>
            <a:spLocks noGrp="1"/>
          </p:cNvSpPr>
          <p:nvPr>
            <p:ph type="ftr" sz="quarter" idx="11"/>
          </p:nvPr>
        </p:nvSpPr>
        <p:spPr>
          <a:xfrm>
            <a:off x="1509681" y="6461781"/>
            <a:ext cx="6526906" cy="365125"/>
          </a:xfrm>
        </p:spPr>
        <p:txBody>
          <a:bodyPr/>
          <a:lstStyle/>
          <a:p>
            <a:r>
              <a:rPr lang="en-GB"/>
              <a:t>Lecture 3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13</a:t>
            </a:fld>
            <a:endParaRPr lang="en-US" dirty="0"/>
          </a:p>
        </p:txBody>
      </p:sp>
      <mc:AlternateContent xmlns:mc="http://schemas.openxmlformats.org/markup-compatibility/2006" xmlns:a14="http://schemas.microsoft.com/office/drawing/2010/main">
        <mc:Choice Requires="a14">
          <p:sp>
            <p:nvSpPr>
              <p:cNvPr id="7" name="Rounded Rectangle 6"/>
              <p:cNvSpPr/>
              <p:nvPr/>
            </p:nvSpPr>
            <p:spPr>
              <a:xfrm>
                <a:off x="3420869" y="2544354"/>
                <a:ext cx="5458761" cy="690982"/>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 xmlns:m="http://schemas.openxmlformats.org/officeDocument/2006/math">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𝒆𝒒</m:t>
                        </m:r>
                      </m:sub>
                    </m:sSub>
                    <m:r>
                      <a:rPr lang="en-IN" sz="2176" b="1" i="1">
                        <a:solidFill>
                          <a:schemeClr val="tx1"/>
                        </a:solidFill>
                        <a:latin typeface="Cambria Math" panose="02040503050406030204" pitchFamily="18" charset="0"/>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𝟏</m:t>
                        </m:r>
                      </m:sub>
                    </m:sSub>
                    <m:r>
                      <m:rPr>
                        <m:nor/>
                      </m:rPr>
                      <a:rPr lang="en-IN" sz="2176" b="1" dirty="0">
                        <a:solidFill>
                          <a:schemeClr val="tx1"/>
                        </a:solidFill>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𝟐</m:t>
                        </m:r>
                      </m:sub>
                    </m:sSub>
                    <m:r>
                      <m:rPr>
                        <m:nor/>
                      </m:rPr>
                      <a:rPr lang="en-IN" sz="2176" b="1" dirty="0">
                        <a:solidFill>
                          <a:schemeClr val="tx1"/>
                        </a:solidFill>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𝟑</m:t>
                        </m:r>
                      </m:sub>
                    </m:sSub>
                  </m:oMath>
                </a14:m>
                <a:r>
                  <a:rPr lang="en-IN" sz="2176" b="1" dirty="0">
                    <a:solidFill>
                      <a:schemeClr val="tx1"/>
                    </a:solidFill>
                  </a:rPr>
                  <a:t> +….+</a:t>
                </a:r>
                <a14:m>
                  <m:oMath xmlns:m="http://schemas.openxmlformats.org/officeDocument/2006/math">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𝒏</m:t>
                        </m:r>
                      </m:sub>
                    </m:sSub>
                  </m:oMath>
                </a14:m>
                <a:endParaRPr lang="en-IN" sz="2176" b="1" dirty="0"/>
              </a:p>
            </p:txBody>
          </p:sp>
        </mc:Choice>
        <mc:Fallback xmlns="">
          <p:sp>
            <p:nvSpPr>
              <p:cNvPr id="7" name="Rounded Rectangle 6"/>
              <p:cNvSpPr>
                <a:spLocks noRot="1" noChangeAspect="1" noMove="1" noResize="1" noEditPoints="1" noAdjustHandles="1" noChangeArrowheads="1" noChangeShapeType="1" noTextEdit="1"/>
              </p:cNvSpPr>
              <p:nvPr/>
            </p:nvSpPr>
            <p:spPr>
              <a:xfrm>
                <a:off x="3420869" y="2544354"/>
                <a:ext cx="5458761" cy="690982"/>
              </a:xfrm>
              <a:prstGeom prst="roundRect">
                <a:avLst/>
              </a:prstGeom>
              <a:blipFill>
                <a:blip r:embed="rId3"/>
                <a:stretch>
                  <a:fillRect/>
                </a:stretch>
              </a:blipFill>
              <a:ln>
                <a:solidFill>
                  <a:schemeClr val="tx1"/>
                </a:solidFill>
              </a:ln>
            </p:spPr>
            <p:txBody>
              <a:bodyPr/>
              <a:lstStyle/>
              <a:p>
                <a:r>
                  <a:rPr lang="en-GB">
                    <a:noFill/>
                  </a:rPr>
                  <a:t> </a:t>
                </a:r>
              </a:p>
            </p:txBody>
          </p:sp>
        </mc:Fallback>
      </mc:AlternateContent>
      <p:pic>
        <p:nvPicPr>
          <p:cNvPr id="9" name="Picture 8">
            <a:extLst>
              <a:ext uri="{FF2B5EF4-FFF2-40B4-BE49-F238E27FC236}">
                <a16:creationId xmlns:a16="http://schemas.microsoft.com/office/drawing/2014/main" id="{A622923E-172D-7576-9C89-19BC3D29CFBF}"/>
              </a:ext>
            </a:extLst>
          </p:cNvPr>
          <p:cNvPicPr>
            <a:picLocks noChangeAspect="1"/>
          </p:cNvPicPr>
          <p:nvPr/>
        </p:nvPicPr>
        <p:blipFill>
          <a:blip r:embed="rId4"/>
          <a:stretch>
            <a:fillRect/>
          </a:stretch>
        </p:blipFill>
        <p:spPr>
          <a:xfrm>
            <a:off x="3317230" y="3622665"/>
            <a:ext cx="5291409" cy="2054766"/>
          </a:xfrm>
          <a:prstGeom prst="rect">
            <a:avLst/>
          </a:prstGeom>
        </p:spPr>
      </p:pic>
    </p:spTree>
    <p:extLst>
      <p:ext uri="{BB962C8B-B14F-4D97-AF65-F5344CB8AC3E}">
        <p14:creationId xmlns:p14="http://schemas.microsoft.com/office/powerpoint/2010/main" val="5673614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98281" y="-97856"/>
            <a:ext cx="6093006" cy="1325563"/>
          </a:xfrm>
        </p:spPr>
        <p:txBody>
          <a:bodyPr/>
          <a:lstStyle/>
          <a:p>
            <a:pPr algn="l"/>
            <a:r>
              <a:rPr lang="en-IN" b="1" dirty="0">
                <a:solidFill>
                  <a:schemeClr val="bg1"/>
                </a:solidFill>
              </a:rPr>
              <a:t>Series and Parallel circuits</a:t>
            </a:r>
          </a:p>
        </p:txBody>
      </p:sp>
      <p:sp>
        <p:nvSpPr>
          <p:cNvPr id="3" name="Content Placeholder 2"/>
          <p:cNvSpPr>
            <a:spLocks noGrp="1"/>
          </p:cNvSpPr>
          <p:nvPr>
            <p:ph idx="1"/>
          </p:nvPr>
        </p:nvSpPr>
        <p:spPr>
          <a:xfrm>
            <a:off x="1024864" y="1496584"/>
            <a:ext cx="9792963" cy="5007318"/>
          </a:xfrm>
        </p:spPr>
        <p:txBody>
          <a:bodyPr>
            <a:normAutofit/>
          </a:bodyPr>
          <a:lstStyle/>
          <a:p>
            <a:r>
              <a:rPr lang="en-IN" dirty="0"/>
              <a:t>A circuit which has resistors or other components connected in parallel and series is called a combined series and parallel circuit. </a:t>
            </a:r>
          </a:p>
          <a:p>
            <a:r>
              <a:rPr lang="en-IN" dirty="0"/>
              <a:t>The circuit below shows the series-parallel circuit.</a:t>
            </a:r>
          </a:p>
        </p:txBody>
      </p:sp>
      <p:sp>
        <p:nvSpPr>
          <p:cNvPr id="4" name="Footer Placeholder 3"/>
          <p:cNvSpPr>
            <a:spLocks noGrp="1"/>
          </p:cNvSpPr>
          <p:nvPr>
            <p:ph type="ftr" sz="quarter" idx="11"/>
          </p:nvPr>
        </p:nvSpPr>
        <p:spPr>
          <a:xfrm>
            <a:off x="1611924" y="6461781"/>
            <a:ext cx="6424663" cy="365125"/>
          </a:xfrm>
        </p:spPr>
        <p:txBody>
          <a:bodyPr/>
          <a:lstStyle/>
          <a:p>
            <a:r>
              <a:rPr lang="en-GB"/>
              <a:t>Lecture 3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14</a:t>
            </a:fld>
            <a:endParaRPr lang="en-US"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09013" y="3169970"/>
            <a:ext cx="6424663" cy="2422736"/>
          </a:xfrm>
          <a:prstGeom prst="rect">
            <a:avLst/>
          </a:prstGeom>
        </p:spPr>
      </p:pic>
      <p:sp>
        <p:nvSpPr>
          <p:cNvPr id="8" name="TextBox 7"/>
          <p:cNvSpPr txBox="1"/>
          <p:nvPr/>
        </p:nvSpPr>
        <p:spPr>
          <a:xfrm>
            <a:off x="4990428" y="5861583"/>
            <a:ext cx="2291974" cy="343492"/>
          </a:xfrm>
          <a:prstGeom prst="rect">
            <a:avLst/>
          </a:prstGeom>
          <a:noFill/>
        </p:spPr>
        <p:txBody>
          <a:bodyPr wrap="none" rtlCol="0">
            <a:spAutoFit/>
          </a:bodyPr>
          <a:lstStyle/>
          <a:p>
            <a:r>
              <a:rPr lang="en-IN" sz="1632" dirty="0"/>
              <a:t>Parallel and series circuit</a:t>
            </a:r>
          </a:p>
        </p:txBody>
      </p:sp>
    </p:spTree>
    <p:extLst>
      <p:ext uri="{BB962C8B-B14F-4D97-AF65-F5344CB8AC3E}">
        <p14:creationId xmlns:p14="http://schemas.microsoft.com/office/powerpoint/2010/main" val="1115364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41238" y="-47652"/>
            <a:ext cx="6221881" cy="1325563"/>
          </a:xfrm>
        </p:spPr>
        <p:txBody>
          <a:bodyPr/>
          <a:lstStyle/>
          <a:p>
            <a:pPr algn="l"/>
            <a:r>
              <a:rPr lang="en-IN" b="1" dirty="0">
                <a:solidFill>
                  <a:schemeClr val="bg1"/>
                </a:solidFill>
              </a:rPr>
              <a:t>Series and Parallel circuits</a:t>
            </a:r>
          </a:p>
        </p:txBody>
      </p:sp>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736701" y="1770642"/>
            <a:ext cx="5786360" cy="2908327"/>
          </a:xfrm>
        </p:spPr>
      </p:pic>
      <p:sp>
        <p:nvSpPr>
          <p:cNvPr id="4" name="Footer Placeholder 3"/>
          <p:cNvSpPr>
            <a:spLocks noGrp="1"/>
          </p:cNvSpPr>
          <p:nvPr>
            <p:ph type="ftr" sz="quarter" idx="11"/>
          </p:nvPr>
        </p:nvSpPr>
        <p:spPr>
          <a:xfrm>
            <a:off x="1233519" y="6461781"/>
            <a:ext cx="6803068" cy="365125"/>
          </a:xfrm>
        </p:spPr>
        <p:txBody>
          <a:bodyPr/>
          <a:lstStyle/>
          <a:p>
            <a:r>
              <a:rPr lang="en-GB"/>
              <a:t>Lecture 3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15</a:t>
            </a:fld>
            <a:endParaRPr lang="en-US" dirty="0"/>
          </a:p>
        </p:txBody>
      </p:sp>
      <p:sp>
        <p:nvSpPr>
          <p:cNvPr id="8" name="TextBox 7"/>
          <p:cNvSpPr txBox="1"/>
          <p:nvPr/>
        </p:nvSpPr>
        <p:spPr>
          <a:xfrm>
            <a:off x="4367293" y="5171700"/>
            <a:ext cx="2291974" cy="343492"/>
          </a:xfrm>
          <a:prstGeom prst="rect">
            <a:avLst/>
          </a:prstGeom>
          <a:noFill/>
        </p:spPr>
        <p:txBody>
          <a:bodyPr wrap="none" rtlCol="0">
            <a:spAutoFit/>
          </a:bodyPr>
          <a:lstStyle/>
          <a:p>
            <a:r>
              <a:rPr lang="en-IN" sz="1632" dirty="0"/>
              <a:t>Parallel and series circuit</a:t>
            </a:r>
          </a:p>
        </p:txBody>
      </p:sp>
    </p:spTree>
    <p:extLst>
      <p:ext uri="{BB962C8B-B14F-4D97-AF65-F5344CB8AC3E}">
        <p14:creationId xmlns:p14="http://schemas.microsoft.com/office/powerpoint/2010/main" val="16881765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43048" y="-45796"/>
            <a:ext cx="6031637"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a:xfrm>
            <a:off x="1147603" y="6461781"/>
            <a:ext cx="6888984" cy="365125"/>
          </a:xfrm>
        </p:spPr>
        <p:txBody>
          <a:bodyPr/>
          <a:lstStyle/>
          <a:p>
            <a:r>
              <a:rPr lang="en-GB"/>
              <a:t>Lecture 3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16</a:t>
            </a:fld>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734390" y="1368532"/>
                <a:ext cx="8645701" cy="4989159"/>
              </a:xfrm>
            </p:spPr>
            <p:txBody>
              <a:bodyPr>
                <a:normAutofit fontScale="92500" lnSpcReduction="20000"/>
              </a:bodyPr>
              <a:lstStyle/>
              <a:p>
                <a:pPr marL="0" indent="0">
                  <a:buNone/>
                </a:pPr>
                <a:r>
                  <a:rPr lang="en-IN" sz="2176" b="1" dirty="0"/>
                  <a:t>		Resistance between node A and B is </a:t>
                </a:r>
              </a:p>
              <a:p>
                <a:pPr marL="0" indent="0">
                  <a:buNone/>
                </a:pPr>
                <a14:m>
                  <m:oMathPara xmlns:m="http://schemas.openxmlformats.org/officeDocument/2006/math">
                    <m:oMathParaPr>
                      <m:jc m:val="centerGroup"/>
                    </m:oMathParaPr>
                    <m:oMath xmlns:m="http://schemas.openxmlformats.org/officeDocument/2006/math">
                      <m:f>
                        <m:fPr>
                          <m:ctrlPr>
                            <a:rPr lang="en-IN" b="1" i="1">
                              <a:latin typeface="Cambria Math" panose="02040503050406030204" pitchFamily="18" charset="0"/>
                            </a:rPr>
                          </m:ctrlPr>
                        </m:fPr>
                        <m:num>
                          <m:r>
                            <a:rPr lang="en-IN"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𝑨𝑩</m:t>
                              </m:r>
                            </m:sub>
                          </m:sSub>
                        </m:den>
                      </m:f>
                      <m:r>
                        <a:rPr lang="en-IN" b="1" i="1">
                          <a:latin typeface="Cambria Math" panose="02040503050406030204" pitchFamily="18" charset="0"/>
                        </a:rPr>
                        <m:t>= </m:t>
                      </m:r>
                      <m:f>
                        <m:fPr>
                          <m:ctrlPr>
                            <a:rPr lang="en-IN" b="1" i="1">
                              <a:latin typeface="Cambria Math" panose="02040503050406030204" pitchFamily="18" charset="0"/>
                            </a:rPr>
                          </m:ctrlPr>
                        </m:fPr>
                        <m:num>
                          <m:r>
                            <a:rPr lang="en-IN"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den>
                      </m:f>
                      <m:r>
                        <a:rPr lang="en-IN" b="1" i="1">
                          <a:latin typeface="Cambria Math" panose="02040503050406030204" pitchFamily="18" charset="0"/>
                        </a:rPr>
                        <m:t>+</m:t>
                      </m:r>
                      <m:f>
                        <m:fPr>
                          <m:ctrlPr>
                            <a:rPr lang="en-IN" b="1" i="1">
                              <a:latin typeface="Cambria Math" panose="02040503050406030204" pitchFamily="18" charset="0"/>
                            </a:rPr>
                          </m:ctrlPr>
                        </m:fPr>
                        <m:num>
                          <m:r>
                            <a:rPr lang="en-IN"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den>
                      </m:f>
                    </m:oMath>
                  </m:oMathPara>
                </a14:m>
                <a:endParaRPr lang="en-IN" dirty="0"/>
              </a:p>
              <a:p>
                <a:pPr marL="0" indent="0">
                  <a:buNone/>
                </a:pPr>
                <a:endParaRPr lang="en-IN" dirty="0"/>
              </a:p>
              <a:p>
                <a:pPr marL="0" indent="0">
                  <a:buNone/>
                </a:pPr>
                <a:r>
                  <a:rPr lang="en-IN" dirty="0"/>
                  <a:t>				</a:t>
                </a:r>
                <a14:m>
                  <m:oMath xmlns:m="http://schemas.openxmlformats.org/officeDocument/2006/math">
                    <m:f>
                      <m:fPr>
                        <m:ctrlPr>
                          <a:rPr lang="en-IN" sz="3600" b="1" i="1">
                            <a:latin typeface="Cambria Math" panose="02040503050406030204" pitchFamily="18" charset="0"/>
                          </a:rPr>
                        </m:ctrlPr>
                      </m:fPr>
                      <m:num>
                        <m:r>
                          <a:rPr lang="en-IN" sz="3600" b="1" i="1">
                            <a:latin typeface="Cambria Math" panose="02040503050406030204" pitchFamily="18" charset="0"/>
                          </a:rPr>
                          <m:t>𝟏</m:t>
                        </m:r>
                      </m:num>
                      <m:den>
                        <m:sSub>
                          <m:sSubPr>
                            <m:ctrlPr>
                              <a:rPr lang="en-IN" sz="3600" b="1" i="1">
                                <a:latin typeface="Cambria Math" panose="02040503050406030204" pitchFamily="18" charset="0"/>
                              </a:rPr>
                            </m:ctrlPr>
                          </m:sSubPr>
                          <m:e>
                            <m:r>
                              <a:rPr lang="en-IN" sz="3600" b="1" i="1">
                                <a:latin typeface="Cambria Math" panose="02040503050406030204" pitchFamily="18" charset="0"/>
                              </a:rPr>
                              <m:t>𝑹</m:t>
                            </m:r>
                          </m:e>
                          <m:sub>
                            <m:r>
                              <a:rPr lang="en-IN" sz="3600" b="1" i="1">
                                <a:latin typeface="Cambria Math" panose="02040503050406030204" pitchFamily="18" charset="0"/>
                              </a:rPr>
                              <m:t>𝑨𝑩</m:t>
                            </m:r>
                          </m:sub>
                        </m:sSub>
                      </m:den>
                    </m:f>
                    <m:r>
                      <a:rPr lang="en-IN" sz="3600" b="1" i="1">
                        <a:latin typeface="Cambria Math" panose="02040503050406030204" pitchFamily="18" charset="0"/>
                      </a:rPr>
                      <m:t>= </m:t>
                    </m:r>
                    <m:f>
                      <m:fPr>
                        <m:ctrlPr>
                          <a:rPr lang="en-IN" sz="3600" b="1" i="1">
                            <a:latin typeface="Cambria Math" panose="02040503050406030204" pitchFamily="18" charset="0"/>
                          </a:rPr>
                        </m:ctrlPr>
                      </m:fPr>
                      <m:num>
                        <m:sSub>
                          <m:sSubPr>
                            <m:ctrlPr>
                              <a:rPr lang="en-IN" sz="3600" b="1" i="1">
                                <a:latin typeface="Cambria Math" panose="02040503050406030204" pitchFamily="18" charset="0"/>
                              </a:rPr>
                            </m:ctrlPr>
                          </m:sSubPr>
                          <m:e>
                            <m:sSub>
                              <m:sSubPr>
                                <m:ctrlPr>
                                  <a:rPr lang="en-IN" sz="3600" b="1" i="1">
                                    <a:latin typeface="Cambria Math" panose="02040503050406030204" pitchFamily="18" charset="0"/>
                                  </a:rPr>
                                </m:ctrlPr>
                              </m:sSubPr>
                              <m:e>
                                <m:r>
                                  <a:rPr lang="en-IN" sz="3600" b="1" i="1">
                                    <a:latin typeface="Cambria Math" panose="02040503050406030204" pitchFamily="18" charset="0"/>
                                  </a:rPr>
                                  <m:t>𝑹</m:t>
                                </m:r>
                              </m:e>
                              <m:sub>
                                <m:r>
                                  <a:rPr lang="en-IN" sz="3600" b="1" i="1">
                                    <a:latin typeface="Cambria Math" panose="02040503050406030204" pitchFamily="18" charset="0"/>
                                  </a:rPr>
                                  <m:t>𝟏</m:t>
                                </m:r>
                              </m:sub>
                            </m:sSub>
                            <m:r>
                              <a:rPr lang="en-IN" sz="3600" b="1" i="1">
                                <a:latin typeface="Cambria Math" panose="02040503050406030204" pitchFamily="18" charset="0"/>
                              </a:rPr>
                              <m:t>+ </m:t>
                            </m:r>
                            <m:r>
                              <a:rPr lang="en-IN" sz="3600" b="1" i="1">
                                <a:latin typeface="Cambria Math" panose="02040503050406030204" pitchFamily="18" charset="0"/>
                              </a:rPr>
                              <m:t>𝑹</m:t>
                            </m:r>
                          </m:e>
                          <m:sub>
                            <m:r>
                              <a:rPr lang="en-IN" sz="3600" b="1" i="1">
                                <a:latin typeface="Cambria Math" panose="02040503050406030204" pitchFamily="18" charset="0"/>
                              </a:rPr>
                              <m:t>𝟐</m:t>
                            </m:r>
                          </m:sub>
                        </m:sSub>
                      </m:num>
                      <m:den>
                        <m:sSub>
                          <m:sSubPr>
                            <m:ctrlPr>
                              <a:rPr lang="en-IN" sz="3600" b="1" i="1">
                                <a:latin typeface="Cambria Math" panose="02040503050406030204" pitchFamily="18" charset="0"/>
                              </a:rPr>
                            </m:ctrlPr>
                          </m:sSubPr>
                          <m:e>
                            <m:r>
                              <a:rPr lang="en-IN" sz="3600" b="1" i="1">
                                <a:latin typeface="Cambria Math" panose="02040503050406030204" pitchFamily="18" charset="0"/>
                              </a:rPr>
                              <m:t>𝑹</m:t>
                            </m:r>
                          </m:e>
                          <m:sub>
                            <m:r>
                              <a:rPr lang="en-IN" sz="3600" b="1" i="1">
                                <a:latin typeface="Cambria Math" panose="02040503050406030204" pitchFamily="18" charset="0"/>
                              </a:rPr>
                              <m:t>𝟏</m:t>
                            </m:r>
                          </m:sub>
                        </m:sSub>
                        <m:sSub>
                          <m:sSubPr>
                            <m:ctrlPr>
                              <a:rPr lang="en-IN" sz="3600" b="1" i="1">
                                <a:latin typeface="Cambria Math" panose="02040503050406030204" pitchFamily="18" charset="0"/>
                              </a:rPr>
                            </m:ctrlPr>
                          </m:sSubPr>
                          <m:e>
                            <m:r>
                              <a:rPr lang="en-IN" sz="3600" b="1" i="1">
                                <a:latin typeface="Cambria Math" panose="02040503050406030204" pitchFamily="18" charset="0"/>
                              </a:rPr>
                              <m:t>𝑹</m:t>
                            </m:r>
                          </m:e>
                          <m:sub>
                            <m:r>
                              <a:rPr lang="en-IN" sz="3600" b="1" i="1">
                                <a:latin typeface="Cambria Math" panose="02040503050406030204" pitchFamily="18" charset="0"/>
                              </a:rPr>
                              <m:t>𝟐</m:t>
                            </m:r>
                          </m:sub>
                        </m:sSub>
                      </m:den>
                    </m:f>
                  </m:oMath>
                </a14:m>
                <a:endParaRPr lang="en-IN" dirty="0"/>
              </a:p>
              <a:p>
                <a:pPr marL="0" indent="0">
                  <a:buNone/>
                </a:pPr>
                <a:endParaRPr lang="en-IN" dirty="0"/>
              </a:p>
              <a:p>
                <a:pPr marL="0" indent="0">
                  <a:buNone/>
                </a:pPr>
                <a14:m>
                  <m:oMathPara xmlns:m="http://schemas.openxmlformats.org/officeDocument/2006/math">
                    <m:oMathParaPr>
                      <m:jc m:val="centerGroup"/>
                    </m:oMathParaPr>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𝑨𝑩</m:t>
                          </m:r>
                        </m:sub>
                      </m:sSub>
                      <m:r>
                        <a:rPr lang="en-IN">
                          <a:latin typeface="Cambria Math" panose="02040503050406030204" pitchFamily="18" charset="0"/>
                        </a:rPr>
                        <m:t>=</m:t>
                      </m:r>
                      <m:f>
                        <m:fPr>
                          <m:ctrlPr>
                            <a:rPr lang="en-IN" b="1" i="1">
                              <a:latin typeface="Cambria Math" panose="02040503050406030204" pitchFamily="18" charset="0"/>
                            </a:rPr>
                          </m:ctrlPr>
                        </m:fPr>
                        <m:num>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num>
                        <m:den>
                          <m:sSub>
                            <m:sSubPr>
                              <m:ctrlPr>
                                <a:rPr lang="en-IN" b="1" i="1">
                                  <a:latin typeface="Cambria Math" panose="02040503050406030204" pitchFamily="18" charset="0"/>
                                </a:rPr>
                              </m:ctrlPr>
                            </m:sSubPr>
                            <m:e>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r>
                                <a:rPr lang="en-IN" b="1" i="1">
                                  <a:latin typeface="Cambria Math" panose="02040503050406030204" pitchFamily="18" charset="0"/>
                                </a:rPr>
                                <m:t>+ </m:t>
                              </m:r>
                              <m:r>
                                <a:rPr lang="en-IN" b="1" i="1">
                                  <a:latin typeface="Cambria Math" panose="02040503050406030204" pitchFamily="18" charset="0"/>
                                </a:rPr>
                                <m:t>𝑹</m:t>
                              </m:r>
                            </m:e>
                            <m:sub>
                              <m:r>
                                <a:rPr lang="en-IN" b="1" i="1">
                                  <a:latin typeface="Cambria Math" panose="02040503050406030204" pitchFamily="18" charset="0"/>
                                </a:rPr>
                                <m:t>𝟐</m:t>
                              </m:r>
                            </m:sub>
                          </m:sSub>
                        </m:den>
                      </m:f>
                    </m:oMath>
                  </m:oMathPara>
                </a14:m>
                <a:endParaRPr lang="en-IN" dirty="0"/>
              </a:p>
              <a:p>
                <a:pPr marL="0" indent="0">
                  <a:buNone/>
                </a:pPr>
                <a:r>
                  <a:rPr lang="en-IN" b="1" dirty="0"/>
                  <a:t>		Resistance between node B and C is</a:t>
                </a:r>
              </a:p>
              <a:p>
                <a:pPr marL="0" indent="0">
                  <a:buNone/>
                </a:pPr>
                <a:r>
                  <a:rPr lang="en-IN" b="1" dirty="0"/>
                  <a:t> </a:t>
                </a:r>
              </a:p>
              <a:p>
                <a:pPr marL="0" indent="0">
                  <a:buNone/>
                </a:pPr>
                <a14:m>
                  <m:oMathPara xmlns:m="http://schemas.openxmlformats.org/officeDocument/2006/math">
                    <m:oMathParaPr>
                      <m:jc m:val="centerGroup"/>
                    </m:oMathParaPr>
                    <m:oMath xmlns:m="http://schemas.openxmlformats.org/officeDocument/2006/math">
                      <m:sSub>
                        <m:sSubPr>
                          <m:ctrlPr>
                            <a:rPr lang="en-IN" sz="2400" b="1" i="1">
                              <a:latin typeface="Cambria Math" panose="02040503050406030204" pitchFamily="18" charset="0"/>
                            </a:rPr>
                          </m:ctrlPr>
                        </m:sSubPr>
                        <m:e>
                          <m:r>
                            <a:rPr lang="en-IN" sz="2400" b="1" i="1">
                              <a:latin typeface="Cambria Math" panose="02040503050406030204" pitchFamily="18" charset="0"/>
                            </a:rPr>
                            <m:t>𝑹</m:t>
                          </m:r>
                        </m:e>
                        <m:sub>
                          <m:r>
                            <a:rPr lang="en-IN" sz="2400" b="1" i="1">
                              <a:latin typeface="Cambria Math" panose="02040503050406030204" pitchFamily="18" charset="0"/>
                            </a:rPr>
                            <m:t>𝑩𝑪</m:t>
                          </m:r>
                        </m:sub>
                      </m:sSub>
                      <m:r>
                        <a:rPr lang="en-IN" sz="2400" b="1" i="1">
                          <a:latin typeface="Cambria Math" panose="02040503050406030204" pitchFamily="18" charset="0"/>
                        </a:rPr>
                        <m:t>=</m:t>
                      </m:r>
                      <m:sSub>
                        <m:sSubPr>
                          <m:ctrlPr>
                            <a:rPr lang="en-IN" sz="2400" b="1" i="1">
                              <a:latin typeface="Cambria Math" panose="02040503050406030204" pitchFamily="18" charset="0"/>
                            </a:rPr>
                          </m:ctrlPr>
                        </m:sSubPr>
                        <m:e>
                          <m:sSub>
                            <m:sSubPr>
                              <m:ctrlPr>
                                <a:rPr lang="en-IN" sz="2400" b="1" i="1">
                                  <a:latin typeface="Cambria Math" panose="02040503050406030204" pitchFamily="18" charset="0"/>
                                </a:rPr>
                              </m:ctrlPr>
                            </m:sSubPr>
                            <m:e>
                              <m:r>
                                <a:rPr lang="en-IN" sz="2400" b="1" i="1">
                                  <a:latin typeface="Cambria Math" panose="02040503050406030204" pitchFamily="18" charset="0"/>
                                </a:rPr>
                                <m:t>𝑹</m:t>
                              </m:r>
                            </m:e>
                            <m:sub>
                              <m:r>
                                <a:rPr lang="en-IN" sz="2400" b="1" i="1">
                                  <a:latin typeface="Cambria Math" panose="02040503050406030204" pitchFamily="18" charset="0"/>
                                </a:rPr>
                                <m:t>𝟑</m:t>
                              </m:r>
                            </m:sub>
                          </m:sSub>
                          <m:r>
                            <a:rPr lang="en-IN" sz="2400" b="1" i="1">
                              <a:latin typeface="Cambria Math" panose="02040503050406030204" pitchFamily="18" charset="0"/>
                            </a:rPr>
                            <m:t>+ </m:t>
                          </m:r>
                          <m:r>
                            <a:rPr lang="en-IN" sz="2400" b="1" i="1">
                              <a:latin typeface="Cambria Math" panose="02040503050406030204" pitchFamily="18" charset="0"/>
                            </a:rPr>
                            <m:t>𝑹</m:t>
                          </m:r>
                        </m:e>
                        <m:sub>
                          <m:r>
                            <a:rPr lang="en-IN" sz="2400" b="1" i="1">
                              <a:latin typeface="Cambria Math" panose="02040503050406030204" pitchFamily="18" charset="0"/>
                            </a:rPr>
                            <m:t>𝟒</m:t>
                          </m:r>
                        </m:sub>
                      </m:sSub>
                    </m:oMath>
                  </m:oMathPara>
                </a14:m>
                <a:endParaRPr lang="en-IN" b="1" dirty="0"/>
              </a:p>
              <a:p>
                <a:pPr marL="0" indent="0">
                  <a:buNone/>
                </a:pPr>
                <a:r>
                  <a:rPr lang="en-IN" sz="2358" b="1" dirty="0"/>
                  <a:t>	</a:t>
                </a:r>
                <a:endParaRPr lang="en-IN" sz="2630" b="1" dirty="0"/>
              </a:p>
              <a:p>
                <a:pPr marL="0" indent="0">
                  <a:buNone/>
                </a:pPr>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734390" y="1368532"/>
                <a:ext cx="8645701" cy="4989159"/>
              </a:xfrm>
              <a:blipFill>
                <a:blip r:embed="rId3"/>
                <a:stretch>
                  <a:fillRect t="-2198"/>
                </a:stretch>
              </a:blipFill>
            </p:spPr>
            <p:txBody>
              <a:bodyPr/>
              <a:lstStyle/>
              <a:p>
                <a:r>
                  <a:rPr lang="en-GB">
                    <a:noFill/>
                  </a:rPr>
                  <a:t> </a:t>
                </a:r>
              </a:p>
            </p:txBody>
          </p:sp>
        </mc:Fallback>
      </mc:AlternateContent>
    </p:spTree>
    <p:extLst>
      <p:ext uri="{BB962C8B-B14F-4D97-AF65-F5344CB8AC3E}">
        <p14:creationId xmlns:p14="http://schemas.microsoft.com/office/powerpoint/2010/main" val="3917463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43048" y="-45796"/>
            <a:ext cx="6031637"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a:xfrm>
            <a:off x="1785842" y="6461781"/>
            <a:ext cx="6250745" cy="365125"/>
          </a:xfrm>
        </p:spPr>
        <p:txBody>
          <a:bodyPr/>
          <a:lstStyle/>
          <a:p>
            <a:r>
              <a:rPr lang="en-GB"/>
              <a:t>Lecture 3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17</a:t>
            </a:fld>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734390" y="1368532"/>
                <a:ext cx="8645701" cy="4989159"/>
              </a:xfrm>
            </p:spPr>
            <p:txBody>
              <a:bodyPr>
                <a:normAutofit/>
              </a:bodyPr>
              <a:lstStyle/>
              <a:p>
                <a:pPr marL="0" indent="0">
                  <a:buNone/>
                </a:pPr>
                <a:r>
                  <a:rPr lang="en-IN" sz="2176" b="1" dirty="0"/>
                  <a:t>	</a:t>
                </a:r>
                <a:r>
                  <a:rPr lang="en-IN" sz="2358" b="1" dirty="0"/>
                  <a:t>Resistance between node C and D is </a:t>
                </a:r>
              </a:p>
              <a:p>
                <a:pPr marL="0" indent="0">
                  <a:lnSpc>
                    <a:spcPct val="150000"/>
                  </a:lnSpc>
                  <a:buNone/>
                </a:pPr>
                <a14:m>
                  <m:oMathPara xmlns:m="http://schemas.openxmlformats.org/officeDocument/2006/math">
                    <m:oMathParaPr>
                      <m:jc m:val="centerGroup"/>
                    </m:oMathParaPr>
                    <m:oMath xmlns:m="http://schemas.openxmlformats.org/officeDocument/2006/math">
                      <m:f>
                        <m:fPr>
                          <m:ctrlPr>
                            <a:rPr lang="en-IN" b="1" i="1">
                              <a:latin typeface="Cambria Math" panose="02040503050406030204" pitchFamily="18" charset="0"/>
                            </a:rPr>
                          </m:ctrlPr>
                        </m:fPr>
                        <m:num>
                          <m:r>
                            <a:rPr lang="en-IN"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𝑪𝑫</m:t>
                              </m:r>
                            </m:sub>
                          </m:sSub>
                        </m:den>
                      </m:f>
                      <m:r>
                        <a:rPr lang="en-IN" b="1" i="1">
                          <a:latin typeface="Cambria Math" panose="02040503050406030204" pitchFamily="18" charset="0"/>
                        </a:rPr>
                        <m:t>= </m:t>
                      </m:r>
                      <m:f>
                        <m:fPr>
                          <m:ctrlPr>
                            <a:rPr lang="en-IN" b="1" i="1">
                              <a:latin typeface="Cambria Math" panose="02040503050406030204" pitchFamily="18" charset="0"/>
                            </a:rPr>
                          </m:ctrlPr>
                        </m:fPr>
                        <m:num>
                          <m:r>
                            <a:rPr lang="en-IN"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𝟓</m:t>
                              </m:r>
                            </m:sub>
                          </m:sSub>
                        </m:den>
                      </m:f>
                      <m:r>
                        <a:rPr lang="en-IN" b="1" i="1">
                          <a:latin typeface="Cambria Math" panose="02040503050406030204" pitchFamily="18" charset="0"/>
                        </a:rPr>
                        <m:t>+</m:t>
                      </m:r>
                      <m:f>
                        <m:fPr>
                          <m:ctrlPr>
                            <a:rPr lang="en-IN" b="1" i="1">
                              <a:latin typeface="Cambria Math" panose="02040503050406030204" pitchFamily="18" charset="0"/>
                            </a:rPr>
                          </m:ctrlPr>
                        </m:fPr>
                        <m:num>
                          <m:r>
                            <a:rPr lang="en-IN"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𝟔</m:t>
                              </m:r>
                            </m:sub>
                          </m:sSub>
                        </m:den>
                      </m:f>
                    </m:oMath>
                  </m:oMathPara>
                </a14:m>
                <a:endParaRPr lang="en-IN" dirty="0"/>
              </a:p>
              <a:p>
                <a:pPr marL="0" indent="0">
                  <a:lnSpc>
                    <a:spcPct val="150000"/>
                  </a:lnSpc>
                  <a:buNone/>
                </a:pPr>
                <a14:m>
                  <m:oMathPara xmlns:m="http://schemas.openxmlformats.org/officeDocument/2006/math">
                    <m:oMathParaPr>
                      <m:jc m:val="centerGroup"/>
                    </m:oMathParaPr>
                    <m:oMath xmlns:m="http://schemas.openxmlformats.org/officeDocument/2006/math">
                      <m:f>
                        <m:fPr>
                          <m:ctrlPr>
                            <a:rPr lang="en-IN" b="1" i="1">
                              <a:latin typeface="Cambria Math" panose="02040503050406030204" pitchFamily="18" charset="0"/>
                            </a:rPr>
                          </m:ctrlPr>
                        </m:fPr>
                        <m:num>
                          <m:r>
                            <a:rPr lang="en-IN"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𝑪𝑫</m:t>
                              </m:r>
                            </m:sub>
                          </m:sSub>
                        </m:den>
                      </m:f>
                      <m:r>
                        <a:rPr lang="en-IN" b="1" i="1">
                          <a:latin typeface="Cambria Math" panose="02040503050406030204" pitchFamily="18" charset="0"/>
                        </a:rPr>
                        <m:t>= </m:t>
                      </m:r>
                      <m:f>
                        <m:fPr>
                          <m:ctrlPr>
                            <a:rPr lang="en-IN" b="1" i="1">
                              <a:latin typeface="Cambria Math" panose="02040503050406030204" pitchFamily="18" charset="0"/>
                            </a:rPr>
                          </m:ctrlPr>
                        </m:fPr>
                        <m:num>
                          <m:sSub>
                            <m:sSubPr>
                              <m:ctrlPr>
                                <a:rPr lang="en-IN" b="1" i="1">
                                  <a:latin typeface="Cambria Math" panose="02040503050406030204" pitchFamily="18" charset="0"/>
                                </a:rPr>
                              </m:ctrlPr>
                            </m:sSubPr>
                            <m:e>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𝟓</m:t>
                                  </m:r>
                                </m:sub>
                              </m:sSub>
                              <m:r>
                                <a:rPr lang="en-IN" b="1" i="1">
                                  <a:latin typeface="Cambria Math" panose="02040503050406030204" pitchFamily="18" charset="0"/>
                                </a:rPr>
                                <m:t>+ </m:t>
                              </m:r>
                              <m:r>
                                <a:rPr lang="en-IN" b="1" i="1">
                                  <a:latin typeface="Cambria Math" panose="02040503050406030204" pitchFamily="18" charset="0"/>
                                </a:rPr>
                                <m:t>𝑹</m:t>
                              </m:r>
                            </m:e>
                            <m:sub>
                              <m:r>
                                <a:rPr lang="en-IN" b="1" i="1">
                                  <a:latin typeface="Cambria Math" panose="02040503050406030204" pitchFamily="18" charset="0"/>
                                </a:rPr>
                                <m:t>𝟔</m:t>
                              </m:r>
                            </m:sub>
                          </m:sSub>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𝟓</m:t>
                              </m:r>
                            </m:sub>
                          </m:sSub>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𝟔</m:t>
                              </m:r>
                            </m:sub>
                          </m:sSub>
                        </m:den>
                      </m:f>
                    </m:oMath>
                  </m:oMathPara>
                </a14:m>
                <a:endParaRPr lang="en-IN" b="1" dirty="0"/>
              </a:p>
              <a:p>
                <a:pPr marL="0" indent="0">
                  <a:lnSpc>
                    <a:spcPct val="150000"/>
                  </a:lnSpc>
                  <a:buNone/>
                </a:pPr>
                <a14:m>
                  <m:oMathPara xmlns:m="http://schemas.openxmlformats.org/officeDocument/2006/math">
                    <m:oMathParaPr>
                      <m:jc m:val="centerGroup"/>
                    </m:oMathParaPr>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𝑪𝑫</m:t>
                          </m:r>
                        </m:sub>
                      </m:sSub>
                      <m:r>
                        <a:rPr lang="en-IN">
                          <a:latin typeface="Cambria Math" panose="02040503050406030204" pitchFamily="18" charset="0"/>
                        </a:rPr>
                        <m:t>=</m:t>
                      </m:r>
                      <m:f>
                        <m:fPr>
                          <m:ctrlPr>
                            <a:rPr lang="en-IN" b="1" i="1">
                              <a:latin typeface="Cambria Math" panose="02040503050406030204" pitchFamily="18" charset="0"/>
                            </a:rPr>
                          </m:ctrlPr>
                        </m:fPr>
                        <m:num>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𝟓</m:t>
                              </m:r>
                            </m:sub>
                          </m:sSub>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𝟔</m:t>
                              </m:r>
                            </m:sub>
                          </m:sSub>
                        </m:num>
                        <m:den>
                          <m:sSub>
                            <m:sSubPr>
                              <m:ctrlPr>
                                <a:rPr lang="en-IN" b="1" i="1">
                                  <a:latin typeface="Cambria Math" panose="02040503050406030204" pitchFamily="18" charset="0"/>
                                </a:rPr>
                              </m:ctrlPr>
                            </m:sSubPr>
                            <m:e>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𝟓</m:t>
                                  </m:r>
                                </m:sub>
                              </m:sSub>
                              <m:r>
                                <a:rPr lang="en-IN" b="1" i="1">
                                  <a:latin typeface="Cambria Math" panose="02040503050406030204" pitchFamily="18" charset="0"/>
                                </a:rPr>
                                <m:t>+ </m:t>
                              </m:r>
                              <m:r>
                                <a:rPr lang="en-IN" b="1" i="1">
                                  <a:latin typeface="Cambria Math" panose="02040503050406030204" pitchFamily="18" charset="0"/>
                                </a:rPr>
                                <m:t>𝑹</m:t>
                              </m:r>
                            </m:e>
                            <m:sub>
                              <m:r>
                                <a:rPr lang="en-IN" b="1" i="1">
                                  <a:latin typeface="Cambria Math" panose="02040503050406030204" pitchFamily="18" charset="0"/>
                                </a:rPr>
                                <m:t>𝟔</m:t>
                              </m:r>
                            </m:sub>
                          </m:sSub>
                        </m:den>
                      </m:f>
                    </m:oMath>
                  </m:oMathPara>
                </a14:m>
                <a:endParaRPr lang="en-IN" b="1" dirty="0"/>
              </a:p>
              <a:p>
                <a:pPr marL="0" indent="0">
                  <a:buNone/>
                </a:pPr>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734390" y="1368532"/>
                <a:ext cx="8645701" cy="4989159"/>
              </a:xfrm>
              <a:blipFill>
                <a:blip r:embed="rId3"/>
                <a:stretch>
                  <a:fillRect t="-1587"/>
                </a:stretch>
              </a:blipFill>
            </p:spPr>
            <p:txBody>
              <a:bodyPr/>
              <a:lstStyle/>
              <a:p>
                <a:r>
                  <a:rPr lang="en-GB">
                    <a:noFill/>
                  </a:rPr>
                  <a:t> </a:t>
                </a:r>
              </a:p>
            </p:txBody>
          </p:sp>
        </mc:Fallback>
      </mc:AlternateContent>
    </p:spTree>
    <p:extLst>
      <p:ext uri="{BB962C8B-B14F-4D97-AF65-F5344CB8AC3E}">
        <p14:creationId xmlns:p14="http://schemas.microsoft.com/office/powerpoint/2010/main" val="40969855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a:xfrm>
            <a:off x="1313299" y="6461781"/>
            <a:ext cx="6723288" cy="365125"/>
          </a:xfrm>
        </p:spPr>
        <p:txBody>
          <a:bodyPr/>
          <a:lstStyle/>
          <a:p>
            <a:r>
              <a:rPr lang="en-GB"/>
              <a:t>Lecture 3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18</a:t>
            </a:fld>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734390" y="1600201"/>
                <a:ext cx="8645701" cy="4525963"/>
              </a:xfrm>
            </p:spPr>
            <p:txBody>
              <a:bodyPr>
                <a:normAutofit/>
              </a:bodyPr>
              <a:lstStyle/>
              <a:p>
                <a:pPr marL="0" indent="0">
                  <a:buNone/>
                </a:pPr>
                <a:r>
                  <a:rPr lang="en-IN" sz="2176" b="1" dirty="0"/>
                  <a:t>The equivalent resistance is </a:t>
                </a:r>
              </a:p>
              <a:p>
                <a:pPr marL="0" indent="0">
                  <a:buNone/>
                </a:pPr>
                <a:endParaRPr lang="en-IN" sz="2176" b="1" dirty="0"/>
              </a:p>
              <a:p>
                <a:pPr marL="0" indent="0">
                  <a:buNone/>
                </a:pPr>
                <a14:m>
                  <m:oMathPara xmlns:m="http://schemas.openxmlformats.org/officeDocument/2006/math">
                    <m:oMathParaPr>
                      <m:jc m:val="centerGroup"/>
                    </m:oMathParaPr>
                    <m:oMath xmlns:m="http://schemas.openxmlformats.org/officeDocument/2006/math">
                      <m:sSub>
                        <m:sSubPr>
                          <m:ctrlPr>
                            <a:rPr lang="en-IN" sz="2176" b="1" i="1">
                              <a:latin typeface="Cambria Math" panose="02040503050406030204" pitchFamily="18" charset="0"/>
                            </a:rPr>
                          </m:ctrlPr>
                        </m:sSubPr>
                        <m:e>
                          <m:r>
                            <a:rPr lang="en-IN" sz="2176" b="1" i="1">
                              <a:latin typeface="Cambria Math" panose="02040503050406030204" pitchFamily="18" charset="0"/>
                            </a:rPr>
                            <m:t>𝑹</m:t>
                          </m:r>
                        </m:e>
                        <m:sub>
                          <m:r>
                            <a:rPr lang="en-IN" sz="2176" b="1" i="1">
                              <a:latin typeface="Cambria Math" panose="02040503050406030204" pitchFamily="18" charset="0"/>
                            </a:rPr>
                            <m:t>𝒆𝒒</m:t>
                          </m:r>
                        </m:sub>
                      </m:sSub>
                      <m:r>
                        <a:rPr lang="en-IN" sz="2176" b="1" i="1">
                          <a:latin typeface="Cambria Math" panose="02040503050406030204" pitchFamily="18" charset="0"/>
                        </a:rPr>
                        <m:t>=</m:t>
                      </m:r>
                      <m:sSub>
                        <m:sSubPr>
                          <m:ctrlPr>
                            <a:rPr lang="en-IN" sz="2176" b="1" i="1">
                              <a:latin typeface="Cambria Math" panose="02040503050406030204" pitchFamily="18" charset="0"/>
                            </a:rPr>
                          </m:ctrlPr>
                        </m:sSubPr>
                        <m:e>
                          <m:sSub>
                            <m:sSubPr>
                              <m:ctrlPr>
                                <a:rPr lang="en-IN" sz="2176" b="1" i="1">
                                  <a:latin typeface="Cambria Math" panose="02040503050406030204" pitchFamily="18" charset="0"/>
                                </a:rPr>
                              </m:ctrlPr>
                            </m:sSubPr>
                            <m:e>
                              <m:r>
                                <a:rPr lang="en-IN" sz="2176" b="1" i="1">
                                  <a:latin typeface="Cambria Math" panose="02040503050406030204" pitchFamily="18" charset="0"/>
                                </a:rPr>
                                <m:t>𝑹</m:t>
                              </m:r>
                            </m:e>
                            <m:sub>
                              <m:r>
                                <a:rPr lang="en-IN" sz="2176" b="1" i="1">
                                  <a:latin typeface="Cambria Math" panose="02040503050406030204" pitchFamily="18" charset="0"/>
                                </a:rPr>
                                <m:t>𝑨𝑩</m:t>
                              </m:r>
                            </m:sub>
                          </m:sSub>
                          <m:r>
                            <a:rPr lang="en-IN" sz="2176" b="1" i="1">
                              <a:latin typeface="Cambria Math" panose="02040503050406030204" pitchFamily="18" charset="0"/>
                            </a:rPr>
                            <m:t>+ </m:t>
                          </m:r>
                          <m:r>
                            <a:rPr lang="en-IN" sz="2176" b="1" i="1">
                              <a:latin typeface="Cambria Math" panose="02040503050406030204" pitchFamily="18" charset="0"/>
                            </a:rPr>
                            <m:t>𝑹</m:t>
                          </m:r>
                        </m:e>
                        <m:sub>
                          <m:r>
                            <a:rPr lang="en-IN" sz="2176" b="1" i="1">
                              <a:latin typeface="Cambria Math" panose="02040503050406030204" pitchFamily="18" charset="0"/>
                            </a:rPr>
                            <m:t>𝑩𝑪</m:t>
                          </m:r>
                        </m:sub>
                      </m:sSub>
                      <m:r>
                        <a:rPr lang="en-IN" sz="2176" b="1" i="1">
                          <a:latin typeface="Cambria Math" panose="02040503050406030204" pitchFamily="18" charset="0"/>
                        </a:rPr>
                        <m:t>+</m:t>
                      </m:r>
                      <m:sSub>
                        <m:sSubPr>
                          <m:ctrlPr>
                            <a:rPr lang="en-IN" sz="1814" b="1" i="1">
                              <a:latin typeface="Cambria Math" panose="02040503050406030204" pitchFamily="18" charset="0"/>
                            </a:rPr>
                          </m:ctrlPr>
                        </m:sSubPr>
                        <m:e>
                          <m:r>
                            <a:rPr lang="en-IN" sz="1814" b="1" i="1">
                              <a:latin typeface="Cambria Math" panose="02040503050406030204" pitchFamily="18" charset="0"/>
                            </a:rPr>
                            <m:t>𝑹</m:t>
                          </m:r>
                        </m:e>
                        <m:sub>
                          <m:r>
                            <a:rPr lang="en-IN" sz="1814" b="1" i="1">
                              <a:latin typeface="Cambria Math" panose="02040503050406030204" pitchFamily="18" charset="0"/>
                            </a:rPr>
                            <m:t>𝑪𝑫</m:t>
                          </m:r>
                        </m:sub>
                      </m:sSub>
                    </m:oMath>
                  </m:oMathPara>
                </a14:m>
                <a:endParaRPr lang="en-IN" sz="2176" b="1" dirty="0"/>
              </a:p>
              <a:p>
                <a:pPr marL="0" indent="0" algn="ctr">
                  <a:buNone/>
                </a:pPr>
                <a:endParaRPr lang="en-IN" sz="2176" b="1" dirty="0"/>
              </a:p>
              <a:p>
                <a:pPr marL="0" indent="0" algn="ctr">
                  <a:buNone/>
                </a:pPr>
                <a14:m>
                  <m:oMath xmlns:m="http://schemas.openxmlformats.org/officeDocument/2006/math">
                    <m:sSub>
                      <m:sSubPr>
                        <m:ctrlPr>
                          <a:rPr lang="en-IN" sz="1632" b="1" i="1">
                            <a:latin typeface="Cambria Math" panose="02040503050406030204" pitchFamily="18" charset="0"/>
                          </a:rPr>
                        </m:ctrlPr>
                      </m:sSubPr>
                      <m:e>
                        <m:r>
                          <a:rPr lang="en-IN" sz="1632" b="1" i="1">
                            <a:latin typeface="Cambria Math" panose="02040503050406030204" pitchFamily="18" charset="0"/>
                          </a:rPr>
                          <m:t>𝑹</m:t>
                        </m:r>
                      </m:e>
                      <m:sub>
                        <m:r>
                          <a:rPr lang="en-IN" sz="1632" b="1" i="1">
                            <a:latin typeface="Cambria Math" panose="02040503050406030204" pitchFamily="18" charset="0"/>
                          </a:rPr>
                          <m:t>𝒆𝒒</m:t>
                        </m:r>
                      </m:sub>
                    </m:sSub>
                    <m:r>
                      <a:rPr lang="en-IN" sz="1632" b="1" i="1">
                        <a:latin typeface="Cambria Math" panose="02040503050406030204" pitchFamily="18" charset="0"/>
                      </a:rPr>
                      <m:t>=</m:t>
                    </m:r>
                    <m:f>
                      <m:fPr>
                        <m:ctrlPr>
                          <a:rPr lang="en-IN" sz="2176" b="1" i="1">
                            <a:latin typeface="Cambria Math" panose="02040503050406030204" pitchFamily="18" charset="0"/>
                          </a:rPr>
                        </m:ctrlPr>
                      </m:fPr>
                      <m:num>
                        <m:sSub>
                          <m:sSubPr>
                            <m:ctrlPr>
                              <a:rPr lang="en-IN" sz="2176" b="1" i="1">
                                <a:latin typeface="Cambria Math" panose="02040503050406030204" pitchFamily="18" charset="0"/>
                              </a:rPr>
                            </m:ctrlPr>
                          </m:sSubPr>
                          <m:e>
                            <m:r>
                              <a:rPr lang="en-IN" sz="2176" b="1" i="1">
                                <a:latin typeface="Cambria Math" panose="02040503050406030204" pitchFamily="18" charset="0"/>
                              </a:rPr>
                              <m:t>𝑹</m:t>
                            </m:r>
                          </m:e>
                          <m:sub>
                            <m:r>
                              <a:rPr lang="en-IN" sz="2176" b="1" i="1">
                                <a:latin typeface="Cambria Math" panose="02040503050406030204" pitchFamily="18" charset="0"/>
                              </a:rPr>
                              <m:t>𝟏</m:t>
                            </m:r>
                          </m:sub>
                        </m:sSub>
                        <m:sSub>
                          <m:sSubPr>
                            <m:ctrlPr>
                              <a:rPr lang="en-IN" sz="2176" b="1" i="1">
                                <a:latin typeface="Cambria Math" panose="02040503050406030204" pitchFamily="18" charset="0"/>
                              </a:rPr>
                            </m:ctrlPr>
                          </m:sSubPr>
                          <m:e>
                            <m:r>
                              <a:rPr lang="en-IN" sz="2176" b="1" i="1">
                                <a:latin typeface="Cambria Math" panose="02040503050406030204" pitchFamily="18" charset="0"/>
                              </a:rPr>
                              <m:t>𝑹</m:t>
                            </m:r>
                          </m:e>
                          <m:sub>
                            <m:r>
                              <a:rPr lang="en-IN" sz="2176" b="1" i="1">
                                <a:latin typeface="Cambria Math" panose="02040503050406030204" pitchFamily="18" charset="0"/>
                              </a:rPr>
                              <m:t>𝟐</m:t>
                            </m:r>
                          </m:sub>
                        </m:sSub>
                      </m:num>
                      <m:den>
                        <m:sSub>
                          <m:sSubPr>
                            <m:ctrlPr>
                              <a:rPr lang="en-IN" sz="2176" b="1" i="1">
                                <a:latin typeface="Cambria Math" panose="02040503050406030204" pitchFamily="18" charset="0"/>
                              </a:rPr>
                            </m:ctrlPr>
                          </m:sSubPr>
                          <m:e>
                            <m:sSub>
                              <m:sSubPr>
                                <m:ctrlPr>
                                  <a:rPr lang="en-IN" sz="2176" b="1" i="1">
                                    <a:latin typeface="Cambria Math" panose="02040503050406030204" pitchFamily="18" charset="0"/>
                                  </a:rPr>
                                </m:ctrlPr>
                              </m:sSubPr>
                              <m:e>
                                <m:r>
                                  <a:rPr lang="en-IN" sz="2176" b="1" i="1">
                                    <a:latin typeface="Cambria Math" panose="02040503050406030204" pitchFamily="18" charset="0"/>
                                  </a:rPr>
                                  <m:t>𝑹</m:t>
                                </m:r>
                              </m:e>
                              <m:sub>
                                <m:r>
                                  <a:rPr lang="en-IN" sz="2176" b="1" i="1">
                                    <a:latin typeface="Cambria Math" panose="02040503050406030204" pitchFamily="18" charset="0"/>
                                  </a:rPr>
                                  <m:t>𝟏</m:t>
                                </m:r>
                              </m:sub>
                            </m:sSub>
                            <m:r>
                              <a:rPr lang="en-IN" sz="2176" b="1" i="1">
                                <a:latin typeface="Cambria Math" panose="02040503050406030204" pitchFamily="18" charset="0"/>
                              </a:rPr>
                              <m:t>+ </m:t>
                            </m:r>
                            <m:r>
                              <a:rPr lang="en-IN" sz="2176" b="1" i="1">
                                <a:latin typeface="Cambria Math" panose="02040503050406030204" pitchFamily="18" charset="0"/>
                              </a:rPr>
                              <m:t>𝑹</m:t>
                            </m:r>
                          </m:e>
                          <m:sub>
                            <m:r>
                              <a:rPr lang="en-IN" sz="2176" b="1" i="1">
                                <a:latin typeface="Cambria Math" panose="02040503050406030204" pitchFamily="18" charset="0"/>
                              </a:rPr>
                              <m:t>𝟐</m:t>
                            </m:r>
                          </m:sub>
                        </m:sSub>
                      </m:den>
                    </m:f>
                  </m:oMath>
                </a14:m>
                <a:r>
                  <a:rPr lang="en-IN" sz="2539" b="1" dirty="0"/>
                  <a:t> + </a:t>
                </a:r>
                <a14:m>
                  <m:oMath xmlns:m="http://schemas.openxmlformats.org/officeDocument/2006/math">
                    <m:sSub>
                      <m:sSubPr>
                        <m:ctrlPr>
                          <a:rPr lang="en-IN" sz="1814" b="1" i="1">
                            <a:latin typeface="Cambria Math" panose="02040503050406030204" pitchFamily="18" charset="0"/>
                          </a:rPr>
                        </m:ctrlPr>
                      </m:sSubPr>
                      <m:e>
                        <m:sSub>
                          <m:sSubPr>
                            <m:ctrlPr>
                              <a:rPr lang="en-IN" sz="1814" b="1" i="1">
                                <a:latin typeface="Cambria Math" panose="02040503050406030204" pitchFamily="18" charset="0"/>
                              </a:rPr>
                            </m:ctrlPr>
                          </m:sSubPr>
                          <m:e>
                            <m:r>
                              <a:rPr lang="en-IN" sz="1814" b="1" i="1">
                                <a:latin typeface="Cambria Math" panose="02040503050406030204" pitchFamily="18" charset="0"/>
                              </a:rPr>
                              <m:t>𝑹</m:t>
                            </m:r>
                          </m:e>
                          <m:sub>
                            <m:r>
                              <a:rPr lang="en-IN" sz="1814" b="1" i="1">
                                <a:latin typeface="Cambria Math" panose="02040503050406030204" pitchFamily="18" charset="0"/>
                              </a:rPr>
                              <m:t>𝟑</m:t>
                            </m:r>
                          </m:sub>
                        </m:sSub>
                        <m:r>
                          <a:rPr lang="en-IN" sz="1814" b="1" i="1">
                            <a:latin typeface="Cambria Math" panose="02040503050406030204" pitchFamily="18" charset="0"/>
                          </a:rPr>
                          <m:t>+ </m:t>
                        </m:r>
                        <m:r>
                          <a:rPr lang="en-IN" sz="1814" b="1" i="1">
                            <a:latin typeface="Cambria Math" panose="02040503050406030204" pitchFamily="18" charset="0"/>
                          </a:rPr>
                          <m:t>𝑹</m:t>
                        </m:r>
                      </m:e>
                      <m:sub>
                        <m:r>
                          <a:rPr lang="en-IN" sz="1814" b="1" i="1">
                            <a:latin typeface="Cambria Math" panose="02040503050406030204" pitchFamily="18" charset="0"/>
                          </a:rPr>
                          <m:t>𝟒</m:t>
                        </m:r>
                      </m:sub>
                    </m:sSub>
                    <m:r>
                      <a:rPr lang="en-IN" sz="1814" b="1">
                        <a:latin typeface="Cambria Math" panose="02040503050406030204" pitchFamily="18" charset="0"/>
                      </a:rPr>
                      <m:t>+</m:t>
                    </m:r>
                    <m:f>
                      <m:fPr>
                        <m:ctrlPr>
                          <a:rPr lang="en-IN" sz="2176" b="1" i="1">
                            <a:latin typeface="Cambria Math" panose="02040503050406030204" pitchFamily="18" charset="0"/>
                          </a:rPr>
                        </m:ctrlPr>
                      </m:fPr>
                      <m:num>
                        <m:sSub>
                          <m:sSubPr>
                            <m:ctrlPr>
                              <a:rPr lang="en-IN" sz="2176" b="1" i="1">
                                <a:latin typeface="Cambria Math" panose="02040503050406030204" pitchFamily="18" charset="0"/>
                              </a:rPr>
                            </m:ctrlPr>
                          </m:sSubPr>
                          <m:e>
                            <m:sSub>
                              <m:sSubPr>
                                <m:ctrlPr>
                                  <a:rPr lang="en-IN" sz="2176" b="1" i="1">
                                    <a:latin typeface="Cambria Math" panose="02040503050406030204" pitchFamily="18" charset="0"/>
                                  </a:rPr>
                                </m:ctrlPr>
                              </m:sSubPr>
                              <m:e>
                                <m:r>
                                  <a:rPr lang="en-IN" sz="2176" b="1" i="1">
                                    <a:latin typeface="Cambria Math" panose="02040503050406030204" pitchFamily="18" charset="0"/>
                                  </a:rPr>
                                  <m:t>𝑹</m:t>
                                </m:r>
                              </m:e>
                              <m:sub>
                                <m:r>
                                  <a:rPr lang="en-IN" sz="2176" b="1" i="1">
                                    <a:latin typeface="Cambria Math" panose="02040503050406030204" pitchFamily="18" charset="0"/>
                                  </a:rPr>
                                  <m:t>𝟓</m:t>
                                </m:r>
                              </m:sub>
                            </m:sSub>
                            <m:r>
                              <a:rPr lang="en-IN" sz="2176" b="1" i="1">
                                <a:latin typeface="Cambria Math" panose="02040503050406030204" pitchFamily="18" charset="0"/>
                              </a:rPr>
                              <m:t>+ </m:t>
                            </m:r>
                            <m:r>
                              <a:rPr lang="en-IN" sz="2176" b="1" i="1">
                                <a:latin typeface="Cambria Math" panose="02040503050406030204" pitchFamily="18" charset="0"/>
                              </a:rPr>
                              <m:t>𝑹</m:t>
                            </m:r>
                          </m:e>
                          <m:sub>
                            <m:r>
                              <a:rPr lang="en-IN" sz="2176" b="1" i="1">
                                <a:latin typeface="Cambria Math" panose="02040503050406030204" pitchFamily="18" charset="0"/>
                              </a:rPr>
                              <m:t>𝟔</m:t>
                            </m:r>
                          </m:sub>
                        </m:sSub>
                      </m:num>
                      <m:den>
                        <m:sSub>
                          <m:sSubPr>
                            <m:ctrlPr>
                              <a:rPr lang="en-IN" sz="2176" b="1" i="1">
                                <a:latin typeface="Cambria Math" panose="02040503050406030204" pitchFamily="18" charset="0"/>
                              </a:rPr>
                            </m:ctrlPr>
                          </m:sSubPr>
                          <m:e>
                            <m:r>
                              <a:rPr lang="en-IN" sz="2176" b="1" i="1">
                                <a:latin typeface="Cambria Math" panose="02040503050406030204" pitchFamily="18" charset="0"/>
                              </a:rPr>
                              <m:t>𝑹</m:t>
                            </m:r>
                          </m:e>
                          <m:sub>
                            <m:r>
                              <a:rPr lang="en-IN" sz="2176" b="1" i="1">
                                <a:latin typeface="Cambria Math" panose="02040503050406030204" pitchFamily="18" charset="0"/>
                              </a:rPr>
                              <m:t>𝟓</m:t>
                            </m:r>
                          </m:sub>
                        </m:sSub>
                        <m:sSub>
                          <m:sSubPr>
                            <m:ctrlPr>
                              <a:rPr lang="en-IN" sz="2176" b="1" i="1">
                                <a:latin typeface="Cambria Math" panose="02040503050406030204" pitchFamily="18" charset="0"/>
                              </a:rPr>
                            </m:ctrlPr>
                          </m:sSubPr>
                          <m:e>
                            <m:r>
                              <a:rPr lang="en-IN" sz="2176" b="1" i="1">
                                <a:latin typeface="Cambria Math" panose="02040503050406030204" pitchFamily="18" charset="0"/>
                              </a:rPr>
                              <m:t>𝑹</m:t>
                            </m:r>
                          </m:e>
                          <m:sub>
                            <m:r>
                              <a:rPr lang="en-IN" sz="2176" b="1" i="1">
                                <a:latin typeface="Cambria Math" panose="02040503050406030204" pitchFamily="18" charset="0"/>
                              </a:rPr>
                              <m:t>𝟔</m:t>
                            </m:r>
                          </m:sub>
                        </m:sSub>
                      </m:den>
                    </m:f>
                  </m:oMath>
                </a14:m>
                <a:endParaRPr lang="en-IN" sz="2176"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734390" y="1600201"/>
                <a:ext cx="8645701" cy="4525963"/>
              </a:xfrm>
              <a:blipFill>
                <a:blip r:embed="rId3"/>
                <a:stretch>
                  <a:fillRect l="-917" t="-1617"/>
                </a:stretch>
              </a:blipFill>
            </p:spPr>
            <p:txBody>
              <a:bodyPr/>
              <a:lstStyle/>
              <a:p>
                <a:r>
                  <a:rPr lang="en-GB">
                    <a:noFill/>
                  </a:rPr>
                  <a:t> </a:t>
                </a:r>
              </a:p>
            </p:txBody>
          </p:sp>
        </mc:Fallback>
      </mc:AlternateContent>
    </p:spTree>
    <p:extLst>
      <p:ext uri="{BB962C8B-B14F-4D97-AF65-F5344CB8AC3E}">
        <p14:creationId xmlns:p14="http://schemas.microsoft.com/office/powerpoint/2010/main" val="18464693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09928" y="0"/>
            <a:ext cx="5972143"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4294967295"/>
          </p:nvPr>
        </p:nvSpPr>
        <p:spPr>
          <a:xfrm>
            <a:off x="1764703" y="6302475"/>
            <a:ext cx="6403528" cy="365125"/>
          </a:xfrm>
          <a:prstGeom prst="rect">
            <a:avLst/>
          </a:prstGeom>
        </p:spPr>
        <p:txBody>
          <a:bodyPr/>
          <a:lstStyle/>
          <a:p>
            <a:r>
              <a:rPr lang="en-GB"/>
              <a:t>Lecture 3 / Electrical and Electronic Principles</a:t>
            </a:r>
            <a:endParaRPr lang="en-US" dirty="0"/>
          </a:p>
        </p:txBody>
      </p:sp>
      <p:sp>
        <p:nvSpPr>
          <p:cNvPr id="5" name="Slide Number Placeholder 4"/>
          <p:cNvSpPr>
            <a:spLocks noGrp="1"/>
          </p:cNvSpPr>
          <p:nvPr>
            <p:ph type="sldNum" sz="quarter" idx="4294967295"/>
          </p:nvPr>
        </p:nvSpPr>
        <p:spPr>
          <a:xfrm>
            <a:off x="0" y="0"/>
            <a:ext cx="0" cy="0"/>
          </a:xfrm>
        </p:spPr>
        <p:txBody>
          <a:bodyPr/>
          <a:lstStyle/>
          <a:p>
            <a:fld id="{A465DFF1-0632-DC41-8079-D9882AFED7B7}" type="slidenum">
              <a:rPr lang="en-US" smtClean="0"/>
              <a:pPr/>
              <a:t>19</a:t>
            </a:fld>
            <a:endParaRPr lang="en-US" dirty="0"/>
          </a:p>
        </p:txBody>
      </p:sp>
      <mc:AlternateContent xmlns:mc="http://schemas.openxmlformats.org/markup-compatibility/2006" xmlns:a14="http://schemas.microsoft.com/office/drawing/2010/main">
        <mc:Choice Requires="a14">
          <p:sp>
            <p:nvSpPr>
              <p:cNvPr id="8" name="Content Placeholder 7">
                <a:extLst>
                  <a:ext uri="{FF2B5EF4-FFF2-40B4-BE49-F238E27FC236}">
                    <a16:creationId xmlns:a16="http://schemas.microsoft.com/office/drawing/2014/main" id="{B4798D9B-6E5C-9642-0C68-1C3B60EAEB62}"/>
                  </a:ext>
                </a:extLst>
              </p:cNvPr>
              <p:cNvSpPr>
                <a:spLocks noGrp="1"/>
              </p:cNvSpPr>
              <p:nvPr>
                <p:ph idx="1"/>
              </p:nvPr>
            </p:nvSpPr>
            <p:spPr>
              <a:xfrm>
                <a:off x="142907" y="1325563"/>
                <a:ext cx="11594969" cy="3651349"/>
              </a:xfrm>
            </p:spPr>
            <p:txBody>
              <a:bodyPr/>
              <a:lstStyle/>
              <a:p>
                <a:pPr marL="0" indent="0">
                  <a:buNone/>
                </a:pPr>
                <a:r>
                  <a:rPr lang="en-GB" dirty="0"/>
                  <a:t>Calculate the total resistance in the following circuit </a:t>
                </a:r>
              </a:p>
              <a:p>
                <a:pPr marL="0" indent="0">
                  <a:buNone/>
                </a:pPr>
                <a:endParaRPr lang="en-GB" dirty="0"/>
              </a:p>
              <a:p>
                <a:pPr marL="0" indent="0">
                  <a:buNone/>
                </a:pPr>
                <a:r>
                  <a:rPr lang="en-IN" sz="2800" dirty="0">
                    <a:solidFill>
                      <a:schemeClr val="tx1"/>
                    </a:solidFill>
                  </a:rPr>
                  <a:t>                                                                    </a:t>
                </a:r>
                <a14:m>
                  <m:oMath xmlns:m="http://schemas.openxmlformats.org/officeDocument/2006/math">
                    <m:sSub>
                      <m:sSubPr>
                        <m:ctrlPr>
                          <a:rPr lang="en-IN" sz="2800" i="1" smtClean="0">
                            <a:solidFill>
                              <a:schemeClr val="tx1"/>
                            </a:solidFill>
                            <a:latin typeface="Cambria Math" panose="02040503050406030204" pitchFamily="18" charset="0"/>
                          </a:rPr>
                        </m:ctrlPr>
                      </m:sSubPr>
                      <m:e>
                        <m:r>
                          <a:rPr lang="en-IN" sz="2800" b="0" i="1">
                            <a:solidFill>
                              <a:schemeClr val="tx1"/>
                            </a:solidFill>
                            <a:latin typeface="Cambria Math" panose="02040503050406030204" pitchFamily="18" charset="0"/>
                          </a:rPr>
                          <m:t>𝑅</m:t>
                        </m:r>
                      </m:e>
                      <m:sub>
                        <m:r>
                          <a:rPr lang="en-IN" sz="2800" b="0" i="1">
                            <a:solidFill>
                              <a:schemeClr val="tx1"/>
                            </a:solidFill>
                            <a:latin typeface="Cambria Math" panose="02040503050406030204" pitchFamily="18" charset="0"/>
                          </a:rPr>
                          <m:t>𝑒𝑞</m:t>
                        </m:r>
                      </m:sub>
                    </m:sSub>
                    <m:r>
                      <a:rPr lang="en-IN" sz="2800" b="0" i="1">
                        <a:solidFill>
                          <a:schemeClr val="tx1"/>
                        </a:solidFill>
                        <a:latin typeface="Cambria Math" panose="02040503050406030204" pitchFamily="18" charset="0"/>
                      </a:rPr>
                      <m:t>=</m:t>
                    </m:r>
                    <m:sSub>
                      <m:sSubPr>
                        <m:ctrlPr>
                          <a:rPr lang="en-IN" sz="2800" i="1">
                            <a:solidFill>
                              <a:schemeClr val="tx1"/>
                            </a:solidFill>
                            <a:latin typeface="Cambria Math" panose="02040503050406030204" pitchFamily="18" charset="0"/>
                          </a:rPr>
                        </m:ctrlPr>
                      </m:sSubPr>
                      <m:e>
                        <m:r>
                          <a:rPr lang="en-IN" sz="2800" b="0" i="1">
                            <a:solidFill>
                              <a:schemeClr val="tx1"/>
                            </a:solidFill>
                            <a:latin typeface="Cambria Math" panose="02040503050406030204" pitchFamily="18" charset="0"/>
                          </a:rPr>
                          <m:t>𝑅</m:t>
                        </m:r>
                      </m:e>
                      <m:sub>
                        <m:r>
                          <a:rPr lang="en-IN" sz="2800" b="0" i="1">
                            <a:solidFill>
                              <a:schemeClr val="tx1"/>
                            </a:solidFill>
                            <a:latin typeface="Cambria Math" panose="02040503050406030204" pitchFamily="18" charset="0"/>
                          </a:rPr>
                          <m:t>1</m:t>
                        </m:r>
                      </m:sub>
                    </m:sSub>
                    <m:r>
                      <m:rPr>
                        <m:nor/>
                      </m:rPr>
                      <a:rPr lang="en-IN" sz="2800" dirty="0">
                        <a:solidFill>
                          <a:schemeClr val="tx1"/>
                        </a:solidFill>
                      </a:rPr>
                      <m:t>+</m:t>
                    </m:r>
                    <m:sSub>
                      <m:sSubPr>
                        <m:ctrlPr>
                          <a:rPr lang="en-IN" sz="2800" i="1">
                            <a:solidFill>
                              <a:schemeClr val="tx1"/>
                            </a:solidFill>
                            <a:latin typeface="Cambria Math" panose="02040503050406030204" pitchFamily="18" charset="0"/>
                          </a:rPr>
                        </m:ctrlPr>
                      </m:sSubPr>
                      <m:e>
                        <m:r>
                          <a:rPr lang="en-IN" sz="2800" b="0" i="1">
                            <a:solidFill>
                              <a:schemeClr val="tx1"/>
                            </a:solidFill>
                            <a:latin typeface="Cambria Math" panose="02040503050406030204" pitchFamily="18" charset="0"/>
                          </a:rPr>
                          <m:t>𝑅</m:t>
                        </m:r>
                      </m:e>
                      <m:sub>
                        <m:r>
                          <a:rPr lang="en-IN" sz="2800" b="0" i="1">
                            <a:solidFill>
                              <a:schemeClr val="tx1"/>
                            </a:solidFill>
                            <a:latin typeface="Cambria Math" panose="02040503050406030204" pitchFamily="18" charset="0"/>
                          </a:rPr>
                          <m:t>2</m:t>
                        </m:r>
                      </m:sub>
                    </m:sSub>
                    <m:r>
                      <m:rPr>
                        <m:nor/>
                      </m:rPr>
                      <a:rPr lang="en-IN" sz="2800" dirty="0">
                        <a:solidFill>
                          <a:schemeClr val="tx1"/>
                        </a:solidFill>
                      </a:rPr>
                      <m:t>+</m:t>
                    </m:r>
                    <m:sSub>
                      <m:sSubPr>
                        <m:ctrlPr>
                          <a:rPr lang="en-IN" sz="2800" i="1">
                            <a:solidFill>
                              <a:schemeClr val="tx1"/>
                            </a:solidFill>
                            <a:latin typeface="Cambria Math" panose="02040503050406030204" pitchFamily="18" charset="0"/>
                          </a:rPr>
                        </m:ctrlPr>
                      </m:sSubPr>
                      <m:e>
                        <m:r>
                          <a:rPr lang="en-IN" sz="2800" b="0" i="1">
                            <a:solidFill>
                              <a:schemeClr val="tx1"/>
                            </a:solidFill>
                            <a:latin typeface="Cambria Math" panose="02040503050406030204" pitchFamily="18" charset="0"/>
                          </a:rPr>
                          <m:t>𝑅</m:t>
                        </m:r>
                      </m:e>
                      <m:sub>
                        <m:r>
                          <a:rPr lang="en-IN" sz="2800" b="0" i="1">
                            <a:solidFill>
                              <a:schemeClr val="tx1"/>
                            </a:solidFill>
                            <a:latin typeface="Cambria Math" panose="02040503050406030204" pitchFamily="18" charset="0"/>
                          </a:rPr>
                          <m:t>3</m:t>
                        </m:r>
                      </m:sub>
                    </m:sSub>
                  </m:oMath>
                </a14:m>
                <a:r>
                  <a:rPr lang="en-IN" sz="2000" dirty="0">
                    <a:solidFill>
                      <a:schemeClr val="tx1"/>
                    </a:solidFill>
                  </a:rPr>
                  <a:t> </a:t>
                </a:r>
                <a:endParaRPr lang="en-IN" sz="2000" dirty="0"/>
              </a:p>
              <a:p>
                <a:pPr marL="0" indent="0">
                  <a:buNone/>
                </a:pPr>
                <a:r>
                  <a:rPr lang="en-IN" sz="2800" dirty="0">
                    <a:solidFill>
                      <a:schemeClr val="tx1"/>
                    </a:solidFill>
                  </a:rPr>
                  <a:t>                                                                    </a:t>
                </a:r>
                <a14:m>
                  <m:oMath xmlns:m="http://schemas.openxmlformats.org/officeDocument/2006/math">
                    <m:sSub>
                      <m:sSubPr>
                        <m:ctrlPr>
                          <a:rPr lang="en-IN" sz="2800" i="1" smtClean="0">
                            <a:solidFill>
                              <a:schemeClr val="tx1"/>
                            </a:solidFill>
                            <a:latin typeface="Cambria Math" panose="02040503050406030204" pitchFamily="18" charset="0"/>
                          </a:rPr>
                        </m:ctrlPr>
                      </m:sSubPr>
                      <m:e>
                        <m:r>
                          <a:rPr lang="en-IN" sz="2800" b="0" i="1">
                            <a:solidFill>
                              <a:schemeClr val="tx1"/>
                            </a:solidFill>
                            <a:latin typeface="Cambria Math" panose="02040503050406030204" pitchFamily="18" charset="0"/>
                          </a:rPr>
                          <m:t>𝑅</m:t>
                        </m:r>
                      </m:e>
                      <m:sub>
                        <m:r>
                          <a:rPr lang="en-IN" sz="2800" b="0" i="1">
                            <a:solidFill>
                              <a:schemeClr val="tx1"/>
                            </a:solidFill>
                            <a:latin typeface="Cambria Math" panose="02040503050406030204" pitchFamily="18" charset="0"/>
                          </a:rPr>
                          <m:t>𝑒𝑞</m:t>
                        </m:r>
                      </m:sub>
                    </m:sSub>
                    <m:r>
                      <a:rPr lang="en-IN" sz="2800" b="0" i="1">
                        <a:solidFill>
                          <a:schemeClr val="tx1"/>
                        </a:solidFill>
                        <a:latin typeface="Cambria Math" panose="02040503050406030204" pitchFamily="18" charset="0"/>
                      </a:rPr>
                      <m:t>=</m:t>
                    </m:r>
                    <m:r>
                      <a:rPr lang="en-GB" sz="2800" b="0" i="1" smtClean="0">
                        <a:solidFill>
                          <a:schemeClr val="tx1"/>
                        </a:solidFill>
                        <a:latin typeface="Cambria Math" panose="02040503050406030204" pitchFamily="18" charset="0"/>
                      </a:rPr>
                      <m:t>5+7+10</m:t>
                    </m:r>
                  </m:oMath>
                </a14:m>
                <a:endParaRPr lang="en-GB" sz="2800" dirty="0">
                  <a:solidFill>
                    <a:schemeClr val="tx1"/>
                  </a:solidFill>
                </a:endParaRPr>
              </a:p>
              <a:p>
                <a:pPr marL="0" indent="0">
                  <a:buNone/>
                </a:pPr>
                <a:r>
                  <a:rPr lang="en-IN" sz="2800" dirty="0">
                    <a:solidFill>
                      <a:schemeClr val="tx1"/>
                    </a:solidFill>
                  </a:rPr>
                  <a:t>                                                                    </a:t>
                </a:r>
                <a14:m>
                  <m:oMath xmlns:m="http://schemas.openxmlformats.org/officeDocument/2006/math">
                    <m:sSub>
                      <m:sSubPr>
                        <m:ctrlPr>
                          <a:rPr lang="en-IN" sz="2800" i="1" smtClean="0">
                            <a:solidFill>
                              <a:schemeClr val="tx1"/>
                            </a:solidFill>
                            <a:latin typeface="Cambria Math" panose="02040503050406030204" pitchFamily="18" charset="0"/>
                          </a:rPr>
                        </m:ctrlPr>
                      </m:sSubPr>
                      <m:e>
                        <m:r>
                          <a:rPr lang="en-IN" sz="2800" b="0" i="1">
                            <a:solidFill>
                              <a:schemeClr val="tx1"/>
                            </a:solidFill>
                            <a:latin typeface="Cambria Math" panose="02040503050406030204" pitchFamily="18" charset="0"/>
                          </a:rPr>
                          <m:t>𝑅</m:t>
                        </m:r>
                      </m:e>
                      <m:sub>
                        <m:r>
                          <a:rPr lang="en-IN" sz="2800" b="0" i="1">
                            <a:solidFill>
                              <a:schemeClr val="tx1"/>
                            </a:solidFill>
                            <a:latin typeface="Cambria Math" panose="02040503050406030204" pitchFamily="18" charset="0"/>
                          </a:rPr>
                          <m:t>𝑒𝑞</m:t>
                        </m:r>
                      </m:sub>
                    </m:sSub>
                    <m:r>
                      <a:rPr lang="en-IN" sz="2800" b="0" i="1">
                        <a:solidFill>
                          <a:schemeClr val="tx1"/>
                        </a:solidFill>
                        <a:latin typeface="Cambria Math" panose="02040503050406030204" pitchFamily="18" charset="0"/>
                      </a:rPr>
                      <m:t>=</m:t>
                    </m:r>
                    <m:r>
                      <a:rPr lang="en-GB" sz="2800" b="0" i="1" smtClean="0">
                        <a:solidFill>
                          <a:schemeClr val="tx1"/>
                        </a:solidFill>
                        <a:latin typeface="Cambria Math" panose="02040503050406030204" pitchFamily="18" charset="0"/>
                      </a:rPr>
                      <m:t>22</m:t>
                    </m:r>
                    <m:r>
                      <a:rPr lang="el-GR" sz="2800" b="0" i="1" smtClean="0">
                        <a:solidFill>
                          <a:schemeClr val="tx1"/>
                        </a:solidFill>
                        <a:latin typeface="Cambria Math" panose="02040503050406030204" pitchFamily="18" charset="0"/>
                      </a:rPr>
                      <m:t>𝛺</m:t>
                    </m:r>
                  </m:oMath>
                </a14:m>
                <a:endParaRPr lang="en-GB" dirty="0"/>
              </a:p>
            </p:txBody>
          </p:sp>
        </mc:Choice>
        <mc:Fallback xmlns="">
          <p:sp>
            <p:nvSpPr>
              <p:cNvPr id="8" name="Content Placeholder 7">
                <a:extLst>
                  <a:ext uri="{FF2B5EF4-FFF2-40B4-BE49-F238E27FC236}">
                    <a16:creationId xmlns:a16="http://schemas.microsoft.com/office/drawing/2014/main" id="{B4798D9B-6E5C-9642-0C68-1C3B60EAEB62}"/>
                  </a:ext>
                </a:extLst>
              </p:cNvPr>
              <p:cNvSpPr>
                <a:spLocks noGrp="1" noRot="1" noChangeAspect="1" noMove="1" noResize="1" noEditPoints="1" noAdjustHandles="1" noChangeArrowheads="1" noChangeShapeType="1" noTextEdit="1"/>
              </p:cNvSpPr>
              <p:nvPr>
                <p:ph idx="1"/>
              </p:nvPr>
            </p:nvSpPr>
            <p:spPr>
              <a:xfrm>
                <a:off x="142907" y="1325563"/>
                <a:ext cx="11594969" cy="3651349"/>
              </a:xfrm>
              <a:blipFill>
                <a:blip r:embed="rId3"/>
                <a:stretch>
                  <a:fillRect l="-1051" t="-2671"/>
                </a:stretch>
              </a:blipFill>
            </p:spPr>
            <p:txBody>
              <a:bodyPr/>
              <a:lstStyle/>
              <a:p>
                <a:r>
                  <a:rPr lang="en-GB">
                    <a:noFill/>
                  </a:rPr>
                  <a:t> </a:t>
                </a:r>
              </a:p>
            </p:txBody>
          </p:sp>
        </mc:Fallback>
      </mc:AlternateContent>
      <p:pic>
        <p:nvPicPr>
          <p:cNvPr id="9" name="Content Placeholder 6">
            <a:extLst>
              <a:ext uri="{FF2B5EF4-FFF2-40B4-BE49-F238E27FC236}">
                <a16:creationId xmlns:a16="http://schemas.microsoft.com/office/drawing/2014/main" id="{9D5B5D6E-499B-FB6B-9963-30AA787FD310}"/>
              </a:ext>
            </a:extLst>
          </p:cNvPr>
          <p:cNvPicPr>
            <a:picLocks noChangeAspect="1"/>
          </p:cNvPicPr>
          <p:nvPr/>
        </p:nvPicPr>
        <p:blipFill>
          <a:blip r:embed="rId4"/>
          <a:stretch>
            <a:fillRect/>
          </a:stretch>
        </p:blipFill>
        <p:spPr>
          <a:xfrm>
            <a:off x="846128" y="2358227"/>
            <a:ext cx="4202122" cy="2023532"/>
          </a:xfrm>
          <a:prstGeom prst="rect">
            <a:avLst/>
          </a:prstGeom>
        </p:spPr>
      </p:pic>
    </p:spTree>
    <p:extLst>
      <p:ext uri="{BB962C8B-B14F-4D97-AF65-F5344CB8AC3E}">
        <p14:creationId xmlns:p14="http://schemas.microsoft.com/office/powerpoint/2010/main" val="3311679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a:xfrm>
            <a:off x="609600" y="6461781"/>
            <a:ext cx="7426987" cy="365125"/>
          </a:xfrm>
        </p:spPr>
        <p:txBody>
          <a:bodyPr/>
          <a:lstStyle/>
          <a:p>
            <a:r>
              <a:rPr lang="en-GB"/>
              <a:t>Lecture 3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20</a:t>
            </a:fld>
            <a:endParaRPr lang="en-US" dirty="0"/>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802F0FE4-D322-DCBF-E291-7CDB30CEE552}"/>
                  </a:ext>
                </a:extLst>
              </p:cNvPr>
              <p:cNvSpPr>
                <a:spLocks noGrp="1"/>
              </p:cNvSpPr>
              <p:nvPr>
                <p:ph idx="1"/>
              </p:nvPr>
            </p:nvSpPr>
            <p:spPr>
              <a:xfrm>
                <a:off x="609600" y="1600200"/>
                <a:ext cx="10972800" cy="4743843"/>
              </a:xfrm>
            </p:spPr>
            <p:txBody>
              <a:bodyPr>
                <a:normAutofit/>
              </a:bodyPr>
              <a:lstStyle/>
              <a:p>
                <a:pPr marL="0" indent="0">
                  <a:buNone/>
                </a:pPr>
                <a:r>
                  <a:rPr lang="en-GB" dirty="0"/>
                  <a:t>Calculate the total resistance in the following circuit.</a:t>
                </a:r>
              </a:p>
              <a:p>
                <a:pPr marL="0" indent="0">
                  <a:buNone/>
                </a:pPr>
                <a:r>
                  <a:rPr lang="en-GB" dirty="0"/>
                  <a:t>						Solution: </a:t>
                </a:r>
              </a:p>
              <a:p>
                <a:pPr marL="0" indent="0">
                  <a:buNone/>
                </a:pPr>
                <a:r>
                  <a:rPr lang="en-IN" b="1" dirty="0"/>
                  <a:t>						</a:t>
                </a:r>
                <a14:m>
                  <m:oMath xmlns:m="http://schemas.openxmlformats.org/officeDocument/2006/math">
                    <m:f>
                      <m:fPr>
                        <m:ctrlPr>
                          <a:rPr lang="en-IN" sz="2400" b="1" i="1">
                            <a:latin typeface="Cambria Math" panose="02040503050406030204" pitchFamily="18" charset="0"/>
                          </a:rPr>
                        </m:ctrlPr>
                      </m:fPr>
                      <m:num>
                        <m:r>
                          <a:rPr lang="en-IN" sz="2400" b="1" i="1">
                            <a:latin typeface="Cambria Math" panose="02040503050406030204" pitchFamily="18" charset="0"/>
                          </a:rPr>
                          <m:t>𝟏</m:t>
                        </m:r>
                      </m:num>
                      <m:den>
                        <m:sSub>
                          <m:sSubPr>
                            <m:ctrlPr>
                              <a:rPr lang="en-IN" sz="2400" b="1" i="1">
                                <a:latin typeface="Cambria Math" panose="02040503050406030204" pitchFamily="18" charset="0"/>
                              </a:rPr>
                            </m:ctrlPr>
                          </m:sSubPr>
                          <m:e>
                            <m:r>
                              <a:rPr lang="en-IN" sz="2400" b="1" i="1">
                                <a:latin typeface="Cambria Math" panose="02040503050406030204" pitchFamily="18" charset="0"/>
                              </a:rPr>
                              <m:t>𝑹</m:t>
                            </m:r>
                          </m:e>
                          <m:sub>
                            <m:r>
                              <a:rPr lang="en-IN" sz="2400" b="1" i="1">
                                <a:latin typeface="Cambria Math" panose="02040503050406030204" pitchFamily="18" charset="0"/>
                              </a:rPr>
                              <m:t>𝒆𝒒</m:t>
                            </m:r>
                          </m:sub>
                        </m:sSub>
                      </m:den>
                    </m:f>
                    <m:r>
                      <a:rPr lang="en-IN" sz="2400" b="1" i="1">
                        <a:latin typeface="Cambria Math" panose="02040503050406030204" pitchFamily="18" charset="0"/>
                      </a:rPr>
                      <m:t>= </m:t>
                    </m:r>
                    <m:f>
                      <m:fPr>
                        <m:ctrlPr>
                          <a:rPr lang="en-IN" sz="2400" b="1" i="1">
                            <a:latin typeface="Cambria Math" panose="02040503050406030204" pitchFamily="18" charset="0"/>
                          </a:rPr>
                        </m:ctrlPr>
                      </m:fPr>
                      <m:num>
                        <m:r>
                          <a:rPr lang="en-IN" sz="2400" b="1" i="1">
                            <a:latin typeface="Cambria Math" panose="02040503050406030204" pitchFamily="18" charset="0"/>
                          </a:rPr>
                          <m:t>𝟏</m:t>
                        </m:r>
                      </m:num>
                      <m:den>
                        <m:sSub>
                          <m:sSubPr>
                            <m:ctrlPr>
                              <a:rPr lang="en-IN" sz="2400" b="1" i="1">
                                <a:latin typeface="Cambria Math" panose="02040503050406030204" pitchFamily="18" charset="0"/>
                              </a:rPr>
                            </m:ctrlPr>
                          </m:sSubPr>
                          <m:e>
                            <m:r>
                              <a:rPr lang="en-IN" sz="2400" b="1" i="1">
                                <a:latin typeface="Cambria Math" panose="02040503050406030204" pitchFamily="18" charset="0"/>
                              </a:rPr>
                              <m:t>𝑹</m:t>
                            </m:r>
                          </m:e>
                          <m:sub>
                            <m:r>
                              <a:rPr lang="en-IN" sz="2400" b="1" i="1">
                                <a:latin typeface="Cambria Math" panose="02040503050406030204" pitchFamily="18" charset="0"/>
                              </a:rPr>
                              <m:t>𝟏</m:t>
                            </m:r>
                          </m:sub>
                        </m:sSub>
                      </m:den>
                    </m:f>
                    <m:r>
                      <a:rPr lang="en-IN" sz="2400" b="1" i="1">
                        <a:latin typeface="Cambria Math" panose="02040503050406030204" pitchFamily="18" charset="0"/>
                      </a:rPr>
                      <m:t>+</m:t>
                    </m:r>
                    <m:f>
                      <m:fPr>
                        <m:ctrlPr>
                          <a:rPr lang="en-IN" sz="2400" b="1" i="1">
                            <a:latin typeface="Cambria Math" panose="02040503050406030204" pitchFamily="18" charset="0"/>
                          </a:rPr>
                        </m:ctrlPr>
                      </m:fPr>
                      <m:num>
                        <m:r>
                          <a:rPr lang="en-IN" sz="2400" b="1" i="1">
                            <a:latin typeface="Cambria Math" panose="02040503050406030204" pitchFamily="18" charset="0"/>
                          </a:rPr>
                          <m:t>𝟏</m:t>
                        </m:r>
                      </m:num>
                      <m:den>
                        <m:sSub>
                          <m:sSubPr>
                            <m:ctrlPr>
                              <a:rPr lang="en-IN" sz="2400" b="1" i="1">
                                <a:latin typeface="Cambria Math" panose="02040503050406030204" pitchFamily="18" charset="0"/>
                              </a:rPr>
                            </m:ctrlPr>
                          </m:sSubPr>
                          <m:e>
                            <m:r>
                              <a:rPr lang="en-IN" sz="2400" b="1" i="1">
                                <a:latin typeface="Cambria Math" panose="02040503050406030204" pitchFamily="18" charset="0"/>
                              </a:rPr>
                              <m:t>𝑹</m:t>
                            </m:r>
                          </m:e>
                          <m:sub>
                            <m:r>
                              <a:rPr lang="en-IN" sz="2400" b="1" i="1">
                                <a:latin typeface="Cambria Math" panose="02040503050406030204" pitchFamily="18" charset="0"/>
                              </a:rPr>
                              <m:t>𝟐</m:t>
                            </m:r>
                          </m:sub>
                        </m:sSub>
                      </m:den>
                    </m:f>
                    <m:r>
                      <m:rPr>
                        <m:nor/>
                      </m:rPr>
                      <a:rPr lang="en-IN" sz="2400" b="1" dirty="0"/>
                      <m:t> </m:t>
                    </m:r>
                    <m:r>
                      <a:rPr lang="en-IN" sz="2400" b="1">
                        <a:latin typeface="Cambria Math" panose="02040503050406030204" pitchFamily="18" charset="0"/>
                      </a:rPr>
                      <m:t>+</m:t>
                    </m:r>
                    <m:f>
                      <m:fPr>
                        <m:ctrlPr>
                          <a:rPr lang="en-IN" sz="2400" b="1" i="1">
                            <a:latin typeface="Cambria Math" panose="02040503050406030204" pitchFamily="18" charset="0"/>
                          </a:rPr>
                        </m:ctrlPr>
                      </m:fPr>
                      <m:num>
                        <m:r>
                          <a:rPr lang="en-IN" sz="2400" b="1" i="1">
                            <a:latin typeface="Cambria Math" panose="02040503050406030204" pitchFamily="18" charset="0"/>
                          </a:rPr>
                          <m:t>𝟏</m:t>
                        </m:r>
                      </m:num>
                      <m:den>
                        <m:sSub>
                          <m:sSubPr>
                            <m:ctrlPr>
                              <a:rPr lang="en-IN" sz="2400" b="1" i="1">
                                <a:latin typeface="Cambria Math" panose="02040503050406030204" pitchFamily="18" charset="0"/>
                              </a:rPr>
                            </m:ctrlPr>
                          </m:sSubPr>
                          <m:e>
                            <m:r>
                              <a:rPr lang="en-IN" sz="2400" b="1" i="1">
                                <a:latin typeface="Cambria Math" panose="02040503050406030204" pitchFamily="18" charset="0"/>
                              </a:rPr>
                              <m:t>𝑹</m:t>
                            </m:r>
                          </m:e>
                          <m:sub>
                            <m:r>
                              <a:rPr lang="en-IN" sz="2400" b="1" i="1">
                                <a:latin typeface="Cambria Math" panose="02040503050406030204" pitchFamily="18" charset="0"/>
                              </a:rPr>
                              <m:t>𝟑</m:t>
                            </m:r>
                          </m:sub>
                        </m:sSub>
                      </m:den>
                    </m:f>
                  </m:oMath>
                </a14:m>
                <a:endParaRPr lang="en-GB" sz="2400" dirty="0"/>
              </a:p>
              <a:p>
                <a:pPr marL="0" indent="0">
                  <a:buNone/>
                </a:pPr>
                <a:r>
                  <a:rPr lang="en-IN" sz="2400" b="1" dirty="0"/>
                  <a:t>						</a:t>
                </a:r>
                <a14:m>
                  <m:oMath xmlns:m="http://schemas.openxmlformats.org/officeDocument/2006/math">
                    <m:f>
                      <m:fPr>
                        <m:ctrlPr>
                          <a:rPr lang="en-IN" sz="2400" b="1" i="1">
                            <a:latin typeface="Cambria Math" panose="02040503050406030204" pitchFamily="18" charset="0"/>
                          </a:rPr>
                        </m:ctrlPr>
                      </m:fPr>
                      <m:num>
                        <m:r>
                          <a:rPr lang="en-IN" sz="2400" b="1" i="1">
                            <a:latin typeface="Cambria Math" panose="02040503050406030204" pitchFamily="18" charset="0"/>
                          </a:rPr>
                          <m:t>𝟏</m:t>
                        </m:r>
                      </m:num>
                      <m:den>
                        <m:sSub>
                          <m:sSubPr>
                            <m:ctrlPr>
                              <a:rPr lang="en-IN" sz="2400" b="1" i="1">
                                <a:latin typeface="Cambria Math" panose="02040503050406030204" pitchFamily="18" charset="0"/>
                              </a:rPr>
                            </m:ctrlPr>
                          </m:sSubPr>
                          <m:e>
                            <m:r>
                              <a:rPr lang="en-IN" sz="2400" b="1" i="1">
                                <a:latin typeface="Cambria Math" panose="02040503050406030204" pitchFamily="18" charset="0"/>
                              </a:rPr>
                              <m:t>𝑹</m:t>
                            </m:r>
                          </m:e>
                          <m:sub>
                            <m:r>
                              <a:rPr lang="en-IN" sz="2400" b="1" i="1">
                                <a:latin typeface="Cambria Math" panose="02040503050406030204" pitchFamily="18" charset="0"/>
                              </a:rPr>
                              <m:t>𝒆𝒒</m:t>
                            </m:r>
                          </m:sub>
                        </m:sSub>
                      </m:den>
                    </m:f>
                    <m:r>
                      <a:rPr lang="en-IN" sz="2400" b="1" i="1">
                        <a:latin typeface="Cambria Math" panose="02040503050406030204" pitchFamily="18" charset="0"/>
                      </a:rPr>
                      <m:t>= </m:t>
                    </m:r>
                    <m:f>
                      <m:fPr>
                        <m:ctrlPr>
                          <a:rPr lang="en-IN" sz="2400" b="1" i="1">
                            <a:latin typeface="Cambria Math" panose="02040503050406030204" pitchFamily="18" charset="0"/>
                          </a:rPr>
                        </m:ctrlPr>
                      </m:fPr>
                      <m:num>
                        <m:r>
                          <a:rPr lang="en-IN" sz="2400" b="1" i="1">
                            <a:latin typeface="Cambria Math" panose="02040503050406030204" pitchFamily="18" charset="0"/>
                          </a:rPr>
                          <m:t>𝟏</m:t>
                        </m:r>
                      </m:num>
                      <m:den>
                        <m:r>
                          <a:rPr lang="en-GB" sz="2400" b="1" i="1" smtClean="0">
                            <a:latin typeface="Cambria Math" panose="02040503050406030204" pitchFamily="18" charset="0"/>
                          </a:rPr>
                          <m:t>𝟓</m:t>
                        </m:r>
                      </m:den>
                    </m:f>
                    <m:r>
                      <a:rPr lang="en-IN" sz="2400" b="1" i="1">
                        <a:latin typeface="Cambria Math" panose="02040503050406030204" pitchFamily="18" charset="0"/>
                      </a:rPr>
                      <m:t>+</m:t>
                    </m:r>
                    <m:f>
                      <m:fPr>
                        <m:ctrlPr>
                          <a:rPr lang="en-IN" sz="2400" b="1" i="1">
                            <a:latin typeface="Cambria Math" panose="02040503050406030204" pitchFamily="18" charset="0"/>
                          </a:rPr>
                        </m:ctrlPr>
                      </m:fPr>
                      <m:num>
                        <m:r>
                          <a:rPr lang="en-IN" sz="2400" b="1" i="1">
                            <a:latin typeface="Cambria Math" panose="02040503050406030204" pitchFamily="18" charset="0"/>
                          </a:rPr>
                          <m:t>𝟏</m:t>
                        </m:r>
                      </m:num>
                      <m:den>
                        <m:r>
                          <a:rPr lang="en-GB" sz="2400" b="1" i="1" smtClean="0">
                            <a:latin typeface="Cambria Math" panose="02040503050406030204" pitchFamily="18" charset="0"/>
                          </a:rPr>
                          <m:t>𝟑</m:t>
                        </m:r>
                      </m:den>
                    </m:f>
                    <m:r>
                      <m:rPr>
                        <m:nor/>
                      </m:rPr>
                      <a:rPr lang="en-IN" sz="2400" b="1" dirty="0"/>
                      <m:t> </m:t>
                    </m:r>
                    <m:r>
                      <a:rPr lang="en-IN" sz="2400" b="1">
                        <a:latin typeface="Cambria Math" panose="02040503050406030204" pitchFamily="18" charset="0"/>
                      </a:rPr>
                      <m:t>+</m:t>
                    </m:r>
                    <m:f>
                      <m:fPr>
                        <m:ctrlPr>
                          <a:rPr lang="en-IN" sz="2400" b="1" i="1">
                            <a:latin typeface="Cambria Math" panose="02040503050406030204" pitchFamily="18" charset="0"/>
                          </a:rPr>
                        </m:ctrlPr>
                      </m:fPr>
                      <m:num>
                        <m:r>
                          <a:rPr lang="en-IN" sz="2400" b="1" i="1">
                            <a:latin typeface="Cambria Math" panose="02040503050406030204" pitchFamily="18" charset="0"/>
                          </a:rPr>
                          <m:t>𝟏</m:t>
                        </m:r>
                      </m:num>
                      <m:den>
                        <m:r>
                          <a:rPr lang="en-GB" sz="2400" b="1" i="1" smtClean="0">
                            <a:latin typeface="Cambria Math" panose="02040503050406030204" pitchFamily="18" charset="0"/>
                          </a:rPr>
                          <m:t>𝟔</m:t>
                        </m:r>
                      </m:den>
                    </m:f>
                  </m:oMath>
                </a14:m>
                <a:endParaRPr lang="en-GB" sz="2400" dirty="0"/>
              </a:p>
              <a:p>
                <a:pPr marL="0" indent="0">
                  <a:buNone/>
                </a:pPr>
                <a:r>
                  <a:rPr lang="en-IN" sz="2400" b="1" dirty="0"/>
                  <a:t>						</a:t>
                </a:r>
                <a14:m>
                  <m:oMath xmlns:m="http://schemas.openxmlformats.org/officeDocument/2006/math">
                    <m:f>
                      <m:fPr>
                        <m:ctrlPr>
                          <a:rPr lang="en-IN" sz="2400" b="1" i="1" smtClean="0">
                            <a:latin typeface="Cambria Math" panose="02040503050406030204" pitchFamily="18" charset="0"/>
                          </a:rPr>
                        </m:ctrlPr>
                      </m:fPr>
                      <m:num>
                        <m:r>
                          <a:rPr lang="en-IN" sz="2400" b="1" i="1">
                            <a:latin typeface="Cambria Math" panose="02040503050406030204" pitchFamily="18" charset="0"/>
                          </a:rPr>
                          <m:t>𝟏</m:t>
                        </m:r>
                      </m:num>
                      <m:den>
                        <m:sSub>
                          <m:sSubPr>
                            <m:ctrlPr>
                              <a:rPr lang="en-IN" sz="2400" b="1" i="1">
                                <a:latin typeface="Cambria Math" panose="02040503050406030204" pitchFamily="18" charset="0"/>
                              </a:rPr>
                            </m:ctrlPr>
                          </m:sSubPr>
                          <m:e>
                            <m:r>
                              <a:rPr lang="en-IN" sz="2400" b="1" i="1">
                                <a:latin typeface="Cambria Math" panose="02040503050406030204" pitchFamily="18" charset="0"/>
                              </a:rPr>
                              <m:t>𝑹</m:t>
                            </m:r>
                          </m:e>
                          <m:sub>
                            <m:r>
                              <a:rPr lang="en-IN" sz="2400" b="1" i="1">
                                <a:latin typeface="Cambria Math" panose="02040503050406030204" pitchFamily="18" charset="0"/>
                              </a:rPr>
                              <m:t>𝒆𝒒</m:t>
                            </m:r>
                          </m:sub>
                        </m:sSub>
                      </m:den>
                    </m:f>
                    <m:r>
                      <a:rPr lang="en-IN" sz="2400" b="1" i="1">
                        <a:latin typeface="Cambria Math" panose="02040503050406030204" pitchFamily="18" charset="0"/>
                      </a:rPr>
                      <m:t>=</m:t>
                    </m:r>
                    <m:r>
                      <a:rPr lang="en-GB" sz="2400" b="1" i="1" smtClean="0">
                        <a:latin typeface="Cambria Math" panose="02040503050406030204" pitchFamily="18" charset="0"/>
                      </a:rPr>
                      <m:t>𝟎</m:t>
                    </m:r>
                    <m:r>
                      <a:rPr lang="en-GB" sz="2400" b="1" i="1" smtClean="0">
                        <a:latin typeface="Cambria Math" panose="02040503050406030204" pitchFamily="18" charset="0"/>
                      </a:rPr>
                      <m:t>.</m:t>
                    </m:r>
                    <m:r>
                      <a:rPr lang="en-GB" sz="2400" b="1" i="1" smtClean="0">
                        <a:latin typeface="Cambria Math" panose="02040503050406030204" pitchFamily="18" charset="0"/>
                      </a:rPr>
                      <m:t>𝟐</m:t>
                    </m:r>
                    <m:r>
                      <a:rPr lang="en-GB" sz="2400" b="1" i="1" smtClean="0">
                        <a:latin typeface="Cambria Math" panose="02040503050406030204" pitchFamily="18" charset="0"/>
                      </a:rPr>
                      <m:t>+</m:t>
                    </m:r>
                    <m:r>
                      <a:rPr lang="en-GB" sz="2400" b="1" i="1" smtClean="0">
                        <a:latin typeface="Cambria Math" panose="02040503050406030204" pitchFamily="18" charset="0"/>
                      </a:rPr>
                      <m:t>𝟎</m:t>
                    </m:r>
                    <m:r>
                      <a:rPr lang="en-GB" sz="2400" b="1" i="1" smtClean="0">
                        <a:latin typeface="Cambria Math" panose="02040503050406030204" pitchFamily="18" charset="0"/>
                      </a:rPr>
                      <m:t>.</m:t>
                    </m:r>
                    <m:r>
                      <a:rPr lang="en-GB" sz="2400" b="1" i="1" smtClean="0">
                        <a:latin typeface="Cambria Math" panose="02040503050406030204" pitchFamily="18" charset="0"/>
                      </a:rPr>
                      <m:t>𝟑𝟑</m:t>
                    </m:r>
                    <m:r>
                      <a:rPr lang="en-GB" sz="2400" b="1" i="1" smtClean="0">
                        <a:latin typeface="Cambria Math" panose="02040503050406030204" pitchFamily="18" charset="0"/>
                      </a:rPr>
                      <m:t>+</m:t>
                    </m:r>
                    <m:r>
                      <a:rPr lang="en-GB" sz="2400" b="1" i="1" smtClean="0">
                        <a:latin typeface="Cambria Math" panose="02040503050406030204" pitchFamily="18" charset="0"/>
                      </a:rPr>
                      <m:t>𝟎</m:t>
                    </m:r>
                    <m:r>
                      <a:rPr lang="en-GB" sz="2400" b="1" i="1" smtClean="0">
                        <a:latin typeface="Cambria Math" panose="02040503050406030204" pitchFamily="18" charset="0"/>
                      </a:rPr>
                      <m:t>.</m:t>
                    </m:r>
                    <m:r>
                      <a:rPr lang="en-GB" sz="2400" b="1" i="1" smtClean="0">
                        <a:latin typeface="Cambria Math" panose="02040503050406030204" pitchFamily="18" charset="0"/>
                      </a:rPr>
                      <m:t>𝟏𝟕</m:t>
                    </m:r>
                  </m:oMath>
                </a14:m>
                <a:endParaRPr lang="en-GB" sz="2400" b="1" i="1" dirty="0">
                  <a:latin typeface="Cambria Math" panose="02040503050406030204" pitchFamily="18" charset="0"/>
                </a:endParaRPr>
              </a:p>
              <a:p>
                <a:pPr marL="0" indent="0">
                  <a:buNone/>
                </a:pPr>
                <a:r>
                  <a:rPr lang="en-IN" sz="2400" b="1" dirty="0"/>
                  <a:t>						</a:t>
                </a:r>
                <a14:m>
                  <m:oMath xmlns:m="http://schemas.openxmlformats.org/officeDocument/2006/math">
                    <m:f>
                      <m:fPr>
                        <m:ctrlPr>
                          <a:rPr lang="en-IN" sz="2400" b="1" i="1">
                            <a:latin typeface="Cambria Math" panose="02040503050406030204" pitchFamily="18" charset="0"/>
                          </a:rPr>
                        </m:ctrlPr>
                      </m:fPr>
                      <m:num>
                        <m:r>
                          <a:rPr lang="en-IN" sz="2400" b="1" i="1">
                            <a:latin typeface="Cambria Math" panose="02040503050406030204" pitchFamily="18" charset="0"/>
                          </a:rPr>
                          <m:t>𝟏</m:t>
                        </m:r>
                      </m:num>
                      <m:den>
                        <m:sSub>
                          <m:sSubPr>
                            <m:ctrlPr>
                              <a:rPr lang="en-IN" sz="2400" b="1" i="1">
                                <a:latin typeface="Cambria Math" panose="02040503050406030204" pitchFamily="18" charset="0"/>
                              </a:rPr>
                            </m:ctrlPr>
                          </m:sSubPr>
                          <m:e>
                            <m:r>
                              <a:rPr lang="en-IN" sz="2400" b="1" i="1">
                                <a:latin typeface="Cambria Math" panose="02040503050406030204" pitchFamily="18" charset="0"/>
                              </a:rPr>
                              <m:t>𝑹</m:t>
                            </m:r>
                          </m:e>
                          <m:sub>
                            <m:r>
                              <a:rPr lang="en-IN" sz="2400" b="1" i="1">
                                <a:latin typeface="Cambria Math" panose="02040503050406030204" pitchFamily="18" charset="0"/>
                              </a:rPr>
                              <m:t>𝒆𝒒</m:t>
                            </m:r>
                          </m:sub>
                        </m:sSub>
                      </m:den>
                    </m:f>
                    <m:r>
                      <a:rPr lang="en-IN" sz="2400" b="1" i="1">
                        <a:latin typeface="Cambria Math" panose="02040503050406030204" pitchFamily="18" charset="0"/>
                      </a:rPr>
                      <m:t> </m:t>
                    </m:r>
                    <m:r>
                      <a:rPr lang="en-GB" sz="2400" b="1" i="1" smtClean="0">
                        <a:latin typeface="Cambria Math" panose="02040503050406030204" pitchFamily="18" charset="0"/>
                      </a:rPr>
                      <m:t>=</m:t>
                    </m:r>
                    <m:r>
                      <a:rPr lang="en-GB" sz="2400" b="1" i="1" smtClean="0">
                        <a:latin typeface="Cambria Math" panose="02040503050406030204" pitchFamily="18" charset="0"/>
                      </a:rPr>
                      <m:t>𝟎</m:t>
                    </m:r>
                    <m:r>
                      <a:rPr lang="en-GB" sz="2400" b="1" i="1" smtClean="0">
                        <a:latin typeface="Cambria Math" panose="02040503050406030204" pitchFamily="18" charset="0"/>
                      </a:rPr>
                      <m:t>.</m:t>
                    </m:r>
                    <m:r>
                      <a:rPr lang="en-GB" sz="2400" b="1" i="1" smtClean="0">
                        <a:latin typeface="Cambria Math" panose="02040503050406030204" pitchFamily="18" charset="0"/>
                      </a:rPr>
                      <m:t>𝟕</m:t>
                    </m:r>
                  </m:oMath>
                </a14:m>
                <a:endParaRPr lang="en-GB" sz="2400" b="1" i="1" dirty="0">
                  <a:latin typeface="Cambria Math" panose="02040503050406030204" pitchFamily="18" charset="0"/>
                </a:endParaRPr>
              </a:p>
              <a:p>
                <a:pPr marL="0" indent="0">
                  <a:buNone/>
                </a:pPr>
                <a:r>
                  <a:rPr lang="en-GB" sz="2400" b="1" dirty="0"/>
                  <a:t>						</a:t>
                </a:r>
                <a14:m>
                  <m:oMath xmlns:m="http://schemas.openxmlformats.org/officeDocument/2006/math">
                    <m:sSub>
                      <m:sSubPr>
                        <m:ctrlPr>
                          <a:rPr lang="en-IN" sz="2400" b="1" i="1">
                            <a:latin typeface="Cambria Math" panose="02040503050406030204" pitchFamily="18" charset="0"/>
                          </a:rPr>
                        </m:ctrlPr>
                      </m:sSubPr>
                      <m:e>
                        <m:r>
                          <a:rPr lang="en-IN" sz="2400" b="1" i="1">
                            <a:latin typeface="Cambria Math" panose="02040503050406030204" pitchFamily="18" charset="0"/>
                          </a:rPr>
                          <m:t>𝑹</m:t>
                        </m:r>
                      </m:e>
                      <m:sub>
                        <m:r>
                          <a:rPr lang="en-IN" sz="2400" b="1" i="1">
                            <a:latin typeface="Cambria Math" panose="02040503050406030204" pitchFamily="18" charset="0"/>
                          </a:rPr>
                          <m:t>𝒆𝒒</m:t>
                        </m:r>
                      </m:sub>
                    </m:sSub>
                    <m:r>
                      <a:rPr lang="en-GB" sz="2400" b="1" i="1">
                        <a:latin typeface="Cambria Math" panose="02040503050406030204" pitchFamily="18" charset="0"/>
                      </a:rPr>
                      <m:t>=</m:t>
                    </m:r>
                  </m:oMath>
                </a14:m>
                <a:r>
                  <a:rPr lang="en-IN" sz="2400" b="1" dirty="0"/>
                  <a:t> </a:t>
                </a:r>
                <a14:m>
                  <m:oMath xmlns:m="http://schemas.openxmlformats.org/officeDocument/2006/math">
                    <m:f>
                      <m:fPr>
                        <m:ctrlPr>
                          <a:rPr lang="en-IN" sz="2400" b="1" i="1">
                            <a:latin typeface="Cambria Math" panose="02040503050406030204" pitchFamily="18" charset="0"/>
                          </a:rPr>
                        </m:ctrlPr>
                      </m:fPr>
                      <m:num>
                        <m:r>
                          <a:rPr lang="en-IN" sz="2400" b="1" i="1">
                            <a:latin typeface="Cambria Math" panose="02040503050406030204" pitchFamily="18" charset="0"/>
                          </a:rPr>
                          <m:t>𝟏</m:t>
                        </m:r>
                      </m:num>
                      <m:den>
                        <m:r>
                          <a:rPr lang="en-GB" sz="2400" b="1" i="1">
                            <a:latin typeface="Cambria Math" panose="02040503050406030204" pitchFamily="18" charset="0"/>
                          </a:rPr>
                          <m:t>𝟎</m:t>
                        </m:r>
                        <m:r>
                          <a:rPr lang="en-GB" sz="2400" b="1" i="1">
                            <a:latin typeface="Cambria Math" panose="02040503050406030204" pitchFamily="18" charset="0"/>
                          </a:rPr>
                          <m:t>.</m:t>
                        </m:r>
                        <m:r>
                          <a:rPr lang="en-GB" sz="2400" b="1" i="1">
                            <a:latin typeface="Cambria Math" panose="02040503050406030204" pitchFamily="18" charset="0"/>
                          </a:rPr>
                          <m:t>𝟕</m:t>
                        </m:r>
                      </m:den>
                    </m:f>
                    <m:r>
                      <a:rPr lang="en-GB" sz="2400" b="1" i="1">
                        <a:latin typeface="Cambria Math" panose="02040503050406030204" pitchFamily="18" charset="0"/>
                      </a:rPr>
                      <m:t>=</m:t>
                    </m:r>
                    <m:r>
                      <a:rPr lang="en-GB" sz="2400" b="1" i="1">
                        <a:latin typeface="Cambria Math" panose="02040503050406030204" pitchFamily="18" charset="0"/>
                      </a:rPr>
                      <m:t>𝟏</m:t>
                    </m:r>
                    <m:r>
                      <a:rPr lang="en-GB" sz="2400" b="1" i="1">
                        <a:latin typeface="Cambria Math" panose="02040503050406030204" pitchFamily="18" charset="0"/>
                      </a:rPr>
                      <m:t>.</m:t>
                    </m:r>
                    <m:r>
                      <a:rPr lang="en-GB" sz="2400" b="1" i="1">
                        <a:latin typeface="Cambria Math" panose="02040503050406030204" pitchFamily="18" charset="0"/>
                      </a:rPr>
                      <m:t>𝟒𝟑</m:t>
                    </m:r>
                    <m:r>
                      <m:rPr>
                        <m:sty m:val="p"/>
                      </m:rPr>
                      <a:rPr lang="el-GR" sz="2400" b="1" i="1" smtClean="0">
                        <a:latin typeface="Cambria Math" panose="02040503050406030204" pitchFamily="18" charset="0"/>
                      </a:rPr>
                      <m:t>Ω</m:t>
                    </m:r>
                  </m:oMath>
                </a14:m>
                <a:endParaRPr lang="en-GB" sz="2400" b="1" dirty="0"/>
              </a:p>
            </p:txBody>
          </p:sp>
        </mc:Choice>
        <mc:Fallback xmlns="">
          <p:sp>
            <p:nvSpPr>
              <p:cNvPr id="6" name="Content Placeholder 5">
                <a:extLst>
                  <a:ext uri="{FF2B5EF4-FFF2-40B4-BE49-F238E27FC236}">
                    <a16:creationId xmlns:a16="http://schemas.microsoft.com/office/drawing/2014/main" id="{802F0FE4-D322-DCBF-E291-7CDB30CEE552}"/>
                  </a:ext>
                </a:extLst>
              </p:cNvPr>
              <p:cNvSpPr>
                <a:spLocks noGrp="1" noRot="1" noChangeAspect="1" noMove="1" noResize="1" noEditPoints="1" noAdjustHandles="1" noChangeArrowheads="1" noChangeShapeType="1" noTextEdit="1"/>
              </p:cNvSpPr>
              <p:nvPr>
                <p:ph idx="1"/>
              </p:nvPr>
            </p:nvSpPr>
            <p:spPr>
              <a:xfrm>
                <a:off x="609600" y="1600200"/>
                <a:ext cx="10972800" cy="4743843"/>
              </a:xfrm>
              <a:blipFill>
                <a:blip r:embed="rId3"/>
                <a:stretch>
                  <a:fillRect l="-1111" t="-2185"/>
                </a:stretch>
              </a:blipFill>
            </p:spPr>
            <p:txBody>
              <a:bodyPr/>
              <a:lstStyle/>
              <a:p>
                <a:r>
                  <a:rPr lang="en-GB">
                    <a:noFill/>
                  </a:rPr>
                  <a:t> </a:t>
                </a:r>
              </a:p>
            </p:txBody>
          </p:sp>
        </mc:Fallback>
      </mc:AlternateContent>
      <p:pic>
        <p:nvPicPr>
          <p:cNvPr id="9" name="Picture 8">
            <a:extLst>
              <a:ext uri="{FF2B5EF4-FFF2-40B4-BE49-F238E27FC236}">
                <a16:creationId xmlns:a16="http://schemas.microsoft.com/office/drawing/2014/main" id="{A7B64A33-9017-642B-359E-6FFBD41E62D2}"/>
              </a:ext>
            </a:extLst>
          </p:cNvPr>
          <p:cNvPicPr>
            <a:picLocks noChangeAspect="1"/>
          </p:cNvPicPr>
          <p:nvPr/>
        </p:nvPicPr>
        <p:blipFill>
          <a:blip r:embed="rId4"/>
          <a:stretch>
            <a:fillRect/>
          </a:stretch>
        </p:blipFill>
        <p:spPr>
          <a:xfrm>
            <a:off x="574504" y="2427137"/>
            <a:ext cx="5017492" cy="2650517"/>
          </a:xfrm>
          <a:prstGeom prst="rect">
            <a:avLst/>
          </a:prstGeom>
        </p:spPr>
      </p:pic>
    </p:spTree>
    <p:extLst>
      <p:ext uri="{BB962C8B-B14F-4D97-AF65-F5344CB8AC3E}">
        <p14:creationId xmlns:p14="http://schemas.microsoft.com/office/powerpoint/2010/main" val="3252959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a:xfrm>
            <a:off x="609600" y="6461781"/>
            <a:ext cx="7426987" cy="365125"/>
          </a:xfrm>
        </p:spPr>
        <p:txBody>
          <a:bodyPr/>
          <a:lstStyle/>
          <a:p>
            <a:r>
              <a:rPr lang="en-GB"/>
              <a:t>Lecture 3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21</a:t>
            </a:fld>
            <a:endParaRPr lang="en-US" dirty="0"/>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9EA509E4-A9F5-10EF-C8EA-07B65B947C12}"/>
                  </a:ext>
                </a:extLst>
              </p:cNvPr>
              <p:cNvSpPr>
                <a:spLocks noGrp="1"/>
              </p:cNvSpPr>
              <p:nvPr>
                <p:ph idx="1"/>
              </p:nvPr>
            </p:nvSpPr>
            <p:spPr>
              <a:xfrm>
                <a:off x="732168" y="1470484"/>
                <a:ext cx="10972800" cy="4501494"/>
              </a:xfrm>
            </p:spPr>
            <p:txBody>
              <a:bodyPr>
                <a:normAutofit/>
              </a:bodyPr>
              <a:lstStyle/>
              <a:p>
                <a:pPr marL="0" indent="0">
                  <a:buNone/>
                </a:pPr>
                <a:r>
                  <a:rPr lang="en-GB" dirty="0"/>
                  <a:t>Calculate the total capacitance in the following circuit</a:t>
                </a:r>
              </a:p>
              <a:p>
                <a:pPr marL="0" indent="0">
                  <a:buNone/>
                </a:pPr>
                <a:r>
                  <a:rPr lang="en-GB" dirty="0"/>
                  <a:t>					Solution: </a:t>
                </a:r>
              </a:p>
              <a:p>
                <a:pPr marL="914400" lvl="2" indent="0">
                  <a:buNone/>
                </a:pPr>
                <a:r>
                  <a:rPr lang="en-IN" b="1" dirty="0"/>
                  <a:t>				</a:t>
                </a:r>
                <a14:m>
                  <m:oMath xmlns:m="http://schemas.openxmlformats.org/officeDocument/2006/math">
                    <m:f>
                      <m:fPr>
                        <m:ctrlPr>
                          <a:rPr lang="en-IN" sz="2100" b="1" i="1" smtClean="0">
                            <a:latin typeface="Cambria Math" panose="02040503050406030204" pitchFamily="18" charset="0"/>
                          </a:rPr>
                        </m:ctrlPr>
                      </m:fPr>
                      <m:num>
                        <m:r>
                          <a:rPr lang="en-IN" sz="2100" b="1" i="1">
                            <a:latin typeface="Cambria Math" panose="02040503050406030204" pitchFamily="18" charset="0"/>
                          </a:rPr>
                          <m:t>𝟏</m:t>
                        </m:r>
                      </m:num>
                      <m:den>
                        <m:sSub>
                          <m:sSubPr>
                            <m:ctrlPr>
                              <a:rPr lang="en-IN" sz="2100" b="1" i="1">
                                <a:latin typeface="Cambria Math" panose="02040503050406030204" pitchFamily="18" charset="0"/>
                              </a:rPr>
                            </m:ctrlPr>
                          </m:sSubPr>
                          <m:e>
                            <m:r>
                              <a:rPr lang="en-GB" sz="2100" b="1" i="1" smtClean="0">
                                <a:latin typeface="Cambria Math" panose="02040503050406030204" pitchFamily="18" charset="0"/>
                              </a:rPr>
                              <m:t>𝑪</m:t>
                            </m:r>
                          </m:e>
                          <m:sub>
                            <m:r>
                              <a:rPr lang="en-IN" sz="2100" b="1" i="1">
                                <a:latin typeface="Cambria Math" panose="02040503050406030204" pitchFamily="18" charset="0"/>
                              </a:rPr>
                              <m:t>𝒆𝒒</m:t>
                            </m:r>
                          </m:sub>
                        </m:sSub>
                      </m:den>
                    </m:f>
                    <m:r>
                      <a:rPr lang="en-IN" sz="2100" b="1" i="1">
                        <a:latin typeface="Cambria Math" panose="02040503050406030204" pitchFamily="18" charset="0"/>
                      </a:rPr>
                      <m:t>= </m:t>
                    </m:r>
                    <m:f>
                      <m:fPr>
                        <m:ctrlPr>
                          <a:rPr lang="en-IN" sz="2100" b="1" i="1">
                            <a:latin typeface="Cambria Math" panose="02040503050406030204" pitchFamily="18" charset="0"/>
                          </a:rPr>
                        </m:ctrlPr>
                      </m:fPr>
                      <m:num>
                        <m:r>
                          <a:rPr lang="en-IN" sz="2100" b="1" i="1">
                            <a:latin typeface="Cambria Math" panose="02040503050406030204" pitchFamily="18" charset="0"/>
                          </a:rPr>
                          <m:t>𝟏</m:t>
                        </m:r>
                      </m:num>
                      <m:den>
                        <m:sSub>
                          <m:sSubPr>
                            <m:ctrlPr>
                              <a:rPr lang="en-IN" sz="2100" b="1" i="1">
                                <a:latin typeface="Cambria Math" panose="02040503050406030204" pitchFamily="18" charset="0"/>
                              </a:rPr>
                            </m:ctrlPr>
                          </m:sSubPr>
                          <m:e>
                            <m:r>
                              <a:rPr lang="en-GB" sz="2100" b="1" i="1" smtClean="0">
                                <a:latin typeface="Cambria Math" panose="02040503050406030204" pitchFamily="18" charset="0"/>
                              </a:rPr>
                              <m:t>𝑪</m:t>
                            </m:r>
                          </m:e>
                          <m:sub>
                            <m:r>
                              <a:rPr lang="en-IN" sz="2100" b="1" i="1">
                                <a:latin typeface="Cambria Math" panose="02040503050406030204" pitchFamily="18" charset="0"/>
                              </a:rPr>
                              <m:t>𝟏</m:t>
                            </m:r>
                          </m:sub>
                        </m:sSub>
                      </m:den>
                    </m:f>
                    <m:r>
                      <a:rPr lang="en-IN" sz="2100" b="1" i="1">
                        <a:latin typeface="Cambria Math" panose="02040503050406030204" pitchFamily="18" charset="0"/>
                      </a:rPr>
                      <m:t>+</m:t>
                    </m:r>
                    <m:f>
                      <m:fPr>
                        <m:ctrlPr>
                          <a:rPr lang="en-IN" sz="2100" b="1" i="1">
                            <a:latin typeface="Cambria Math" panose="02040503050406030204" pitchFamily="18" charset="0"/>
                          </a:rPr>
                        </m:ctrlPr>
                      </m:fPr>
                      <m:num>
                        <m:r>
                          <a:rPr lang="en-IN" sz="2100" b="1" i="1">
                            <a:latin typeface="Cambria Math" panose="02040503050406030204" pitchFamily="18" charset="0"/>
                          </a:rPr>
                          <m:t>𝟏</m:t>
                        </m:r>
                      </m:num>
                      <m:den>
                        <m:sSub>
                          <m:sSubPr>
                            <m:ctrlPr>
                              <a:rPr lang="en-IN" sz="2100" b="1" i="1" smtClean="0">
                                <a:latin typeface="Cambria Math" panose="02040503050406030204" pitchFamily="18" charset="0"/>
                              </a:rPr>
                            </m:ctrlPr>
                          </m:sSubPr>
                          <m:e>
                            <m:r>
                              <a:rPr lang="en-GB" sz="2100" b="1" i="1" smtClean="0">
                                <a:latin typeface="Cambria Math" panose="02040503050406030204" pitchFamily="18" charset="0"/>
                              </a:rPr>
                              <m:t>𝑪</m:t>
                            </m:r>
                          </m:e>
                          <m:sub>
                            <m:r>
                              <a:rPr lang="en-IN" sz="2100" b="1" i="1">
                                <a:latin typeface="Cambria Math" panose="02040503050406030204" pitchFamily="18" charset="0"/>
                              </a:rPr>
                              <m:t>𝟐</m:t>
                            </m:r>
                          </m:sub>
                        </m:sSub>
                      </m:den>
                    </m:f>
                  </m:oMath>
                </a14:m>
                <a:r>
                  <a:rPr lang="en-GB" sz="2100" dirty="0"/>
                  <a:t> </a:t>
                </a:r>
              </a:p>
              <a:p>
                <a:pPr marL="0" indent="0">
                  <a:buNone/>
                </a:pPr>
                <a:r>
                  <a:rPr lang="en-IN" sz="2100" b="1" dirty="0"/>
                  <a:t>					</a:t>
                </a:r>
                <a14:m>
                  <m:oMath xmlns:m="http://schemas.openxmlformats.org/officeDocument/2006/math">
                    <m:f>
                      <m:fPr>
                        <m:ctrlPr>
                          <a:rPr lang="en-IN" sz="2100" b="1" i="1" smtClean="0">
                            <a:latin typeface="Cambria Math" panose="02040503050406030204" pitchFamily="18" charset="0"/>
                          </a:rPr>
                        </m:ctrlPr>
                      </m:fPr>
                      <m:num>
                        <m:r>
                          <a:rPr lang="en-IN" sz="2100" b="1" i="1">
                            <a:latin typeface="Cambria Math" panose="02040503050406030204" pitchFamily="18" charset="0"/>
                          </a:rPr>
                          <m:t>𝟏</m:t>
                        </m:r>
                      </m:num>
                      <m:den>
                        <m:sSub>
                          <m:sSubPr>
                            <m:ctrlPr>
                              <a:rPr lang="en-IN" sz="2100" b="1" i="1">
                                <a:latin typeface="Cambria Math" panose="02040503050406030204" pitchFamily="18" charset="0"/>
                              </a:rPr>
                            </m:ctrlPr>
                          </m:sSubPr>
                          <m:e>
                            <m:r>
                              <a:rPr lang="en-GB" sz="2100" b="1" i="1" smtClean="0">
                                <a:latin typeface="Cambria Math" panose="02040503050406030204" pitchFamily="18" charset="0"/>
                              </a:rPr>
                              <m:t>𝑪</m:t>
                            </m:r>
                          </m:e>
                          <m:sub>
                            <m:r>
                              <a:rPr lang="en-IN" sz="2100" b="1" i="1">
                                <a:latin typeface="Cambria Math" panose="02040503050406030204" pitchFamily="18" charset="0"/>
                              </a:rPr>
                              <m:t>𝒆𝒒</m:t>
                            </m:r>
                          </m:sub>
                        </m:sSub>
                      </m:den>
                    </m:f>
                    <m:r>
                      <a:rPr lang="en-IN" sz="2100" b="1" i="1">
                        <a:latin typeface="Cambria Math" panose="02040503050406030204" pitchFamily="18" charset="0"/>
                      </a:rPr>
                      <m:t>= </m:t>
                    </m:r>
                    <m:f>
                      <m:fPr>
                        <m:ctrlPr>
                          <a:rPr lang="en-IN" sz="2100" b="1" i="1">
                            <a:latin typeface="Cambria Math" panose="02040503050406030204" pitchFamily="18" charset="0"/>
                          </a:rPr>
                        </m:ctrlPr>
                      </m:fPr>
                      <m:num>
                        <m:r>
                          <a:rPr lang="en-IN" sz="2100" b="1" i="1">
                            <a:latin typeface="Cambria Math" panose="02040503050406030204" pitchFamily="18" charset="0"/>
                          </a:rPr>
                          <m:t>𝟏</m:t>
                        </m:r>
                      </m:num>
                      <m:den>
                        <m:r>
                          <a:rPr lang="en-GB" sz="2100" b="1" i="1" smtClean="0">
                            <a:latin typeface="Cambria Math" panose="02040503050406030204" pitchFamily="18" charset="0"/>
                          </a:rPr>
                          <m:t>𝟏𝟎</m:t>
                        </m:r>
                      </m:den>
                    </m:f>
                    <m:r>
                      <a:rPr lang="en-IN" sz="2100" b="1" i="1">
                        <a:latin typeface="Cambria Math" panose="02040503050406030204" pitchFamily="18" charset="0"/>
                      </a:rPr>
                      <m:t>+</m:t>
                    </m:r>
                    <m:f>
                      <m:fPr>
                        <m:ctrlPr>
                          <a:rPr lang="en-IN" sz="2100" b="1" i="1">
                            <a:latin typeface="Cambria Math" panose="02040503050406030204" pitchFamily="18" charset="0"/>
                          </a:rPr>
                        </m:ctrlPr>
                      </m:fPr>
                      <m:num>
                        <m:r>
                          <a:rPr lang="en-IN" sz="2100" b="1" i="1">
                            <a:latin typeface="Cambria Math" panose="02040503050406030204" pitchFamily="18" charset="0"/>
                          </a:rPr>
                          <m:t>𝟏</m:t>
                        </m:r>
                      </m:num>
                      <m:den>
                        <m:r>
                          <a:rPr lang="en-GB" sz="2100" b="1" i="1" smtClean="0">
                            <a:latin typeface="Cambria Math" panose="02040503050406030204" pitchFamily="18" charset="0"/>
                          </a:rPr>
                          <m:t>𝟕</m:t>
                        </m:r>
                      </m:den>
                    </m:f>
                  </m:oMath>
                </a14:m>
                <a:r>
                  <a:rPr lang="en-GB" sz="2100" dirty="0"/>
                  <a:t> </a:t>
                </a:r>
              </a:p>
              <a:p>
                <a:pPr marL="0" indent="0">
                  <a:buNone/>
                </a:pPr>
                <a:r>
                  <a:rPr lang="en-IN" sz="2100" b="1" dirty="0"/>
                  <a:t>					</a:t>
                </a:r>
                <a14:m>
                  <m:oMath xmlns:m="http://schemas.openxmlformats.org/officeDocument/2006/math">
                    <m:f>
                      <m:fPr>
                        <m:ctrlPr>
                          <a:rPr lang="en-IN" sz="2100" b="1" i="1" smtClean="0">
                            <a:latin typeface="Cambria Math" panose="02040503050406030204" pitchFamily="18" charset="0"/>
                          </a:rPr>
                        </m:ctrlPr>
                      </m:fPr>
                      <m:num>
                        <m:r>
                          <a:rPr lang="en-IN" sz="2100" b="1" i="1">
                            <a:latin typeface="Cambria Math" panose="02040503050406030204" pitchFamily="18" charset="0"/>
                          </a:rPr>
                          <m:t>𝟏</m:t>
                        </m:r>
                      </m:num>
                      <m:den>
                        <m:sSub>
                          <m:sSubPr>
                            <m:ctrlPr>
                              <a:rPr lang="en-IN" sz="2100" b="1" i="1">
                                <a:latin typeface="Cambria Math" panose="02040503050406030204" pitchFamily="18" charset="0"/>
                              </a:rPr>
                            </m:ctrlPr>
                          </m:sSubPr>
                          <m:e>
                            <m:r>
                              <a:rPr lang="en-GB" sz="2100" b="1" i="1" smtClean="0">
                                <a:latin typeface="Cambria Math" panose="02040503050406030204" pitchFamily="18" charset="0"/>
                              </a:rPr>
                              <m:t>𝑪</m:t>
                            </m:r>
                          </m:e>
                          <m:sub>
                            <m:r>
                              <a:rPr lang="en-IN" sz="2100" b="1" i="1">
                                <a:latin typeface="Cambria Math" panose="02040503050406030204" pitchFamily="18" charset="0"/>
                              </a:rPr>
                              <m:t>𝒆𝒒</m:t>
                            </m:r>
                          </m:sub>
                        </m:sSub>
                      </m:den>
                    </m:f>
                    <m:r>
                      <a:rPr lang="en-IN" sz="2100" b="1" i="1">
                        <a:latin typeface="Cambria Math" panose="02040503050406030204" pitchFamily="18" charset="0"/>
                      </a:rPr>
                      <m:t>=</m:t>
                    </m:r>
                    <m:r>
                      <a:rPr lang="en-GB" sz="2100" b="0" i="1" smtClean="0">
                        <a:latin typeface="Cambria Math" panose="02040503050406030204" pitchFamily="18" charset="0"/>
                      </a:rPr>
                      <m:t>0.1</m:t>
                    </m:r>
                    <m:r>
                      <a:rPr lang="en-IN" sz="2100" b="0" i="1">
                        <a:latin typeface="Cambria Math" panose="02040503050406030204" pitchFamily="18" charset="0"/>
                      </a:rPr>
                      <m:t>+</m:t>
                    </m:r>
                    <m:r>
                      <a:rPr lang="en-GB" sz="2100" b="0" i="1" smtClean="0">
                        <a:latin typeface="Cambria Math" panose="02040503050406030204" pitchFamily="18" charset="0"/>
                      </a:rPr>
                      <m:t>0.14</m:t>
                    </m:r>
                  </m:oMath>
                </a14:m>
                <a:r>
                  <a:rPr lang="en-GB" sz="2100" dirty="0"/>
                  <a:t> </a:t>
                </a:r>
              </a:p>
              <a:p>
                <a:pPr marL="0" indent="0">
                  <a:buNone/>
                </a:pPr>
                <a:r>
                  <a:rPr lang="en-IN" sz="2100" dirty="0"/>
                  <a:t>					</a:t>
                </a:r>
                <a14:m>
                  <m:oMath xmlns:m="http://schemas.openxmlformats.org/officeDocument/2006/math">
                    <m:f>
                      <m:fPr>
                        <m:ctrlPr>
                          <a:rPr lang="en-IN" sz="2100" i="1" smtClean="0">
                            <a:latin typeface="Cambria Math" panose="02040503050406030204" pitchFamily="18" charset="0"/>
                          </a:rPr>
                        </m:ctrlPr>
                      </m:fPr>
                      <m:num>
                        <m:r>
                          <a:rPr lang="en-IN" sz="2100" b="0" i="1">
                            <a:latin typeface="Cambria Math" panose="02040503050406030204" pitchFamily="18" charset="0"/>
                          </a:rPr>
                          <m:t>1</m:t>
                        </m:r>
                      </m:num>
                      <m:den>
                        <m:sSub>
                          <m:sSubPr>
                            <m:ctrlPr>
                              <a:rPr lang="en-IN" sz="2100" i="1">
                                <a:latin typeface="Cambria Math" panose="02040503050406030204" pitchFamily="18" charset="0"/>
                              </a:rPr>
                            </m:ctrlPr>
                          </m:sSubPr>
                          <m:e>
                            <m:r>
                              <a:rPr lang="en-GB" sz="2100" b="0" i="1" smtClean="0">
                                <a:latin typeface="Cambria Math" panose="02040503050406030204" pitchFamily="18" charset="0"/>
                              </a:rPr>
                              <m:t>𝐶</m:t>
                            </m:r>
                          </m:e>
                          <m:sub>
                            <m:r>
                              <a:rPr lang="en-IN" sz="2100" b="0" i="1">
                                <a:latin typeface="Cambria Math" panose="02040503050406030204" pitchFamily="18" charset="0"/>
                              </a:rPr>
                              <m:t>𝑒𝑞</m:t>
                            </m:r>
                          </m:sub>
                        </m:sSub>
                      </m:den>
                    </m:f>
                    <m:r>
                      <a:rPr lang="en-IN" sz="2100" b="0" i="1">
                        <a:latin typeface="Cambria Math" panose="02040503050406030204" pitchFamily="18" charset="0"/>
                      </a:rPr>
                      <m:t>=</m:t>
                    </m:r>
                    <m:r>
                      <a:rPr lang="en-GB" sz="2100" b="0" i="1" smtClean="0">
                        <a:latin typeface="Cambria Math" panose="02040503050406030204" pitchFamily="18" charset="0"/>
                      </a:rPr>
                      <m:t>0.24</m:t>
                    </m:r>
                  </m:oMath>
                </a14:m>
                <a:r>
                  <a:rPr lang="en-GB" sz="2100" dirty="0"/>
                  <a:t> </a:t>
                </a:r>
              </a:p>
              <a:p>
                <a:pPr marL="0" indent="0">
                  <a:buNone/>
                </a:pPr>
                <a:r>
                  <a:rPr lang="en-IN" sz="2100" dirty="0"/>
                  <a:t>					</a:t>
                </a:r>
                <a14:m>
                  <m:oMath xmlns:m="http://schemas.openxmlformats.org/officeDocument/2006/math">
                    <m:sSub>
                      <m:sSubPr>
                        <m:ctrlPr>
                          <a:rPr lang="en-IN" sz="2100" i="1" smtClean="0">
                            <a:latin typeface="Cambria Math" panose="02040503050406030204" pitchFamily="18" charset="0"/>
                          </a:rPr>
                        </m:ctrlPr>
                      </m:sSubPr>
                      <m:e>
                        <m:r>
                          <a:rPr lang="en-GB" sz="2100" b="0" i="1" smtClean="0">
                            <a:latin typeface="Cambria Math" panose="02040503050406030204" pitchFamily="18" charset="0"/>
                          </a:rPr>
                          <m:t>𝐶</m:t>
                        </m:r>
                      </m:e>
                      <m:sub>
                        <m:r>
                          <a:rPr lang="en-IN" sz="2100" b="0" i="1">
                            <a:latin typeface="Cambria Math" panose="02040503050406030204" pitchFamily="18" charset="0"/>
                          </a:rPr>
                          <m:t>𝑒𝑞</m:t>
                        </m:r>
                      </m:sub>
                    </m:sSub>
                    <m:r>
                      <a:rPr lang="en-GB" sz="2100" b="0" i="1" smtClean="0">
                        <a:latin typeface="Cambria Math" panose="02040503050406030204" pitchFamily="18" charset="0"/>
                      </a:rPr>
                      <m:t>=</m:t>
                    </m:r>
                    <m:f>
                      <m:fPr>
                        <m:ctrlPr>
                          <a:rPr lang="en-IN" sz="2100" i="1">
                            <a:latin typeface="Cambria Math" panose="02040503050406030204" pitchFamily="18" charset="0"/>
                          </a:rPr>
                        </m:ctrlPr>
                      </m:fPr>
                      <m:num>
                        <m:r>
                          <a:rPr lang="en-IN" sz="2100" b="0" i="1">
                            <a:latin typeface="Cambria Math" panose="02040503050406030204" pitchFamily="18" charset="0"/>
                          </a:rPr>
                          <m:t>1</m:t>
                        </m:r>
                      </m:num>
                      <m:den>
                        <m:r>
                          <a:rPr lang="en-GB" sz="2100" b="0" i="1" smtClean="0">
                            <a:latin typeface="Cambria Math" panose="02040503050406030204" pitchFamily="18" charset="0"/>
                          </a:rPr>
                          <m:t>0.24</m:t>
                        </m:r>
                      </m:den>
                    </m:f>
                  </m:oMath>
                </a14:m>
                <a:r>
                  <a:rPr lang="en-GB" sz="2100" dirty="0"/>
                  <a:t> </a:t>
                </a:r>
              </a:p>
              <a:p>
                <a:pPr marL="0" indent="0">
                  <a:buNone/>
                </a:pPr>
                <a:r>
                  <a:rPr lang="en-IN" sz="2100" dirty="0"/>
                  <a:t>					</a:t>
                </a:r>
                <a14:m>
                  <m:oMath xmlns:m="http://schemas.openxmlformats.org/officeDocument/2006/math">
                    <m:sSub>
                      <m:sSubPr>
                        <m:ctrlPr>
                          <a:rPr lang="en-IN" sz="2100" i="1" smtClean="0">
                            <a:latin typeface="Cambria Math" panose="02040503050406030204" pitchFamily="18" charset="0"/>
                          </a:rPr>
                        </m:ctrlPr>
                      </m:sSubPr>
                      <m:e>
                        <m:r>
                          <a:rPr lang="en-GB" sz="2100" b="0" i="1" smtClean="0">
                            <a:latin typeface="Cambria Math" panose="02040503050406030204" pitchFamily="18" charset="0"/>
                          </a:rPr>
                          <m:t>𝐶</m:t>
                        </m:r>
                      </m:e>
                      <m:sub>
                        <m:r>
                          <a:rPr lang="en-IN" sz="2100" b="0" i="1">
                            <a:latin typeface="Cambria Math" panose="02040503050406030204" pitchFamily="18" charset="0"/>
                          </a:rPr>
                          <m:t>𝑒𝑞</m:t>
                        </m:r>
                      </m:sub>
                    </m:sSub>
                    <m:r>
                      <a:rPr lang="en-GB" sz="2100" b="0" i="1" smtClean="0">
                        <a:latin typeface="Cambria Math" panose="02040503050406030204" pitchFamily="18" charset="0"/>
                      </a:rPr>
                      <m:t>=4.17</m:t>
                    </m:r>
                    <m:r>
                      <m:rPr>
                        <m:sty m:val="p"/>
                      </m:rPr>
                      <a:rPr lang="en-GB" sz="2100" b="0" i="0" smtClean="0">
                        <a:latin typeface="Cambria Math" panose="02040503050406030204" pitchFamily="18" charset="0"/>
                      </a:rPr>
                      <m:t>F</m:t>
                    </m:r>
                  </m:oMath>
                </a14:m>
                <a:r>
                  <a:rPr lang="en-GB" sz="2100" dirty="0"/>
                  <a:t> </a:t>
                </a:r>
              </a:p>
            </p:txBody>
          </p:sp>
        </mc:Choice>
        <mc:Fallback xmlns="">
          <p:sp>
            <p:nvSpPr>
              <p:cNvPr id="6" name="Content Placeholder 5">
                <a:extLst>
                  <a:ext uri="{FF2B5EF4-FFF2-40B4-BE49-F238E27FC236}">
                    <a16:creationId xmlns:a16="http://schemas.microsoft.com/office/drawing/2014/main" id="{9EA509E4-A9F5-10EF-C8EA-07B65B947C12}"/>
                  </a:ext>
                </a:extLst>
              </p:cNvPr>
              <p:cNvSpPr>
                <a:spLocks noGrp="1" noRot="1" noChangeAspect="1" noMove="1" noResize="1" noEditPoints="1" noAdjustHandles="1" noChangeArrowheads="1" noChangeShapeType="1" noTextEdit="1"/>
              </p:cNvSpPr>
              <p:nvPr>
                <p:ph idx="1"/>
              </p:nvPr>
            </p:nvSpPr>
            <p:spPr>
              <a:xfrm>
                <a:off x="732168" y="1470484"/>
                <a:ext cx="10972800" cy="4501494"/>
              </a:xfrm>
              <a:blipFill>
                <a:blip r:embed="rId3"/>
                <a:stretch>
                  <a:fillRect l="-1111" t="-2165"/>
                </a:stretch>
              </a:blipFill>
            </p:spPr>
            <p:txBody>
              <a:bodyPr/>
              <a:lstStyle/>
              <a:p>
                <a:r>
                  <a:rPr lang="en-GB">
                    <a:noFill/>
                  </a:rPr>
                  <a:t> </a:t>
                </a:r>
              </a:p>
            </p:txBody>
          </p:sp>
        </mc:Fallback>
      </mc:AlternateContent>
      <p:pic>
        <p:nvPicPr>
          <p:cNvPr id="10" name="Picture 9">
            <a:extLst>
              <a:ext uri="{FF2B5EF4-FFF2-40B4-BE49-F238E27FC236}">
                <a16:creationId xmlns:a16="http://schemas.microsoft.com/office/drawing/2014/main" id="{63A655F5-7EF0-7026-ED3D-5402E7410596}"/>
              </a:ext>
            </a:extLst>
          </p:cNvPr>
          <p:cNvPicPr>
            <a:picLocks noChangeAspect="1"/>
          </p:cNvPicPr>
          <p:nvPr/>
        </p:nvPicPr>
        <p:blipFill>
          <a:blip r:embed="rId4"/>
          <a:stretch>
            <a:fillRect/>
          </a:stretch>
        </p:blipFill>
        <p:spPr>
          <a:xfrm>
            <a:off x="1353732" y="2877361"/>
            <a:ext cx="3590925" cy="2752725"/>
          </a:xfrm>
          <a:prstGeom prst="rect">
            <a:avLst/>
          </a:prstGeom>
        </p:spPr>
      </p:pic>
    </p:spTree>
    <p:extLst>
      <p:ext uri="{BB962C8B-B14F-4D97-AF65-F5344CB8AC3E}">
        <p14:creationId xmlns:p14="http://schemas.microsoft.com/office/powerpoint/2010/main" val="1324561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a:xfrm>
            <a:off x="1626282" y="6461781"/>
            <a:ext cx="6410305" cy="365125"/>
          </a:xfrm>
        </p:spPr>
        <p:txBody>
          <a:bodyPr/>
          <a:lstStyle/>
          <a:p>
            <a:r>
              <a:rPr lang="en-GB"/>
              <a:t>Lecture 3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22</a:t>
            </a:fld>
            <a:endParaRPr lang="en-US" dirty="0"/>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9EA509E4-A9F5-10EF-C8EA-07B65B947C12}"/>
                  </a:ext>
                </a:extLst>
              </p:cNvPr>
              <p:cNvSpPr>
                <a:spLocks noGrp="1"/>
              </p:cNvSpPr>
              <p:nvPr>
                <p:ph idx="1"/>
              </p:nvPr>
            </p:nvSpPr>
            <p:spPr/>
            <p:txBody>
              <a:bodyPr/>
              <a:lstStyle/>
              <a:p>
                <a:pPr marL="0" indent="0">
                  <a:buNone/>
                </a:pPr>
                <a:r>
                  <a:rPr lang="en-GB" dirty="0"/>
                  <a:t>Calculate the total inductance in the following circuit</a:t>
                </a:r>
              </a:p>
              <a:p>
                <a:pPr marL="0" indent="0">
                  <a:buNone/>
                </a:pPr>
                <a:r>
                  <a:rPr lang="en-GB" dirty="0"/>
                  <a:t>						Solution:</a:t>
                </a:r>
              </a:p>
              <a:p>
                <a:pPr marL="0" indent="0">
                  <a:buNone/>
                </a:pPr>
                <a:r>
                  <a:rPr lang="en-IN" sz="2800" dirty="0">
                    <a:solidFill>
                      <a:schemeClr val="tx1"/>
                    </a:solidFill>
                  </a:rPr>
                  <a:t>						</a:t>
                </a:r>
                <a14:m>
                  <m:oMath xmlns:m="http://schemas.openxmlformats.org/officeDocument/2006/math">
                    <m:sSub>
                      <m:sSubPr>
                        <m:ctrlPr>
                          <a:rPr lang="en-IN" sz="2800" i="1" smtClean="0">
                            <a:solidFill>
                              <a:schemeClr val="tx1"/>
                            </a:solidFill>
                            <a:latin typeface="Cambria Math" panose="02040503050406030204" pitchFamily="18" charset="0"/>
                          </a:rPr>
                        </m:ctrlPr>
                      </m:sSubPr>
                      <m:e>
                        <m:r>
                          <a:rPr lang="en-GB" sz="2800" b="0" i="1" smtClean="0">
                            <a:solidFill>
                              <a:schemeClr val="tx1"/>
                            </a:solidFill>
                            <a:latin typeface="Cambria Math" panose="02040503050406030204" pitchFamily="18" charset="0"/>
                          </a:rPr>
                          <m:t>𝐿</m:t>
                        </m:r>
                      </m:e>
                      <m:sub>
                        <m:r>
                          <a:rPr lang="en-IN" sz="2800" b="0" i="1">
                            <a:solidFill>
                              <a:schemeClr val="tx1"/>
                            </a:solidFill>
                            <a:latin typeface="Cambria Math" panose="02040503050406030204" pitchFamily="18" charset="0"/>
                          </a:rPr>
                          <m:t>𝑒𝑞</m:t>
                        </m:r>
                      </m:sub>
                    </m:sSub>
                    <m:r>
                      <a:rPr lang="en-IN" sz="2800" b="0" i="1">
                        <a:solidFill>
                          <a:schemeClr val="tx1"/>
                        </a:solidFill>
                        <a:latin typeface="Cambria Math" panose="02040503050406030204" pitchFamily="18" charset="0"/>
                      </a:rPr>
                      <m:t>=</m:t>
                    </m:r>
                    <m:sSub>
                      <m:sSubPr>
                        <m:ctrlPr>
                          <a:rPr lang="en-IN" sz="2800" i="1" smtClean="0">
                            <a:solidFill>
                              <a:schemeClr val="tx1"/>
                            </a:solidFill>
                            <a:latin typeface="Cambria Math" panose="02040503050406030204" pitchFamily="18" charset="0"/>
                          </a:rPr>
                        </m:ctrlPr>
                      </m:sSubPr>
                      <m:e>
                        <m:r>
                          <a:rPr lang="en-GB" sz="2800" b="0" i="1" smtClean="0">
                            <a:solidFill>
                              <a:schemeClr val="tx1"/>
                            </a:solidFill>
                            <a:latin typeface="Cambria Math" panose="02040503050406030204" pitchFamily="18" charset="0"/>
                          </a:rPr>
                          <m:t>𝐿</m:t>
                        </m:r>
                      </m:e>
                      <m:sub>
                        <m:r>
                          <a:rPr lang="en-IN" sz="2800" b="0" i="1">
                            <a:solidFill>
                              <a:schemeClr val="tx1"/>
                            </a:solidFill>
                            <a:latin typeface="Cambria Math" panose="02040503050406030204" pitchFamily="18" charset="0"/>
                          </a:rPr>
                          <m:t>1</m:t>
                        </m:r>
                      </m:sub>
                    </m:sSub>
                    <m:r>
                      <m:rPr>
                        <m:nor/>
                      </m:rPr>
                      <a:rPr lang="en-IN" sz="2800" dirty="0">
                        <a:solidFill>
                          <a:schemeClr val="tx1"/>
                        </a:solidFill>
                      </a:rPr>
                      <m:t>+</m:t>
                    </m:r>
                    <m:sSub>
                      <m:sSubPr>
                        <m:ctrlPr>
                          <a:rPr lang="en-IN" sz="2800" i="1">
                            <a:solidFill>
                              <a:schemeClr val="tx1"/>
                            </a:solidFill>
                            <a:latin typeface="Cambria Math" panose="02040503050406030204" pitchFamily="18" charset="0"/>
                          </a:rPr>
                        </m:ctrlPr>
                      </m:sSubPr>
                      <m:e>
                        <m:r>
                          <a:rPr lang="en-GB" sz="2800" b="0" i="1" smtClean="0">
                            <a:solidFill>
                              <a:schemeClr val="tx1"/>
                            </a:solidFill>
                            <a:latin typeface="Cambria Math" panose="02040503050406030204" pitchFamily="18" charset="0"/>
                          </a:rPr>
                          <m:t>𝐿</m:t>
                        </m:r>
                      </m:e>
                      <m:sub>
                        <m:r>
                          <a:rPr lang="en-IN" sz="2800" b="0" i="1">
                            <a:solidFill>
                              <a:schemeClr val="tx1"/>
                            </a:solidFill>
                            <a:latin typeface="Cambria Math" panose="02040503050406030204" pitchFamily="18" charset="0"/>
                          </a:rPr>
                          <m:t>2</m:t>
                        </m:r>
                      </m:sub>
                    </m:sSub>
                    <m:r>
                      <m:rPr>
                        <m:nor/>
                      </m:rPr>
                      <a:rPr lang="en-IN" sz="2800" dirty="0">
                        <a:solidFill>
                          <a:schemeClr val="tx1"/>
                        </a:solidFill>
                      </a:rPr>
                      <m:t>+</m:t>
                    </m:r>
                    <m:sSub>
                      <m:sSubPr>
                        <m:ctrlPr>
                          <a:rPr lang="en-IN" sz="2800" i="1">
                            <a:solidFill>
                              <a:schemeClr val="tx1"/>
                            </a:solidFill>
                            <a:latin typeface="Cambria Math" panose="02040503050406030204" pitchFamily="18" charset="0"/>
                          </a:rPr>
                        </m:ctrlPr>
                      </m:sSubPr>
                      <m:e>
                        <m:r>
                          <a:rPr lang="en-GB" sz="2800" b="0" i="1" smtClean="0">
                            <a:solidFill>
                              <a:schemeClr val="tx1"/>
                            </a:solidFill>
                            <a:latin typeface="Cambria Math" panose="02040503050406030204" pitchFamily="18" charset="0"/>
                          </a:rPr>
                          <m:t>𝐿</m:t>
                        </m:r>
                      </m:e>
                      <m:sub>
                        <m:r>
                          <a:rPr lang="en-IN" sz="2800" b="0" i="1">
                            <a:solidFill>
                              <a:schemeClr val="tx1"/>
                            </a:solidFill>
                            <a:latin typeface="Cambria Math" panose="02040503050406030204" pitchFamily="18" charset="0"/>
                          </a:rPr>
                          <m:t>3</m:t>
                        </m:r>
                      </m:sub>
                    </m:sSub>
                  </m:oMath>
                </a14:m>
                <a:r>
                  <a:rPr lang="en-IN" sz="2000" dirty="0">
                    <a:solidFill>
                      <a:schemeClr val="tx1"/>
                    </a:solidFill>
                  </a:rPr>
                  <a:t> </a:t>
                </a:r>
                <a:endParaRPr lang="en-IN" sz="2000" dirty="0"/>
              </a:p>
              <a:p>
                <a:pPr marL="0" indent="0">
                  <a:buNone/>
                </a:pPr>
                <a:r>
                  <a:rPr lang="en-IN" sz="2800" dirty="0">
                    <a:solidFill>
                      <a:schemeClr val="tx1"/>
                    </a:solidFill>
                  </a:rPr>
                  <a:t>                                                                    </a:t>
                </a:r>
                <a14:m>
                  <m:oMath xmlns:m="http://schemas.openxmlformats.org/officeDocument/2006/math">
                    <m:sSub>
                      <m:sSubPr>
                        <m:ctrlPr>
                          <a:rPr lang="en-IN" sz="2800" i="1" smtClean="0">
                            <a:solidFill>
                              <a:schemeClr val="tx1"/>
                            </a:solidFill>
                            <a:latin typeface="Cambria Math" panose="02040503050406030204" pitchFamily="18" charset="0"/>
                          </a:rPr>
                        </m:ctrlPr>
                      </m:sSubPr>
                      <m:e>
                        <m:r>
                          <a:rPr lang="en-GB" sz="2800" b="0" i="1" smtClean="0">
                            <a:solidFill>
                              <a:schemeClr val="tx1"/>
                            </a:solidFill>
                            <a:latin typeface="Cambria Math" panose="02040503050406030204" pitchFamily="18" charset="0"/>
                          </a:rPr>
                          <m:t>𝐿</m:t>
                        </m:r>
                      </m:e>
                      <m:sub>
                        <m:r>
                          <a:rPr lang="en-IN" sz="2800" b="0" i="1">
                            <a:solidFill>
                              <a:schemeClr val="tx1"/>
                            </a:solidFill>
                            <a:latin typeface="Cambria Math" panose="02040503050406030204" pitchFamily="18" charset="0"/>
                          </a:rPr>
                          <m:t>𝑒𝑞</m:t>
                        </m:r>
                      </m:sub>
                    </m:sSub>
                    <m:r>
                      <a:rPr lang="en-IN" sz="2800" b="0" i="1">
                        <a:solidFill>
                          <a:schemeClr val="tx1"/>
                        </a:solidFill>
                        <a:latin typeface="Cambria Math" panose="02040503050406030204" pitchFamily="18" charset="0"/>
                      </a:rPr>
                      <m:t>=</m:t>
                    </m:r>
                    <m:r>
                      <a:rPr lang="en-GB" sz="2800" b="0" i="1" smtClean="0">
                        <a:solidFill>
                          <a:schemeClr val="tx1"/>
                        </a:solidFill>
                        <a:latin typeface="Cambria Math" panose="02040503050406030204" pitchFamily="18" charset="0"/>
                      </a:rPr>
                      <m:t>0.021+0.033+0.05</m:t>
                    </m:r>
                  </m:oMath>
                </a14:m>
                <a:endParaRPr lang="en-GB" sz="2800" dirty="0">
                  <a:solidFill>
                    <a:schemeClr val="tx1"/>
                  </a:solidFill>
                </a:endParaRPr>
              </a:p>
              <a:p>
                <a:pPr marL="0" indent="0">
                  <a:buNone/>
                </a:pPr>
                <a:r>
                  <a:rPr lang="en-IN" sz="2800" dirty="0">
                    <a:solidFill>
                      <a:schemeClr val="tx1"/>
                    </a:solidFill>
                  </a:rPr>
                  <a:t>                                                                    </a:t>
                </a:r>
                <a14:m>
                  <m:oMath xmlns:m="http://schemas.openxmlformats.org/officeDocument/2006/math">
                    <m:sSub>
                      <m:sSubPr>
                        <m:ctrlPr>
                          <a:rPr lang="en-IN" sz="2800" i="1" smtClean="0">
                            <a:solidFill>
                              <a:schemeClr val="tx1"/>
                            </a:solidFill>
                            <a:latin typeface="Cambria Math" panose="02040503050406030204" pitchFamily="18" charset="0"/>
                          </a:rPr>
                        </m:ctrlPr>
                      </m:sSubPr>
                      <m:e>
                        <m:r>
                          <a:rPr lang="en-GB" sz="2800" b="0" i="1" smtClean="0">
                            <a:solidFill>
                              <a:schemeClr val="tx1"/>
                            </a:solidFill>
                            <a:latin typeface="Cambria Math" panose="02040503050406030204" pitchFamily="18" charset="0"/>
                          </a:rPr>
                          <m:t>𝐿</m:t>
                        </m:r>
                      </m:e>
                      <m:sub>
                        <m:r>
                          <a:rPr lang="en-IN" sz="2800" b="0" i="1">
                            <a:solidFill>
                              <a:schemeClr val="tx1"/>
                            </a:solidFill>
                            <a:latin typeface="Cambria Math" panose="02040503050406030204" pitchFamily="18" charset="0"/>
                          </a:rPr>
                          <m:t>𝑒𝑞</m:t>
                        </m:r>
                      </m:sub>
                    </m:sSub>
                    <m:r>
                      <a:rPr lang="en-IN" sz="2800" b="0" i="1">
                        <a:solidFill>
                          <a:schemeClr val="tx1"/>
                        </a:solidFill>
                        <a:latin typeface="Cambria Math" panose="02040503050406030204" pitchFamily="18" charset="0"/>
                      </a:rPr>
                      <m:t>=</m:t>
                    </m:r>
                    <m:r>
                      <a:rPr lang="en-GB" sz="2800" b="0" i="1" smtClean="0">
                        <a:solidFill>
                          <a:schemeClr val="tx1"/>
                        </a:solidFill>
                        <a:latin typeface="Cambria Math" panose="02040503050406030204" pitchFamily="18" charset="0"/>
                      </a:rPr>
                      <m:t>0.1</m:t>
                    </m:r>
                    <m:r>
                      <a:rPr lang="en-GB" sz="2800" b="0" i="1" smtClean="0">
                        <a:solidFill>
                          <a:schemeClr val="tx1"/>
                        </a:solidFill>
                        <a:latin typeface="Cambria Math" panose="02040503050406030204" pitchFamily="18" charset="0"/>
                      </a:rPr>
                      <m:t>𝐻</m:t>
                    </m:r>
                  </m:oMath>
                </a14:m>
                <a:endParaRPr lang="en-GB" dirty="0"/>
              </a:p>
              <a:p>
                <a:pPr marL="0" indent="0">
                  <a:buNone/>
                </a:pPr>
                <a:endParaRPr lang="en-GB" dirty="0"/>
              </a:p>
            </p:txBody>
          </p:sp>
        </mc:Choice>
        <mc:Fallback xmlns="">
          <p:sp>
            <p:nvSpPr>
              <p:cNvPr id="6" name="Content Placeholder 5">
                <a:extLst>
                  <a:ext uri="{FF2B5EF4-FFF2-40B4-BE49-F238E27FC236}">
                    <a16:creationId xmlns:a16="http://schemas.microsoft.com/office/drawing/2014/main" id="{9EA509E4-A9F5-10EF-C8EA-07B65B947C12}"/>
                  </a:ext>
                </a:extLst>
              </p:cNvPr>
              <p:cNvSpPr>
                <a:spLocks noGrp="1" noRot="1" noChangeAspect="1" noMove="1" noResize="1" noEditPoints="1" noAdjustHandles="1" noChangeArrowheads="1" noChangeShapeType="1" noTextEdit="1"/>
              </p:cNvSpPr>
              <p:nvPr>
                <p:ph idx="1"/>
              </p:nvPr>
            </p:nvSpPr>
            <p:spPr>
              <a:blipFill>
                <a:blip r:embed="rId3"/>
                <a:stretch>
                  <a:fillRect l="-1111" t="-2648"/>
                </a:stretch>
              </a:blipFill>
            </p:spPr>
            <p:txBody>
              <a:bodyPr/>
              <a:lstStyle/>
              <a:p>
                <a:r>
                  <a:rPr lang="en-GB">
                    <a:noFill/>
                  </a:rPr>
                  <a:t> </a:t>
                </a:r>
              </a:p>
            </p:txBody>
          </p:sp>
        </mc:Fallback>
      </mc:AlternateContent>
      <p:pic>
        <p:nvPicPr>
          <p:cNvPr id="8" name="Picture 7">
            <a:extLst>
              <a:ext uri="{FF2B5EF4-FFF2-40B4-BE49-F238E27FC236}">
                <a16:creationId xmlns:a16="http://schemas.microsoft.com/office/drawing/2014/main" id="{BC179CB0-1E1C-0CD3-4B29-3FDF46511E5D}"/>
              </a:ext>
            </a:extLst>
          </p:cNvPr>
          <p:cNvPicPr>
            <a:picLocks noChangeAspect="1"/>
          </p:cNvPicPr>
          <p:nvPr/>
        </p:nvPicPr>
        <p:blipFill>
          <a:blip r:embed="rId4"/>
          <a:stretch>
            <a:fillRect/>
          </a:stretch>
        </p:blipFill>
        <p:spPr>
          <a:xfrm>
            <a:off x="402612" y="2762249"/>
            <a:ext cx="5781675" cy="2495550"/>
          </a:xfrm>
          <a:prstGeom prst="rect">
            <a:avLst/>
          </a:prstGeom>
        </p:spPr>
      </p:pic>
    </p:spTree>
    <p:extLst>
      <p:ext uri="{BB962C8B-B14F-4D97-AF65-F5344CB8AC3E}">
        <p14:creationId xmlns:p14="http://schemas.microsoft.com/office/powerpoint/2010/main" val="14836448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a:xfrm>
            <a:off x="1503544" y="6461781"/>
            <a:ext cx="6533043" cy="365125"/>
          </a:xfrm>
        </p:spPr>
        <p:txBody>
          <a:bodyPr/>
          <a:lstStyle/>
          <a:p>
            <a:r>
              <a:rPr lang="en-GB"/>
              <a:t>Lecture 3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23</a:t>
            </a:fld>
            <a:endParaRPr lang="en-US" dirty="0"/>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9EA509E4-A9F5-10EF-C8EA-07B65B947C12}"/>
                  </a:ext>
                </a:extLst>
              </p:cNvPr>
              <p:cNvSpPr>
                <a:spLocks noGrp="1"/>
              </p:cNvSpPr>
              <p:nvPr>
                <p:ph idx="1"/>
              </p:nvPr>
            </p:nvSpPr>
            <p:spPr>
              <a:xfrm>
                <a:off x="609600" y="1600201"/>
                <a:ext cx="10972800" cy="4958254"/>
              </a:xfrm>
            </p:spPr>
            <p:txBody>
              <a:bodyPr>
                <a:normAutofit/>
              </a:bodyPr>
              <a:lstStyle/>
              <a:p>
                <a:pPr marL="0" indent="0">
                  <a:buNone/>
                </a:pPr>
                <a:r>
                  <a:rPr lang="en-GB" dirty="0"/>
                  <a:t>Calculate the total inductance in the following circuit</a:t>
                </a:r>
              </a:p>
              <a:p>
                <a:pPr marL="0" indent="0">
                  <a:buNone/>
                </a:pPr>
                <a:r>
                  <a:rPr lang="en-GB" dirty="0"/>
                  <a:t>						Solution: </a:t>
                </a:r>
              </a:p>
              <a:p>
                <a:pPr marL="0" indent="0">
                  <a:buNone/>
                </a:pPr>
                <a:r>
                  <a:rPr lang="en-IN" b="1" dirty="0"/>
                  <a:t>							</a:t>
                </a:r>
                <a14:m>
                  <m:oMath xmlns:m="http://schemas.openxmlformats.org/officeDocument/2006/math">
                    <m:f>
                      <m:fPr>
                        <m:ctrlPr>
                          <a:rPr lang="en-IN" sz="2400" i="1">
                            <a:latin typeface="Cambria Math" panose="02040503050406030204" pitchFamily="18" charset="0"/>
                          </a:rPr>
                        </m:ctrlPr>
                      </m:fPr>
                      <m:num>
                        <m:r>
                          <a:rPr lang="en-IN" sz="2400" b="0" i="1">
                            <a:latin typeface="Cambria Math" panose="02040503050406030204" pitchFamily="18" charset="0"/>
                          </a:rPr>
                          <m:t>1</m:t>
                        </m:r>
                      </m:num>
                      <m:den>
                        <m:sSub>
                          <m:sSubPr>
                            <m:ctrlPr>
                              <a:rPr lang="en-IN" sz="2400" i="1">
                                <a:latin typeface="Cambria Math" panose="02040503050406030204" pitchFamily="18" charset="0"/>
                              </a:rPr>
                            </m:ctrlPr>
                          </m:sSubPr>
                          <m:e>
                            <m:r>
                              <a:rPr lang="en-GB" sz="2400" b="0" i="1" smtClean="0">
                                <a:latin typeface="Cambria Math" panose="02040503050406030204" pitchFamily="18" charset="0"/>
                              </a:rPr>
                              <m:t>𝐿</m:t>
                            </m:r>
                          </m:e>
                          <m:sub>
                            <m:r>
                              <a:rPr lang="en-IN" sz="2400" b="0" i="1">
                                <a:latin typeface="Cambria Math" panose="02040503050406030204" pitchFamily="18" charset="0"/>
                              </a:rPr>
                              <m:t>𝑒𝑞</m:t>
                            </m:r>
                          </m:sub>
                        </m:sSub>
                      </m:den>
                    </m:f>
                    <m:r>
                      <a:rPr lang="en-IN" sz="2400" b="0" i="1">
                        <a:latin typeface="Cambria Math" panose="02040503050406030204" pitchFamily="18" charset="0"/>
                      </a:rPr>
                      <m:t>= </m:t>
                    </m:r>
                    <m:f>
                      <m:fPr>
                        <m:ctrlPr>
                          <a:rPr lang="en-IN" sz="2400" i="1">
                            <a:latin typeface="Cambria Math" panose="02040503050406030204" pitchFamily="18" charset="0"/>
                          </a:rPr>
                        </m:ctrlPr>
                      </m:fPr>
                      <m:num>
                        <m:r>
                          <a:rPr lang="en-IN" sz="2400" b="0" i="1">
                            <a:latin typeface="Cambria Math" panose="02040503050406030204" pitchFamily="18" charset="0"/>
                          </a:rPr>
                          <m:t>1</m:t>
                        </m:r>
                      </m:num>
                      <m:den>
                        <m:sSub>
                          <m:sSubPr>
                            <m:ctrlPr>
                              <a:rPr lang="en-IN" sz="2400" i="1">
                                <a:latin typeface="Cambria Math" panose="02040503050406030204" pitchFamily="18" charset="0"/>
                              </a:rPr>
                            </m:ctrlPr>
                          </m:sSubPr>
                          <m:e>
                            <m:r>
                              <a:rPr lang="en-GB" sz="2400" b="0" i="1" smtClean="0">
                                <a:latin typeface="Cambria Math" panose="02040503050406030204" pitchFamily="18" charset="0"/>
                              </a:rPr>
                              <m:t>𝐿</m:t>
                            </m:r>
                          </m:e>
                          <m:sub>
                            <m:r>
                              <a:rPr lang="en-IN" sz="2400" b="0" i="1">
                                <a:latin typeface="Cambria Math" panose="02040503050406030204" pitchFamily="18" charset="0"/>
                              </a:rPr>
                              <m:t>1</m:t>
                            </m:r>
                          </m:sub>
                        </m:sSub>
                      </m:den>
                    </m:f>
                    <m:r>
                      <a:rPr lang="en-IN" sz="2400" b="0" i="1">
                        <a:latin typeface="Cambria Math" panose="02040503050406030204" pitchFamily="18" charset="0"/>
                      </a:rPr>
                      <m:t>+</m:t>
                    </m:r>
                    <m:f>
                      <m:fPr>
                        <m:ctrlPr>
                          <a:rPr lang="en-IN" sz="2400" i="1">
                            <a:latin typeface="Cambria Math" panose="02040503050406030204" pitchFamily="18" charset="0"/>
                          </a:rPr>
                        </m:ctrlPr>
                      </m:fPr>
                      <m:num>
                        <m:r>
                          <a:rPr lang="en-IN" sz="2400" b="0" i="1">
                            <a:latin typeface="Cambria Math" panose="02040503050406030204" pitchFamily="18" charset="0"/>
                          </a:rPr>
                          <m:t>1</m:t>
                        </m:r>
                      </m:num>
                      <m:den>
                        <m:sSub>
                          <m:sSubPr>
                            <m:ctrlPr>
                              <a:rPr lang="en-IN" sz="2400" i="1">
                                <a:latin typeface="Cambria Math" panose="02040503050406030204" pitchFamily="18" charset="0"/>
                              </a:rPr>
                            </m:ctrlPr>
                          </m:sSubPr>
                          <m:e>
                            <m:r>
                              <a:rPr lang="en-GB" sz="2400" b="0" i="1" smtClean="0">
                                <a:latin typeface="Cambria Math" panose="02040503050406030204" pitchFamily="18" charset="0"/>
                              </a:rPr>
                              <m:t>𝐿</m:t>
                            </m:r>
                          </m:e>
                          <m:sub>
                            <m:r>
                              <a:rPr lang="en-IN" sz="2400" b="0" i="1">
                                <a:latin typeface="Cambria Math" panose="02040503050406030204" pitchFamily="18" charset="0"/>
                              </a:rPr>
                              <m:t>2</m:t>
                            </m:r>
                          </m:sub>
                        </m:sSub>
                      </m:den>
                    </m:f>
                    <m:r>
                      <m:rPr>
                        <m:nor/>
                      </m:rPr>
                      <a:rPr lang="en-IN" sz="2400" dirty="0"/>
                      <m:t> </m:t>
                    </m:r>
                    <m:r>
                      <a:rPr lang="en-IN" sz="2400" b="0">
                        <a:latin typeface="Cambria Math" panose="02040503050406030204" pitchFamily="18" charset="0"/>
                      </a:rPr>
                      <m:t>+</m:t>
                    </m:r>
                    <m:f>
                      <m:fPr>
                        <m:ctrlPr>
                          <a:rPr lang="en-IN" sz="2400" i="1">
                            <a:latin typeface="Cambria Math" panose="02040503050406030204" pitchFamily="18" charset="0"/>
                          </a:rPr>
                        </m:ctrlPr>
                      </m:fPr>
                      <m:num>
                        <m:r>
                          <a:rPr lang="en-IN" sz="2400" b="0" i="1">
                            <a:latin typeface="Cambria Math" panose="02040503050406030204" pitchFamily="18" charset="0"/>
                          </a:rPr>
                          <m:t>1</m:t>
                        </m:r>
                      </m:num>
                      <m:den>
                        <m:sSub>
                          <m:sSubPr>
                            <m:ctrlPr>
                              <a:rPr lang="en-IN" sz="2400" i="1">
                                <a:latin typeface="Cambria Math" panose="02040503050406030204" pitchFamily="18" charset="0"/>
                              </a:rPr>
                            </m:ctrlPr>
                          </m:sSubPr>
                          <m:e>
                            <m:r>
                              <a:rPr lang="en-GB" sz="2400" b="0" i="1" smtClean="0">
                                <a:latin typeface="Cambria Math" panose="02040503050406030204" pitchFamily="18" charset="0"/>
                              </a:rPr>
                              <m:t>𝐿</m:t>
                            </m:r>
                          </m:e>
                          <m:sub>
                            <m:r>
                              <a:rPr lang="en-IN" sz="2400" b="0" i="1">
                                <a:latin typeface="Cambria Math" panose="02040503050406030204" pitchFamily="18" charset="0"/>
                              </a:rPr>
                              <m:t>3</m:t>
                            </m:r>
                          </m:sub>
                        </m:sSub>
                      </m:den>
                    </m:f>
                  </m:oMath>
                </a14:m>
                <a:endParaRPr lang="en-GB" sz="2400" dirty="0"/>
              </a:p>
              <a:p>
                <a:pPr marL="0" indent="0">
                  <a:buNone/>
                </a:pPr>
                <a:r>
                  <a:rPr lang="en-IN" sz="2400" dirty="0"/>
                  <a:t>							</a:t>
                </a:r>
                <a14:m>
                  <m:oMath xmlns:m="http://schemas.openxmlformats.org/officeDocument/2006/math">
                    <m:f>
                      <m:fPr>
                        <m:ctrlPr>
                          <a:rPr lang="en-IN" sz="2400" i="1">
                            <a:latin typeface="Cambria Math" panose="02040503050406030204" pitchFamily="18" charset="0"/>
                          </a:rPr>
                        </m:ctrlPr>
                      </m:fPr>
                      <m:num>
                        <m:r>
                          <a:rPr lang="en-IN" sz="2400" b="0" i="1">
                            <a:latin typeface="Cambria Math" panose="02040503050406030204" pitchFamily="18" charset="0"/>
                          </a:rPr>
                          <m:t>1</m:t>
                        </m:r>
                      </m:num>
                      <m:den>
                        <m:sSub>
                          <m:sSubPr>
                            <m:ctrlPr>
                              <a:rPr lang="en-IN" sz="2400" i="1">
                                <a:latin typeface="Cambria Math" panose="02040503050406030204" pitchFamily="18" charset="0"/>
                              </a:rPr>
                            </m:ctrlPr>
                          </m:sSubPr>
                          <m:e>
                            <m:r>
                              <a:rPr lang="en-GB" sz="2400" b="0" i="1" smtClean="0">
                                <a:latin typeface="Cambria Math" panose="02040503050406030204" pitchFamily="18" charset="0"/>
                              </a:rPr>
                              <m:t>𝐿</m:t>
                            </m:r>
                          </m:e>
                          <m:sub>
                            <m:r>
                              <a:rPr lang="en-IN" sz="2400" b="0" i="1">
                                <a:latin typeface="Cambria Math" panose="02040503050406030204" pitchFamily="18" charset="0"/>
                              </a:rPr>
                              <m:t>𝑒𝑞</m:t>
                            </m:r>
                          </m:sub>
                        </m:sSub>
                      </m:den>
                    </m:f>
                    <m:r>
                      <a:rPr lang="en-IN" sz="2400" b="0" i="1">
                        <a:latin typeface="Cambria Math" panose="02040503050406030204" pitchFamily="18" charset="0"/>
                      </a:rPr>
                      <m:t>= </m:t>
                    </m:r>
                    <m:f>
                      <m:fPr>
                        <m:ctrlPr>
                          <a:rPr lang="en-IN" sz="2400" i="1">
                            <a:latin typeface="Cambria Math" panose="02040503050406030204" pitchFamily="18" charset="0"/>
                          </a:rPr>
                        </m:ctrlPr>
                      </m:fPr>
                      <m:num>
                        <m:r>
                          <a:rPr lang="en-IN" sz="2400" b="0" i="1">
                            <a:latin typeface="Cambria Math" panose="02040503050406030204" pitchFamily="18" charset="0"/>
                          </a:rPr>
                          <m:t>1</m:t>
                        </m:r>
                      </m:num>
                      <m:den>
                        <m:r>
                          <a:rPr lang="en-GB" sz="2400" b="0" i="1" smtClean="0">
                            <a:latin typeface="Cambria Math" panose="02040503050406030204" pitchFamily="18" charset="0"/>
                          </a:rPr>
                          <m:t>2</m:t>
                        </m:r>
                      </m:den>
                    </m:f>
                    <m:r>
                      <a:rPr lang="en-IN" sz="2400" b="0" i="1">
                        <a:latin typeface="Cambria Math" panose="02040503050406030204" pitchFamily="18" charset="0"/>
                      </a:rPr>
                      <m:t>+</m:t>
                    </m:r>
                    <m:f>
                      <m:fPr>
                        <m:ctrlPr>
                          <a:rPr lang="en-IN" sz="2400" i="1">
                            <a:latin typeface="Cambria Math" panose="02040503050406030204" pitchFamily="18" charset="0"/>
                          </a:rPr>
                        </m:ctrlPr>
                      </m:fPr>
                      <m:num>
                        <m:r>
                          <a:rPr lang="en-IN" sz="2400" b="0" i="1">
                            <a:latin typeface="Cambria Math" panose="02040503050406030204" pitchFamily="18" charset="0"/>
                          </a:rPr>
                          <m:t>1</m:t>
                        </m:r>
                      </m:num>
                      <m:den>
                        <m:r>
                          <a:rPr lang="en-GB" sz="2400" b="0" i="1" smtClean="0">
                            <a:latin typeface="Cambria Math" panose="02040503050406030204" pitchFamily="18" charset="0"/>
                          </a:rPr>
                          <m:t>3</m:t>
                        </m:r>
                      </m:den>
                    </m:f>
                    <m:r>
                      <m:rPr>
                        <m:nor/>
                      </m:rPr>
                      <a:rPr lang="en-IN" sz="2400" dirty="0"/>
                      <m:t> </m:t>
                    </m:r>
                    <m:r>
                      <a:rPr lang="en-IN" sz="2400" b="0">
                        <a:latin typeface="Cambria Math" panose="02040503050406030204" pitchFamily="18" charset="0"/>
                      </a:rPr>
                      <m:t>+</m:t>
                    </m:r>
                    <m:f>
                      <m:fPr>
                        <m:ctrlPr>
                          <a:rPr lang="en-IN" sz="2400" i="1" smtClean="0">
                            <a:latin typeface="Cambria Math" panose="02040503050406030204" pitchFamily="18" charset="0"/>
                          </a:rPr>
                        </m:ctrlPr>
                      </m:fPr>
                      <m:num>
                        <m:r>
                          <a:rPr lang="en-IN" sz="2400" b="0" i="1">
                            <a:latin typeface="Cambria Math" panose="02040503050406030204" pitchFamily="18" charset="0"/>
                          </a:rPr>
                          <m:t>1</m:t>
                        </m:r>
                      </m:num>
                      <m:den>
                        <m:r>
                          <a:rPr lang="en-GB" sz="2400" b="0" i="1" smtClean="0">
                            <a:latin typeface="Cambria Math" panose="02040503050406030204" pitchFamily="18" charset="0"/>
                          </a:rPr>
                          <m:t>5</m:t>
                        </m:r>
                        <m:r>
                          <a:rPr lang="en-GB" sz="2400" b="0" i="1" smtClean="0">
                            <a:latin typeface="Cambria Math" panose="02040503050406030204" pitchFamily="18" charset="0"/>
                            <a:ea typeface="Cambria Math" panose="02040503050406030204" pitchFamily="18" charset="0"/>
                          </a:rPr>
                          <m:t>×</m:t>
                        </m:r>
                        <m:sSup>
                          <m:sSupPr>
                            <m:ctrlPr>
                              <a:rPr lang="en-GB" sz="2400" i="1" smtClean="0">
                                <a:latin typeface="Cambria Math" panose="02040503050406030204" pitchFamily="18" charset="0"/>
                                <a:ea typeface="Cambria Math" panose="02040503050406030204" pitchFamily="18" charset="0"/>
                              </a:rPr>
                            </m:ctrlPr>
                          </m:sSupPr>
                          <m:e>
                            <m:r>
                              <a:rPr lang="en-GB" sz="2400" b="0" i="1" smtClean="0">
                                <a:latin typeface="Cambria Math" panose="02040503050406030204" pitchFamily="18" charset="0"/>
                                <a:ea typeface="Cambria Math" panose="02040503050406030204" pitchFamily="18" charset="0"/>
                              </a:rPr>
                              <m:t>10</m:t>
                            </m:r>
                          </m:e>
                          <m:sup>
                            <m:r>
                              <a:rPr lang="en-GB" sz="2400" b="0" i="1" smtClean="0">
                                <a:latin typeface="Cambria Math" panose="02040503050406030204" pitchFamily="18" charset="0"/>
                                <a:ea typeface="Cambria Math" panose="02040503050406030204" pitchFamily="18" charset="0"/>
                              </a:rPr>
                              <m:t>−3</m:t>
                            </m:r>
                          </m:sup>
                        </m:sSup>
                      </m:den>
                    </m:f>
                  </m:oMath>
                </a14:m>
                <a:endParaRPr lang="en-GB" sz="2400" dirty="0"/>
              </a:p>
              <a:p>
                <a:pPr marL="0" indent="0">
                  <a:buNone/>
                </a:pPr>
                <a:r>
                  <a:rPr lang="en-IN" sz="2400" dirty="0"/>
                  <a:t>							</a:t>
                </a:r>
                <a14:m>
                  <m:oMath xmlns:m="http://schemas.openxmlformats.org/officeDocument/2006/math">
                    <m:f>
                      <m:fPr>
                        <m:ctrlPr>
                          <a:rPr lang="en-IN" sz="2000" i="1" smtClean="0">
                            <a:latin typeface="Cambria Math" panose="02040503050406030204" pitchFamily="18" charset="0"/>
                          </a:rPr>
                        </m:ctrlPr>
                      </m:fPr>
                      <m:num>
                        <m:r>
                          <a:rPr lang="en-IN" sz="2000" b="0" i="1">
                            <a:latin typeface="Cambria Math" panose="02040503050406030204" pitchFamily="18" charset="0"/>
                          </a:rPr>
                          <m:t>1</m:t>
                        </m:r>
                      </m:num>
                      <m:den>
                        <m:sSub>
                          <m:sSubPr>
                            <m:ctrlPr>
                              <a:rPr lang="en-IN" sz="2000" i="1">
                                <a:latin typeface="Cambria Math" panose="02040503050406030204" pitchFamily="18" charset="0"/>
                              </a:rPr>
                            </m:ctrlPr>
                          </m:sSubPr>
                          <m:e>
                            <m:r>
                              <a:rPr lang="en-GB" sz="2000" b="0" i="1" smtClean="0">
                                <a:latin typeface="Cambria Math" panose="02040503050406030204" pitchFamily="18" charset="0"/>
                              </a:rPr>
                              <m:t>𝐿</m:t>
                            </m:r>
                          </m:e>
                          <m:sub>
                            <m:r>
                              <a:rPr lang="en-IN" sz="2000" b="0" i="1">
                                <a:latin typeface="Cambria Math" panose="02040503050406030204" pitchFamily="18" charset="0"/>
                              </a:rPr>
                              <m:t>𝑒𝑞</m:t>
                            </m:r>
                          </m:sub>
                        </m:sSub>
                      </m:den>
                    </m:f>
                    <m:r>
                      <a:rPr lang="en-IN" sz="2000" b="0" i="1">
                        <a:latin typeface="Cambria Math" panose="02040503050406030204" pitchFamily="18" charset="0"/>
                      </a:rPr>
                      <m:t>=</m:t>
                    </m:r>
                    <m:r>
                      <a:rPr lang="en-GB" sz="2000" b="0" i="1" smtClean="0">
                        <a:latin typeface="Cambria Math" panose="02040503050406030204" pitchFamily="18" charset="0"/>
                      </a:rPr>
                      <m:t>0.5+0.33+200</m:t>
                    </m:r>
                  </m:oMath>
                </a14:m>
                <a:endParaRPr lang="en-GB" sz="2000" i="1" dirty="0">
                  <a:latin typeface="Cambria Math" panose="02040503050406030204" pitchFamily="18" charset="0"/>
                </a:endParaRPr>
              </a:p>
              <a:p>
                <a:pPr marL="0" indent="0">
                  <a:buNone/>
                </a:pPr>
                <a:r>
                  <a:rPr lang="en-IN" sz="2400" dirty="0"/>
                  <a:t>							</a:t>
                </a:r>
                <a14:m>
                  <m:oMath xmlns:m="http://schemas.openxmlformats.org/officeDocument/2006/math">
                    <m:f>
                      <m:fPr>
                        <m:ctrlPr>
                          <a:rPr lang="en-IN" sz="2000" i="1">
                            <a:latin typeface="Cambria Math" panose="02040503050406030204" pitchFamily="18" charset="0"/>
                          </a:rPr>
                        </m:ctrlPr>
                      </m:fPr>
                      <m:num>
                        <m:r>
                          <a:rPr lang="en-IN" sz="2000" b="0" i="1">
                            <a:latin typeface="Cambria Math" panose="02040503050406030204" pitchFamily="18" charset="0"/>
                          </a:rPr>
                          <m:t>1</m:t>
                        </m:r>
                      </m:num>
                      <m:den>
                        <m:sSub>
                          <m:sSubPr>
                            <m:ctrlPr>
                              <a:rPr lang="en-IN" sz="2000" i="1">
                                <a:latin typeface="Cambria Math" panose="02040503050406030204" pitchFamily="18" charset="0"/>
                              </a:rPr>
                            </m:ctrlPr>
                          </m:sSubPr>
                          <m:e>
                            <m:r>
                              <a:rPr lang="en-GB" sz="2000" b="0" i="1" smtClean="0">
                                <a:latin typeface="Cambria Math" panose="02040503050406030204" pitchFamily="18" charset="0"/>
                              </a:rPr>
                              <m:t>𝐿</m:t>
                            </m:r>
                          </m:e>
                          <m:sub>
                            <m:r>
                              <a:rPr lang="en-IN" sz="2000" b="0" i="1">
                                <a:latin typeface="Cambria Math" panose="02040503050406030204" pitchFamily="18" charset="0"/>
                              </a:rPr>
                              <m:t>𝑒𝑞</m:t>
                            </m:r>
                          </m:sub>
                        </m:sSub>
                      </m:den>
                    </m:f>
                    <m:r>
                      <a:rPr lang="en-IN" sz="2000" b="0" i="1">
                        <a:latin typeface="Cambria Math" panose="02040503050406030204" pitchFamily="18" charset="0"/>
                      </a:rPr>
                      <m:t> </m:t>
                    </m:r>
                    <m:r>
                      <a:rPr lang="en-GB" sz="2000" b="0" i="1" smtClean="0">
                        <a:latin typeface="Cambria Math" panose="02040503050406030204" pitchFamily="18" charset="0"/>
                      </a:rPr>
                      <m:t>=200.83</m:t>
                    </m:r>
                  </m:oMath>
                </a14:m>
                <a:endParaRPr lang="en-GB" sz="2000" i="1" dirty="0">
                  <a:latin typeface="Cambria Math" panose="02040503050406030204" pitchFamily="18" charset="0"/>
                </a:endParaRPr>
              </a:p>
              <a:p>
                <a:pPr marL="0" indent="0">
                  <a:buNone/>
                </a:pPr>
                <a:r>
                  <a:rPr lang="en-GB" sz="2400" dirty="0"/>
                  <a:t>							</a:t>
                </a:r>
                <a14:m>
                  <m:oMath xmlns:m="http://schemas.openxmlformats.org/officeDocument/2006/math">
                    <m:sSub>
                      <m:sSubPr>
                        <m:ctrlPr>
                          <a:rPr lang="en-IN" sz="2400" i="1">
                            <a:latin typeface="Cambria Math" panose="02040503050406030204" pitchFamily="18" charset="0"/>
                          </a:rPr>
                        </m:ctrlPr>
                      </m:sSubPr>
                      <m:e>
                        <m:r>
                          <a:rPr lang="en-GB" sz="2400" b="0" i="1" smtClean="0">
                            <a:latin typeface="Cambria Math" panose="02040503050406030204" pitchFamily="18" charset="0"/>
                          </a:rPr>
                          <m:t>𝐿</m:t>
                        </m:r>
                      </m:e>
                      <m:sub>
                        <m:r>
                          <a:rPr lang="en-IN" sz="2400" b="0" i="1">
                            <a:latin typeface="Cambria Math" panose="02040503050406030204" pitchFamily="18" charset="0"/>
                          </a:rPr>
                          <m:t>𝑒𝑞</m:t>
                        </m:r>
                      </m:sub>
                    </m:sSub>
                    <m:r>
                      <a:rPr lang="en-GB" sz="2400" b="0" i="1">
                        <a:latin typeface="Cambria Math" panose="02040503050406030204" pitchFamily="18" charset="0"/>
                      </a:rPr>
                      <m:t>=</m:t>
                    </m:r>
                  </m:oMath>
                </a14:m>
                <a:r>
                  <a:rPr lang="en-IN" sz="2400" dirty="0"/>
                  <a:t> </a:t>
                </a:r>
                <a14:m>
                  <m:oMath xmlns:m="http://schemas.openxmlformats.org/officeDocument/2006/math">
                    <m:f>
                      <m:fPr>
                        <m:ctrlPr>
                          <a:rPr lang="en-IN" sz="2000" i="1">
                            <a:latin typeface="Cambria Math" panose="02040503050406030204" pitchFamily="18" charset="0"/>
                          </a:rPr>
                        </m:ctrlPr>
                      </m:fPr>
                      <m:num>
                        <m:r>
                          <a:rPr lang="en-IN" sz="2000" b="0" i="1">
                            <a:latin typeface="Cambria Math" panose="02040503050406030204" pitchFamily="18" charset="0"/>
                          </a:rPr>
                          <m:t>1</m:t>
                        </m:r>
                      </m:num>
                      <m:den>
                        <m:r>
                          <a:rPr lang="en-GB" sz="2000" b="0" i="1" smtClean="0">
                            <a:latin typeface="Cambria Math" panose="02040503050406030204" pitchFamily="18" charset="0"/>
                          </a:rPr>
                          <m:t>200.83</m:t>
                        </m:r>
                      </m:den>
                    </m:f>
                    <m:r>
                      <a:rPr lang="en-GB" sz="2000" b="0" i="1">
                        <a:latin typeface="Cambria Math" panose="02040503050406030204" pitchFamily="18" charset="0"/>
                      </a:rPr>
                      <m:t>=</m:t>
                    </m:r>
                    <m:r>
                      <a:rPr lang="en-GB" sz="2000" b="0" i="1" smtClean="0">
                        <a:latin typeface="Cambria Math" panose="02040503050406030204" pitchFamily="18" charset="0"/>
                      </a:rPr>
                      <m:t>0</m:t>
                    </m:r>
                    <m:r>
                      <a:rPr lang="en-GB" sz="2000" b="0" i="1">
                        <a:latin typeface="Cambria Math" panose="02040503050406030204" pitchFamily="18" charset="0"/>
                      </a:rPr>
                      <m:t>.</m:t>
                    </m:r>
                    <m:r>
                      <a:rPr lang="en-GB" sz="2000" b="0" i="1" smtClean="0">
                        <a:latin typeface="Cambria Math" panose="02040503050406030204" pitchFamily="18" charset="0"/>
                      </a:rPr>
                      <m:t>005</m:t>
                    </m:r>
                    <m:r>
                      <m:rPr>
                        <m:sty m:val="p"/>
                      </m:rPr>
                      <a:rPr lang="en-GB" sz="2000" b="0" i="0" smtClean="0">
                        <a:latin typeface="Cambria Math" panose="02040503050406030204" pitchFamily="18" charset="0"/>
                      </a:rPr>
                      <m:t>H</m:t>
                    </m:r>
                  </m:oMath>
                </a14:m>
                <a:endParaRPr lang="en-GB" sz="2000" dirty="0"/>
              </a:p>
              <a:p>
                <a:pPr marL="0" indent="0">
                  <a:buNone/>
                </a:pPr>
                <a:r>
                  <a:rPr lang="en-IN" sz="3200" dirty="0"/>
                  <a:t>							</a:t>
                </a:r>
                <a14:m>
                  <m:oMath xmlns:m="http://schemas.openxmlformats.org/officeDocument/2006/math">
                    <m:sSub>
                      <m:sSubPr>
                        <m:ctrlPr>
                          <a:rPr lang="en-IN" sz="2400" i="1" smtClean="0">
                            <a:latin typeface="Cambria Math" panose="02040503050406030204" pitchFamily="18" charset="0"/>
                          </a:rPr>
                        </m:ctrlPr>
                      </m:sSubPr>
                      <m:e>
                        <m:r>
                          <a:rPr lang="en-GB" sz="2400" b="0" i="1" smtClean="0">
                            <a:latin typeface="Cambria Math" panose="02040503050406030204" pitchFamily="18" charset="0"/>
                          </a:rPr>
                          <m:t>𝐿</m:t>
                        </m:r>
                      </m:e>
                      <m:sub>
                        <m:r>
                          <a:rPr lang="en-IN" sz="2400" b="0" i="1">
                            <a:latin typeface="Cambria Math" panose="02040503050406030204" pitchFamily="18" charset="0"/>
                          </a:rPr>
                          <m:t>𝑒𝑞</m:t>
                        </m:r>
                      </m:sub>
                    </m:sSub>
                    <m:r>
                      <a:rPr lang="en-GB" sz="2400" b="0" i="1">
                        <a:latin typeface="Cambria Math" panose="02040503050406030204" pitchFamily="18" charset="0"/>
                      </a:rPr>
                      <m:t>=</m:t>
                    </m:r>
                  </m:oMath>
                </a14:m>
                <a:r>
                  <a:rPr lang="en-IN" sz="2400" dirty="0"/>
                  <a:t> </a:t>
                </a:r>
                <a14:m>
                  <m:oMath xmlns:m="http://schemas.openxmlformats.org/officeDocument/2006/math">
                    <m:r>
                      <a:rPr lang="en-GB" sz="2000" b="0" i="1" smtClean="0">
                        <a:latin typeface="Cambria Math" panose="02040503050406030204" pitchFamily="18" charset="0"/>
                      </a:rPr>
                      <m:t>5</m:t>
                    </m:r>
                    <m:r>
                      <a:rPr lang="en-GB" sz="2000" i="1">
                        <a:latin typeface="Cambria Math" panose="02040503050406030204" pitchFamily="18" charset="0"/>
                        <a:ea typeface="Cambria Math" panose="02040503050406030204" pitchFamily="18" charset="0"/>
                      </a:rPr>
                      <m:t>×</m:t>
                    </m:r>
                    <m:sSup>
                      <m:sSupPr>
                        <m:ctrlPr>
                          <a:rPr lang="en-GB" sz="2000" i="1">
                            <a:latin typeface="Cambria Math" panose="02040503050406030204" pitchFamily="18" charset="0"/>
                            <a:ea typeface="Cambria Math" panose="02040503050406030204" pitchFamily="18" charset="0"/>
                          </a:rPr>
                        </m:ctrlPr>
                      </m:sSupPr>
                      <m:e>
                        <m:r>
                          <a:rPr lang="en-GB" sz="2000" i="1">
                            <a:latin typeface="Cambria Math" panose="02040503050406030204" pitchFamily="18" charset="0"/>
                            <a:ea typeface="Cambria Math" panose="02040503050406030204" pitchFamily="18" charset="0"/>
                          </a:rPr>
                          <m:t>10</m:t>
                        </m:r>
                      </m:e>
                      <m:sup>
                        <m:r>
                          <a:rPr lang="en-GB" sz="2000" i="1">
                            <a:latin typeface="Cambria Math" panose="02040503050406030204" pitchFamily="18" charset="0"/>
                            <a:ea typeface="Cambria Math" panose="02040503050406030204" pitchFamily="18" charset="0"/>
                          </a:rPr>
                          <m:t>−3</m:t>
                        </m:r>
                      </m:sup>
                    </m:sSup>
                    <m:r>
                      <m:rPr>
                        <m:sty m:val="p"/>
                      </m:rPr>
                      <a:rPr lang="en-GB" sz="2000" b="0" i="0" smtClean="0">
                        <a:latin typeface="Cambria Math" panose="02040503050406030204" pitchFamily="18" charset="0"/>
                      </a:rPr>
                      <m:t>H</m:t>
                    </m:r>
                    <m:r>
                      <a:rPr lang="en-GB" sz="2000" b="0" i="0" smtClean="0">
                        <a:latin typeface="Cambria Math" panose="02040503050406030204" pitchFamily="18" charset="0"/>
                      </a:rPr>
                      <m:t>=</m:t>
                    </m:r>
                    <m:r>
                      <a:rPr lang="en-GB" sz="2000" b="0" i="1" smtClean="0">
                        <a:latin typeface="Cambria Math" panose="02040503050406030204" pitchFamily="18" charset="0"/>
                      </a:rPr>
                      <m:t>5</m:t>
                    </m:r>
                    <m:r>
                      <a:rPr lang="en-GB" sz="2000" b="0" i="1" smtClean="0">
                        <a:latin typeface="Cambria Math" panose="02040503050406030204" pitchFamily="18" charset="0"/>
                      </a:rPr>
                      <m:t>𝑚</m:t>
                    </m:r>
                    <m:r>
                      <m:rPr>
                        <m:sty m:val="p"/>
                      </m:rPr>
                      <a:rPr lang="en-GB" sz="2000" b="0" i="0" smtClean="0">
                        <a:latin typeface="Cambria Math" panose="02040503050406030204" pitchFamily="18" charset="0"/>
                      </a:rPr>
                      <m:t>H</m:t>
                    </m:r>
                  </m:oMath>
                </a14:m>
                <a:endParaRPr lang="en-GB" sz="2800" dirty="0"/>
              </a:p>
              <a:p>
                <a:pPr marL="0" indent="0">
                  <a:buNone/>
                </a:pPr>
                <a:endParaRPr lang="en-GB" dirty="0"/>
              </a:p>
            </p:txBody>
          </p:sp>
        </mc:Choice>
        <mc:Fallback xmlns="">
          <p:sp>
            <p:nvSpPr>
              <p:cNvPr id="6" name="Content Placeholder 5">
                <a:extLst>
                  <a:ext uri="{FF2B5EF4-FFF2-40B4-BE49-F238E27FC236}">
                    <a16:creationId xmlns:a16="http://schemas.microsoft.com/office/drawing/2014/main" id="{9EA509E4-A9F5-10EF-C8EA-07B65B947C12}"/>
                  </a:ext>
                </a:extLst>
              </p:cNvPr>
              <p:cNvSpPr>
                <a:spLocks noGrp="1" noRot="1" noChangeAspect="1" noMove="1" noResize="1" noEditPoints="1" noAdjustHandles="1" noChangeArrowheads="1" noChangeShapeType="1" noTextEdit="1"/>
              </p:cNvSpPr>
              <p:nvPr>
                <p:ph idx="1"/>
              </p:nvPr>
            </p:nvSpPr>
            <p:spPr>
              <a:xfrm>
                <a:off x="609600" y="1600201"/>
                <a:ext cx="10972800" cy="4958254"/>
              </a:xfrm>
              <a:blipFill>
                <a:blip r:embed="rId3"/>
                <a:stretch>
                  <a:fillRect l="-1111" t="-2091"/>
                </a:stretch>
              </a:blipFill>
            </p:spPr>
            <p:txBody>
              <a:bodyPr/>
              <a:lstStyle/>
              <a:p>
                <a:r>
                  <a:rPr lang="en-GB">
                    <a:noFill/>
                  </a:rPr>
                  <a:t> </a:t>
                </a:r>
              </a:p>
            </p:txBody>
          </p:sp>
        </mc:Fallback>
      </mc:AlternateContent>
      <p:pic>
        <p:nvPicPr>
          <p:cNvPr id="8" name="Picture 7">
            <a:extLst>
              <a:ext uri="{FF2B5EF4-FFF2-40B4-BE49-F238E27FC236}">
                <a16:creationId xmlns:a16="http://schemas.microsoft.com/office/drawing/2014/main" id="{BF4F05A2-33E9-D81D-D0C6-B5CF16DAB1F8}"/>
              </a:ext>
            </a:extLst>
          </p:cNvPr>
          <p:cNvPicPr>
            <a:picLocks noChangeAspect="1"/>
          </p:cNvPicPr>
          <p:nvPr/>
        </p:nvPicPr>
        <p:blipFill>
          <a:blip r:embed="rId4"/>
          <a:stretch>
            <a:fillRect/>
          </a:stretch>
        </p:blipFill>
        <p:spPr>
          <a:xfrm>
            <a:off x="445638" y="2735317"/>
            <a:ext cx="6276975" cy="2066925"/>
          </a:xfrm>
          <a:prstGeom prst="rect">
            <a:avLst/>
          </a:prstGeom>
        </p:spPr>
      </p:pic>
    </p:spTree>
    <p:extLst>
      <p:ext uri="{BB962C8B-B14F-4D97-AF65-F5344CB8AC3E}">
        <p14:creationId xmlns:p14="http://schemas.microsoft.com/office/powerpoint/2010/main" val="1101996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a:xfrm>
            <a:off x="1343984" y="6461781"/>
            <a:ext cx="6692603" cy="365125"/>
          </a:xfrm>
        </p:spPr>
        <p:txBody>
          <a:bodyPr/>
          <a:lstStyle/>
          <a:p>
            <a:r>
              <a:rPr lang="en-GB"/>
              <a:t>Lecture 3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24</a:t>
            </a:fld>
            <a:endParaRPr lang="en-US" dirty="0"/>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9EA509E4-A9F5-10EF-C8EA-07B65B947C12}"/>
                  </a:ext>
                </a:extLst>
              </p:cNvPr>
              <p:cNvSpPr>
                <a:spLocks noGrp="1"/>
              </p:cNvSpPr>
              <p:nvPr>
                <p:ph idx="1"/>
              </p:nvPr>
            </p:nvSpPr>
            <p:spPr/>
            <p:txBody>
              <a:bodyPr/>
              <a:lstStyle/>
              <a:p>
                <a:pPr marL="0" indent="0">
                  <a:buNone/>
                </a:pPr>
                <a:r>
                  <a:rPr lang="en-GB" dirty="0"/>
                  <a:t>Calculate the total Capacitance in the following circuit</a:t>
                </a:r>
              </a:p>
              <a:p>
                <a:pPr marL="0" indent="0">
                  <a:buNone/>
                </a:pPr>
                <a:r>
                  <a:rPr lang="en-GB" dirty="0"/>
                  <a:t>                                                                   </a:t>
                </a:r>
              </a:p>
              <a:p>
                <a:pPr marL="0" indent="0">
                  <a:buNone/>
                </a:pPr>
                <a:r>
                  <a:rPr lang="en-GB" dirty="0"/>
                  <a:t>						Solution: </a:t>
                </a:r>
              </a:p>
              <a:p>
                <a:pPr marL="0" indent="0">
                  <a:buNone/>
                </a:pPr>
                <a:r>
                  <a:rPr lang="en-IN" sz="2800" dirty="0">
                    <a:solidFill>
                      <a:schemeClr val="tx1"/>
                    </a:solidFill>
                  </a:rPr>
                  <a:t>                                                                   </a:t>
                </a:r>
                <a14:m>
                  <m:oMath xmlns:m="http://schemas.openxmlformats.org/officeDocument/2006/math">
                    <m:sSub>
                      <m:sSubPr>
                        <m:ctrlPr>
                          <a:rPr lang="en-IN" sz="2800" i="1" smtClean="0">
                            <a:solidFill>
                              <a:schemeClr val="tx1"/>
                            </a:solidFill>
                            <a:latin typeface="Cambria Math" panose="02040503050406030204" pitchFamily="18" charset="0"/>
                          </a:rPr>
                        </m:ctrlPr>
                      </m:sSubPr>
                      <m:e>
                        <m:r>
                          <a:rPr lang="en-GB" sz="2800" b="0" i="1" smtClean="0">
                            <a:solidFill>
                              <a:schemeClr val="tx1"/>
                            </a:solidFill>
                            <a:latin typeface="Cambria Math" panose="02040503050406030204" pitchFamily="18" charset="0"/>
                          </a:rPr>
                          <m:t>𝐶</m:t>
                        </m:r>
                      </m:e>
                      <m:sub>
                        <m:r>
                          <a:rPr lang="en-IN" sz="2800" b="0" i="1">
                            <a:solidFill>
                              <a:schemeClr val="tx1"/>
                            </a:solidFill>
                            <a:latin typeface="Cambria Math" panose="02040503050406030204" pitchFamily="18" charset="0"/>
                          </a:rPr>
                          <m:t>𝑒𝑞</m:t>
                        </m:r>
                      </m:sub>
                    </m:sSub>
                    <m:r>
                      <a:rPr lang="en-IN" sz="2800" b="0" i="1">
                        <a:solidFill>
                          <a:schemeClr val="tx1"/>
                        </a:solidFill>
                        <a:latin typeface="Cambria Math" panose="02040503050406030204" pitchFamily="18" charset="0"/>
                      </a:rPr>
                      <m:t>=</m:t>
                    </m:r>
                    <m:sSub>
                      <m:sSubPr>
                        <m:ctrlPr>
                          <a:rPr lang="en-IN" sz="2800" i="1">
                            <a:solidFill>
                              <a:schemeClr val="tx1"/>
                            </a:solidFill>
                            <a:latin typeface="Cambria Math" panose="02040503050406030204" pitchFamily="18" charset="0"/>
                          </a:rPr>
                        </m:ctrlPr>
                      </m:sSubPr>
                      <m:e>
                        <m:r>
                          <a:rPr lang="en-GB" sz="2800" b="0" i="1" smtClean="0">
                            <a:solidFill>
                              <a:schemeClr val="tx1"/>
                            </a:solidFill>
                            <a:latin typeface="Cambria Math" panose="02040503050406030204" pitchFamily="18" charset="0"/>
                          </a:rPr>
                          <m:t>𝐶</m:t>
                        </m:r>
                      </m:e>
                      <m:sub>
                        <m:r>
                          <a:rPr lang="en-IN" sz="2800" b="0" i="1">
                            <a:solidFill>
                              <a:schemeClr val="tx1"/>
                            </a:solidFill>
                            <a:latin typeface="Cambria Math" panose="02040503050406030204" pitchFamily="18" charset="0"/>
                          </a:rPr>
                          <m:t>1</m:t>
                        </m:r>
                      </m:sub>
                    </m:sSub>
                    <m:r>
                      <m:rPr>
                        <m:nor/>
                      </m:rPr>
                      <a:rPr lang="en-IN" sz="2800" dirty="0">
                        <a:solidFill>
                          <a:schemeClr val="tx1"/>
                        </a:solidFill>
                      </a:rPr>
                      <m:t>+</m:t>
                    </m:r>
                    <m:sSub>
                      <m:sSubPr>
                        <m:ctrlPr>
                          <a:rPr lang="en-IN" i="1">
                            <a:latin typeface="Cambria Math" panose="02040503050406030204" pitchFamily="18" charset="0"/>
                          </a:rPr>
                        </m:ctrlPr>
                      </m:sSubPr>
                      <m:e>
                        <m:r>
                          <a:rPr lang="en-GB" i="1">
                            <a:latin typeface="Cambria Math" panose="02040503050406030204" pitchFamily="18" charset="0"/>
                          </a:rPr>
                          <m:t>𝐶</m:t>
                        </m:r>
                      </m:e>
                      <m:sub>
                        <m:r>
                          <a:rPr lang="en-GB" b="0" i="1" smtClean="0">
                            <a:latin typeface="Cambria Math" panose="02040503050406030204" pitchFamily="18" charset="0"/>
                          </a:rPr>
                          <m:t>2</m:t>
                        </m:r>
                      </m:sub>
                    </m:sSub>
                    <m:r>
                      <m:rPr>
                        <m:nor/>
                      </m:rPr>
                      <a:rPr lang="en-GB" sz="2800" b="0" i="0" smtClean="0">
                        <a:solidFill>
                          <a:schemeClr val="tx1"/>
                        </a:solidFill>
                        <a:latin typeface="Cambria Math" panose="02040503050406030204" pitchFamily="18" charset="0"/>
                      </a:rPr>
                      <m:t>+</m:t>
                    </m:r>
                    <m:sSub>
                      <m:sSubPr>
                        <m:ctrlPr>
                          <a:rPr lang="en-IN" sz="2800" i="1">
                            <a:solidFill>
                              <a:schemeClr val="tx1"/>
                            </a:solidFill>
                            <a:latin typeface="Cambria Math" panose="02040503050406030204" pitchFamily="18" charset="0"/>
                          </a:rPr>
                        </m:ctrlPr>
                      </m:sSubPr>
                      <m:e>
                        <m:r>
                          <a:rPr lang="en-GB" sz="2800" b="0" i="1" smtClean="0">
                            <a:solidFill>
                              <a:schemeClr val="tx1"/>
                            </a:solidFill>
                            <a:latin typeface="Cambria Math" panose="02040503050406030204" pitchFamily="18" charset="0"/>
                          </a:rPr>
                          <m:t>𝐶</m:t>
                        </m:r>
                      </m:e>
                      <m:sub>
                        <m:r>
                          <a:rPr lang="en-IN" sz="2800" b="0" i="1">
                            <a:solidFill>
                              <a:schemeClr val="tx1"/>
                            </a:solidFill>
                            <a:latin typeface="Cambria Math" panose="02040503050406030204" pitchFamily="18" charset="0"/>
                          </a:rPr>
                          <m:t>3</m:t>
                        </m:r>
                      </m:sub>
                    </m:sSub>
                    <m:r>
                      <a:rPr lang="en-GB" sz="2800" b="0" i="1" smtClean="0">
                        <a:solidFill>
                          <a:schemeClr val="tx1"/>
                        </a:solidFill>
                        <a:latin typeface="Cambria Math" panose="02040503050406030204" pitchFamily="18" charset="0"/>
                      </a:rPr>
                      <m:t>+</m:t>
                    </m:r>
                    <m:sSub>
                      <m:sSubPr>
                        <m:ctrlPr>
                          <a:rPr lang="en-IN" i="1">
                            <a:latin typeface="Cambria Math" panose="02040503050406030204" pitchFamily="18" charset="0"/>
                          </a:rPr>
                        </m:ctrlPr>
                      </m:sSubPr>
                      <m:e>
                        <m:r>
                          <a:rPr lang="en-GB" i="1">
                            <a:latin typeface="Cambria Math" panose="02040503050406030204" pitchFamily="18" charset="0"/>
                          </a:rPr>
                          <m:t>𝐶</m:t>
                        </m:r>
                      </m:e>
                      <m:sub>
                        <m:r>
                          <a:rPr lang="en-IN" i="1">
                            <a:latin typeface="Cambria Math" panose="02040503050406030204" pitchFamily="18" charset="0"/>
                          </a:rPr>
                          <m:t>3</m:t>
                        </m:r>
                      </m:sub>
                    </m:sSub>
                  </m:oMath>
                </a14:m>
                <a:endParaRPr lang="en-GB" dirty="0"/>
              </a:p>
              <a:p>
                <a:pPr marL="0" indent="0">
                  <a:buNone/>
                </a:pPr>
                <a:r>
                  <a:rPr lang="en-IN" sz="2800" dirty="0">
                    <a:solidFill>
                      <a:schemeClr val="tx1"/>
                    </a:solidFill>
                  </a:rPr>
                  <a:t>                                                                   </a:t>
                </a:r>
                <a14:m>
                  <m:oMath xmlns:m="http://schemas.openxmlformats.org/officeDocument/2006/math">
                    <m:sSub>
                      <m:sSubPr>
                        <m:ctrlPr>
                          <a:rPr lang="en-IN" sz="2800" i="1" smtClean="0">
                            <a:solidFill>
                              <a:schemeClr val="tx1"/>
                            </a:solidFill>
                            <a:latin typeface="Cambria Math" panose="02040503050406030204" pitchFamily="18" charset="0"/>
                          </a:rPr>
                        </m:ctrlPr>
                      </m:sSubPr>
                      <m:e>
                        <m:r>
                          <a:rPr lang="en-GB" sz="2800" b="0" i="1" smtClean="0">
                            <a:solidFill>
                              <a:schemeClr val="tx1"/>
                            </a:solidFill>
                            <a:latin typeface="Cambria Math" panose="02040503050406030204" pitchFamily="18" charset="0"/>
                          </a:rPr>
                          <m:t>𝐶</m:t>
                        </m:r>
                      </m:e>
                      <m:sub>
                        <m:r>
                          <a:rPr lang="en-IN" sz="2800" b="0" i="1">
                            <a:solidFill>
                              <a:schemeClr val="tx1"/>
                            </a:solidFill>
                            <a:latin typeface="Cambria Math" panose="02040503050406030204" pitchFamily="18" charset="0"/>
                          </a:rPr>
                          <m:t>𝑒𝑞</m:t>
                        </m:r>
                      </m:sub>
                    </m:sSub>
                    <m:r>
                      <a:rPr lang="en-IN" sz="2800" b="0" i="1">
                        <a:solidFill>
                          <a:schemeClr val="tx1"/>
                        </a:solidFill>
                        <a:latin typeface="Cambria Math" panose="02040503050406030204" pitchFamily="18" charset="0"/>
                      </a:rPr>
                      <m:t>=</m:t>
                    </m:r>
                    <m:r>
                      <m:rPr>
                        <m:nor/>
                      </m:rPr>
                      <a:rPr lang="en-GB" sz="2800" b="0" i="0" smtClean="0">
                        <a:solidFill>
                          <a:schemeClr val="tx1"/>
                        </a:solidFill>
                        <a:latin typeface="Cambria Math" panose="02040503050406030204" pitchFamily="18" charset="0"/>
                      </a:rPr>
                      <m:t>1</m:t>
                    </m:r>
                    <m:r>
                      <m:rPr>
                        <m:nor/>
                      </m:rPr>
                      <a:rPr lang="en-GB" sz="2800" b="0" i="0" smtClean="0">
                        <a:solidFill>
                          <a:schemeClr val="tx1"/>
                        </a:solidFill>
                        <a:latin typeface="Cambria Math" panose="02040503050406030204" pitchFamily="18" charset="0"/>
                      </a:rPr>
                      <m:t>m</m:t>
                    </m:r>
                    <m:r>
                      <m:rPr>
                        <m:nor/>
                      </m:rPr>
                      <a:rPr lang="en-IN" sz="2800" dirty="0">
                        <a:solidFill>
                          <a:schemeClr val="tx1"/>
                        </a:solidFill>
                      </a:rPr>
                      <m:t>+</m:t>
                    </m:r>
                    <m:r>
                      <m:rPr>
                        <m:nor/>
                      </m:rPr>
                      <a:rPr lang="en-GB" sz="2800" b="0" i="0" dirty="0" smtClean="0">
                        <a:solidFill>
                          <a:schemeClr val="tx1"/>
                        </a:solidFill>
                      </a:rPr>
                      <m:t>5</m:t>
                    </m:r>
                    <m:r>
                      <m:rPr>
                        <m:nor/>
                      </m:rPr>
                      <a:rPr lang="en-GB" sz="2800" b="0" i="0" dirty="0" smtClean="0">
                        <a:solidFill>
                          <a:schemeClr val="tx1"/>
                        </a:solidFill>
                      </a:rPr>
                      <m:t>m</m:t>
                    </m:r>
                    <m:r>
                      <m:rPr>
                        <m:nor/>
                      </m:rPr>
                      <a:rPr lang="en-GB" sz="2800" b="0" i="0" smtClean="0">
                        <a:solidFill>
                          <a:schemeClr val="tx1"/>
                        </a:solidFill>
                        <a:latin typeface="Cambria Math" panose="02040503050406030204" pitchFamily="18" charset="0"/>
                      </a:rPr>
                      <m:t>+</m:t>
                    </m:r>
                    <m:r>
                      <a:rPr lang="en-GB" sz="2800" b="0" i="1" smtClean="0">
                        <a:solidFill>
                          <a:schemeClr val="tx1"/>
                        </a:solidFill>
                        <a:latin typeface="Cambria Math" panose="02040503050406030204" pitchFamily="18" charset="0"/>
                      </a:rPr>
                      <m:t>6</m:t>
                    </m:r>
                    <m:r>
                      <a:rPr lang="en-GB" sz="2800" b="0" i="1" smtClean="0">
                        <a:solidFill>
                          <a:schemeClr val="tx1"/>
                        </a:solidFill>
                        <a:latin typeface="Cambria Math" panose="02040503050406030204" pitchFamily="18" charset="0"/>
                      </a:rPr>
                      <m:t>𝑚</m:t>
                    </m:r>
                    <m:r>
                      <a:rPr lang="en-GB" sz="2800" b="0" i="1" smtClean="0">
                        <a:solidFill>
                          <a:schemeClr val="tx1"/>
                        </a:solidFill>
                        <a:latin typeface="Cambria Math" panose="02040503050406030204" pitchFamily="18" charset="0"/>
                      </a:rPr>
                      <m:t>+3</m:t>
                    </m:r>
                    <m:r>
                      <a:rPr lang="en-GB" sz="2800" b="0" i="1" smtClean="0">
                        <a:solidFill>
                          <a:schemeClr val="tx1"/>
                        </a:solidFill>
                        <a:latin typeface="Cambria Math" panose="02040503050406030204" pitchFamily="18" charset="0"/>
                      </a:rPr>
                      <m:t>𝑚</m:t>
                    </m:r>
                  </m:oMath>
                </a14:m>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IN" sz="2800" i="1" smtClean="0">
                              <a:solidFill>
                                <a:schemeClr val="tx1"/>
                              </a:solidFill>
                              <a:latin typeface="Cambria Math" panose="02040503050406030204" pitchFamily="18" charset="0"/>
                            </a:rPr>
                          </m:ctrlPr>
                        </m:sSubPr>
                        <m:e>
                          <m:r>
                            <a:rPr lang="en-GB" sz="2800" b="0" i="1" smtClean="0">
                              <a:solidFill>
                                <a:schemeClr val="tx1"/>
                              </a:solidFill>
                              <a:latin typeface="Cambria Math" panose="02040503050406030204" pitchFamily="18" charset="0"/>
                            </a:rPr>
                            <m:t>𝐶</m:t>
                          </m:r>
                          <m:r>
                            <a:rPr lang="en-GB" sz="2800" b="0" i="1" smtClean="0">
                              <a:solidFill>
                                <a:schemeClr val="tx1"/>
                              </a:solidFill>
                              <a:latin typeface="Cambria Math" panose="02040503050406030204" pitchFamily="18" charset="0"/>
                            </a:rPr>
                            <m:t>                       </m:t>
                          </m:r>
                          <m:r>
                            <a:rPr lang="en-GB" sz="2800" b="0" i="1" smtClean="0">
                              <a:solidFill>
                                <a:schemeClr val="tx1"/>
                              </a:solidFill>
                              <a:latin typeface="Cambria Math" panose="02040503050406030204" pitchFamily="18" charset="0"/>
                            </a:rPr>
                            <m:t>𝐶</m:t>
                          </m:r>
                        </m:e>
                        <m:sub>
                          <m:r>
                            <a:rPr lang="en-IN" sz="2800" b="0" i="1">
                              <a:solidFill>
                                <a:schemeClr val="tx1"/>
                              </a:solidFill>
                              <a:latin typeface="Cambria Math" panose="02040503050406030204" pitchFamily="18" charset="0"/>
                            </a:rPr>
                            <m:t>𝑒𝑞</m:t>
                          </m:r>
                        </m:sub>
                      </m:sSub>
                      <m:r>
                        <a:rPr lang="en-IN" sz="2800" b="0" i="1">
                          <a:solidFill>
                            <a:schemeClr val="tx1"/>
                          </a:solidFill>
                          <a:latin typeface="Cambria Math" panose="02040503050406030204" pitchFamily="18" charset="0"/>
                        </a:rPr>
                        <m:t>=</m:t>
                      </m:r>
                      <m:r>
                        <a:rPr lang="en-GB" sz="2800" b="0" i="1" smtClean="0">
                          <a:solidFill>
                            <a:schemeClr val="tx1"/>
                          </a:solidFill>
                          <a:latin typeface="Cambria Math" panose="02040503050406030204" pitchFamily="18" charset="0"/>
                        </a:rPr>
                        <m:t>15</m:t>
                      </m:r>
                      <m:r>
                        <a:rPr lang="en-GB" sz="2800" b="0" i="1" smtClean="0">
                          <a:solidFill>
                            <a:schemeClr val="tx1"/>
                          </a:solidFill>
                          <a:latin typeface="Cambria Math" panose="02040503050406030204" pitchFamily="18" charset="0"/>
                        </a:rPr>
                        <m:t>𝑚𝐹</m:t>
                      </m:r>
                    </m:oMath>
                  </m:oMathPara>
                </a14:m>
                <a:endParaRPr lang="en-GB" dirty="0"/>
              </a:p>
            </p:txBody>
          </p:sp>
        </mc:Choice>
        <mc:Fallback xmlns="">
          <p:sp>
            <p:nvSpPr>
              <p:cNvPr id="6" name="Content Placeholder 5">
                <a:extLst>
                  <a:ext uri="{FF2B5EF4-FFF2-40B4-BE49-F238E27FC236}">
                    <a16:creationId xmlns:a16="http://schemas.microsoft.com/office/drawing/2014/main" id="{9EA509E4-A9F5-10EF-C8EA-07B65B947C12}"/>
                  </a:ext>
                </a:extLst>
              </p:cNvPr>
              <p:cNvSpPr>
                <a:spLocks noGrp="1" noRot="1" noChangeAspect="1" noMove="1" noResize="1" noEditPoints="1" noAdjustHandles="1" noChangeArrowheads="1" noChangeShapeType="1" noTextEdit="1"/>
              </p:cNvSpPr>
              <p:nvPr>
                <p:ph idx="1"/>
              </p:nvPr>
            </p:nvSpPr>
            <p:spPr>
              <a:blipFill>
                <a:blip r:embed="rId3"/>
                <a:stretch>
                  <a:fillRect l="-1111" t="-2648"/>
                </a:stretch>
              </a:blipFill>
            </p:spPr>
            <p:txBody>
              <a:bodyPr/>
              <a:lstStyle/>
              <a:p>
                <a:r>
                  <a:rPr lang="en-GB">
                    <a:noFill/>
                  </a:rPr>
                  <a:t> </a:t>
                </a:r>
              </a:p>
            </p:txBody>
          </p:sp>
        </mc:Fallback>
      </mc:AlternateContent>
      <p:pic>
        <p:nvPicPr>
          <p:cNvPr id="7" name="Picture 6">
            <a:extLst>
              <a:ext uri="{FF2B5EF4-FFF2-40B4-BE49-F238E27FC236}">
                <a16:creationId xmlns:a16="http://schemas.microsoft.com/office/drawing/2014/main" id="{A0981390-50B4-B7B4-F634-4F7629CAE71D}"/>
              </a:ext>
            </a:extLst>
          </p:cNvPr>
          <p:cNvPicPr>
            <a:picLocks noChangeAspect="1"/>
          </p:cNvPicPr>
          <p:nvPr/>
        </p:nvPicPr>
        <p:blipFill>
          <a:blip r:embed="rId4"/>
          <a:stretch>
            <a:fillRect/>
          </a:stretch>
        </p:blipFill>
        <p:spPr>
          <a:xfrm>
            <a:off x="147220" y="3253698"/>
            <a:ext cx="5781675" cy="2181225"/>
          </a:xfrm>
          <a:prstGeom prst="rect">
            <a:avLst/>
          </a:prstGeom>
        </p:spPr>
      </p:pic>
    </p:spTree>
    <p:extLst>
      <p:ext uri="{BB962C8B-B14F-4D97-AF65-F5344CB8AC3E}">
        <p14:creationId xmlns:p14="http://schemas.microsoft.com/office/powerpoint/2010/main" val="2844898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a:xfrm>
            <a:off x="1436038" y="6461781"/>
            <a:ext cx="6600549" cy="365125"/>
          </a:xfrm>
        </p:spPr>
        <p:txBody>
          <a:bodyPr/>
          <a:lstStyle/>
          <a:p>
            <a:r>
              <a:rPr lang="en-GB"/>
              <a:t>Lecture 3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25</a:t>
            </a:fld>
            <a:endParaRPr lang="en-US" dirty="0"/>
          </a:p>
        </p:txBody>
      </p:sp>
      <p:sp>
        <p:nvSpPr>
          <p:cNvPr id="6" name="Content Placeholder 5">
            <a:extLst>
              <a:ext uri="{FF2B5EF4-FFF2-40B4-BE49-F238E27FC236}">
                <a16:creationId xmlns:a16="http://schemas.microsoft.com/office/drawing/2014/main" id="{9EA509E4-A9F5-10EF-C8EA-07B65B947C12}"/>
              </a:ext>
            </a:extLst>
          </p:cNvPr>
          <p:cNvSpPr>
            <a:spLocks noGrp="1"/>
          </p:cNvSpPr>
          <p:nvPr>
            <p:ph idx="1"/>
          </p:nvPr>
        </p:nvSpPr>
        <p:spPr/>
        <p:txBody>
          <a:bodyPr/>
          <a:lstStyle/>
          <a:p>
            <a:pPr marL="0" indent="0">
              <a:buNone/>
            </a:pPr>
            <a:r>
              <a:rPr lang="en-GB" dirty="0"/>
              <a:t>Calculate the total resistance in the following circuit</a:t>
            </a:r>
          </a:p>
        </p:txBody>
      </p:sp>
      <p:pic>
        <p:nvPicPr>
          <p:cNvPr id="2050" name="Picture 2">
            <a:extLst>
              <a:ext uri="{FF2B5EF4-FFF2-40B4-BE49-F238E27FC236}">
                <a16:creationId xmlns:a16="http://schemas.microsoft.com/office/drawing/2014/main" id="{712EC412-7782-35B8-82B0-8CDCEE936E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2476500"/>
            <a:ext cx="5181600" cy="259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599507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a:xfrm>
            <a:off x="1436038" y="6461781"/>
            <a:ext cx="6600549" cy="365125"/>
          </a:xfrm>
        </p:spPr>
        <p:txBody>
          <a:bodyPr/>
          <a:lstStyle/>
          <a:p>
            <a:r>
              <a:rPr lang="en-GB"/>
              <a:t>Lecture 3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26</a:t>
            </a:fld>
            <a:endParaRPr lang="en-US" dirty="0"/>
          </a:p>
        </p:txBody>
      </p:sp>
      <p:sp>
        <p:nvSpPr>
          <p:cNvPr id="6" name="Content Placeholder 5">
            <a:extLst>
              <a:ext uri="{FF2B5EF4-FFF2-40B4-BE49-F238E27FC236}">
                <a16:creationId xmlns:a16="http://schemas.microsoft.com/office/drawing/2014/main" id="{9EA509E4-A9F5-10EF-C8EA-07B65B947C12}"/>
              </a:ext>
            </a:extLst>
          </p:cNvPr>
          <p:cNvSpPr>
            <a:spLocks noGrp="1"/>
          </p:cNvSpPr>
          <p:nvPr>
            <p:ph idx="1"/>
          </p:nvPr>
        </p:nvSpPr>
        <p:spPr/>
        <p:txBody>
          <a:bodyPr/>
          <a:lstStyle/>
          <a:p>
            <a:pPr marL="0" indent="0">
              <a:buNone/>
            </a:pPr>
            <a:r>
              <a:rPr lang="en-GB" dirty="0"/>
              <a:t>Calculate the total resistance in the following circuit</a:t>
            </a:r>
          </a:p>
        </p:txBody>
      </p:sp>
      <p:pic>
        <p:nvPicPr>
          <p:cNvPr id="7" name="Picture 6">
            <a:extLst>
              <a:ext uri="{FF2B5EF4-FFF2-40B4-BE49-F238E27FC236}">
                <a16:creationId xmlns:a16="http://schemas.microsoft.com/office/drawing/2014/main" id="{C46EC8E0-F605-FA62-785E-E0BE027150A4}"/>
              </a:ext>
            </a:extLst>
          </p:cNvPr>
          <p:cNvPicPr>
            <a:picLocks noChangeAspect="1"/>
          </p:cNvPicPr>
          <p:nvPr/>
        </p:nvPicPr>
        <p:blipFill>
          <a:blip r:embed="rId3"/>
          <a:stretch>
            <a:fillRect/>
          </a:stretch>
        </p:blipFill>
        <p:spPr>
          <a:xfrm>
            <a:off x="61369" y="1939108"/>
            <a:ext cx="6783110" cy="4111217"/>
          </a:xfrm>
          <a:prstGeom prst="rect">
            <a:avLst/>
          </a:prstGeom>
        </p:spPr>
      </p:pic>
    </p:spTree>
    <p:extLst>
      <p:ext uri="{BB962C8B-B14F-4D97-AF65-F5344CB8AC3E}">
        <p14:creationId xmlns:p14="http://schemas.microsoft.com/office/powerpoint/2010/main" val="14475049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a:xfrm>
            <a:off x="1436038" y="6461781"/>
            <a:ext cx="6600549" cy="365125"/>
          </a:xfrm>
        </p:spPr>
        <p:txBody>
          <a:bodyPr/>
          <a:lstStyle/>
          <a:p>
            <a:r>
              <a:rPr lang="en-GB"/>
              <a:t>Lecture 3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27</a:t>
            </a:fld>
            <a:endParaRPr lang="en-US" dirty="0"/>
          </a:p>
        </p:txBody>
      </p:sp>
      <p:sp>
        <p:nvSpPr>
          <p:cNvPr id="6" name="Content Placeholder 5">
            <a:extLst>
              <a:ext uri="{FF2B5EF4-FFF2-40B4-BE49-F238E27FC236}">
                <a16:creationId xmlns:a16="http://schemas.microsoft.com/office/drawing/2014/main" id="{9EA509E4-A9F5-10EF-C8EA-07B65B947C12}"/>
              </a:ext>
            </a:extLst>
          </p:cNvPr>
          <p:cNvSpPr>
            <a:spLocks noGrp="1"/>
          </p:cNvSpPr>
          <p:nvPr>
            <p:ph idx="1"/>
          </p:nvPr>
        </p:nvSpPr>
        <p:spPr/>
        <p:txBody>
          <a:bodyPr/>
          <a:lstStyle/>
          <a:p>
            <a:pPr marL="0" indent="0">
              <a:buNone/>
            </a:pPr>
            <a:r>
              <a:rPr lang="en-GB" dirty="0"/>
              <a:t>Calculate the total resistance in the following circuit</a:t>
            </a:r>
          </a:p>
        </p:txBody>
      </p:sp>
      <p:pic>
        <p:nvPicPr>
          <p:cNvPr id="3" name="Picture 2">
            <a:extLst>
              <a:ext uri="{FF2B5EF4-FFF2-40B4-BE49-F238E27FC236}">
                <a16:creationId xmlns:a16="http://schemas.microsoft.com/office/drawing/2014/main" id="{3DC798D8-F960-2260-9DAF-8897B592C8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2572" y="2539351"/>
            <a:ext cx="3286125" cy="1866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415740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1028700" y="1967266"/>
            <a:ext cx="2628900" cy="2547257"/>
          </a:xfrm>
          <a:noFill/>
        </p:spPr>
        <p:txBody>
          <a:bodyPr vert="horz" lIns="91440" tIns="45720" rIns="91440" bIns="45720" rtlCol="0" anchor="ctr">
            <a:normAutofit fontScale="90000"/>
          </a:bodyPr>
          <a:lstStyle/>
          <a:p>
            <a:pPr algn="ct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dirty="0">
                <a:solidFill>
                  <a:srgbClr val="FFFFFF"/>
                </a:solidFill>
              </a:rPr>
            </a:br>
            <a:r>
              <a:rPr lang="en-US" sz="4000" kern="1200" dirty="0">
                <a:solidFill>
                  <a:srgbClr val="FFFFFF"/>
                </a:solidFill>
                <a:latin typeface="+mj-lt"/>
                <a:ea typeface="+mj-ea"/>
                <a:cs typeface="+mj-cs"/>
              </a:rPr>
              <a:t>Thank You</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pic>
        <p:nvPicPr>
          <p:cNvPr id="27" name="Graphic 26" descr="Smiling Face with No Fill">
            <a:extLst>
              <a:ext uri="{FF2B5EF4-FFF2-40B4-BE49-F238E27FC236}">
                <a16:creationId xmlns:a16="http://schemas.microsoft.com/office/drawing/2014/main" id="{3384C516-C4F0-0622-6119-DE19AF0FA9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83296" y="643466"/>
            <a:ext cx="5568739" cy="5568739"/>
          </a:xfrm>
          <a:prstGeom prst="rect">
            <a:avLst/>
          </a:prstGeom>
        </p:spPr>
      </p:pic>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1028700" y="6356350"/>
            <a:ext cx="6210300" cy="365125"/>
          </a:xfrm>
        </p:spPr>
        <p:txBody>
          <a:bodyPr vert="horz" lIns="91440" tIns="45720" rIns="91440" bIns="45720" rtlCol="0" anchor="ctr">
            <a:normAutofit/>
          </a:bodyPr>
          <a:lstStyle/>
          <a:p>
            <a:pPr>
              <a:spcAft>
                <a:spcPts val="600"/>
              </a:spcAft>
              <a:defRPr/>
            </a:pPr>
            <a:r>
              <a:rPr lang="en-GB" sz="1200" kern="1200">
                <a:solidFill>
                  <a:schemeClr val="tx1">
                    <a:alpha val="80000"/>
                  </a:schemeClr>
                </a:solidFill>
                <a:latin typeface="+mn-lt"/>
                <a:ea typeface="+mn-ea"/>
                <a:cs typeface="+mn-cs"/>
              </a:rPr>
              <a:t>Lecture 3 / Electrical and Electronic Principles</a:t>
            </a:r>
            <a:endParaRPr lang="en-US" sz="1200" kern="1200">
              <a:solidFill>
                <a:schemeClr val="tx1">
                  <a:alpha val="80000"/>
                </a:schemeClr>
              </a:solidFill>
              <a:latin typeface="+mn-lt"/>
              <a:ea typeface="+mn-ea"/>
              <a:cs typeface="+mn-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pPr>
              <a:spcAft>
                <a:spcPts val="600"/>
              </a:spcAft>
            </a:pPr>
            <a:fld id="{AC82685A-BD3A-4230-8D85-804689F67293}" type="slidenum">
              <a:rPr lang="en-GB" smtClean="0"/>
              <a:pPr>
                <a:spcAft>
                  <a:spcPts val="600"/>
                </a:spcAft>
              </a:pPr>
              <a:t>28</a:t>
            </a:fld>
            <a:endParaRPr lang="en-GB"/>
          </a:p>
        </p:txBody>
      </p:sp>
    </p:spTree>
    <p:extLst>
      <p:ext uri="{BB962C8B-B14F-4D97-AF65-F5344CB8AC3E}">
        <p14:creationId xmlns:p14="http://schemas.microsoft.com/office/powerpoint/2010/main" val="1608782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1293</Words>
  <Application>Microsoft Office PowerPoint</Application>
  <PresentationFormat>Widescreen</PresentationFormat>
  <Paragraphs>222</Paragraphs>
  <Slides>28</Slides>
  <Notes>26</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28</vt:i4>
      </vt:variant>
    </vt:vector>
  </HeadingPairs>
  <TitlesOfParts>
    <vt:vector size="34" baseType="lpstr">
      <vt:lpstr>Arial</vt:lpstr>
      <vt:lpstr>Calibri</vt:lpstr>
      <vt:lpstr>Calibri Light</vt:lpstr>
      <vt:lpstr>Cambria Math</vt:lpstr>
      <vt:lpstr>UWTSD 200_Title Page 2</vt:lpstr>
      <vt:lpstr>UWTSD 200_Text 4</vt:lpstr>
      <vt:lpstr>PowerPoint Presentation</vt:lpstr>
      <vt:lpstr>Content</vt:lpstr>
      <vt:lpstr>Learning Outcome</vt:lpstr>
      <vt:lpstr>Series and parallel circuits</vt:lpstr>
      <vt:lpstr>Series circuits</vt:lpstr>
      <vt:lpstr>Series circuit</vt:lpstr>
      <vt:lpstr>Series circuit</vt:lpstr>
      <vt:lpstr>Series circuit</vt:lpstr>
      <vt:lpstr>Series circuit</vt:lpstr>
      <vt:lpstr>Parallel circuit</vt:lpstr>
      <vt:lpstr>Parallel circuits</vt:lpstr>
      <vt:lpstr>Parallel circuit</vt:lpstr>
      <vt:lpstr>Parallel circuit</vt:lpstr>
      <vt:lpstr>Series and Parallel circuits</vt:lpstr>
      <vt:lpstr>Series and Parallel circuits</vt:lpstr>
      <vt:lpstr>Series and Parallel circuits</vt:lpstr>
      <vt:lpstr>Series and Parallel circuits</vt:lpstr>
      <vt:lpstr>Series and Parallel circuits</vt:lpstr>
      <vt:lpstr>Series and Parallel circuits</vt:lpstr>
      <vt:lpstr>Series and Parallel circuits</vt:lpstr>
      <vt:lpstr>Series and Parallel circuits</vt:lpstr>
      <vt:lpstr>Series and Parallel circuits</vt:lpstr>
      <vt:lpstr>Series and Parallel circuits</vt:lpstr>
      <vt:lpstr>Series and Parallel circuits</vt:lpstr>
      <vt:lpstr>Series and Parallel circuits</vt:lpstr>
      <vt:lpstr>Series and Parallel circuits</vt:lpstr>
      <vt:lpstr>Series and Parallel circuits</vt:lpstr>
      <vt:lpstr>   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141</cp:revision>
  <dcterms:created xsi:type="dcterms:W3CDTF">2021-03-09T15:35:42Z</dcterms:created>
  <dcterms:modified xsi:type="dcterms:W3CDTF">2024-10-14T21:43:42Z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