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7" Type="http://schemas.microsoft.com/office/2016/11/relationships/changesInfo" Target="changesInfos/changesInfo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Adriana Cristian" userId="c940ff62-9c50-4ff2-be7f-a91f167c8d2a" providerId="ADAL" clId="{2B7969CD-BA46-214E-974F-876688AC4E19}"/>
    <pc:docChg chg="modSld">
      <pc:chgData name="Mihaela Adriana Cristian" userId="c940ff62-9c50-4ff2-be7f-a91f167c8d2a" providerId="ADAL" clId="{2B7969CD-BA46-214E-974F-876688AC4E19}" dt="2022-02-24T09:20:31.054" v="5" actId="20577"/>
      <pc:docMkLst>
        <pc:docMk/>
      </pc:docMkLst>
      <pc:sldChg chg="modSp">
        <pc:chgData name="Mihaela Adriana Cristian" userId="c940ff62-9c50-4ff2-be7f-a91f167c8d2a" providerId="ADAL" clId="{2B7969CD-BA46-214E-974F-876688AC4E19}" dt="2022-02-24T09:20:31.054" v="5" actId="20577"/>
        <pc:sldMkLst>
          <pc:docMk/>
          <pc:sldMk cId="3697785940" sldId="256"/>
        </pc:sldMkLst>
        <pc:spChg chg="mod">
          <ac:chgData name="Mihaela Adriana Cristian" userId="c940ff62-9c50-4ff2-be7f-a91f167c8d2a" providerId="ADAL" clId="{2B7969CD-BA46-214E-974F-876688AC4E19}" dt="2022-02-24T09:20:31.054" v="5" actId="20577"/>
          <ac:spMkLst>
            <pc:docMk/>
            <pc:sldMk cId="3697785940" sldId="256"/>
            <ac:spMk id="4" creationId="{3A1879B6-4C24-794A-8188-EA9E5992A923}"/>
          </ac:spMkLst>
        </pc:spChg>
      </pc:sldChg>
    </pc:docChg>
  </pc:docChgLst>
  <pc:docChgLst>
    <pc:chgData name="Mihaela Adriana Cristian" userId="c940ff62-9c50-4ff2-be7f-a91f167c8d2a" providerId="ADAL" clId="{1A3BDE3A-5BBB-8444-BD00-1D575B8040EA}"/>
    <pc:docChg chg="undo custSel addSld delSld modSld addMainMaster delMainMaster">
      <pc:chgData name="Mihaela Adriana Cristian" userId="c940ff62-9c50-4ff2-be7f-a91f167c8d2a" providerId="ADAL" clId="{1A3BDE3A-5BBB-8444-BD00-1D575B8040EA}" dt="2022-02-24T09:13:30.829" v="585" actId="20577"/>
      <pc:docMkLst>
        <pc:docMk/>
      </pc:docMkLst>
      <pc:sldChg chg="delSp del mod modClrScheme chgLayout">
        <pc:chgData name="Mihaela Adriana Cristian" userId="c940ff62-9c50-4ff2-be7f-a91f167c8d2a" providerId="ADAL" clId="{1A3BDE3A-5BBB-8444-BD00-1D575B8040EA}" dt="2022-02-23T08:30:11.802" v="2" actId="2696"/>
        <pc:sldMkLst>
          <pc:docMk/>
          <pc:sldMk cId="1728383358" sldId="256"/>
        </pc:sldMkLst>
        <pc:spChg chg="del">
          <ac:chgData name="Mihaela Adriana Cristian" userId="c940ff62-9c50-4ff2-be7f-a91f167c8d2a" providerId="ADAL" clId="{1A3BDE3A-5BBB-8444-BD00-1D575B8040EA}" dt="2022-02-23T08:29:13.889" v="0" actId="700"/>
          <ac:spMkLst>
            <pc:docMk/>
            <pc:sldMk cId="1728383358" sldId="256"/>
            <ac:spMk id="2" creationId="{326B5E64-DEA2-5142-9E12-1645A6453193}"/>
          </ac:spMkLst>
        </pc:spChg>
        <pc:spChg chg="del">
          <ac:chgData name="Mihaela Adriana Cristian" userId="c940ff62-9c50-4ff2-be7f-a91f167c8d2a" providerId="ADAL" clId="{1A3BDE3A-5BBB-8444-BD00-1D575B8040EA}" dt="2022-02-23T08:29:13.889" v="0" actId="700"/>
          <ac:spMkLst>
            <pc:docMk/>
            <pc:sldMk cId="1728383358" sldId="256"/>
            <ac:spMk id="3" creationId="{E6DDBB49-086E-8C46-A955-AFFA5611ECA6}"/>
          </ac:spMkLst>
        </pc:spChg>
      </pc:sldChg>
      <pc:sldChg chg="addSp delSp modSp mod modClrScheme chgLayout">
        <pc:chgData name="Mihaela Adriana Cristian" userId="c940ff62-9c50-4ff2-be7f-a91f167c8d2a" providerId="ADAL" clId="{1A3BDE3A-5BBB-8444-BD00-1D575B8040EA}" dt="2022-02-24T09:13:30.829" v="585" actId="20577"/>
        <pc:sldMkLst>
          <pc:docMk/>
          <pc:sldMk cId="3697785940" sldId="256"/>
        </pc:sldMkLst>
        <pc:spChg chg="del">
          <ac:chgData name="Mihaela Adriana Cristian" userId="c940ff62-9c50-4ff2-be7f-a91f167c8d2a" providerId="ADAL" clId="{1A3BDE3A-5BBB-8444-BD00-1D575B8040EA}" dt="2022-02-23T08:32:32.604" v="3" actId="700"/>
          <ac:spMkLst>
            <pc:docMk/>
            <pc:sldMk cId="3697785940" sldId="256"/>
            <ac:spMk id="2" creationId="{5B3BE531-9DC3-624F-91A4-0BF7D18FC166}"/>
          </ac:spMkLst>
        </pc:spChg>
        <pc:spChg chg="add del mod ord">
          <ac:chgData name="Mihaela Adriana Cristian" userId="c940ff62-9c50-4ff2-be7f-a91f167c8d2a" providerId="ADAL" clId="{1A3BDE3A-5BBB-8444-BD00-1D575B8040EA}" dt="2022-02-24T08:47:44.453" v="9" actId="478"/>
          <ac:spMkLst>
            <pc:docMk/>
            <pc:sldMk cId="3697785940" sldId="256"/>
            <ac:spMk id="2" creationId="{7624FB06-26BB-7D41-B728-1B092FCB6292}"/>
          </ac:spMkLst>
        </pc:spChg>
        <pc:spChg chg="add mod ord">
          <ac:chgData name="Mihaela Adriana Cristian" userId="c940ff62-9c50-4ff2-be7f-a91f167c8d2a" providerId="ADAL" clId="{1A3BDE3A-5BBB-8444-BD00-1D575B8040EA}" dt="2022-02-24T09:13:04.096" v="584" actId="14100"/>
          <ac:spMkLst>
            <pc:docMk/>
            <pc:sldMk cId="3697785940" sldId="256"/>
            <ac:spMk id="3" creationId="{4ABD8859-8CB0-9347-B27B-D3F7E18626AD}"/>
          </ac:spMkLst>
        </pc:spChg>
        <pc:spChg chg="del">
          <ac:chgData name="Mihaela Adriana Cristian" userId="c940ff62-9c50-4ff2-be7f-a91f167c8d2a" providerId="ADAL" clId="{1A3BDE3A-5BBB-8444-BD00-1D575B8040EA}" dt="2022-02-23T08:32:32.604" v="3" actId="700"/>
          <ac:spMkLst>
            <pc:docMk/>
            <pc:sldMk cId="3697785940" sldId="256"/>
            <ac:spMk id="3" creationId="{B71808A0-B440-FA49-9328-72B2E00BAAAE}"/>
          </ac:spMkLst>
        </pc:spChg>
        <pc:spChg chg="add mod ord">
          <ac:chgData name="Mihaela Adriana Cristian" userId="c940ff62-9c50-4ff2-be7f-a91f167c8d2a" providerId="ADAL" clId="{1A3BDE3A-5BBB-8444-BD00-1D575B8040EA}" dt="2022-02-24T09:13:30.829" v="585" actId="20577"/>
          <ac:spMkLst>
            <pc:docMk/>
            <pc:sldMk cId="3697785940" sldId="256"/>
            <ac:spMk id="4" creationId="{3A1879B6-4C24-794A-8188-EA9E5992A923}"/>
          </ac:spMkLst>
        </pc:spChg>
        <pc:picChg chg="add mod">
          <ac:chgData name="Mihaela Adriana Cristian" userId="c940ff62-9c50-4ff2-be7f-a91f167c8d2a" providerId="ADAL" clId="{1A3BDE3A-5BBB-8444-BD00-1D575B8040EA}" dt="2022-02-23T08:35:56.347" v="7" actId="14100"/>
          <ac:picMkLst>
            <pc:docMk/>
            <pc:sldMk cId="3697785940" sldId="256"/>
            <ac:picMk id="6" creationId="{F4D4BCF2-4F42-3441-A2AE-14C67D2D774E}"/>
          </ac:picMkLst>
        </pc:picChg>
      </pc:sldChg>
      <pc:sldChg chg="new del">
        <pc:chgData name="Mihaela Adriana Cristian" userId="c940ff62-9c50-4ff2-be7f-a91f167c8d2a" providerId="ADAL" clId="{1A3BDE3A-5BBB-8444-BD00-1D575B8040EA}" dt="2022-02-23T08:30:11.802" v="2" actId="2696"/>
        <pc:sldMkLst>
          <pc:docMk/>
          <pc:sldMk cId="1106295480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096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115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539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633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011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198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704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750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31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07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4570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6337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46938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78993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436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44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173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mac@tagastemadrid.es" TargetMode="External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4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4D4BCF2-4F42-3441-A2AE-14C67D2D7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110" y="2000250"/>
            <a:ext cx="2857500" cy="20844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D8859-8CB0-9347-B27B-D3F7E18626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7730" y="1297459"/>
            <a:ext cx="3559991" cy="368643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>
                <a:latin typeface="Bernard MT Condensed" panose="02050806060905020404" pitchFamily="18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1879B6-4C24-794A-8188-EA9E5992A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27721" y="1297459"/>
            <a:ext cx="5446283" cy="3779109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000" b="1"/>
              <a:t>  </a:t>
            </a:r>
            <a:r>
              <a:rPr lang="en-US" sz="2400" b="1">
                <a:latin typeface="Amasis MT Pro Black" panose="02000000000000000000" pitchFamily="2" charset="0"/>
                <a:ea typeface="Amasis MT Pro Black" panose="02000000000000000000" pitchFamily="2" charset="0"/>
              </a:rPr>
              <a:t>MICAELA ADRIANEZ CRISTIANO</a:t>
            </a:r>
          </a:p>
          <a:p>
            <a:pPr marL="0" indent="0" algn="ctr">
              <a:buNone/>
            </a:pPr>
            <a:r>
              <a:rPr lang="en-US" sz="2000" b="1">
                <a:latin typeface="Amasis MT Pro Black" panose="02000000000000000000" pitchFamily="2" charset="0"/>
                <a:ea typeface="Amasis MT Pro Black" panose="02000000000000000000" pitchFamily="2" charset="0"/>
              </a:rPr>
              <a:t>             </a:t>
            </a:r>
            <a:r>
              <a:rPr lang="en-US" sz="1400">
                <a:latin typeface="Amasis MT Pro Medium" panose="02000000000000000000" pitchFamily="2" charset="0"/>
                <a:ea typeface="Amasis MT Pro Black" panose="02000000000000000000" pitchFamily="2" charset="0"/>
              </a:rPr>
              <a:t>DIRECTOR GENERAL</a:t>
            </a:r>
          </a:p>
          <a:p>
            <a:pPr marL="0" indent="0" algn="ctr">
              <a:buNone/>
            </a:pPr>
            <a:endParaRPr lang="en-US" sz="1400" b="1">
              <a:latin typeface="Amasis MT Pro Medium" panose="02000000000000000000" pitchFamily="2" charset="0"/>
              <a:ea typeface="Amasis MT Pro Black" panose="02000000000000000000" pitchFamily="2" charset="0"/>
            </a:endParaRPr>
          </a:p>
          <a:p>
            <a:pPr marL="0" indent="0" algn="ctr">
              <a:buNone/>
            </a:pPr>
            <a:r>
              <a:rPr lang="en-US" sz="1400" b="1">
                <a:latin typeface="Amasis MT Pro Medium" panose="02000000000000000000" pitchFamily="2" charset="0"/>
                <a:ea typeface="Amasis MT Pro Black" panose="02000000000000000000" pitchFamily="2" charset="0"/>
              </a:rPr>
              <a:t> </a:t>
            </a:r>
            <a:r>
              <a:rPr lang="en-US" sz="1400" b="1">
                <a:solidFill>
                  <a:schemeClr val="accent2">
                    <a:lumMod val="40000"/>
                    <a:lumOff val="6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              </a:t>
            </a:r>
            <a:r>
              <a:rPr lang="en-US" sz="2000" b="1">
                <a:solidFill>
                  <a:schemeClr val="accent2">
                    <a:lumMod val="40000"/>
                    <a:lumOff val="6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</a:t>
            </a:r>
            <a:r>
              <a:rPr lang="en-US" sz="20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Tagaste Madrid</a:t>
            </a:r>
          </a:p>
          <a:p>
            <a:pPr marL="0" indent="0" algn="ctr">
              <a:buNone/>
            </a:pPr>
            <a:r>
              <a:rPr lang="en-US" sz="14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                  Residencia Universitaria</a:t>
            </a:r>
          </a:p>
          <a:p>
            <a:pPr marL="0" indent="0" algn="ctr">
              <a:buNone/>
            </a:pPr>
            <a:r>
              <a:rPr lang="en-US" sz="14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  </a:t>
            </a:r>
          </a:p>
          <a:p>
            <a:pPr marL="0" indent="0" algn="ctr">
              <a:buNone/>
            </a:pPr>
            <a:r>
              <a:rPr lang="en-US" sz="14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</a:t>
            </a: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Calle de</a:t>
            </a:r>
            <a:r>
              <a:rPr lang="en-GB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l</a:t>
            </a: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General Pardi</a:t>
            </a:r>
            <a:r>
              <a:rPr lang="en-GB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ñ</a:t>
            </a: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as, numero 34, 28001, Madrid, Espa</a:t>
            </a:r>
            <a:r>
              <a:rPr lang="en-GB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ñ</a:t>
            </a: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a</a:t>
            </a:r>
          </a:p>
          <a:p>
            <a:pPr marL="0" indent="0" algn="ctr">
              <a:buNone/>
            </a:pP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Tel.: +34 790 909090, Fax: +34 678</a:t>
            </a:r>
            <a:r>
              <a:rPr lang="en-GB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</a:t>
            </a: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787878</a:t>
            </a:r>
          </a:p>
          <a:p>
            <a:pPr marL="0" indent="0" algn="ctr">
              <a:buNone/>
            </a:pP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 Email: </a:t>
            </a: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  <a:hlinkClick r:id="rId3"/>
              </a:rPr>
              <a:t>mac@tagastemadrid.es</a:t>
            </a:r>
            <a:endParaRPr lang="en-US" sz="1200" b="1">
              <a:solidFill>
                <a:schemeClr val="accent2">
                  <a:lumMod val="50000"/>
                </a:schemeClr>
              </a:solidFill>
              <a:latin typeface="Amasis MT Pro Medium" panose="02000000000000000000" pitchFamily="2" charset="0"/>
              <a:ea typeface="Amasis MT Pro Black" panose="02000000000000000000" pitchFamily="2" charset="0"/>
            </a:endParaRPr>
          </a:p>
          <a:p>
            <a:pPr marL="0" indent="0" algn="ctr">
              <a:buNone/>
            </a:pPr>
            <a:r>
              <a:rPr lang="en-US" sz="12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 www.tagastemadrid.es</a:t>
            </a:r>
            <a:endParaRPr lang="en-US" sz="1400" b="1">
              <a:solidFill>
                <a:schemeClr val="accent2">
                  <a:lumMod val="50000"/>
                </a:schemeClr>
              </a:solidFill>
              <a:latin typeface="Amasis MT Pro Medium" panose="02000000000000000000" pitchFamily="2" charset="0"/>
              <a:ea typeface="Amasis MT Pro Black" panose="02000000000000000000" pitchFamily="2" charset="0"/>
            </a:endParaRPr>
          </a:p>
          <a:p>
            <a:pPr marL="0" indent="0" algn="ctr">
              <a:buNone/>
            </a:pPr>
            <a:endParaRPr lang="en-US" sz="1200" b="1">
              <a:solidFill>
                <a:schemeClr val="accent2">
                  <a:lumMod val="50000"/>
                </a:schemeClr>
              </a:solidFill>
              <a:latin typeface="Amasis MT Pro Medium" panose="02000000000000000000" pitchFamily="2" charset="0"/>
              <a:ea typeface="Amasis MT Pro Black" panose="02000000000000000000" pitchFamily="2" charset="0"/>
            </a:endParaRPr>
          </a:p>
          <a:p>
            <a:pPr marL="0" indent="0" algn="ctr">
              <a:buNone/>
            </a:pPr>
            <a:endParaRPr lang="en-US" sz="1200" b="1">
              <a:solidFill>
                <a:schemeClr val="accent2">
                  <a:lumMod val="50000"/>
                </a:schemeClr>
              </a:solidFill>
              <a:latin typeface="Amasis MT Pro Medium" panose="02000000000000000000" pitchFamily="2" charset="0"/>
              <a:ea typeface="Amasis MT Pro Black" panose="02000000000000000000" pitchFamily="2" charset="0"/>
            </a:endParaRPr>
          </a:p>
          <a:p>
            <a:pPr marL="0" indent="0" algn="ctr">
              <a:buNone/>
            </a:pPr>
            <a:r>
              <a:rPr lang="en-US" sz="800" b="1">
                <a:solidFill>
                  <a:schemeClr val="accent2">
                    <a:lumMod val="50000"/>
                  </a:schemeClr>
                </a:solidFill>
                <a:latin typeface="Amasis MT Pro Medium" panose="02000000000000000000" pitchFamily="2" charset="0"/>
                <a:ea typeface="Amasis MT Pro Black" panose="02000000000000000000" pitchFamily="2" charset="0"/>
              </a:rPr>
              <a:t>       </a:t>
            </a:r>
            <a:endParaRPr lang="en-US" sz="800" b="1">
              <a:solidFill>
                <a:schemeClr val="tx1"/>
              </a:solidFill>
              <a:latin typeface="Amasis MT Pro Medium" panose="02000000000000000000" pitchFamily="2" charset="0"/>
              <a:ea typeface="Amasis MT Pro Black" panose="02000000000000000000" pitchFamily="2" charset="0"/>
            </a:endParaRPr>
          </a:p>
          <a:p>
            <a:pPr marL="0" indent="0">
              <a:buNone/>
            </a:pPr>
            <a:endParaRPr lang="en-US" sz="2000" b="1"/>
          </a:p>
        </p:txBody>
      </p:sp>
    </p:spTree>
    <p:extLst>
      <p:ext uri="{BB962C8B-B14F-4D97-AF65-F5344CB8AC3E}">
        <p14:creationId xmlns:p14="http://schemas.microsoft.com/office/powerpoint/2010/main" val="369778594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Facet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 Adriana Cristian</dc:creator>
  <cp:lastModifiedBy>mihaela cristian</cp:lastModifiedBy>
  <cp:revision>4</cp:revision>
  <dcterms:created xsi:type="dcterms:W3CDTF">2022-02-23T08:28:59Z</dcterms:created>
  <dcterms:modified xsi:type="dcterms:W3CDTF">2022-02-24T09:20:41Z</dcterms:modified>
</cp:coreProperties>
</file>